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27"/>
  </p:notesMasterIdLst>
  <p:sldIdLst>
    <p:sldId id="396" r:id="rId2"/>
    <p:sldId id="344" r:id="rId3"/>
    <p:sldId id="583" r:id="rId4"/>
    <p:sldId id="408" r:id="rId5"/>
    <p:sldId id="405" r:id="rId6"/>
    <p:sldId id="584" r:id="rId7"/>
    <p:sldId id="640" r:id="rId8"/>
    <p:sldId id="711" r:id="rId9"/>
    <p:sldId id="719" r:id="rId10"/>
    <p:sldId id="717" r:id="rId11"/>
    <p:sldId id="403" r:id="rId12"/>
    <p:sldId id="713" r:id="rId13"/>
    <p:sldId id="475" r:id="rId14"/>
    <p:sldId id="714" r:id="rId15"/>
    <p:sldId id="720" r:id="rId16"/>
    <p:sldId id="716" r:id="rId17"/>
    <p:sldId id="718" r:id="rId18"/>
    <p:sldId id="406" r:id="rId19"/>
    <p:sldId id="610" r:id="rId20"/>
    <p:sldId id="611" r:id="rId21"/>
    <p:sldId id="612" r:id="rId22"/>
    <p:sldId id="613" r:id="rId23"/>
    <p:sldId id="614" r:id="rId24"/>
    <p:sldId id="615" r:id="rId25"/>
    <p:sldId id="314"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n Tchernia" initials="JT" lastIdx="2" clrIdx="0">
    <p:extLst>
      <p:ext uri="{19B8F6BF-5375-455C-9EA6-DF929625EA0E}">
        <p15:presenceInfo xmlns:p15="http://schemas.microsoft.com/office/powerpoint/2012/main" userId="88c8f2db359c793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1E"/>
    <a:srgbClr val="03A997"/>
    <a:srgbClr val="74F1E3"/>
    <a:srgbClr val="5987FF"/>
    <a:srgbClr val="90DB91"/>
    <a:srgbClr val="F6F5F4"/>
    <a:srgbClr val="0BAD9D"/>
    <a:srgbClr val="85CC88"/>
    <a:srgbClr val="CCE0CF"/>
    <a:srgbClr val="37B4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181" autoAdjust="0"/>
    <p:restoredTop sz="83033" autoAdjust="0"/>
  </p:normalViewPr>
  <p:slideViewPr>
    <p:cSldViewPr snapToGrid="0">
      <p:cViewPr varScale="1">
        <p:scale>
          <a:sx n="94" d="100"/>
          <a:sy n="94" d="100"/>
        </p:scale>
        <p:origin x="208" y="2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238A62-7C2E-492D-A295-C4F8257426B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fr-FR"/>
        </a:p>
      </dgm:t>
    </dgm:pt>
    <dgm:pt modelId="{E1F3155C-B6B7-47C6-ADC1-25311154F1F7}">
      <dgm:prSet custT="1"/>
      <dgm:spPr>
        <a:solidFill>
          <a:schemeClr val="accent1">
            <a:alpha val="20000"/>
          </a:schemeClr>
        </a:solidFill>
        <a:ln>
          <a:noFill/>
        </a:ln>
      </dgm:spPr>
      <dgm:t>
        <a:bodyPr lIns="180000"/>
        <a:lstStyle/>
        <a:p>
          <a:r>
            <a:rPr lang="fr-FR" sz="1200" b="1" i="0">
              <a:latin typeface="+mn-lt"/>
            </a:rPr>
            <a:t>La chaine physique ne change pas</a:t>
          </a:r>
        </a:p>
      </dgm:t>
    </dgm:pt>
    <dgm:pt modelId="{4A52551D-FB92-488E-9074-00EFF8AE4932}" type="parTrans" cxnId="{BC8AF357-5893-4F3E-A423-28E1CBFA9D66}">
      <dgm:prSet/>
      <dgm:spPr/>
      <dgm:t>
        <a:bodyPr/>
        <a:lstStyle/>
        <a:p>
          <a:endParaRPr lang="fr-FR"/>
        </a:p>
      </dgm:t>
    </dgm:pt>
    <dgm:pt modelId="{1EA21BCA-C8BC-4E44-8CCC-DF757777E3CF}" type="sibTrans" cxnId="{BC8AF357-5893-4F3E-A423-28E1CBFA9D66}">
      <dgm:prSet/>
      <dgm:spPr/>
      <dgm:t>
        <a:bodyPr/>
        <a:lstStyle/>
        <a:p>
          <a:endParaRPr lang="fr-FR"/>
        </a:p>
      </dgm:t>
    </dgm:pt>
    <dgm:pt modelId="{47788081-E5CE-41F8-9122-0D5343A2A321}">
      <dgm:prSet custT="1"/>
      <dgm:spPr>
        <a:solidFill>
          <a:schemeClr val="accent6">
            <a:alpha val="20000"/>
          </a:schemeClr>
        </a:solidFill>
        <a:ln>
          <a:noFill/>
        </a:ln>
      </dgm:spPr>
      <dgm:t>
        <a:bodyPr lIns="180000"/>
        <a:lstStyle/>
        <a:p>
          <a:r>
            <a:rPr lang="fr-FR" sz="1200" b="1" i="0">
              <a:latin typeface="+mn-lt"/>
            </a:rPr>
            <a:t>Même qualité de service pour tout le monde</a:t>
          </a:r>
        </a:p>
      </dgm:t>
    </dgm:pt>
    <dgm:pt modelId="{6D78F21E-1C03-424E-8382-3A26CEA78385}" type="parTrans" cxnId="{485ABA90-9B47-42AB-A541-64C9F0FA8014}">
      <dgm:prSet/>
      <dgm:spPr/>
      <dgm:t>
        <a:bodyPr/>
        <a:lstStyle/>
        <a:p>
          <a:endParaRPr lang="fr-FR"/>
        </a:p>
      </dgm:t>
    </dgm:pt>
    <dgm:pt modelId="{379A8CBE-5372-4126-BF93-F05959862D34}" type="sibTrans" cxnId="{485ABA90-9B47-42AB-A541-64C9F0FA8014}">
      <dgm:prSet/>
      <dgm:spPr/>
      <dgm:t>
        <a:bodyPr/>
        <a:lstStyle/>
        <a:p>
          <a:endParaRPr lang="fr-FR"/>
        </a:p>
      </dgm:t>
    </dgm:pt>
    <dgm:pt modelId="{6D61448E-3F97-46E8-AEA8-5275A6A3500F}">
      <dgm:prSet custT="1"/>
      <dgm:spPr>
        <a:solidFill>
          <a:schemeClr val="tx2">
            <a:alpha val="20000"/>
          </a:schemeClr>
        </a:solidFill>
        <a:ln>
          <a:noFill/>
        </a:ln>
      </dgm:spPr>
      <dgm:t>
        <a:bodyPr lIns="180000"/>
        <a:lstStyle/>
        <a:p>
          <a:r>
            <a:rPr lang="fr-FR" sz="1200" b="1" i="0">
              <a:latin typeface="+mn-lt"/>
            </a:rPr>
            <a:t>Même prix de transport et distribution pour tout le monde</a:t>
          </a:r>
        </a:p>
      </dgm:t>
    </dgm:pt>
    <dgm:pt modelId="{5697353D-B953-43EF-B037-A3BB801B039E}" type="parTrans" cxnId="{13482BC4-0DA3-4F3C-9B70-8006A3F82DFD}">
      <dgm:prSet/>
      <dgm:spPr/>
      <dgm:t>
        <a:bodyPr/>
        <a:lstStyle/>
        <a:p>
          <a:endParaRPr lang="fr-FR"/>
        </a:p>
      </dgm:t>
    </dgm:pt>
    <dgm:pt modelId="{23EFBFB4-B2E1-49CC-B67D-6911F762DD0C}" type="sibTrans" cxnId="{13482BC4-0DA3-4F3C-9B70-8006A3F82DFD}">
      <dgm:prSet/>
      <dgm:spPr/>
      <dgm:t>
        <a:bodyPr/>
        <a:lstStyle/>
        <a:p>
          <a:endParaRPr lang="fr-FR"/>
        </a:p>
      </dgm:t>
    </dgm:pt>
    <dgm:pt modelId="{7D2B080B-9D82-44F2-9E86-B372F7ECDEB4}">
      <dgm:prSet custT="1"/>
      <dgm:spPr>
        <a:solidFill>
          <a:schemeClr val="accent3">
            <a:alpha val="20000"/>
          </a:schemeClr>
        </a:solidFill>
        <a:ln>
          <a:noFill/>
        </a:ln>
      </dgm:spPr>
      <dgm:t>
        <a:bodyPr lIns="180000"/>
        <a:lstStyle/>
        <a:p>
          <a:r>
            <a:rPr lang="fr-FR" sz="1200" b="1" i="0">
              <a:latin typeface="+mn-lt"/>
            </a:rPr>
            <a:t>Pas d’engagement des clients possible (pour les particuliers)</a:t>
          </a:r>
        </a:p>
      </dgm:t>
    </dgm:pt>
    <dgm:pt modelId="{D9E163F5-EEAB-45AC-BBBB-23C249187BB7}" type="parTrans" cxnId="{33D8E55B-D96A-406C-905D-DD85397902AB}">
      <dgm:prSet/>
      <dgm:spPr/>
      <dgm:t>
        <a:bodyPr/>
        <a:lstStyle/>
        <a:p>
          <a:endParaRPr lang="fr-FR"/>
        </a:p>
      </dgm:t>
    </dgm:pt>
    <dgm:pt modelId="{85998308-A0E9-42DC-9102-4BEC02D0D636}" type="sibTrans" cxnId="{33D8E55B-D96A-406C-905D-DD85397902AB}">
      <dgm:prSet/>
      <dgm:spPr/>
      <dgm:t>
        <a:bodyPr/>
        <a:lstStyle/>
        <a:p>
          <a:endParaRPr lang="fr-FR"/>
        </a:p>
      </dgm:t>
    </dgm:pt>
    <dgm:pt modelId="{BC37FE86-34E8-4094-B33E-B07E03916763}" type="pres">
      <dgm:prSet presAssocID="{43238A62-7C2E-492D-A295-C4F8257426BC}" presName="linear" presStyleCnt="0">
        <dgm:presLayoutVars>
          <dgm:animLvl val="lvl"/>
          <dgm:resizeHandles val="exact"/>
        </dgm:presLayoutVars>
      </dgm:prSet>
      <dgm:spPr/>
    </dgm:pt>
    <dgm:pt modelId="{39817784-6973-46B8-972F-A7B76B3C02FE}" type="pres">
      <dgm:prSet presAssocID="{E1F3155C-B6B7-47C6-ADC1-25311154F1F7}" presName="parentText" presStyleLbl="node1" presStyleIdx="0" presStyleCnt="4">
        <dgm:presLayoutVars>
          <dgm:chMax val="0"/>
          <dgm:bulletEnabled val="1"/>
        </dgm:presLayoutVars>
      </dgm:prSet>
      <dgm:spPr/>
    </dgm:pt>
    <dgm:pt modelId="{97C58A8E-6326-4321-A89A-D764AE8CF1C5}" type="pres">
      <dgm:prSet presAssocID="{1EA21BCA-C8BC-4E44-8CCC-DF757777E3CF}" presName="spacer" presStyleCnt="0"/>
      <dgm:spPr/>
    </dgm:pt>
    <dgm:pt modelId="{D4FD1A0F-C9C4-4BCC-A8DD-ABAAC2C0EC5D}" type="pres">
      <dgm:prSet presAssocID="{47788081-E5CE-41F8-9122-0D5343A2A321}" presName="parentText" presStyleLbl="node1" presStyleIdx="1" presStyleCnt="4">
        <dgm:presLayoutVars>
          <dgm:chMax val="0"/>
          <dgm:bulletEnabled val="1"/>
        </dgm:presLayoutVars>
      </dgm:prSet>
      <dgm:spPr/>
    </dgm:pt>
    <dgm:pt modelId="{D29BA202-BA22-494C-B974-B292CB8A52B3}" type="pres">
      <dgm:prSet presAssocID="{379A8CBE-5372-4126-BF93-F05959862D34}" presName="spacer" presStyleCnt="0"/>
      <dgm:spPr/>
    </dgm:pt>
    <dgm:pt modelId="{7D416F38-71F7-43EE-8AC3-E8AA87116A82}" type="pres">
      <dgm:prSet presAssocID="{6D61448E-3F97-46E8-AEA8-5275A6A3500F}" presName="parentText" presStyleLbl="node1" presStyleIdx="2" presStyleCnt="4">
        <dgm:presLayoutVars>
          <dgm:chMax val="0"/>
          <dgm:bulletEnabled val="1"/>
        </dgm:presLayoutVars>
      </dgm:prSet>
      <dgm:spPr/>
    </dgm:pt>
    <dgm:pt modelId="{8BDCD8D5-F798-42DB-A0F9-1B9D0F75440B}" type="pres">
      <dgm:prSet presAssocID="{23EFBFB4-B2E1-49CC-B67D-6911F762DD0C}" presName="spacer" presStyleCnt="0"/>
      <dgm:spPr/>
    </dgm:pt>
    <dgm:pt modelId="{E4B09E3C-8117-411E-92B4-245F2469D38B}" type="pres">
      <dgm:prSet presAssocID="{7D2B080B-9D82-44F2-9E86-B372F7ECDEB4}" presName="parentText" presStyleLbl="node1" presStyleIdx="3" presStyleCnt="4">
        <dgm:presLayoutVars>
          <dgm:chMax val="0"/>
          <dgm:bulletEnabled val="1"/>
        </dgm:presLayoutVars>
      </dgm:prSet>
      <dgm:spPr/>
    </dgm:pt>
  </dgm:ptLst>
  <dgm:cxnLst>
    <dgm:cxn modelId="{183DDD00-E360-46AE-94A3-54921C93F07F}" type="presOf" srcId="{43238A62-7C2E-492D-A295-C4F8257426BC}" destId="{BC37FE86-34E8-4094-B33E-B07E03916763}" srcOrd="0" destOrd="0" presId="urn:microsoft.com/office/officeart/2005/8/layout/vList2"/>
    <dgm:cxn modelId="{93A1273D-D752-4953-8528-FA859121E83F}" type="presOf" srcId="{6D61448E-3F97-46E8-AEA8-5275A6A3500F}" destId="{7D416F38-71F7-43EE-8AC3-E8AA87116A82}" srcOrd="0" destOrd="0" presId="urn:microsoft.com/office/officeart/2005/8/layout/vList2"/>
    <dgm:cxn modelId="{BC8AF357-5893-4F3E-A423-28E1CBFA9D66}" srcId="{43238A62-7C2E-492D-A295-C4F8257426BC}" destId="{E1F3155C-B6B7-47C6-ADC1-25311154F1F7}" srcOrd="0" destOrd="0" parTransId="{4A52551D-FB92-488E-9074-00EFF8AE4932}" sibTransId="{1EA21BCA-C8BC-4E44-8CCC-DF757777E3CF}"/>
    <dgm:cxn modelId="{33D8E55B-D96A-406C-905D-DD85397902AB}" srcId="{43238A62-7C2E-492D-A295-C4F8257426BC}" destId="{7D2B080B-9D82-44F2-9E86-B372F7ECDEB4}" srcOrd="3" destOrd="0" parTransId="{D9E163F5-EEAB-45AC-BBBB-23C249187BB7}" sibTransId="{85998308-A0E9-42DC-9102-4BEC02D0D636}"/>
    <dgm:cxn modelId="{20B2928C-1067-45C2-9875-E710B4D78EB2}" type="presOf" srcId="{E1F3155C-B6B7-47C6-ADC1-25311154F1F7}" destId="{39817784-6973-46B8-972F-A7B76B3C02FE}" srcOrd="0" destOrd="0" presId="urn:microsoft.com/office/officeart/2005/8/layout/vList2"/>
    <dgm:cxn modelId="{485ABA90-9B47-42AB-A541-64C9F0FA8014}" srcId="{43238A62-7C2E-492D-A295-C4F8257426BC}" destId="{47788081-E5CE-41F8-9122-0D5343A2A321}" srcOrd="1" destOrd="0" parTransId="{6D78F21E-1C03-424E-8382-3A26CEA78385}" sibTransId="{379A8CBE-5372-4126-BF93-F05959862D34}"/>
    <dgm:cxn modelId="{13482BC4-0DA3-4F3C-9B70-8006A3F82DFD}" srcId="{43238A62-7C2E-492D-A295-C4F8257426BC}" destId="{6D61448E-3F97-46E8-AEA8-5275A6A3500F}" srcOrd="2" destOrd="0" parTransId="{5697353D-B953-43EF-B037-A3BB801B039E}" sibTransId="{23EFBFB4-B2E1-49CC-B67D-6911F762DD0C}"/>
    <dgm:cxn modelId="{860C02C7-93D8-4555-AF02-5FD6E3E41DFA}" type="presOf" srcId="{7D2B080B-9D82-44F2-9E86-B372F7ECDEB4}" destId="{E4B09E3C-8117-411E-92B4-245F2469D38B}" srcOrd="0" destOrd="0" presId="urn:microsoft.com/office/officeart/2005/8/layout/vList2"/>
    <dgm:cxn modelId="{A54648EE-1528-4D0E-B4D2-489495CD1D74}" type="presOf" srcId="{47788081-E5CE-41F8-9122-0D5343A2A321}" destId="{D4FD1A0F-C9C4-4BCC-A8DD-ABAAC2C0EC5D}" srcOrd="0" destOrd="0" presId="urn:microsoft.com/office/officeart/2005/8/layout/vList2"/>
    <dgm:cxn modelId="{89EE9412-9EA3-44AB-9DCD-34A7605903DC}" type="presParOf" srcId="{BC37FE86-34E8-4094-B33E-B07E03916763}" destId="{39817784-6973-46B8-972F-A7B76B3C02FE}" srcOrd="0" destOrd="0" presId="urn:microsoft.com/office/officeart/2005/8/layout/vList2"/>
    <dgm:cxn modelId="{EC28A032-4A24-4407-AC3D-0ACBE8604E3C}" type="presParOf" srcId="{BC37FE86-34E8-4094-B33E-B07E03916763}" destId="{97C58A8E-6326-4321-A89A-D764AE8CF1C5}" srcOrd="1" destOrd="0" presId="urn:microsoft.com/office/officeart/2005/8/layout/vList2"/>
    <dgm:cxn modelId="{EB4C85ED-E615-49CD-ABC0-E236B33EA84E}" type="presParOf" srcId="{BC37FE86-34E8-4094-B33E-B07E03916763}" destId="{D4FD1A0F-C9C4-4BCC-A8DD-ABAAC2C0EC5D}" srcOrd="2" destOrd="0" presId="urn:microsoft.com/office/officeart/2005/8/layout/vList2"/>
    <dgm:cxn modelId="{BBD9F00A-B8EA-44F7-A80A-F72EDCBEE04D}" type="presParOf" srcId="{BC37FE86-34E8-4094-B33E-B07E03916763}" destId="{D29BA202-BA22-494C-B974-B292CB8A52B3}" srcOrd="3" destOrd="0" presId="urn:microsoft.com/office/officeart/2005/8/layout/vList2"/>
    <dgm:cxn modelId="{197CB7AD-8DF7-44F4-889C-3E92B3872196}" type="presParOf" srcId="{BC37FE86-34E8-4094-B33E-B07E03916763}" destId="{7D416F38-71F7-43EE-8AC3-E8AA87116A82}" srcOrd="4" destOrd="0" presId="urn:microsoft.com/office/officeart/2005/8/layout/vList2"/>
    <dgm:cxn modelId="{7EA4B838-8936-478C-906E-DE883C2E6F88}" type="presParOf" srcId="{BC37FE86-34E8-4094-B33E-B07E03916763}" destId="{8BDCD8D5-F798-42DB-A0F9-1B9D0F75440B}" srcOrd="5" destOrd="0" presId="urn:microsoft.com/office/officeart/2005/8/layout/vList2"/>
    <dgm:cxn modelId="{BA226941-BF87-46FD-B919-EC4B6EC833D3}" type="presParOf" srcId="{BC37FE86-34E8-4094-B33E-B07E03916763}" destId="{E4B09E3C-8117-411E-92B4-245F2469D38B}"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817784-6973-46B8-972F-A7B76B3C02FE}">
      <dsp:nvSpPr>
        <dsp:cNvPr id="0" name=""/>
        <dsp:cNvSpPr/>
      </dsp:nvSpPr>
      <dsp:spPr>
        <a:xfrm>
          <a:off x="0" y="20330"/>
          <a:ext cx="4700905" cy="655200"/>
        </a:xfrm>
        <a:prstGeom prst="roundRect">
          <a:avLst/>
        </a:prstGeom>
        <a:solidFill>
          <a:schemeClr val="accent1">
            <a:alpha val="2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45720" rIns="45720" bIns="45720" numCol="1" spcCol="1270" anchor="ctr" anchorCtr="0">
          <a:noAutofit/>
        </a:bodyPr>
        <a:lstStyle/>
        <a:p>
          <a:pPr marL="0" lvl="0" indent="0" algn="l" defTabSz="533400">
            <a:lnSpc>
              <a:spcPct val="90000"/>
            </a:lnSpc>
            <a:spcBef>
              <a:spcPct val="0"/>
            </a:spcBef>
            <a:spcAft>
              <a:spcPct val="35000"/>
            </a:spcAft>
            <a:buNone/>
          </a:pPr>
          <a:r>
            <a:rPr lang="fr-FR" sz="1200" b="1" i="0" kern="1200">
              <a:latin typeface="+mn-lt"/>
            </a:rPr>
            <a:t>La chaine physique ne change pas</a:t>
          </a:r>
        </a:p>
      </dsp:txBody>
      <dsp:txXfrm>
        <a:off x="31984" y="52314"/>
        <a:ext cx="4636937" cy="591232"/>
      </dsp:txXfrm>
    </dsp:sp>
    <dsp:sp modelId="{D4FD1A0F-C9C4-4BCC-A8DD-ABAAC2C0EC5D}">
      <dsp:nvSpPr>
        <dsp:cNvPr id="0" name=""/>
        <dsp:cNvSpPr/>
      </dsp:nvSpPr>
      <dsp:spPr>
        <a:xfrm>
          <a:off x="0" y="776330"/>
          <a:ext cx="4700905" cy="655200"/>
        </a:xfrm>
        <a:prstGeom prst="roundRect">
          <a:avLst/>
        </a:prstGeom>
        <a:solidFill>
          <a:schemeClr val="accent6">
            <a:alpha val="2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45720" rIns="45720" bIns="45720" numCol="1" spcCol="1270" anchor="ctr" anchorCtr="0">
          <a:noAutofit/>
        </a:bodyPr>
        <a:lstStyle/>
        <a:p>
          <a:pPr marL="0" lvl="0" indent="0" algn="l" defTabSz="533400">
            <a:lnSpc>
              <a:spcPct val="90000"/>
            </a:lnSpc>
            <a:spcBef>
              <a:spcPct val="0"/>
            </a:spcBef>
            <a:spcAft>
              <a:spcPct val="35000"/>
            </a:spcAft>
            <a:buNone/>
          </a:pPr>
          <a:r>
            <a:rPr lang="fr-FR" sz="1200" b="1" i="0" kern="1200">
              <a:latin typeface="+mn-lt"/>
            </a:rPr>
            <a:t>Même qualité de service pour tout le monde</a:t>
          </a:r>
        </a:p>
      </dsp:txBody>
      <dsp:txXfrm>
        <a:off x="31984" y="808314"/>
        <a:ext cx="4636937" cy="591232"/>
      </dsp:txXfrm>
    </dsp:sp>
    <dsp:sp modelId="{7D416F38-71F7-43EE-8AC3-E8AA87116A82}">
      <dsp:nvSpPr>
        <dsp:cNvPr id="0" name=""/>
        <dsp:cNvSpPr/>
      </dsp:nvSpPr>
      <dsp:spPr>
        <a:xfrm>
          <a:off x="0" y="1532330"/>
          <a:ext cx="4700905" cy="655200"/>
        </a:xfrm>
        <a:prstGeom prst="roundRect">
          <a:avLst/>
        </a:prstGeom>
        <a:solidFill>
          <a:schemeClr val="tx2">
            <a:alpha val="2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45720" rIns="45720" bIns="45720" numCol="1" spcCol="1270" anchor="ctr" anchorCtr="0">
          <a:noAutofit/>
        </a:bodyPr>
        <a:lstStyle/>
        <a:p>
          <a:pPr marL="0" lvl="0" indent="0" algn="l" defTabSz="533400">
            <a:lnSpc>
              <a:spcPct val="90000"/>
            </a:lnSpc>
            <a:spcBef>
              <a:spcPct val="0"/>
            </a:spcBef>
            <a:spcAft>
              <a:spcPct val="35000"/>
            </a:spcAft>
            <a:buNone/>
          </a:pPr>
          <a:r>
            <a:rPr lang="fr-FR" sz="1200" b="1" i="0" kern="1200">
              <a:latin typeface="+mn-lt"/>
            </a:rPr>
            <a:t>Même prix de transport et distribution pour tout le monde</a:t>
          </a:r>
        </a:p>
      </dsp:txBody>
      <dsp:txXfrm>
        <a:off x="31984" y="1564314"/>
        <a:ext cx="4636937" cy="591232"/>
      </dsp:txXfrm>
    </dsp:sp>
    <dsp:sp modelId="{E4B09E3C-8117-411E-92B4-245F2469D38B}">
      <dsp:nvSpPr>
        <dsp:cNvPr id="0" name=""/>
        <dsp:cNvSpPr/>
      </dsp:nvSpPr>
      <dsp:spPr>
        <a:xfrm>
          <a:off x="0" y="2288331"/>
          <a:ext cx="4700905" cy="655200"/>
        </a:xfrm>
        <a:prstGeom prst="roundRect">
          <a:avLst/>
        </a:prstGeom>
        <a:solidFill>
          <a:schemeClr val="accent3">
            <a:alpha val="2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45720" rIns="45720" bIns="45720" numCol="1" spcCol="1270" anchor="ctr" anchorCtr="0">
          <a:noAutofit/>
        </a:bodyPr>
        <a:lstStyle/>
        <a:p>
          <a:pPr marL="0" lvl="0" indent="0" algn="l" defTabSz="533400">
            <a:lnSpc>
              <a:spcPct val="90000"/>
            </a:lnSpc>
            <a:spcBef>
              <a:spcPct val="0"/>
            </a:spcBef>
            <a:spcAft>
              <a:spcPct val="35000"/>
            </a:spcAft>
            <a:buNone/>
          </a:pPr>
          <a:r>
            <a:rPr lang="fr-FR" sz="1200" b="1" i="0" kern="1200">
              <a:latin typeface="+mn-lt"/>
            </a:rPr>
            <a:t>Pas d’engagement des clients possible (pour les particuliers)</a:t>
          </a:r>
        </a:p>
      </dsp:txBody>
      <dsp:txXfrm>
        <a:off x="31984" y="2320315"/>
        <a:ext cx="4636937" cy="5912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3BB108-6083-40FE-90D5-144C8A0C6869}" type="datetimeFigureOut">
              <a:rPr lang="en-GB" smtClean="0"/>
              <a:t>17/02/2024</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D880C4-7BF4-42C8-9391-19D35CF971F7}" type="slidenum">
              <a:rPr lang="en-GB" smtClean="0"/>
              <a:t>‹n°›</a:t>
            </a:fld>
            <a:endParaRPr lang="en-GB"/>
          </a:p>
        </p:txBody>
      </p:sp>
    </p:spTree>
    <p:extLst>
      <p:ext uri="{BB962C8B-B14F-4D97-AF65-F5344CB8AC3E}">
        <p14:creationId xmlns:p14="http://schemas.microsoft.com/office/powerpoint/2010/main" val="2466865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jancovici.com/sources-denergie/transition-energetique/combien-suis-je-un-esclavagist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FD880C4-7BF4-42C8-9391-19D35CF971F7}" type="slidenum">
              <a:rPr lang="en-GB" smtClean="0"/>
              <a:t>1</a:t>
            </a:fld>
            <a:endParaRPr lang="en-GB"/>
          </a:p>
        </p:txBody>
      </p:sp>
    </p:spTree>
    <p:extLst>
      <p:ext uri="{BB962C8B-B14F-4D97-AF65-F5344CB8AC3E}">
        <p14:creationId xmlns:p14="http://schemas.microsoft.com/office/powerpoint/2010/main" val="2511555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FD880C4-7BF4-42C8-9391-19D35CF971F7}" type="slidenum">
              <a:rPr lang="en-GB" smtClean="0"/>
              <a:t>14</a:t>
            </a:fld>
            <a:endParaRPr lang="en-GB"/>
          </a:p>
        </p:txBody>
      </p:sp>
    </p:spTree>
    <p:extLst>
      <p:ext uri="{BB962C8B-B14F-4D97-AF65-F5344CB8AC3E}">
        <p14:creationId xmlns:p14="http://schemas.microsoft.com/office/powerpoint/2010/main" val="745063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FD880C4-7BF4-42C8-9391-19D35CF971F7}" type="slidenum">
              <a:rPr lang="en-GB" smtClean="0"/>
              <a:t>16</a:t>
            </a:fld>
            <a:endParaRPr lang="en-GB"/>
          </a:p>
        </p:txBody>
      </p:sp>
    </p:spTree>
    <p:extLst>
      <p:ext uri="{BB962C8B-B14F-4D97-AF65-F5344CB8AC3E}">
        <p14:creationId xmlns:p14="http://schemas.microsoft.com/office/powerpoint/2010/main" val="2968745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FD880C4-7BF4-42C8-9391-19D35CF971F7}" type="slidenum">
              <a:rPr lang="en-GB" smtClean="0"/>
              <a:t>18</a:t>
            </a:fld>
            <a:endParaRPr lang="en-GB"/>
          </a:p>
        </p:txBody>
      </p:sp>
    </p:spTree>
    <p:extLst>
      <p:ext uri="{BB962C8B-B14F-4D97-AF65-F5344CB8AC3E}">
        <p14:creationId xmlns:p14="http://schemas.microsoft.com/office/powerpoint/2010/main" val="313592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kern="1200" dirty="0">
                <a:solidFill>
                  <a:schemeClr val="tx1"/>
                </a:solidFill>
                <a:effectLst/>
                <a:latin typeface="+mn-lt"/>
                <a:ea typeface="+mn-ea"/>
                <a:cs typeface="+mn-cs"/>
              </a:rPr>
              <a:t>Le système productif</a:t>
            </a:r>
            <a:r>
              <a:rPr lang="fr-FR" sz="1200" b="0" i="0" kern="1200" dirty="0">
                <a:solidFill>
                  <a:schemeClr val="tx1"/>
                </a:solidFill>
                <a:effectLst/>
                <a:latin typeface="+mn-lt"/>
                <a:ea typeface="+mn-ea"/>
                <a:cs typeface="+mn-cs"/>
              </a:rPr>
              <a:t> n’est qu’une énorme machine à transformer des </a:t>
            </a:r>
            <a:r>
              <a:rPr lang="fr-FR" sz="1200" b="1" i="0" kern="1200" dirty="0">
                <a:solidFill>
                  <a:schemeClr val="tx1"/>
                </a:solidFill>
                <a:effectLst/>
                <a:latin typeface="+mn-lt"/>
                <a:ea typeface="+mn-ea"/>
                <a:cs typeface="+mn-cs"/>
              </a:rPr>
              <a:t>ressources naturelles</a:t>
            </a:r>
            <a:r>
              <a:rPr lang="fr-FR" sz="1200" b="0" i="0" kern="1200" dirty="0">
                <a:solidFill>
                  <a:schemeClr val="tx1"/>
                </a:solidFill>
                <a:effectLst/>
                <a:latin typeface="+mn-lt"/>
                <a:ea typeface="+mn-ea"/>
                <a:cs typeface="+mn-cs"/>
              </a:rPr>
              <a:t> (gratuites dans notre représentation économique conventionnelle, et donc qui ne peuvent manquer par définition), avec du </a:t>
            </a:r>
            <a:r>
              <a:rPr lang="fr-FR" sz="1200" b="1" i="0" kern="1200" dirty="0">
                <a:solidFill>
                  <a:schemeClr val="tx1"/>
                </a:solidFill>
                <a:effectLst/>
                <a:latin typeface="+mn-lt"/>
                <a:ea typeface="+mn-ea"/>
                <a:cs typeface="+mn-cs"/>
              </a:rPr>
              <a:t>travail</a:t>
            </a:r>
            <a:r>
              <a:rPr lang="fr-FR" sz="1200" b="0" i="0" kern="1200" dirty="0">
                <a:solidFill>
                  <a:schemeClr val="tx1"/>
                </a:solidFill>
                <a:effectLst/>
                <a:latin typeface="+mn-lt"/>
                <a:ea typeface="+mn-ea"/>
                <a:cs typeface="+mn-cs"/>
              </a:rPr>
              <a:t> (donc de l’énergie) qui est fourni pour une petite partie par nos muscles (qui utilisent des aliments), et pour l’essentiel (en fait pour 200 fois plus en moyenne mondiale, en 500 fois plus pour les français) </a:t>
            </a:r>
            <a:r>
              <a:rPr lang="fr-FR" sz="1200" b="0" i="0" kern="1200" dirty="0">
                <a:solidFill>
                  <a:schemeClr val="tx1"/>
                </a:solidFill>
                <a:effectLst/>
                <a:latin typeface="+mn-lt"/>
                <a:ea typeface="+mn-ea"/>
                <a:cs typeface="+mn-cs"/>
                <a:hlinkClick r:id="rId3"/>
              </a:rPr>
              <a:t>par des machines, qui utilisent de l’énergie</a:t>
            </a:r>
            <a:r>
              <a:rPr lang="fr-FR" sz="1200" b="0" i="0" kern="1200" dirty="0">
                <a:solidFill>
                  <a:schemeClr val="tx1"/>
                </a:solidFill>
                <a:effectLst/>
                <a:latin typeface="+mn-lt"/>
                <a:ea typeface="+mn-ea"/>
                <a:cs typeface="+mn-cs"/>
              </a:rPr>
              <a:t>.</a:t>
            </a:r>
          </a:p>
          <a:p>
            <a:r>
              <a:rPr lang="fr-FR" sz="1200" b="0" i="0" kern="1200" dirty="0">
                <a:solidFill>
                  <a:schemeClr val="tx1"/>
                </a:solidFill>
                <a:effectLst/>
                <a:latin typeface="+mn-lt"/>
                <a:ea typeface="+mn-ea"/>
                <a:cs typeface="+mn-cs"/>
              </a:rPr>
              <a:t>La « productivité du travail », c’est essentiellement combien d’énergie pour machines nous avons par bonhomme….</a:t>
            </a:r>
          </a:p>
          <a:p>
            <a:endParaRPr lang="en-GB" dirty="0"/>
          </a:p>
        </p:txBody>
      </p:sp>
      <p:sp>
        <p:nvSpPr>
          <p:cNvPr id="4" name="Espace réservé du numéro de diapositive 3"/>
          <p:cNvSpPr>
            <a:spLocks noGrp="1"/>
          </p:cNvSpPr>
          <p:nvPr>
            <p:ph type="sldNum" sz="quarter" idx="5"/>
          </p:nvPr>
        </p:nvSpPr>
        <p:spPr/>
        <p:txBody>
          <a:bodyPr/>
          <a:lstStyle/>
          <a:p>
            <a:fld id="{FFD880C4-7BF4-42C8-9391-19D35CF971F7}" type="slidenum">
              <a:rPr lang="en-GB" smtClean="0"/>
              <a:t>3</a:t>
            </a:fld>
            <a:endParaRPr lang="en-GB"/>
          </a:p>
        </p:txBody>
      </p:sp>
    </p:spTree>
    <p:extLst>
      <p:ext uri="{BB962C8B-B14F-4D97-AF65-F5344CB8AC3E}">
        <p14:creationId xmlns:p14="http://schemas.microsoft.com/office/powerpoint/2010/main" val="4101374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FFD880C4-7BF4-42C8-9391-19D35CF971F7}" type="slidenum">
              <a:rPr lang="en-GB" smtClean="0"/>
              <a:t>4</a:t>
            </a:fld>
            <a:endParaRPr lang="en-GB"/>
          </a:p>
        </p:txBody>
      </p:sp>
    </p:spTree>
    <p:extLst>
      <p:ext uri="{BB962C8B-B14F-4D97-AF65-F5344CB8AC3E}">
        <p14:creationId xmlns:p14="http://schemas.microsoft.com/office/powerpoint/2010/main" val="2276205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FD880C4-7BF4-42C8-9391-19D35CF971F7}" type="slidenum">
              <a:rPr lang="en-GB" smtClean="0"/>
              <a:t>5</a:t>
            </a:fld>
            <a:endParaRPr lang="en-GB"/>
          </a:p>
        </p:txBody>
      </p:sp>
    </p:spTree>
    <p:extLst>
      <p:ext uri="{BB962C8B-B14F-4D97-AF65-F5344CB8AC3E}">
        <p14:creationId xmlns:p14="http://schemas.microsoft.com/office/powerpoint/2010/main" val="1389501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FFD880C4-7BF4-42C8-9391-19D35CF971F7}" type="slidenum">
              <a:rPr lang="en-GB" smtClean="0"/>
              <a:t>6</a:t>
            </a:fld>
            <a:endParaRPr lang="en-GB"/>
          </a:p>
        </p:txBody>
      </p:sp>
    </p:spTree>
    <p:extLst>
      <p:ext uri="{BB962C8B-B14F-4D97-AF65-F5344CB8AC3E}">
        <p14:creationId xmlns:p14="http://schemas.microsoft.com/office/powerpoint/2010/main" val="674662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FD880C4-7BF4-42C8-9391-19D35CF971F7}" type="slidenum">
              <a:rPr lang="en-GB" smtClean="0"/>
              <a:t>10</a:t>
            </a:fld>
            <a:endParaRPr lang="en-GB"/>
          </a:p>
        </p:txBody>
      </p:sp>
    </p:spTree>
    <p:extLst>
      <p:ext uri="{BB962C8B-B14F-4D97-AF65-F5344CB8AC3E}">
        <p14:creationId xmlns:p14="http://schemas.microsoft.com/office/powerpoint/2010/main" val="901414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FD880C4-7BF4-42C8-9391-19D35CF971F7}" type="slidenum">
              <a:rPr lang="en-GB" smtClean="0"/>
              <a:t>11</a:t>
            </a:fld>
            <a:endParaRPr lang="en-GB"/>
          </a:p>
        </p:txBody>
      </p:sp>
    </p:spTree>
    <p:extLst>
      <p:ext uri="{BB962C8B-B14F-4D97-AF65-F5344CB8AC3E}">
        <p14:creationId xmlns:p14="http://schemas.microsoft.com/office/powerpoint/2010/main" val="1784825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Reconversion + chômage…</a:t>
            </a:r>
          </a:p>
        </p:txBody>
      </p:sp>
      <p:sp>
        <p:nvSpPr>
          <p:cNvPr id="4" name="Espace réservé du numéro de diapositive 3"/>
          <p:cNvSpPr>
            <a:spLocks noGrp="1"/>
          </p:cNvSpPr>
          <p:nvPr>
            <p:ph type="sldNum" sz="quarter" idx="5"/>
          </p:nvPr>
        </p:nvSpPr>
        <p:spPr/>
        <p:txBody>
          <a:bodyPr/>
          <a:lstStyle/>
          <a:p>
            <a:fld id="{FFD880C4-7BF4-42C8-9391-19D35CF971F7}" type="slidenum">
              <a:rPr lang="en-GB" smtClean="0"/>
              <a:t>12</a:t>
            </a:fld>
            <a:endParaRPr lang="en-GB"/>
          </a:p>
        </p:txBody>
      </p:sp>
    </p:spTree>
    <p:extLst>
      <p:ext uri="{BB962C8B-B14F-4D97-AF65-F5344CB8AC3E}">
        <p14:creationId xmlns:p14="http://schemas.microsoft.com/office/powerpoint/2010/main" val="3631713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Reconversion + chômage…</a:t>
            </a:r>
          </a:p>
          <a:p>
            <a:endParaRPr lang="fr-FR" dirty="0"/>
          </a:p>
        </p:txBody>
      </p:sp>
      <p:sp>
        <p:nvSpPr>
          <p:cNvPr id="4" name="Espace réservé du numéro de diapositive 3"/>
          <p:cNvSpPr>
            <a:spLocks noGrp="1"/>
          </p:cNvSpPr>
          <p:nvPr>
            <p:ph type="sldNum" sz="quarter" idx="5"/>
          </p:nvPr>
        </p:nvSpPr>
        <p:spPr/>
        <p:txBody>
          <a:bodyPr/>
          <a:lstStyle/>
          <a:p>
            <a:fld id="{FFD880C4-7BF4-42C8-9391-19D35CF971F7}" type="slidenum">
              <a:rPr lang="en-GB" smtClean="0"/>
              <a:t>13</a:t>
            </a:fld>
            <a:endParaRPr lang="en-GB"/>
          </a:p>
        </p:txBody>
      </p:sp>
    </p:spTree>
    <p:extLst>
      <p:ext uri="{BB962C8B-B14F-4D97-AF65-F5344CB8AC3E}">
        <p14:creationId xmlns:p14="http://schemas.microsoft.com/office/powerpoint/2010/main" val="20883333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4" name="Auteur et date">
            <a:extLst>
              <a:ext uri="{FF2B5EF4-FFF2-40B4-BE49-F238E27FC236}">
                <a16:creationId xmlns:a16="http://schemas.microsoft.com/office/drawing/2014/main" id="{F534BE3B-A2F0-C22F-3FA4-C2C56F41953D}"/>
              </a:ext>
            </a:extLst>
          </p:cNvPr>
          <p:cNvSpPr txBox="1">
            <a:spLocks noGrp="1"/>
          </p:cNvSpPr>
          <p:nvPr>
            <p:ph type="body" sz="quarter" idx="21" hasCustomPrompt="1"/>
          </p:nvPr>
        </p:nvSpPr>
        <p:spPr>
          <a:xfrm>
            <a:off x="603844" y="6225700"/>
            <a:ext cx="10984311" cy="253915"/>
          </a:xfrm>
          <a:prstGeom prst="rect">
            <a:avLst/>
          </a:prstGeom>
        </p:spPr>
        <p:txBody>
          <a:bodyPr lIns="45719" tIns="45719" rIns="45719" bIns="45719">
            <a:noAutofit/>
          </a:bodyPr>
          <a:lstStyle>
            <a:lvl1pPr marL="0" indent="0" defTabSz="1219169">
              <a:buNone/>
              <a:defRPr sz="1350" spc="148">
                <a:solidFill>
                  <a:schemeClr val="tx2"/>
                </a:solidFill>
                <a:latin typeface="Carnero Book" panose="020B0402020203020204" pitchFamily="34" charset="77"/>
              </a:defRPr>
            </a:lvl1pPr>
          </a:lstStyle>
          <a:p>
            <a:r>
              <a:rPr lang="fr-FR" dirty="0"/>
              <a:t>A</a:t>
            </a:r>
            <a:r>
              <a:rPr dirty="0" err="1"/>
              <a:t>uteur</a:t>
            </a:r>
            <a:r>
              <a:rPr dirty="0"/>
              <a:t> et date</a:t>
            </a:r>
          </a:p>
        </p:txBody>
      </p:sp>
      <p:sp>
        <p:nvSpPr>
          <p:cNvPr id="5" name="Titre de la présentation">
            <a:extLst>
              <a:ext uri="{FF2B5EF4-FFF2-40B4-BE49-F238E27FC236}">
                <a16:creationId xmlns:a16="http://schemas.microsoft.com/office/drawing/2014/main" id="{3AB49F37-44F3-5A6C-00FA-41408D43E919}"/>
              </a:ext>
            </a:extLst>
          </p:cNvPr>
          <p:cNvSpPr txBox="1">
            <a:spLocks noGrp="1"/>
          </p:cNvSpPr>
          <p:nvPr>
            <p:ph type="body" sz="quarter" idx="23" hasCustomPrompt="1"/>
          </p:nvPr>
        </p:nvSpPr>
        <p:spPr>
          <a:xfrm>
            <a:off x="603844" y="4931229"/>
            <a:ext cx="10984311" cy="1258965"/>
          </a:xfrm>
          <a:prstGeom prst="rect">
            <a:avLst/>
          </a:prstGeom>
        </p:spPr>
        <p:txBody>
          <a:bodyPr wrap="square" anchor="b" anchorCtr="0">
            <a:noAutofit/>
          </a:bodyPr>
          <a:lstStyle>
            <a:lvl1pPr marL="0" indent="0" defTabSz="1219169">
              <a:lnSpc>
                <a:spcPct val="80000"/>
              </a:lnSpc>
              <a:buNone/>
              <a:defRPr sz="4250" b="1" i="0" cap="none" spc="-85">
                <a:solidFill>
                  <a:schemeClr val="tx1"/>
                </a:solidFill>
                <a:latin typeface="Carnero" panose="020B0402020203020204" pitchFamily="34" charset="77"/>
              </a:defRPr>
            </a:lvl1pPr>
          </a:lstStyle>
          <a:p>
            <a:pPr marL="228600" marR="0" lvl="0" indent="-228600" algn="l" defTabSz="1219169" rtl="0" eaLnBrk="1" fontAlgn="auto" latinLnBrk="0" hangingPunct="1">
              <a:lnSpc>
                <a:spcPct val="80000"/>
              </a:lnSpc>
              <a:spcBef>
                <a:spcPts val="0"/>
              </a:spcBef>
              <a:spcAft>
                <a:spcPts val="0"/>
              </a:spcAft>
              <a:buClr>
                <a:srgbClr val="00A997"/>
              </a:buClr>
              <a:buSzTx/>
              <a:tabLst/>
              <a:defRPr/>
            </a:pPr>
            <a:r>
              <a:rPr lang="fr-FR" dirty="0"/>
              <a:t>Titre de la présentation</a:t>
            </a:r>
          </a:p>
        </p:txBody>
      </p:sp>
      <p:pic>
        <p:nvPicPr>
          <p:cNvPr id="6" name="Image 5">
            <a:extLst>
              <a:ext uri="{FF2B5EF4-FFF2-40B4-BE49-F238E27FC236}">
                <a16:creationId xmlns:a16="http://schemas.microsoft.com/office/drawing/2014/main" id="{E3FB3789-A65D-FAA7-38B7-BE3730714C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3845" y="778553"/>
            <a:ext cx="3448031" cy="637498"/>
          </a:xfrm>
          <a:prstGeom prst="rect">
            <a:avLst/>
          </a:prstGeom>
        </p:spPr>
      </p:pic>
      <p:pic>
        <p:nvPicPr>
          <p:cNvPr id="7" name="Image 6">
            <a:extLst>
              <a:ext uri="{FF2B5EF4-FFF2-40B4-BE49-F238E27FC236}">
                <a16:creationId xmlns:a16="http://schemas.microsoft.com/office/drawing/2014/main" id="{B9F6375B-0A8B-E430-CE47-AD30C66AF3A1}"/>
              </a:ext>
            </a:extLst>
          </p:cNvPr>
          <p:cNvPicPr>
            <a:picLocks noChangeAspect="1"/>
          </p:cNvPicPr>
          <p:nvPr/>
        </p:nvPicPr>
        <p:blipFill>
          <a:blip r:embed="rId3"/>
          <a:srcRect/>
          <a:stretch/>
        </p:blipFill>
        <p:spPr>
          <a:xfrm>
            <a:off x="2613454" y="504545"/>
            <a:ext cx="9578546" cy="4522496"/>
          </a:xfrm>
          <a:prstGeom prst="rect">
            <a:avLst/>
          </a:prstGeom>
        </p:spPr>
      </p:pic>
    </p:spTree>
    <p:extLst>
      <p:ext uri="{BB962C8B-B14F-4D97-AF65-F5344CB8AC3E}">
        <p14:creationId xmlns:p14="http://schemas.microsoft.com/office/powerpoint/2010/main" val="145180887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hapitre Orange 1">
    <p:bg>
      <p:bgPr>
        <a:solidFill>
          <a:schemeClr val="accent2"/>
        </a:solidFill>
        <a:effectLst/>
      </p:bgPr>
    </p:bg>
    <p:spTree>
      <p:nvGrpSpPr>
        <p:cNvPr id="1" name=""/>
        <p:cNvGrpSpPr/>
        <p:nvPr/>
      </p:nvGrpSpPr>
      <p:grpSpPr>
        <a:xfrm>
          <a:off x="0" y="0"/>
          <a:ext cx="0" cy="0"/>
          <a:chOff x="0" y="0"/>
          <a:chExt cx="0" cy="0"/>
        </a:xfrm>
      </p:grpSpPr>
      <p:pic>
        <p:nvPicPr>
          <p:cNvPr id="2" name="Image 1" descr="Une image contenant lumière&#10;&#10;Description générée automatiquement">
            <a:extLst>
              <a:ext uri="{FF2B5EF4-FFF2-40B4-BE49-F238E27FC236}">
                <a16:creationId xmlns:a16="http://schemas.microsoft.com/office/drawing/2014/main" id="{692ECB8D-C453-6800-BCB4-6046AD7BFE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4622594">
            <a:off x="4191572" y="2284210"/>
            <a:ext cx="921621" cy="921621"/>
          </a:xfrm>
          <a:prstGeom prst="rect">
            <a:avLst/>
          </a:prstGeom>
        </p:spPr>
      </p:pic>
      <p:pic>
        <p:nvPicPr>
          <p:cNvPr id="3" name="Espace réservé pour une image  418">
            <a:extLst>
              <a:ext uri="{FF2B5EF4-FFF2-40B4-BE49-F238E27FC236}">
                <a16:creationId xmlns:a16="http://schemas.microsoft.com/office/drawing/2014/main" id="{0086131B-8EAC-9585-4836-32E1429CCA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5069" t="-60692" r="-54469" b="-66308"/>
          <a:stretch/>
        </p:blipFill>
        <p:spPr>
          <a:xfrm>
            <a:off x="7592880" y="2745020"/>
            <a:ext cx="1871393" cy="1871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8" name="Texte">
            <a:extLst>
              <a:ext uri="{FF2B5EF4-FFF2-40B4-BE49-F238E27FC236}">
                <a16:creationId xmlns:a16="http://schemas.microsoft.com/office/drawing/2014/main" id="{CFBC9732-D13A-79F5-A142-D3D3C019FFA7}"/>
              </a:ext>
            </a:extLst>
          </p:cNvPr>
          <p:cNvSpPr txBox="1">
            <a:spLocks noGrp="1"/>
          </p:cNvSpPr>
          <p:nvPr>
            <p:ph type="body" sz="quarter" idx="22" hasCustomPrompt="1"/>
          </p:nvPr>
        </p:nvSpPr>
        <p:spPr>
          <a:xfrm>
            <a:off x="1264031" y="3737074"/>
            <a:ext cx="2835953" cy="974626"/>
          </a:xfrm>
          <a:prstGeom prst="rect">
            <a:avLst/>
          </a:prstGeom>
        </p:spPr>
        <p:txBody>
          <a:bodyPr anchor="b">
            <a:noAutofit/>
          </a:bodyPr>
          <a:lstStyle>
            <a:lvl1pPr marL="114300" indent="-114300" defTabSz="1219169">
              <a:buClr>
                <a:schemeClr val="bg2"/>
              </a:buClr>
              <a:buSzPct val="100000"/>
              <a:buAutoNum type="arabicPeriod"/>
              <a:defRPr sz="6000" b="1" i="0" spc="660">
                <a:solidFill>
                  <a:schemeClr val="tx1"/>
                </a:solidFill>
                <a:latin typeface="Carnero" panose="020B0402020203020204" pitchFamily="34" charset="77"/>
              </a:defRPr>
            </a:lvl1pPr>
          </a:lstStyle>
          <a:p>
            <a:r>
              <a:rPr dirty="0"/>
              <a:t> </a:t>
            </a:r>
          </a:p>
        </p:txBody>
      </p:sp>
      <p:sp>
        <p:nvSpPr>
          <p:cNvPr id="10" name="Titre de chapitre">
            <a:extLst>
              <a:ext uri="{FF2B5EF4-FFF2-40B4-BE49-F238E27FC236}">
                <a16:creationId xmlns:a16="http://schemas.microsoft.com/office/drawing/2014/main" id="{8F062C33-F8EE-6B11-0962-8A7D4A80A59B}"/>
              </a:ext>
            </a:extLst>
          </p:cNvPr>
          <p:cNvSpPr txBox="1">
            <a:spLocks noGrp="1"/>
          </p:cNvSpPr>
          <p:nvPr>
            <p:ph type="body" sz="quarter" idx="21" hasCustomPrompt="1"/>
          </p:nvPr>
        </p:nvSpPr>
        <p:spPr>
          <a:xfrm>
            <a:off x="1263650" y="4768584"/>
            <a:ext cx="9760603" cy="1258964"/>
          </a:xfrm>
          <a:prstGeom prst="rect">
            <a:avLst/>
          </a:prstGeom>
        </p:spPr>
        <p:txBody>
          <a:bodyPr>
            <a:noAutofit/>
          </a:bodyPr>
          <a:lstStyle>
            <a:lvl1pPr marL="0" indent="0" defTabSz="950952">
              <a:lnSpc>
                <a:spcPct val="80000"/>
              </a:lnSpc>
              <a:buNone/>
              <a:defRPr sz="4524" b="1" i="0" cap="none" spc="-90">
                <a:solidFill>
                  <a:schemeClr val="bg2"/>
                </a:solidFill>
                <a:latin typeface="Carnero" panose="020B0402020203020204" pitchFamily="34" charset="77"/>
              </a:defRPr>
            </a:lvl1pPr>
          </a:lstStyle>
          <a:p>
            <a:r>
              <a:rPr dirty="0" err="1"/>
              <a:t>Titre</a:t>
            </a:r>
            <a:r>
              <a:rPr dirty="0"/>
              <a:t> de </a:t>
            </a:r>
            <a:r>
              <a:rPr dirty="0" err="1"/>
              <a:t>chapitre</a:t>
            </a:r>
            <a:endParaRPr dirty="0"/>
          </a:p>
        </p:txBody>
      </p:sp>
      <p:sp>
        <p:nvSpPr>
          <p:cNvPr id="7" name="Numéro de diapositive">
            <a:extLst>
              <a:ext uri="{FF2B5EF4-FFF2-40B4-BE49-F238E27FC236}">
                <a16:creationId xmlns:a16="http://schemas.microsoft.com/office/drawing/2014/main" id="{1090D10E-C10B-2EE6-5D01-251E58810C91}"/>
              </a:ext>
            </a:extLst>
          </p:cNvPr>
          <p:cNvSpPr txBox="1">
            <a:spLocks noGrp="1"/>
          </p:cNvSpPr>
          <p:nvPr>
            <p:ph type="sldNum" sz="quarter" idx="2"/>
          </p:nvPr>
        </p:nvSpPr>
        <p:spPr>
          <a:xfrm>
            <a:off x="11228294" y="6338559"/>
            <a:ext cx="449601" cy="189796"/>
          </a:xfrm>
          <a:prstGeom prst="rect">
            <a:avLst/>
          </a:prstGeom>
        </p:spPr>
        <p:txBody>
          <a:bodyPr/>
          <a:lstStyle>
            <a:lvl1pPr>
              <a:defRPr>
                <a:solidFill>
                  <a:schemeClr val="tx1"/>
                </a:solidFill>
                <a:latin typeface="Carnero Book" panose="020B0402020203020204" pitchFamily="34" charset="77"/>
              </a:defRPr>
            </a:lvl1pPr>
          </a:lstStyle>
          <a:p>
            <a:fld id="{F2F87BF8-7809-4271-8554-2F9D366CA6DB}" type="slidenum">
              <a:rPr lang="fr-FR" noProof="0" smtClean="0"/>
              <a:t>‹n°›</a:t>
            </a:fld>
            <a:endParaRPr lang="fr-FR" noProof="0"/>
          </a:p>
        </p:txBody>
      </p:sp>
    </p:spTree>
    <p:extLst>
      <p:ext uri="{BB962C8B-B14F-4D97-AF65-F5344CB8AC3E}">
        <p14:creationId xmlns:p14="http://schemas.microsoft.com/office/powerpoint/2010/main" val="46001504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e inspirationel">
    <p:spTree>
      <p:nvGrpSpPr>
        <p:cNvPr id="1" name=""/>
        <p:cNvGrpSpPr/>
        <p:nvPr/>
      </p:nvGrpSpPr>
      <p:grpSpPr>
        <a:xfrm>
          <a:off x="0" y="0"/>
          <a:ext cx="0" cy="0"/>
          <a:chOff x="0" y="0"/>
          <a:chExt cx="0" cy="0"/>
        </a:xfrm>
      </p:grpSpPr>
      <p:sp>
        <p:nvSpPr>
          <p:cNvPr id="4" name="Image">
            <a:extLst>
              <a:ext uri="{FF2B5EF4-FFF2-40B4-BE49-F238E27FC236}">
                <a16:creationId xmlns:a16="http://schemas.microsoft.com/office/drawing/2014/main" id="{C003AC17-75AF-D877-3D9B-6C6E4E385B8F}"/>
              </a:ext>
            </a:extLst>
          </p:cNvPr>
          <p:cNvSpPr>
            <a:spLocks noGrp="1"/>
          </p:cNvSpPr>
          <p:nvPr>
            <p:ph type="pic" sz="half" idx="23"/>
          </p:nvPr>
        </p:nvSpPr>
        <p:spPr>
          <a:xfrm>
            <a:off x="1" y="1"/>
            <a:ext cx="12192000" cy="6857999"/>
          </a:xfrm>
          <a:prstGeom prst="rect">
            <a:avLst/>
          </a:prstGeom>
        </p:spPr>
        <p:txBody>
          <a:bodyPr wrap="square" lIns="91439" tIns="45719" rIns="91439" bIns="45719" anchor="t" anchorCtr="0">
            <a:noAutofit/>
          </a:bodyPr>
          <a:lstStyle>
            <a:lvl1pPr marL="0" indent="0" algn="ctr">
              <a:buNone/>
              <a:defRPr sz="900" b="0" i="0">
                <a:latin typeface="Gothic A1" pitchFamily="2" charset="-127"/>
                <a:ea typeface="Gothic A1" pitchFamily="2" charset="-127"/>
                <a:cs typeface="Gothic A1" pitchFamily="2" charset="-127"/>
              </a:defRPr>
            </a:lvl1pPr>
          </a:lstStyle>
          <a:p>
            <a:r>
              <a:rPr lang="fr-FR"/>
              <a:t>Cliquez sur l'icône pour ajouter une image</a:t>
            </a:r>
            <a:endParaRPr dirty="0"/>
          </a:p>
        </p:txBody>
      </p:sp>
      <p:sp>
        <p:nvSpPr>
          <p:cNvPr id="5" name="surtitre">
            <a:extLst>
              <a:ext uri="{FF2B5EF4-FFF2-40B4-BE49-F238E27FC236}">
                <a16:creationId xmlns:a16="http://schemas.microsoft.com/office/drawing/2014/main" id="{27E2E23D-564E-42F4-B211-E98E61C57E21}"/>
              </a:ext>
            </a:extLst>
          </p:cNvPr>
          <p:cNvSpPr txBox="1">
            <a:spLocks noGrp="1"/>
          </p:cNvSpPr>
          <p:nvPr>
            <p:ph type="body" sz="quarter" idx="21" hasCustomPrompt="1"/>
          </p:nvPr>
        </p:nvSpPr>
        <p:spPr>
          <a:xfrm>
            <a:off x="5126616" y="927145"/>
            <a:ext cx="1938768" cy="409286"/>
          </a:xfrm>
          <a:prstGeom prst="rect">
            <a:avLst/>
          </a:prstGeom>
        </p:spPr>
        <p:txBody>
          <a:bodyPr wrap="none" anchor="ctr">
            <a:noAutofit/>
          </a:bodyPr>
          <a:lstStyle>
            <a:lvl1pPr marL="0" indent="0" algn="ctr">
              <a:buNone/>
              <a:defRPr sz="2000" b="1" i="0">
                <a:solidFill>
                  <a:schemeClr val="tx2"/>
                </a:solidFill>
                <a:latin typeface="Carnero SemBd" panose="020B0402020203020204" pitchFamily="34" charset="77"/>
              </a:defRPr>
            </a:lvl1pPr>
          </a:lstStyle>
          <a:p>
            <a:r>
              <a:rPr lang="fr-FR" dirty="0"/>
              <a:t>S</a:t>
            </a:r>
            <a:r>
              <a:rPr dirty="0" err="1"/>
              <a:t>urtitre</a:t>
            </a:r>
            <a:endParaRPr dirty="0"/>
          </a:p>
        </p:txBody>
      </p:sp>
      <p:sp>
        <p:nvSpPr>
          <p:cNvPr id="6" name="Titre du chapître">
            <a:extLst>
              <a:ext uri="{FF2B5EF4-FFF2-40B4-BE49-F238E27FC236}">
                <a16:creationId xmlns:a16="http://schemas.microsoft.com/office/drawing/2014/main" id="{3001A377-EAA0-19F3-E502-28B6B05D892C}"/>
              </a:ext>
            </a:extLst>
          </p:cNvPr>
          <p:cNvSpPr txBox="1">
            <a:spLocks noGrp="1"/>
          </p:cNvSpPr>
          <p:nvPr>
            <p:ph type="body" idx="22" hasCustomPrompt="1"/>
          </p:nvPr>
        </p:nvSpPr>
        <p:spPr>
          <a:xfrm>
            <a:off x="603249" y="1600200"/>
            <a:ext cx="10985502" cy="1436915"/>
          </a:xfrm>
          <a:prstGeom prst="rect">
            <a:avLst/>
          </a:prstGeom>
        </p:spPr>
        <p:txBody>
          <a:bodyPr>
            <a:noAutofit/>
          </a:bodyPr>
          <a:lstStyle>
            <a:lvl1pPr marL="84512" indent="0" algn="ctr" defTabSz="1219169">
              <a:lnSpc>
                <a:spcPct val="90000"/>
              </a:lnSpc>
              <a:buFont typeface="Arial" panose="020B0604020202020204" pitchFamily="34" charset="0"/>
              <a:buNone/>
              <a:defRPr sz="4050" b="1" i="0" cap="none" spc="-81">
                <a:solidFill>
                  <a:schemeClr val="tx1"/>
                </a:solidFill>
                <a:latin typeface="Carnero" panose="020B0402020203020204" pitchFamily="34" charset="77"/>
              </a:defRPr>
            </a:lvl1pPr>
            <a:lvl2pPr marL="457200" indent="0">
              <a:buNone/>
              <a:defRPr/>
            </a:lvl2pPr>
          </a:lstStyle>
          <a:p>
            <a:r>
              <a:rPr lang="fr-FR" dirty="0"/>
              <a:t>Texte </a:t>
            </a:r>
            <a:r>
              <a:rPr lang="fr-FR" dirty="0" err="1"/>
              <a:t>inspirationel</a:t>
            </a:r>
            <a:endParaRPr lang="fr-FR" dirty="0"/>
          </a:p>
        </p:txBody>
      </p:sp>
      <p:sp>
        <p:nvSpPr>
          <p:cNvPr id="8" name="Numéro de diapositive">
            <a:extLst>
              <a:ext uri="{FF2B5EF4-FFF2-40B4-BE49-F238E27FC236}">
                <a16:creationId xmlns:a16="http://schemas.microsoft.com/office/drawing/2014/main" id="{DB41FAEF-4311-A5E0-EF81-0B26432B3599}"/>
              </a:ext>
            </a:extLst>
          </p:cNvPr>
          <p:cNvSpPr txBox="1">
            <a:spLocks noGrp="1"/>
          </p:cNvSpPr>
          <p:nvPr>
            <p:ph type="sldNum" sz="quarter" idx="2"/>
          </p:nvPr>
        </p:nvSpPr>
        <p:spPr>
          <a:xfrm>
            <a:off x="11228294" y="6338559"/>
            <a:ext cx="449601" cy="189796"/>
          </a:xfrm>
          <a:prstGeom prst="rect">
            <a:avLst/>
          </a:prstGeom>
        </p:spPr>
        <p:txBody>
          <a:bodyPr/>
          <a:lstStyle>
            <a:lvl1pPr>
              <a:defRPr>
                <a:solidFill>
                  <a:schemeClr val="tx1"/>
                </a:solidFill>
                <a:latin typeface="Carnero Book" panose="020B0402020203020204" pitchFamily="34" charset="77"/>
              </a:defRPr>
            </a:lvl1pPr>
          </a:lstStyle>
          <a:p>
            <a:fld id="{F2F87BF8-7809-4271-8554-2F9D366CA6DB}" type="slidenum">
              <a:rPr lang="fr-FR" noProof="0" smtClean="0"/>
              <a:t>‹n°›</a:t>
            </a:fld>
            <a:endParaRPr lang="fr-FR" noProof="0"/>
          </a:p>
        </p:txBody>
      </p:sp>
    </p:spTree>
    <p:extLst>
      <p:ext uri="{BB962C8B-B14F-4D97-AF65-F5344CB8AC3E}">
        <p14:creationId xmlns:p14="http://schemas.microsoft.com/office/powerpoint/2010/main" val="77853642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roblématique">
    <p:spTree>
      <p:nvGrpSpPr>
        <p:cNvPr id="1" name=""/>
        <p:cNvGrpSpPr/>
        <p:nvPr/>
      </p:nvGrpSpPr>
      <p:grpSpPr>
        <a:xfrm>
          <a:off x="0" y="0"/>
          <a:ext cx="0" cy="0"/>
          <a:chOff x="0" y="0"/>
          <a:chExt cx="0" cy="0"/>
        </a:xfrm>
      </p:grpSpPr>
      <p:sp>
        <p:nvSpPr>
          <p:cNvPr id="4" name="Image">
            <a:extLst>
              <a:ext uri="{FF2B5EF4-FFF2-40B4-BE49-F238E27FC236}">
                <a16:creationId xmlns:a16="http://schemas.microsoft.com/office/drawing/2014/main" id="{BFFD55DE-238E-3F8D-137E-AF906239F28D}"/>
              </a:ext>
            </a:extLst>
          </p:cNvPr>
          <p:cNvSpPr>
            <a:spLocks noGrp="1"/>
          </p:cNvSpPr>
          <p:nvPr>
            <p:ph type="pic" sz="half" idx="23"/>
          </p:nvPr>
        </p:nvSpPr>
        <p:spPr>
          <a:xfrm>
            <a:off x="1" y="602672"/>
            <a:ext cx="12192000" cy="6255328"/>
          </a:xfrm>
          <a:prstGeom prst="rect">
            <a:avLst/>
          </a:prstGeom>
        </p:spPr>
        <p:txBody>
          <a:bodyPr lIns="91439" tIns="45719" rIns="91439" bIns="45719">
            <a:noAutofit/>
          </a:bodyPr>
          <a:lstStyle>
            <a:lvl1pPr marL="0" indent="0" algn="ctr">
              <a:buNone/>
              <a:defRPr sz="900" b="0" i="0">
                <a:latin typeface="Gothic A1" pitchFamily="2" charset="-127"/>
                <a:ea typeface="Gothic A1" pitchFamily="2" charset="-127"/>
                <a:cs typeface="Gothic A1" pitchFamily="2" charset="-127"/>
              </a:defRPr>
            </a:lvl1pPr>
          </a:lstStyle>
          <a:p>
            <a:r>
              <a:rPr lang="fr-FR"/>
              <a:t>Cliquez sur l'icône pour ajouter une image</a:t>
            </a:r>
            <a:endParaRPr dirty="0"/>
          </a:p>
        </p:txBody>
      </p:sp>
      <p:sp>
        <p:nvSpPr>
          <p:cNvPr id="5" name="Problématique ?">
            <a:extLst>
              <a:ext uri="{FF2B5EF4-FFF2-40B4-BE49-F238E27FC236}">
                <a16:creationId xmlns:a16="http://schemas.microsoft.com/office/drawing/2014/main" id="{E7976DC8-B44E-DCA2-28B9-404E87CE8EC7}"/>
              </a:ext>
            </a:extLst>
          </p:cNvPr>
          <p:cNvSpPr txBox="1">
            <a:spLocks noGrp="1"/>
          </p:cNvSpPr>
          <p:nvPr>
            <p:ph type="body" sz="quarter" idx="22" hasCustomPrompt="1"/>
          </p:nvPr>
        </p:nvSpPr>
        <p:spPr>
          <a:xfrm>
            <a:off x="753916" y="1045029"/>
            <a:ext cx="9456883" cy="1695283"/>
          </a:xfrm>
          <a:prstGeom prst="rect">
            <a:avLst/>
          </a:prstGeom>
        </p:spPr>
        <p:txBody>
          <a:bodyPr anchor="b" anchorCtr="0">
            <a:noAutofit/>
          </a:bodyPr>
          <a:lstStyle>
            <a:lvl1pPr marL="0" indent="0" defTabSz="1219169">
              <a:buNone/>
              <a:defRPr sz="4400" b="1" i="0" cap="none" spc="-88">
                <a:solidFill>
                  <a:schemeClr val="tx1"/>
                </a:solidFill>
                <a:latin typeface="Carnero" panose="020B0402020203020204" pitchFamily="34" charset="77"/>
              </a:defRPr>
            </a:lvl1pPr>
          </a:lstStyle>
          <a:p>
            <a:r>
              <a:rPr dirty="0" err="1"/>
              <a:t>Problématique</a:t>
            </a:r>
            <a:r>
              <a:rPr dirty="0"/>
              <a:t> ?</a:t>
            </a:r>
          </a:p>
        </p:txBody>
      </p:sp>
      <p:sp>
        <p:nvSpPr>
          <p:cNvPr id="6" name="surtitre">
            <a:extLst>
              <a:ext uri="{FF2B5EF4-FFF2-40B4-BE49-F238E27FC236}">
                <a16:creationId xmlns:a16="http://schemas.microsoft.com/office/drawing/2014/main" id="{A641FF6B-FA70-F1D1-9F68-487806E3BF59}"/>
              </a:ext>
            </a:extLst>
          </p:cNvPr>
          <p:cNvSpPr txBox="1">
            <a:spLocks noGrp="1"/>
          </p:cNvSpPr>
          <p:nvPr>
            <p:ph type="body" sz="quarter" idx="24" hasCustomPrompt="1"/>
          </p:nvPr>
        </p:nvSpPr>
        <p:spPr>
          <a:xfrm>
            <a:off x="753916" y="2849837"/>
            <a:ext cx="9456883" cy="373949"/>
          </a:xfrm>
          <a:prstGeom prst="rect">
            <a:avLst/>
          </a:prstGeom>
        </p:spPr>
        <p:txBody>
          <a:bodyPr wrap="square" anchor="ctr">
            <a:spAutoFit/>
          </a:bodyPr>
          <a:lstStyle>
            <a:lvl1pPr marL="0" indent="0">
              <a:buNone/>
              <a:defRPr sz="2000" b="1" i="0" spc="0">
                <a:solidFill>
                  <a:schemeClr val="tx2"/>
                </a:solidFill>
                <a:latin typeface="Carnero SemBd" panose="020B0402020203020204" pitchFamily="34" charset="77"/>
              </a:defRPr>
            </a:lvl1pPr>
          </a:lstStyle>
          <a:p>
            <a:r>
              <a:rPr lang="fr-FR" dirty="0"/>
              <a:t>S</a:t>
            </a:r>
            <a:r>
              <a:rPr dirty="0" err="1"/>
              <a:t>urtitre</a:t>
            </a:r>
            <a:r>
              <a:rPr lang="fr-FR" dirty="0"/>
              <a:t> de la partie</a:t>
            </a:r>
            <a:endParaRPr dirty="0"/>
          </a:p>
        </p:txBody>
      </p:sp>
      <p:sp>
        <p:nvSpPr>
          <p:cNvPr id="8" name="Numéro de diapositive">
            <a:extLst>
              <a:ext uri="{FF2B5EF4-FFF2-40B4-BE49-F238E27FC236}">
                <a16:creationId xmlns:a16="http://schemas.microsoft.com/office/drawing/2014/main" id="{440E7F25-A67F-1899-5D02-33C64BA6935A}"/>
              </a:ext>
            </a:extLst>
          </p:cNvPr>
          <p:cNvSpPr txBox="1">
            <a:spLocks noGrp="1"/>
          </p:cNvSpPr>
          <p:nvPr>
            <p:ph type="sldNum" sz="quarter" idx="2"/>
          </p:nvPr>
        </p:nvSpPr>
        <p:spPr>
          <a:xfrm>
            <a:off x="11228294" y="6338559"/>
            <a:ext cx="449601" cy="189796"/>
          </a:xfrm>
          <a:prstGeom prst="rect">
            <a:avLst/>
          </a:prstGeom>
        </p:spPr>
        <p:txBody>
          <a:bodyPr/>
          <a:lstStyle>
            <a:lvl1pPr>
              <a:defRPr>
                <a:solidFill>
                  <a:schemeClr val="tx1"/>
                </a:solidFill>
                <a:latin typeface="Carnero Book" panose="020B0402020203020204" pitchFamily="34" charset="77"/>
              </a:defRPr>
            </a:lvl1pPr>
          </a:lstStyle>
          <a:p>
            <a:fld id="{F2F87BF8-7809-4271-8554-2F9D366CA6DB}" type="slidenum">
              <a:rPr lang="fr-FR" noProof="0" smtClean="0"/>
              <a:t>‹n°›</a:t>
            </a:fld>
            <a:endParaRPr lang="fr-FR" noProof="0"/>
          </a:p>
        </p:txBody>
      </p:sp>
    </p:spTree>
    <p:extLst>
      <p:ext uri="{BB962C8B-B14F-4D97-AF65-F5344CB8AC3E}">
        <p14:creationId xmlns:p14="http://schemas.microsoft.com/office/powerpoint/2010/main" val="120294134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e inspirationel 2">
    <p:spTree>
      <p:nvGrpSpPr>
        <p:cNvPr id="1" name=""/>
        <p:cNvGrpSpPr/>
        <p:nvPr/>
      </p:nvGrpSpPr>
      <p:grpSpPr>
        <a:xfrm>
          <a:off x="0" y="0"/>
          <a:ext cx="0" cy="0"/>
          <a:chOff x="0" y="0"/>
          <a:chExt cx="0" cy="0"/>
        </a:xfrm>
      </p:grpSpPr>
      <p:sp>
        <p:nvSpPr>
          <p:cNvPr id="4" name="Espace réservé pour une image  7">
            <a:extLst>
              <a:ext uri="{FF2B5EF4-FFF2-40B4-BE49-F238E27FC236}">
                <a16:creationId xmlns:a16="http://schemas.microsoft.com/office/drawing/2014/main" id="{8F01E505-D1EC-3571-517F-D9E9C418AC6B}"/>
              </a:ext>
            </a:extLst>
          </p:cNvPr>
          <p:cNvSpPr>
            <a:spLocks noGrp="1"/>
          </p:cNvSpPr>
          <p:nvPr>
            <p:ph type="pic" sz="quarter" idx="27" hasCustomPrompt="1"/>
          </p:nvPr>
        </p:nvSpPr>
        <p:spPr>
          <a:xfrm>
            <a:off x="0" y="1"/>
            <a:ext cx="12192000" cy="3124200"/>
          </a:xfrm>
          <a:prstGeom prst="rect">
            <a:avLst/>
          </a:prstGeom>
        </p:spPr>
        <p:txBody>
          <a:bodyPr/>
          <a:lstStyle>
            <a:lvl1pPr marL="0" indent="0" algn="ctr">
              <a:buNone/>
              <a:defRPr sz="900" b="0" i="0">
                <a:latin typeface="Carnero" panose="020B0402020203020204" pitchFamily="34" charset="77"/>
              </a:defRPr>
            </a:lvl1pPr>
          </a:lstStyle>
          <a:p>
            <a:r>
              <a:rPr lang="fr-FR" dirty="0"/>
              <a:t>Cliquez sur l’icône pour ajouter une image</a:t>
            </a:r>
          </a:p>
        </p:txBody>
      </p:sp>
      <p:sp>
        <p:nvSpPr>
          <p:cNvPr id="5" name="Espace réservé du texte 2">
            <a:extLst>
              <a:ext uri="{FF2B5EF4-FFF2-40B4-BE49-F238E27FC236}">
                <a16:creationId xmlns:a16="http://schemas.microsoft.com/office/drawing/2014/main" id="{D002EBB3-D2DB-AB14-17DB-BC72CCE3FB88}"/>
              </a:ext>
            </a:extLst>
          </p:cNvPr>
          <p:cNvSpPr>
            <a:spLocks noGrp="1"/>
          </p:cNvSpPr>
          <p:nvPr>
            <p:ph type="body" sz="quarter" idx="26" hasCustomPrompt="1"/>
          </p:nvPr>
        </p:nvSpPr>
        <p:spPr>
          <a:xfrm>
            <a:off x="841375" y="3371597"/>
            <a:ext cx="10396602" cy="2286000"/>
          </a:xfrm>
          <a:prstGeom prst="rect">
            <a:avLst/>
          </a:prstGeom>
        </p:spPr>
        <p:txBody>
          <a:bodyPr>
            <a:noAutofit/>
          </a:bodyPr>
          <a:lstStyle>
            <a:lvl1pPr marL="0" indent="0">
              <a:buNone/>
              <a:defRPr sz="4000" b="1" i="0" spc="0">
                <a:solidFill>
                  <a:schemeClr val="tx1"/>
                </a:solidFill>
                <a:latin typeface="Carnero" panose="020B0402020203020204" pitchFamily="34" charset="77"/>
              </a:defRPr>
            </a:lvl1pPr>
          </a:lstStyle>
          <a:p>
            <a:pPr lvl="0"/>
            <a:r>
              <a:rPr lang="fr-FR" dirty="0"/>
              <a:t>Un nouveau modèle reste à créer </a:t>
            </a:r>
            <a:br>
              <a:rPr lang="fr-FR" dirty="0"/>
            </a:br>
            <a:r>
              <a:rPr lang="fr-FR" dirty="0"/>
              <a:t>à la croisée des transitions écologiques, économiques et numériques.</a:t>
            </a:r>
          </a:p>
        </p:txBody>
      </p:sp>
      <p:sp>
        <p:nvSpPr>
          <p:cNvPr id="7" name="Numéro de diapositive">
            <a:extLst>
              <a:ext uri="{FF2B5EF4-FFF2-40B4-BE49-F238E27FC236}">
                <a16:creationId xmlns:a16="http://schemas.microsoft.com/office/drawing/2014/main" id="{83EDCD95-5EFB-70A7-A743-0D02FA1D9912}"/>
              </a:ext>
            </a:extLst>
          </p:cNvPr>
          <p:cNvSpPr txBox="1">
            <a:spLocks noGrp="1"/>
          </p:cNvSpPr>
          <p:nvPr>
            <p:ph type="sldNum" sz="quarter" idx="2"/>
          </p:nvPr>
        </p:nvSpPr>
        <p:spPr>
          <a:xfrm>
            <a:off x="11228294" y="6338559"/>
            <a:ext cx="449601" cy="189796"/>
          </a:xfrm>
          <a:prstGeom prst="rect">
            <a:avLst/>
          </a:prstGeom>
        </p:spPr>
        <p:txBody>
          <a:bodyPr/>
          <a:lstStyle>
            <a:lvl1pPr>
              <a:defRPr>
                <a:solidFill>
                  <a:schemeClr val="tx1"/>
                </a:solidFill>
                <a:latin typeface="Carnero Book" panose="020B0402020203020204" pitchFamily="34" charset="77"/>
              </a:defRPr>
            </a:lvl1pPr>
          </a:lstStyle>
          <a:p>
            <a:fld id="{F2F87BF8-7809-4271-8554-2F9D366CA6DB}" type="slidenum">
              <a:rPr lang="fr-FR" noProof="0" smtClean="0"/>
              <a:t>‹n°›</a:t>
            </a:fld>
            <a:endParaRPr lang="fr-FR" noProof="0"/>
          </a:p>
        </p:txBody>
      </p:sp>
    </p:spTree>
    <p:extLst>
      <p:ext uri="{BB962C8B-B14F-4D97-AF65-F5344CB8AC3E}">
        <p14:creationId xmlns:p14="http://schemas.microsoft.com/office/powerpoint/2010/main" val="5534861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ullet points sans image">
    <p:spTree>
      <p:nvGrpSpPr>
        <p:cNvPr id="1" name=""/>
        <p:cNvGrpSpPr/>
        <p:nvPr/>
      </p:nvGrpSpPr>
      <p:grpSpPr>
        <a:xfrm>
          <a:off x="0" y="0"/>
          <a:ext cx="0" cy="0"/>
          <a:chOff x="0" y="0"/>
          <a:chExt cx="0" cy="0"/>
        </a:xfrm>
      </p:grpSpPr>
      <p:sp>
        <p:nvSpPr>
          <p:cNvPr id="10" name="Numéro de diapositive">
            <a:extLst>
              <a:ext uri="{FF2B5EF4-FFF2-40B4-BE49-F238E27FC236}">
                <a16:creationId xmlns:a16="http://schemas.microsoft.com/office/drawing/2014/main" id="{B9F7F764-1EE0-B818-1E7A-3DA619CD96D9}"/>
              </a:ext>
            </a:extLst>
          </p:cNvPr>
          <p:cNvSpPr txBox="1">
            <a:spLocks noGrp="1"/>
          </p:cNvSpPr>
          <p:nvPr>
            <p:ph type="sldNum" sz="quarter" idx="2"/>
          </p:nvPr>
        </p:nvSpPr>
        <p:spPr>
          <a:xfrm>
            <a:off x="11228294" y="6338559"/>
            <a:ext cx="449601" cy="189796"/>
          </a:xfrm>
          <a:prstGeom prst="rect">
            <a:avLst/>
          </a:prstGeom>
        </p:spPr>
        <p:txBody>
          <a:bodyPr/>
          <a:lstStyle>
            <a:lvl1pPr>
              <a:defRPr>
                <a:solidFill>
                  <a:schemeClr val="tx1"/>
                </a:solidFill>
                <a:latin typeface="Carnero Book" panose="020B0402020203020204" pitchFamily="34" charset="77"/>
              </a:defRPr>
            </a:lvl1pPr>
          </a:lstStyle>
          <a:p>
            <a:fld id="{F2F87BF8-7809-4271-8554-2F9D366CA6DB}" type="slidenum">
              <a:rPr lang="fr-FR" noProof="0" smtClean="0"/>
              <a:t>‹n°›</a:t>
            </a:fld>
            <a:endParaRPr lang="fr-FR" noProof="0"/>
          </a:p>
        </p:txBody>
      </p:sp>
      <p:sp>
        <p:nvSpPr>
          <p:cNvPr id="11" name="Titre de chapitre">
            <a:extLst>
              <a:ext uri="{FF2B5EF4-FFF2-40B4-BE49-F238E27FC236}">
                <a16:creationId xmlns:a16="http://schemas.microsoft.com/office/drawing/2014/main" id="{D988BAB5-61BB-9708-E604-1C1B360C6D44}"/>
              </a:ext>
            </a:extLst>
          </p:cNvPr>
          <p:cNvSpPr txBox="1">
            <a:spLocks noGrp="1"/>
          </p:cNvSpPr>
          <p:nvPr>
            <p:ph type="body" sz="quarter" idx="32" hasCustomPrompt="1"/>
          </p:nvPr>
        </p:nvSpPr>
        <p:spPr>
          <a:xfrm>
            <a:off x="624637" y="363945"/>
            <a:ext cx="11219494" cy="259046"/>
          </a:xfrm>
          <a:prstGeom prst="rect">
            <a:avLst/>
          </a:prstGeom>
        </p:spPr>
        <p:txBody>
          <a:bodyPr anchor="ctr">
            <a:noAutofit/>
          </a:bodyPr>
          <a:lstStyle>
            <a:lvl1pPr marL="0" indent="0" algn="l" defTabSz="1219169" rtl="0" eaLnBrk="1" latinLnBrk="0" hangingPunct="1">
              <a:lnSpc>
                <a:spcPct val="90000"/>
              </a:lnSpc>
              <a:spcBef>
                <a:spcPts val="1000"/>
              </a:spcBef>
              <a:buClr>
                <a:schemeClr val="tx2"/>
              </a:buClr>
              <a:buSzPct val="100000"/>
              <a:buFont typeface="Wingdings" pitchFamily="2" charset="2"/>
              <a:buNone/>
              <a:defRPr sz="1100" b="1" i="0" kern="1200" spc="148" dirty="0">
                <a:solidFill>
                  <a:schemeClr val="accent3"/>
                </a:solidFill>
                <a:latin typeface="Carnero SemBd" panose="020B0402020203020204" pitchFamily="34" charset="77"/>
                <a:ea typeface="Gothic A1" pitchFamily="2" charset="-127"/>
                <a:cs typeface="Gothic A1" pitchFamily="2" charset="-127"/>
              </a:defRPr>
            </a:lvl1pPr>
          </a:lstStyle>
          <a:p>
            <a:r>
              <a:rPr dirty="0" err="1"/>
              <a:t>Titre</a:t>
            </a:r>
            <a:r>
              <a:rPr dirty="0"/>
              <a:t> de </a:t>
            </a:r>
            <a:r>
              <a:rPr dirty="0" err="1"/>
              <a:t>chapitre</a:t>
            </a:r>
            <a:endParaRPr dirty="0"/>
          </a:p>
        </p:txBody>
      </p:sp>
      <p:sp>
        <p:nvSpPr>
          <p:cNvPr id="14" name="Titre de diapositive">
            <a:extLst>
              <a:ext uri="{FF2B5EF4-FFF2-40B4-BE49-F238E27FC236}">
                <a16:creationId xmlns:a16="http://schemas.microsoft.com/office/drawing/2014/main" id="{88D3869F-8C1C-11F3-F534-443A5BDF1B62}"/>
              </a:ext>
            </a:extLst>
          </p:cNvPr>
          <p:cNvSpPr txBox="1">
            <a:spLocks noGrp="1"/>
          </p:cNvSpPr>
          <p:nvPr>
            <p:ph type="title" hasCustomPrompt="1"/>
          </p:nvPr>
        </p:nvSpPr>
        <p:spPr>
          <a:xfrm>
            <a:off x="603249" y="717246"/>
            <a:ext cx="11074646" cy="1173236"/>
          </a:xfrm>
          <a:prstGeom prst="rect">
            <a:avLst/>
          </a:prstGeom>
        </p:spPr>
        <p:txBody>
          <a:bodyPr anchor="t">
            <a:noAutofit/>
          </a:bodyPr>
          <a:lstStyle>
            <a:lvl1pPr>
              <a:defRPr b="1" i="0">
                <a:latin typeface="Carnero" panose="020B0402020203020204" pitchFamily="34" charset="77"/>
              </a:defRPr>
            </a:lvl1pPr>
          </a:lstStyle>
          <a:p>
            <a:r>
              <a:rPr dirty="0" err="1"/>
              <a:t>Titre</a:t>
            </a:r>
            <a:r>
              <a:rPr dirty="0"/>
              <a:t> de diapositive</a:t>
            </a:r>
          </a:p>
        </p:txBody>
      </p:sp>
      <p:sp>
        <p:nvSpPr>
          <p:cNvPr id="9" name="Texte niveau 1…">
            <a:extLst>
              <a:ext uri="{FF2B5EF4-FFF2-40B4-BE49-F238E27FC236}">
                <a16:creationId xmlns:a16="http://schemas.microsoft.com/office/drawing/2014/main" id="{85A74783-29FB-F66F-8926-67921BF54807}"/>
              </a:ext>
            </a:extLst>
          </p:cNvPr>
          <p:cNvSpPr txBox="1">
            <a:spLocks noGrp="1"/>
          </p:cNvSpPr>
          <p:nvPr>
            <p:ph type="body" sz="quarter" idx="22" hasCustomPrompt="1"/>
          </p:nvPr>
        </p:nvSpPr>
        <p:spPr>
          <a:xfrm>
            <a:off x="603250" y="1984737"/>
            <a:ext cx="11074645" cy="4156017"/>
          </a:xfrm>
          <a:prstGeom prst="rect">
            <a:avLst/>
          </a:prstGeom>
        </p:spPr>
        <p:txBody>
          <a:bodyPr>
            <a:noAutofit/>
          </a:bodyPr>
          <a:lstStyle>
            <a:lvl1pPr marL="171450" indent="-171450" defTabSz="1219169">
              <a:lnSpc>
                <a:spcPct val="130000"/>
              </a:lnSpc>
              <a:spcBef>
                <a:spcPts val="2250"/>
              </a:spcBef>
              <a:buFont typeface="Wingdings" pitchFamily="2" charset="2"/>
              <a:buChar char="§"/>
              <a:defRPr sz="1150" b="0" i="0" cap="none" spc="0">
                <a:solidFill>
                  <a:schemeClr val="tx1"/>
                </a:solidFill>
                <a:latin typeface="Gothic A1" pitchFamily="2" charset="-127"/>
                <a:ea typeface="Gothic A1" pitchFamily="2" charset="-127"/>
                <a:cs typeface="Gothic A1" pitchFamily="2" charset="-127"/>
              </a:defRPr>
            </a:lvl1pPr>
            <a:lvl2pPr defTabSz="1219169">
              <a:lnSpc>
                <a:spcPct val="130000"/>
              </a:lnSpc>
              <a:spcBef>
                <a:spcPts val="2250"/>
              </a:spcBef>
              <a:defRPr sz="1150" b="0" i="0" cap="none" spc="0">
                <a:solidFill>
                  <a:schemeClr val="tx1"/>
                </a:solidFill>
                <a:latin typeface="Gothic A1" pitchFamily="2" charset="-127"/>
                <a:ea typeface="Gothic A1" pitchFamily="2" charset="-127"/>
                <a:cs typeface="Gothic A1" pitchFamily="2" charset="-127"/>
              </a:defRPr>
            </a:lvl2pPr>
            <a:lvl3pPr defTabSz="1219169">
              <a:lnSpc>
                <a:spcPct val="130000"/>
              </a:lnSpc>
              <a:spcBef>
                <a:spcPts val="2250"/>
              </a:spcBef>
              <a:defRPr sz="1150" b="0" i="0" cap="none" spc="0">
                <a:solidFill>
                  <a:schemeClr val="tx1"/>
                </a:solidFill>
                <a:latin typeface="Gothic A1" pitchFamily="2" charset="-127"/>
                <a:ea typeface="Gothic A1" pitchFamily="2" charset="-127"/>
                <a:cs typeface="Gothic A1" pitchFamily="2" charset="-127"/>
              </a:defRPr>
            </a:lvl3pPr>
            <a:lvl4pPr defTabSz="1219169">
              <a:lnSpc>
                <a:spcPct val="130000"/>
              </a:lnSpc>
              <a:spcBef>
                <a:spcPts val="2250"/>
              </a:spcBef>
              <a:defRPr sz="1150" b="0" i="0" cap="none" spc="0">
                <a:solidFill>
                  <a:schemeClr val="tx1"/>
                </a:solidFill>
                <a:latin typeface="Gothic A1" pitchFamily="2" charset="-127"/>
                <a:ea typeface="Gothic A1" pitchFamily="2" charset="-127"/>
                <a:cs typeface="Gothic A1" pitchFamily="2" charset="-127"/>
              </a:defRPr>
            </a:lvl4pPr>
            <a:lvl5pPr defTabSz="1219169">
              <a:lnSpc>
                <a:spcPct val="130000"/>
              </a:lnSpc>
              <a:spcBef>
                <a:spcPts val="2250"/>
              </a:spcBef>
              <a:defRPr sz="1150" b="0" i="0" cap="none" spc="0">
                <a:solidFill>
                  <a:schemeClr val="tx1"/>
                </a:solidFill>
                <a:latin typeface="Gothic A1" pitchFamily="2" charset="-127"/>
                <a:ea typeface="Gothic A1" pitchFamily="2" charset="-127"/>
                <a:cs typeface="Gothic A1" pitchFamily="2" charset="-127"/>
              </a:defRPr>
            </a:lvl5pPr>
          </a:lstStyle>
          <a:p>
            <a:r>
              <a:rPr dirty="0" err="1"/>
              <a:t>Texte</a:t>
            </a:r>
            <a:endParaRPr dirty="0"/>
          </a:p>
        </p:txBody>
      </p:sp>
    </p:spTree>
    <p:extLst>
      <p:ext uri="{BB962C8B-B14F-4D97-AF65-F5344CB8AC3E}">
        <p14:creationId xmlns:p14="http://schemas.microsoft.com/office/powerpoint/2010/main" val="95953888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ullet points avec image">
    <p:spTree>
      <p:nvGrpSpPr>
        <p:cNvPr id="1" name=""/>
        <p:cNvGrpSpPr/>
        <p:nvPr/>
      </p:nvGrpSpPr>
      <p:grpSpPr>
        <a:xfrm>
          <a:off x="0" y="0"/>
          <a:ext cx="0" cy="0"/>
          <a:chOff x="0" y="0"/>
          <a:chExt cx="0" cy="0"/>
        </a:xfrm>
      </p:grpSpPr>
      <p:sp>
        <p:nvSpPr>
          <p:cNvPr id="2" name="Image">
            <a:extLst>
              <a:ext uri="{FF2B5EF4-FFF2-40B4-BE49-F238E27FC236}">
                <a16:creationId xmlns:a16="http://schemas.microsoft.com/office/drawing/2014/main" id="{F4571E69-1FC6-F6EC-00EE-7BF4239CBACA}"/>
              </a:ext>
            </a:extLst>
          </p:cNvPr>
          <p:cNvSpPr>
            <a:spLocks noGrp="1"/>
          </p:cNvSpPr>
          <p:nvPr>
            <p:ph type="pic" idx="22" hasCustomPrompt="1"/>
          </p:nvPr>
        </p:nvSpPr>
        <p:spPr>
          <a:xfrm>
            <a:off x="5403846" y="1984736"/>
            <a:ext cx="6274049" cy="4156018"/>
          </a:xfrm>
          <a:prstGeom prst="rect">
            <a:avLst/>
          </a:prstGeom>
        </p:spPr>
        <p:txBody>
          <a:bodyPr lIns="91439" tIns="45719" rIns="91439" bIns="45719">
            <a:noAutofit/>
          </a:bodyPr>
          <a:lstStyle>
            <a:lvl1pPr marL="0" indent="0">
              <a:buNone/>
              <a:defRPr sz="900" b="0" i="0">
                <a:latin typeface="Gothic A1" pitchFamily="2" charset="-127"/>
                <a:ea typeface="Gothic A1" pitchFamily="2" charset="-127"/>
                <a:cs typeface="Gothic A1" pitchFamily="2" charset="-127"/>
              </a:defRPr>
            </a:lvl1pPr>
          </a:lstStyle>
          <a:p>
            <a:r>
              <a:rPr lang="fr-FR" dirty="0"/>
              <a:t>Cliquez sur l’icône pour ajouter une image</a:t>
            </a:r>
            <a:endParaRPr dirty="0"/>
          </a:p>
        </p:txBody>
      </p:sp>
      <p:sp>
        <p:nvSpPr>
          <p:cNvPr id="3" name="Titre de chapitre">
            <a:extLst>
              <a:ext uri="{FF2B5EF4-FFF2-40B4-BE49-F238E27FC236}">
                <a16:creationId xmlns:a16="http://schemas.microsoft.com/office/drawing/2014/main" id="{592420FD-6018-2728-C9BC-9748E0193E1E}"/>
              </a:ext>
            </a:extLst>
          </p:cNvPr>
          <p:cNvSpPr txBox="1">
            <a:spLocks noGrp="1"/>
          </p:cNvSpPr>
          <p:nvPr>
            <p:ph type="body" sz="quarter" idx="32" hasCustomPrompt="1"/>
          </p:nvPr>
        </p:nvSpPr>
        <p:spPr>
          <a:xfrm>
            <a:off x="624637" y="363945"/>
            <a:ext cx="11219494" cy="259046"/>
          </a:xfrm>
          <a:prstGeom prst="rect">
            <a:avLst/>
          </a:prstGeom>
        </p:spPr>
        <p:txBody>
          <a:bodyPr anchor="ctr">
            <a:noAutofit/>
          </a:bodyPr>
          <a:lstStyle>
            <a:lvl1pPr marL="0" indent="0" algn="l" defTabSz="1219169" rtl="0" eaLnBrk="1" latinLnBrk="0" hangingPunct="1">
              <a:lnSpc>
                <a:spcPct val="90000"/>
              </a:lnSpc>
              <a:spcBef>
                <a:spcPts val="1000"/>
              </a:spcBef>
              <a:buClr>
                <a:schemeClr val="tx2"/>
              </a:buClr>
              <a:buSzPct val="100000"/>
              <a:buFont typeface="Wingdings" pitchFamily="2" charset="2"/>
              <a:buNone/>
              <a:defRPr sz="1100" b="1" i="0" kern="1200" spc="148" dirty="0">
                <a:solidFill>
                  <a:schemeClr val="accent3"/>
                </a:solidFill>
                <a:latin typeface="Carnero SemBd" panose="020B0402020203020204" pitchFamily="34" charset="77"/>
                <a:ea typeface="Gothic A1" pitchFamily="2" charset="-127"/>
                <a:cs typeface="Gothic A1" pitchFamily="2" charset="-127"/>
              </a:defRPr>
            </a:lvl1pPr>
          </a:lstStyle>
          <a:p>
            <a:r>
              <a:rPr dirty="0" err="1"/>
              <a:t>Titre</a:t>
            </a:r>
            <a:r>
              <a:rPr dirty="0"/>
              <a:t> de </a:t>
            </a:r>
            <a:r>
              <a:rPr dirty="0" err="1"/>
              <a:t>chapitre</a:t>
            </a:r>
            <a:endParaRPr dirty="0"/>
          </a:p>
        </p:txBody>
      </p:sp>
      <p:sp>
        <p:nvSpPr>
          <p:cNvPr id="5" name="Titre de diapositive">
            <a:extLst>
              <a:ext uri="{FF2B5EF4-FFF2-40B4-BE49-F238E27FC236}">
                <a16:creationId xmlns:a16="http://schemas.microsoft.com/office/drawing/2014/main" id="{D4CBCA82-368A-E1AB-C3E6-DEFA83F453CD}"/>
              </a:ext>
            </a:extLst>
          </p:cNvPr>
          <p:cNvSpPr txBox="1">
            <a:spLocks noGrp="1"/>
          </p:cNvSpPr>
          <p:nvPr>
            <p:ph type="title" hasCustomPrompt="1"/>
          </p:nvPr>
        </p:nvSpPr>
        <p:spPr>
          <a:xfrm>
            <a:off x="603249" y="717246"/>
            <a:ext cx="11074646" cy="1173236"/>
          </a:xfrm>
          <a:prstGeom prst="rect">
            <a:avLst/>
          </a:prstGeom>
        </p:spPr>
        <p:txBody>
          <a:bodyPr anchor="t">
            <a:noAutofit/>
          </a:bodyPr>
          <a:lstStyle>
            <a:lvl1pPr>
              <a:defRPr b="1" i="0">
                <a:latin typeface="Carnero" panose="020B0402020203020204" pitchFamily="34" charset="77"/>
              </a:defRPr>
            </a:lvl1pPr>
          </a:lstStyle>
          <a:p>
            <a:r>
              <a:rPr dirty="0" err="1"/>
              <a:t>Titre</a:t>
            </a:r>
            <a:r>
              <a:rPr dirty="0"/>
              <a:t> de diapositive</a:t>
            </a:r>
          </a:p>
        </p:txBody>
      </p:sp>
      <p:sp>
        <p:nvSpPr>
          <p:cNvPr id="10" name="Numéro de diapositive">
            <a:extLst>
              <a:ext uri="{FF2B5EF4-FFF2-40B4-BE49-F238E27FC236}">
                <a16:creationId xmlns:a16="http://schemas.microsoft.com/office/drawing/2014/main" id="{1C8DB1AB-2F83-0F4A-A61A-1CAFBE2848CF}"/>
              </a:ext>
            </a:extLst>
          </p:cNvPr>
          <p:cNvSpPr txBox="1">
            <a:spLocks noGrp="1"/>
          </p:cNvSpPr>
          <p:nvPr>
            <p:ph type="sldNum" sz="quarter" idx="2"/>
          </p:nvPr>
        </p:nvSpPr>
        <p:spPr>
          <a:xfrm>
            <a:off x="11228294" y="6338559"/>
            <a:ext cx="449601" cy="189796"/>
          </a:xfrm>
          <a:prstGeom prst="rect">
            <a:avLst/>
          </a:prstGeom>
        </p:spPr>
        <p:txBody>
          <a:bodyPr/>
          <a:lstStyle>
            <a:lvl1pPr>
              <a:defRPr>
                <a:solidFill>
                  <a:schemeClr val="tx1"/>
                </a:solidFill>
                <a:latin typeface="Carnero Book" panose="020B0402020203020204" pitchFamily="34" charset="77"/>
              </a:defRPr>
            </a:lvl1pPr>
          </a:lstStyle>
          <a:p>
            <a:fld id="{F2F87BF8-7809-4271-8554-2F9D366CA6DB}" type="slidenum">
              <a:rPr lang="fr-FR" noProof="0" smtClean="0"/>
              <a:t>‹n°›</a:t>
            </a:fld>
            <a:endParaRPr lang="fr-FR" noProof="0"/>
          </a:p>
        </p:txBody>
      </p:sp>
      <p:sp>
        <p:nvSpPr>
          <p:cNvPr id="11" name="Texte niveau 1…">
            <a:extLst>
              <a:ext uri="{FF2B5EF4-FFF2-40B4-BE49-F238E27FC236}">
                <a16:creationId xmlns:a16="http://schemas.microsoft.com/office/drawing/2014/main" id="{D7855303-B260-6A56-4778-2E887D2582CC}"/>
              </a:ext>
            </a:extLst>
          </p:cNvPr>
          <p:cNvSpPr txBox="1">
            <a:spLocks noGrp="1"/>
          </p:cNvSpPr>
          <p:nvPr>
            <p:ph type="body" sz="quarter" idx="33" hasCustomPrompt="1"/>
          </p:nvPr>
        </p:nvSpPr>
        <p:spPr>
          <a:xfrm>
            <a:off x="603250" y="1984736"/>
            <a:ext cx="4721785" cy="4156018"/>
          </a:xfrm>
          <a:prstGeom prst="rect">
            <a:avLst/>
          </a:prstGeom>
        </p:spPr>
        <p:txBody>
          <a:bodyPr>
            <a:noAutofit/>
          </a:bodyPr>
          <a:lstStyle>
            <a:lvl1pPr marL="171450" indent="-171450" defTabSz="1219169">
              <a:lnSpc>
                <a:spcPct val="130000"/>
              </a:lnSpc>
              <a:spcBef>
                <a:spcPts val="2250"/>
              </a:spcBef>
              <a:buFont typeface="Wingdings" pitchFamily="2" charset="2"/>
              <a:buChar char="§"/>
              <a:defRPr sz="1150" b="0" i="0" cap="none" spc="0">
                <a:solidFill>
                  <a:schemeClr val="tx1"/>
                </a:solidFill>
                <a:latin typeface="Gothic A1" pitchFamily="2" charset="-127"/>
                <a:ea typeface="Gothic A1" pitchFamily="2" charset="-127"/>
                <a:cs typeface="Gothic A1" pitchFamily="2" charset="-127"/>
              </a:defRPr>
            </a:lvl1pPr>
            <a:lvl2pPr defTabSz="1219169">
              <a:lnSpc>
                <a:spcPct val="130000"/>
              </a:lnSpc>
              <a:spcBef>
                <a:spcPts val="2250"/>
              </a:spcBef>
              <a:defRPr sz="1150" b="0" i="0" cap="none" spc="0">
                <a:solidFill>
                  <a:schemeClr val="tx1"/>
                </a:solidFill>
                <a:latin typeface="Gothic A1" pitchFamily="2" charset="-127"/>
                <a:ea typeface="Gothic A1" pitchFamily="2" charset="-127"/>
                <a:cs typeface="Gothic A1" pitchFamily="2" charset="-127"/>
              </a:defRPr>
            </a:lvl2pPr>
            <a:lvl3pPr defTabSz="1219169">
              <a:lnSpc>
                <a:spcPct val="130000"/>
              </a:lnSpc>
              <a:spcBef>
                <a:spcPts val="2250"/>
              </a:spcBef>
              <a:defRPr sz="1150" b="0" i="0" cap="none" spc="0">
                <a:solidFill>
                  <a:schemeClr val="tx1"/>
                </a:solidFill>
                <a:latin typeface="Gothic A1" pitchFamily="2" charset="-127"/>
                <a:ea typeface="Gothic A1" pitchFamily="2" charset="-127"/>
                <a:cs typeface="Gothic A1" pitchFamily="2" charset="-127"/>
              </a:defRPr>
            </a:lvl3pPr>
            <a:lvl4pPr defTabSz="1219169">
              <a:lnSpc>
                <a:spcPct val="130000"/>
              </a:lnSpc>
              <a:spcBef>
                <a:spcPts val="2250"/>
              </a:spcBef>
              <a:defRPr sz="1150" b="0" i="0" cap="none" spc="0">
                <a:solidFill>
                  <a:schemeClr val="tx1"/>
                </a:solidFill>
                <a:latin typeface="Gothic A1" pitchFamily="2" charset="-127"/>
                <a:ea typeface="Gothic A1" pitchFamily="2" charset="-127"/>
                <a:cs typeface="Gothic A1" pitchFamily="2" charset="-127"/>
              </a:defRPr>
            </a:lvl4pPr>
            <a:lvl5pPr defTabSz="1219169">
              <a:lnSpc>
                <a:spcPct val="130000"/>
              </a:lnSpc>
              <a:spcBef>
                <a:spcPts val="2250"/>
              </a:spcBef>
              <a:defRPr sz="1150" b="0" i="0" cap="none" spc="0">
                <a:solidFill>
                  <a:schemeClr val="tx1"/>
                </a:solidFill>
                <a:latin typeface="Gothic A1" pitchFamily="2" charset="-127"/>
                <a:ea typeface="Gothic A1" pitchFamily="2" charset="-127"/>
                <a:cs typeface="Gothic A1" pitchFamily="2" charset="-127"/>
              </a:defRPr>
            </a:lvl5pPr>
          </a:lstStyle>
          <a:p>
            <a:r>
              <a:rPr dirty="0" err="1"/>
              <a:t>Texte</a:t>
            </a:r>
            <a:endParaRPr dirty="0"/>
          </a:p>
        </p:txBody>
      </p:sp>
    </p:spTree>
    <p:extLst>
      <p:ext uri="{BB962C8B-B14F-4D97-AF65-F5344CB8AC3E}">
        <p14:creationId xmlns:p14="http://schemas.microsoft.com/office/powerpoint/2010/main" val="31179988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e + 3 images">
    <p:spTree>
      <p:nvGrpSpPr>
        <p:cNvPr id="1" name=""/>
        <p:cNvGrpSpPr/>
        <p:nvPr/>
      </p:nvGrpSpPr>
      <p:grpSpPr>
        <a:xfrm>
          <a:off x="0" y="0"/>
          <a:ext cx="0" cy="0"/>
          <a:chOff x="0" y="0"/>
          <a:chExt cx="0" cy="0"/>
        </a:xfrm>
      </p:grpSpPr>
      <p:sp>
        <p:nvSpPr>
          <p:cNvPr id="2" name="Texte niveau 1…">
            <a:extLst>
              <a:ext uri="{FF2B5EF4-FFF2-40B4-BE49-F238E27FC236}">
                <a16:creationId xmlns:a16="http://schemas.microsoft.com/office/drawing/2014/main" id="{17A41362-80F3-F4BC-C70F-560FC0B22AB7}"/>
              </a:ext>
            </a:extLst>
          </p:cNvPr>
          <p:cNvSpPr txBox="1">
            <a:spLocks noGrp="1"/>
          </p:cNvSpPr>
          <p:nvPr>
            <p:ph type="body" sz="quarter" idx="22" hasCustomPrompt="1"/>
          </p:nvPr>
        </p:nvSpPr>
        <p:spPr>
          <a:xfrm>
            <a:off x="603250" y="1976030"/>
            <a:ext cx="2934607" cy="4153966"/>
          </a:xfrm>
          <a:prstGeom prst="rect">
            <a:avLst/>
          </a:prstGeom>
        </p:spPr>
        <p:txBody>
          <a:bodyPr>
            <a:noAutofit/>
          </a:bodyPr>
          <a:lstStyle>
            <a:lvl1pPr marL="171450" indent="-171450" defTabSz="1219169">
              <a:lnSpc>
                <a:spcPct val="130000"/>
              </a:lnSpc>
              <a:spcBef>
                <a:spcPts val="2250"/>
              </a:spcBef>
              <a:buFont typeface="Wingdings" pitchFamily="2" charset="2"/>
              <a:buChar char="§"/>
              <a:defRPr sz="1150" b="0" i="0" cap="none" spc="0">
                <a:solidFill>
                  <a:schemeClr val="tx1"/>
                </a:solidFill>
                <a:latin typeface="Gothic A1" pitchFamily="2" charset="-127"/>
                <a:ea typeface="Gothic A1" pitchFamily="2" charset="-127"/>
                <a:cs typeface="Gothic A1" pitchFamily="2" charset="-127"/>
              </a:defRPr>
            </a:lvl1pPr>
            <a:lvl2pPr defTabSz="1219169">
              <a:lnSpc>
                <a:spcPct val="130000"/>
              </a:lnSpc>
              <a:spcBef>
                <a:spcPts val="2250"/>
              </a:spcBef>
              <a:defRPr sz="1150" b="0" i="0" cap="none" spc="0">
                <a:solidFill>
                  <a:schemeClr val="tx1"/>
                </a:solidFill>
                <a:latin typeface="Gothic A1" pitchFamily="2" charset="-127"/>
                <a:ea typeface="Gothic A1" pitchFamily="2" charset="-127"/>
                <a:cs typeface="Gothic A1" pitchFamily="2" charset="-127"/>
              </a:defRPr>
            </a:lvl2pPr>
            <a:lvl3pPr defTabSz="1219169">
              <a:lnSpc>
                <a:spcPct val="130000"/>
              </a:lnSpc>
              <a:spcBef>
                <a:spcPts val="2250"/>
              </a:spcBef>
              <a:defRPr sz="1150" b="0" i="0" cap="none" spc="0">
                <a:solidFill>
                  <a:schemeClr val="tx1"/>
                </a:solidFill>
                <a:latin typeface="Gothic A1" pitchFamily="2" charset="-127"/>
                <a:ea typeface="Gothic A1" pitchFamily="2" charset="-127"/>
                <a:cs typeface="Gothic A1" pitchFamily="2" charset="-127"/>
              </a:defRPr>
            </a:lvl3pPr>
            <a:lvl4pPr defTabSz="1219169">
              <a:lnSpc>
                <a:spcPct val="130000"/>
              </a:lnSpc>
              <a:spcBef>
                <a:spcPts val="2250"/>
              </a:spcBef>
              <a:defRPr sz="1150" b="0" i="0" cap="none" spc="0">
                <a:solidFill>
                  <a:schemeClr val="tx1"/>
                </a:solidFill>
                <a:latin typeface="Gothic A1" pitchFamily="2" charset="-127"/>
                <a:ea typeface="Gothic A1" pitchFamily="2" charset="-127"/>
                <a:cs typeface="Gothic A1" pitchFamily="2" charset="-127"/>
              </a:defRPr>
            </a:lvl4pPr>
            <a:lvl5pPr defTabSz="1219169">
              <a:lnSpc>
                <a:spcPct val="130000"/>
              </a:lnSpc>
              <a:spcBef>
                <a:spcPts val="2250"/>
              </a:spcBef>
              <a:defRPr sz="1150" b="0" i="0" cap="none" spc="0">
                <a:solidFill>
                  <a:schemeClr val="tx1"/>
                </a:solidFill>
                <a:latin typeface="Gothic A1" pitchFamily="2" charset="-127"/>
                <a:ea typeface="Gothic A1" pitchFamily="2" charset="-127"/>
                <a:cs typeface="Gothic A1" pitchFamily="2" charset="-127"/>
              </a:defRPr>
            </a:lvl5pPr>
          </a:lstStyle>
          <a:p>
            <a:r>
              <a:rPr dirty="0" err="1"/>
              <a:t>Texte</a:t>
            </a:r>
            <a:endParaRPr dirty="0"/>
          </a:p>
        </p:txBody>
      </p:sp>
      <p:sp>
        <p:nvSpPr>
          <p:cNvPr id="3" name="Titre de diapositive">
            <a:extLst>
              <a:ext uri="{FF2B5EF4-FFF2-40B4-BE49-F238E27FC236}">
                <a16:creationId xmlns:a16="http://schemas.microsoft.com/office/drawing/2014/main" id="{6374DC56-62B3-12F5-FA37-C9D2F17DA702}"/>
              </a:ext>
            </a:extLst>
          </p:cNvPr>
          <p:cNvSpPr txBox="1">
            <a:spLocks noGrp="1"/>
          </p:cNvSpPr>
          <p:nvPr>
            <p:ph type="title" hasCustomPrompt="1"/>
          </p:nvPr>
        </p:nvSpPr>
        <p:spPr>
          <a:xfrm>
            <a:off x="603250" y="717246"/>
            <a:ext cx="6472465" cy="1173236"/>
          </a:xfrm>
          <a:prstGeom prst="rect">
            <a:avLst/>
          </a:prstGeom>
        </p:spPr>
        <p:txBody>
          <a:bodyPr anchor="t">
            <a:noAutofit/>
          </a:bodyPr>
          <a:lstStyle>
            <a:lvl1pPr>
              <a:defRPr b="1" i="0">
                <a:latin typeface="Carnero" panose="020B0402020203020204" pitchFamily="34" charset="77"/>
              </a:defRPr>
            </a:lvl1pPr>
          </a:lstStyle>
          <a:p>
            <a:r>
              <a:rPr dirty="0" err="1"/>
              <a:t>Titre</a:t>
            </a:r>
            <a:r>
              <a:rPr dirty="0"/>
              <a:t> de diapositive</a:t>
            </a:r>
          </a:p>
        </p:txBody>
      </p:sp>
      <p:sp>
        <p:nvSpPr>
          <p:cNvPr id="5" name="miikka-luotio-tL_9MstT-Dg-unsplash.jpg">
            <a:extLst>
              <a:ext uri="{FF2B5EF4-FFF2-40B4-BE49-F238E27FC236}">
                <a16:creationId xmlns:a16="http://schemas.microsoft.com/office/drawing/2014/main" id="{C24F4CCD-6CDB-9092-4A3A-A92E63F90DD9}"/>
              </a:ext>
            </a:extLst>
          </p:cNvPr>
          <p:cNvSpPr>
            <a:spLocks noGrp="1"/>
          </p:cNvSpPr>
          <p:nvPr>
            <p:ph type="pic" sz="quarter" idx="25" hasCustomPrompt="1"/>
          </p:nvPr>
        </p:nvSpPr>
        <p:spPr>
          <a:xfrm>
            <a:off x="7305685" y="585345"/>
            <a:ext cx="3823442" cy="2531885"/>
          </a:xfrm>
          <a:prstGeom prst="rect">
            <a:avLst/>
          </a:prstGeom>
          <a:ln w="101600">
            <a:solidFill>
              <a:schemeClr val="bg2"/>
            </a:solidFill>
          </a:ln>
        </p:spPr>
        <p:txBody>
          <a:bodyPr lIns="91439" tIns="45719" rIns="91439" bIns="45719">
            <a:noAutofit/>
          </a:bodyPr>
          <a:lstStyle>
            <a:lvl1pPr marL="0" indent="0" algn="ctr">
              <a:buNone/>
              <a:defRPr sz="900" b="0" i="0">
                <a:latin typeface="Gothic A1" pitchFamily="2" charset="-127"/>
                <a:ea typeface="Gothic A1" pitchFamily="2" charset="-127"/>
                <a:cs typeface="Gothic A1" pitchFamily="2" charset="-127"/>
              </a:defRPr>
            </a:lvl1pPr>
          </a:lstStyle>
          <a:p>
            <a:r>
              <a:rPr lang="fr-FR" dirty="0"/>
              <a:t>Cliquez sur l’icône pour ajouter une image</a:t>
            </a:r>
            <a:endParaRPr dirty="0"/>
          </a:p>
        </p:txBody>
      </p:sp>
      <p:sp>
        <p:nvSpPr>
          <p:cNvPr id="6" name="miikka-luotio-tL_9MstT-Dg-unsplash.jpg">
            <a:extLst>
              <a:ext uri="{FF2B5EF4-FFF2-40B4-BE49-F238E27FC236}">
                <a16:creationId xmlns:a16="http://schemas.microsoft.com/office/drawing/2014/main" id="{B8E829EA-A0CB-FD45-BCD6-BB8AE20A33AA}"/>
              </a:ext>
            </a:extLst>
          </p:cNvPr>
          <p:cNvSpPr>
            <a:spLocks noGrp="1"/>
          </p:cNvSpPr>
          <p:nvPr>
            <p:ph type="pic" sz="quarter" idx="33" hasCustomPrompt="1"/>
          </p:nvPr>
        </p:nvSpPr>
        <p:spPr>
          <a:xfrm>
            <a:off x="5087419" y="2322270"/>
            <a:ext cx="3823442" cy="2531885"/>
          </a:xfrm>
          <a:prstGeom prst="rect">
            <a:avLst/>
          </a:prstGeom>
          <a:ln w="101600">
            <a:solidFill>
              <a:schemeClr val="bg2"/>
            </a:solidFill>
          </a:ln>
        </p:spPr>
        <p:txBody>
          <a:bodyPr lIns="91439" tIns="45719" rIns="91439" bIns="45719">
            <a:noAutofit/>
          </a:bodyPr>
          <a:lstStyle>
            <a:lvl1pPr marL="0" indent="0" algn="ctr">
              <a:buNone/>
              <a:defRPr sz="900" b="0" i="0">
                <a:latin typeface="Gothic A1" pitchFamily="2" charset="-127"/>
                <a:ea typeface="Gothic A1" pitchFamily="2" charset="-127"/>
                <a:cs typeface="Gothic A1" pitchFamily="2" charset="-127"/>
              </a:defRPr>
            </a:lvl1pPr>
          </a:lstStyle>
          <a:p>
            <a:r>
              <a:rPr lang="fr-FR" dirty="0"/>
              <a:t>Cliquez sur l’icône pour ajouter une image</a:t>
            </a:r>
            <a:endParaRPr dirty="0"/>
          </a:p>
        </p:txBody>
      </p:sp>
      <p:sp>
        <p:nvSpPr>
          <p:cNvPr id="7" name="miikka-luotio-tL_9MstT-Dg-unsplash.jpg">
            <a:extLst>
              <a:ext uri="{FF2B5EF4-FFF2-40B4-BE49-F238E27FC236}">
                <a16:creationId xmlns:a16="http://schemas.microsoft.com/office/drawing/2014/main" id="{8C6B6C01-535B-CD1D-A325-B0670E27CC7B}"/>
              </a:ext>
            </a:extLst>
          </p:cNvPr>
          <p:cNvSpPr>
            <a:spLocks noGrp="1"/>
          </p:cNvSpPr>
          <p:nvPr>
            <p:ph type="pic" sz="quarter" idx="34" hasCustomPrompt="1"/>
          </p:nvPr>
        </p:nvSpPr>
        <p:spPr>
          <a:xfrm>
            <a:off x="7314150" y="3696957"/>
            <a:ext cx="3823442" cy="2531885"/>
          </a:xfrm>
          <a:prstGeom prst="rect">
            <a:avLst/>
          </a:prstGeom>
          <a:ln w="101600">
            <a:solidFill>
              <a:schemeClr val="bg2"/>
            </a:solidFill>
          </a:ln>
        </p:spPr>
        <p:txBody>
          <a:bodyPr lIns="91439" tIns="45719" rIns="91439" bIns="45719">
            <a:noAutofit/>
          </a:bodyPr>
          <a:lstStyle>
            <a:lvl1pPr marL="0" indent="0" algn="ctr">
              <a:buNone/>
              <a:defRPr sz="900" b="0" i="0">
                <a:latin typeface="Gothic A1" pitchFamily="2" charset="-127"/>
                <a:ea typeface="Gothic A1" pitchFamily="2" charset="-127"/>
                <a:cs typeface="Gothic A1" pitchFamily="2" charset="-127"/>
              </a:defRPr>
            </a:lvl1pPr>
          </a:lstStyle>
          <a:p>
            <a:r>
              <a:rPr lang="fr-FR" dirty="0"/>
              <a:t>Cliquez sur l’icône pour ajouter une image</a:t>
            </a:r>
            <a:endParaRPr dirty="0"/>
          </a:p>
        </p:txBody>
      </p:sp>
      <p:sp>
        <p:nvSpPr>
          <p:cNvPr id="8" name="Titre de chapitre">
            <a:extLst>
              <a:ext uri="{FF2B5EF4-FFF2-40B4-BE49-F238E27FC236}">
                <a16:creationId xmlns:a16="http://schemas.microsoft.com/office/drawing/2014/main" id="{D2CFEA4B-2662-0456-C303-5B32420AF7E0}"/>
              </a:ext>
            </a:extLst>
          </p:cNvPr>
          <p:cNvSpPr txBox="1">
            <a:spLocks noGrp="1"/>
          </p:cNvSpPr>
          <p:nvPr>
            <p:ph type="body" sz="quarter" idx="32" hasCustomPrompt="1"/>
          </p:nvPr>
        </p:nvSpPr>
        <p:spPr>
          <a:xfrm>
            <a:off x="624637" y="361894"/>
            <a:ext cx="6451079" cy="259046"/>
          </a:xfrm>
          <a:prstGeom prst="rect">
            <a:avLst/>
          </a:prstGeom>
        </p:spPr>
        <p:txBody>
          <a:bodyPr anchor="ctr">
            <a:noAutofit/>
          </a:bodyPr>
          <a:lstStyle>
            <a:lvl1pPr marL="0" indent="0" algn="l" defTabSz="1219169" rtl="0" eaLnBrk="1" latinLnBrk="0" hangingPunct="1">
              <a:lnSpc>
                <a:spcPct val="90000"/>
              </a:lnSpc>
              <a:spcBef>
                <a:spcPts val="1000"/>
              </a:spcBef>
              <a:buClr>
                <a:schemeClr val="tx2"/>
              </a:buClr>
              <a:buSzPct val="100000"/>
              <a:buFont typeface="Wingdings" pitchFamily="2" charset="2"/>
              <a:buNone/>
              <a:defRPr sz="1100" b="1" i="0" kern="1200" spc="148" dirty="0">
                <a:solidFill>
                  <a:schemeClr val="accent3"/>
                </a:solidFill>
                <a:latin typeface="Carnero SemBd" panose="020B0402020203020204" pitchFamily="34" charset="77"/>
                <a:ea typeface="Gothic A1" pitchFamily="2" charset="-127"/>
                <a:cs typeface="Gothic A1" pitchFamily="2" charset="-127"/>
              </a:defRPr>
            </a:lvl1pPr>
          </a:lstStyle>
          <a:p>
            <a:r>
              <a:rPr dirty="0" err="1"/>
              <a:t>Titre</a:t>
            </a:r>
            <a:r>
              <a:rPr dirty="0"/>
              <a:t> de </a:t>
            </a:r>
            <a:r>
              <a:rPr dirty="0" err="1"/>
              <a:t>chapitre</a:t>
            </a:r>
            <a:endParaRPr dirty="0"/>
          </a:p>
        </p:txBody>
      </p:sp>
      <p:sp>
        <p:nvSpPr>
          <p:cNvPr id="9" name="Numéro de diapositive">
            <a:extLst>
              <a:ext uri="{FF2B5EF4-FFF2-40B4-BE49-F238E27FC236}">
                <a16:creationId xmlns:a16="http://schemas.microsoft.com/office/drawing/2014/main" id="{61B5DDDD-D647-7892-6AAD-CFCE1FBBC8FC}"/>
              </a:ext>
            </a:extLst>
          </p:cNvPr>
          <p:cNvSpPr txBox="1">
            <a:spLocks noGrp="1"/>
          </p:cNvSpPr>
          <p:nvPr>
            <p:ph type="sldNum" sz="quarter" idx="2"/>
          </p:nvPr>
        </p:nvSpPr>
        <p:spPr>
          <a:xfrm>
            <a:off x="11228294" y="6338559"/>
            <a:ext cx="449601" cy="189796"/>
          </a:xfrm>
          <a:prstGeom prst="rect">
            <a:avLst/>
          </a:prstGeom>
        </p:spPr>
        <p:txBody>
          <a:bodyPr/>
          <a:lstStyle>
            <a:lvl1pPr>
              <a:defRPr>
                <a:solidFill>
                  <a:schemeClr val="tx1"/>
                </a:solidFill>
                <a:latin typeface="Carnero Book" panose="020B0402020203020204" pitchFamily="34" charset="77"/>
              </a:defRPr>
            </a:lvl1pPr>
          </a:lstStyle>
          <a:p>
            <a:fld id="{F2F87BF8-7809-4271-8554-2F9D366CA6DB}" type="slidenum">
              <a:rPr lang="fr-FR" noProof="0" smtClean="0"/>
              <a:t>‹n°›</a:t>
            </a:fld>
            <a:endParaRPr lang="fr-FR" noProof="0"/>
          </a:p>
        </p:txBody>
      </p:sp>
    </p:spTree>
    <p:extLst>
      <p:ext uri="{BB962C8B-B14F-4D97-AF65-F5344CB8AC3E}">
        <p14:creationId xmlns:p14="http://schemas.microsoft.com/office/powerpoint/2010/main" val="205755906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xte pleine page">
    <p:spTree>
      <p:nvGrpSpPr>
        <p:cNvPr id="1" name=""/>
        <p:cNvGrpSpPr/>
        <p:nvPr/>
      </p:nvGrpSpPr>
      <p:grpSpPr>
        <a:xfrm>
          <a:off x="0" y="0"/>
          <a:ext cx="0" cy="0"/>
          <a:chOff x="0" y="0"/>
          <a:chExt cx="0" cy="0"/>
        </a:xfrm>
      </p:grpSpPr>
      <p:sp>
        <p:nvSpPr>
          <p:cNvPr id="4" name="Titre de chapitre">
            <a:extLst>
              <a:ext uri="{FF2B5EF4-FFF2-40B4-BE49-F238E27FC236}">
                <a16:creationId xmlns:a16="http://schemas.microsoft.com/office/drawing/2014/main" id="{6561369C-C7F9-B8E4-D536-8AC683B94A53}"/>
              </a:ext>
            </a:extLst>
          </p:cNvPr>
          <p:cNvSpPr txBox="1">
            <a:spLocks noGrp="1"/>
          </p:cNvSpPr>
          <p:nvPr>
            <p:ph type="body" sz="quarter" idx="32" hasCustomPrompt="1"/>
          </p:nvPr>
        </p:nvSpPr>
        <p:spPr>
          <a:xfrm>
            <a:off x="624637" y="340378"/>
            <a:ext cx="11045775" cy="259046"/>
          </a:xfrm>
          <a:prstGeom prst="rect">
            <a:avLst/>
          </a:prstGeom>
        </p:spPr>
        <p:txBody>
          <a:bodyPr anchor="ctr">
            <a:noAutofit/>
          </a:bodyPr>
          <a:lstStyle>
            <a:lvl1pPr marL="0" indent="0" algn="l" defTabSz="1219169" rtl="0" eaLnBrk="1" latinLnBrk="0" hangingPunct="1">
              <a:lnSpc>
                <a:spcPct val="90000"/>
              </a:lnSpc>
              <a:spcBef>
                <a:spcPts val="1000"/>
              </a:spcBef>
              <a:buClr>
                <a:schemeClr val="tx2"/>
              </a:buClr>
              <a:buSzPct val="100000"/>
              <a:buFont typeface="Wingdings" pitchFamily="2" charset="2"/>
              <a:buNone/>
              <a:defRPr sz="1100" b="1" i="0" kern="1200" spc="148" dirty="0">
                <a:solidFill>
                  <a:schemeClr val="accent3"/>
                </a:solidFill>
                <a:latin typeface="Carnero SemBd" panose="020B0402020203020204" pitchFamily="34" charset="77"/>
                <a:ea typeface="Gothic A1" pitchFamily="2" charset="-127"/>
                <a:cs typeface="Gothic A1" pitchFamily="2" charset="-127"/>
              </a:defRPr>
            </a:lvl1pPr>
          </a:lstStyle>
          <a:p>
            <a:r>
              <a:rPr dirty="0" err="1"/>
              <a:t>Titre</a:t>
            </a:r>
            <a:r>
              <a:rPr dirty="0"/>
              <a:t> de </a:t>
            </a:r>
            <a:r>
              <a:rPr dirty="0" err="1"/>
              <a:t>chapitre</a:t>
            </a:r>
            <a:endParaRPr dirty="0"/>
          </a:p>
        </p:txBody>
      </p:sp>
      <p:sp>
        <p:nvSpPr>
          <p:cNvPr id="5" name="Titre de diapositive">
            <a:extLst>
              <a:ext uri="{FF2B5EF4-FFF2-40B4-BE49-F238E27FC236}">
                <a16:creationId xmlns:a16="http://schemas.microsoft.com/office/drawing/2014/main" id="{DFAEB87C-9EBD-3A1C-4A13-E734FFC4E6CF}"/>
              </a:ext>
            </a:extLst>
          </p:cNvPr>
          <p:cNvSpPr txBox="1">
            <a:spLocks noGrp="1"/>
          </p:cNvSpPr>
          <p:nvPr>
            <p:ph type="title" hasCustomPrompt="1"/>
          </p:nvPr>
        </p:nvSpPr>
        <p:spPr>
          <a:xfrm>
            <a:off x="603249" y="717246"/>
            <a:ext cx="11074646" cy="1173236"/>
          </a:xfrm>
          <a:prstGeom prst="rect">
            <a:avLst/>
          </a:prstGeom>
        </p:spPr>
        <p:txBody>
          <a:bodyPr anchor="t">
            <a:noAutofit/>
          </a:bodyPr>
          <a:lstStyle>
            <a:lvl1pPr>
              <a:defRPr b="1" i="0">
                <a:latin typeface="Carnero" panose="020B0402020203020204" pitchFamily="34" charset="77"/>
              </a:defRPr>
            </a:lvl1pPr>
          </a:lstStyle>
          <a:p>
            <a:r>
              <a:rPr dirty="0" err="1"/>
              <a:t>Titre</a:t>
            </a:r>
            <a:r>
              <a:rPr dirty="0"/>
              <a:t> de diapositive</a:t>
            </a:r>
          </a:p>
        </p:txBody>
      </p:sp>
      <p:sp>
        <p:nvSpPr>
          <p:cNvPr id="6" name="Numéro de diapositive">
            <a:extLst>
              <a:ext uri="{FF2B5EF4-FFF2-40B4-BE49-F238E27FC236}">
                <a16:creationId xmlns:a16="http://schemas.microsoft.com/office/drawing/2014/main" id="{93F9A40B-64ED-D289-60F2-1BEF9CCF4AAD}"/>
              </a:ext>
            </a:extLst>
          </p:cNvPr>
          <p:cNvSpPr txBox="1">
            <a:spLocks noGrp="1"/>
          </p:cNvSpPr>
          <p:nvPr>
            <p:ph type="sldNum" sz="quarter" idx="2"/>
          </p:nvPr>
        </p:nvSpPr>
        <p:spPr>
          <a:xfrm>
            <a:off x="11228294" y="6338559"/>
            <a:ext cx="449601" cy="189796"/>
          </a:xfrm>
          <a:prstGeom prst="rect">
            <a:avLst/>
          </a:prstGeom>
        </p:spPr>
        <p:txBody>
          <a:bodyPr/>
          <a:lstStyle>
            <a:lvl1pPr>
              <a:defRPr>
                <a:solidFill>
                  <a:schemeClr val="tx1"/>
                </a:solidFill>
                <a:latin typeface="Carnero Book" panose="020B0402020203020204" pitchFamily="34" charset="77"/>
              </a:defRPr>
            </a:lvl1pPr>
          </a:lstStyle>
          <a:p>
            <a:fld id="{F2F87BF8-7809-4271-8554-2F9D366CA6DB}" type="slidenum">
              <a:rPr lang="fr-FR" noProof="0" smtClean="0"/>
              <a:t>‹n°›</a:t>
            </a:fld>
            <a:endParaRPr lang="fr-FR" noProof="0"/>
          </a:p>
        </p:txBody>
      </p:sp>
      <p:sp>
        <p:nvSpPr>
          <p:cNvPr id="8" name="Espace réservé du texte 6">
            <a:extLst>
              <a:ext uri="{FF2B5EF4-FFF2-40B4-BE49-F238E27FC236}">
                <a16:creationId xmlns:a16="http://schemas.microsoft.com/office/drawing/2014/main" id="{881705D9-AA4C-598F-B97C-5ED856270A86}"/>
              </a:ext>
            </a:extLst>
          </p:cNvPr>
          <p:cNvSpPr>
            <a:spLocks noGrp="1"/>
          </p:cNvSpPr>
          <p:nvPr>
            <p:ph type="body" sz="quarter" idx="33" hasCustomPrompt="1"/>
          </p:nvPr>
        </p:nvSpPr>
        <p:spPr>
          <a:xfrm>
            <a:off x="603250" y="1990725"/>
            <a:ext cx="10090150" cy="4420014"/>
          </a:xfrm>
        </p:spPr>
        <p:txBody>
          <a:bodyPr numCol="3" spcCol="144000"/>
          <a:lstStyle>
            <a:lvl1pPr marL="171450" indent="-171450">
              <a:lnSpc>
                <a:spcPct val="130000"/>
              </a:lnSpc>
              <a:buFont typeface="Wingdings" pitchFamily="2" charset="2"/>
              <a:buChar char="§"/>
              <a:defRPr/>
            </a:lvl1pPr>
          </a:lstStyle>
          <a:p>
            <a:pPr algn="just">
              <a:lnSpc>
                <a:spcPct val="130000"/>
              </a:lnSpc>
            </a:pPr>
            <a:r>
              <a:rPr lang="fr-FR" sz="1000" dirty="0">
                <a:latin typeface="Gothic A1" pitchFamily="2" charset="-127"/>
                <a:ea typeface="Gothic A1" pitchFamily="2" charset="-127"/>
                <a:cs typeface="Gothic A1" pitchFamily="2" charset="-127"/>
              </a:rPr>
              <a:t>Ut a </a:t>
            </a:r>
            <a:r>
              <a:rPr lang="fr-FR" sz="1000" dirty="0" err="1">
                <a:latin typeface="Gothic A1" pitchFamily="2" charset="-127"/>
                <a:ea typeface="Gothic A1" pitchFamily="2" charset="-127"/>
                <a:cs typeface="Gothic A1" pitchFamily="2" charset="-127"/>
              </a:rPr>
              <a:t>sollicitudin</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orci</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Pellentesque</a:t>
            </a:r>
            <a:r>
              <a:rPr lang="fr-FR" sz="1000" dirty="0">
                <a:latin typeface="Gothic A1" pitchFamily="2" charset="-127"/>
                <a:ea typeface="Gothic A1" pitchFamily="2" charset="-127"/>
                <a:cs typeface="Gothic A1" pitchFamily="2" charset="-127"/>
              </a:rPr>
              <a:t> habitant morbi tristique </a:t>
            </a:r>
            <a:r>
              <a:rPr lang="fr-FR" sz="1000" dirty="0" err="1">
                <a:latin typeface="Gothic A1" pitchFamily="2" charset="-127"/>
                <a:ea typeface="Gothic A1" pitchFamily="2" charset="-127"/>
                <a:cs typeface="Gothic A1" pitchFamily="2" charset="-127"/>
              </a:rPr>
              <a:t>senectus</a:t>
            </a:r>
            <a:r>
              <a:rPr lang="fr-FR" sz="1000" dirty="0">
                <a:latin typeface="Gothic A1" pitchFamily="2" charset="-127"/>
                <a:ea typeface="Gothic A1" pitchFamily="2" charset="-127"/>
                <a:cs typeface="Gothic A1" pitchFamily="2" charset="-127"/>
              </a:rPr>
              <a:t> et </a:t>
            </a:r>
            <a:r>
              <a:rPr lang="fr-FR" sz="1000" dirty="0" err="1">
                <a:latin typeface="Gothic A1" pitchFamily="2" charset="-127"/>
                <a:ea typeface="Gothic A1" pitchFamily="2" charset="-127"/>
                <a:cs typeface="Gothic A1" pitchFamily="2" charset="-127"/>
              </a:rPr>
              <a:t>netus</a:t>
            </a:r>
            <a:r>
              <a:rPr lang="fr-FR" sz="1000" dirty="0">
                <a:latin typeface="Gothic A1" pitchFamily="2" charset="-127"/>
                <a:ea typeface="Gothic A1" pitchFamily="2" charset="-127"/>
                <a:cs typeface="Gothic A1" pitchFamily="2" charset="-127"/>
              </a:rPr>
              <a:t> et </a:t>
            </a:r>
            <a:r>
              <a:rPr lang="fr-FR" sz="1000" dirty="0" err="1">
                <a:latin typeface="Gothic A1" pitchFamily="2" charset="-127"/>
                <a:ea typeface="Gothic A1" pitchFamily="2" charset="-127"/>
                <a:cs typeface="Gothic A1" pitchFamily="2" charset="-127"/>
              </a:rPr>
              <a:t>malesuada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fames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ac</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turpis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egestas</a:t>
            </a:r>
            <a:r>
              <a:rPr lang="fr-FR" sz="1000" dirty="0">
                <a:latin typeface="Gothic A1" pitchFamily="2" charset="-127"/>
                <a:ea typeface="Gothic A1" pitchFamily="2" charset="-127"/>
                <a:cs typeface="Gothic A1" pitchFamily="2" charset="-127"/>
              </a:rPr>
              <a:t>. Nunc </a:t>
            </a:r>
            <a:r>
              <a:rPr lang="fr-FR" sz="1000" dirty="0" err="1">
                <a:latin typeface="Gothic A1" pitchFamily="2" charset="-127"/>
                <a:ea typeface="Gothic A1" pitchFamily="2" charset="-127"/>
                <a:cs typeface="Gothic A1" pitchFamily="2" charset="-127"/>
              </a:rPr>
              <a:t>fringilla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posuere</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mauris</a:t>
            </a:r>
            <a:r>
              <a:rPr lang="fr-FR" sz="1000" dirty="0">
                <a:latin typeface="Gothic A1" pitchFamily="2" charset="-127"/>
                <a:ea typeface="Gothic A1" pitchFamily="2" charset="-127"/>
                <a:cs typeface="Gothic A1" pitchFamily="2" charset="-127"/>
              </a:rPr>
              <a:t>, a </a:t>
            </a:r>
            <a:r>
              <a:rPr lang="fr-FR" sz="1000" dirty="0" err="1">
                <a:latin typeface="Gothic A1" pitchFamily="2" charset="-127"/>
                <a:ea typeface="Gothic A1" pitchFamily="2" charset="-127"/>
                <a:cs typeface="Gothic A1" pitchFamily="2" charset="-127"/>
              </a:rPr>
              <a:t>blandit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neque</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mattis</a:t>
            </a:r>
            <a:r>
              <a:rPr lang="fr-FR" sz="1000" dirty="0">
                <a:latin typeface="Gothic A1" pitchFamily="2" charset="-127"/>
                <a:ea typeface="Gothic A1" pitchFamily="2" charset="-127"/>
                <a:cs typeface="Gothic A1" pitchFamily="2" charset="-127"/>
              </a:rPr>
              <a:t> nec. </a:t>
            </a:r>
            <a:r>
              <a:rPr lang="fr-FR" sz="1000" dirty="0" err="1">
                <a:latin typeface="Gothic A1" pitchFamily="2" charset="-127"/>
                <a:ea typeface="Gothic A1" pitchFamily="2" charset="-127"/>
                <a:cs typeface="Gothic A1" pitchFamily="2" charset="-127"/>
              </a:rPr>
              <a:t>Mauris</a:t>
            </a:r>
            <a:r>
              <a:rPr lang="fr-FR" sz="1000" dirty="0">
                <a:latin typeface="Gothic A1" pitchFamily="2" charset="-127"/>
                <a:ea typeface="Gothic A1" pitchFamily="2" charset="-127"/>
                <a:cs typeface="Gothic A1" pitchFamily="2" charset="-127"/>
              </a:rPr>
              <a:t> est </a:t>
            </a:r>
            <a:r>
              <a:rPr lang="fr-FR" sz="1000" dirty="0" err="1">
                <a:latin typeface="Gothic A1" pitchFamily="2" charset="-127"/>
                <a:ea typeface="Gothic A1" pitchFamily="2" charset="-127"/>
                <a:cs typeface="Gothic A1" pitchFamily="2" charset="-127"/>
              </a:rPr>
              <a:t>urna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euismod</a:t>
            </a:r>
            <a:r>
              <a:rPr lang="fr-FR" sz="1000" dirty="0">
                <a:latin typeface="Gothic A1" pitchFamily="2" charset="-127"/>
                <a:ea typeface="Gothic A1" pitchFamily="2" charset="-127"/>
                <a:cs typeface="Gothic A1" pitchFamily="2" charset="-127"/>
              </a:rPr>
              <a:t> nec </a:t>
            </a:r>
            <a:r>
              <a:rPr lang="fr-FR" sz="1000" dirty="0" err="1">
                <a:latin typeface="Gothic A1" pitchFamily="2" charset="-127"/>
                <a:ea typeface="Gothic A1" pitchFamily="2" charset="-127"/>
                <a:cs typeface="Gothic A1" pitchFamily="2" charset="-127"/>
              </a:rPr>
              <a:t>efficitur</a:t>
            </a:r>
            <a:r>
              <a:rPr lang="fr-FR" sz="1000" dirty="0">
                <a:latin typeface="Gothic A1" pitchFamily="2" charset="-127"/>
                <a:ea typeface="Gothic A1" pitchFamily="2" charset="-127"/>
                <a:cs typeface="Gothic A1" pitchFamily="2" charset="-127"/>
              </a:rPr>
              <a:t> vitae, </a:t>
            </a:r>
            <a:r>
              <a:rPr lang="fr-FR" sz="1000" dirty="0" err="1">
                <a:latin typeface="Gothic A1" pitchFamily="2" charset="-127"/>
                <a:ea typeface="Gothic A1" pitchFamily="2" charset="-127"/>
                <a:cs typeface="Gothic A1" pitchFamily="2" charset="-127"/>
              </a:rPr>
              <a:t>rutrum</a:t>
            </a:r>
            <a:r>
              <a:rPr lang="fr-FR" sz="1000" dirty="0">
                <a:latin typeface="Gothic A1" pitchFamily="2" charset="-127"/>
                <a:ea typeface="Gothic A1" pitchFamily="2" charset="-127"/>
                <a:cs typeface="Gothic A1" pitchFamily="2" charset="-127"/>
              </a:rPr>
              <a:t> ut </a:t>
            </a:r>
            <a:r>
              <a:rPr lang="fr-FR" sz="1000" dirty="0" err="1">
                <a:latin typeface="Gothic A1" pitchFamily="2" charset="-127"/>
                <a:ea typeface="Gothic A1" pitchFamily="2" charset="-127"/>
                <a:cs typeface="Gothic A1" pitchFamily="2" charset="-127"/>
              </a:rPr>
              <a:t>elit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Aenean</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venenatis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quis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ligula</a:t>
            </a:r>
            <a:r>
              <a:rPr lang="fr-FR" sz="1000" dirty="0">
                <a:latin typeface="Gothic A1" pitchFamily="2" charset="-127"/>
                <a:ea typeface="Gothic A1" pitchFamily="2" charset="-127"/>
                <a:cs typeface="Gothic A1" pitchFamily="2" charset="-127"/>
              </a:rPr>
              <a:t> id </a:t>
            </a:r>
            <a:r>
              <a:rPr lang="fr-FR" sz="1000" dirty="0" err="1">
                <a:latin typeface="Gothic A1" pitchFamily="2" charset="-127"/>
                <a:ea typeface="Gothic A1" pitchFamily="2" charset="-127"/>
                <a:cs typeface="Gothic A1" pitchFamily="2" charset="-127"/>
              </a:rPr>
              <a:t>eleifend</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Curabitur</a:t>
            </a:r>
            <a:r>
              <a:rPr lang="fr-FR" sz="1000" dirty="0">
                <a:latin typeface="Gothic A1" pitchFamily="2" charset="-127"/>
                <a:ea typeface="Gothic A1" pitchFamily="2" charset="-127"/>
                <a:cs typeface="Gothic A1" pitchFamily="2" charset="-127"/>
              </a:rPr>
              <a:t> bibendum porta </a:t>
            </a:r>
            <a:r>
              <a:rPr lang="fr-FR" sz="1000" dirty="0" err="1">
                <a:latin typeface="Gothic A1" pitchFamily="2" charset="-127"/>
                <a:ea typeface="Gothic A1" pitchFamily="2" charset="-127"/>
                <a:cs typeface="Gothic A1" pitchFamily="2" charset="-127"/>
              </a:rPr>
              <a:t>varius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Vivamus</a:t>
            </a:r>
            <a:r>
              <a:rPr lang="fr-FR" sz="1000" dirty="0">
                <a:latin typeface="Gothic A1" pitchFamily="2" charset="-127"/>
                <a:ea typeface="Gothic A1" pitchFamily="2" charset="-127"/>
                <a:cs typeface="Gothic A1" pitchFamily="2" charset="-127"/>
              </a:rPr>
              <a:t> libero </a:t>
            </a:r>
            <a:r>
              <a:rPr lang="fr-FR" sz="1000" dirty="0" err="1">
                <a:latin typeface="Gothic A1" pitchFamily="2" charset="-127"/>
                <a:ea typeface="Gothic A1" pitchFamily="2" charset="-127"/>
                <a:cs typeface="Gothic A1" pitchFamily="2" charset="-127"/>
              </a:rPr>
              <a:t>velit</a:t>
            </a:r>
            <a:r>
              <a:rPr lang="fr-FR" sz="1000" dirty="0">
                <a:latin typeface="Gothic A1" pitchFamily="2" charset="-127"/>
                <a:ea typeface="Gothic A1" pitchFamily="2" charset="-127"/>
                <a:cs typeface="Gothic A1" pitchFamily="2" charset="-127"/>
              </a:rPr>
              <a:t>, tristique </a:t>
            </a:r>
            <a:r>
              <a:rPr lang="fr-FR" sz="1000" dirty="0" err="1">
                <a:latin typeface="Gothic A1" pitchFamily="2" charset="-127"/>
                <a:ea typeface="Gothic A1" pitchFamily="2" charset="-127"/>
                <a:cs typeface="Gothic A1" pitchFamily="2" charset="-127"/>
              </a:rPr>
              <a:t>tincidunt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metus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quis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egestas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ultricies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nisl</a:t>
            </a:r>
            <a:r>
              <a:rPr lang="fr-FR" sz="1000" dirty="0">
                <a:latin typeface="Gothic A1" pitchFamily="2" charset="-127"/>
                <a:ea typeface="Gothic A1" pitchFamily="2" charset="-127"/>
                <a:cs typeface="Gothic A1" pitchFamily="2" charset="-127"/>
              </a:rPr>
              <a:t>. Nam et </a:t>
            </a:r>
            <a:r>
              <a:rPr lang="fr-FR" sz="1000" dirty="0" err="1">
                <a:latin typeface="Gothic A1" pitchFamily="2" charset="-127"/>
                <a:ea typeface="Gothic A1" pitchFamily="2" charset="-127"/>
                <a:cs typeface="Gothic A1" pitchFamily="2" charset="-127"/>
              </a:rPr>
              <a:t>suscipit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nisi</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Phasellus</a:t>
            </a:r>
            <a:r>
              <a:rPr lang="fr-FR" sz="1000" dirty="0">
                <a:latin typeface="Gothic A1" pitchFamily="2" charset="-127"/>
                <a:ea typeface="Gothic A1" pitchFamily="2" charset="-127"/>
                <a:cs typeface="Gothic A1" pitchFamily="2" charset="-127"/>
              </a:rPr>
              <a:t> a </a:t>
            </a:r>
            <a:r>
              <a:rPr lang="fr-FR" sz="1000" dirty="0" err="1">
                <a:latin typeface="Gothic A1" pitchFamily="2" charset="-127"/>
                <a:ea typeface="Gothic A1" pitchFamily="2" charset="-127"/>
                <a:cs typeface="Gothic A1" pitchFamily="2" charset="-127"/>
              </a:rPr>
              <a:t>laoreet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quam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Donec</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eget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enim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eros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Vestibulum</a:t>
            </a:r>
            <a:r>
              <a:rPr lang="fr-FR" sz="1000" dirty="0">
                <a:latin typeface="Gothic A1" pitchFamily="2" charset="-127"/>
                <a:ea typeface="Gothic A1" pitchFamily="2" charset="-127"/>
                <a:cs typeface="Gothic A1" pitchFamily="2" charset="-127"/>
              </a:rPr>
              <a:t> ut ipsum </a:t>
            </a:r>
            <a:r>
              <a:rPr lang="fr-FR" sz="1000" dirty="0" err="1">
                <a:latin typeface="Gothic A1" pitchFamily="2" charset="-127"/>
                <a:ea typeface="Gothic A1" pitchFamily="2" charset="-127"/>
                <a:cs typeface="Gothic A1" pitchFamily="2" charset="-127"/>
              </a:rPr>
              <a:t>urna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Donec</a:t>
            </a:r>
            <a:r>
              <a:rPr lang="fr-FR" sz="1000" dirty="0">
                <a:latin typeface="Gothic A1" pitchFamily="2" charset="-127"/>
                <a:ea typeface="Gothic A1" pitchFamily="2" charset="-127"/>
                <a:cs typeface="Gothic A1" pitchFamily="2" charset="-127"/>
              </a:rPr>
              <a:t> cursus </a:t>
            </a:r>
            <a:r>
              <a:rPr lang="fr-FR" sz="1000" dirty="0" err="1">
                <a:latin typeface="Gothic A1" pitchFamily="2" charset="-127"/>
                <a:ea typeface="Gothic A1" pitchFamily="2" charset="-127"/>
                <a:cs typeface="Gothic A1" pitchFamily="2" charset="-127"/>
              </a:rPr>
              <a:t>egestas</a:t>
            </a:r>
            <a:r>
              <a:rPr lang="fr-FR" sz="1000" dirty="0">
                <a:latin typeface="Gothic A1" pitchFamily="2" charset="-127"/>
                <a:ea typeface="Gothic A1" pitchFamily="2" charset="-127"/>
                <a:cs typeface="Gothic A1" pitchFamily="2" charset="-127"/>
              </a:rPr>
              <a:t> erat, nec </a:t>
            </a:r>
            <a:r>
              <a:rPr lang="fr-FR" sz="1000" dirty="0" err="1">
                <a:latin typeface="Gothic A1" pitchFamily="2" charset="-127"/>
                <a:ea typeface="Gothic A1" pitchFamily="2" charset="-127"/>
                <a:cs typeface="Gothic A1" pitchFamily="2" charset="-127"/>
              </a:rPr>
              <a:t>ornare</a:t>
            </a:r>
            <a:r>
              <a:rPr lang="fr-FR" sz="1000" dirty="0">
                <a:latin typeface="Gothic A1" pitchFamily="2" charset="-127"/>
                <a:ea typeface="Gothic A1" pitchFamily="2" charset="-127"/>
                <a:cs typeface="Gothic A1" pitchFamily="2" charset="-127"/>
              </a:rPr>
              <a:t> massa pretium eu. Morbi a mi </a:t>
            </a:r>
            <a:r>
              <a:rPr lang="fr-FR" sz="1000" dirty="0" err="1">
                <a:latin typeface="Gothic A1" pitchFamily="2" charset="-127"/>
                <a:ea typeface="Gothic A1" pitchFamily="2" charset="-127"/>
                <a:cs typeface="Gothic A1" pitchFamily="2" charset="-127"/>
              </a:rPr>
              <a:t>augue</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Donec</a:t>
            </a:r>
            <a:r>
              <a:rPr lang="fr-FR" sz="1000" dirty="0">
                <a:latin typeface="Gothic A1" pitchFamily="2" charset="-127"/>
                <a:ea typeface="Gothic A1" pitchFamily="2" charset="-127"/>
                <a:cs typeface="Gothic A1" pitchFamily="2" charset="-127"/>
              </a:rPr>
              <a:t> porta mollis </a:t>
            </a:r>
            <a:r>
              <a:rPr lang="fr-FR" sz="1000" dirty="0" err="1">
                <a:latin typeface="Gothic A1" pitchFamily="2" charset="-127"/>
                <a:ea typeface="Gothic A1" pitchFamily="2" charset="-127"/>
                <a:cs typeface="Gothic A1" pitchFamily="2" charset="-127"/>
              </a:rPr>
              <a:t>sapien</a:t>
            </a:r>
            <a:r>
              <a:rPr lang="fr-FR" sz="1000" dirty="0">
                <a:latin typeface="Gothic A1" pitchFamily="2" charset="-127"/>
                <a:ea typeface="Gothic A1" pitchFamily="2" charset="-127"/>
                <a:cs typeface="Gothic A1" pitchFamily="2" charset="-127"/>
              </a:rPr>
              <a:t>. In </a:t>
            </a:r>
            <a:r>
              <a:rPr lang="fr-FR" sz="1000" dirty="0" err="1">
                <a:latin typeface="Gothic A1" pitchFamily="2" charset="-127"/>
                <a:ea typeface="Gothic A1" pitchFamily="2" charset="-127"/>
                <a:cs typeface="Gothic A1" pitchFamily="2" charset="-127"/>
              </a:rPr>
              <a:t>convallis</a:t>
            </a:r>
            <a:r>
              <a:rPr lang="fr-FR" sz="1000" dirty="0">
                <a:latin typeface="Gothic A1" pitchFamily="2" charset="-127"/>
                <a:ea typeface="Gothic A1" pitchFamily="2" charset="-127"/>
                <a:cs typeface="Gothic A1" pitchFamily="2" charset="-127"/>
              </a:rPr>
              <a:t> libero </a:t>
            </a:r>
            <a:r>
              <a:rPr lang="fr-FR" sz="1000" dirty="0" err="1">
                <a:latin typeface="Gothic A1" pitchFamily="2" charset="-127"/>
                <a:ea typeface="Gothic A1" pitchFamily="2" charset="-127"/>
                <a:cs typeface="Gothic A1" pitchFamily="2" charset="-127"/>
              </a:rPr>
              <a:t>sem</a:t>
            </a:r>
            <a:r>
              <a:rPr lang="fr-FR" sz="1000" dirty="0">
                <a:latin typeface="Gothic A1" pitchFamily="2" charset="-127"/>
                <a:ea typeface="Gothic A1" pitchFamily="2" charset="-127"/>
                <a:cs typeface="Gothic A1" pitchFamily="2" charset="-127"/>
              </a:rPr>
              <a:t>, at </a:t>
            </a:r>
            <a:r>
              <a:rPr lang="fr-FR" sz="1000" dirty="0" err="1">
                <a:latin typeface="Gothic A1" pitchFamily="2" charset="-127"/>
                <a:ea typeface="Gothic A1" pitchFamily="2" charset="-127"/>
                <a:cs typeface="Gothic A1" pitchFamily="2" charset="-127"/>
              </a:rPr>
              <a:t>accumsan</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lorem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vehicula</a:t>
            </a:r>
            <a:r>
              <a:rPr lang="fr-FR" sz="1000" dirty="0">
                <a:latin typeface="Gothic A1" pitchFamily="2" charset="-127"/>
                <a:ea typeface="Gothic A1" pitchFamily="2" charset="-127"/>
                <a:cs typeface="Gothic A1" pitchFamily="2" charset="-127"/>
              </a:rPr>
              <a:t> eu. </a:t>
            </a:r>
            <a:r>
              <a:rPr lang="fr-FR" sz="1000" dirty="0" err="1">
                <a:latin typeface="Gothic A1" pitchFamily="2" charset="-127"/>
                <a:ea typeface="Gothic A1" pitchFamily="2" charset="-127"/>
                <a:cs typeface="Gothic A1" pitchFamily="2" charset="-127"/>
              </a:rPr>
              <a:t>Phasellus</a:t>
            </a:r>
            <a:r>
              <a:rPr lang="fr-FR" sz="1000" dirty="0">
                <a:latin typeface="Gothic A1" pitchFamily="2" charset="-127"/>
                <a:ea typeface="Gothic A1" pitchFamily="2" charset="-127"/>
                <a:cs typeface="Gothic A1" pitchFamily="2" charset="-127"/>
              </a:rPr>
              <a:t> id nunc nunc. </a:t>
            </a:r>
            <a:r>
              <a:rPr lang="fr-FR" sz="1000" dirty="0" err="1">
                <a:latin typeface="Gothic A1" pitchFamily="2" charset="-127"/>
                <a:ea typeface="Gothic A1" pitchFamily="2" charset="-127"/>
                <a:cs typeface="Gothic A1" pitchFamily="2" charset="-127"/>
              </a:rPr>
              <a:t>Etiam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enim</a:t>
            </a:r>
            <a:r>
              <a:rPr lang="fr-FR" sz="1000" dirty="0">
                <a:latin typeface="Gothic A1" pitchFamily="2" charset="-127"/>
                <a:ea typeface="Gothic A1" pitchFamily="2" charset="-127"/>
                <a:cs typeface="Gothic A1" pitchFamily="2" charset="-127"/>
              </a:rPr>
              <a:t> est, </a:t>
            </a:r>
            <a:r>
              <a:rPr lang="fr-FR" sz="1000" dirty="0" err="1">
                <a:latin typeface="Gothic A1" pitchFamily="2" charset="-127"/>
                <a:ea typeface="Gothic A1" pitchFamily="2" charset="-127"/>
                <a:cs typeface="Gothic A1" pitchFamily="2" charset="-127"/>
              </a:rPr>
              <a:t>pharetra</a:t>
            </a:r>
            <a:r>
              <a:rPr lang="fr-FR" sz="1000" dirty="0">
                <a:latin typeface="Gothic A1" pitchFamily="2" charset="-127"/>
                <a:ea typeface="Gothic A1" pitchFamily="2" charset="-127"/>
                <a:cs typeface="Gothic A1" pitchFamily="2" charset="-127"/>
              </a:rPr>
              <a:t> eu </a:t>
            </a:r>
            <a:r>
              <a:rPr lang="fr-FR" sz="1000" dirty="0" err="1">
                <a:latin typeface="Gothic A1" pitchFamily="2" charset="-127"/>
                <a:ea typeface="Gothic A1" pitchFamily="2" charset="-127"/>
                <a:cs typeface="Gothic A1" pitchFamily="2" charset="-127"/>
              </a:rPr>
              <a:t>vestibulum</a:t>
            </a:r>
            <a:r>
              <a:rPr lang="fr-FR" sz="1000" dirty="0">
                <a:latin typeface="Gothic A1" pitchFamily="2" charset="-127"/>
                <a:ea typeface="Gothic A1" pitchFamily="2" charset="-127"/>
                <a:cs typeface="Gothic A1" pitchFamily="2" charset="-127"/>
              </a:rPr>
              <a:t> in, pulvinar id </a:t>
            </a:r>
            <a:r>
              <a:rPr lang="fr-FR" sz="1000" dirty="0" err="1">
                <a:latin typeface="Gothic A1" pitchFamily="2" charset="-127"/>
                <a:ea typeface="Gothic A1" pitchFamily="2" charset="-127"/>
                <a:cs typeface="Gothic A1" pitchFamily="2" charset="-127"/>
              </a:rPr>
              <a:t>nisi</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Nulla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facilisi</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Mauris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purus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urna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molestie</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ac</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scelerisque</a:t>
            </a:r>
            <a:r>
              <a:rPr lang="fr-FR" sz="1000" dirty="0">
                <a:latin typeface="Gothic A1" pitchFamily="2" charset="-127"/>
                <a:ea typeface="Gothic A1" pitchFamily="2" charset="-127"/>
                <a:cs typeface="Gothic A1" pitchFamily="2" charset="-127"/>
              </a:rPr>
              <a:t> at, </a:t>
            </a:r>
            <a:r>
              <a:rPr lang="fr-FR" sz="1000" dirty="0" err="1">
                <a:latin typeface="Gothic A1" pitchFamily="2" charset="-127"/>
                <a:ea typeface="Gothic A1" pitchFamily="2" charset="-127"/>
                <a:cs typeface="Gothic A1" pitchFamily="2" charset="-127"/>
              </a:rPr>
              <a:t>lobortis</a:t>
            </a:r>
            <a:r>
              <a:rPr lang="fr-FR" sz="1000" dirty="0">
                <a:latin typeface="Gothic A1" pitchFamily="2" charset="-127"/>
                <a:ea typeface="Gothic A1" pitchFamily="2" charset="-127"/>
                <a:cs typeface="Gothic A1" pitchFamily="2" charset="-127"/>
              </a:rPr>
              <a:t> eu </a:t>
            </a:r>
            <a:r>
              <a:rPr lang="fr-FR" sz="1000" dirty="0" err="1">
                <a:latin typeface="Gothic A1" pitchFamily="2" charset="-127"/>
                <a:ea typeface="Gothic A1" pitchFamily="2" charset="-127"/>
                <a:cs typeface="Gothic A1" pitchFamily="2" charset="-127"/>
              </a:rPr>
              <a:t>eros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Aenean</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feugiat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mauris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sit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amet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tortor</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maximus</a:t>
            </a:r>
            <a:r>
              <a:rPr lang="fr-FR" sz="1000" dirty="0">
                <a:latin typeface="Gothic A1" pitchFamily="2" charset="-127"/>
                <a:ea typeface="Gothic A1" pitchFamily="2" charset="-127"/>
                <a:cs typeface="Gothic A1" pitchFamily="2" charset="-127"/>
              </a:rPr>
              <a:t>, in </a:t>
            </a:r>
            <a:r>
              <a:rPr lang="fr-FR" sz="1000" dirty="0" err="1">
                <a:latin typeface="Gothic A1" pitchFamily="2" charset="-127"/>
                <a:ea typeface="Gothic A1" pitchFamily="2" charset="-127"/>
                <a:cs typeface="Gothic A1" pitchFamily="2" charset="-127"/>
              </a:rPr>
              <a:t>pellentesque</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mauris</a:t>
            </a:r>
            <a:r>
              <a:rPr lang="fr-FR" sz="1000" dirty="0">
                <a:latin typeface="Gothic A1" pitchFamily="2" charset="-127"/>
                <a:ea typeface="Gothic A1" pitchFamily="2" charset="-127"/>
                <a:cs typeface="Gothic A1" pitchFamily="2" charset="-127"/>
              </a:rPr>
              <a:t> rhoncus. Morbi </a:t>
            </a:r>
            <a:r>
              <a:rPr lang="fr-FR" sz="1000" dirty="0" err="1">
                <a:latin typeface="Gothic A1" pitchFamily="2" charset="-127"/>
                <a:ea typeface="Gothic A1" pitchFamily="2" charset="-127"/>
                <a:cs typeface="Gothic A1" pitchFamily="2" charset="-127"/>
              </a:rPr>
              <a:t>placerat</a:t>
            </a:r>
            <a:r>
              <a:rPr lang="fr-FR" sz="1000" dirty="0">
                <a:latin typeface="Gothic A1" pitchFamily="2" charset="-127"/>
                <a:ea typeface="Gothic A1" pitchFamily="2" charset="-127"/>
                <a:cs typeface="Gothic A1" pitchFamily="2" charset="-127"/>
              </a:rPr>
              <a:t> nunc </a:t>
            </a:r>
            <a:r>
              <a:rPr lang="fr-FR" sz="1000" dirty="0" err="1">
                <a:latin typeface="Gothic A1" pitchFamily="2" charset="-127"/>
                <a:ea typeface="Gothic A1" pitchFamily="2" charset="-127"/>
                <a:cs typeface="Gothic A1" pitchFamily="2" charset="-127"/>
              </a:rPr>
              <a:t>vel</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aliquam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molestie</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Donec</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consectetur</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dolor</a:t>
            </a:r>
            <a:r>
              <a:rPr lang="fr-FR" sz="1000" dirty="0">
                <a:latin typeface="Gothic A1" pitchFamily="2" charset="-127"/>
                <a:ea typeface="Gothic A1" pitchFamily="2" charset="-127"/>
                <a:cs typeface="Gothic A1" pitchFamily="2" charset="-127"/>
              </a:rPr>
              <a:t> erat, </a:t>
            </a:r>
            <a:r>
              <a:rPr lang="fr-FR" sz="1000" dirty="0" err="1">
                <a:latin typeface="Gothic A1" pitchFamily="2" charset="-127"/>
                <a:ea typeface="Gothic A1" pitchFamily="2" charset="-127"/>
                <a:cs typeface="Gothic A1" pitchFamily="2" charset="-127"/>
              </a:rPr>
              <a:t>sed</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tincidunt</a:t>
            </a:r>
            <a:r>
              <a:rPr lang="fr-FR" sz="1000" dirty="0">
                <a:latin typeface="Gothic A1" pitchFamily="2" charset="-127"/>
                <a:ea typeface="Gothic A1" pitchFamily="2" charset="-127"/>
                <a:cs typeface="Gothic A1" pitchFamily="2" charset="-127"/>
              </a:rPr>
              <a:t> libero </a:t>
            </a:r>
            <a:r>
              <a:rPr lang="fr-FR" sz="1000" dirty="0" err="1">
                <a:latin typeface="Gothic A1" pitchFamily="2" charset="-127"/>
                <a:ea typeface="Gothic A1" pitchFamily="2" charset="-127"/>
                <a:cs typeface="Gothic A1" pitchFamily="2" charset="-127"/>
              </a:rPr>
              <a:t>vehicula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ac</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Nullam</a:t>
            </a:r>
            <a:r>
              <a:rPr lang="fr-FR" sz="1000" dirty="0">
                <a:latin typeface="Gothic A1" pitchFamily="2" charset="-127"/>
                <a:ea typeface="Gothic A1" pitchFamily="2" charset="-127"/>
                <a:cs typeface="Gothic A1" pitchFamily="2" charset="-127"/>
              </a:rPr>
              <a:t> a pulvinar </a:t>
            </a:r>
            <a:r>
              <a:rPr lang="fr-FR" sz="1000" dirty="0" err="1">
                <a:latin typeface="Gothic A1" pitchFamily="2" charset="-127"/>
                <a:ea typeface="Gothic A1" pitchFamily="2" charset="-127"/>
                <a:cs typeface="Gothic A1" pitchFamily="2" charset="-127"/>
              </a:rPr>
              <a:t>nisi</a:t>
            </a:r>
            <a:r>
              <a:rPr lang="fr-FR" sz="1000" dirty="0">
                <a:latin typeface="Gothic A1" pitchFamily="2" charset="-127"/>
                <a:ea typeface="Gothic A1" pitchFamily="2" charset="-127"/>
                <a:cs typeface="Gothic A1" pitchFamily="2" charset="-127"/>
              </a:rPr>
              <a:t>. Suspendisse </a:t>
            </a:r>
            <a:r>
              <a:rPr lang="fr-FR" sz="1000" dirty="0" err="1">
                <a:latin typeface="Gothic A1" pitchFamily="2" charset="-127"/>
                <a:ea typeface="Gothic A1" pitchFamily="2" charset="-127"/>
                <a:cs typeface="Gothic A1" pitchFamily="2" charset="-127"/>
              </a:rPr>
              <a:t>potenti</a:t>
            </a:r>
            <a:r>
              <a:rPr lang="fr-FR" sz="1000" dirty="0">
                <a:latin typeface="Gothic A1" pitchFamily="2" charset="-127"/>
                <a:ea typeface="Gothic A1" pitchFamily="2" charset="-127"/>
                <a:cs typeface="Gothic A1" pitchFamily="2" charset="-127"/>
              </a:rPr>
              <a:t>. Morbi </a:t>
            </a:r>
            <a:r>
              <a:rPr lang="fr-FR" sz="1000" dirty="0" err="1">
                <a:latin typeface="Gothic A1" pitchFamily="2" charset="-127"/>
                <a:ea typeface="Gothic A1" pitchFamily="2" charset="-127"/>
                <a:cs typeface="Gothic A1" pitchFamily="2" charset="-127"/>
              </a:rPr>
              <a:t>mattis</a:t>
            </a:r>
            <a:r>
              <a:rPr lang="fr-FR" sz="1000" dirty="0">
                <a:latin typeface="Gothic A1" pitchFamily="2" charset="-127"/>
                <a:ea typeface="Gothic A1" pitchFamily="2" charset="-127"/>
                <a:cs typeface="Gothic A1" pitchFamily="2" charset="-127"/>
              </a:rPr>
              <a:t> porta </a:t>
            </a:r>
            <a:r>
              <a:rPr lang="fr-FR" sz="1000" dirty="0" err="1">
                <a:latin typeface="Gothic A1" pitchFamily="2" charset="-127"/>
                <a:ea typeface="Gothic A1" pitchFamily="2" charset="-127"/>
                <a:cs typeface="Gothic A1" pitchFamily="2" charset="-127"/>
              </a:rPr>
              <a:t>ligula</a:t>
            </a:r>
            <a:r>
              <a:rPr lang="fr-FR" sz="1000" dirty="0">
                <a:latin typeface="Gothic A1" pitchFamily="2" charset="-127"/>
                <a:ea typeface="Gothic A1" pitchFamily="2" charset="-127"/>
                <a:cs typeface="Gothic A1" pitchFamily="2" charset="-127"/>
              </a:rPr>
              <a:t>, pretium </a:t>
            </a:r>
            <a:r>
              <a:rPr lang="fr-FR" sz="1000" dirty="0" err="1">
                <a:latin typeface="Gothic A1" pitchFamily="2" charset="-127"/>
                <a:ea typeface="Gothic A1" pitchFamily="2" charset="-127"/>
                <a:cs typeface="Gothic A1" pitchFamily="2" charset="-127"/>
              </a:rPr>
              <a:t>accumsan</a:t>
            </a:r>
            <a:r>
              <a:rPr lang="fr-FR" sz="1000" dirty="0">
                <a:latin typeface="Gothic A1" pitchFamily="2" charset="-127"/>
                <a:ea typeface="Gothic A1" pitchFamily="2" charset="-127"/>
                <a:cs typeface="Gothic A1" pitchFamily="2" charset="-127"/>
              </a:rPr>
              <a:t> massa </a:t>
            </a:r>
            <a:r>
              <a:rPr lang="fr-FR" sz="1000" dirty="0" err="1">
                <a:latin typeface="Gothic A1" pitchFamily="2" charset="-127"/>
                <a:ea typeface="Gothic A1" pitchFamily="2" charset="-127"/>
                <a:cs typeface="Gothic A1" pitchFamily="2" charset="-127"/>
              </a:rPr>
              <a:t>rutrum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sit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amet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Curabitur</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blandit</a:t>
            </a:r>
            <a:r>
              <a:rPr lang="fr-FR" sz="1000" dirty="0">
                <a:latin typeface="Gothic A1" pitchFamily="2" charset="-127"/>
                <a:ea typeface="Gothic A1" pitchFamily="2" charset="-127"/>
                <a:cs typeface="Gothic A1" pitchFamily="2" charset="-127"/>
              </a:rPr>
              <a:t> nec </a:t>
            </a:r>
            <a:r>
              <a:rPr lang="fr-FR" sz="1000" dirty="0" err="1">
                <a:latin typeface="Gothic A1" pitchFamily="2" charset="-127"/>
                <a:ea typeface="Gothic A1" pitchFamily="2" charset="-127"/>
                <a:cs typeface="Gothic A1" pitchFamily="2" charset="-127"/>
              </a:rPr>
              <a:t>quam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vel</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interdum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Aliquam</a:t>
            </a:r>
            <a:r>
              <a:rPr lang="fr-FR" sz="1000" dirty="0">
                <a:latin typeface="Gothic A1" pitchFamily="2" charset="-127"/>
                <a:ea typeface="Gothic A1" pitchFamily="2" charset="-127"/>
                <a:cs typeface="Gothic A1" pitchFamily="2" charset="-127"/>
              </a:rPr>
              <a:t> vitae </a:t>
            </a:r>
            <a:r>
              <a:rPr lang="fr-FR" sz="1000" dirty="0" err="1">
                <a:latin typeface="Gothic A1" pitchFamily="2" charset="-127"/>
                <a:ea typeface="Gothic A1" pitchFamily="2" charset="-127"/>
                <a:cs typeface="Gothic A1" pitchFamily="2" charset="-127"/>
              </a:rPr>
              <a:t>risus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velit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Fusce</a:t>
            </a:r>
            <a:r>
              <a:rPr lang="fr-FR" sz="1000" dirty="0">
                <a:latin typeface="Gothic A1" pitchFamily="2" charset="-127"/>
                <a:ea typeface="Gothic A1" pitchFamily="2" charset="-127"/>
                <a:cs typeface="Gothic A1" pitchFamily="2" charset="-127"/>
              </a:rPr>
              <a:t> id tristique </a:t>
            </a:r>
            <a:r>
              <a:rPr lang="fr-FR" sz="1000" dirty="0" err="1">
                <a:latin typeface="Gothic A1" pitchFamily="2" charset="-127"/>
                <a:ea typeface="Gothic A1" pitchFamily="2" charset="-127"/>
                <a:cs typeface="Gothic A1" pitchFamily="2" charset="-127"/>
              </a:rPr>
              <a:t>tortor</a:t>
            </a:r>
            <a:r>
              <a:rPr lang="fr-FR" sz="1000" dirty="0">
                <a:latin typeface="Gothic A1" pitchFamily="2" charset="-127"/>
                <a:ea typeface="Gothic A1" pitchFamily="2" charset="-127"/>
                <a:cs typeface="Gothic A1" pitchFamily="2" charset="-127"/>
              </a:rPr>
              <a:t>, nec pulvinar </a:t>
            </a:r>
            <a:r>
              <a:rPr lang="fr-FR" sz="1000" dirty="0" err="1">
                <a:latin typeface="Gothic A1" pitchFamily="2" charset="-127"/>
                <a:ea typeface="Gothic A1" pitchFamily="2" charset="-127"/>
                <a:cs typeface="Gothic A1" pitchFamily="2" charset="-127"/>
              </a:rPr>
              <a:t>nibh</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Etiam</a:t>
            </a:r>
            <a:r>
              <a:rPr lang="fr-FR" sz="1000" dirty="0">
                <a:latin typeface="Gothic A1" pitchFamily="2" charset="-127"/>
                <a:ea typeface="Gothic A1" pitchFamily="2" charset="-127"/>
                <a:cs typeface="Gothic A1" pitchFamily="2" charset="-127"/>
              </a:rPr>
              <a:t> eu </a:t>
            </a:r>
            <a:r>
              <a:rPr lang="fr-FR" sz="1000" dirty="0" err="1">
                <a:latin typeface="Gothic A1" pitchFamily="2" charset="-127"/>
                <a:ea typeface="Gothic A1" pitchFamily="2" charset="-127"/>
                <a:cs typeface="Gothic A1" pitchFamily="2" charset="-127"/>
              </a:rPr>
              <a:t>luctus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lorem</a:t>
            </a:r>
            <a:r>
              <a:rPr lang="fr-FR" sz="1000" dirty="0">
                <a:latin typeface="Gothic A1" pitchFamily="2" charset="-127"/>
                <a:ea typeface="Gothic A1" pitchFamily="2" charset="-127"/>
                <a:cs typeface="Gothic A1" pitchFamily="2" charset="-127"/>
              </a:rPr>
              <a:t>. Suspendisse </a:t>
            </a:r>
            <a:r>
              <a:rPr lang="fr-FR" sz="1000" dirty="0" err="1">
                <a:latin typeface="Gothic A1" pitchFamily="2" charset="-127"/>
                <a:ea typeface="Gothic A1" pitchFamily="2" charset="-127"/>
                <a:cs typeface="Gothic A1" pitchFamily="2" charset="-127"/>
              </a:rPr>
              <a:t>eleifend</a:t>
            </a:r>
            <a:r>
              <a:rPr lang="fr-FR" sz="1000" dirty="0">
                <a:latin typeface="Gothic A1" pitchFamily="2" charset="-127"/>
                <a:ea typeface="Gothic A1" pitchFamily="2" charset="-127"/>
                <a:cs typeface="Gothic A1" pitchFamily="2" charset="-127"/>
              </a:rPr>
              <a:t> dictum </a:t>
            </a:r>
            <a:r>
              <a:rPr lang="fr-FR" sz="1000" dirty="0" err="1">
                <a:latin typeface="Gothic A1" pitchFamily="2" charset="-127"/>
                <a:ea typeface="Gothic A1" pitchFamily="2" charset="-127"/>
                <a:cs typeface="Gothic A1" pitchFamily="2" charset="-127"/>
              </a:rPr>
              <a:t>nibh</a:t>
            </a:r>
            <a:r>
              <a:rPr lang="fr-FR" sz="1000" dirty="0">
                <a:latin typeface="Gothic A1" pitchFamily="2" charset="-127"/>
                <a:ea typeface="Gothic A1" pitchFamily="2" charset="-127"/>
                <a:cs typeface="Gothic A1" pitchFamily="2" charset="-127"/>
              </a:rPr>
              <a:t>, tristique </a:t>
            </a:r>
            <a:r>
              <a:rPr lang="fr-FR" sz="1000" dirty="0" err="1">
                <a:latin typeface="Gothic A1" pitchFamily="2" charset="-127"/>
                <a:ea typeface="Gothic A1" pitchFamily="2" charset="-127"/>
                <a:cs typeface="Gothic A1" pitchFamily="2" charset="-127"/>
              </a:rPr>
              <a:t>congue</a:t>
            </a:r>
            <a:r>
              <a:rPr lang="fr-FR" sz="1000" dirty="0">
                <a:latin typeface="Gothic A1" pitchFamily="2" charset="-127"/>
                <a:ea typeface="Gothic A1" pitchFamily="2" charset="-127"/>
                <a:cs typeface="Gothic A1" pitchFamily="2" charset="-127"/>
              </a:rPr>
              <a:t> magna </a:t>
            </a:r>
            <a:r>
              <a:rPr lang="fr-FR" sz="1000" dirty="0" err="1">
                <a:latin typeface="Gothic A1" pitchFamily="2" charset="-127"/>
                <a:ea typeface="Gothic A1" pitchFamily="2" charset="-127"/>
                <a:cs typeface="Gothic A1" pitchFamily="2" charset="-127"/>
              </a:rPr>
              <a:t>lacinia</a:t>
            </a:r>
            <a:r>
              <a:rPr lang="fr-FR" sz="1000" dirty="0">
                <a:latin typeface="Gothic A1" pitchFamily="2" charset="-127"/>
                <a:ea typeface="Gothic A1" pitchFamily="2" charset="-127"/>
                <a:cs typeface="Gothic A1" pitchFamily="2" charset="-127"/>
              </a:rPr>
              <a:t> in. </a:t>
            </a:r>
            <a:r>
              <a:rPr lang="fr-FR" sz="1000" dirty="0" err="1">
                <a:latin typeface="Gothic A1" pitchFamily="2" charset="-127"/>
                <a:ea typeface="Gothic A1" pitchFamily="2" charset="-127"/>
                <a:cs typeface="Gothic A1" pitchFamily="2" charset="-127"/>
              </a:rPr>
              <a:t>Mauris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ornare</a:t>
            </a:r>
            <a:r>
              <a:rPr lang="fr-FR" sz="1000" dirty="0">
                <a:latin typeface="Gothic A1" pitchFamily="2" charset="-127"/>
                <a:ea typeface="Gothic A1" pitchFamily="2" charset="-127"/>
                <a:cs typeface="Gothic A1" pitchFamily="2" charset="-127"/>
              </a:rPr>
              <a:t> mollis </a:t>
            </a:r>
            <a:r>
              <a:rPr lang="fr-FR" sz="1000" dirty="0" err="1">
                <a:latin typeface="Gothic A1" pitchFamily="2" charset="-127"/>
                <a:ea typeface="Gothic A1" pitchFamily="2" charset="-127"/>
                <a:cs typeface="Gothic A1" pitchFamily="2" charset="-127"/>
              </a:rPr>
              <a:t>imperdiet</a:t>
            </a:r>
            <a:r>
              <a:rPr lang="fr-FR" sz="1000" dirty="0">
                <a:latin typeface="Gothic A1" pitchFamily="2" charset="-127"/>
                <a:ea typeface="Gothic A1" pitchFamily="2" charset="-127"/>
                <a:cs typeface="Gothic A1" pitchFamily="2" charset="-127"/>
              </a:rPr>
              <a:t>. Duis </a:t>
            </a:r>
            <a:r>
              <a:rPr lang="fr-FR" sz="1000" dirty="0" err="1">
                <a:latin typeface="Gothic A1" pitchFamily="2" charset="-127"/>
                <a:ea typeface="Gothic A1" pitchFamily="2" charset="-127"/>
                <a:cs typeface="Gothic A1" pitchFamily="2" charset="-127"/>
              </a:rPr>
              <a:t>eget</a:t>
            </a:r>
            <a:r>
              <a:rPr lang="fr-FR" sz="1000" dirty="0">
                <a:latin typeface="Gothic A1" pitchFamily="2" charset="-127"/>
                <a:ea typeface="Gothic A1" pitchFamily="2" charset="-127"/>
                <a:cs typeface="Gothic A1" pitchFamily="2" charset="-127"/>
              </a:rPr>
              <a:t> libero id </a:t>
            </a:r>
            <a:r>
              <a:rPr lang="fr-FR" sz="1000" dirty="0" err="1">
                <a:latin typeface="Gothic A1" pitchFamily="2" charset="-127"/>
                <a:ea typeface="Gothic A1" pitchFamily="2" charset="-127"/>
                <a:cs typeface="Gothic A1" pitchFamily="2" charset="-127"/>
              </a:rPr>
              <a:t>metus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sollicitudin</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tempus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Aenean</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sollicitudin</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aliquam</a:t>
            </a:r>
            <a:r>
              <a:rPr lang="fr-FR" sz="1000" dirty="0">
                <a:latin typeface="Gothic A1" pitchFamily="2" charset="-127"/>
                <a:ea typeface="Gothic A1" pitchFamily="2" charset="-127"/>
                <a:cs typeface="Gothic A1" pitchFamily="2" charset="-127"/>
              </a:rPr>
              <a:t> ante vitae </a:t>
            </a:r>
            <a:r>
              <a:rPr lang="fr-FR" sz="1000" dirty="0" err="1">
                <a:latin typeface="Gothic A1" pitchFamily="2" charset="-127"/>
                <a:ea typeface="Gothic A1" pitchFamily="2" charset="-127"/>
                <a:cs typeface="Gothic A1" pitchFamily="2" charset="-127"/>
              </a:rPr>
              <a:t>ullamcorper</a:t>
            </a:r>
            <a:r>
              <a:rPr lang="fr-FR" sz="1000" dirty="0">
                <a:latin typeface="Gothic A1" pitchFamily="2" charset="-127"/>
                <a:ea typeface="Gothic A1" pitchFamily="2" charset="-127"/>
                <a:cs typeface="Gothic A1" pitchFamily="2" charset="-127"/>
              </a:rPr>
              <a:t>. Sed </a:t>
            </a:r>
            <a:r>
              <a:rPr lang="fr-FR" sz="1000" dirty="0" err="1">
                <a:latin typeface="Gothic A1" pitchFamily="2" charset="-127"/>
                <a:ea typeface="Gothic A1" pitchFamily="2" charset="-127"/>
                <a:cs typeface="Gothic A1" pitchFamily="2" charset="-127"/>
              </a:rPr>
              <a:t>ac</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nisi</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hendrerit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sollicitudin</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turpis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vel</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lobortis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lorem</a:t>
            </a:r>
            <a:r>
              <a:rPr lang="fr-FR" sz="1000" dirty="0">
                <a:latin typeface="Gothic A1" pitchFamily="2" charset="-127"/>
                <a:ea typeface="Gothic A1" pitchFamily="2" charset="-127"/>
                <a:cs typeface="Gothic A1" pitchFamily="2" charset="-127"/>
              </a:rPr>
              <a:t>. Integer </a:t>
            </a:r>
            <a:r>
              <a:rPr lang="fr-FR" sz="1000" dirty="0" err="1">
                <a:latin typeface="Gothic A1" pitchFamily="2" charset="-127"/>
                <a:ea typeface="Gothic A1" pitchFamily="2" charset="-127"/>
                <a:cs typeface="Gothic A1" pitchFamily="2" charset="-127"/>
              </a:rPr>
              <a:t>mattis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quam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mauris</a:t>
            </a:r>
            <a:r>
              <a:rPr lang="fr-FR" sz="1000" dirty="0">
                <a:latin typeface="Gothic A1" pitchFamily="2" charset="-127"/>
                <a:ea typeface="Gothic A1" pitchFamily="2" charset="-127"/>
                <a:cs typeface="Gothic A1" pitchFamily="2" charset="-127"/>
              </a:rPr>
              <a:t>, non </a:t>
            </a:r>
            <a:r>
              <a:rPr lang="fr-FR" sz="1000" dirty="0" err="1">
                <a:latin typeface="Gothic A1" pitchFamily="2" charset="-127"/>
                <a:ea typeface="Gothic A1" pitchFamily="2" charset="-127"/>
                <a:cs typeface="Gothic A1" pitchFamily="2" charset="-127"/>
              </a:rPr>
              <a:t>ultrices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dolor</a:t>
            </a:r>
            <a:r>
              <a:rPr lang="fr-FR" sz="1000" dirty="0">
                <a:latin typeface="Gothic A1" pitchFamily="2" charset="-127"/>
                <a:ea typeface="Gothic A1" pitchFamily="2" charset="-127"/>
                <a:cs typeface="Gothic A1" pitchFamily="2" charset="-127"/>
              </a:rPr>
              <a:t> commodo ut. </a:t>
            </a:r>
            <a:r>
              <a:rPr lang="fr-FR" sz="1000" dirty="0" err="1">
                <a:latin typeface="Gothic A1" pitchFamily="2" charset="-127"/>
                <a:ea typeface="Gothic A1" pitchFamily="2" charset="-127"/>
                <a:cs typeface="Gothic A1" pitchFamily="2" charset="-127"/>
              </a:rPr>
              <a:t>Nulla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eget</a:t>
            </a:r>
            <a:r>
              <a:rPr lang="fr-FR" sz="1000" dirty="0">
                <a:latin typeface="Gothic A1" pitchFamily="2" charset="-127"/>
                <a:ea typeface="Gothic A1" pitchFamily="2" charset="-127"/>
                <a:cs typeface="Gothic A1" pitchFamily="2" charset="-127"/>
              </a:rPr>
              <a:t> bibendum </a:t>
            </a:r>
            <a:r>
              <a:rPr lang="fr-FR" sz="1000" dirty="0" err="1">
                <a:latin typeface="Gothic A1" pitchFamily="2" charset="-127"/>
                <a:ea typeface="Gothic A1" pitchFamily="2" charset="-127"/>
                <a:cs typeface="Gothic A1" pitchFamily="2" charset="-127"/>
              </a:rPr>
              <a:t>arcu</a:t>
            </a:r>
            <a:r>
              <a:rPr lang="fr-FR" sz="1000" dirty="0">
                <a:latin typeface="Gothic A1" pitchFamily="2" charset="-127"/>
                <a:ea typeface="Gothic A1" pitchFamily="2" charset="-127"/>
                <a:cs typeface="Gothic A1" pitchFamily="2" charset="-127"/>
              </a:rPr>
              <a:t>. Sed nec </a:t>
            </a:r>
            <a:r>
              <a:rPr lang="fr-FR" sz="1000" dirty="0" err="1">
                <a:latin typeface="Gothic A1" pitchFamily="2" charset="-127"/>
                <a:ea typeface="Gothic A1" pitchFamily="2" charset="-127"/>
                <a:cs typeface="Gothic A1" pitchFamily="2" charset="-127"/>
              </a:rPr>
              <a:t>aliquam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nisl</a:t>
            </a:r>
            <a:r>
              <a:rPr lang="fr-FR" sz="1000" dirty="0">
                <a:latin typeface="Gothic A1" pitchFamily="2" charset="-127"/>
                <a:ea typeface="Gothic A1" pitchFamily="2" charset="-127"/>
                <a:cs typeface="Gothic A1" pitchFamily="2" charset="-127"/>
              </a:rPr>
              <a:t>. In est </a:t>
            </a:r>
            <a:r>
              <a:rPr lang="fr-FR" sz="1000" dirty="0" err="1">
                <a:latin typeface="Gothic A1" pitchFamily="2" charset="-127"/>
                <a:ea typeface="Gothic A1" pitchFamily="2" charset="-127"/>
                <a:cs typeface="Gothic A1" pitchFamily="2" charset="-127"/>
              </a:rPr>
              <a:t>sem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vehicula</a:t>
            </a:r>
            <a:r>
              <a:rPr lang="fr-FR" sz="1000" dirty="0">
                <a:latin typeface="Gothic A1" pitchFamily="2" charset="-127"/>
                <a:ea typeface="Gothic A1" pitchFamily="2" charset="-127"/>
                <a:cs typeface="Gothic A1" pitchFamily="2" charset="-127"/>
              </a:rPr>
              <a:t> et </a:t>
            </a:r>
            <a:r>
              <a:rPr lang="fr-FR" sz="1000" dirty="0" err="1">
                <a:latin typeface="Gothic A1" pitchFamily="2" charset="-127"/>
                <a:ea typeface="Gothic A1" pitchFamily="2" charset="-127"/>
                <a:cs typeface="Gothic A1" pitchFamily="2" charset="-127"/>
              </a:rPr>
              <a:t>urna</a:t>
            </a:r>
            <a:r>
              <a:rPr lang="fr-FR" sz="1000" dirty="0">
                <a:latin typeface="Gothic A1" pitchFamily="2" charset="-127"/>
                <a:ea typeface="Gothic A1" pitchFamily="2" charset="-127"/>
                <a:cs typeface="Gothic A1" pitchFamily="2" charset="-127"/>
              </a:rPr>
              <a:t> eu, </a:t>
            </a:r>
            <a:r>
              <a:rPr lang="fr-FR" sz="1000" dirty="0" err="1">
                <a:latin typeface="Gothic A1" pitchFamily="2" charset="-127"/>
                <a:ea typeface="Gothic A1" pitchFamily="2" charset="-127"/>
                <a:cs typeface="Gothic A1" pitchFamily="2" charset="-127"/>
              </a:rPr>
              <a:t>efficitur</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efficitur</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lacus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Donec</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vel</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tortor</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tincidunt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tincidunt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eros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sit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amet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viverra</a:t>
            </a:r>
            <a:r>
              <a:rPr lang="fr-FR" sz="1000" dirty="0">
                <a:latin typeface="Gothic A1" pitchFamily="2" charset="-127"/>
                <a:ea typeface="Gothic A1" pitchFamily="2" charset="-127"/>
                <a:cs typeface="Gothic A1" pitchFamily="2" charset="-127"/>
              </a:rPr>
              <a:t> sem. </a:t>
            </a:r>
            <a:r>
              <a:rPr lang="fr-FR" sz="1000" dirty="0" err="1">
                <a:latin typeface="Gothic A1" pitchFamily="2" charset="-127"/>
                <a:ea typeface="Gothic A1" pitchFamily="2" charset="-127"/>
                <a:cs typeface="Gothic A1" pitchFamily="2" charset="-127"/>
              </a:rPr>
              <a:t>Donec</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ornare</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augue</a:t>
            </a:r>
            <a:r>
              <a:rPr lang="fr-FR" sz="1000" dirty="0">
                <a:latin typeface="Gothic A1" pitchFamily="2" charset="-127"/>
                <a:ea typeface="Gothic A1" pitchFamily="2" charset="-127"/>
                <a:cs typeface="Gothic A1" pitchFamily="2" charset="-127"/>
              </a:rPr>
              <a:t> nec </a:t>
            </a:r>
            <a:r>
              <a:rPr lang="fr-FR" sz="1000" dirty="0" err="1">
                <a:latin typeface="Gothic A1" pitchFamily="2" charset="-127"/>
                <a:ea typeface="Gothic A1" pitchFamily="2" charset="-127"/>
                <a:cs typeface="Gothic A1" pitchFamily="2" charset="-127"/>
              </a:rPr>
              <a:t>odio</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ultrices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sodales</a:t>
            </a:r>
            <a:r>
              <a:rPr lang="fr-FR" sz="1000" dirty="0">
                <a:latin typeface="Gothic A1" pitchFamily="2" charset="-127"/>
                <a:ea typeface="Gothic A1" pitchFamily="2" charset="-127"/>
                <a:cs typeface="Gothic A1" pitchFamily="2" charset="-127"/>
              </a:rPr>
              <a:t>. Ut </a:t>
            </a:r>
            <a:r>
              <a:rPr lang="fr-FR" sz="1000" dirty="0" err="1">
                <a:latin typeface="Gothic A1" pitchFamily="2" charset="-127"/>
                <a:ea typeface="Gothic A1" pitchFamily="2" charset="-127"/>
                <a:cs typeface="Gothic A1" pitchFamily="2" charset="-127"/>
              </a:rPr>
              <a:t>ultrices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lacus</a:t>
            </a:r>
            <a:r>
              <a:rPr lang="fr-FR" sz="1000" dirty="0">
                <a:latin typeface="Gothic A1" pitchFamily="2" charset="-127"/>
                <a:ea typeface="Gothic A1" pitchFamily="2" charset="-127"/>
                <a:cs typeface="Gothic A1" pitchFamily="2" charset="-127"/>
              </a:rPr>
              <a:t> a </a:t>
            </a:r>
            <a:r>
              <a:rPr lang="fr-FR" sz="1000" dirty="0" err="1">
                <a:latin typeface="Gothic A1" pitchFamily="2" charset="-127"/>
                <a:ea typeface="Gothic A1" pitchFamily="2" charset="-127"/>
                <a:cs typeface="Gothic A1" pitchFamily="2" charset="-127"/>
              </a:rPr>
              <a:t>viverra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pharetra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mauris</a:t>
            </a:r>
            <a:r>
              <a:rPr lang="fr-FR" sz="1000" dirty="0">
                <a:latin typeface="Gothic A1" pitchFamily="2" charset="-127"/>
                <a:ea typeface="Gothic A1" pitchFamily="2" charset="-127"/>
                <a:cs typeface="Gothic A1" pitchFamily="2" charset="-127"/>
              </a:rPr>
              <a:t> mi </a:t>
            </a:r>
            <a:r>
              <a:rPr lang="fr-FR" sz="1000" dirty="0" err="1">
                <a:latin typeface="Gothic A1" pitchFamily="2" charset="-127"/>
                <a:ea typeface="Gothic A1" pitchFamily="2" charset="-127"/>
                <a:cs typeface="Gothic A1" pitchFamily="2" charset="-127"/>
              </a:rPr>
              <a:t>tempor</a:t>
            </a:r>
            <a:r>
              <a:rPr lang="fr-FR" sz="1000" dirty="0">
                <a:latin typeface="Gothic A1" pitchFamily="2" charset="-127"/>
                <a:ea typeface="Gothic A1" pitchFamily="2" charset="-127"/>
                <a:cs typeface="Gothic A1" pitchFamily="2" charset="-127"/>
              </a:rPr>
              <a:t> ipsum, </a:t>
            </a:r>
            <a:r>
              <a:rPr lang="fr-FR" sz="1000" dirty="0" err="1">
                <a:latin typeface="Gothic A1" pitchFamily="2" charset="-127"/>
                <a:ea typeface="Gothic A1" pitchFamily="2" charset="-127"/>
                <a:cs typeface="Gothic A1" pitchFamily="2" charset="-127"/>
              </a:rPr>
              <a:t>vel</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efficitur</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lorem</a:t>
            </a:r>
            <a:r>
              <a:rPr lang="fr-FR" sz="1000" dirty="0">
                <a:latin typeface="Gothic A1" pitchFamily="2" charset="-127"/>
                <a:ea typeface="Gothic A1" pitchFamily="2" charset="-127"/>
                <a:cs typeface="Gothic A1" pitchFamily="2" charset="-127"/>
              </a:rPr>
              <a:t> diam et </a:t>
            </a:r>
            <a:r>
              <a:rPr lang="fr-FR" sz="1000" dirty="0" err="1">
                <a:latin typeface="Gothic A1" pitchFamily="2" charset="-127"/>
                <a:ea typeface="Gothic A1" pitchFamily="2" charset="-127"/>
                <a:cs typeface="Gothic A1" pitchFamily="2" charset="-127"/>
              </a:rPr>
              <a:t>ligula</a:t>
            </a:r>
            <a:r>
              <a:rPr lang="fr-FR" sz="1000" dirty="0">
                <a:latin typeface="Gothic A1" pitchFamily="2" charset="-127"/>
                <a:ea typeface="Gothic A1" pitchFamily="2" charset="-127"/>
                <a:cs typeface="Gothic A1" pitchFamily="2" charset="-127"/>
              </a:rPr>
              <a:t>. Sed </a:t>
            </a:r>
            <a:r>
              <a:rPr lang="fr-FR" sz="1000" dirty="0" err="1">
                <a:latin typeface="Gothic A1" pitchFamily="2" charset="-127"/>
                <a:ea typeface="Gothic A1" pitchFamily="2" charset="-127"/>
                <a:cs typeface="Gothic A1" pitchFamily="2" charset="-127"/>
              </a:rPr>
              <a:t>vehicula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purus</a:t>
            </a:r>
            <a:r>
              <a:rPr lang="fr-FR" sz="1000" dirty="0">
                <a:latin typeface="Gothic A1" pitchFamily="2" charset="-127"/>
                <a:ea typeface="Gothic A1" pitchFamily="2" charset="-127"/>
                <a:cs typeface="Gothic A1" pitchFamily="2" charset="-127"/>
              </a:rPr>
              <a:t> non </a:t>
            </a:r>
            <a:r>
              <a:rPr lang="fr-FR" sz="1000" dirty="0" err="1">
                <a:latin typeface="Gothic A1" pitchFamily="2" charset="-127"/>
                <a:ea typeface="Gothic A1" pitchFamily="2" charset="-127"/>
                <a:cs typeface="Gothic A1" pitchFamily="2" charset="-127"/>
              </a:rPr>
              <a:t>odio</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convallis</a:t>
            </a:r>
            <a:r>
              <a:rPr lang="fr-FR" sz="1000" dirty="0">
                <a:latin typeface="Gothic A1" pitchFamily="2" charset="-127"/>
                <a:ea typeface="Gothic A1" pitchFamily="2" charset="-127"/>
                <a:cs typeface="Gothic A1" pitchFamily="2" charset="-127"/>
              </a:rPr>
              <a:t>, a </a:t>
            </a:r>
            <a:r>
              <a:rPr lang="fr-FR" sz="1000" dirty="0" err="1">
                <a:latin typeface="Gothic A1" pitchFamily="2" charset="-127"/>
                <a:ea typeface="Gothic A1" pitchFamily="2" charset="-127"/>
                <a:cs typeface="Gothic A1" pitchFamily="2" charset="-127"/>
              </a:rPr>
              <a:t>tempor</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elit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ornare</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Pellentesque</a:t>
            </a:r>
            <a:r>
              <a:rPr lang="fr-FR" sz="1000" dirty="0">
                <a:latin typeface="Gothic A1" pitchFamily="2" charset="-127"/>
                <a:ea typeface="Gothic A1" pitchFamily="2" charset="-127"/>
                <a:cs typeface="Gothic A1" pitchFamily="2" charset="-127"/>
              </a:rPr>
              <a:t> habitant morbi tristique </a:t>
            </a:r>
            <a:r>
              <a:rPr lang="fr-FR" sz="1000" dirty="0" err="1">
                <a:latin typeface="Gothic A1" pitchFamily="2" charset="-127"/>
                <a:ea typeface="Gothic A1" pitchFamily="2" charset="-127"/>
                <a:cs typeface="Gothic A1" pitchFamily="2" charset="-127"/>
              </a:rPr>
              <a:t>senectus</a:t>
            </a:r>
            <a:r>
              <a:rPr lang="fr-FR" sz="1000" dirty="0">
                <a:latin typeface="Gothic A1" pitchFamily="2" charset="-127"/>
                <a:ea typeface="Gothic A1" pitchFamily="2" charset="-127"/>
                <a:cs typeface="Gothic A1" pitchFamily="2" charset="-127"/>
              </a:rPr>
              <a:t> et </a:t>
            </a:r>
            <a:r>
              <a:rPr lang="fr-FR" sz="1000" dirty="0" err="1">
                <a:latin typeface="Gothic A1" pitchFamily="2" charset="-127"/>
                <a:ea typeface="Gothic A1" pitchFamily="2" charset="-127"/>
                <a:cs typeface="Gothic A1" pitchFamily="2" charset="-127"/>
              </a:rPr>
              <a:t>netus</a:t>
            </a:r>
            <a:r>
              <a:rPr lang="fr-FR" sz="1000" dirty="0">
                <a:latin typeface="Gothic A1" pitchFamily="2" charset="-127"/>
                <a:ea typeface="Gothic A1" pitchFamily="2" charset="-127"/>
                <a:cs typeface="Gothic A1" pitchFamily="2" charset="-127"/>
              </a:rPr>
              <a:t> et </a:t>
            </a:r>
            <a:r>
              <a:rPr lang="fr-FR" sz="1000" dirty="0" err="1">
                <a:latin typeface="Gothic A1" pitchFamily="2" charset="-127"/>
                <a:ea typeface="Gothic A1" pitchFamily="2" charset="-127"/>
                <a:cs typeface="Gothic A1" pitchFamily="2" charset="-127"/>
              </a:rPr>
              <a:t>malesuada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fames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ac</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turpis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egestas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Aliquam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arcu</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orci</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sollicitudin</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vehicula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odio</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ac</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interdum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hendrerit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eros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Pellentesque</a:t>
            </a:r>
            <a:r>
              <a:rPr lang="fr-FR" sz="1000" dirty="0">
                <a:latin typeface="Gothic A1" pitchFamily="2" charset="-127"/>
                <a:ea typeface="Gothic A1" pitchFamily="2" charset="-127"/>
                <a:cs typeface="Gothic A1" pitchFamily="2" charset="-127"/>
              </a:rPr>
              <a:t> nec </a:t>
            </a:r>
            <a:r>
              <a:rPr lang="fr-FR" sz="1000" dirty="0" err="1">
                <a:latin typeface="Gothic A1" pitchFamily="2" charset="-127"/>
                <a:ea typeface="Gothic A1" pitchFamily="2" charset="-127"/>
                <a:cs typeface="Gothic A1" pitchFamily="2" charset="-127"/>
              </a:rPr>
              <a:t>egestas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purus</a:t>
            </a:r>
            <a:r>
              <a:rPr lang="fr-FR" sz="1000" dirty="0">
                <a:latin typeface="Gothic A1" pitchFamily="2" charset="-127"/>
                <a:ea typeface="Gothic A1" pitchFamily="2" charset="-127"/>
                <a:cs typeface="Gothic A1" pitchFamily="2" charset="-127"/>
              </a:rPr>
              <a:t>. Nam et </a:t>
            </a:r>
            <a:r>
              <a:rPr lang="fr-FR" sz="1000" dirty="0" err="1">
                <a:latin typeface="Gothic A1" pitchFamily="2" charset="-127"/>
                <a:ea typeface="Gothic A1" pitchFamily="2" charset="-127"/>
                <a:cs typeface="Gothic A1" pitchFamily="2" charset="-127"/>
              </a:rPr>
              <a:t>tincidunt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justo</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Donec</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efficitur</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neque</a:t>
            </a:r>
            <a:r>
              <a:rPr lang="fr-FR" sz="1000" dirty="0">
                <a:latin typeface="Gothic A1" pitchFamily="2" charset="-127"/>
                <a:ea typeface="Gothic A1" pitchFamily="2" charset="-127"/>
                <a:cs typeface="Gothic A1" pitchFamily="2" charset="-127"/>
              </a:rPr>
              <a:t> ipsum, </a:t>
            </a:r>
            <a:r>
              <a:rPr lang="fr-FR" sz="1000" dirty="0" err="1">
                <a:latin typeface="Gothic A1" pitchFamily="2" charset="-127"/>
                <a:ea typeface="Gothic A1" pitchFamily="2" charset="-127"/>
                <a:cs typeface="Gothic A1" pitchFamily="2" charset="-127"/>
              </a:rPr>
              <a:t>ac</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facilisis</a:t>
            </a:r>
            <a:r>
              <a:rPr lang="fr-FR" sz="1000" dirty="0">
                <a:latin typeface="Gothic A1" pitchFamily="2" charset="-127"/>
                <a:ea typeface="Gothic A1" pitchFamily="2" charset="-127"/>
                <a:cs typeface="Gothic A1" pitchFamily="2" charset="-127"/>
              </a:rPr>
              <a:t> ex </a:t>
            </a:r>
            <a:r>
              <a:rPr lang="fr-FR" sz="1000" dirty="0" err="1">
                <a:latin typeface="Gothic A1" pitchFamily="2" charset="-127"/>
                <a:ea typeface="Gothic A1" pitchFamily="2" charset="-127"/>
                <a:cs typeface="Gothic A1" pitchFamily="2" charset="-127"/>
              </a:rPr>
              <a:t>facilisis</a:t>
            </a:r>
            <a:r>
              <a:rPr lang="fr-FR" sz="1000" dirty="0">
                <a:latin typeface="Gothic A1" pitchFamily="2" charset="-127"/>
                <a:ea typeface="Gothic A1" pitchFamily="2" charset="-127"/>
                <a:cs typeface="Gothic A1" pitchFamily="2" charset="-127"/>
              </a:rPr>
              <a:t> in. </a:t>
            </a:r>
            <a:r>
              <a:rPr lang="fr-FR" sz="1000" dirty="0" err="1">
                <a:latin typeface="Gothic A1" pitchFamily="2" charset="-127"/>
                <a:ea typeface="Gothic A1" pitchFamily="2" charset="-127"/>
                <a:cs typeface="Gothic A1" pitchFamily="2" charset="-127"/>
              </a:rPr>
              <a:t>Mauris</a:t>
            </a:r>
            <a:r>
              <a:rPr lang="fr-FR" sz="1000" dirty="0">
                <a:latin typeface="Gothic A1" pitchFamily="2" charset="-127"/>
                <a:ea typeface="Gothic A1" pitchFamily="2" charset="-127"/>
                <a:cs typeface="Gothic A1" pitchFamily="2" charset="-127"/>
              </a:rPr>
              <a:t> est </a:t>
            </a:r>
            <a:r>
              <a:rPr lang="fr-FR" sz="1000" dirty="0" err="1">
                <a:latin typeface="Gothic A1" pitchFamily="2" charset="-127"/>
                <a:ea typeface="Gothic A1" pitchFamily="2" charset="-127"/>
                <a:cs typeface="Gothic A1" pitchFamily="2" charset="-127"/>
              </a:rPr>
              <a:t>urna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euismod</a:t>
            </a:r>
            <a:r>
              <a:rPr lang="fr-FR" sz="1000" dirty="0">
                <a:latin typeface="Gothic A1" pitchFamily="2" charset="-127"/>
                <a:ea typeface="Gothic A1" pitchFamily="2" charset="-127"/>
                <a:cs typeface="Gothic A1" pitchFamily="2" charset="-127"/>
              </a:rPr>
              <a:t> nec </a:t>
            </a:r>
            <a:r>
              <a:rPr lang="fr-FR" sz="1000" dirty="0" err="1">
                <a:latin typeface="Gothic A1" pitchFamily="2" charset="-127"/>
                <a:ea typeface="Gothic A1" pitchFamily="2" charset="-127"/>
                <a:cs typeface="Gothic A1" pitchFamily="2" charset="-127"/>
              </a:rPr>
              <a:t>efficitur</a:t>
            </a:r>
            <a:r>
              <a:rPr lang="fr-FR" sz="1000" dirty="0">
                <a:latin typeface="Gothic A1" pitchFamily="2" charset="-127"/>
                <a:ea typeface="Gothic A1" pitchFamily="2" charset="-127"/>
                <a:cs typeface="Gothic A1" pitchFamily="2" charset="-127"/>
              </a:rPr>
              <a:t> vitae, </a:t>
            </a:r>
            <a:r>
              <a:rPr lang="fr-FR" sz="1000" dirty="0" err="1">
                <a:latin typeface="Gothic A1" pitchFamily="2" charset="-127"/>
                <a:ea typeface="Gothic A1" pitchFamily="2" charset="-127"/>
                <a:cs typeface="Gothic A1" pitchFamily="2" charset="-127"/>
              </a:rPr>
              <a:t>rutrum</a:t>
            </a:r>
            <a:r>
              <a:rPr lang="fr-FR" sz="1000" dirty="0">
                <a:latin typeface="Gothic A1" pitchFamily="2" charset="-127"/>
                <a:ea typeface="Gothic A1" pitchFamily="2" charset="-127"/>
                <a:cs typeface="Gothic A1" pitchFamily="2" charset="-127"/>
              </a:rPr>
              <a:t> ut </a:t>
            </a:r>
            <a:r>
              <a:rPr lang="fr-FR" sz="1000" dirty="0" err="1">
                <a:latin typeface="Gothic A1" pitchFamily="2" charset="-127"/>
                <a:ea typeface="Gothic A1" pitchFamily="2" charset="-127"/>
                <a:cs typeface="Gothic A1" pitchFamily="2" charset="-127"/>
              </a:rPr>
              <a:t>elit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Aenean</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venenatis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quis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ligula</a:t>
            </a:r>
            <a:r>
              <a:rPr lang="fr-FR" sz="1000" dirty="0">
                <a:latin typeface="Gothic A1" pitchFamily="2" charset="-127"/>
                <a:ea typeface="Gothic A1" pitchFamily="2" charset="-127"/>
                <a:cs typeface="Gothic A1" pitchFamily="2" charset="-127"/>
              </a:rPr>
              <a:t> id </a:t>
            </a:r>
            <a:r>
              <a:rPr lang="fr-FR" sz="1000" dirty="0" err="1">
                <a:latin typeface="Gothic A1" pitchFamily="2" charset="-127"/>
                <a:ea typeface="Gothic A1" pitchFamily="2" charset="-127"/>
                <a:cs typeface="Gothic A1" pitchFamily="2" charset="-127"/>
              </a:rPr>
              <a:t>eleifend</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Curabitur</a:t>
            </a:r>
            <a:r>
              <a:rPr lang="fr-FR" sz="1000" dirty="0">
                <a:latin typeface="Gothic A1" pitchFamily="2" charset="-127"/>
                <a:ea typeface="Gothic A1" pitchFamily="2" charset="-127"/>
                <a:cs typeface="Gothic A1" pitchFamily="2" charset="-127"/>
              </a:rPr>
              <a:t> bibendum porta </a:t>
            </a:r>
            <a:r>
              <a:rPr lang="fr-FR" sz="1000" dirty="0" err="1">
                <a:latin typeface="Gothic A1" pitchFamily="2" charset="-127"/>
                <a:ea typeface="Gothic A1" pitchFamily="2" charset="-127"/>
                <a:cs typeface="Gothic A1" pitchFamily="2" charset="-127"/>
              </a:rPr>
              <a:t>varius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Vivamus</a:t>
            </a:r>
            <a:r>
              <a:rPr lang="fr-FR" sz="1000" dirty="0">
                <a:latin typeface="Gothic A1" pitchFamily="2" charset="-127"/>
                <a:ea typeface="Gothic A1" pitchFamily="2" charset="-127"/>
                <a:cs typeface="Gothic A1" pitchFamily="2" charset="-127"/>
              </a:rPr>
              <a:t> libero </a:t>
            </a:r>
            <a:r>
              <a:rPr lang="fr-FR" sz="1000" dirty="0" err="1">
                <a:latin typeface="Gothic A1" pitchFamily="2" charset="-127"/>
                <a:ea typeface="Gothic A1" pitchFamily="2" charset="-127"/>
                <a:cs typeface="Gothic A1" pitchFamily="2" charset="-127"/>
              </a:rPr>
              <a:t>velit</a:t>
            </a:r>
            <a:r>
              <a:rPr lang="fr-FR" sz="1000" dirty="0">
                <a:latin typeface="Gothic A1" pitchFamily="2" charset="-127"/>
                <a:ea typeface="Gothic A1" pitchFamily="2" charset="-127"/>
                <a:cs typeface="Gothic A1" pitchFamily="2" charset="-127"/>
              </a:rPr>
              <a:t>, tristique </a:t>
            </a:r>
            <a:r>
              <a:rPr lang="fr-FR" sz="1000" dirty="0" err="1">
                <a:latin typeface="Gothic A1" pitchFamily="2" charset="-127"/>
                <a:ea typeface="Gothic A1" pitchFamily="2" charset="-127"/>
                <a:cs typeface="Gothic A1" pitchFamily="2" charset="-127"/>
              </a:rPr>
              <a:t>tincidunt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metus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quis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egestas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ultricies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nisl</a:t>
            </a:r>
            <a:r>
              <a:rPr lang="fr-FR" sz="1000" dirty="0">
                <a:latin typeface="Gothic A1" pitchFamily="2" charset="-127"/>
                <a:ea typeface="Gothic A1" pitchFamily="2" charset="-127"/>
                <a:cs typeface="Gothic A1" pitchFamily="2" charset="-127"/>
              </a:rPr>
              <a:t>. Nam et </a:t>
            </a:r>
            <a:r>
              <a:rPr lang="fr-FR" sz="1000" dirty="0" err="1">
                <a:latin typeface="Gothic A1" pitchFamily="2" charset="-127"/>
                <a:ea typeface="Gothic A1" pitchFamily="2" charset="-127"/>
                <a:cs typeface="Gothic A1" pitchFamily="2" charset="-127"/>
              </a:rPr>
              <a:t>suscipit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nisi</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Phasellus</a:t>
            </a:r>
            <a:r>
              <a:rPr lang="fr-FR" sz="1000" dirty="0">
                <a:latin typeface="Gothic A1" pitchFamily="2" charset="-127"/>
                <a:ea typeface="Gothic A1" pitchFamily="2" charset="-127"/>
                <a:cs typeface="Gothic A1" pitchFamily="2" charset="-127"/>
              </a:rPr>
              <a:t> a </a:t>
            </a:r>
            <a:r>
              <a:rPr lang="fr-FR" sz="1000" dirty="0" err="1">
                <a:latin typeface="Gothic A1" pitchFamily="2" charset="-127"/>
                <a:ea typeface="Gothic A1" pitchFamily="2" charset="-127"/>
                <a:cs typeface="Gothic A1" pitchFamily="2" charset="-127"/>
              </a:rPr>
              <a:t>laoreet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quam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Donec</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eget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enim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eros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Vestibulum</a:t>
            </a:r>
            <a:r>
              <a:rPr lang="fr-FR" sz="1000" dirty="0">
                <a:latin typeface="Gothic A1" pitchFamily="2" charset="-127"/>
                <a:ea typeface="Gothic A1" pitchFamily="2" charset="-127"/>
                <a:cs typeface="Gothic A1" pitchFamily="2" charset="-127"/>
              </a:rPr>
              <a:t> ut ipsum </a:t>
            </a:r>
            <a:r>
              <a:rPr lang="fr-FR" sz="1000" dirty="0" err="1">
                <a:latin typeface="Gothic A1" pitchFamily="2" charset="-127"/>
                <a:ea typeface="Gothic A1" pitchFamily="2" charset="-127"/>
                <a:cs typeface="Gothic A1" pitchFamily="2" charset="-127"/>
              </a:rPr>
              <a:t>urna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Donec</a:t>
            </a:r>
            <a:r>
              <a:rPr lang="fr-FR" sz="1000" dirty="0">
                <a:latin typeface="Gothic A1" pitchFamily="2" charset="-127"/>
                <a:ea typeface="Gothic A1" pitchFamily="2" charset="-127"/>
                <a:cs typeface="Gothic A1" pitchFamily="2" charset="-127"/>
              </a:rPr>
              <a:t> cursus </a:t>
            </a:r>
            <a:r>
              <a:rPr lang="fr-FR" sz="1000" dirty="0" err="1">
                <a:latin typeface="Gothic A1" pitchFamily="2" charset="-127"/>
                <a:ea typeface="Gothic A1" pitchFamily="2" charset="-127"/>
                <a:cs typeface="Gothic A1" pitchFamily="2" charset="-127"/>
              </a:rPr>
              <a:t>egestas</a:t>
            </a:r>
            <a:r>
              <a:rPr lang="fr-FR" sz="1000" dirty="0">
                <a:latin typeface="Gothic A1" pitchFamily="2" charset="-127"/>
                <a:ea typeface="Gothic A1" pitchFamily="2" charset="-127"/>
                <a:cs typeface="Gothic A1" pitchFamily="2" charset="-127"/>
              </a:rPr>
              <a:t> erat, nec </a:t>
            </a:r>
            <a:r>
              <a:rPr lang="fr-FR" sz="1000" dirty="0" err="1">
                <a:latin typeface="Gothic A1" pitchFamily="2" charset="-127"/>
                <a:ea typeface="Gothic A1" pitchFamily="2" charset="-127"/>
                <a:cs typeface="Gothic A1" pitchFamily="2" charset="-127"/>
              </a:rPr>
              <a:t>ornare</a:t>
            </a:r>
            <a:r>
              <a:rPr lang="fr-FR" sz="1000" dirty="0">
                <a:latin typeface="Gothic A1" pitchFamily="2" charset="-127"/>
                <a:ea typeface="Gothic A1" pitchFamily="2" charset="-127"/>
                <a:cs typeface="Gothic A1" pitchFamily="2" charset="-127"/>
              </a:rPr>
              <a:t> massa pretium eu. Morbi a mi </a:t>
            </a:r>
            <a:r>
              <a:rPr lang="fr-FR" sz="1000" dirty="0" err="1">
                <a:latin typeface="Gothic A1" pitchFamily="2" charset="-127"/>
                <a:ea typeface="Gothic A1" pitchFamily="2" charset="-127"/>
                <a:cs typeface="Gothic A1" pitchFamily="2" charset="-127"/>
              </a:rPr>
              <a:t>augue</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Donec</a:t>
            </a:r>
            <a:r>
              <a:rPr lang="fr-FR" sz="1000" dirty="0">
                <a:latin typeface="Gothic A1" pitchFamily="2" charset="-127"/>
                <a:ea typeface="Gothic A1" pitchFamily="2" charset="-127"/>
                <a:cs typeface="Gothic A1" pitchFamily="2" charset="-127"/>
              </a:rPr>
              <a:t> porta mollis </a:t>
            </a:r>
            <a:r>
              <a:rPr lang="fr-FR" sz="1000" dirty="0" err="1">
                <a:latin typeface="Gothic A1" pitchFamily="2" charset="-127"/>
                <a:ea typeface="Gothic A1" pitchFamily="2" charset="-127"/>
                <a:cs typeface="Gothic A1" pitchFamily="2" charset="-127"/>
              </a:rPr>
              <a:t>sapien</a:t>
            </a:r>
            <a:r>
              <a:rPr lang="fr-FR" sz="1000" dirty="0">
                <a:latin typeface="Gothic A1" pitchFamily="2" charset="-127"/>
                <a:ea typeface="Gothic A1" pitchFamily="2" charset="-127"/>
                <a:cs typeface="Gothic A1" pitchFamily="2" charset="-127"/>
              </a:rPr>
              <a:t>. In </a:t>
            </a:r>
            <a:r>
              <a:rPr lang="fr-FR" sz="1000" dirty="0" err="1">
                <a:latin typeface="Gothic A1" pitchFamily="2" charset="-127"/>
                <a:ea typeface="Gothic A1" pitchFamily="2" charset="-127"/>
                <a:cs typeface="Gothic A1" pitchFamily="2" charset="-127"/>
              </a:rPr>
              <a:t>convallis</a:t>
            </a:r>
            <a:r>
              <a:rPr lang="fr-FR" sz="1000" dirty="0">
                <a:latin typeface="Gothic A1" pitchFamily="2" charset="-127"/>
                <a:ea typeface="Gothic A1" pitchFamily="2" charset="-127"/>
                <a:cs typeface="Gothic A1" pitchFamily="2" charset="-127"/>
              </a:rPr>
              <a:t> libero </a:t>
            </a:r>
            <a:r>
              <a:rPr lang="fr-FR" sz="1000" dirty="0" err="1">
                <a:latin typeface="Gothic A1" pitchFamily="2" charset="-127"/>
                <a:ea typeface="Gothic A1" pitchFamily="2" charset="-127"/>
                <a:cs typeface="Gothic A1" pitchFamily="2" charset="-127"/>
              </a:rPr>
              <a:t>sem</a:t>
            </a:r>
            <a:r>
              <a:rPr lang="fr-FR" sz="1000" dirty="0">
                <a:latin typeface="Gothic A1" pitchFamily="2" charset="-127"/>
                <a:ea typeface="Gothic A1" pitchFamily="2" charset="-127"/>
                <a:cs typeface="Gothic A1" pitchFamily="2" charset="-127"/>
              </a:rPr>
              <a:t>, at </a:t>
            </a:r>
            <a:r>
              <a:rPr lang="fr-FR" sz="1000" dirty="0" err="1">
                <a:latin typeface="Gothic A1" pitchFamily="2" charset="-127"/>
                <a:ea typeface="Gothic A1" pitchFamily="2" charset="-127"/>
                <a:cs typeface="Gothic A1" pitchFamily="2" charset="-127"/>
              </a:rPr>
              <a:t>accumsan</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lorem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vehicula</a:t>
            </a:r>
            <a:r>
              <a:rPr lang="fr-FR" sz="1000" dirty="0">
                <a:latin typeface="Gothic A1" pitchFamily="2" charset="-127"/>
                <a:ea typeface="Gothic A1" pitchFamily="2" charset="-127"/>
                <a:cs typeface="Gothic A1" pitchFamily="2" charset="-127"/>
              </a:rPr>
              <a:t> eu. </a:t>
            </a:r>
            <a:r>
              <a:rPr lang="fr-FR" sz="1000" dirty="0" err="1">
                <a:latin typeface="Gothic A1" pitchFamily="2" charset="-127"/>
                <a:ea typeface="Gothic A1" pitchFamily="2" charset="-127"/>
                <a:cs typeface="Gothic A1" pitchFamily="2" charset="-127"/>
              </a:rPr>
              <a:t>Phasellus</a:t>
            </a:r>
            <a:r>
              <a:rPr lang="fr-FR" sz="1000" dirty="0">
                <a:latin typeface="Gothic A1" pitchFamily="2" charset="-127"/>
                <a:ea typeface="Gothic A1" pitchFamily="2" charset="-127"/>
                <a:cs typeface="Gothic A1" pitchFamily="2" charset="-127"/>
              </a:rPr>
              <a:t> id nunc nunc. </a:t>
            </a:r>
            <a:r>
              <a:rPr lang="fr-FR" sz="1000" dirty="0" err="1">
                <a:latin typeface="Gothic A1" pitchFamily="2" charset="-127"/>
                <a:ea typeface="Gothic A1" pitchFamily="2" charset="-127"/>
                <a:cs typeface="Gothic A1" pitchFamily="2" charset="-127"/>
              </a:rPr>
              <a:t>Etiam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enim</a:t>
            </a:r>
            <a:r>
              <a:rPr lang="fr-FR" sz="1000" dirty="0">
                <a:latin typeface="Gothic A1" pitchFamily="2" charset="-127"/>
                <a:ea typeface="Gothic A1" pitchFamily="2" charset="-127"/>
                <a:cs typeface="Gothic A1" pitchFamily="2" charset="-127"/>
              </a:rPr>
              <a:t> est, </a:t>
            </a:r>
            <a:r>
              <a:rPr lang="fr-FR" sz="1000" dirty="0" err="1">
                <a:latin typeface="Gothic A1" pitchFamily="2" charset="-127"/>
                <a:ea typeface="Gothic A1" pitchFamily="2" charset="-127"/>
                <a:cs typeface="Gothic A1" pitchFamily="2" charset="-127"/>
              </a:rPr>
              <a:t>pharetra</a:t>
            </a:r>
            <a:r>
              <a:rPr lang="fr-FR" sz="1000" dirty="0">
                <a:latin typeface="Gothic A1" pitchFamily="2" charset="-127"/>
                <a:ea typeface="Gothic A1" pitchFamily="2" charset="-127"/>
                <a:cs typeface="Gothic A1" pitchFamily="2" charset="-127"/>
              </a:rPr>
              <a:t> eu </a:t>
            </a:r>
            <a:r>
              <a:rPr lang="fr-FR" sz="1000" dirty="0" err="1">
                <a:latin typeface="Gothic A1" pitchFamily="2" charset="-127"/>
                <a:ea typeface="Gothic A1" pitchFamily="2" charset="-127"/>
                <a:cs typeface="Gothic A1" pitchFamily="2" charset="-127"/>
              </a:rPr>
              <a:t>vestibulum</a:t>
            </a:r>
            <a:r>
              <a:rPr lang="fr-FR" sz="1000" dirty="0">
                <a:latin typeface="Gothic A1" pitchFamily="2" charset="-127"/>
                <a:ea typeface="Gothic A1" pitchFamily="2" charset="-127"/>
                <a:cs typeface="Gothic A1" pitchFamily="2" charset="-127"/>
              </a:rPr>
              <a:t> in, pulvinar id </a:t>
            </a:r>
            <a:r>
              <a:rPr lang="fr-FR" sz="1000" dirty="0" err="1">
                <a:latin typeface="Gothic A1" pitchFamily="2" charset="-127"/>
                <a:ea typeface="Gothic A1" pitchFamily="2" charset="-127"/>
                <a:cs typeface="Gothic A1" pitchFamily="2" charset="-127"/>
              </a:rPr>
              <a:t>nisi</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Nulla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facilisi</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Mauris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purus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urna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molestie</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ac</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scelerisque</a:t>
            </a:r>
            <a:r>
              <a:rPr lang="fr-FR" sz="1000" dirty="0">
                <a:latin typeface="Gothic A1" pitchFamily="2" charset="-127"/>
                <a:ea typeface="Gothic A1" pitchFamily="2" charset="-127"/>
                <a:cs typeface="Gothic A1" pitchFamily="2" charset="-127"/>
              </a:rPr>
              <a:t> at, </a:t>
            </a:r>
            <a:r>
              <a:rPr lang="fr-FR" sz="1000" dirty="0" err="1">
                <a:latin typeface="Gothic A1" pitchFamily="2" charset="-127"/>
                <a:ea typeface="Gothic A1" pitchFamily="2" charset="-127"/>
                <a:cs typeface="Gothic A1" pitchFamily="2" charset="-127"/>
              </a:rPr>
              <a:t>lobortis</a:t>
            </a:r>
            <a:r>
              <a:rPr lang="fr-FR" sz="1000" dirty="0">
                <a:latin typeface="Gothic A1" pitchFamily="2" charset="-127"/>
                <a:ea typeface="Gothic A1" pitchFamily="2" charset="-127"/>
                <a:cs typeface="Gothic A1" pitchFamily="2" charset="-127"/>
              </a:rPr>
              <a:t> eu </a:t>
            </a:r>
            <a:r>
              <a:rPr lang="fr-FR" sz="1000" dirty="0" err="1">
                <a:latin typeface="Gothic A1" pitchFamily="2" charset="-127"/>
                <a:ea typeface="Gothic A1" pitchFamily="2" charset="-127"/>
                <a:cs typeface="Gothic A1" pitchFamily="2" charset="-127"/>
              </a:rPr>
              <a:t>eros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Aenean</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feugiat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mauris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sit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amet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tortor</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maximus</a:t>
            </a:r>
            <a:r>
              <a:rPr lang="fr-FR" sz="1000" dirty="0">
                <a:latin typeface="Gothic A1" pitchFamily="2" charset="-127"/>
                <a:ea typeface="Gothic A1" pitchFamily="2" charset="-127"/>
                <a:cs typeface="Gothic A1" pitchFamily="2" charset="-127"/>
              </a:rPr>
              <a:t>, in </a:t>
            </a:r>
            <a:r>
              <a:rPr lang="fr-FR" sz="1000" dirty="0" err="1">
                <a:latin typeface="Gothic A1" pitchFamily="2" charset="-127"/>
                <a:ea typeface="Gothic A1" pitchFamily="2" charset="-127"/>
                <a:cs typeface="Gothic A1" pitchFamily="2" charset="-127"/>
              </a:rPr>
              <a:t>pellentesque</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mauris</a:t>
            </a:r>
            <a:r>
              <a:rPr lang="fr-FR" sz="1000" dirty="0">
                <a:latin typeface="Gothic A1" pitchFamily="2" charset="-127"/>
                <a:ea typeface="Gothic A1" pitchFamily="2" charset="-127"/>
                <a:cs typeface="Gothic A1" pitchFamily="2" charset="-127"/>
              </a:rPr>
              <a:t> rhoncus. </a:t>
            </a:r>
            <a:r>
              <a:rPr lang="fr-FR" sz="1000" dirty="0" err="1">
                <a:latin typeface="Gothic A1" pitchFamily="2" charset="-127"/>
                <a:ea typeface="Gothic A1" pitchFamily="2" charset="-127"/>
                <a:cs typeface="Gothic A1" pitchFamily="2" charset="-127"/>
              </a:rPr>
              <a:t>Nulla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eget</a:t>
            </a:r>
            <a:r>
              <a:rPr lang="fr-FR" sz="1000" dirty="0">
                <a:latin typeface="Gothic A1" pitchFamily="2" charset="-127"/>
                <a:ea typeface="Gothic A1" pitchFamily="2" charset="-127"/>
                <a:cs typeface="Gothic A1" pitchFamily="2" charset="-127"/>
              </a:rPr>
              <a:t> bibendum </a:t>
            </a:r>
            <a:r>
              <a:rPr lang="fr-FR" sz="1000" dirty="0" err="1">
                <a:latin typeface="Gothic A1" pitchFamily="2" charset="-127"/>
                <a:ea typeface="Gothic A1" pitchFamily="2" charset="-127"/>
                <a:cs typeface="Gothic A1" pitchFamily="2" charset="-127"/>
              </a:rPr>
              <a:t>arcu</a:t>
            </a:r>
            <a:r>
              <a:rPr lang="fr-FR" sz="1000" dirty="0">
                <a:latin typeface="Gothic A1" pitchFamily="2" charset="-127"/>
                <a:ea typeface="Gothic A1" pitchFamily="2" charset="-127"/>
                <a:cs typeface="Gothic A1" pitchFamily="2" charset="-127"/>
              </a:rPr>
              <a:t>.</a:t>
            </a:r>
            <a:br>
              <a:rPr lang="fr-FR" sz="1000" dirty="0">
                <a:latin typeface="Gothic A1" pitchFamily="2" charset="-127"/>
                <a:ea typeface="Gothic A1" pitchFamily="2" charset="-127"/>
                <a:cs typeface="Gothic A1" pitchFamily="2" charset="-127"/>
              </a:rPr>
            </a:br>
            <a:endParaRPr lang="fr-FR" sz="1000" dirty="0">
              <a:latin typeface="Gothic A1" pitchFamily="2" charset="-127"/>
              <a:ea typeface="Gothic A1" pitchFamily="2" charset="-127"/>
              <a:cs typeface="Gothic A1" pitchFamily="2" charset="-127"/>
            </a:endParaRPr>
          </a:p>
          <a:p>
            <a:pPr algn="just">
              <a:lnSpc>
                <a:spcPct val="130000"/>
              </a:lnSpc>
            </a:pPr>
            <a:endParaRPr lang="fr-FR" sz="1000" dirty="0">
              <a:latin typeface="Gothic A1" pitchFamily="2" charset="-127"/>
              <a:ea typeface="Gothic A1" pitchFamily="2" charset="-127"/>
              <a:cs typeface="Gothic A1" pitchFamily="2" charset="-127"/>
            </a:endParaRPr>
          </a:p>
        </p:txBody>
      </p:sp>
    </p:spTree>
    <p:extLst>
      <p:ext uri="{BB962C8B-B14F-4D97-AF65-F5344CB8AC3E}">
        <p14:creationId xmlns:p14="http://schemas.microsoft.com/office/powerpoint/2010/main" val="172049643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e + 1 image">
    <p:spTree>
      <p:nvGrpSpPr>
        <p:cNvPr id="1" name=""/>
        <p:cNvGrpSpPr/>
        <p:nvPr/>
      </p:nvGrpSpPr>
      <p:grpSpPr>
        <a:xfrm>
          <a:off x="0" y="0"/>
          <a:ext cx="0" cy="0"/>
          <a:chOff x="0" y="0"/>
          <a:chExt cx="0" cy="0"/>
        </a:xfrm>
      </p:grpSpPr>
      <p:sp>
        <p:nvSpPr>
          <p:cNvPr id="4" name="Image">
            <a:extLst>
              <a:ext uri="{FF2B5EF4-FFF2-40B4-BE49-F238E27FC236}">
                <a16:creationId xmlns:a16="http://schemas.microsoft.com/office/drawing/2014/main" id="{D3B26054-FC29-1039-EC64-B26DDA6F717B}"/>
              </a:ext>
            </a:extLst>
          </p:cNvPr>
          <p:cNvSpPr>
            <a:spLocks noGrp="1"/>
          </p:cNvSpPr>
          <p:nvPr>
            <p:ph type="pic" idx="22" hasCustomPrompt="1"/>
          </p:nvPr>
        </p:nvSpPr>
        <p:spPr>
          <a:xfrm>
            <a:off x="6739204" y="1984617"/>
            <a:ext cx="5572539" cy="4275827"/>
          </a:xfrm>
          <a:prstGeom prst="rect">
            <a:avLst/>
          </a:prstGeom>
        </p:spPr>
        <p:txBody>
          <a:bodyPr lIns="91439" tIns="45719" rIns="91439" bIns="45719">
            <a:noAutofit/>
          </a:bodyPr>
          <a:lstStyle>
            <a:lvl1pPr marL="0" indent="0" algn="ctr">
              <a:buNone/>
              <a:defRPr sz="900" b="0" i="0">
                <a:latin typeface="Gothic A1" pitchFamily="2" charset="-127"/>
                <a:ea typeface="Gothic A1" pitchFamily="2" charset="-127"/>
                <a:cs typeface="Gothic A1" pitchFamily="2" charset="-127"/>
              </a:defRPr>
            </a:lvl1pPr>
          </a:lstStyle>
          <a:p>
            <a:r>
              <a:rPr lang="fr-FR" dirty="0"/>
              <a:t>Cliquez sur l’icône pour ajouter une image</a:t>
            </a:r>
            <a:endParaRPr dirty="0"/>
          </a:p>
        </p:txBody>
      </p:sp>
      <p:sp>
        <p:nvSpPr>
          <p:cNvPr id="7" name="Titre de chapitre">
            <a:extLst>
              <a:ext uri="{FF2B5EF4-FFF2-40B4-BE49-F238E27FC236}">
                <a16:creationId xmlns:a16="http://schemas.microsoft.com/office/drawing/2014/main" id="{330D650B-E789-20D7-5B04-E4A9EB6998B9}"/>
              </a:ext>
            </a:extLst>
          </p:cNvPr>
          <p:cNvSpPr txBox="1">
            <a:spLocks noGrp="1"/>
          </p:cNvSpPr>
          <p:nvPr>
            <p:ph type="body" sz="quarter" idx="32" hasCustomPrompt="1"/>
          </p:nvPr>
        </p:nvSpPr>
        <p:spPr>
          <a:xfrm>
            <a:off x="624637" y="340378"/>
            <a:ext cx="11045775" cy="259046"/>
          </a:xfrm>
          <a:prstGeom prst="rect">
            <a:avLst/>
          </a:prstGeom>
        </p:spPr>
        <p:txBody>
          <a:bodyPr anchor="ctr">
            <a:noAutofit/>
          </a:bodyPr>
          <a:lstStyle>
            <a:lvl1pPr marL="0" indent="0" algn="l" defTabSz="1219169" rtl="0" eaLnBrk="1" latinLnBrk="0" hangingPunct="1">
              <a:lnSpc>
                <a:spcPct val="90000"/>
              </a:lnSpc>
              <a:spcBef>
                <a:spcPts val="1000"/>
              </a:spcBef>
              <a:buClr>
                <a:schemeClr val="tx2"/>
              </a:buClr>
              <a:buSzPct val="100000"/>
              <a:buFont typeface="Wingdings" pitchFamily="2" charset="2"/>
              <a:buNone/>
              <a:defRPr sz="1100" b="1" i="0" kern="1200" spc="148" dirty="0">
                <a:solidFill>
                  <a:schemeClr val="accent3"/>
                </a:solidFill>
                <a:latin typeface="Carnero SemBd" panose="020B0402020203020204" pitchFamily="34" charset="77"/>
                <a:ea typeface="Gothic A1" pitchFamily="2" charset="-127"/>
                <a:cs typeface="Gothic A1" pitchFamily="2" charset="-127"/>
              </a:defRPr>
            </a:lvl1pPr>
          </a:lstStyle>
          <a:p>
            <a:r>
              <a:rPr dirty="0" err="1"/>
              <a:t>Titre</a:t>
            </a:r>
            <a:r>
              <a:rPr dirty="0"/>
              <a:t> de </a:t>
            </a:r>
            <a:r>
              <a:rPr dirty="0" err="1"/>
              <a:t>chapitre</a:t>
            </a:r>
            <a:endParaRPr dirty="0"/>
          </a:p>
        </p:txBody>
      </p:sp>
      <p:sp>
        <p:nvSpPr>
          <p:cNvPr id="8" name="Titre de diapositive">
            <a:extLst>
              <a:ext uri="{FF2B5EF4-FFF2-40B4-BE49-F238E27FC236}">
                <a16:creationId xmlns:a16="http://schemas.microsoft.com/office/drawing/2014/main" id="{B21CFD57-04C4-BDB9-E1BC-08B97DED7A65}"/>
              </a:ext>
            </a:extLst>
          </p:cNvPr>
          <p:cNvSpPr txBox="1">
            <a:spLocks noGrp="1"/>
          </p:cNvSpPr>
          <p:nvPr>
            <p:ph type="title" hasCustomPrompt="1"/>
          </p:nvPr>
        </p:nvSpPr>
        <p:spPr>
          <a:xfrm>
            <a:off x="603249" y="717246"/>
            <a:ext cx="11074646" cy="1173236"/>
          </a:xfrm>
          <a:prstGeom prst="rect">
            <a:avLst/>
          </a:prstGeom>
        </p:spPr>
        <p:txBody>
          <a:bodyPr anchor="t">
            <a:noAutofit/>
          </a:bodyPr>
          <a:lstStyle>
            <a:lvl1pPr>
              <a:defRPr b="1" i="0">
                <a:latin typeface="Carnero" panose="020B0402020203020204" pitchFamily="34" charset="77"/>
              </a:defRPr>
            </a:lvl1pPr>
          </a:lstStyle>
          <a:p>
            <a:r>
              <a:rPr dirty="0" err="1"/>
              <a:t>Titre</a:t>
            </a:r>
            <a:r>
              <a:rPr dirty="0"/>
              <a:t> de diapositive</a:t>
            </a:r>
          </a:p>
        </p:txBody>
      </p:sp>
      <p:sp>
        <p:nvSpPr>
          <p:cNvPr id="9" name="Numéro de diapositive">
            <a:extLst>
              <a:ext uri="{FF2B5EF4-FFF2-40B4-BE49-F238E27FC236}">
                <a16:creationId xmlns:a16="http://schemas.microsoft.com/office/drawing/2014/main" id="{FFA424FF-294E-49DB-4E1E-7F74B71862CB}"/>
              </a:ext>
            </a:extLst>
          </p:cNvPr>
          <p:cNvSpPr txBox="1">
            <a:spLocks noGrp="1"/>
          </p:cNvSpPr>
          <p:nvPr>
            <p:ph type="sldNum" sz="quarter" idx="2"/>
          </p:nvPr>
        </p:nvSpPr>
        <p:spPr>
          <a:xfrm>
            <a:off x="11228294" y="6338559"/>
            <a:ext cx="449601" cy="189796"/>
          </a:xfrm>
          <a:prstGeom prst="rect">
            <a:avLst/>
          </a:prstGeom>
        </p:spPr>
        <p:txBody>
          <a:bodyPr/>
          <a:lstStyle>
            <a:lvl1pPr>
              <a:defRPr>
                <a:solidFill>
                  <a:schemeClr val="tx1"/>
                </a:solidFill>
                <a:latin typeface="Carnero Book" panose="020B0402020203020204" pitchFamily="34" charset="77"/>
              </a:defRPr>
            </a:lvl1pPr>
          </a:lstStyle>
          <a:p>
            <a:fld id="{F2F87BF8-7809-4271-8554-2F9D366CA6DB}" type="slidenum">
              <a:rPr lang="fr-FR" noProof="0" smtClean="0"/>
              <a:t>‹n°›</a:t>
            </a:fld>
            <a:endParaRPr lang="fr-FR" noProof="0"/>
          </a:p>
        </p:txBody>
      </p:sp>
      <p:sp>
        <p:nvSpPr>
          <p:cNvPr id="10" name="Espace réservé du texte 9">
            <a:extLst>
              <a:ext uri="{FF2B5EF4-FFF2-40B4-BE49-F238E27FC236}">
                <a16:creationId xmlns:a16="http://schemas.microsoft.com/office/drawing/2014/main" id="{E4ED4219-84EC-40DE-76BC-08FE4BCAA30F}"/>
              </a:ext>
            </a:extLst>
          </p:cNvPr>
          <p:cNvSpPr>
            <a:spLocks noGrp="1"/>
          </p:cNvSpPr>
          <p:nvPr>
            <p:ph type="body" sz="quarter" idx="34" hasCustomPrompt="1"/>
          </p:nvPr>
        </p:nvSpPr>
        <p:spPr>
          <a:xfrm>
            <a:off x="603249" y="1985123"/>
            <a:ext cx="6016625" cy="4275827"/>
          </a:xfrm>
        </p:spPr>
        <p:txBody>
          <a:bodyPr numCol="2" spcCol="144000"/>
          <a:lstStyle>
            <a:lvl1pPr marL="171450" indent="-171450" algn="just">
              <a:lnSpc>
                <a:spcPct val="130000"/>
              </a:lnSpc>
              <a:buFont typeface="Wingdings" pitchFamily="2" charset="2"/>
              <a:buChar char="§"/>
              <a:defRPr/>
            </a:lvl1pPr>
          </a:lstStyle>
          <a:p>
            <a:pPr>
              <a:lnSpc>
                <a:spcPct val="130000"/>
              </a:lnSpc>
            </a:pPr>
            <a:r>
              <a:rPr lang="fr-FR" sz="1000" dirty="0">
                <a:latin typeface="Gothic A1" pitchFamily="2" charset="-127"/>
                <a:ea typeface="Gothic A1" pitchFamily="2" charset="-127"/>
                <a:cs typeface="Gothic A1" pitchFamily="2" charset="-127"/>
              </a:rPr>
              <a:t>Ut a </a:t>
            </a:r>
            <a:r>
              <a:rPr lang="fr-FR" sz="1000" dirty="0" err="1">
                <a:latin typeface="Gothic A1" pitchFamily="2" charset="-127"/>
                <a:ea typeface="Gothic A1" pitchFamily="2" charset="-127"/>
                <a:cs typeface="Gothic A1" pitchFamily="2" charset="-127"/>
              </a:rPr>
              <a:t>sollicitudin</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orci</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Pellentesque</a:t>
            </a:r>
            <a:r>
              <a:rPr lang="fr-FR" sz="1000" dirty="0">
                <a:latin typeface="Gothic A1" pitchFamily="2" charset="-127"/>
                <a:ea typeface="Gothic A1" pitchFamily="2" charset="-127"/>
                <a:cs typeface="Gothic A1" pitchFamily="2" charset="-127"/>
              </a:rPr>
              <a:t> habitant morbi tristique </a:t>
            </a:r>
            <a:r>
              <a:rPr lang="fr-FR" sz="1000" dirty="0" err="1">
                <a:latin typeface="Gothic A1" pitchFamily="2" charset="-127"/>
                <a:ea typeface="Gothic A1" pitchFamily="2" charset="-127"/>
                <a:cs typeface="Gothic A1" pitchFamily="2" charset="-127"/>
              </a:rPr>
              <a:t>senectus</a:t>
            </a:r>
            <a:r>
              <a:rPr lang="fr-FR" sz="1000" dirty="0">
                <a:latin typeface="Gothic A1" pitchFamily="2" charset="-127"/>
                <a:ea typeface="Gothic A1" pitchFamily="2" charset="-127"/>
                <a:cs typeface="Gothic A1" pitchFamily="2" charset="-127"/>
              </a:rPr>
              <a:t> et </a:t>
            </a:r>
            <a:r>
              <a:rPr lang="fr-FR" sz="1000" dirty="0" err="1">
                <a:latin typeface="Gothic A1" pitchFamily="2" charset="-127"/>
                <a:ea typeface="Gothic A1" pitchFamily="2" charset="-127"/>
                <a:cs typeface="Gothic A1" pitchFamily="2" charset="-127"/>
              </a:rPr>
              <a:t>netus</a:t>
            </a:r>
            <a:r>
              <a:rPr lang="fr-FR" sz="1000" dirty="0">
                <a:latin typeface="Gothic A1" pitchFamily="2" charset="-127"/>
                <a:ea typeface="Gothic A1" pitchFamily="2" charset="-127"/>
                <a:cs typeface="Gothic A1" pitchFamily="2" charset="-127"/>
              </a:rPr>
              <a:t> et </a:t>
            </a:r>
            <a:r>
              <a:rPr lang="fr-FR" sz="1000" dirty="0" err="1">
                <a:latin typeface="Gothic A1" pitchFamily="2" charset="-127"/>
                <a:ea typeface="Gothic A1" pitchFamily="2" charset="-127"/>
                <a:cs typeface="Gothic A1" pitchFamily="2" charset="-127"/>
              </a:rPr>
              <a:t>malesuada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fames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ac</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turpis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egestas</a:t>
            </a:r>
            <a:r>
              <a:rPr lang="fr-FR" sz="1000" dirty="0">
                <a:latin typeface="Gothic A1" pitchFamily="2" charset="-127"/>
                <a:ea typeface="Gothic A1" pitchFamily="2" charset="-127"/>
                <a:cs typeface="Gothic A1" pitchFamily="2" charset="-127"/>
              </a:rPr>
              <a:t>. Nunc </a:t>
            </a:r>
            <a:r>
              <a:rPr lang="fr-FR" sz="1000" dirty="0" err="1">
                <a:latin typeface="Gothic A1" pitchFamily="2" charset="-127"/>
                <a:ea typeface="Gothic A1" pitchFamily="2" charset="-127"/>
                <a:cs typeface="Gothic A1" pitchFamily="2" charset="-127"/>
              </a:rPr>
              <a:t>fringilla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posuere</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mauris</a:t>
            </a:r>
            <a:r>
              <a:rPr lang="fr-FR" sz="1000" dirty="0">
                <a:latin typeface="Gothic A1" pitchFamily="2" charset="-127"/>
                <a:ea typeface="Gothic A1" pitchFamily="2" charset="-127"/>
                <a:cs typeface="Gothic A1" pitchFamily="2" charset="-127"/>
              </a:rPr>
              <a:t>, a </a:t>
            </a:r>
            <a:r>
              <a:rPr lang="fr-FR" sz="1000" dirty="0" err="1">
                <a:latin typeface="Gothic A1" pitchFamily="2" charset="-127"/>
                <a:ea typeface="Gothic A1" pitchFamily="2" charset="-127"/>
                <a:cs typeface="Gothic A1" pitchFamily="2" charset="-127"/>
              </a:rPr>
              <a:t>blandit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neque</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mattis</a:t>
            </a:r>
            <a:r>
              <a:rPr lang="fr-FR" sz="1000" dirty="0">
                <a:latin typeface="Gothic A1" pitchFamily="2" charset="-127"/>
                <a:ea typeface="Gothic A1" pitchFamily="2" charset="-127"/>
                <a:cs typeface="Gothic A1" pitchFamily="2" charset="-127"/>
              </a:rPr>
              <a:t> nec. </a:t>
            </a:r>
            <a:r>
              <a:rPr lang="fr-FR" sz="1000" dirty="0" err="1">
                <a:latin typeface="Gothic A1" pitchFamily="2" charset="-127"/>
                <a:ea typeface="Gothic A1" pitchFamily="2" charset="-127"/>
                <a:cs typeface="Gothic A1" pitchFamily="2" charset="-127"/>
              </a:rPr>
              <a:t>Mauris</a:t>
            </a:r>
            <a:r>
              <a:rPr lang="fr-FR" sz="1000" dirty="0">
                <a:latin typeface="Gothic A1" pitchFamily="2" charset="-127"/>
                <a:ea typeface="Gothic A1" pitchFamily="2" charset="-127"/>
                <a:cs typeface="Gothic A1" pitchFamily="2" charset="-127"/>
              </a:rPr>
              <a:t> est </a:t>
            </a:r>
            <a:r>
              <a:rPr lang="fr-FR" sz="1000" dirty="0" err="1">
                <a:latin typeface="Gothic A1" pitchFamily="2" charset="-127"/>
                <a:ea typeface="Gothic A1" pitchFamily="2" charset="-127"/>
                <a:cs typeface="Gothic A1" pitchFamily="2" charset="-127"/>
              </a:rPr>
              <a:t>urna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euismod</a:t>
            </a:r>
            <a:r>
              <a:rPr lang="fr-FR" sz="1000" dirty="0">
                <a:latin typeface="Gothic A1" pitchFamily="2" charset="-127"/>
                <a:ea typeface="Gothic A1" pitchFamily="2" charset="-127"/>
                <a:cs typeface="Gothic A1" pitchFamily="2" charset="-127"/>
              </a:rPr>
              <a:t> nec </a:t>
            </a:r>
            <a:r>
              <a:rPr lang="fr-FR" sz="1000" dirty="0" err="1">
                <a:latin typeface="Gothic A1" pitchFamily="2" charset="-127"/>
                <a:ea typeface="Gothic A1" pitchFamily="2" charset="-127"/>
                <a:cs typeface="Gothic A1" pitchFamily="2" charset="-127"/>
              </a:rPr>
              <a:t>efficitur</a:t>
            </a:r>
            <a:r>
              <a:rPr lang="fr-FR" sz="1000" dirty="0">
                <a:latin typeface="Gothic A1" pitchFamily="2" charset="-127"/>
                <a:ea typeface="Gothic A1" pitchFamily="2" charset="-127"/>
                <a:cs typeface="Gothic A1" pitchFamily="2" charset="-127"/>
              </a:rPr>
              <a:t> vitae, </a:t>
            </a:r>
            <a:r>
              <a:rPr lang="fr-FR" sz="1000" dirty="0" err="1">
                <a:latin typeface="Gothic A1" pitchFamily="2" charset="-127"/>
                <a:ea typeface="Gothic A1" pitchFamily="2" charset="-127"/>
                <a:cs typeface="Gothic A1" pitchFamily="2" charset="-127"/>
              </a:rPr>
              <a:t>rutrum</a:t>
            </a:r>
            <a:r>
              <a:rPr lang="fr-FR" sz="1000" dirty="0">
                <a:latin typeface="Gothic A1" pitchFamily="2" charset="-127"/>
                <a:ea typeface="Gothic A1" pitchFamily="2" charset="-127"/>
                <a:cs typeface="Gothic A1" pitchFamily="2" charset="-127"/>
              </a:rPr>
              <a:t> ut </a:t>
            </a:r>
            <a:r>
              <a:rPr lang="fr-FR" sz="1000" dirty="0" err="1">
                <a:latin typeface="Gothic A1" pitchFamily="2" charset="-127"/>
                <a:ea typeface="Gothic A1" pitchFamily="2" charset="-127"/>
                <a:cs typeface="Gothic A1" pitchFamily="2" charset="-127"/>
              </a:rPr>
              <a:t>elit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Aenean</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venenatis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quis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ligula</a:t>
            </a:r>
            <a:r>
              <a:rPr lang="fr-FR" sz="1000" dirty="0">
                <a:latin typeface="Gothic A1" pitchFamily="2" charset="-127"/>
                <a:ea typeface="Gothic A1" pitchFamily="2" charset="-127"/>
                <a:cs typeface="Gothic A1" pitchFamily="2" charset="-127"/>
              </a:rPr>
              <a:t> id </a:t>
            </a:r>
            <a:r>
              <a:rPr lang="fr-FR" sz="1000" dirty="0" err="1">
                <a:latin typeface="Gothic A1" pitchFamily="2" charset="-127"/>
                <a:ea typeface="Gothic A1" pitchFamily="2" charset="-127"/>
                <a:cs typeface="Gothic A1" pitchFamily="2" charset="-127"/>
              </a:rPr>
              <a:t>eleifend</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Curabitur</a:t>
            </a:r>
            <a:r>
              <a:rPr lang="fr-FR" sz="1000" dirty="0">
                <a:latin typeface="Gothic A1" pitchFamily="2" charset="-127"/>
                <a:ea typeface="Gothic A1" pitchFamily="2" charset="-127"/>
                <a:cs typeface="Gothic A1" pitchFamily="2" charset="-127"/>
              </a:rPr>
              <a:t> bibendum porta </a:t>
            </a:r>
            <a:r>
              <a:rPr lang="fr-FR" sz="1000" dirty="0" err="1">
                <a:latin typeface="Gothic A1" pitchFamily="2" charset="-127"/>
                <a:ea typeface="Gothic A1" pitchFamily="2" charset="-127"/>
                <a:cs typeface="Gothic A1" pitchFamily="2" charset="-127"/>
              </a:rPr>
              <a:t>varius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Vivamus</a:t>
            </a:r>
            <a:r>
              <a:rPr lang="fr-FR" sz="1000" dirty="0">
                <a:latin typeface="Gothic A1" pitchFamily="2" charset="-127"/>
                <a:ea typeface="Gothic A1" pitchFamily="2" charset="-127"/>
                <a:cs typeface="Gothic A1" pitchFamily="2" charset="-127"/>
              </a:rPr>
              <a:t> libero </a:t>
            </a:r>
            <a:r>
              <a:rPr lang="fr-FR" sz="1000" dirty="0" err="1">
                <a:latin typeface="Gothic A1" pitchFamily="2" charset="-127"/>
                <a:ea typeface="Gothic A1" pitchFamily="2" charset="-127"/>
                <a:cs typeface="Gothic A1" pitchFamily="2" charset="-127"/>
              </a:rPr>
              <a:t>velit</a:t>
            </a:r>
            <a:r>
              <a:rPr lang="fr-FR" sz="1000" dirty="0">
                <a:latin typeface="Gothic A1" pitchFamily="2" charset="-127"/>
                <a:ea typeface="Gothic A1" pitchFamily="2" charset="-127"/>
                <a:cs typeface="Gothic A1" pitchFamily="2" charset="-127"/>
              </a:rPr>
              <a:t>, tristique </a:t>
            </a:r>
            <a:r>
              <a:rPr lang="fr-FR" sz="1000" dirty="0" err="1">
                <a:latin typeface="Gothic A1" pitchFamily="2" charset="-127"/>
                <a:ea typeface="Gothic A1" pitchFamily="2" charset="-127"/>
                <a:cs typeface="Gothic A1" pitchFamily="2" charset="-127"/>
              </a:rPr>
              <a:t>tincidunt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metus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quis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egestas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ultricies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nisl</a:t>
            </a:r>
            <a:r>
              <a:rPr lang="fr-FR" sz="1000" dirty="0">
                <a:latin typeface="Gothic A1" pitchFamily="2" charset="-127"/>
                <a:ea typeface="Gothic A1" pitchFamily="2" charset="-127"/>
                <a:cs typeface="Gothic A1" pitchFamily="2" charset="-127"/>
              </a:rPr>
              <a:t>. Nam et </a:t>
            </a:r>
            <a:r>
              <a:rPr lang="fr-FR" sz="1000" dirty="0" err="1">
                <a:latin typeface="Gothic A1" pitchFamily="2" charset="-127"/>
                <a:ea typeface="Gothic A1" pitchFamily="2" charset="-127"/>
                <a:cs typeface="Gothic A1" pitchFamily="2" charset="-127"/>
              </a:rPr>
              <a:t>suscipit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nisi</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Phasellus</a:t>
            </a:r>
            <a:r>
              <a:rPr lang="fr-FR" sz="1000" dirty="0">
                <a:latin typeface="Gothic A1" pitchFamily="2" charset="-127"/>
                <a:ea typeface="Gothic A1" pitchFamily="2" charset="-127"/>
                <a:cs typeface="Gothic A1" pitchFamily="2" charset="-127"/>
              </a:rPr>
              <a:t> a </a:t>
            </a:r>
            <a:r>
              <a:rPr lang="fr-FR" sz="1000" dirty="0" err="1">
                <a:latin typeface="Gothic A1" pitchFamily="2" charset="-127"/>
                <a:ea typeface="Gothic A1" pitchFamily="2" charset="-127"/>
                <a:cs typeface="Gothic A1" pitchFamily="2" charset="-127"/>
              </a:rPr>
              <a:t>laoreet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quam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Donec</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eget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enim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eros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Vestibulum</a:t>
            </a:r>
            <a:r>
              <a:rPr lang="fr-FR" sz="1000" dirty="0">
                <a:latin typeface="Gothic A1" pitchFamily="2" charset="-127"/>
                <a:ea typeface="Gothic A1" pitchFamily="2" charset="-127"/>
                <a:cs typeface="Gothic A1" pitchFamily="2" charset="-127"/>
              </a:rPr>
              <a:t> ut ipsum </a:t>
            </a:r>
            <a:r>
              <a:rPr lang="fr-FR" sz="1000" dirty="0" err="1">
                <a:latin typeface="Gothic A1" pitchFamily="2" charset="-127"/>
                <a:ea typeface="Gothic A1" pitchFamily="2" charset="-127"/>
                <a:cs typeface="Gothic A1" pitchFamily="2" charset="-127"/>
              </a:rPr>
              <a:t>urna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Donec</a:t>
            </a:r>
            <a:r>
              <a:rPr lang="fr-FR" sz="1000" dirty="0">
                <a:latin typeface="Gothic A1" pitchFamily="2" charset="-127"/>
                <a:ea typeface="Gothic A1" pitchFamily="2" charset="-127"/>
                <a:cs typeface="Gothic A1" pitchFamily="2" charset="-127"/>
              </a:rPr>
              <a:t> cursus </a:t>
            </a:r>
            <a:r>
              <a:rPr lang="fr-FR" sz="1000" dirty="0" err="1">
                <a:latin typeface="Gothic A1" pitchFamily="2" charset="-127"/>
                <a:ea typeface="Gothic A1" pitchFamily="2" charset="-127"/>
                <a:cs typeface="Gothic A1" pitchFamily="2" charset="-127"/>
              </a:rPr>
              <a:t>egestas</a:t>
            </a:r>
            <a:r>
              <a:rPr lang="fr-FR" sz="1000" dirty="0">
                <a:latin typeface="Gothic A1" pitchFamily="2" charset="-127"/>
                <a:ea typeface="Gothic A1" pitchFamily="2" charset="-127"/>
                <a:cs typeface="Gothic A1" pitchFamily="2" charset="-127"/>
              </a:rPr>
              <a:t> erat, nec </a:t>
            </a:r>
            <a:r>
              <a:rPr lang="fr-FR" sz="1000" dirty="0" err="1">
                <a:latin typeface="Gothic A1" pitchFamily="2" charset="-127"/>
                <a:ea typeface="Gothic A1" pitchFamily="2" charset="-127"/>
                <a:cs typeface="Gothic A1" pitchFamily="2" charset="-127"/>
              </a:rPr>
              <a:t>ornare</a:t>
            </a:r>
            <a:r>
              <a:rPr lang="fr-FR" sz="1000" dirty="0">
                <a:latin typeface="Gothic A1" pitchFamily="2" charset="-127"/>
                <a:ea typeface="Gothic A1" pitchFamily="2" charset="-127"/>
                <a:cs typeface="Gothic A1" pitchFamily="2" charset="-127"/>
              </a:rPr>
              <a:t> massa pretium eu. Ut a </a:t>
            </a:r>
            <a:r>
              <a:rPr lang="fr-FR" sz="1000" dirty="0" err="1">
                <a:latin typeface="Gothic A1" pitchFamily="2" charset="-127"/>
                <a:ea typeface="Gothic A1" pitchFamily="2" charset="-127"/>
                <a:cs typeface="Gothic A1" pitchFamily="2" charset="-127"/>
              </a:rPr>
              <a:t>sollicitudin</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orci</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Pellentesque</a:t>
            </a:r>
            <a:r>
              <a:rPr lang="fr-FR" sz="1000" dirty="0">
                <a:latin typeface="Gothic A1" pitchFamily="2" charset="-127"/>
                <a:ea typeface="Gothic A1" pitchFamily="2" charset="-127"/>
                <a:cs typeface="Gothic A1" pitchFamily="2" charset="-127"/>
              </a:rPr>
              <a:t> habitant morbi tristique </a:t>
            </a:r>
            <a:r>
              <a:rPr lang="fr-FR" sz="1000" dirty="0" err="1">
                <a:latin typeface="Gothic A1" pitchFamily="2" charset="-127"/>
                <a:ea typeface="Gothic A1" pitchFamily="2" charset="-127"/>
                <a:cs typeface="Gothic A1" pitchFamily="2" charset="-127"/>
              </a:rPr>
              <a:t>senectus</a:t>
            </a:r>
            <a:r>
              <a:rPr lang="fr-FR" sz="1000" dirty="0">
                <a:latin typeface="Gothic A1" pitchFamily="2" charset="-127"/>
                <a:ea typeface="Gothic A1" pitchFamily="2" charset="-127"/>
                <a:cs typeface="Gothic A1" pitchFamily="2" charset="-127"/>
              </a:rPr>
              <a:t> et </a:t>
            </a:r>
            <a:r>
              <a:rPr lang="fr-FR" sz="1000" dirty="0" err="1">
                <a:latin typeface="Gothic A1" pitchFamily="2" charset="-127"/>
                <a:ea typeface="Gothic A1" pitchFamily="2" charset="-127"/>
                <a:cs typeface="Gothic A1" pitchFamily="2" charset="-127"/>
              </a:rPr>
              <a:t>netus</a:t>
            </a:r>
            <a:r>
              <a:rPr lang="fr-FR" sz="1000" dirty="0">
                <a:latin typeface="Gothic A1" pitchFamily="2" charset="-127"/>
                <a:ea typeface="Gothic A1" pitchFamily="2" charset="-127"/>
                <a:cs typeface="Gothic A1" pitchFamily="2" charset="-127"/>
              </a:rPr>
              <a:t> et </a:t>
            </a:r>
            <a:r>
              <a:rPr lang="fr-FR" sz="1000" dirty="0" err="1">
                <a:latin typeface="Gothic A1" pitchFamily="2" charset="-127"/>
                <a:ea typeface="Gothic A1" pitchFamily="2" charset="-127"/>
                <a:cs typeface="Gothic A1" pitchFamily="2" charset="-127"/>
              </a:rPr>
              <a:t>malesuada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fames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ac</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turpis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egestas</a:t>
            </a:r>
            <a:r>
              <a:rPr lang="fr-FR" sz="1000" dirty="0">
                <a:latin typeface="Gothic A1" pitchFamily="2" charset="-127"/>
                <a:ea typeface="Gothic A1" pitchFamily="2" charset="-127"/>
                <a:cs typeface="Gothic A1" pitchFamily="2" charset="-127"/>
              </a:rPr>
              <a:t>. Nunc </a:t>
            </a:r>
            <a:r>
              <a:rPr lang="fr-FR" sz="1000" dirty="0" err="1">
                <a:latin typeface="Gothic A1" pitchFamily="2" charset="-127"/>
                <a:ea typeface="Gothic A1" pitchFamily="2" charset="-127"/>
                <a:cs typeface="Gothic A1" pitchFamily="2" charset="-127"/>
              </a:rPr>
              <a:t>fringilla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posuere</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mauris</a:t>
            </a:r>
            <a:r>
              <a:rPr lang="fr-FR" sz="1000" dirty="0">
                <a:latin typeface="Gothic A1" pitchFamily="2" charset="-127"/>
                <a:ea typeface="Gothic A1" pitchFamily="2" charset="-127"/>
                <a:cs typeface="Gothic A1" pitchFamily="2" charset="-127"/>
              </a:rPr>
              <a:t>, a </a:t>
            </a:r>
            <a:r>
              <a:rPr lang="fr-FR" sz="1000" dirty="0" err="1">
                <a:latin typeface="Gothic A1" pitchFamily="2" charset="-127"/>
                <a:ea typeface="Gothic A1" pitchFamily="2" charset="-127"/>
                <a:cs typeface="Gothic A1" pitchFamily="2" charset="-127"/>
              </a:rPr>
              <a:t>blandit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neque</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mattis</a:t>
            </a:r>
            <a:r>
              <a:rPr lang="fr-FR" sz="1000" dirty="0">
                <a:latin typeface="Gothic A1" pitchFamily="2" charset="-127"/>
                <a:ea typeface="Gothic A1" pitchFamily="2" charset="-127"/>
                <a:cs typeface="Gothic A1" pitchFamily="2" charset="-127"/>
              </a:rPr>
              <a:t> nec. </a:t>
            </a:r>
            <a:r>
              <a:rPr lang="fr-FR" sz="1000" dirty="0" err="1">
                <a:latin typeface="Gothic A1" pitchFamily="2" charset="-127"/>
                <a:ea typeface="Gothic A1" pitchFamily="2" charset="-127"/>
                <a:cs typeface="Gothic A1" pitchFamily="2" charset="-127"/>
              </a:rPr>
              <a:t>Mauris</a:t>
            </a:r>
            <a:r>
              <a:rPr lang="fr-FR" sz="1000" dirty="0">
                <a:latin typeface="Gothic A1" pitchFamily="2" charset="-127"/>
                <a:ea typeface="Gothic A1" pitchFamily="2" charset="-127"/>
                <a:cs typeface="Gothic A1" pitchFamily="2" charset="-127"/>
              </a:rPr>
              <a:t> est </a:t>
            </a:r>
            <a:r>
              <a:rPr lang="fr-FR" sz="1000" dirty="0" err="1">
                <a:latin typeface="Gothic A1" pitchFamily="2" charset="-127"/>
                <a:ea typeface="Gothic A1" pitchFamily="2" charset="-127"/>
                <a:cs typeface="Gothic A1" pitchFamily="2" charset="-127"/>
              </a:rPr>
              <a:t>urna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euismod</a:t>
            </a:r>
            <a:r>
              <a:rPr lang="fr-FR" sz="1000" dirty="0">
                <a:latin typeface="Gothic A1" pitchFamily="2" charset="-127"/>
                <a:ea typeface="Gothic A1" pitchFamily="2" charset="-127"/>
                <a:cs typeface="Gothic A1" pitchFamily="2" charset="-127"/>
              </a:rPr>
              <a:t> nec </a:t>
            </a:r>
            <a:r>
              <a:rPr lang="fr-FR" sz="1000" dirty="0" err="1">
                <a:latin typeface="Gothic A1" pitchFamily="2" charset="-127"/>
                <a:ea typeface="Gothic A1" pitchFamily="2" charset="-127"/>
                <a:cs typeface="Gothic A1" pitchFamily="2" charset="-127"/>
              </a:rPr>
              <a:t>efficitur</a:t>
            </a:r>
            <a:r>
              <a:rPr lang="fr-FR" sz="1000" dirty="0">
                <a:latin typeface="Gothic A1" pitchFamily="2" charset="-127"/>
                <a:ea typeface="Gothic A1" pitchFamily="2" charset="-127"/>
                <a:cs typeface="Gothic A1" pitchFamily="2" charset="-127"/>
              </a:rPr>
              <a:t> vitae, </a:t>
            </a:r>
            <a:r>
              <a:rPr lang="fr-FR" sz="1000" dirty="0" err="1">
                <a:latin typeface="Gothic A1" pitchFamily="2" charset="-127"/>
                <a:ea typeface="Gothic A1" pitchFamily="2" charset="-127"/>
                <a:cs typeface="Gothic A1" pitchFamily="2" charset="-127"/>
              </a:rPr>
              <a:t>rutrum</a:t>
            </a:r>
            <a:r>
              <a:rPr lang="fr-FR" sz="1000" dirty="0">
                <a:latin typeface="Gothic A1" pitchFamily="2" charset="-127"/>
                <a:ea typeface="Gothic A1" pitchFamily="2" charset="-127"/>
                <a:cs typeface="Gothic A1" pitchFamily="2" charset="-127"/>
              </a:rPr>
              <a:t> ut </a:t>
            </a:r>
            <a:r>
              <a:rPr lang="fr-FR" sz="1000" dirty="0" err="1">
                <a:latin typeface="Gothic A1" pitchFamily="2" charset="-127"/>
                <a:ea typeface="Gothic A1" pitchFamily="2" charset="-127"/>
                <a:cs typeface="Gothic A1" pitchFamily="2" charset="-127"/>
              </a:rPr>
              <a:t>elit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Aenean</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venenatis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quis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ligula</a:t>
            </a:r>
            <a:r>
              <a:rPr lang="fr-FR" sz="1000" dirty="0">
                <a:latin typeface="Gothic A1" pitchFamily="2" charset="-127"/>
                <a:ea typeface="Gothic A1" pitchFamily="2" charset="-127"/>
                <a:cs typeface="Gothic A1" pitchFamily="2" charset="-127"/>
              </a:rPr>
              <a:t> id </a:t>
            </a:r>
            <a:r>
              <a:rPr lang="fr-FR" sz="1000" dirty="0" err="1">
                <a:latin typeface="Gothic A1" pitchFamily="2" charset="-127"/>
                <a:ea typeface="Gothic A1" pitchFamily="2" charset="-127"/>
                <a:cs typeface="Gothic A1" pitchFamily="2" charset="-127"/>
              </a:rPr>
              <a:t>eleifend</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Curabitur</a:t>
            </a:r>
            <a:r>
              <a:rPr lang="fr-FR" sz="1000" dirty="0">
                <a:latin typeface="Gothic A1" pitchFamily="2" charset="-127"/>
                <a:ea typeface="Gothic A1" pitchFamily="2" charset="-127"/>
                <a:cs typeface="Gothic A1" pitchFamily="2" charset="-127"/>
              </a:rPr>
              <a:t> bibendum porta </a:t>
            </a:r>
            <a:r>
              <a:rPr lang="fr-FR" sz="1000" dirty="0" err="1">
                <a:latin typeface="Gothic A1" pitchFamily="2" charset="-127"/>
                <a:ea typeface="Gothic A1" pitchFamily="2" charset="-127"/>
                <a:cs typeface="Gothic A1" pitchFamily="2" charset="-127"/>
              </a:rPr>
              <a:t>varius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Vivamus</a:t>
            </a:r>
            <a:r>
              <a:rPr lang="fr-FR" sz="1000" dirty="0">
                <a:latin typeface="Gothic A1" pitchFamily="2" charset="-127"/>
                <a:ea typeface="Gothic A1" pitchFamily="2" charset="-127"/>
                <a:cs typeface="Gothic A1" pitchFamily="2" charset="-127"/>
              </a:rPr>
              <a:t> libero </a:t>
            </a:r>
            <a:r>
              <a:rPr lang="fr-FR" sz="1000" dirty="0" err="1">
                <a:latin typeface="Gothic A1" pitchFamily="2" charset="-127"/>
                <a:ea typeface="Gothic A1" pitchFamily="2" charset="-127"/>
                <a:cs typeface="Gothic A1" pitchFamily="2" charset="-127"/>
              </a:rPr>
              <a:t>velit</a:t>
            </a:r>
            <a:r>
              <a:rPr lang="fr-FR" sz="1000" dirty="0">
                <a:latin typeface="Gothic A1" pitchFamily="2" charset="-127"/>
                <a:ea typeface="Gothic A1" pitchFamily="2" charset="-127"/>
                <a:cs typeface="Gothic A1" pitchFamily="2" charset="-127"/>
              </a:rPr>
              <a:t>, tristique </a:t>
            </a:r>
            <a:r>
              <a:rPr lang="fr-FR" sz="1000" dirty="0" err="1">
                <a:latin typeface="Gothic A1" pitchFamily="2" charset="-127"/>
                <a:ea typeface="Gothic A1" pitchFamily="2" charset="-127"/>
                <a:cs typeface="Gothic A1" pitchFamily="2" charset="-127"/>
              </a:rPr>
              <a:t>tincidunt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metus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quis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egestas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ultricies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nisl</a:t>
            </a:r>
            <a:r>
              <a:rPr lang="fr-FR" sz="1000" dirty="0">
                <a:latin typeface="Gothic A1" pitchFamily="2" charset="-127"/>
                <a:ea typeface="Gothic A1" pitchFamily="2" charset="-127"/>
                <a:cs typeface="Gothic A1" pitchFamily="2" charset="-127"/>
              </a:rPr>
              <a:t>. Nam et </a:t>
            </a:r>
            <a:r>
              <a:rPr lang="fr-FR" sz="1000" dirty="0" err="1">
                <a:latin typeface="Gothic A1" pitchFamily="2" charset="-127"/>
                <a:ea typeface="Gothic A1" pitchFamily="2" charset="-127"/>
                <a:cs typeface="Gothic A1" pitchFamily="2" charset="-127"/>
              </a:rPr>
              <a:t>suscipit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nisi</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Phasellus</a:t>
            </a:r>
            <a:r>
              <a:rPr lang="fr-FR" sz="1000" dirty="0">
                <a:latin typeface="Gothic A1" pitchFamily="2" charset="-127"/>
                <a:ea typeface="Gothic A1" pitchFamily="2" charset="-127"/>
                <a:cs typeface="Gothic A1" pitchFamily="2" charset="-127"/>
              </a:rPr>
              <a:t> a </a:t>
            </a:r>
            <a:r>
              <a:rPr lang="fr-FR" sz="1000" dirty="0" err="1">
                <a:latin typeface="Gothic A1" pitchFamily="2" charset="-127"/>
                <a:ea typeface="Gothic A1" pitchFamily="2" charset="-127"/>
                <a:cs typeface="Gothic A1" pitchFamily="2" charset="-127"/>
              </a:rPr>
              <a:t>laoreet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quam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Donec</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eget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enim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eros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Vestibulum</a:t>
            </a:r>
            <a:r>
              <a:rPr lang="fr-FR" sz="1000" dirty="0">
                <a:latin typeface="Gothic A1" pitchFamily="2" charset="-127"/>
                <a:ea typeface="Gothic A1" pitchFamily="2" charset="-127"/>
                <a:cs typeface="Gothic A1" pitchFamily="2" charset="-127"/>
              </a:rPr>
              <a:t> ut ipsum </a:t>
            </a:r>
            <a:r>
              <a:rPr lang="fr-FR" sz="1000" dirty="0" err="1">
                <a:latin typeface="Gothic A1" pitchFamily="2" charset="-127"/>
                <a:ea typeface="Gothic A1" pitchFamily="2" charset="-127"/>
                <a:cs typeface="Gothic A1" pitchFamily="2" charset="-127"/>
              </a:rPr>
              <a:t>urna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Donec</a:t>
            </a:r>
            <a:r>
              <a:rPr lang="fr-FR" sz="1000" dirty="0">
                <a:latin typeface="Gothic A1" pitchFamily="2" charset="-127"/>
                <a:ea typeface="Gothic A1" pitchFamily="2" charset="-127"/>
                <a:cs typeface="Gothic A1" pitchFamily="2" charset="-127"/>
              </a:rPr>
              <a:t> cursus </a:t>
            </a:r>
            <a:r>
              <a:rPr lang="fr-FR" sz="1000" dirty="0" err="1">
                <a:latin typeface="Gothic A1" pitchFamily="2" charset="-127"/>
                <a:ea typeface="Gothic A1" pitchFamily="2" charset="-127"/>
                <a:cs typeface="Gothic A1" pitchFamily="2" charset="-127"/>
              </a:rPr>
              <a:t>egestas</a:t>
            </a:r>
            <a:r>
              <a:rPr lang="fr-FR" sz="1000" dirty="0">
                <a:latin typeface="Gothic A1" pitchFamily="2" charset="-127"/>
                <a:ea typeface="Gothic A1" pitchFamily="2" charset="-127"/>
                <a:cs typeface="Gothic A1" pitchFamily="2" charset="-127"/>
              </a:rPr>
              <a:t> erat, nec </a:t>
            </a:r>
            <a:r>
              <a:rPr lang="fr-FR" sz="1000" dirty="0" err="1">
                <a:latin typeface="Gothic A1" pitchFamily="2" charset="-127"/>
                <a:ea typeface="Gothic A1" pitchFamily="2" charset="-127"/>
                <a:cs typeface="Gothic A1" pitchFamily="2" charset="-127"/>
              </a:rPr>
              <a:t>ornare</a:t>
            </a:r>
            <a:r>
              <a:rPr lang="fr-FR" sz="1000" dirty="0">
                <a:latin typeface="Gothic A1" pitchFamily="2" charset="-127"/>
                <a:ea typeface="Gothic A1" pitchFamily="2" charset="-127"/>
                <a:cs typeface="Gothic A1" pitchFamily="2" charset="-127"/>
              </a:rPr>
              <a:t> massa pretium eu. Ut a </a:t>
            </a:r>
            <a:r>
              <a:rPr lang="fr-FR" sz="1000" dirty="0" err="1">
                <a:latin typeface="Gothic A1" pitchFamily="2" charset="-127"/>
                <a:ea typeface="Gothic A1" pitchFamily="2" charset="-127"/>
                <a:cs typeface="Gothic A1" pitchFamily="2" charset="-127"/>
              </a:rPr>
              <a:t>sollicitudin</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orci</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Pellentesque</a:t>
            </a:r>
            <a:r>
              <a:rPr lang="fr-FR" sz="1000" dirty="0">
                <a:latin typeface="Gothic A1" pitchFamily="2" charset="-127"/>
                <a:ea typeface="Gothic A1" pitchFamily="2" charset="-127"/>
                <a:cs typeface="Gothic A1" pitchFamily="2" charset="-127"/>
              </a:rPr>
              <a:t> habitant morbi tristique </a:t>
            </a:r>
            <a:r>
              <a:rPr lang="fr-FR" sz="1000" dirty="0" err="1">
                <a:latin typeface="Gothic A1" pitchFamily="2" charset="-127"/>
                <a:ea typeface="Gothic A1" pitchFamily="2" charset="-127"/>
                <a:cs typeface="Gothic A1" pitchFamily="2" charset="-127"/>
              </a:rPr>
              <a:t>senectus</a:t>
            </a:r>
            <a:r>
              <a:rPr lang="fr-FR" sz="1000" dirty="0">
                <a:latin typeface="Gothic A1" pitchFamily="2" charset="-127"/>
                <a:ea typeface="Gothic A1" pitchFamily="2" charset="-127"/>
                <a:cs typeface="Gothic A1" pitchFamily="2" charset="-127"/>
              </a:rPr>
              <a:t> et </a:t>
            </a:r>
            <a:r>
              <a:rPr lang="fr-FR" sz="1000" dirty="0" err="1">
                <a:latin typeface="Gothic A1" pitchFamily="2" charset="-127"/>
                <a:ea typeface="Gothic A1" pitchFamily="2" charset="-127"/>
                <a:cs typeface="Gothic A1" pitchFamily="2" charset="-127"/>
              </a:rPr>
              <a:t>netus</a:t>
            </a:r>
            <a:r>
              <a:rPr lang="fr-FR" sz="1000" dirty="0">
                <a:latin typeface="Gothic A1" pitchFamily="2" charset="-127"/>
                <a:ea typeface="Gothic A1" pitchFamily="2" charset="-127"/>
                <a:cs typeface="Gothic A1" pitchFamily="2" charset="-127"/>
              </a:rPr>
              <a:t> et </a:t>
            </a:r>
            <a:r>
              <a:rPr lang="fr-FR" sz="1000" dirty="0" err="1">
                <a:latin typeface="Gothic A1" pitchFamily="2" charset="-127"/>
                <a:ea typeface="Gothic A1" pitchFamily="2" charset="-127"/>
                <a:cs typeface="Gothic A1" pitchFamily="2" charset="-127"/>
              </a:rPr>
              <a:t>malesuada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fames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ac</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turpis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egestas</a:t>
            </a:r>
            <a:r>
              <a:rPr lang="fr-FR" sz="1000" dirty="0">
                <a:latin typeface="Gothic A1" pitchFamily="2" charset="-127"/>
                <a:ea typeface="Gothic A1" pitchFamily="2" charset="-127"/>
                <a:cs typeface="Gothic A1" pitchFamily="2" charset="-127"/>
              </a:rPr>
              <a:t>. Nunc </a:t>
            </a:r>
            <a:r>
              <a:rPr lang="fr-FR" sz="1000" dirty="0" err="1">
                <a:latin typeface="Gothic A1" pitchFamily="2" charset="-127"/>
                <a:ea typeface="Gothic A1" pitchFamily="2" charset="-127"/>
                <a:cs typeface="Gothic A1" pitchFamily="2" charset="-127"/>
              </a:rPr>
              <a:t>fringilla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posuere</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mauris</a:t>
            </a:r>
            <a:r>
              <a:rPr lang="fr-FR" sz="1000" dirty="0">
                <a:latin typeface="Gothic A1" pitchFamily="2" charset="-127"/>
                <a:ea typeface="Gothic A1" pitchFamily="2" charset="-127"/>
                <a:cs typeface="Gothic A1" pitchFamily="2" charset="-127"/>
              </a:rPr>
              <a:t>, a </a:t>
            </a:r>
            <a:r>
              <a:rPr lang="fr-FR" sz="1000" dirty="0" err="1">
                <a:latin typeface="Gothic A1" pitchFamily="2" charset="-127"/>
                <a:ea typeface="Gothic A1" pitchFamily="2" charset="-127"/>
                <a:cs typeface="Gothic A1" pitchFamily="2" charset="-127"/>
              </a:rPr>
              <a:t>blandit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neque</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mattis</a:t>
            </a:r>
            <a:r>
              <a:rPr lang="fr-FR" sz="1000" dirty="0">
                <a:latin typeface="Gothic A1" pitchFamily="2" charset="-127"/>
                <a:ea typeface="Gothic A1" pitchFamily="2" charset="-127"/>
                <a:cs typeface="Gothic A1" pitchFamily="2" charset="-127"/>
              </a:rPr>
              <a:t> nec. </a:t>
            </a:r>
            <a:r>
              <a:rPr lang="fr-FR" sz="1000" dirty="0" err="1">
                <a:latin typeface="Gothic A1" pitchFamily="2" charset="-127"/>
                <a:ea typeface="Gothic A1" pitchFamily="2" charset="-127"/>
                <a:cs typeface="Gothic A1" pitchFamily="2" charset="-127"/>
              </a:rPr>
              <a:t>Mauris</a:t>
            </a:r>
            <a:r>
              <a:rPr lang="fr-FR" sz="1000" dirty="0">
                <a:latin typeface="Gothic A1" pitchFamily="2" charset="-127"/>
                <a:ea typeface="Gothic A1" pitchFamily="2" charset="-127"/>
                <a:cs typeface="Gothic A1" pitchFamily="2" charset="-127"/>
              </a:rPr>
              <a:t> est </a:t>
            </a:r>
            <a:r>
              <a:rPr lang="fr-FR" sz="1000" dirty="0" err="1">
                <a:latin typeface="Gothic A1" pitchFamily="2" charset="-127"/>
                <a:ea typeface="Gothic A1" pitchFamily="2" charset="-127"/>
                <a:cs typeface="Gothic A1" pitchFamily="2" charset="-127"/>
              </a:rPr>
              <a:t>urna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euismod</a:t>
            </a:r>
            <a:r>
              <a:rPr lang="fr-FR" sz="1000" dirty="0">
                <a:latin typeface="Gothic A1" pitchFamily="2" charset="-127"/>
                <a:ea typeface="Gothic A1" pitchFamily="2" charset="-127"/>
                <a:cs typeface="Gothic A1" pitchFamily="2" charset="-127"/>
              </a:rPr>
              <a:t> nec </a:t>
            </a:r>
            <a:r>
              <a:rPr lang="fr-FR" sz="1000" dirty="0" err="1">
                <a:latin typeface="Gothic A1" pitchFamily="2" charset="-127"/>
                <a:ea typeface="Gothic A1" pitchFamily="2" charset="-127"/>
                <a:cs typeface="Gothic A1" pitchFamily="2" charset="-127"/>
              </a:rPr>
              <a:t>efficitur</a:t>
            </a:r>
            <a:r>
              <a:rPr lang="fr-FR" sz="1000" dirty="0">
                <a:latin typeface="Gothic A1" pitchFamily="2" charset="-127"/>
                <a:ea typeface="Gothic A1" pitchFamily="2" charset="-127"/>
                <a:cs typeface="Gothic A1" pitchFamily="2" charset="-127"/>
              </a:rPr>
              <a:t> vitae, </a:t>
            </a:r>
            <a:r>
              <a:rPr lang="fr-FR" sz="1000" dirty="0" err="1">
                <a:latin typeface="Gothic A1" pitchFamily="2" charset="-127"/>
                <a:ea typeface="Gothic A1" pitchFamily="2" charset="-127"/>
                <a:cs typeface="Gothic A1" pitchFamily="2" charset="-127"/>
              </a:rPr>
              <a:t>rutrum</a:t>
            </a:r>
            <a:r>
              <a:rPr lang="fr-FR" sz="1000" dirty="0">
                <a:latin typeface="Gothic A1" pitchFamily="2" charset="-127"/>
                <a:ea typeface="Gothic A1" pitchFamily="2" charset="-127"/>
                <a:cs typeface="Gothic A1" pitchFamily="2" charset="-127"/>
              </a:rPr>
              <a:t> ut </a:t>
            </a:r>
            <a:r>
              <a:rPr lang="fr-FR" sz="1000" dirty="0" err="1">
                <a:latin typeface="Gothic A1" pitchFamily="2" charset="-127"/>
                <a:ea typeface="Gothic A1" pitchFamily="2" charset="-127"/>
                <a:cs typeface="Gothic A1" pitchFamily="2" charset="-127"/>
              </a:rPr>
              <a:t>elit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Aenean</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venenatis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quis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ligula</a:t>
            </a:r>
            <a:r>
              <a:rPr lang="fr-FR" sz="1000" dirty="0">
                <a:latin typeface="Gothic A1" pitchFamily="2" charset="-127"/>
                <a:ea typeface="Gothic A1" pitchFamily="2" charset="-127"/>
                <a:cs typeface="Gothic A1" pitchFamily="2" charset="-127"/>
              </a:rPr>
              <a:t> id </a:t>
            </a:r>
            <a:r>
              <a:rPr lang="fr-FR" sz="1000" dirty="0" err="1">
                <a:latin typeface="Gothic A1" pitchFamily="2" charset="-127"/>
                <a:ea typeface="Gothic A1" pitchFamily="2" charset="-127"/>
                <a:cs typeface="Gothic A1" pitchFamily="2" charset="-127"/>
              </a:rPr>
              <a:t>eleifend</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Mauris</a:t>
            </a:r>
            <a:r>
              <a:rPr lang="fr-FR" sz="1000" dirty="0">
                <a:latin typeface="Gothic A1" pitchFamily="2" charset="-127"/>
                <a:ea typeface="Gothic A1" pitchFamily="2" charset="-127"/>
                <a:cs typeface="Gothic A1" pitchFamily="2" charset="-127"/>
              </a:rPr>
              <a:t> est </a:t>
            </a:r>
            <a:r>
              <a:rPr lang="fr-FR" sz="1000" dirty="0" err="1">
                <a:latin typeface="Gothic A1" pitchFamily="2" charset="-127"/>
                <a:ea typeface="Gothic A1" pitchFamily="2" charset="-127"/>
                <a:cs typeface="Gothic A1" pitchFamily="2" charset="-127"/>
              </a:rPr>
              <a:t>urna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euismod</a:t>
            </a:r>
            <a:r>
              <a:rPr lang="fr-FR" sz="1000" dirty="0">
                <a:latin typeface="Gothic A1" pitchFamily="2" charset="-127"/>
                <a:ea typeface="Gothic A1" pitchFamily="2" charset="-127"/>
                <a:cs typeface="Gothic A1" pitchFamily="2" charset="-127"/>
              </a:rPr>
              <a:t> nec </a:t>
            </a:r>
            <a:r>
              <a:rPr lang="fr-FR" sz="1000" dirty="0" err="1">
                <a:latin typeface="Gothic A1" pitchFamily="2" charset="-127"/>
                <a:ea typeface="Gothic A1" pitchFamily="2" charset="-127"/>
                <a:cs typeface="Gothic A1" pitchFamily="2" charset="-127"/>
              </a:rPr>
              <a:t>efficitur</a:t>
            </a:r>
            <a:r>
              <a:rPr lang="fr-FR" sz="1000" dirty="0">
                <a:latin typeface="Gothic A1" pitchFamily="2" charset="-127"/>
                <a:ea typeface="Gothic A1" pitchFamily="2" charset="-127"/>
                <a:cs typeface="Gothic A1" pitchFamily="2" charset="-127"/>
              </a:rPr>
              <a:t> vitae, </a:t>
            </a:r>
            <a:r>
              <a:rPr lang="fr-FR" sz="1000" dirty="0" err="1">
                <a:latin typeface="Gothic A1" pitchFamily="2" charset="-127"/>
                <a:ea typeface="Gothic A1" pitchFamily="2" charset="-127"/>
                <a:cs typeface="Gothic A1" pitchFamily="2" charset="-127"/>
              </a:rPr>
              <a:t>rutrum</a:t>
            </a:r>
            <a:r>
              <a:rPr lang="fr-FR" sz="1000" dirty="0">
                <a:latin typeface="Gothic A1" pitchFamily="2" charset="-127"/>
                <a:ea typeface="Gothic A1" pitchFamily="2" charset="-127"/>
                <a:cs typeface="Gothic A1" pitchFamily="2" charset="-127"/>
              </a:rPr>
              <a:t> ut </a:t>
            </a:r>
            <a:r>
              <a:rPr lang="fr-FR" sz="1000" dirty="0" err="1">
                <a:latin typeface="Gothic A1" pitchFamily="2" charset="-127"/>
                <a:ea typeface="Gothic A1" pitchFamily="2" charset="-127"/>
                <a:cs typeface="Gothic A1" pitchFamily="2" charset="-127"/>
              </a:rPr>
              <a:t>elit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Aenean</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venenatis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quis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ligula</a:t>
            </a:r>
            <a:r>
              <a:rPr lang="fr-FR" sz="1000" dirty="0">
                <a:latin typeface="Gothic A1" pitchFamily="2" charset="-127"/>
                <a:ea typeface="Gothic A1" pitchFamily="2" charset="-127"/>
                <a:cs typeface="Gothic A1" pitchFamily="2" charset="-127"/>
              </a:rPr>
              <a:t> id </a:t>
            </a:r>
            <a:r>
              <a:rPr lang="fr-FR" sz="1000" dirty="0" err="1">
                <a:latin typeface="Gothic A1" pitchFamily="2" charset="-127"/>
                <a:ea typeface="Gothic A1" pitchFamily="2" charset="-127"/>
                <a:cs typeface="Gothic A1" pitchFamily="2" charset="-127"/>
              </a:rPr>
              <a:t>eleifend</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Curabitur</a:t>
            </a:r>
            <a:r>
              <a:rPr lang="fr-FR" sz="1000" dirty="0">
                <a:latin typeface="Gothic A1" pitchFamily="2" charset="-127"/>
                <a:ea typeface="Gothic A1" pitchFamily="2" charset="-127"/>
                <a:cs typeface="Gothic A1" pitchFamily="2" charset="-127"/>
              </a:rPr>
              <a:t> bibendum porta </a:t>
            </a:r>
            <a:r>
              <a:rPr lang="fr-FR" sz="1000" dirty="0" err="1">
                <a:latin typeface="Gothic A1" pitchFamily="2" charset="-127"/>
                <a:ea typeface="Gothic A1" pitchFamily="2" charset="-127"/>
                <a:cs typeface="Gothic A1" pitchFamily="2" charset="-127"/>
              </a:rPr>
              <a:t>varius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Vivamus</a:t>
            </a:r>
            <a:r>
              <a:rPr lang="fr-FR" sz="1000" dirty="0">
                <a:latin typeface="Gothic A1" pitchFamily="2" charset="-127"/>
                <a:ea typeface="Gothic A1" pitchFamily="2" charset="-127"/>
                <a:cs typeface="Gothic A1" pitchFamily="2" charset="-127"/>
              </a:rPr>
              <a:t> libero </a:t>
            </a:r>
            <a:r>
              <a:rPr lang="fr-FR" sz="1000" dirty="0" err="1">
                <a:latin typeface="Gothic A1" pitchFamily="2" charset="-127"/>
                <a:ea typeface="Gothic A1" pitchFamily="2" charset="-127"/>
                <a:cs typeface="Gothic A1" pitchFamily="2" charset="-127"/>
              </a:rPr>
              <a:t>velit</a:t>
            </a:r>
            <a:r>
              <a:rPr lang="fr-FR" sz="1000" dirty="0">
                <a:latin typeface="Gothic A1" pitchFamily="2" charset="-127"/>
                <a:ea typeface="Gothic A1" pitchFamily="2" charset="-127"/>
                <a:cs typeface="Gothic A1" pitchFamily="2" charset="-127"/>
              </a:rPr>
              <a:t>, tristique </a:t>
            </a:r>
            <a:r>
              <a:rPr lang="fr-FR" sz="1000" dirty="0" err="1">
                <a:latin typeface="Gothic A1" pitchFamily="2" charset="-127"/>
                <a:ea typeface="Gothic A1" pitchFamily="2" charset="-127"/>
                <a:cs typeface="Gothic A1" pitchFamily="2" charset="-127"/>
              </a:rPr>
              <a:t>tincidunt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metus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quis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egestas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ultricies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nisl</a:t>
            </a:r>
            <a:r>
              <a:rPr lang="fr-FR" sz="1000" dirty="0">
                <a:latin typeface="Gothic A1" pitchFamily="2" charset="-127"/>
                <a:ea typeface="Gothic A1" pitchFamily="2" charset="-127"/>
                <a:cs typeface="Gothic A1" pitchFamily="2" charset="-127"/>
              </a:rPr>
              <a:t>. Nam et </a:t>
            </a:r>
            <a:r>
              <a:rPr lang="fr-FR" sz="1000" dirty="0" err="1">
                <a:latin typeface="Gothic A1" pitchFamily="2" charset="-127"/>
                <a:ea typeface="Gothic A1" pitchFamily="2" charset="-127"/>
                <a:cs typeface="Gothic A1" pitchFamily="2" charset="-127"/>
              </a:rPr>
              <a:t>suscipit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nisi</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Phasellus</a:t>
            </a:r>
            <a:r>
              <a:rPr lang="fr-FR" sz="1000" dirty="0">
                <a:latin typeface="Gothic A1" pitchFamily="2" charset="-127"/>
                <a:ea typeface="Gothic A1" pitchFamily="2" charset="-127"/>
                <a:cs typeface="Gothic A1" pitchFamily="2" charset="-127"/>
              </a:rPr>
              <a:t> a </a:t>
            </a:r>
            <a:r>
              <a:rPr lang="fr-FR" sz="1000" dirty="0" err="1">
                <a:latin typeface="Gothic A1" pitchFamily="2" charset="-127"/>
                <a:ea typeface="Gothic A1" pitchFamily="2" charset="-127"/>
                <a:cs typeface="Gothic A1" pitchFamily="2" charset="-127"/>
              </a:rPr>
              <a:t>laoreet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quam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Donec</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eget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enim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eros</a:t>
            </a:r>
            <a:r>
              <a:rPr lang="fr-FR" sz="1000" dirty="0">
                <a:latin typeface="Gothic A1" pitchFamily="2" charset="-127"/>
                <a:ea typeface="Gothic A1" pitchFamily="2" charset="-127"/>
                <a:cs typeface="Gothic A1" pitchFamily="2" charset="-127"/>
              </a:rPr>
              <a:t>.</a:t>
            </a:r>
          </a:p>
          <a:p>
            <a:pPr>
              <a:lnSpc>
                <a:spcPct val="130000"/>
              </a:lnSpc>
            </a:pPr>
            <a:endParaRPr lang="fr-FR" sz="1000" dirty="0">
              <a:latin typeface="Gothic A1" pitchFamily="2" charset="-127"/>
              <a:ea typeface="Gothic A1" pitchFamily="2" charset="-127"/>
              <a:cs typeface="Gothic A1" pitchFamily="2" charset="-127"/>
            </a:endParaRPr>
          </a:p>
          <a:p>
            <a:pPr lvl="0"/>
            <a:endParaRPr lang="fr-FR" dirty="0"/>
          </a:p>
        </p:txBody>
      </p:sp>
    </p:spTree>
    <p:extLst>
      <p:ext uri="{BB962C8B-B14F-4D97-AF65-F5344CB8AC3E}">
        <p14:creationId xmlns:p14="http://schemas.microsoft.com/office/powerpoint/2010/main" val="260716040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 graphique">
    <p:spTree>
      <p:nvGrpSpPr>
        <p:cNvPr id="1" name=""/>
        <p:cNvGrpSpPr/>
        <p:nvPr/>
      </p:nvGrpSpPr>
      <p:grpSpPr>
        <a:xfrm>
          <a:off x="0" y="0"/>
          <a:ext cx="0" cy="0"/>
          <a:chOff x="0" y="0"/>
          <a:chExt cx="0" cy="0"/>
        </a:xfrm>
      </p:grpSpPr>
      <p:sp>
        <p:nvSpPr>
          <p:cNvPr id="13" name="Rectangle aux angles arrondis">
            <a:extLst>
              <a:ext uri="{FF2B5EF4-FFF2-40B4-BE49-F238E27FC236}">
                <a16:creationId xmlns:a16="http://schemas.microsoft.com/office/drawing/2014/main" id="{DA54C96D-6E40-77AF-0ECD-F1C1CF159F85}"/>
              </a:ext>
            </a:extLst>
          </p:cNvPr>
          <p:cNvSpPr>
            <a:spLocks noGrp="1"/>
          </p:cNvSpPr>
          <p:nvPr>
            <p:ph type="body" sz="half" idx="21" hasCustomPrompt="1"/>
          </p:nvPr>
        </p:nvSpPr>
        <p:spPr>
          <a:xfrm>
            <a:off x="5769959" y="1986532"/>
            <a:ext cx="5653860" cy="4084173"/>
          </a:xfrm>
          <a:prstGeom prst="roundRect">
            <a:avLst>
              <a:gd name="adj" fmla="val 1487"/>
            </a:avLst>
          </a:prstGeom>
          <a:solidFill>
            <a:schemeClr val="bg1"/>
          </a:solidFill>
          <a:effectLst>
            <a:outerShdw blurRad="635000" dist="254000" dir="5400000" rotWithShape="0">
              <a:srgbClr val="000000">
                <a:alpha val="10000"/>
              </a:srgbClr>
            </a:outerShdw>
          </a:effectLst>
        </p:spPr>
        <p:txBody>
          <a:bodyPr anchor="ctr">
            <a:noAutofit/>
          </a:bodyPr>
          <a:lstStyle>
            <a:lvl1pPr marL="0" indent="0">
              <a:buNone/>
              <a:defRPr b="0" i="0">
                <a:latin typeface="Gothic A1" pitchFamily="2" charset="-127"/>
                <a:ea typeface="Gothic A1" pitchFamily="2" charset="-127"/>
                <a:cs typeface="Gothic A1" pitchFamily="2" charset="-127"/>
              </a:defRPr>
            </a:lvl1pPr>
          </a:lstStyle>
          <a:p>
            <a:pPr algn="ctr">
              <a:defRPr sz="3600" cap="none" spc="0">
                <a:solidFill>
                  <a:srgbClr val="FFFFFF"/>
                </a:solidFill>
                <a:latin typeface="Helvetica Light"/>
                <a:ea typeface="Helvetica Light"/>
                <a:cs typeface="Helvetica Light"/>
                <a:sym typeface="Helvetica Light"/>
              </a:defRPr>
            </a:pPr>
            <a:r>
              <a:rPr lang="fr-FR" dirty="0"/>
              <a:t> </a:t>
            </a:r>
            <a:endParaRPr dirty="0"/>
          </a:p>
        </p:txBody>
      </p:sp>
      <p:sp>
        <p:nvSpPr>
          <p:cNvPr id="14" name="Nam libero tempore, cum soluta nobis">
            <a:extLst>
              <a:ext uri="{FF2B5EF4-FFF2-40B4-BE49-F238E27FC236}">
                <a16:creationId xmlns:a16="http://schemas.microsoft.com/office/drawing/2014/main" id="{95C70C90-1E50-F9C5-9F5B-FC9138626DDD}"/>
              </a:ext>
            </a:extLst>
          </p:cNvPr>
          <p:cNvSpPr txBox="1">
            <a:spLocks noGrp="1"/>
          </p:cNvSpPr>
          <p:nvPr>
            <p:ph type="body" sz="quarter" idx="22" hasCustomPrompt="1"/>
          </p:nvPr>
        </p:nvSpPr>
        <p:spPr>
          <a:xfrm>
            <a:off x="7214774" y="2301617"/>
            <a:ext cx="2764230" cy="252962"/>
          </a:xfrm>
          <a:prstGeom prst="rect">
            <a:avLst/>
          </a:prstGeom>
        </p:spPr>
        <p:txBody>
          <a:bodyPr anchor="ctr">
            <a:noAutofit/>
          </a:bodyPr>
          <a:lstStyle>
            <a:lvl1pPr marL="0" indent="0" algn="ctr" defTabSz="1219169">
              <a:buNone/>
              <a:defRPr sz="1350" b="0" i="0" spc="-27">
                <a:solidFill>
                  <a:schemeClr val="tx1"/>
                </a:solidFill>
                <a:latin typeface="Gothic A1" pitchFamily="2" charset="-127"/>
                <a:ea typeface="Gothic A1" pitchFamily="2" charset="-127"/>
                <a:cs typeface="Gothic A1" pitchFamily="2" charset="-127"/>
              </a:defRPr>
            </a:lvl1pPr>
          </a:lstStyle>
          <a:p>
            <a:r>
              <a:rPr lang="fr-FR" dirty="0"/>
              <a:t>Titre du graphique</a:t>
            </a:r>
          </a:p>
        </p:txBody>
      </p:sp>
      <p:sp>
        <p:nvSpPr>
          <p:cNvPr id="15" name="Titre de chapitre">
            <a:extLst>
              <a:ext uri="{FF2B5EF4-FFF2-40B4-BE49-F238E27FC236}">
                <a16:creationId xmlns:a16="http://schemas.microsoft.com/office/drawing/2014/main" id="{50E81A46-B9ED-EFE9-BA9F-EA7ACA457FDD}"/>
              </a:ext>
            </a:extLst>
          </p:cNvPr>
          <p:cNvSpPr txBox="1">
            <a:spLocks noGrp="1"/>
          </p:cNvSpPr>
          <p:nvPr>
            <p:ph type="body" sz="quarter" idx="32" hasCustomPrompt="1"/>
          </p:nvPr>
        </p:nvSpPr>
        <p:spPr>
          <a:xfrm>
            <a:off x="624637" y="340378"/>
            <a:ext cx="11045775" cy="259046"/>
          </a:xfrm>
          <a:prstGeom prst="rect">
            <a:avLst/>
          </a:prstGeom>
        </p:spPr>
        <p:txBody>
          <a:bodyPr anchor="ctr">
            <a:noAutofit/>
          </a:bodyPr>
          <a:lstStyle>
            <a:lvl1pPr marL="0" indent="0" algn="l" defTabSz="1219169" rtl="0" eaLnBrk="1" latinLnBrk="0" hangingPunct="1">
              <a:lnSpc>
                <a:spcPct val="90000"/>
              </a:lnSpc>
              <a:spcBef>
                <a:spcPts val="1000"/>
              </a:spcBef>
              <a:buClr>
                <a:schemeClr val="tx2"/>
              </a:buClr>
              <a:buSzPct val="100000"/>
              <a:buFont typeface="Wingdings" pitchFamily="2" charset="2"/>
              <a:buNone/>
              <a:defRPr sz="1100" b="1" i="0" kern="1200" spc="148" dirty="0">
                <a:solidFill>
                  <a:schemeClr val="accent3"/>
                </a:solidFill>
                <a:latin typeface="Carnero SemBd" panose="020B0402020203020204" pitchFamily="34" charset="77"/>
                <a:ea typeface="Gothic A1" pitchFamily="2" charset="-127"/>
                <a:cs typeface="Gothic A1" pitchFamily="2" charset="-127"/>
              </a:defRPr>
            </a:lvl1pPr>
          </a:lstStyle>
          <a:p>
            <a:r>
              <a:rPr dirty="0" err="1"/>
              <a:t>Titre</a:t>
            </a:r>
            <a:r>
              <a:rPr dirty="0"/>
              <a:t> de </a:t>
            </a:r>
            <a:r>
              <a:rPr dirty="0" err="1"/>
              <a:t>chapitre</a:t>
            </a:r>
            <a:endParaRPr dirty="0"/>
          </a:p>
        </p:txBody>
      </p:sp>
      <p:sp>
        <p:nvSpPr>
          <p:cNvPr id="17" name="Espace réservé du graphique 7">
            <a:extLst>
              <a:ext uri="{FF2B5EF4-FFF2-40B4-BE49-F238E27FC236}">
                <a16:creationId xmlns:a16="http://schemas.microsoft.com/office/drawing/2014/main" id="{016D2033-4867-B6CA-A909-F5DE058D9E5F}"/>
              </a:ext>
            </a:extLst>
          </p:cNvPr>
          <p:cNvSpPr>
            <a:spLocks noGrp="1"/>
          </p:cNvSpPr>
          <p:nvPr>
            <p:ph type="chart" sz="quarter" idx="38" hasCustomPrompt="1"/>
          </p:nvPr>
        </p:nvSpPr>
        <p:spPr>
          <a:xfrm>
            <a:off x="6477456" y="3138358"/>
            <a:ext cx="4238868" cy="2588531"/>
          </a:xfrm>
          <a:prstGeom prst="rect">
            <a:avLst/>
          </a:prstGeom>
        </p:spPr>
        <p:txBody>
          <a:bodyPr/>
          <a:lstStyle>
            <a:lvl1pPr marL="0" indent="0" algn="ctr">
              <a:buNone/>
              <a:defRPr sz="1000" b="0" i="0">
                <a:latin typeface="Gothic A1" pitchFamily="2" charset="-127"/>
                <a:ea typeface="Gothic A1" pitchFamily="2" charset="-127"/>
                <a:cs typeface="Gothic A1" pitchFamily="2" charset="-127"/>
              </a:defRPr>
            </a:lvl1pPr>
          </a:lstStyle>
          <a:p>
            <a:r>
              <a:rPr lang="fr-FR" dirty="0"/>
              <a:t>Cliquez sur l’icône pour insérer un graphique</a:t>
            </a:r>
          </a:p>
        </p:txBody>
      </p:sp>
      <p:sp>
        <p:nvSpPr>
          <p:cNvPr id="18" name="Titre de diapositive">
            <a:extLst>
              <a:ext uri="{FF2B5EF4-FFF2-40B4-BE49-F238E27FC236}">
                <a16:creationId xmlns:a16="http://schemas.microsoft.com/office/drawing/2014/main" id="{F5AA9B8F-6FDF-6F93-A02A-24353DC4852B}"/>
              </a:ext>
            </a:extLst>
          </p:cNvPr>
          <p:cNvSpPr txBox="1">
            <a:spLocks noGrp="1"/>
          </p:cNvSpPr>
          <p:nvPr>
            <p:ph type="title" hasCustomPrompt="1"/>
          </p:nvPr>
        </p:nvSpPr>
        <p:spPr>
          <a:xfrm>
            <a:off x="603249" y="717246"/>
            <a:ext cx="11074646" cy="1173236"/>
          </a:xfrm>
          <a:prstGeom prst="rect">
            <a:avLst/>
          </a:prstGeom>
        </p:spPr>
        <p:txBody>
          <a:bodyPr anchor="t">
            <a:noAutofit/>
          </a:bodyPr>
          <a:lstStyle>
            <a:lvl1pPr>
              <a:defRPr b="1" i="0">
                <a:latin typeface="Carnero" panose="020B0402020203020204" pitchFamily="34" charset="77"/>
              </a:defRPr>
            </a:lvl1pPr>
          </a:lstStyle>
          <a:p>
            <a:r>
              <a:rPr dirty="0" err="1"/>
              <a:t>Titre</a:t>
            </a:r>
            <a:r>
              <a:rPr dirty="0"/>
              <a:t> de diapositive</a:t>
            </a:r>
          </a:p>
        </p:txBody>
      </p:sp>
      <p:sp>
        <p:nvSpPr>
          <p:cNvPr id="19" name="Numéro de diapositive">
            <a:extLst>
              <a:ext uri="{FF2B5EF4-FFF2-40B4-BE49-F238E27FC236}">
                <a16:creationId xmlns:a16="http://schemas.microsoft.com/office/drawing/2014/main" id="{520FE2A4-EF8F-2148-230E-9A33F2C3F0CE}"/>
              </a:ext>
            </a:extLst>
          </p:cNvPr>
          <p:cNvSpPr txBox="1">
            <a:spLocks noGrp="1"/>
          </p:cNvSpPr>
          <p:nvPr>
            <p:ph type="sldNum" sz="quarter" idx="2"/>
          </p:nvPr>
        </p:nvSpPr>
        <p:spPr>
          <a:xfrm>
            <a:off x="11228294" y="6338559"/>
            <a:ext cx="449601" cy="189796"/>
          </a:xfrm>
          <a:prstGeom prst="rect">
            <a:avLst/>
          </a:prstGeom>
        </p:spPr>
        <p:txBody>
          <a:bodyPr/>
          <a:lstStyle>
            <a:lvl1pPr>
              <a:defRPr>
                <a:solidFill>
                  <a:schemeClr val="tx1"/>
                </a:solidFill>
                <a:latin typeface="Carnero Book" panose="020B0402020203020204" pitchFamily="34" charset="77"/>
              </a:defRPr>
            </a:lvl1pPr>
          </a:lstStyle>
          <a:p>
            <a:fld id="{F2F87BF8-7809-4271-8554-2F9D366CA6DB}" type="slidenum">
              <a:rPr lang="fr-FR" noProof="0" smtClean="0"/>
              <a:t>‹n°›</a:t>
            </a:fld>
            <a:endParaRPr lang="fr-FR" noProof="0"/>
          </a:p>
        </p:txBody>
      </p:sp>
      <p:sp>
        <p:nvSpPr>
          <p:cNvPr id="30" name="Nam libero tempore, cum soluta nobis">
            <a:extLst>
              <a:ext uri="{FF2B5EF4-FFF2-40B4-BE49-F238E27FC236}">
                <a16:creationId xmlns:a16="http://schemas.microsoft.com/office/drawing/2014/main" id="{B4A95D73-44A5-A7FF-9967-A0814B3FDF51}"/>
              </a:ext>
            </a:extLst>
          </p:cNvPr>
          <p:cNvSpPr txBox="1">
            <a:spLocks noGrp="1"/>
          </p:cNvSpPr>
          <p:nvPr>
            <p:ph type="body" sz="quarter" idx="43" hasCustomPrompt="1"/>
          </p:nvPr>
        </p:nvSpPr>
        <p:spPr>
          <a:xfrm>
            <a:off x="7477242" y="2835722"/>
            <a:ext cx="2269000" cy="147231"/>
          </a:xfrm>
          <a:prstGeom prst="rect">
            <a:avLst/>
          </a:prstGeom>
        </p:spPr>
        <p:txBody>
          <a:bodyPr wrap="square" anchor="ctr">
            <a:noAutofit/>
          </a:bodyPr>
          <a:lstStyle>
            <a:lvl1pPr marL="0" indent="0" algn="ctr" defTabSz="1219169">
              <a:buNone/>
              <a:defRPr sz="900" b="0" i="0" spc="-25">
                <a:solidFill>
                  <a:schemeClr val="tx1"/>
                </a:solidFill>
                <a:latin typeface="Gothic A1" pitchFamily="2" charset="-127"/>
                <a:ea typeface="Gothic A1" pitchFamily="2" charset="-127"/>
                <a:cs typeface="Gothic A1" pitchFamily="2" charset="-127"/>
              </a:defRPr>
            </a:lvl1pPr>
          </a:lstStyle>
          <a:p>
            <a:r>
              <a:rPr lang="fr-FR" dirty="0"/>
              <a:t>Sous-titre du graphique</a:t>
            </a:r>
          </a:p>
        </p:txBody>
      </p:sp>
      <p:sp>
        <p:nvSpPr>
          <p:cNvPr id="38" name="Espace réservé du texte 37">
            <a:extLst>
              <a:ext uri="{FF2B5EF4-FFF2-40B4-BE49-F238E27FC236}">
                <a16:creationId xmlns:a16="http://schemas.microsoft.com/office/drawing/2014/main" id="{4EB6D38F-F4A3-CBFC-A707-7D4D723E4620}"/>
              </a:ext>
            </a:extLst>
          </p:cNvPr>
          <p:cNvSpPr>
            <a:spLocks noGrp="1"/>
          </p:cNvSpPr>
          <p:nvPr>
            <p:ph type="body" sz="quarter" idx="45" hasCustomPrompt="1"/>
          </p:nvPr>
        </p:nvSpPr>
        <p:spPr>
          <a:xfrm>
            <a:off x="603249" y="1995051"/>
            <a:ext cx="4978400" cy="4084637"/>
          </a:xfrm>
        </p:spPr>
        <p:txBody>
          <a:bodyPr/>
          <a:lstStyle>
            <a:lvl1pPr>
              <a:lnSpc>
                <a:spcPct val="130000"/>
              </a:lnSpc>
              <a:defRPr/>
            </a:lvl1pPr>
          </a:lstStyle>
          <a:p>
            <a:pPr lvl="0"/>
            <a:r>
              <a:rPr lang="fr-FR" sz="1000" dirty="0">
                <a:latin typeface="Gothic A1" pitchFamily="2" charset="-127"/>
                <a:ea typeface="Gothic A1" pitchFamily="2" charset="-127"/>
                <a:cs typeface="Gothic A1" pitchFamily="2" charset="-127"/>
              </a:rPr>
              <a:t>Ut a </a:t>
            </a:r>
            <a:r>
              <a:rPr lang="fr-FR" sz="1000" dirty="0" err="1">
                <a:latin typeface="Gothic A1" pitchFamily="2" charset="-127"/>
                <a:ea typeface="Gothic A1" pitchFamily="2" charset="-127"/>
                <a:cs typeface="Gothic A1" pitchFamily="2" charset="-127"/>
              </a:rPr>
              <a:t>sollicitudin</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orci</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Pellentesque</a:t>
            </a:r>
            <a:r>
              <a:rPr lang="fr-FR" sz="1000" dirty="0">
                <a:latin typeface="Gothic A1" pitchFamily="2" charset="-127"/>
                <a:ea typeface="Gothic A1" pitchFamily="2" charset="-127"/>
                <a:cs typeface="Gothic A1" pitchFamily="2" charset="-127"/>
              </a:rPr>
              <a:t> habitant morbi tristique </a:t>
            </a:r>
            <a:r>
              <a:rPr lang="fr-FR" sz="1000" dirty="0" err="1">
                <a:latin typeface="Gothic A1" pitchFamily="2" charset="-127"/>
                <a:ea typeface="Gothic A1" pitchFamily="2" charset="-127"/>
                <a:cs typeface="Gothic A1" pitchFamily="2" charset="-127"/>
              </a:rPr>
              <a:t>senectus</a:t>
            </a:r>
            <a:r>
              <a:rPr lang="fr-FR" sz="1000" dirty="0">
                <a:latin typeface="Gothic A1" pitchFamily="2" charset="-127"/>
                <a:ea typeface="Gothic A1" pitchFamily="2" charset="-127"/>
                <a:cs typeface="Gothic A1" pitchFamily="2" charset="-127"/>
              </a:rPr>
              <a:t> et </a:t>
            </a:r>
            <a:r>
              <a:rPr lang="fr-FR" sz="1000" dirty="0" err="1">
                <a:latin typeface="Gothic A1" pitchFamily="2" charset="-127"/>
                <a:ea typeface="Gothic A1" pitchFamily="2" charset="-127"/>
                <a:cs typeface="Gothic A1" pitchFamily="2" charset="-127"/>
              </a:rPr>
              <a:t>netus</a:t>
            </a:r>
            <a:r>
              <a:rPr lang="fr-FR" sz="1000" dirty="0">
                <a:latin typeface="Gothic A1" pitchFamily="2" charset="-127"/>
                <a:ea typeface="Gothic A1" pitchFamily="2" charset="-127"/>
                <a:cs typeface="Gothic A1" pitchFamily="2" charset="-127"/>
              </a:rPr>
              <a:t> et </a:t>
            </a:r>
            <a:r>
              <a:rPr lang="fr-FR" sz="1000" dirty="0" err="1">
                <a:latin typeface="Gothic A1" pitchFamily="2" charset="-127"/>
                <a:ea typeface="Gothic A1" pitchFamily="2" charset="-127"/>
                <a:cs typeface="Gothic A1" pitchFamily="2" charset="-127"/>
              </a:rPr>
              <a:t>malesuada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fames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ac</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turpis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egestas</a:t>
            </a:r>
            <a:r>
              <a:rPr lang="fr-FR" sz="1000" dirty="0">
                <a:latin typeface="Gothic A1" pitchFamily="2" charset="-127"/>
                <a:ea typeface="Gothic A1" pitchFamily="2" charset="-127"/>
                <a:cs typeface="Gothic A1" pitchFamily="2" charset="-127"/>
              </a:rPr>
              <a:t>. Nunc </a:t>
            </a:r>
            <a:r>
              <a:rPr lang="fr-FR" sz="1000" dirty="0" err="1">
                <a:latin typeface="Gothic A1" pitchFamily="2" charset="-127"/>
                <a:ea typeface="Gothic A1" pitchFamily="2" charset="-127"/>
                <a:cs typeface="Gothic A1" pitchFamily="2" charset="-127"/>
              </a:rPr>
              <a:t>fringilla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posuere</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mauris</a:t>
            </a:r>
            <a:r>
              <a:rPr lang="fr-FR" sz="1000" dirty="0">
                <a:latin typeface="Gothic A1" pitchFamily="2" charset="-127"/>
                <a:ea typeface="Gothic A1" pitchFamily="2" charset="-127"/>
                <a:cs typeface="Gothic A1" pitchFamily="2" charset="-127"/>
              </a:rPr>
              <a:t>, a </a:t>
            </a:r>
            <a:r>
              <a:rPr lang="fr-FR" sz="1000" dirty="0" err="1">
                <a:latin typeface="Gothic A1" pitchFamily="2" charset="-127"/>
                <a:ea typeface="Gothic A1" pitchFamily="2" charset="-127"/>
                <a:cs typeface="Gothic A1" pitchFamily="2" charset="-127"/>
              </a:rPr>
              <a:t>blandit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neque</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mattis</a:t>
            </a:r>
            <a:r>
              <a:rPr lang="fr-FR" sz="1000" dirty="0">
                <a:latin typeface="Gothic A1" pitchFamily="2" charset="-127"/>
                <a:ea typeface="Gothic A1" pitchFamily="2" charset="-127"/>
                <a:cs typeface="Gothic A1" pitchFamily="2" charset="-127"/>
              </a:rPr>
              <a:t> nec. </a:t>
            </a:r>
            <a:r>
              <a:rPr lang="fr-FR" sz="1000" dirty="0" err="1">
                <a:latin typeface="Gothic A1" pitchFamily="2" charset="-127"/>
                <a:ea typeface="Gothic A1" pitchFamily="2" charset="-127"/>
                <a:cs typeface="Gothic A1" pitchFamily="2" charset="-127"/>
              </a:rPr>
              <a:t>Mauris</a:t>
            </a:r>
            <a:r>
              <a:rPr lang="fr-FR" sz="1000" dirty="0">
                <a:latin typeface="Gothic A1" pitchFamily="2" charset="-127"/>
                <a:ea typeface="Gothic A1" pitchFamily="2" charset="-127"/>
                <a:cs typeface="Gothic A1" pitchFamily="2" charset="-127"/>
              </a:rPr>
              <a:t> est </a:t>
            </a:r>
            <a:r>
              <a:rPr lang="fr-FR" sz="1000" dirty="0" err="1">
                <a:latin typeface="Gothic A1" pitchFamily="2" charset="-127"/>
                <a:ea typeface="Gothic A1" pitchFamily="2" charset="-127"/>
                <a:cs typeface="Gothic A1" pitchFamily="2" charset="-127"/>
              </a:rPr>
              <a:t>urna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euismod</a:t>
            </a:r>
            <a:r>
              <a:rPr lang="fr-FR" sz="1000" dirty="0">
                <a:latin typeface="Gothic A1" pitchFamily="2" charset="-127"/>
                <a:ea typeface="Gothic A1" pitchFamily="2" charset="-127"/>
                <a:cs typeface="Gothic A1" pitchFamily="2" charset="-127"/>
              </a:rPr>
              <a:t> nec </a:t>
            </a:r>
            <a:r>
              <a:rPr lang="fr-FR" sz="1000" dirty="0" err="1">
                <a:latin typeface="Gothic A1" pitchFamily="2" charset="-127"/>
                <a:ea typeface="Gothic A1" pitchFamily="2" charset="-127"/>
                <a:cs typeface="Gothic A1" pitchFamily="2" charset="-127"/>
              </a:rPr>
              <a:t>efficitur</a:t>
            </a:r>
            <a:r>
              <a:rPr lang="fr-FR" sz="1000" dirty="0">
                <a:latin typeface="Gothic A1" pitchFamily="2" charset="-127"/>
                <a:ea typeface="Gothic A1" pitchFamily="2" charset="-127"/>
                <a:cs typeface="Gothic A1" pitchFamily="2" charset="-127"/>
              </a:rPr>
              <a:t> vitae, </a:t>
            </a:r>
            <a:r>
              <a:rPr lang="fr-FR" sz="1000" dirty="0" err="1">
                <a:latin typeface="Gothic A1" pitchFamily="2" charset="-127"/>
                <a:ea typeface="Gothic A1" pitchFamily="2" charset="-127"/>
                <a:cs typeface="Gothic A1" pitchFamily="2" charset="-127"/>
              </a:rPr>
              <a:t>rutrum</a:t>
            </a:r>
            <a:r>
              <a:rPr lang="fr-FR" sz="1000" dirty="0">
                <a:latin typeface="Gothic A1" pitchFamily="2" charset="-127"/>
                <a:ea typeface="Gothic A1" pitchFamily="2" charset="-127"/>
                <a:cs typeface="Gothic A1" pitchFamily="2" charset="-127"/>
              </a:rPr>
              <a:t> ut </a:t>
            </a:r>
            <a:r>
              <a:rPr lang="fr-FR" sz="1000" dirty="0" err="1">
                <a:latin typeface="Gothic A1" pitchFamily="2" charset="-127"/>
                <a:ea typeface="Gothic A1" pitchFamily="2" charset="-127"/>
                <a:cs typeface="Gothic A1" pitchFamily="2" charset="-127"/>
              </a:rPr>
              <a:t>elit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Aenean</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venenatis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quis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ligula</a:t>
            </a:r>
            <a:r>
              <a:rPr lang="fr-FR" sz="1000" dirty="0">
                <a:latin typeface="Gothic A1" pitchFamily="2" charset="-127"/>
                <a:ea typeface="Gothic A1" pitchFamily="2" charset="-127"/>
                <a:cs typeface="Gothic A1" pitchFamily="2" charset="-127"/>
              </a:rPr>
              <a:t> id </a:t>
            </a:r>
            <a:r>
              <a:rPr lang="fr-FR" sz="1000" dirty="0" err="1">
                <a:latin typeface="Gothic A1" pitchFamily="2" charset="-127"/>
                <a:ea typeface="Gothic A1" pitchFamily="2" charset="-127"/>
                <a:cs typeface="Gothic A1" pitchFamily="2" charset="-127"/>
              </a:rPr>
              <a:t>eleifend</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Curabitur</a:t>
            </a:r>
            <a:r>
              <a:rPr lang="fr-FR" sz="1000" dirty="0">
                <a:latin typeface="Gothic A1" pitchFamily="2" charset="-127"/>
                <a:ea typeface="Gothic A1" pitchFamily="2" charset="-127"/>
                <a:cs typeface="Gothic A1" pitchFamily="2" charset="-127"/>
              </a:rPr>
              <a:t> bibendum porta </a:t>
            </a:r>
            <a:r>
              <a:rPr lang="fr-FR" sz="1000" dirty="0" err="1">
                <a:latin typeface="Gothic A1" pitchFamily="2" charset="-127"/>
                <a:ea typeface="Gothic A1" pitchFamily="2" charset="-127"/>
                <a:cs typeface="Gothic A1" pitchFamily="2" charset="-127"/>
              </a:rPr>
              <a:t>varius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Vivamus</a:t>
            </a:r>
            <a:r>
              <a:rPr lang="fr-FR" sz="1000" dirty="0">
                <a:latin typeface="Gothic A1" pitchFamily="2" charset="-127"/>
                <a:ea typeface="Gothic A1" pitchFamily="2" charset="-127"/>
                <a:cs typeface="Gothic A1" pitchFamily="2" charset="-127"/>
              </a:rPr>
              <a:t> libero </a:t>
            </a:r>
            <a:r>
              <a:rPr lang="fr-FR" sz="1000" dirty="0" err="1">
                <a:latin typeface="Gothic A1" pitchFamily="2" charset="-127"/>
                <a:ea typeface="Gothic A1" pitchFamily="2" charset="-127"/>
                <a:cs typeface="Gothic A1" pitchFamily="2" charset="-127"/>
              </a:rPr>
              <a:t>velit</a:t>
            </a:r>
            <a:r>
              <a:rPr lang="fr-FR" sz="1000" dirty="0">
                <a:latin typeface="Gothic A1" pitchFamily="2" charset="-127"/>
                <a:ea typeface="Gothic A1" pitchFamily="2" charset="-127"/>
                <a:cs typeface="Gothic A1" pitchFamily="2" charset="-127"/>
              </a:rPr>
              <a:t>, tristique </a:t>
            </a:r>
            <a:r>
              <a:rPr lang="fr-FR" sz="1000" dirty="0" err="1">
                <a:latin typeface="Gothic A1" pitchFamily="2" charset="-127"/>
                <a:ea typeface="Gothic A1" pitchFamily="2" charset="-127"/>
                <a:cs typeface="Gothic A1" pitchFamily="2" charset="-127"/>
              </a:rPr>
              <a:t>tincidunt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metus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quis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egestas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ultricies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nisl</a:t>
            </a:r>
            <a:r>
              <a:rPr lang="fr-FR" sz="1000" dirty="0">
                <a:latin typeface="Gothic A1" pitchFamily="2" charset="-127"/>
                <a:ea typeface="Gothic A1" pitchFamily="2" charset="-127"/>
                <a:cs typeface="Gothic A1" pitchFamily="2" charset="-127"/>
              </a:rPr>
              <a:t>. Nam et </a:t>
            </a:r>
            <a:r>
              <a:rPr lang="fr-FR" sz="1000" dirty="0" err="1">
                <a:latin typeface="Gothic A1" pitchFamily="2" charset="-127"/>
                <a:ea typeface="Gothic A1" pitchFamily="2" charset="-127"/>
                <a:cs typeface="Gothic A1" pitchFamily="2" charset="-127"/>
              </a:rPr>
              <a:t>suscipit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nisi</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Phasellus</a:t>
            </a:r>
            <a:r>
              <a:rPr lang="fr-FR" sz="1000" dirty="0">
                <a:latin typeface="Gothic A1" pitchFamily="2" charset="-127"/>
                <a:ea typeface="Gothic A1" pitchFamily="2" charset="-127"/>
                <a:cs typeface="Gothic A1" pitchFamily="2" charset="-127"/>
              </a:rPr>
              <a:t> a </a:t>
            </a:r>
            <a:r>
              <a:rPr lang="fr-FR" sz="1000" dirty="0" err="1">
                <a:latin typeface="Gothic A1" pitchFamily="2" charset="-127"/>
                <a:ea typeface="Gothic A1" pitchFamily="2" charset="-127"/>
                <a:cs typeface="Gothic A1" pitchFamily="2" charset="-127"/>
              </a:rPr>
              <a:t>laoreet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quam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Donec</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eget</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enim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eros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Vestibulum</a:t>
            </a:r>
            <a:r>
              <a:rPr lang="fr-FR" sz="1000" dirty="0">
                <a:latin typeface="Gothic A1" pitchFamily="2" charset="-127"/>
                <a:ea typeface="Gothic A1" pitchFamily="2" charset="-127"/>
                <a:cs typeface="Gothic A1" pitchFamily="2" charset="-127"/>
              </a:rPr>
              <a:t> ut ipsum </a:t>
            </a:r>
            <a:r>
              <a:rPr lang="fr-FR" sz="1000" dirty="0" err="1">
                <a:latin typeface="Gothic A1" pitchFamily="2" charset="-127"/>
                <a:ea typeface="Gothic A1" pitchFamily="2" charset="-127"/>
                <a:cs typeface="Gothic A1" pitchFamily="2" charset="-127"/>
              </a:rPr>
              <a:t>urna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Donec</a:t>
            </a:r>
            <a:r>
              <a:rPr lang="fr-FR" sz="1000" dirty="0">
                <a:latin typeface="Gothic A1" pitchFamily="2" charset="-127"/>
                <a:ea typeface="Gothic A1" pitchFamily="2" charset="-127"/>
                <a:cs typeface="Gothic A1" pitchFamily="2" charset="-127"/>
              </a:rPr>
              <a:t> cursus </a:t>
            </a:r>
            <a:r>
              <a:rPr lang="fr-FR" sz="1000" dirty="0" err="1">
                <a:latin typeface="Gothic A1" pitchFamily="2" charset="-127"/>
                <a:ea typeface="Gothic A1" pitchFamily="2" charset="-127"/>
                <a:cs typeface="Gothic A1" pitchFamily="2" charset="-127"/>
              </a:rPr>
              <a:t>egestas</a:t>
            </a:r>
            <a:r>
              <a:rPr lang="fr-FR" sz="1000" dirty="0">
                <a:latin typeface="Gothic A1" pitchFamily="2" charset="-127"/>
                <a:ea typeface="Gothic A1" pitchFamily="2" charset="-127"/>
                <a:cs typeface="Gothic A1" pitchFamily="2" charset="-127"/>
              </a:rPr>
              <a:t> erat, nec </a:t>
            </a:r>
            <a:r>
              <a:rPr lang="fr-FR" sz="1000" dirty="0" err="1">
                <a:latin typeface="Gothic A1" pitchFamily="2" charset="-127"/>
                <a:ea typeface="Gothic A1" pitchFamily="2" charset="-127"/>
                <a:cs typeface="Gothic A1" pitchFamily="2" charset="-127"/>
              </a:rPr>
              <a:t>ornare</a:t>
            </a:r>
            <a:r>
              <a:rPr lang="fr-FR" sz="1000" dirty="0">
                <a:latin typeface="Gothic A1" pitchFamily="2" charset="-127"/>
                <a:ea typeface="Gothic A1" pitchFamily="2" charset="-127"/>
                <a:cs typeface="Gothic A1" pitchFamily="2" charset="-127"/>
              </a:rPr>
              <a:t> massa pretium eu. Morbi a mi </a:t>
            </a:r>
            <a:r>
              <a:rPr lang="fr-FR" sz="1000" dirty="0" err="1">
                <a:latin typeface="Gothic A1" pitchFamily="2" charset="-127"/>
                <a:ea typeface="Gothic A1" pitchFamily="2" charset="-127"/>
                <a:cs typeface="Gothic A1" pitchFamily="2" charset="-127"/>
              </a:rPr>
              <a:t>augue</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Donec</a:t>
            </a:r>
            <a:r>
              <a:rPr lang="fr-FR" sz="1000" dirty="0">
                <a:latin typeface="Gothic A1" pitchFamily="2" charset="-127"/>
                <a:ea typeface="Gothic A1" pitchFamily="2" charset="-127"/>
                <a:cs typeface="Gothic A1" pitchFamily="2" charset="-127"/>
              </a:rPr>
              <a:t> porta mollis </a:t>
            </a:r>
            <a:r>
              <a:rPr lang="fr-FR" sz="1000" dirty="0" err="1">
                <a:latin typeface="Gothic A1" pitchFamily="2" charset="-127"/>
                <a:ea typeface="Gothic A1" pitchFamily="2" charset="-127"/>
                <a:cs typeface="Gothic A1" pitchFamily="2" charset="-127"/>
              </a:rPr>
              <a:t>sapien</a:t>
            </a:r>
            <a:r>
              <a:rPr lang="fr-FR" sz="1000" dirty="0">
                <a:latin typeface="Gothic A1" pitchFamily="2" charset="-127"/>
                <a:ea typeface="Gothic A1" pitchFamily="2" charset="-127"/>
                <a:cs typeface="Gothic A1" pitchFamily="2" charset="-127"/>
              </a:rPr>
              <a:t>. In </a:t>
            </a:r>
            <a:r>
              <a:rPr lang="fr-FR" sz="1000" dirty="0" err="1">
                <a:latin typeface="Gothic A1" pitchFamily="2" charset="-127"/>
                <a:ea typeface="Gothic A1" pitchFamily="2" charset="-127"/>
                <a:cs typeface="Gothic A1" pitchFamily="2" charset="-127"/>
              </a:rPr>
              <a:t>convallis</a:t>
            </a:r>
            <a:r>
              <a:rPr lang="fr-FR" sz="1000" dirty="0">
                <a:latin typeface="Gothic A1" pitchFamily="2" charset="-127"/>
                <a:ea typeface="Gothic A1" pitchFamily="2" charset="-127"/>
                <a:cs typeface="Gothic A1" pitchFamily="2" charset="-127"/>
              </a:rPr>
              <a:t> libero </a:t>
            </a:r>
            <a:r>
              <a:rPr lang="fr-FR" sz="1000" dirty="0" err="1">
                <a:latin typeface="Gothic A1" pitchFamily="2" charset="-127"/>
                <a:ea typeface="Gothic A1" pitchFamily="2" charset="-127"/>
                <a:cs typeface="Gothic A1" pitchFamily="2" charset="-127"/>
              </a:rPr>
              <a:t>sem</a:t>
            </a:r>
            <a:r>
              <a:rPr lang="fr-FR" sz="1000" dirty="0">
                <a:latin typeface="Gothic A1" pitchFamily="2" charset="-127"/>
                <a:ea typeface="Gothic A1" pitchFamily="2" charset="-127"/>
                <a:cs typeface="Gothic A1" pitchFamily="2" charset="-127"/>
              </a:rPr>
              <a:t>, at </a:t>
            </a:r>
            <a:r>
              <a:rPr lang="fr-FR" sz="1000" dirty="0" err="1">
                <a:latin typeface="Gothic A1" pitchFamily="2" charset="-127"/>
                <a:ea typeface="Gothic A1" pitchFamily="2" charset="-127"/>
                <a:cs typeface="Gothic A1" pitchFamily="2" charset="-127"/>
              </a:rPr>
              <a:t>accumsan</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lorem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vehicula</a:t>
            </a:r>
            <a:r>
              <a:rPr lang="fr-FR" sz="1000" dirty="0">
                <a:latin typeface="Gothic A1" pitchFamily="2" charset="-127"/>
                <a:ea typeface="Gothic A1" pitchFamily="2" charset="-127"/>
                <a:cs typeface="Gothic A1" pitchFamily="2" charset="-127"/>
              </a:rPr>
              <a:t> eu. </a:t>
            </a:r>
            <a:r>
              <a:rPr lang="fr-FR" sz="1000" dirty="0" err="1">
                <a:latin typeface="Gothic A1" pitchFamily="2" charset="-127"/>
                <a:ea typeface="Gothic A1" pitchFamily="2" charset="-127"/>
                <a:cs typeface="Gothic A1" pitchFamily="2" charset="-127"/>
              </a:rPr>
              <a:t>Phasellus</a:t>
            </a:r>
            <a:r>
              <a:rPr lang="fr-FR" sz="1000" dirty="0">
                <a:latin typeface="Gothic A1" pitchFamily="2" charset="-127"/>
                <a:ea typeface="Gothic A1" pitchFamily="2" charset="-127"/>
                <a:cs typeface="Gothic A1" pitchFamily="2" charset="-127"/>
              </a:rPr>
              <a:t> id nunc nunc. </a:t>
            </a:r>
            <a:r>
              <a:rPr lang="fr-FR" sz="1000" dirty="0" err="1">
                <a:latin typeface="Gothic A1" pitchFamily="2" charset="-127"/>
                <a:ea typeface="Gothic A1" pitchFamily="2" charset="-127"/>
                <a:cs typeface="Gothic A1" pitchFamily="2" charset="-127"/>
              </a:rPr>
              <a:t>Etiam</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enim</a:t>
            </a:r>
            <a:r>
              <a:rPr lang="fr-FR" sz="1000" dirty="0">
                <a:latin typeface="Gothic A1" pitchFamily="2" charset="-127"/>
                <a:ea typeface="Gothic A1" pitchFamily="2" charset="-127"/>
                <a:cs typeface="Gothic A1" pitchFamily="2" charset="-127"/>
              </a:rPr>
              <a:t> est, </a:t>
            </a:r>
            <a:r>
              <a:rPr lang="fr-FR" sz="1000" dirty="0" err="1">
                <a:latin typeface="Gothic A1" pitchFamily="2" charset="-127"/>
                <a:ea typeface="Gothic A1" pitchFamily="2" charset="-127"/>
                <a:cs typeface="Gothic A1" pitchFamily="2" charset="-127"/>
              </a:rPr>
              <a:t>pharetra</a:t>
            </a:r>
            <a:r>
              <a:rPr lang="fr-FR" sz="1000" dirty="0">
                <a:latin typeface="Gothic A1" pitchFamily="2" charset="-127"/>
                <a:ea typeface="Gothic A1" pitchFamily="2" charset="-127"/>
                <a:cs typeface="Gothic A1" pitchFamily="2" charset="-127"/>
              </a:rPr>
              <a:t> eu </a:t>
            </a:r>
            <a:r>
              <a:rPr lang="fr-FR" sz="1000" dirty="0" err="1">
                <a:latin typeface="Gothic A1" pitchFamily="2" charset="-127"/>
                <a:ea typeface="Gothic A1" pitchFamily="2" charset="-127"/>
                <a:cs typeface="Gothic A1" pitchFamily="2" charset="-127"/>
              </a:rPr>
              <a:t>vestibulum</a:t>
            </a:r>
            <a:r>
              <a:rPr lang="fr-FR" sz="1000" dirty="0">
                <a:latin typeface="Gothic A1" pitchFamily="2" charset="-127"/>
                <a:ea typeface="Gothic A1" pitchFamily="2" charset="-127"/>
                <a:cs typeface="Gothic A1" pitchFamily="2" charset="-127"/>
              </a:rPr>
              <a:t> in, pulvinar id </a:t>
            </a:r>
            <a:r>
              <a:rPr lang="fr-FR" sz="1000" dirty="0" err="1">
                <a:latin typeface="Gothic A1" pitchFamily="2" charset="-127"/>
                <a:ea typeface="Gothic A1" pitchFamily="2" charset="-127"/>
                <a:cs typeface="Gothic A1" pitchFamily="2" charset="-127"/>
              </a:rPr>
              <a:t>nisi</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Nulla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facilisi</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Mauris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purus</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urna</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molestie</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ac</a:t>
            </a:r>
            <a:r>
              <a:rPr lang="fr-FR" sz="1000" dirty="0">
                <a:latin typeface="Gothic A1" pitchFamily="2" charset="-127"/>
                <a:ea typeface="Gothic A1" pitchFamily="2" charset="-127"/>
                <a:cs typeface="Gothic A1" pitchFamily="2" charset="-127"/>
              </a:rPr>
              <a:t> </a:t>
            </a:r>
            <a:r>
              <a:rPr lang="fr-FR" sz="1000" dirty="0" err="1">
                <a:latin typeface="Gothic A1" pitchFamily="2" charset="-127"/>
                <a:ea typeface="Gothic A1" pitchFamily="2" charset="-127"/>
                <a:cs typeface="Gothic A1" pitchFamily="2" charset="-127"/>
              </a:rPr>
              <a:t>scelerisque</a:t>
            </a:r>
            <a:r>
              <a:rPr lang="fr-FR" sz="1000" dirty="0">
                <a:latin typeface="Gothic A1" pitchFamily="2" charset="-127"/>
                <a:ea typeface="Gothic A1" pitchFamily="2" charset="-127"/>
                <a:cs typeface="Gothic A1" pitchFamily="2" charset="-127"/>
              </a:rPr>
              <a:t> at, </a:t>
            </a:r>
            <a:r>
              <a:rPr lang="fr-FR" sz="1000" dirty="0" err="1">
                <a:latin typeface="Gothic A1" pitchFamily="2" charset="-127"/>
                <a:ea typeface="Gothic A1" pitchFamily="2" charset="-127"/>
                <a:cs typeface="Gothic A1" pitchFamily="2" charset="-127"/>
              </a:rPr>
              <a:t>lobortis</a:t>
            </a:r>
            <a:r>
              <a:rPr lang="fr-FR" sz="1000" dirty="0">
                <a:latin typeface="Gothic A1" pitchFamily="2" charset="-127"/>
                <a:ea typeface="Gothic A1" pitchFamily="2" charset="-127"/>
                <a:cs typeface="Gothic A1" pitchFamily="2" charset="-127"/>
              </a:rPr>
              <a:t> eu </a:t>
            </a:r>
            <a:r>
              <a:rPr lang="fr-FR" sz="1000" dirty="0" err="1">
                <a:latin typeface="Gothic A1" pitchFamily="2" charset="-127"/>
                <a:ea typeface="Gothic A1" pitchFamily="2" charset="-127"/>
                <a:cs typeface="Gothic A1" pitchFamily="2" charset="-127"/>
              </a:rPr>
              <a:t>eros</a:t>
            </a:r>
            <a:r>
              <a:rPr lang="fr-FR" sz="1000" dirty="0">
                <a:latin typeface="Gothic A1" pitchFamily="2" charset="-127"/>
                <a:ea typeface="Gothic A1" pitchFamily="2" charset="-127"/>
                <a:cs typeface="Gothic A1" pitchFamily="2" charset="-127"/>
              </a:rPr>
              <a:t>.</a:t>
            </a:r>
            <a:endParaRPr lang="fr-FR" dirty="0"/>
          </a:p>
        </p:txBody>
      </p:sp>
    </p:spTree>
    <p:extLst>
      <p:ext uri="{BB962C8B-B14F-4D97-AF65-F5344CB8AC3E}">
        <p14:creationId xmlns:p14="http://schemas.microsoft.com/office/powerpoint/2010/main" val="180400834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8" name="Sommaire">
            <a:extLst>
              <a:ext uri="{FF2B5EF4-FFF2-40B4-BE49-F238E27FC236}">
                <a16:creationId xmlns:a16="http://schemas.microsoft.com/office/drawing/2014/main" id="{B4D4048B-D263-AA73-FA04-C6CC69DED7CD}"/>
              </a:ext>
            </a:extLst>
          </p:cNvPr>
          <p:cNvSpPr txBox="1">
            <a:spLocks noGrp="1"/>
          </p:cNvSpPr>
          <p:nvPr>
            <p:ph type="body" sz="quarter" idx="29" hasCustomPrompt="1"/>
          </p:nvPr>
        </p:nvSpPr>
        <p:spPr>
          <a:xfrm>
            <a:off x="603250" y="539750"/>
            <a:ext cx="7649451" cy="716582"/>
          </a:xfrm>
          <a:prstGeom prst="rect">
            <a:avLst/>
          </a:prstGeom>
          <a:solidFill>
            <a:schemeClr val="bg2"/>
          </a:solidFill>
        </p:spPr>
        <p:txBody>
          <a:bodyPr/>
          <a:lstStyle>
            <a:lvl1pPr marL="0" indent="0" defTabSz="1219169">
              <a:lnSpc>
                <a:spcPct val="80000"/>
              </a:lnSpc>
              <a:buNone/>
              <a:defRPr sz="4500" b="1" i="0" spc="-90">
                <a:solidFill>
                  <a:schemeClr val="tx1"/>
                </a:solidFill>
                <a:latin typeface="Carnero" panose="020B0402020203020204" pitchFamily="34" charset="77"/>
              </a:defRPr>
            </a:lvl1pPr>
          </a:lstStyle>
          <a:p>
            <a:r>
              <a:rPr lang="fr-FR" dirty="0"/>
              <a:t>Sommaire</a:t>
            </a:r>
          </a:p>
        </p:txBody>
      </p:sp>
      <p:sp>
        <p:nvSpPr>
          <p:cNvPr id="14" name="Image">
            <a:extLst>
              <a:ext uri="{FF2B5EF4-FFF2-40B4-BE49-F238E27FC236}">
                <a16:creationId xmlns:a16="http://schemas.microsoft.com/office/drawing/2014/main" id="{71A86E1E-275B-E0AF-3FA2-6AE5FB1A6F8D}"/>
              </a:ext>
            </a:extLst>
          </p:cNvPr>
          <p:cNvSpPr>
            <a:spLocks noGrp="1"/>
          </p:cNvSpPr>
          <p:nvPr>
            <p:ph type="pic" sz="quarter" idx="35" hasCustomPrompt="1"/>
          </p:nvPr>
        </p:nvSpPr>
        <p:spPr>
          <a:xfrm>
            <a:off x="8483120" y="434309"/>
            <a:ext cx="3206899" cy="5999148"/>
          </a:xfrm>
          <a:prstGeom prst="rect">
            <a:avLst/>
          </a:prstGeom>
        </p:spPr>
        <p:txBody>
          <a:bodyPr lIns="91439" tIns="45719" rIns="91439" bIns="45719">
            <a:noAutofit/>
          </a:bodyPr>
          <a:lstStyle>
            <a:lvl1pPr marL="0" indent="0" algn="ctr">
              <a:buNone/>
              <a:defRPr sz="900" b="0" i="0" spc="0" baseline="0">
                <a:latin typeface="Carnero Book" panose="020B0402020203020204" pitchFamily="34" charset="77"/>
                <a:ea typeface="Gothic A1" pitchFamily="2" charset="-127"/>
                <a:cs typeface="Gothic A1" pitchFamily="2" charset="-127"/>
              </a:defRPr>
            </a:lvl1pPr>
          </a:lstStyle>
          <a:p>
            <a:r>
              <a:rPr lang="fr-FR" dirty="0"/>
              <a:t>Cliquez sur l’icône pour ajouter une image</a:t>
            </a:r>
            <a:endParaRPr dirty="0"/>
          </a:p>
        </p:txBody>
      </p:sp>
      <p:sp>
        <p:nvSpPr>
          <p:cNvPr id="15" name="Numéro de diapositive">
            <a:extLst>
              <a:ext uri="{FF2B5EF4-FFF2-40B4-BE49-F238E27FC236}">
                <a16:creationId xmlns:a16="http://schemas.microsoft.com/office/drawing/2014/main" id="{170CB912-4ABC-0796-9860-1736513A6EA5}"/>
              </a:ext>
            </a:extLst>
          </p:cNvPr>
          <p:cNvSpPr txBox="1">
            <a:spLocks noGrp="1"/>
          </p:cNvSpPr>
          <p:nvPr>
            <p:ph type="sldNum" sz="quarter" idx="2"/>
          </p:nvPr>
        </p:nvSpPr>
        <p:spPr>
          <a:xfrm>
            <a:off x="11228294" y="6338559"/>
            <a:ext cx="449601" cy="189796"/>
          </a:xfrm>
          <a:prstGeom prst="rect">
            <a:avLst/>
          </a:prstGeom>
        </p:spPr>
        <p:txBody>
          <a:bodyPr/>
          <a:lstStyle>
            <a:lvl1pPr>
              <a:defRPr>
                <a:solidFill>
                  <a:schemeClr val="tx1"/>
                </a:solidFill>
                <a:latin typeface="Carnero Book" panose="020B0402020203020204" pitchFamily="34" charset="77"/>
              </a:defRPr>
            </a:lvl1pPr>
          </a:lstStyle>
          <a:p>
            <a:fld id="{F2F87BF8-7809-4271-8554-2F9D366CA6DB}" type="slidenum">
              <a:rPr lang="fr-FR" noProof="0" smtClean="0"/>
              <a:t>‹n°›</a:t>
            </a:fld>
            <a:endParaRPr lang="fr-FR" noProof="0"/>
          </a:p>
        </p:txBody>
      </p:sp>
      <p:sp>
        <p:nvSpPr>
          <p:cNvPr id="24" name="Titre de la partie 01">
            <a:extLst>
              <a:ext uri="{FF2B5EF4-FFF2-40B4-BE49-F238E27FC236}">
                <a16:creationId xmlns:a16="http://schemas.microsoft.com/office/drawing/2014/main" id="{6C94E7DA-A23C-ABCE-D6B5-AA7212B64270}"/>
              </a:ext>
            </a:extLst>
          </p:cNvPr>
          <p:cNvSpPr txBox="1">
            <a:spLocks noGrp="1"/>
          </p:cNvSpPr>
          <p:nvPr>
            <p:ph type="body" sz="quarter" idx="21" hasCustomPrompt="1"/>
          </p:nvPr>
        </p:nvSpPr>
        <p:spPr>
          <a:xfrm>
            <a:off x="867946" y="1631738"/>
            <a:ext cx="3656123" cy="348429"/>
          </a:xfrm>
          <a:prstGeom prst="rect">
            <a:avLst/>
          </a:prstGeom>
        </p:spPr>
        <p:txBody>
          <a:bodyPr>
            <a:spAutoFit/>
          </a:bodyPr>
          <a:lstStyle>
            <a:lvl1pPr marL="114300" indent="-114300" defTabSz="224790">
              <a:lnSpc>
                <a:spcPct val="110000"/>
              </a:lnSpc>
              <a:buClr>
                <a:schemeClr val="tx2"/>
              </a:buClr>
              <a:buSzPct val="100000"/>
              <a:buAutoNum type="arabicPeriod"/>
              <a:defRPr sz="1500" b="1" i="0" cap="none" spc="0">
                <a:solidFill>
                  <a:schemeClr val="tx2"/>
                </a:solidFill>
                <a:latin typeface="Carnero SemBd" panose="020B0402020203020204" pitchFamily="34" charset="77"/>
              </a:defRPr>
            </a:lvl1pPr>
          </a:lstStyle>
          <a:p>
            <a:r>
              <a:rPr dirty="0"/>
              <a:t> </a:t>
            </a:r>
            <a:r>
              <a:rPr dirty="0" err="1"/>
              <a:t>Titre</a:t>
            </a:r>
            <a:r>
              <a:rPr dirty="0"/>
              <a:t> de la </a:t>
            </a:r>
            <a:r>
              <a:rPr lang="fr-FR" dirty="0"/>
              <a:t>partie</a:t>
            </a:r>
            <a:r>
              <a:rPr dirty="0"/>
              <a:t> 01</a:t>
            </a:r>
          </a:p>
        </p:txBody>
      </p:sp>
      <p:sp>
        <p:nvSpPr>
          <p:cNvPr id="25" name="Titre de la partie 01">
            <a:extLst>
              <a:ext uri="{FF2B5EF4-FFF2-40B4-BE49-F238E27FC236}">
                <a16:creationId xmlns:a16="http://schemas.microsoft.com/office/drawing/2014/main" id="{FBD32795-0962-9DA9-5D53-11941C757F03}"/>
              </a:ext>
            </a:extLst>
          </p:cNvPr>
          <p:cNvSpPr txBox="1">
            <a:spLocks noGrp="1"/>
          </p:cNvSpPr>
          <p:nvPr>
            <p:ph type="body" sz="quarter" idx="23" hasCustomPrompt="1"/>
          </p:nvPr>
        </p:nvSpPr>
        <p:spPr>
          <a:xfrm>
            <a:off x="867946" y="3723004"/>
            <a:ext cx="3656123" cy="348429"/>
          </a:xfrm>
          <a:prstGeom prst="rect">
            <a:avLst/>
          </a:prstGeom>
        </p:spPr>
        <p:txBody>
          <a:bodyPr>
            <a:spAutoFit/>
          </a:bodyPr>
          <a:lstStyle>
            <a:lvl1pPr marL="114300" indent="-114300" defTabSz="224790">
              <a:lnSpc>
                <a:spcPct val="110000"/>
              </a:lnSpc>
              <a:spcBef>
                <a:spcPts val="400"/>
              </a:spcBef>
              <a:buClr>
                <a:schemeClr val="tx2"/>
              </a:buClr>
              <a:buSzPct val="100000"/>
              <a:buAutoNum type="arabicPeriod" startAt="2"/>
              <a:defRPr sz="1500" b="1" i="0" cap="none" spc="0">
                <a:solidFill>
                  <a:schemeClr val="tx2"/>
                </a:solidFill>
                <a:latin typeface="Carnero SemBd" panose="020B0402020203020204" pitchFamily="34" charset="77"/>
              </a:defRPr>
            </a:lvl1pPr>
          </a:lstStyle>
          <a:p>
            <a:r>
              <a:rPr dirty="0"/>
              <a:t> </a:t>
            </a:r>
            <a:r>
              <a:rPr dirty="0" err="1"/>
              <a:t>Titre</a:t>
            </a:r>
            <a:r>
              <a:rPr dirty="0"/>
              <a:t> de la </a:t>
            </a:r>
            <a:r>
              <a:rPr dirty="0" err="1"/>
              <a:t>partie</a:t>
            </a:r>
            <a:r>
              <a:rPr dirty="0"/>
              <a:t> 0</a:t>
            </a:r>
            <a:r>
              <a:rPr lang="fr-FR" dirty="0"/>
              <a:t>2</a:t>
            </a:r>
            <a:endParaRPr dirty="0"/>
          </a:p>
        </p:txBody>
      </p:sp>
      <p:sp>
        <p:nvSpPr>
          <p:cNvPr id="26" name="Titre de la partie 01">
            <a:extLst>
              <a:ext uri="{FF2B5EF4-FFF2-40B4-BE49-F238E27FC236}">
                <a16:creationId xmlns:a16="http://schemas.microsoft.com/office/drawing/2014/main" id="{EEB93672-BA67-9B87-30E4-FA7B07D216D8}"/>
              </a:ext>
            </a:extLst>
          </p:cNvPr>
          <p:cNvSpPr txBox="1">
            <a:spLocks noGrp="1"/>
          </p:cNvSpPr>
          <p:nvPr>
            <p:ph type="body" sz="quarter" idx="25" hasCustomPrompt="1"/>
          </p:nvPr>
        </p:nvSpPr>
        <p:spPr>
          <a:xfrm>
            <a:off x="4597652" y="1631738"/>
            <a:ext cx="3656123" cy="348429"/>
          </a:xfrm>
          <a:prstGeom prst="rect">
            <a:avLst/>
          </a:prstGeom>
        </p:spPr>
        <p:txBody>
          <a:bodyPr>
            <a:spAutoFit/>
          </a:bodyPr>
          <a:lstStyle>
            <a:lvl1pPr marL="114300" indent="-114300" defTabSz="224790">
              <a:lnSpc>
                <a:spcPct val="110000"/>
              </a:lnSpc>
              <a:spcBef>
                <a:spcPts val="400"/>
              </a:spcBef>
              <a:buClr>
                <a:schemeClr val="tx2"/>
              </a:buClr>
              <a:buSzPct val="100000"/>
              <a:buAutoNum type="arabicPeriod" startAt="3"/>
              <a:defRPr sz="1500" b="1" i="0" cap="none" spc="0">
                <a:solidFill>
                  <a:schemeClr val="tx2"/>
                </a:solidFill>
                <a:latin typeface="Carnero SemBd" panose="020B0402020203020204" pitchFamily="34" charset="77"/>
              </a:defRPr>
            </a:lvl1pPr>
          </a:lstStyle>
          <a:p>
            <a:r>
              <a:rPr dirty="0"/>
              <a:t> </a:t>
            </a:r>
            <a:r>
              <a:rPr dirty="0" err="1"/>
              <a:t>Titre</a:t>
            </a:r>
            <a:r>
              <a:rPr dirty="0"/>
              <a:t> de la </a:t>
            </a:r>
            <a:r>
              <a:rPr dirty="0" err="1"/>
              <a:t>partie</a:t>
            </a:r>
            <a:r>
              <a:rPr dirty="0"/>
              <a:t> 0</a:t>
            </a:r>
            <a:r>
              <a:rPr lang="fr-FR" dirty="0"/>
              <a:t>3</a:t>
            </a:r>
            <a:endParaRPr dirty="0"/>
          </a:p>
        </p:txBody>
      </p:sp>
      <p:sp>
        <p:nvSpPr>
          <p:cNvPr id="27" name="Titre de la partie 01">
            <a:extLst>
              <a:ext uri="{FF2B5EF4-FFF2-40B4-BE49-F238E27FC236}">
                <a16:creationId xmlns:a16="http://schemas.microsoft.com/office/drawing/2014/main" id="{FC584351-6F62-AF93-A276-6E206B6CEEF5}"/>
              </a:ext>
            </a:extLst>
          </p:cNvPr>
          <p:cNvSpPr txBox="1">
            <a:spLocks noGrp="1"/>
          </p:cNvSpPr>
          <p:nvPr>
            <p:ph type="body" sz="quarter" idx="27" hasCustomPrompt="1"/>
          </p:nvPr>
        </p:nvSpPr>
        <p:spPr>
          <a:xfrm>
            <a:off x="4597652" y="3723004"/>
            <a:ext cx="3656123" cy="348429"/>
          </a:xfrm>
          <a:prstGeom prst="rect">
            <a:avLst/>
          </a:prstGeom>
        </p:spPr>
        <p:txBody>
          <a:bodyPr>
            <a:spAutoFit/>
          </a:bodyPr>
          <a:lstStyle>
            <a:lvl1pPr marL="114300" indent="-114300" defTabSz="224790">
              <a:lnSpc>
                <a:spcPct val="110000"/>
              </a:lnSpc>
              <a:spcBef>
                <a:spcPts val="400"/>
              </a:spcBef>
              <a:buClr>
                <a:schemeClr val="tx2"/>
              </a:buClr>
              <a:buSzPct val="100000"/>
              <a:buAutoNum type="arabicPeriod" startAt="4"/>
              <a:defRPr sz="1500" b="1" i="0" cap="none" spc="0">
                <a:solidFill>
                  <a:schemeClr val="tx2"/>
                </a:solidFill>
                <a:latin typeface="Carnero SemBd" panose="020B0402020203020204" pitchFamily="34" charset="77"/>
              </a:defRPr>
            </a:lvl1pPr>
          </a:lstStyle>
          <a:p>
            <a:r>
              <a:rPr dirty="0"/>
              <a:t> </a:t>
            </a:r>
            <a:r>
              <a:rPr dirty="0" err="1"/>
              <a:t>Titre</a:t>
            </a:r>
            <a:r>
              <a:rPr dirty="0"/>
              <a:t> de la </a:t>
            </a:r>
            <a:r>
              <a:rPr dirty="0" err="1"/>
              <a:t>partie</a:t>
            </a:r>
            <a:r>
              <a:rPr dirty="0"/>
              <a:t> 0</a:t>
            </a:r>
            <a:r>
              <a:rPr lang="fr-FR" dirty="0"/>
              <a:t>4</a:t>
            </a:r>
            <a:endParaRPr dirty="0"/>
          </a:p>
        </p:txBody>
      </p:sp>
      <p:sp>
        <p:nvSpPr>
          <p:cNvPr id="28" name="Espace réservé du texte 2">
            <a:extLst>
              <a:ext uri="{FF2B5EF4-FFF2-40B4-BE49-F238E27FC236}">
                <a16:creationId xmlns:a16="http://schemas.microsoft.com/office/drawing/2014/main" id="{2F78B364-61C3-E69E-A718-F41B84354F77}"/>
              </a:ext>
            </a:extLst>
          </p:cNvPr>
          <p:cNvSpPr>
            <a:spLocks noGrp="1"/>
          </p:cNvSpPr>
          <p:nvPr>
            <p:ph type="body" sz="quarter" idx="31" hasCustomPrompt="1"/>
          </p:nvPr>
        </p:nvSpPr>
        <p:spPr>
          <a:xfrm>
            <a:off x="867682" y="2061422"/>
            <a:ext cx="3656489" cy="1143794"/>
          </a:xfrm>
        </p:spPr>
        <p:txBody>
          <a:bodyPr>
            <a:noAutofit/>
          </a:bodyPr>
          <a:lstStyle>
            <a:lvl1pPr marL="228600" indent="-228600">
              <a:buFont typeface="+mj-lt"/>
              <a:buAutoNum type="arabicPeriod"/>
              <a:defRPr sz="1250"/>
            </a:lvl1pPr>
            <a:lvl2pPr marL="228600" marR="0" indent="-228600" algn="l" defTabSz="412750" rtl="0" eaLnBrk="1" fontAlgn="auto" latinLnBrk="0" hangingPunct="1">
              <a:lnSpc>
                <a:spcPct val="150000"/>
              </a:lnSpc>
              <a:spcBef>
                <a:spcPts val="0"/>
              </a:spcBef>
              <a:spcAft>
                <a:spcPts val="0"/>
              </a:spcAft>
              <a:buClr>
                <a:schemeClr val="tx1"/>
              </a:buClr>
              <a:buSzTx/>
              <a:buFont typeface="+mj-lt"/>
              <a:buAutoNum type="arabicPeriod"/>
              <a:tabLst/>
              <a:defRPr sz="1200" b="0" i="0">
                <a:latin typeface="Gothic A1" pitchFamily="2" charset="-127"/>
                <a:ea typeface="Gothic A1" pitchFamily="2" charset="-127"/>
                <a:cs typeface="Gothic A1" pitchFamily="2" charset="-127"/>
              </a:defRPr>
            </a:lvl2pPr>
            <a:lvl3pPr marL="0" indent="0">
              <a:buFont typeface="+mj-lt"/>
              <a:buNone/>
              <a:defRPr sz="1250"/>
            </a:lvl3pPr>
            <a:lvl4pPr marL="0" indent="0">
              <a:buFont typeface="+mj-lt"/>
              <a:buNone/>
              <a:defRPr sz="1250"/>
            </a:lvl4pPr>
            <a:lvl5pPr marL="0" indent="0">
              <a:buFont typeface="+mj-lt"/>
              <a:buNone/>
              <a:defRPr sz="1250"/>
            </a:lvl5pPr>
          </a:lstStyle>
          <a:p>
            <a:pPr marL="228600" marR="0" lvl="1" indent="-228600" algn="l" defTabSz="412750" rtl="0" eaLnBrk="1" fontAlgn="auto" latinLnBrk="0" hangingPunct="1">
              <a:lnSpc>
                <a:spcPct val="100000"/>
              </a:lnSpc>
              <a:spcBef>
                <a:spcPts val="0"/>
              </a:spcBef>
              <a:spcAft>
                <a:spcPts val="0"/>
              </a:spcAft>
              <a:buClr>
                <a:schemeClr val="tx1"/>
              </a:buClr>
              <a:buSzTx/>
              <a:buFont typeface="+mj-lt"/>
              <a:buAutoNum type="arabicPeriod"/>
              <a:tabLst/>
              <a:defRPr/>
            </a:pPr>
            <a:r>
              <a:rPr lang="fr-FR" dirty="0"/>
              <a:t>Titre de la sous-partie</a:t>
            </a:r>
          </a:p>
          <a:p>
            <a:pPr marL="228600" marR="0" lvl="1" indent="-228600" algn="l" defTabSz="412750" rtl="0" eaLnBrk="1" fontAlgn="auto" latinLnBrk="0" hangingPunct="1">
              <a:lnSpc>
                <a:spcPct val="100000"/>
              </a:lnSpc>
              <a:spcBef>
                <a:spcPts val="0"/>
              </a:spcBef>
              <a:spcAft>
                <a:spcPts val="0"/>
              </a:spcAft>
              <a:buClr>
                <a:schemeClr val="tx1"/>
              </a:buClr>
              <a:buSzTx/>
              <a:buFont typeface="+mj-lt"/>
              <a:buAutoNum type="arabicPeriod"/>
              <a:tabLst/>
              <a:defRPr/>
            </a:pPr>
            <a:r>
              <a:rPr lang="fr-FR" dirty="0"/>
              <a:t>Titre de la sous-partie</a:t>
            </a:r>
          </a:p>
          <a:p>
            <a:pPr marL="228600" marR="0" lvl="1" indent="-228600" algn="l" defTabSz="412750" rtl="0" eaLnBrk="1" fontAlgn="auto" latinLnBrk="0" hangingPunct="1">
              <a:lnSpc>
                <a:spcPct val="100000"/>
              </a:lnSpc>
              <a:spcBef>
                <a:spcPts val="0"/>
              </a:spcBef>
              <a:spcAft>
                <a:spcPts val="0"/>
              </a:spcAft>
              <a:buClr>
                <a:schemeClr val="tx1"/>
              </a:buClr>
              <a:buSzTx/>
              <a:buFont typeface="+mj-lt"/>
              <a:buAutoNum type="arabicPeriod"/>
              <a:tabLst/>
              <a:defRPr/>
            </a:pPr>
            <a:r>
              <a:rPr lang="fr-FR" dirty="0"/>
              <a:t>Titre de la sous-partie</a:t>
            </a:r>
          </a:p>
          <a:p>
            <a:pPr marL="228600" marR="0" lvl="1" indent="-228600" algn="l" defTabSz="412750" rtl="0" eaLnBrk="1" fontAlgn="auto" latinLnBrk="0" hangingPunct="1">
              <a:lnSpc>
                <a:spcPct val="100000"/>
              </a:lnSpc>
              <a:spcBef>
                <a:spcPts val="0"/>
              </a:spcBef>
              <a:spcAft>
                <a:spcPts val="0"/>
              </a:spcAft>
              <a:buClr>
                <a:schemeClr val="tx1"/>
              </a:buClr>
              <a:buSzTx/>
              <a:buFont typeface="+mj-lt"/>
              <a:buAutoNum type="arabicPeriod"/>
              <a:tabLst/>
              <a:defRPr/>
            </a:pPr>
            <a:r>
              <a:rPr lang="fr-FR" dirty="0"/>
              <a:t>Titre de la sous-partie</a:t>
            </a:r>
          </a:p>
          <a:p>
            <a:pPr marL="228600" marR="0" lvl="1" indent="-228600" algn="l" defTabSz="412750" rtl="0" eaLnBrk="1" fontAlgn="auto" latinLnBrk="0" hangingPunct="1">
              <a:lnSpc>
                <a:spcPct val="100000"/>
              </a:lnSpc>
              <a:spcBef>
                <a:spcPts val="0"/>
              </a:spcBef>
              <a:spcAft>
                <a:spcPts val="0"/>
              </a:spcAft>
              <a:buClr>
                <a:schemeClr val="tx1"/>
              </a:buClr>
              <a:buSzTx/>
              <a:buFont typeface="+mj-lt"/>
              <a:buAutoNum type="arabicPeriod"/>
              <a:tabLst/>
              <a:defRPr/>
            </a:pPr>
            <a:endParaRPr lang="fr-FR" dirty="0"/>
          </a:p>
        </p:txBody>
      </p:sp>
      <p:sp>
        <p:nvSpPr>
          <p:cNvPr id="29" name="Espace réservé du texte 2">
            <a:extLst>
              <a:ext uri="{FF2B5EF4-FFF2-40B4-BE49-F238E27FC236}">
                <a16:creationId xmlns:a16="http://schemas.microsoft.com/office/drawing/2014/main" id="{AA176AB2-7FE5-1580-0D2E-4085AACF0E28}"/>
              </a:ext>
            </a:extLst>
          </p:cNvPr>
          <p:cNvSpPr>
            <a:spLocks noGrp="1"/>
          </p:cNvSpPr>
          <p:nvPr>
            <p:ph type="body" sz="quarter" idx="32" hasCustomPrompt="1"/>
          </p:nvPr>
        </p:nvSpPr>
        <p:spPr>
          <a:xfrm>
            <a:off x="867682" y="4154482"/>
            <a:ext cx="3656489" cy="1143794"/>
          </a:xfrm>
        </p:spPr>
        <p:txBody>
          <a:bodyPr>
            <a:noAutofit/>
          </a:bodyPr>
          <a:lstStyle>
            <a:lvl1pPr marL="228600" indent="-228600">
              <a:buFont typeface="+mj-lt"/>
              <a:buAutoNum type="arabicPeriod"/>
              <a:defRPr sz="1250"/>
            </a:lvl1pPr>
            <a:lvl2pPr marL="228600" marR="0" indent="-228600" algn="l" defTabSz="412750" rtl="0" eaLnBrk="1" fontAlgn="auto" latinLnBrk="0" hangingPunct="1">
              <a:lnSpc>
                <a:spcPct val="150000"/>
              </a:lnSpc>
              <a:spcBef>
                <a:spcPts val="0"/>
              </a:spcBef>
              <a:spcAft>
                <a:spcPts val="0"/>
              </a:spcAft>
              <a:buClr>
                <a:schemeClr val="tx1"/>
              </a:buClr>
              <a:buSzTx/>
              <a:buFont typeface="+mj-lt"/>
              <a:buAutoNum type="arabicPeriod"/>
              <a:tabLst/>
              <a:defRPr sz="1200" b="0" i="0">
                <a:latin typeface="Gothic A1" pitchFamily="2" charset="-127"/>
                <a:ea typeface="Gothic A1" pitchFamily="2" charset="-127"/>
                <a:cs typeface="Gothic A1" pitchFamily="2" charset="-127"/>
              </a:defRPr>
            </a:lvl2pPr>
            <a:lvl3pPr marL="0" indent="0">
              <a:buFont typeface="+mj-lt"/>
              <a:buNone/>
              <a:defRPr sz="1250"/>
            </a:lvl3pPr>
            <a:lvl4pPr marL="0" indent="0">
              <a:buFont typeface="+mj-lt"/>
              <a:buNone/>
              <a:defRPr sz="1250"/>
            </a:lvl4pPr>
            <a:lvl5pPr marL="0" indent="0">
              <a:buFont typeface="+mj-lt"/>
              <a:buNone/>
              <a:defRPr sz="1250"/>
            </a:lvl5pPr>
          </a:lstStyle>
          <a:p>
            <a:pPr marL="228600" marR="0" lvl="1" indent="-228600" algn="l" defTabSz="412750" rtl="0" eaLnBrk="1" fontAlgn="auto" latinLnBrk="0" hangingPunct="1">
              <a:lnSpc>
                <a:spcPct val="100000"/>
              </a:lnSpc>
              <a:spcBef>
                <a:spcPts val="0"/>
              </a:spcBef>
              <a:spcAft>
                <a:spcPts val="0"/>
              </a:spcAft>
              <a:buClr>
                <a:schemeClr val="tx1"/>
              </a:buClr>
              <a:buSzTx/>
              <a:buFont typeface="+mj-lt"/>
              <a:buAutoNum type="arabicPeriod"/>
              <a:tabLst/>
              <a:defRPr/>
            </a:pPr>
            <a:r>
              <a:rPr lang="fr-FR" dirty="0"/>
              <a:t>Titre de la sous-partie</a:t>
            </a:r>
          </a:p>
          <a:p>
            <a:pPr marL="228600" marR="0" lvl="1" indent="-228600" algn="l" defTabSz="412750" rtl="0" eaLnBrk="1" fontAlgn="auto" latinLnBrk="0" hangingPunct="1">
              <a:lnSpc>
                <a:spcPct val="100000"/>
              </a:lnSpc>
              <a:spcBef>
                <a:spcPts val="0"/>
              </a:spcBef>
              <a:spcAft>
                <a:spcPts val="0"/>
              </a:spcAft>
              <a:buClr>
                <a:schemeClr val="tx1"/>
              </a:buClr>
              <a:buSzTx/>
              <a:buFont typeface="+mj-lt"/>
              <a:buAutoNum type="arabicPeriod"/>
              <a:tabLst/>
              <a:defRPr/>
            </a:pPr>
            <a:r>
              <a:rPr lang="fr-FR" dirty="0"/>
              <a:t>Titre de la sous-partie</a:t>
            </a:r>
          </a:p>
          <a:p>
            <a:pPr marL="228600" marR="0" lvl="1" indent="-228600" algn="l" defTabSz="412750" rtl="0" eaLnBrk="1" fontAlgn="auto" latinLnBrk="0" hangingPunct="1">
              <a:lnSpc>
                <a:spcPct val="100000"/>
              </a:lnSpc>
              <a:spcBef>
                <a:spcPts val="0"/>
              </a:spcBef>
              <a:spcAft>
                <a:spcPts val="0"/>
              </a:spcAft>
              <a:buClr>
                <a:schemeClr val="tx1"/>
              </a:buClr>
              <a:buSzTx/>
              <a:buFont typeface="+mj-lt"/>
              <a:buAutoNum type="arabicPeriod"/>
              <a:tabLst/>
              <a:defRPr/>
            </a:pPr>
            <a:r>
              <a:rPr lang="fr-FR" dirty="0"/>
              <a:t>Titre de la sous-partie</a:t>
            </a:r>
          </a:p>
          <a:p>
            <a:pPr marL="228600" marR="0" lvl="1" indent="-228600" algn="l" defTabSz="412750" rtl="0" eaLnBrk="1" fontAlgn="auto" latinLnBrk="0" hangingPunct="1">
              <a:lnSpc>
                <a:spcPct val="100000"/>
              </a:lnSpc>
              <a:spcBef>
                <a:spcPts val="0"/>
              </a:spcBef>
              <a:spcAft>
                <a:spcPts val="0"/>
              </a:spcAft>
              <a:buClr>
                <a:schemeClr val="tx1"/>
              </a:buClr>
              <a:buSzTx/>
              <a:buFont typeface="+mj-lt"/>
              <a:buAutoNum type="arabicPeriod"/>
              <a:tabLst/>
              <a:defRPr/>
            </a:pPr>
            <a:r>
              <a:rPr lang="fr-FR" dirty="0"/>
              <a:t>Titre de la sous-partie</a:t>
            </a:r>
          </a:p>
          <a:p>
            <a:pPr marL="228600" marR="0" lvl="1" indent="-228600" algn="l" defTabSz="412750" rtl="0" eaLnBrk="1" fontAlgn="auto" latinLnBrk="0" hangingPunct="1">
              <a:lnSpc>
                <a:spcPct val="100000"/>
              </a:lnSpc>
              <a:spcBef>
                <a:spcPts val="0"/>
              </a:spcBef>
              <a:spcAft>
                <a:spcPts val="0"/>
              </a:spcAft>
              <a:buClr>
                <a:schemeClr val="tx1"/>
              </a:buClr>
              <a:buSzTx/>
              <a:buFont typeface="+mj-lt"/>
              <a:buAutoNum type="arabicPeriod"/>
              <a:tabLst/>
              <a:defRPr/>
            </a:pPr>
            <a:endParaRPr lang="fr-FR" dirty="0"/>
          </a:p>
        </p:txBody>
      </p:sp>
      <p:sp>
        <p:nvSpPr>
          <p:cNvPr id="30" name="Espace réservé du texte 2">
            <a:extLst>
              <a:ext uri="{FF2B5EF4-FFF2-40B4-BE49-F238E27FC236}">
                <a16:creationId xmlns:a16="http://schemas.microsoft.com/office/drawing/2014/main" id="{E65331AC-D512-1C0D-DB3B-1D54EE6E6FCE}"/>
              </a:ext>
            </a:extLst>
          </p:cNvPr>
          <p:cNvSpPr>
            <a:spLocks noGrp="1"/>
          </p:cNvSpPr>
          <p:nvPr>
            <p:ph type="body" sz="quarter" idx="33" hasCustomPrompt="1"/>
          </p:nvPr>
        </p:nvSpPr>
        <p:spPr>
          <a:xfrm>
            <a:off x="4597652" y="4154482"/>
            <a:ext cx="3656489" cy="1143794"/>
          </a:xfrm>
        </p:spPr>
        <p:txBody>
          <a:bodyPr>
            <a:noAutofit/>
          </a:bodyPr>
          <a:lstStyle>
            <a:lvl1pPr marL="228600" indent="-228600">
              <a:buFont typeface="+mj-lt"/>
              <a:buAutoNum type="arabicPeriod"/>
              <a:defRPr sz="1250"/>
            </a:lvl1pPr>
            <a:lvl2pPr marL="228600" marR="0" indent="-228600" algn="l" defTabSz="412750" rtl="0" eaLnBrk="1" fontAlgn="auto" latinLnBrk="0" hangingPunct="1">
              <a:lnSpc>
                <a:spcPct val="150000"/>
              </a:lnSpc>
              <a:spcBef>
                <a:spcPts val="0"/>
              </a:spcBef>
              <a:spcAft>
                <a:spcPts val="0"/>
              </a:spcAft>
              <a:buClr>
                <a:schemeClr val="tx1"/>
              </a:buClr>
              <a:buSzTx/>
              <a:buFont typeface="+mj-lt"/>
              <a:buAutoNum type="arabicPeriod"/>
              <a:tabLst/>
              <a:defRPr sz="1200" b="0" i="0">
                <a:latin typeface="Gothic A1" pitchFamily="2" charset="-127"/>
                <a:ea typeface="Gothic A1" pitchFamily="2" charset="-127"/>
                <a:cs typeface="Gothic A1" pitchFamily="2" charset="-127"/>
              </a:defRPr>
            </a:lvl2pPr>
            <a:lvl3pPr marL="0" indent="0">
              <a:buFont typeface="+mj-lt"/>
              <a:buNone/>
              <a:defRPr sz="1250"/>
            </a:lvl3pPr>
            <a:lvl4pPr marL="0" indent="0">
              <a:buFont typeface="+mj-lt"/>
              <a:buNone/>
              <a:defRPr sz="1250"/>
            </a:lvl4pPr>
            <a:lvl5pPr marL="0" indent="0">
              <a:buFont typeface="+mj-lt"/>
              <a:buNone/>
              <a:defRPr sz="1250"/>
            </a:lvl5pPr>
          </a:lstStyle>
          <a:p>
            <a:pPr marL="228600" marR="0" lvl="1" indent="-228600" algn="l" defTabSz="412750" rtl="0" eaLnBrk="1" fontAlgn="auto" latinLnBrk="0" hangingPunct="1">
              <a:lnSpc>
                <a:spcPct val="100000"/>
              </a:lnSpc>
              <a:spcBef>
                <a:spcPts val="0"/>
              </a:spcBef>
              <a:spcAft>
                <a:spcPts val="0"/>
              </a:spcAft>
              <a:buClr>
                <a:schemeClr val="tx1"/>
              </a:buClr>
              <a:buSzTx/>
              <a:buFont typeface="+mj-lt"/>
              <a:buAutoNum type="arabicPeriod"/>
              <a:tabLst/>
              <a:defRPr/>
            </a:pPr>
            <a:r>
              <a:rPr lang="fr-FR" dirty="0"/>
              <a:t>Titre de la sous-partie</a:t>
            </a:r>
          </a:p>
          <a:p>
            <a:pPr marL="228600" marR="0" lvl="1" indent="-228600" algn="l" defTabSz="412750" rtl="0" eaLnBrk="1" fontAlgn="auto" latinLnBrk="0" hangingPunct="1">
              <a:lnSpc>
                <a:spcPct val="100000"/>
              </a:lnSpc>
              <a:spcBef>
                <a:spcPts val="0"/>
              </a:spcBef>
              <a:spcAft>
                <a:spcPts val="0"/>
              </a:spcAft>
              <a:buClr>
                <a:schemeClr val="tx1"/>
              </a:buClr>
              <a:buSzTx/>
              <a:buFont typeface="+mj-lt"/>
              <a:buAutoNum type="arabicPeriod"/>
              <a:tabLst/>
              <a:defRPr/>
            </a:pPr>
            <a:r>
              <a:rPr lang="fr-FR" dirty="0"/>
              <a:t>Titre de la sous-partie</a:t>
            </a:r>
          </a:p>
          <a:p>
            <a:pPr marL="228600" marR="0" lvl="1" indent="-228600" algn="l" defTabSz="412750" rtl="0" eaLnBrk="1" fontAlgn="auto" latinLnBrk="0" hangingPunct="1">
              <a:lnSpc>
                <a:spcPct val="100000"/>
              </a:lnSpc>
              <a:spcBef>
                <a:spcPts val="0"/>
              </a:spcBef>
              <a:spcAft>
                <a:spcPts val="0"/>
              </a:spcAft>
              <a:buClr>
                <a:schemeClr val="tx1"/>
              </a:buClr>
              <a:buSzTx/>
              <a:buFont typeface="+mj-lt"/>
              <a:buAutoNum type="arabicPeriod"/>
              <a:tabLst/>
              <a:defRPr/>
            </a:pPr>
            <a:r>
              <a:rPr lang="fr-FR" dirty="0"/>
              <a:t>Titre de la sous-partie</a:t>
            </a:r>
          </a:p>
          <a:p>
            <a:pPr marL="228600" marR="0" lvl="1" indent="-228600" algn="l" defTabSz="412750" rtl="0" eaLnBrk="1" fontAlgn="auto" latinLnBrk="0" hangingPunct="1">
              <a:lnSpc>
                <a:spcPct val="100000"/>
              </a:lnSpc>
              <a:spcBef>
                <a:spcPts val="0"/>
              </a:spcBef>
              <a:spcAft>
                <a:spcPts val="0"/>
              </a:spcAft>
              <a:buClr>
                <a:schemeClr val="tx1"/>
              </a:buClr>
              <a:buSzTx/>
              <a:buFont typeface="+mj-lt"/>
              <a:buAutoNum type="arabicPeriod"/>
              <a:tabLst/>
              <a:defRPr/>
            </a:pPr>
            <a:r>
              <a:rPr lang="fr-FR" dirty="0"/>
              <a:t>Titre de la sous-partie</a:t>
            </a:r>
          </a:p>
          <a:p>
            <a:pPr marL="228600" marR="0" lvl="1" indent="-228600" algn="l" defTabSz="412750" rtl="0" eaLnBrk="1" fontAlgn="auto" latinLnBrk="0" hangingPunct="1">
              <a:lnSpc>
                <a:spcPct val="100000"/>
              </a:lnSpc>
              <a:spcBef>
                <a:spcPts val="0"/>
              </a:spcBef>
              <a:spcAft>
                <a:spcPts val="0"/>
              </a:spcAft>
              <a:buClr>
                <a:schemeClr val="tx1"/>
              </a:buClr>
              <a:buSzTx/>
              <a:buFont typeface="+mj-lt"/>
              <a:buAutoNum type="arabicPeriod"/>
              <a:tabLst/>
              <a:defRPr/>
            </a:pPr>
            <a:endParaRPr lang="fr-FR" dirty="0"/>
          </a:p>
        </p:txBody>
      </p:sp>
      <p:sp>
        <p:nvSpPr>
          <p:cNvPr id="31" name="Espace réservé du texte 2">
            <a:extLst>
              <a:ext uri="{FF2B5EF4-FFF2-40B4-BE49-F238E27FC236}">
                <a16:creationId xmlns:a16="http://schemas.microsoft.com/office/drawing/2014/main" id="{DE9A2B6C-B806-6451-9AC3-1EDD5D40011E}"/>
              </a:ext>
            </a:extLst>
          </p:cNvPr>
          <p:cNvSpPr>
            <a:spLocks noGrp="1"/>
          </p:cNvSpPr>
          <p:nvPr>
            <p:ph type="body" sz="quarter" idx="34" hasCustomPrompt="1"/>
          </p:nvPr>
        </p:nvSpPr>
        <p:spPr>
          <a:xfrm>
            <a:off x="4597652" y="2061422"/>
            <a:ext cx="3656489" cy="1143794"/>
          </a:xfrm>
        </p:spPr>
        <p:txBody>
          <a:bodyPr>
            <a:noAutofit/>
          </a:bodyPr>
          <a:lstStyle>
            <a:lvl1pPr marL="228600" indent="-228600">
              <a:buFont typeface="+mj-lt"/>
              <a:buAutoNum type="arabicPeriod"/>
              <a:defRPr sz="1250"/>
            </a:lvl1pPr>
            <a:lvl2pPr marL="228600" marR="0" indent="-228600" algn="l" defTabSz="412750" rtl="0" eaLnBrk="1" fontAlgn="auto" latinLnBrk="0" hangingPunct="1">
              <a:lnSpc>
                <a:spcPct val="150000"/>
              </a:lnSpc>
              <a:spcBef>
                <a:spcPts val="0"/>
              </a:spcBef>
              <a:spcAft>
                <a:spcPts val="0"/>
              </a:spcAft>
              <a:buClr>
                <a:schemeClr val="tx1"/>
              </a:buClr>
              <a:buSzTx/>
              <a:buFont typeface="+mj-lt"/>
              <a:buAutoNum type="arabicPeriod"/>
              <a:tabLst/>
              <a:defRPr sz="1200" b="0" i="0">
                <a:latin typeface="Gothic A1" pitchFamily="2" charset="-127"/>
                <a:ea typeface="Gothic A1" pitchFamily="2" charset="-127"/>
                <a:cs typeface="Gothic A1" pitchFamily="2" charset="-127"/>
              </a:defRPr>
            </a:lvl2pPr>
            <a:lvl3pPr marL="0" indent="0">
              <a:buFont typeface="+mj-lt"/>
              <a:buNone/>
              <a:defRPr sz="1250"/>
            </a:lvl3pPr>
            <a:lvl4pPr marL="0" indent="0">
              <a:buFont typeface="+mj-lt"/>
              <a:buNone/>
              <a:defRPr sz="1250"/>
            </a:lvl4pPr>
            <a:lvl5pPr marL="0" indent="0">
              <a:buFont typeface="+mj-lt"/>
              <a:buNone/>
              <a:defRPr sz="1250"/>
            </a:lvl5pPr>
          </a:lstStyle>
          <a:p>
            <a:pPr marL="228600" marR="0" lvl="1" indent="-228600" algn="l" defTabSz="412750" rtl="0" eaLnBrk="1" fontAlgn="auto" latinLnBrk="0" hangingPunct="1">
              <a:lnSpc>
                <a:spcPct val="100000"/>
              </a:lnSpc>
              <a:spcBef>
                <a:spcPts val="0"/>
              </a:spcBef>
              <a:spcAft>
                <a:spcPts val="0"/>
              </a:spcAft>
              <a:buClr>
                <a:schemeClr val="tx1"/>
              </a:buClr>
              <a:buSzTx/>
              <a:buFont typeface="+mj-lt"/>
              <a:buAutoNum type="arabicPeriod"/>
              <a:tabLst/>
              <a:defRPr/>
            </a:pPr>
            <a:r>
              <a:rPr lang="fr-FR" dirty="0"/>
              <a:t>Titre de la sous-partie</a:t>
            </a:r>
          </a:p>
          <a:p>
            <a:pPr marL="228600" marR="0" lvl="1" indent="-228600" algn="l" defTabSz="412750" rtl="0" eaLnBrk="1" fontAlgn="auto" latinLnBrk="0" hangingPunct="1">
              <a:lnSpc>
                <a:spcPct val="100000"/>
              </a:lnSpc>
              <a:spcBef>
                <a:spcPts val="0"/>
              </a:spcBef>
              <a:spcAft>
                <a:spcPts val="0"/>
              </a:spcAft>
              <a:buClr>
                <a:schemeClr val="tx1"/>
              </a:buClr>
              <a:buSzTx/>
              <a:buFont typeface="+mj-lt"/>
              <a:buAutoNum type="arabicPeriod"/>
              <a:tabLst/>
              <a:defRPr/>
            </a:pPr>
            <a:r>
              <a:rPr lang="fr-FR" dirty="0"/>
              <a:t>Titre de la sous-partie</a:t>
            </a:r>
          </a:p>
          <a:p>
            <a:pPr marL="228600" marR="0" lvl="1" indent="-228600" algn="l" defTabSz="412750" rtl="0" eaLnBrk="1" fontAlgn="auto" latinLnBrk="0" hangingPunct="1">
              <a:lnSpc>
                <a:spcPct val="100000"/>
              </a:lnSpc>
              <a:spcBef>
                <a:spcPts val="0"/>
              </a:spcBef>
              <a:spcAft>
                <a:spcPts val="0"/>
              </a:spcAft>
              <a:buClr>
                <a:schemeClr val="tx1"/>
              </a:buClr>
              <a:buSzTx/>
              <a:buFont typeface="+mj-lt"/>
              <a:buAutoNum type="arabicPeriod"/>
              <a:tabLst/>
              <a:defRPr/>
            </a:pPr>
            <a:r>
              <a:rPr lang="fr-FR" dirty="0"/>
              <a:t>Titre de la sous-partie</a:t>
            </a:r>
          </a:p>
          <a:p>
            <a:pPr marL="228600" marR="0" lvl="1" indent="-228600" algn="l" defTabSz="412750" rtl="0" eaLnBrk="1" fontAlgn="auto" latinLnBrk="0" hangingPunct="1">
              <a:lnSpc>
                <a:spcPct val="100000"/>
              </a:lnSpc>
              <a:spcBef>
                <a:spcPts val="0"/>
              </a:spcBef>
              <a:spcAft>
                <a:spcPts val="0"/>
              </a:spcAft>
              <a:buClr>
                <a:schemeClr val="tx1"/>
              </a:buClr>
              <a:buSzTx/>
              <a:buFont typeface="+mj-lt"/>
              <a:buAutoNum type="arabicPeriod"/>
              <a:tabLst/>
              <a:defRPr/>
            </a:pPr>
            <a:r>
              <a:rPr lang="fr-FR" dirty="0"/>
              <a:t>Titre de la sous-partie</a:t>
            </a:r>
          </a:p>
          <a:p>
            <a:pPr marL="228600" marR="0" lvl="1" indent="-228600" algn="l" defTabSz="412750" rtl="0" eaLnBrk="1" fontAlgn="auto" latinLnBrk="0" hangingPunct="1">
              <a:lnSpc>
                <a:spcPct val="100000"/>
              </a:lnSpc>
              <a:spcBef>
                <a:spcPts val="0"/>
              </a:spcBef>
              <a:spcAft>
                <a:spcPts val="0"/>
              </a:spcAft>
              <a:buClr>
                <a:schemeClr val="tx1"/>
              </a:buClr>
              <a:buSzTx/>
              <a:buFont typeface="+mj-lt"/>
              <a:buAutoNum type="arabicPeriod"/>
              <a:tabLst/>
              <a:defRPr/>
            </a:pPr>
            <a:endParaRPr lang="fr-FR" dirty="0"/>
          </a:p>
        </p:txBody>
      </p:sp>
    </p:spTree>
    <p:extLst>
      <p:ext uri="{BB962C8B-B14F-4D97-AF65-F5344CB8AC3E}">
        <p14:creationId xmlns:p14="http://schemas.microsoft.com/office/powerpoint/2010/main" val="2055468473"/>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 graphiques">
    <p:spTree>
      <p:nvGrpSpPr>
        <p:cNvPr id="1" name=""/>
        <p:cNvGrpSpPr/>
        <p:nvPr/>
      </p:nvGrpSpPr>
      <p:grpSpPr>
        <a:xfrm>
          <a:off x="0" y="0"/>
          <a:ext cx="0" cy="0"/>
          <a:chOff x="0" y="0"/>
          <a:chExt cx="0" cy="0"/>
        </a:xfrm>
      </p:grpSpPr>
      <p:sp>
        <p:nvSpPr>
          <p:cNvPr id="5" name="Rectangle aux angles arrondis">
            <a:extLst>
              <a:ext uri="{FF2B5EF4-FFF2-40B4-BE49-F238E27FC236}">
                <a16:creationId xmlns:a16="http://schemas.microsoft.com/office/drawing/2014/main" id="{1A91CBF6-E1F7-677A-1068-494DFFCD7306}"/>
              </a:ext>
            </a:extLst>
          </p:cNvPr>
          <p:cNvSpPr>
            <a:spLocks noGrp="1"/>
          </p:cNvSpPr>
          <p:nvPr>
            <p:ph type="body" sz="quarter" idx="22" hasCustomPrompt="1"/>
          </p:nvPr>
        </p:nvSpPr>
        <p:spPr>
          <a:xfrm>
            <a:off x="6212203" y="2918695"/>
            <a:ext cx="4224561" cy="3460337"/>
          </a:xfrm>
          <a:prstGeom prst="roundRect">
            <a:avLst>
              <a:gd name="adj" fmla="val 1558"/>
            </a:avLst>
          </a:prstGeom>
          <a:solidFill>
            <a:schemeClr val="bg1"/>
          </a:solidFill>
          <a:effectLst>
            <a:outerShdw blurRad="635000" dist="254000" dir="5400000" rotWithShape="0">
              <a:srgbClr val="000000">
                <a:alpha val="10000"/>
              </a:srgbClr>
            </a:outerShdw>
          </a:effectLst>
        </p:spPr>
        <p:txBody>
          <a:bodyPr anchor="ctr">
            <a:noAutofit/>
          </a:bodyPr>
          <a:lstStyle>
            <a:lvl1pPr marL="0" indent="0">
              <a:buNone/>
              <a:defRPr b="0" i="0">
                <a:latin typeface="Gothic A1" pitchFamily="2" charset="-127"/>
                <a:ea typeface="Gothic A1" pitchFamily="2" charset="-127"/>
                <a:cs typeface="Gothic A1" pitchFamily="2" charset="-127"/>
              </a:defRPr>
            </a:lvl1pPr>
          </a:lstStyle>
          <a:p>
            <a:pPr algn="ctr">
              <a:defRPr sz="3600" cap="none" spc="0">
                <a:solidFill>
                  <a:srgbClr val="FFFFFF"/>
                </a:solidFill>
                <a:latin typeface="Helvetica Light"/>
                <a:ea typeface="Helvetica Light"/>
                <a:cs typeface="Helvetica Light"/>
                <a:sym typeface="Helvetica Light"/>
              </a:defRPr>
            </a:pPr>
            <a:r>
              <a:rPr lang="fr-FR" dirty="0"/>
              <a:t> </a:t>
            </a:r>
            <a:endParaRPr dirty="0"/>
          </a:p>
        </p:txBody>
      </p:sp>
      <p:sp>
        <p:nvSpPr>
          <p:cNvPr id="6" name="Rectangle aux angles arrondis">
            <a:extLst>
              <a:ext uri="{FF2B5EF4-FFF2-40B4-BE49-F238E27FC236}">
                <a16:creationId xmlns:a16="http://schemas.microsoft.com/office/drawing/2014/main" id="{5CFD8CBD-A8F1-4643-DE7D-7D307B54DC25}"/>
              </a:ext>
            </a:extLst>
          </p:cNvPr>
          <p:cNvSpPr>
            <a:spLocks noGrp="1"/>
          </p:cNvSpPr>
          <p:nvPr>
            <p:ph type="body" sz="quarter" idx="23" hasCustomPrompt="1"/>
          </p:nvPr>
        </p:nvSpPr>
        <p:spPr>
          <a:xfrm>
            <a:off x="1738406" y="2918695"/>
            <a:ext cx="4224562" cy="3460337"/>
          </a:xfrm>
          <a:prstGeom prst="roundRect">
            <a:avLst>
              <a:gd name="adj" fmla="val 1558"/>
            </a:avLst>
          </a:prstGeom>
          <a:solidFill>
            <a:schemeClr val="bg1"/>
          </a:solidFill>
          <a:effectLst>
            <a:outerShdw blurRad="635000" dist="254000" dir="5400000" rotWithShape="0">
              <a:srgbClr val="000000">
                <a:alpha val="10000"/>
              </a:srgbClr>
            </a:outerShdw>
          </a:effectLst>
        </p:spPr>
        <p:txBody>
          <a:bodyPr anchor="ctr">
            <a:noAutofit/>
          </a:bodyPr>
          <a:lstStyle>
            <a:lvl1pPr marL="0" indent="0">
              <a:buNone/>
              <a:defRPr b="0" i="0">
                <a:latin typeface="Gothic A1" pitchFamily="2" charset="-127"/>
                <a:ea typeface="Gothic A1" pitchFamily="2" charset="-127"/>
                <a:cs typeface="Gothic A1" pitchFamily="2" charset="-127"/>
              </a:defRPr>
            </a:lvl1pPr>
          </a:lstStyle>
          <a:p>
            <a:pPr algn="ctr">
              <a:defRPr sz="3600" cap="none" spc="0">
                <a:solidFill>
                  <a:srgbClr val="FFFFFF"/>
                </a:solidFill>
                <a:latin typeface="Helvetica Light"/>
                <a:ea typeface="Helvetica Light"/>
                <a:cs typeface="Helvetica Light"/>
                <a:sym typeface="Helvetica Light"/>
              </a:defRPr>
            </a:pPr>
            <a:r>
              <a:rPr lang="fr-FR" dirty="0"/>
              <a:t> </a:t>
            </a:r>
            <a:endParaRPr dirty="0"/>
          </a:p>
        </p:txBody>
      </p:sp>
      <p:sp>
        <p:nvSpPr>
          <p:cNvPr id="7" name="Nam libero tempore, cum soluta nobis">
            <a:extLst>
              <a:ext uri="{FF2B5EF4-FFF2-40B4-BE49-F238E27FC236}">
                <a16:creationId xmlns:a16="http://schemas.microsoft.com/office/drawing/2014/main" id="{39867F81-6BDA-2CAD-CC29-1456780AB2DD}"/>
              </a:ext>
            </a:extLst>
          </p:cNvPr>
          <p:cNvSpPr txBox="1">
            <a:spLocks noGrp="1"/>
          </p:cNvSpPr>
          <p:nvPr>
            <p:ph type="body" sz="quarter" idx="24" hasCustomPrompt="1"/>
          </p:nvPr>
        </p:nvSpPr>
        <p:spPr>
          <a:xfrm>
            <a:off x="2154606" y="3070231"/>
            <a:ext cx="3090707" cy="243657"/>
          </a:xfrm>
          <a:prstGeom prst="rect">
            <a:avLst/>
          </a:prstGeom>
        </p:spPr>
        <p:txBody>
          <a:bodyPr wrap="square" anchor="ctr">
            <a:noAutofit/>
          </a:bodyPr>
          <a:lstStyle>
            <a:lvl1pPr marL="0" indent="0" algn="ctr" defTabSz="1219169">
              <a:buNone/>
              <a:defRPr sz="1250" b="0" i="0" spc="-25">
                <a:solidFill>
                  <a:schemeClr val="tx1"/>
                </a:solidFill>
                <a:latin typeface="Gothic A1" pitchFamily="2" charset="-127"/>
                <a:ea typeface="Gothic A1" pitchFamily="2" charset="-127"/>
                <a:cs typeface="Gothic A1" pitchFamily="2" charset="-127"/>
              </a:defRPr>
            </a:lvl1pPr>
          </a:lstStyle>
          <a:p>
            <a:r>
              <a:rPr lang="fr-FR" dirty="0"/>
              <a:t>Titre du graphique</a:t>
            </a:r>
          </a:p>
        </p:txBody>
      </p:sp>
      <p:sp>
        <p:nvSpPr>
          <p:cNvPr id="10" name="Lorem ipsum dolor sit amet, consectetur adipiscing elit. Fusce dictum risus a dolor laoreet, a lobortis erat fringilla. Lorem ipsum dolor sit amet, consectetur adipiscing elit. Lorem ipsum dolor sit amet, consectetur adipiscing elit. Fusce dictum risus a">
            <a:extLst>
              <a:ext uri="{FF2B5EF4-FFF2-40B4-BE49-F238E27FC236}">
                <a16:creationId xmlns:a16="http://schemas.microsoft.com/office/drawing/2014/main" id="{202E3A1B-B709-8457-1D92-205EDCF681CF}"/>
              </a:ext>
            </a:extLst>
          </p:cNvPr>
          <p:cNvSpPr txBox="1">
            <a:spLocks noGrp="1"/>
          </p:cNvSpPr>
          <p:nvPr>
            <p:ph type="body" sz="quarter" idx="31" hasCustomPrompt="1"/>
          </p:nvPr>
        </p:nvSpPr>
        <p:spPr>
          <a:xfrm>
            <a:off x="603250" y="2090500"/>
            <a:ext cx="6965785" cy="660840"/>
          </a:xfrm>
          <a:prstGeom prst="rect">
            <a:avLst/>
          </a:prstGeom>
        </p:spPr>
        <p:txBody>
          <a:bodyPr>
            <a:noAutofit/>
          </a:bodyPr>
          <a:lstStyle>
            <a:lvl1pPr marL="171450" indent="-171450" defTabSz="1011911">
              <a:lnSpc>
                <a:spcPct val="130000"/>
              </a:lnSpc>
              <a:spcBef>
                <a:spcPts val="1850"/>
              </a:spcBef>
              <a:buFont typeface="Wingdings" pitchFamily="2" charset="2"/>
              <a:buChar char="§"/>
              <a:defRPr sz="1000" b="0" i="0" cap="none" spc="0">
                <a:solidFill>
                  <a:schemeClr val="tx1"/>
                </a:solidFill>
                <a:latin typeface="Gothic A1" pitchFamily="2" charset="-127"/>
                <a:ea typeface="Gothic A1" pitchFamily="2" charset="-127"/>
                <a:cs typeface="Gothic A1" pitchFamily="2" charset="-127"/>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a:t>
            </a:r>
            <a:r>
              <a:rPr dirty="0" err="1"/>
              <a:t>Fusce</a:t>
            </a:r>
            <a:r>
              <a:rPr dirty="0"/>
              <a:t> dictum </a:t>
            </a:r>
            <a:r>
              <a:rPr dirty="0" err="1"/>
              <a:t>risus</a:t>
            </a:r>
            <a:r>
              <a:rPr dirty="0"/>
              <a:t> a dolor </a:t>
            </a:r>
            <a:r>
              <a:rPr dirty="0" err="1"/>
              <a:t>laoreet</a:t>
            </a:r>
            <a:r>
              <a:rPr dirty="0"/>
              <a:t>, a </a:t>
            </a:r>
            <a:r>
              <a:rPr dirty="0" err="1"/>
              <a:t>lobortis</a:t>
            </a:r>
            <a:r>
              <a:rPr dirty="0"/>
              <a:t> </a:t>
            </a:r>
            <a:r>
              <a:rPr dirty="0" err="1"/>
              <a:t>erat</a:t>
            </a:r>
            <a:r>
              <a:rPr dirty="0"/>
              <a:t> </a:t>
            </a:r>
            <a:r>
              <a:rPr dirty="0" err="1"/>
              <a:t>fringilla</a:t>
            </a:r>
            <a:r>
              <a:rPr dirty="0"/>
              <a:t>. Lorem ipsum dolor sit </a:t>
            </a:r>
            <a:r>
              <a:rPr dirty="0" err="1"/>
              <a:t>amet</a:t>
            </a:r>
            <a:r>
              <a:rPr dirty="0"/>
              <a:t>, </a:t>
            </a:r>
            <a:r>
              <a:rPr dirty="0" err="1"/>
              <a:t>consectetur</a:t>
            </a:r>
            <a:r>
              <a:rPr dirty="0"/>
              <a:t> </a:t>
            </a:r>
            <a:r>
              <a:rPr dirty="0" err="1"/>
              <a:t>adipiscing</a:t>
            </a:r>
            <a:r>
              <a:rPr dirty="0"/>
              <a:t> </a:t>
            </a:r>
            <a:r>
              <a:rPr dirty="0" err="1"/>
              <a:t>elit</a:t>
            </a:r>
            <a:r>
              <a:rPr dirty="0"/>
              <a:t>. Lorem ipsum dolor sit </a:t>
            </a:r>
            <a:r>
              <a:rPr dirty="0" err="1"/>
              <a:t>amet</a:t>
            </a:r>
            <a:r>
              <a:rPr dirty="0"/>
              <a:t>, </a:t>
            </a:r>
            <a:r>
              <a:rPr dirty="0" err="1"/>
              <a:t>consectetur</a:t>
            </a:r>
            <a:r>
              <a:rPr dirty="0"/>
              <a:t> </a:t>
            </a:r>
            <a:r>
              <a:rPr dirty="0" err="1"/>
              <a:t>adipiscing</a:t>
            </a:r>
            <a:r>
              <a:rPr dirty="0"/>
              <a:t> </a:t>
            </a:r>
            <a:r>
              <a:rPr dirty="0" err="1"/>
              <a:t>elit</a:t>
            </a:r>
            <a:r>
              <a:rPr dirty="0"/>
              <a:t>. </a:t>
            </a:r>
            <a:r>
              <a:rPr dirty="0" err="1"/>
              <a:t>Fusce</a:t>
            </a:r>
            <a:r>
              <a:rPr dirty="0"/>
              <a:t> dictum </a:t>
            </a:r>
            <a:r>
              <a:rPr dirty="0" err="1"/>
              <a:t>risus</a:t>
            </a:r>
            <a:r>
              <a:rPr dirty="0"/>
              <a:t> a dolor </a:t>
            </a:r>
            <a:r>
              <a:rPr dirty="0" err="1"/>
              <a:t>laoreet</a:t>
            </a:r>
            <a:r>
              <a:rPr dirty="0"/>
              <a:t>, a </a:t>
            </a:r>
            <a:r>
              <a:rPr dirty="0" err="1"/>
              <a:t>lobortis</a:t>
            </a:r>
            <a:r>
              <a:rPr dirty="0"/>
              <a:t> </a:t>
            </a:r>
            <a:r>
              <a:rPr dirty="0" err="1"/>
              <a:t>erat</a:t>
            </a:r>
            <a:r>
              <a:rPr dirty="0"/>
              <a:t> </a:t>
            </a:r>
            <a:r>
              <a:rPr dirty="0" err="1"/>
              <a:t>fringilla</a:t>
            </a:r>
            <a:r>
              <a:rPr dirty="0"/>
              <a:t>. Lorem ipsum dolor sit </a:t>
            </a:r>
            <a:r>
              <a:rPr dirty="0" err="1"/>
              <a:t>amet</a:t>
            </a:r>
            <a:r>
              <a:rPr dirty="0"/>
              <a:t>, </a:t>
            </a:r>
            <a:r>
              <a:rPr dirty="0" err="1"/>
              <a:t>consectetur</a:t>
            </a:r>
            <a:r>
              <a:rPr dirty="0"/>
              <a:t> </a:t>
            </a:r>
            <a:r>
              <a:rPr dirty="0" err="1"/>
              <a:t>adipiscing</a:t>
            </a:r>
            <a:r>
              <a:rPr dirty="0"/>
              <a:t> </a:t>
            </a:r>
            <a:r>
              <a:rPr dirty="0" err="1"/>
              <a:t>elit</a:t>
            </a:r>
            <a:r>
              <a:rPr dirty="0"/>
              <a:t>.</a:t>
            </a:r>
          </a:p>
        </p:txBody>
      </p:sp>
      <p:sp>
        <p:nvSpPr>
          <p:cNvPr id="11" name="Titre de diapositive">
            <a:extLst>
              <a:ext uri="{FF2B5EF4-FFF2-40B4-BE49-F238E27FC236}">
                <a16:creationId xmlns:a16="http://schemas.microsoft.com/office/drawing/2014/main" id="{657A5873-37CE-8A60-11D9-1AC99393BA33}"/>
              </a:ext>
            </a:extLst>
          </p:cNvPr>
          <p:cNvSpPr txBox="1">
            <a:spLocks noGrp="1"/>
          </p:cNvSpPr>
          <p:nvPr>
            <p:ph type="title" hasCustomPrompt="1"/>
          </p:nvPr>
        </p:nvSpPr>
        <p:spPr>
          <a:xfrm>
            <a:off x="603250" y="717246"/>
            <a:ext cx="11074645" cy="1168937"/>
          </a:xfrm>
          <a:prstGeom prst="rect">
            <a:avLst/>
          </a:prstGeom>
        </p:spPr>
        <p:txBody>
          <a:bodyPr anchor="t">
            <a:noAutofit/>
          </a:bodyPr>
          <a:lstStyle>
            <a:lvl1pPr>
              <a:defRPr b="1" i="0">
                <a:latin typeface="Carnero" panose="020B0402020203020204" pitchFamily="34" charset="77"/>
              </a:defRPr>
            </a:lvl1pPr>
          </a:lstStyle>
          <a:p>
            <a:r>
              <a:rPr dirty="0" err="1"/>
              <a:t>Titre</a:t>
            </a:r>
            <a:r>
              <a:rPr dirty="0"/>
              <a:t> de diapositive</a:t>
            </a:r>
          </a:p>
        </p:txBody>
      </p:sp>
      <p:sp>
        <p:nvSpPr>
          <p:cNvPr id="12" name="Titre de chapitre">
            <a:extLst>
              <a:ext uri="{FF2B5EF4-FFF2-40B4-BE49-F238E27FC236}">
                <a16:creationId xmlns:a16="http://schemas.microsoft.com/office/drawing/2014/main" id="{BF0CECFC-1BD6-10B3-808D-6B1806B95B78}"/>
              </a:ext>
            </a:extLst>
          </p:cNvPr>
          <p:cNvSpPr txBox="1">
            <a:spLocks noGrp="1"/>
          </p:cNvSpPr>
          <p:nvPr>
            <p:ph type="body" sz="quarter" idx="32" hasCustomPrompt="1"/>
          </p:nvPr>
        </p:nvSpPr>
        <p:spPr>
          <a:xfrm>
            <a:off x="624636" y="340378"/>
            <a:ext cx="11074645" cy="259046"/>
          </a:xfrm>
          <a:prstGeom prst="rect">
            <a:avLst/>
          </a:prstGeom>
        </p:spPr>
        <p:txBody>
          <a:bodyPr anchor="ctr">
            <a:noAutofit/>
          </a:bodyPr>
          <a:lstStyle>
            <a:lvl1pPr marL="0" indent="0" algn="l" defTabSz="1219169" rtl="0" eaLnBrk="1" latinLnBrk="0" hangingPunct="1">
              <a:lnSpc>
                <a:spcPct val="90000"/>
              </a:lnSpc>
              <a:spcBef>
                <a:spcPts val="1000"/>
              </a:spcBef>
              <a:buClr>
                <a:schemeClr val="tx2"/>
              </a:buClr>
              <a:buSzPct val="100000"/>
              <a:buFont typeface="Wingdings" pitchFamily="2" charset="2"/>
              <a:buNone/>
              <a:defRPr sz="1100" b="1" i="0" kern="1200" spc="148" dirty="0">
                <a:solidFill>
                  <a:schemeClr val="accent3"/>
                </a:solidFill>
                <a:latin typeface="Carnero SemBd" panose="020B0402020203020204" pitchFamily="34" charset="77"/>
                <a:ea typeface="Gothic A1" pitchFamily="2" charset="-127"/>
                <a:cs typeface="Gothic A1" pitchFamily="2" charset="-127"/>
              </a:defRPr>
            </a:lvl1pPr>
          </a:lstStyle>
          <a:p>
            <a:r>
              <a:rPr dirty="0" err="1"/>
              <a:t>Titre</a:t>
            </a:r>
            <a:r>
              <a:rPr dirty="0"/>
              <a:t> de </a:t>
            </a:r>
            <a:r>
              <a:rPr dirty="0" err="1"/>
              <a:t>chapitre</a:t>
            </a:r>
            <a:endParaRPr dirty="0"/>
          </a:p>
        </p:txBody>
      </p:sp>
      <p:sp>
        <p:nvSpPr>
          <p:cNvPr id="14" name="Espace réservé du graphique 7">
            <a:extLst>
              <a:ext uri="{FF2B5EF4-FFF2-40B4-BE49-F238E27FC236}">
                <a16:creationId xmlns:a16="http://schemas.microsoft.com/office/drawing/2014/main" id="{84F0A80D-E82F-A981-FF73-1C673E8E165B}"/>
              </a:ext>
            </a:extLst>
          </p:cNvPr>
          <p:cNvSpPr>
            <a:spLocks noGrp="1"/>
          </p:cNvSpPr>
          <p:nvPr>
            <p:ph type="chart" sz="quarter" idx="38" hasCustomPrompt="1"/>
          </p:nvPr>
        </p:nvSpPr>
        <p:spPr>
          <a:xfrm>
            <a:off x="1904627" y="3901716"/>
            <a:ext cx="3771723" cy="2320925"/>
          </a:xfrm>
          <a:prstGeom prst="rect">
            <a:avLst/>
          </a:prstGeom>
        </p:spPr>
        <p:txBody>
          <a:bodyPr/>
          <a:lstStyle>
            <a:lvl1pPr marL="0" indent="0" algn="ctr">
              <a:buNone/>
              <a:defRPr sz="1000" b="0" i="0">
                <a:latin typeface="Gothic A1" pitchFamily="2" charset="-127"/>
                <a:ea typeface="Gothic A1" pitchFamily="2" charset="-127"/>
                <a:cs typeface="Gothic A1" pitchFamily="2" charset="-127"/>
              </a:defRPr>
            </a:lvl1pPr>
          </a:lstStyle>
          <a:p>
            <a:r>
              <a:rPr lang="fr-FR" dirty="0"/>
              <a:t>Cliquez sur l’icône pour insérer un graphique</a:t>
            </a:r>
          </a:p>
        </p:txBody>
      </p:sp>
      <p:sp>
        <p:nvSpPr>
          <p:cNvPr id="17" name="Numéro de diapositive">
            <a:extLst>
              <a:ext uri="{FF2B5EF4-FFF2-40B4-BE49-F238E27FC236}">
                <a16:creationId xmlns:a16="http://schemas.microsoft.com/office/drawing/2014/main" id="{A679CB62-40F0-02DE-0D28-F7B9F2260167}"/>
              </a:ext>
            </a:extLst>
          </p:cNvPr>
          <p:cNvSpPr txBox="1">
            <a:spLocks noGrp="1"/>
          </p:cNvSpPr>
          <p:nvPr>
            <p:ph type="sldNum" sz="quarter" idx="2"/>
          </p:nvPr>
        </p:nvSpPr>
        <p:spPr>
          <a:xfrm>
            <a:off x="11228294" y="6338559"/>
            <a:ext cx="449601" cy="189796"/>
          </a:xfrm>
          <a:prstGeom prst="rect">
            <a:avLst/>
          </a:prstGeom>
        </p:spPr>
        <p:txBody>
          <a:bodyPr/>
          <a:lstStyle>
            <a:lvl1pPr>
              <a:defRPr>
                <a:solidFill>
                  <a:schemeClr val="tx1"/>
                </a:solidFill>
                <a:latin typeface="Carnero Book" panose="020B0402020203020204" pitchFamily="34" charset="77"/>
              </a:defRPr>
            </a:lvl1pPr>
          </a:lstStyle>
          <a:p>
            <a:fld id="{F2F87BF8-7809-4271-8554-2F9D366CA6DB}" type="slidenum">
              <a:rPr lang="fr-FR" noProof="0" smtClean="0"/>
              <a:t>‹n°›</a:t>
            </a:fld>
            <a:endParaRPr lang="fr-FR" noProof="0"/>
          </a:p>
        </p:txBody>
      </p:sp>
      <p:sp>
        <p:nvSpPr>
          <p:cNvPr id="18" name="Nam libero tempore, cum soluta nobis">
            <a:extLst>
              <a:ext uri="{FF2B5EF4-FFF2-40B4-BE49-F238E27FC236}">
                <a16:creationId xmlns:a16="http://schemas.microsoft.com/office/drawing/2014/main" id="{59A6926C-FEBC-917F-03A2-82373D618266}"/>
              </a:ext>
            </a:extLst>
          </p:cNvPr>
          <p:cNvSpPr txBox="1">
            <a:spLocks noGrp="1"/>
          </p:cNvSpPr>
          <p:nvPr>
            <p:ph type="body" sz="quarter" idx="41" hasCustomPrompt="1"/>
          </p:nvPr>
        </p:nvSpPr>
        <p:spPr>
          <a:xfrm>
            <a:off x="2154606" y="3597192"/>
            <a:ext cx="3090707" cy="147231"/>
          </a:xfrm>
          <a:prstGeom prst="rect">
            <a:avLst/>
          </a:prstGeom>
        </p:spPr>
        <p:txBody>
          <a:bodyPr wrap="square" anchor="ctr">
            <a:noAutofit/>
          </a:bodyPr>
          <a:lstStyle>
            <a:lvl1pPr marL="0" indent="0" algn="ctr" defTabSz="1219169">
              <a:buNone/>
              <a:defRPr sz="900" b="0" i="0" spc="-25">
                <a:solidFill>
                  <a:schemeClr val="tx1"/>
                </a:solidFill>
                <a:latin typeface="Gothic A1" pitchFamily="2" charset="-127"/>
                <a:ea typeface="Gothic A1" pitchFamily="2" charset="-127"/>
                <a:cs typeface="Gothic A1" pitchFamily="2" charset="-127"/>
              </a:defRPr>
            </a:lvl1pPr>
          </a:lstStyle>
          <a:p>
            <a:r>
              <a:rPr lang="fr-FR" dirty="0"/>
              <a:t>Sous-titre du graphique</a:t>
            </a:r>
          </a:p>
        </p:txBody>
      </p:sp>
      <p:sp>
        <p:nvSpPr>
          <p:cNvPr id="20" name="Nam libero tempore, cum soluta nobis">
            <a:extLst>
              <a:ext uri="{FF2B5EF4-FFF2-40B4-BE49-F238E27FC236}">
                <a16:creationId xmlns:a16="http://schemas.microsoft.com/office/drawing/2014/main" id="{145E6BA8-3FEA-8A3E-D952-19DE02DBEC38}"/>
              </a:ext>
            </a:extLst>
          </p:cNvPr>
          <p:cNvSpPr txBox="1">
            <a:spLocks noGrp="1"/>
          </p:cNvSpPr>
          <p:nvPr>
            <p:ph type="body" sz="quarter" idx="42" hasCustomPrompt="1"/>
          </p:nvPr>
        </p:nvSpPr>
        <p:spPr>
          <a:xfrm>
            <a:off x="6632167" y="3070231"/>
            <a:ext cx="3090707" cy="243657"/>
          </a:xfrm>
          <a:prstGeom prst="rect">
            <a:avLst/>
          </a:prstGeom>
        </p:spPr>
        <p:txBody>
          <a:bodyPr wrap="square" anchor="ctr">
            <a:noAutofit/>
          </a:bodyPr>
          <a:lstStyle>
            <a:lvl1pPr marL="0" indent="0" algn="ctr" defTabSz="1219169">
              <a:buNone/>
              <a:defRPr sz="1250" b="0" i="0" spc="-25">
                <a:solidFill>
                  <a:schemeClr val="tx1"/>
                </a:solidFill>
                <a:latin typeface="Gothic A1" pitchFamily="2" charset="-127"/>
                <a:ea typeface="Gothic A1" pitchFamily="2" charset="-127"/>
                <a:cs typeface="Gothic A1" pitchFamily="2" charset="-127"/>
              </a:defRPr>
            </a:lvl1pPr>
          </a:lstStyle>
          <a:p>
            <a:r>
              <a:rPr lang="fr-FR" dirty="0"/>
              <a:t>Titre du graphique</a:t>
            </a:r>
          </a:p>
        </p:txBody>
      </p:sp>
      <p:sp>
        <p:nvSpPr>
          <p:cNvPr id="21" name="Espace réservé du graphique 7">
            <a:extLst>
              <a:ext uri="{FF2B5EF4-FFF2-40B4-BE49-F238E27FC236}">
                <a16:creationId xmlns:a16="http://schemas.microsoft.com/office/drawing/2014/main" id="{22B144BD-8404-CA57-3F6F-4BE6B88CA00A}"/>
              </a:ext>
            </a:extLst>
          </p:cNvPr>
          <p:cNvSpPr>
            <a:spLocks noGrp="1"/>
          </p:cNvSpPr>
          <p:nvPr>
            <p:ph type="chart" sz="quarter" idx="43" hasCustomPrompt="1"/>
          </p:nvPr>
        </p:nvSpPr>
        <p:spPr>
          <a:xfrm>
            <a:off x="6382188" y="3901716"/>
            <a:ext cx="3771723" cy="2320925"/>
          </a:xfrm>
          <a:prstGeom prst="rect">
            <a:avLst/>
          </a:prstGeom>
        </p:spPr>
        <p:txBody>
          <a:bodyPr/>
          <a:lstStyle>
            <a:lvl1pPr marL="0" indent="0" algn="ctr">
              <a:buNone/>
              <a:defRPr sz="1000" b="0" i="0">
                <a:latin typeface="Gothic A1" pitchFamily="2" charset="-127"/>
                <a:ea typeface="Gothic A1" pitchFamily="2" charset="-127"/>
                <a:cs typeface="Gothic A1" pitchFamily="2" charset="-127"/>
              </a:defRPr>
            </a:lvl1pPr>
          </a:lstStyle>
          <a:p>
            <a:r>
              <a:rPr lang="fr-FR" dirty="0"/>
              <a:t>Cliquez sur l’icône pour insérer un graphique</a:t>
            </a:r>
          </a:p>
        </p:txBody>
      </p:sp>
      <p:sp>
        <p:nvSpPr>
          <p:cNvPr id="22" name="Nam libero tempore, cum soluta nobis">
            <a:extLst>
              <a:ext uri="{FF2B5EF4-FFF2-40B4-BE49-F238E27FC236}">
                <a16:creationId xmlns:a16="http://schemas.microsoft.com/office/drawing/2014/main" id="{543EA348-BB09-BA78-BAE4-47044457BA77}"/>
              </a:ext>
            </a:extLst>
          </p:cNvPr>
          <p:cNvSpPr txBox="1">
            <a:spLocks noGrp="1"/>
          </p:cNvSpPr>
          <p:nvPr>
            <p:ph type="body" sz="quarter" idx="44" hasCustomPrompt="1"/>
          </p:nvPr>
        </p:nvSpPr>
        <p:spPr>
          <a:xfrm>
            <a:off x="6632167" y="3597192"/>
            <a:ext cx="3090707" cy="147231"/>
          </a:xfrm>
          <a:prstGeom prst="rect">
            <a:avLst/>
          </a:prstGeom>
        </p:spPr>
        <p:txBody>
          <a:bodyPr wrap="square" anchor="ctr">
            <a:noAutofit/>
          </a:bodyPr>
          <a:lstStyle>
            <a:lvl1pPr marL="0" indent="0" algn="ctr" defTabSz="1219169">
              <a:buNone/>
              <a:defRPr sz="900" b="0" i="0" spc="-25">
                <a:solidFill>
                  <a:schemeClr val="tx1"/>
                </a:solidFill>
                <a:latin typeface="Gothic A1" pitchFamily="2" charset="-127"/>
                <a:ea typeface="Gothic A1" pitchFamily="2" charset="-127"/>
                <a:cs typeface="Gothic A1" pitchFamily="2" charset="-127"/>
              </a:defRPr>
            </a:lvl1pPr>
          </a:lstStyle>
          <a:p>
            <a:r>
              <a:rPr lang="fr-FR" dirty="0"/>
              <a:t>Sous-titre du graphique</a:t>
            </a:r>
          </a:p>
        </p:txBody>
      </p:sp>
    </p:spTree>
    <p:extLst>
      <p:ext uri="{BB962C8B-B14F-4D97-AF65-F5344CB8AC3E}">
        <p14:creationId xmlns:p14="http://schemas.microsoft.com/office/powerpoint/2010/main" val="124524894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 graphiques">
    <p:spTree>
      <p:nvGrpSpPr>
        <p:cNvPr id="1" name=""/>
        <p:cNvGrpSpPr/>
        <p:nvPr/>
      </p:nvGrpSpPr>
      <p:grpSpPr>
        <a:xfrm>
          <a:off x="0" y="0"/>
          <a:ext cx="0" cy="0"/>
          <a:chOff x="0" y="0"/>
          <a:chExt cx="0" cy="0"/>
        </a:xfrm>
      </p:grpSpPr>
      <p:sp>
        <p:nvSpPr>
          <p:cNvPr id="4" name="Rectangle aux angles arrondis">
            <a:extLst>
              <a:ext uri="{FF2B5EF4-FFF2-40B4-BE49-F238E27FC236}">
                <a16:creationId xmlns:a16="http://schemas.microsoft.com/office/drawing/2014/main" id="{4026EB7C-8F9F-173C-9FB2-04337B13BA82}"/>
              </a:ext>
            </a:extLst>
          </p:cNvPr>
          <p:cNvSpPr>
            <a:spLocks noGrp="1"/>
          </p:cNvSpPr>
          <p:nvPr>
            <p:ph type="body" sz="quarter" idx="21" hasCustomPrompt="1"/>
          </p:nvPr>
        </p:nvSpPr>
        <p:spPr>
          <a:xfrm>
            <a:off x="7501376" y="2918695"/>
            <a:ext cx="3101403" cy="3460337"/>
          </a:xfrm>
          <a:prstGeom prst="roundRect">
            <a:avLst>
              <a:gd name="adj" fmla="val 1558"/>
            </a:avLst>
          </a:prstGeom>
          <a:solidFill>
            <a:schemeClr val="bg1"/>
          </a:solidFill>
          <a:effectLst>
            <a:outerShdw blurRad="635000" dist="254000" dir="5400000" rotWithShape="0">
              <a:srgbClr val="000000">
                <a:alpha val="10000"/>
              </a:srgbClr>
            </a:outerShdw>
          </a:effectLst>
        </p:spPr>
        <p:txBody>
          <a:bodyPr anchor="ctr">
            <a:noAutofit/>
          </a:bodyPr>
          <a:lstStyle>
            <a:lvl1pPr marL="0" indent="0">
              <a:buNone/>
              <a:defRPr b="0" i="0">
                <a:latin typeface="Gothic A1" pitchFamily="2" charset="-127"/>
                <a:ea typeface="Gothic A1" pitchFamily="2" charset="-127"/>
                <a:cs typeface="Gothic A1" pitchFamily="2" charset="-127"/>
              </a:defRPr>
            </a:lvl1pPr>
          </a:lstStyle>
          <a:p>
            <a:pPr algn="ctr">
              <a:defRPr sz="3600" cap="none" spc="0">
                <a:solidFill>
                  <a:srgbClr val="FFFFFF"/>
                </a:solidFill>
                <a:latin typeface="Helvetica Light"/>
                <a:ea typeface="Helvetica Light"/>
                <a:cs typeface="Helvetica Light"/>
                <a:sym typeface="Helvetica Light"/>
              </a:defRPr>
            </a:pPr>
            <a:r>
              <a:rPr lang="fr-FR" dirty="0"/>
              <a:t> </a:t>
            </a:r>
            <a:endParaRPr dirty="0"/>
          </a:p>
        </p:txBody>
      </p:sp>
      <p:sp>
        <p:nvSpPr>
          <p:cNvPr id="5" name="Rectangle aux angles arrondis">
            <a:extLst>
              <a:ext uri="{FF2B5EF4-FFF2-40B4-BE49-F238E27FC236}">
                <a16:creationId xmlns:a16="http://schemas.microsoft.com/office/drawing/2014/main" id="{1A91CBF6-E1F7-677A-1068-494DFFCD7306}"/>
              </a:ext>
            </a:extLst>
          </p:cNvPr>
          <p:cNvSpPr>
            <a:spLocks noGrp="1"/>
          </p:cNvSpPr>
          <p:nvPr>
            <p:ph type="body" sz="quarter" idx="22" hasCustomPrompt="1"/>
          </p:nvPr>
        </p:nvSpPr>
        <p:spPr>
          <a:xfrm>
            <a:off x="4288818" y="2918695"/>
            <a:ext cx="3101403" cy="3460337"/>
          </a:xfrm>
          <a:prstGeom prst="roundRect">
            <a:avLst>
              <a:gd name="adj" fmla="val 1558"/>
            </a:avLst>
          </a:prstGeom>
          <a:solidFill>
            <a:schemeClr val="bg1"/>
          </a:solidFill>
          <a:effectLst>
            <a:outerShdw blurRad="635000" dist="254000" dir="5400000" rotWithShape="0">
              <a:srgbClr val="000000">
                <a:alpha val="10000"/>
              </a:srgbClr>
            </a:outerShdw>
          </a:effectLst>
        </p:spPr>
        <p:txBody>
          <a:bodyPr anchor="ctr">
            <a:noAutofit/>
          </a:bodyPr>
          <a:lstStyle>
            <a:lvl1pPr marL="0" indent="0">
              <a:buNone/>
              <a:defRPr b="0" i="0">
                <a:latin typeface="Gothic A1" pitchFamily="2" charset="-127"/>
                <a:ea typeface="Gothic A1" pitchFamily="2" charset="-127"/>
                <a:cs typeface="Gothic A1" pitchFamily="2" charset="-127"/>
              </a:defRPr>
            </a:lvl1pPr>
          </a:lstStyle>
          <a:p>
            <a:pPr algn="ctr">
              <a:defRPr sz="3600" cap="none" spc="0">
                <a:solidFill>
                  <a:srgbClr val="FFFFFF"/>
                </a:solidFill>
                <a:latin typeface="Helvetica Light"/>
                <a:ea typeface="Helvetica Light"/>
                <a:cs typeface="Helvetica Light"/>
                <a:sym typeface="Helvetica Light"/>
              </a:defRPr>
            </a:pPr>
            <a:r>
              <a:rPr lang="fr-FR" dirty="0"/>
              <a:t> </a:t>
            </a:r>
            <a:endParaRPr dirty="0"/>
          </a:p>
        </p:txBody>
      </p:sp>
      <p:sp>
        <p:nvSpPr>
          <p:cNvPr id="6" name="Rectangle aux angles arrondis">
            <a:extLst>
              <a:ext uri="{FF2B5EF4-FFF2-40B4-BE49-F238E27FC236}">
                <a16:creationId xmlns:a16="http://schemas.microsoft.com/office/drawing/2014/main" id="{5CFD8CBD-A8F1-4643-DE7D-7D307B54DC25}"/>
              </a:ext>
            </a:extLst>
          </p:cNvPr>
          <p:cNvSpPr>
            <a:spLocks noGrp="1"/>
          </p:cNvSpPr>
          <p:nvPr>
            <p:ph type="body" sz="quarter" idx="23" hasCustomPrompt="1"/>
          </p:nvPr>
        </p:nvSpPr>
        <p:spPr>
          <a:xfrm>
            <a:off x="1076260" y="2918695"/>
            <a:ext cx="3101404" cy="3460337"/>
          </a:xfrm>
          <a:prstGeom prst="roundRect">
            <a:avLst>
              <a:gd name="adj" fmla="val 1558"/>
            </a:avLst>
          </a:prstGeom>
          <a:solidFill>
            <a:schemeClr val="bg1"/>
          </a:solidFill>
          <a:effectLst>
            <a:outerShdw blurRad="635000" dist="254000" dir="5400000" rotWithShape="0">
              <a:srgbClr val="000000">
                <a:alpha val="10000"/>
              </a:srgbClr>
            </a:outerShdw>
          </a:effectLst>
        </p:spPr>
        <p:txBody>
          <a:bodyPr anchor="ctr">
            <a:noAutofit/>
          </a:bodyPr>
          <a:lstStyle>
            <a:lvl1pPr marL="0" indent="0">
              <a:buNone/>
              <a:defRPr b="0" i="0">
                <a:latin typeface="Gothic A1" pitchFamily="2" charset="-127"/>
                <a:ea typeface="Gothic A1" pitchFamily="2" charset="-127"/>
                <a:cs typeface="Gothic A1" pitchFamily="2" charset="-127"/>
              </a:defRPr>
            </a:lvl1pPr>
          </a:lstStyle>
          <a:p>
            <a:pPr algn="ctr">
              <a:defRPr sz="3600" cap="none" spc="0">
                <a:solidFill>
                  <a:srgbClr val="FFFFFF"/>
                </a:solidFill>
                <a:latin typeface="Helvetica Light"/>
                <a:ea typeface="Helvetica Light"/>
                <a:cs typeface="Helvetica Light"/>
                <a:sym typeface="Helvetica Light"/>
              </a:defRPr>
            </a:pPr>
            <a:r>
              <a:rPr lang="fr-FR" dirty="0"/>
              <a:t> </a:t>
            </a:r>
            <a:endParaRPr dirty="0"/>
          </a:p>
        </p:txBody>
      </p:sp>
      <p:sp>
        <p:nvSpPr>
          <p:cNvPr id="7" name="Nam libero tempore, cum soluta nobis">
            <a:extLst>
              <a:ext uri="{FF2B5EF4-FFF2-40B4-BE49-F238E27FC236}">
                <a16:creationId xmlns:a16="http://schemas.microsoft.com/office/drawing/2014/main" id="{39867F81-6BDA-2CAD-CC29-1456780AB2DD}"/>
              </a:ext>
            </a:extLst>
          </p:cNvPr>
          <p:cNvSpPr txBox="1">
            <a:spLocks noGrp="1"/>
          </p:cNvSpPr>
          <p:nvPr>
            <p:ph type="body" sz="quarter" idx="24" hasCustomPrompt="1"/>
          </p:nvPr>
        </p:nvSpPr>
        <p:spPr>
          <a:xfrm>
            <a:off x="1492461" y="3070231"/>
            <a:ext cx="2269000" cy="243657"/>
          </a:xfrm>
          <a:prstGeom prst="rect">
            <a:avLst/>
          </a:prstGeom>
        </p:spPr>
        <p:txBody>
          <a:bodyPr wrap="square" anchor="ctr">
            <a:noAutofit/>
          </a:bodyPr>
          <a:lstStyle>
            <a:lvl1pPr marL="0" indent="0" algn="ctr" defTabSz="1219169">
              <a:buNone/>
              <a:defRPr sz="1250" b="0" i="0" spc="-25">
                <a:solidFill>
                  <a:schemeClr val="tx1"/>
                </a:solidFill>
                <a:latin typeface="Gothic A1" pitchFamily="2" charset="-127"/>
                <a:ea typeface="Gothic A1" pitchFamily="2" charset="-127"/>
                <a:cs typeface="Gothic A1" pitchFamily="2" charset="-127"/>
              </a:defRPr>
            </a:lvl1pPr>
          </a:lstStyle>
          <a:p>
            <a:r>
              <a:rPr lang="fr-FR" dirty="0"/>
              <a:t>Titre du graphique</a:t>
            </a:r>
          </a:p>
        </p:txBody>
      </p:sp>
      <p:sp>
        <p:nvSpPr>
          <p:cNvPr id="10" name="Lorem ipsum dolor sit amet, consectetur adipiscing elit. Fusce dictum risus a dolor laoreet, a lobortis erat fringilla. Lorem ipsum dolor sit amet, consectetur adipiscing elit. Lorem ipsum dolor sit amet, consectetur adipiscing elit. Fusce dictum risus a">
            <a:extLst>
              <a:ext uri="{FF2B5EF4-FFF2-40B4-BE49-F238E27FC236}">
                <a16:creationId xmlns:a16="http://schemas.microsoft.com/office/drawing/2014/main" id="{202E3A1B-B709-8457-1D92-205EDCF681CF}"/>
              </a:ext>
            </a:extLst>
          </p:cNvPr>
          <p:cNvSpPr txBox="1">
            <a:spLocks noGrp="1"/>
          </p:cNvSpPr>
          <p:nvPr>
            <p:ph type="body" sz="quarter" idx="31" hasCustomPrompt="1"/>
          </p:nvPr>
        </p:nvSpPr>
        <p:spPr>
          <a:xfrm>
            <a:off x="603250" y="2090500"/>
            <a:ext cx="6965785" cy="660840"/>
          </a:xfrm>
          <a:prstGeom prst="rect">
            <a:avLst/>
          </a:prstGeom>
        </p:spPr>
        <p:txBody>
          <a:bodyPr>
            <a:noAutofit/>
          </a:bodyPr>
          <a:lstStyle>
            <a:lvl1pPr marL="171450" indent="-171450" defTabSz="1011911">
              <a:lnSpc>
                <a:spcPct val="130000"/>
              </a:lnSpc>
              <a:spcBef>
                <a:spcPts val="1850"/>
              </a:spcBef>
              <a:buFont typeface="Wingdings" pitchFamily="2" charset="2"/>
              <a:buChar char="§"/>
              <a:defRPr sz="1000" b="0" i="0" cap="none" spc="0">
                <a:solidFill>
                  <a:schemeClr val="tx1"/>
                </a:solidFill>
                <a:latin typeface="Gothic A1" pitchFamily="2" charset="-127"/>
                <a:ea typeface="Gothic A1" pitchFamily="2" charset="-127"/>
                <a:cs typeface="Gothic A1" pitchFamily="2" charset="-127"/>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a:t>
            </a:r>
            <a:r>
              <a:rPr dirty="0" err="1"/>
              <a:t>Fusce</a:t>
            </a:r>
            <a:r>
              <a:rPr dirty="0"/>
              <a:t> dictum </a:t>
            </a:r>
            <a:r>
              <a:rPr dirty="0" err="1"/>
              <a:t>risus</a:t>
            </a:r>
            <a:r>
              <a:rPr dirty="0"/>
              <a:t> a dolor </a:t>
            </a:r>
            <a:r>
              <a:rPr dirty="0" err="1"/>
              <a:t>laoreet</a:t>
            </a:r>
            <a:r>
              <a:rPr dirty="0"/>
              <a:t>, a </a:t>
            </a:r>
            <a:r>
              <a:rPr dirty="0" err="1"/>
              <a:t>lobortis</a:t>
            </a:r>
            <a:r>
              <a:rPr dirty="0"/>
              <a:t> </a:t>
            </a:r>
            <a:r>
              <a:rPr dirty="0" err="1"/>
              <a:t>erat</a:t>
            </a:r>
            <a:r>
              <a:rPr dirty="0"/>
              <a:t> </a:t>
            </a:r>
            <a:r>
              <a:rPr dirty="0" err="1"/>
              <a:t>fringilla</a:t>
            </a:r>
            <a:r>
              <a:rPr dirty="0"/>
              <a:t>. Lorem ipsum dolor sit </a:t>
            </a:r>
            <a:r>
              <a:rPr dirty="0" err="1"/>
              <a:t>amet</a:t>
            </a:r>
            <a:r>
              <a:rPr dirty="0"/>
              <a:t>, </a:t>
            </a:r>
            <a:r>
              <a:rPr dirty="0" err="1"/>
              <a:t>consectetur</a:t>
            </a:r>
            <a:r>
              <a:rPr dirty="0"/>
              <a:t> </a:t>
            </a:r>
            <a:r>
              <a:rPr dirty="0" err="1"/>
              <a:t>adipiscing</a:t>
            </a:r>
            <a:r>
              <a:rPr dirty="0"/>
              <a:t> </a:t>
            </a:r>
            <a:r>
              <a:rPr dirty="0" err="1"/>
              <a:t>elit</a:t>
            </a:r>
            <a:r>
              <a:rPr dirty="0"/>
              <a:t>. Lorem ipsum dolor sit </a:t>
            </a:r>
            <a:r>
              <a:rPr dirty="0" err="1"/>
              <a:t>amet</a:t>
            </a:r>
            <a:r>
              <a:rPr dirty="0"/>
              <a:t>, </a:t>
            </a:r>
            <a:r>
              <a:rPr dirty="0" err="1"/>
              <a:t>consectetur</a:t>
            </a:r>
            <a:r>
              <a:rPr dirty="0"/>
              <a:t> </a:t>
            </a:r>
            <a:r>
              <a:rPr dirty="0" err="1"/>
              <a:t>adipiscing</a:t>
            </a:r>
            <a:r>
              <a:rPr dirty="0"/>
              <a:t> </a:t>
            </a:r>
            <a:r>
              <a:rPr dirty="0" err="1"/>
              <a:t>elit</a:t>
            </a:r>
            <a:r>
              <a:rPr dirty="0"/>
              <a:t>. </a:t>
            </a:r>
            <a:r>
              <a:rPr dirty="0" err="1"/>
              <a:t>Fusce</a:t>
            </a:r>
            <a:r>
              <a:rPr dirty="0"/>
              <a:t> dictum </a:t>
            </a:r>
            <a:r>
              <a:rPr dirty="0" err="1"/>
              <a:t>risus</a:t>
            </a:r>
            <a:r>
              <a:rPr dirty="0"/>
              <a:t> a dolor </a:t>
            </a:r>
            <a:r>
              <a:rPr dirty="0" err="1"/>
              <a:t>laoreet</a:t>
            </a:r>
            <a:r>
              <a:rPr dirty="0"/>
              <a:t>, a </a:t>
            </a:r>
            <a:r>
              <a:rPr dirty="0" err="1"/>
              <a:t>lobortis</a:t>
            </a:r>
            <a:r>
              <a:rPr dirty="0"/>
              <a:t> </a:t>
            </a:r>
            <a:r>
              <a:rPr dirty="0" err="1"/>
              <a:t>erat</a:t>
            </a:r>
            <a:r>
              <a:rPr dirty="0"/>
              <a:t> </a:t>
            </a:r>
            <a:r>
              <a:rPr dirty="0" err="1"/>
              <a:t>fringilla</a:t>
            </a:r>
            <a:r>
              <a:rPr dirty="0"/>
              <a:t>. Lorem ipsum dolor sit </a:t>
            </a:r>
            <a:r>
              <a:rPr dirty="0" err="1"/>
              <a:t>amet</a:t>
            </a:r>
            <a:r>
              <a:rPr dirty="0"/>
              <a:t>, </a:t>
            </a:r>
            <a:r>
              <a:rPr dirty="0" err="1"/>
              <a:t>consectetur</a:t>
            </a:r>
            <a:r>
              <a:rPr dirty="0"/>
              <a:t> </a:t>
            </a:r>
            <a:r>
              <a:rPr dirty="0" err="1"/>
              <a:t>adipiscing</a:t>
            </a:r>
            <a:r>
              <a:rPr dirty="0"/>
              <a:t> </a:t>
            </a:r>
            <a:r>
              <a:rPr dirty="0" err="1"/>
              <a:t>elit</a:t>
            </a:r>
            <a:r>
              <a:rPr dirty="0"/>
              <a:t>.</a:t>
            </a:r>
          </a:p>
        </p:txBody>
      </p:sp>
      <p:sp>
        <p:nvSpPr>
          <p:cNvPr id="11" name="Titre de diapositive">
            <a:extLst>
              <a:ext uri="{FF2B5EF4-FFF2-40B4-BE49-F238E27FC236}">
                <a16:creationId xmlns:a16="http://schemas.microsoft.com/office/drawing/2014/main" id="{657A5873-37CE-8A60-11D9-1AC99393BA33}"/>
              </a:ext>
            </a:extLst>
          </p:cNvPr>
          <p:cNvSpPr txBox="1">
            <a:spLocks noGrp="1"/>
          </p:cNvSpPr>
          <p:nvPr>
            <p:ph type="title" hasCustomPrompt="1"/>
          </p:nvPr>
        </p:nvSpPr>
        <p:spPr>
          <a:xfrm>
            <a:off x="603250" y="717246"/>
            <a:ext cx="11074645" cy="1168937"/>
          </a:xfrm>
          <a:prstGeom prst="rect">
            <a:avLst/>
          </a:prstGeom>
        </p:spPr>
        <p:txBody>
          <a:bodyPr anchor="t">
            <a:noAutofit/>
          </a:bodyPr>
          <a:lstStyle>
            <a:lvl1pPr>
              <a:defRPr b="1" i="0">
                <a:latin typeface="Carnero" panose="020B0402020203020204" pitchFamily="34" charset="77"/>
              </a:defRPr>
            </a:lvl1pPr>
          </a:lstStyle>
          <a:p>
            <a:r>
              <a:rPr dirty="0" err="1"/>
              <a:t>Titre</a:t>
            </a:r>
            <a:r>
              <a:rPr dirty="0"/>
              <a:t> de diapositive</a:t>
            </a:r>
          </a:p>
        </p:txBody>
      </p:sp>
      <p:sp>
        <p:nvSpPr>
          <p:cNvPr id="12" name="Titre de chapitre">
            <a:extLst>
              <a:ext uri="{FF2B5EF4-FFF2-40B4-BE49-F238E27FC236}">
                <a16:creationId xmlns:a16="http://schemas.microsoft.com/office/drawing/2014/main" id="{BF0CECFC-1BD6-10B3-808D-6B1806B95B78}"/>
              </a:ext>
            </a:extLst>
          </p:cNvPr>
          <p:cNvSpPr txBox="1">
            <a:spLocks noGrp="1"/>
          </p:cNvSpPr>
          <p:nvPr>
            <p:ph type="body" sz="quarter" idx="32" hasCustomPrompt="1"/>
          </p:nvPr>
        </p:nvSpPr>
        <p:spPr>
          <a:xfrm>
            <a:off x="624636" y="340378"/>
            <a:ext cx="11074645" cy="259046"/>
          </a:xfrm>
          <a:prstGeom prst="rect">
            <a:avLst/>
          </a:prstGeom>
        </p:spPr>
        <p:txBody>
          <a:bodyPr anchor="ctr">
            <a:noAutofit/>
          </a:bodyPr>
          <a:lstStyle>
            <a:lvl1pPr marL="0" indent="0" algn="l" defTabSz="1219169" rtl="0" eaLnBrk="1" latinLnBrk="0" hangingPunct="1">
              <a:lnSpc>
                <a:spcPct val="90000"/>
              </a:lnSpc>
              <a:spcBef>
                <a:spcPts val="1000"/>
              </a:spcBef>
              <a:buClr>
                <a:schemeClr val="tx2"/>
              </a:buClr>
              <a:buSzPct val="100000"/>
              <a:buFont typeface="Wingdings" pitchFamily="2" charset="2"/>
              <a:buNone/>
              <a:defRPr sz="1100" b="1" i="0" kern="1200" spc="148" dirty="0">
                <a:solidFill>
                  <a:schemeClr val="accent3"/>
                </a:solidFill>
                <a:latin typeface="Carnero SemBd" panose="020B0402020203020204" pitchFamily="34" charset="77"/>
                <a:ea typeface="Gothic A1" pitchFamily="2" charset="-127"/>
                <a:cs typeface="Gothic A1" pitchFamily="2" charset="-127"/>
              </a:defRPr>
            </a:lvl1pPr>
          </a:lstStyle>
          <a:p>
            <a:r>
              <a:rPr dirty="0" err="1"/>
              <a:t>Titre</a:t>
            </a:r>
            <a:r>
              <a:rPr dirty="0"/>
              <a:t> de </a:t>
            </a:r>
            <a:r>
              <a:rPr dirty="0" err="1"/>
              <a:t>chapitre</a:t>
            </a:r>
            <a:endParaRPr dirty="0"/>
          </a:p>
        </p:txBody>
      </p:sp>
      <p:sp>
        <p:nvSpPr>
          <p:cNvPr id="14" name="Espace réservé du graphique 7">
            <a:extLst>
              <a:ext uri="{FF2B5EF4-FFF2-40B4-BE49-F238E27FC236}">
                <a16:creationId xmlns:a16="http://schemas.microsoft.com/office/drawing/2014/main" id="{84F0A80D-E82F-A981-FF73-1C673E8E165B}"/>
              </a:ext>
            </a:extLst>
          </p:cNvPr>
          <p:cNvSpPr>
            <a:spLocks noGrp="1"/>
          </p:cNvSpPr>
          <p:nvPr>
            <p:ph type="chart" sz="quarter" idx="38" hasCustomPrompt="1"/>
          </p:nvPr>
        </p:nvSpPr>
        <p:spPr>
          <a:xfrm>
            <a:off x="1242482" y="3901716"/>
            <a:ext cx="2768958" cy="2320925"/>
          </a:xfrm>
          <a:prstGeom prst="rect">
            <a:avLst/>
          </a:prstGeom>
        </p:spPr>
        <p:txBody>
          <a:bodyPr/>
          <a:lstStyle>
            <a:lvl1pPr marL="0" indent="0" algn="ctr">
              <a:buNone/>
              <a:defRPr sz="1000" b="0" i="0">
                <a:latin typeface="Gothic A1" pitchFamily="2" charset="-127"/>
                <a:ea typeface="Gothic A1" pitchFamily="2" charset="-127"/>
                <a:cs typeface="Gothic A1" pitchFamily="2" charset="-127"/>
              </a:defRPr>
            </a:lvl1pPr>
          </a:lstStyle>
          <a:p>
            <a:r>
              <a:rPr lang="fr-FR" dirty="0"/>
              <a:t>Cliquez sur l’icône pour insérer un graphique</a:t>
            </a:r>
          </a:p>
        </p:txBody>
      </p:sp>
      <p:sp>
        <p:nvSpPr>
          <p:cNvPr id="17" name="Numéro de diapositive">
            <a:extLst>
              <a:ext uri="{FF2B5EF4-FFF2-40B4-BE49-F238E27FC236}">
                <a16:creationId xmlns:a16="http://schemas.microsoft.com/office/drawing/2014/main" id="{A679CB62-40F0-02DE-0D28-F7B9F2260167}"/>
              </a:ext>
            </a:extLst>
          </p:cNvPr>
          <p:cNvSpPr txBox="1">
            <a:spLocks noGrp="1"/>
          </p:cNvSpPr>
          <p:nvPr>
            <p:ph type="sldNum" sz="quarter" idx="2"/>
          </p:nvPr>
        </p:nvSpPr>
        <p:spPr>
          <a:xfrm>
            <a:off x="11228294" y="6338559"/>
            <a:ext cx="449601" cy="189796"/>
          </a:xfrm>
          <a:prstGeom prst="rect">
            <a:avLst/>
          </a:prstGeom>
        </p:spPr>
        <p:txBody>
          <a:bodyPr/>
          <a:lstStyle>
            <a:lvl1pPr>
              <a:defRPr>
                <a:solidFill>
                  <a:schemeClr val="tx1"/>
                </a:solidFill>
                <a:latin typeface="Carnero Book" panose="020B0402020203020204" pitchFamily="34" charset="77"/>
              </a:defRPr>
            </a:lvl1pPr>
          </a:lstStyle>
          <a:p>
            <a:fld id="{F2F87BF8-7809-4271-8554-2F9D366CA6DB}" type="slidenum">
              <a:rPr lang="fr-FR" noProof="0" smtClean="0"/>
              <a:t>‹n°›</a:t>
            </a:fld>
            <a:endParaRPr lang="fr-FR" noProof="0"/>
          </a:p>
        </p:txBody>
      </p:sp>
      <p:sp>
        <p:nvSpPr>
          <p:cNvPr id="18" name="Nam libero tempore, cum soluta nobis">
            <a:extLst>
              <a:ext uri="{FF2B5EF4-FFF2-40B4-BE49-F238E27FC236}">
                <a16:creationId xmlns:a16="http://schemas.microsoft.com/office/drawing/2014/main" id="{59A6926C-FEBC-917F-03A2-82373D618266}"/>
              </a:ext>
            </a:extLst>
          </p:cNvPr>
          <p:cNvSpPr txBox="1">
            <a:spLocks noGrp="1"/>
          </p:cNvSpPr>
          <p:nvPr>
            <p:ph type="body" sz="quarter" idx="41" hasCustomPrompt="1"/>
          </p:nvPr>
        </p:nvSpPr>
        <p:spPr>
          <a:xfrm>
            <a:off x="1492461" y="3597192"/>
            <a:ext cx="2269000" cy="147231"/>
          </a:xfrm>
          <a:prstGeom prst="rect">
            <a:avLst/>
          </a:prstGeom>
        </p:spPr>
        <p:txBody>
          <a:bodyPr wrap="square" anchor="ctr">
            <a:noAutofit/>
          </a:bodyPr>
          <a:lstStyle>
            <a:lvl1pPr marL="0" indent="0" algn="ctr" defTabSz="1219169">
              <a:buNone/>
              <a:defRPr sz="900" b="0" i="0" spc="-25">
                <a:solidFill>
                  <a:schemeClr val="tx1"/>
                </a:solidFill>
                <a:latin typeface="Gothic A1" pitchFamily="2" charset="-127"/>
                <a:ea typeface="Gothic A1" pitchFamily="2" charset="-127"/>
                <a:cs typeface="Gothic A1" pitchFamily="2" charset="-127"/>
              </a:defRPr>
            </a:lvl1pPr>
          </a:lstStyle>
          <a:p>
            <a:r>
              <a:rPr lang="fr-FR" dirty="0"/>
              <a:t>Sous-titre du graphique</a:t>
            </a:r>
          </a:p>
        </p:txBody>
      </p:sp>
      <p:sp>
        <p:nvSpPr>
          <p:cNvPr id="20" name="Nam libero tempore, cum soluta nobis">
            <a:extLst>
              <a:ext uri="{FF2B5EF4-FFF2-40B4-BE49-F238E27FC236}">
                <a16:creationId xmlns:a16="http://schemas.microsoft.com/office/drawing/2014/main" id="{145E6BA8-3FEA-8A3E-D952-19DE02DBEC38}"/>
              </a:ext>
            </a:extLst>
          </p:cNvPr>
          <p:cNvSpPr txBox="1">
            <a:spLocks noGrp="1"/>
          </p:cNvSpPr>
          <p:nvPr>
            <p:ph type="body" sz="quarter" idx="42" hasCustomPrompt="1"/>
          </p:nvPr>
        </p:nvSpPr>
        <p:spPr>
          <a:xfrm>
            <a:off x="4708783" y="3070231"/>
            <a:ext cx="2269000" cy="243657"/>
          </a:xfrm>
          <a:prstGeom prst="rect">
            <a:avLst/>
          </a:prstGeom>
        </p:spPr>
        <p:txBody>
          <a:bodyPr wrap="square" anchor="ctr">
            <a:noAutofit/>
          </a:bodyPr>
          <a:lstStyle>
            <a:lvl1pPr marL="0" indent="0" algn="ctr" defTabSz="1219169">
              <a:buNone/>
              <a:defRPr sz="1250" b="0" i="0" spc="-25">
                <a:solidFill>
                  <a:schemeClr val="tx1"/>
                </a:solidFill>
                <a:latin typeface="Gothic A1" pitchFamily="2" charset="-127"/>
                <a:ea typeface="Gothic A1" pitchFamily="2" charset="-127"/>
                <a:cs typeface="Gothic A1" pitchFamily="2" charset="-127"/>
              </a:defRPr>
            </a:lvl1pPr>
          </a:lstStyle>
          <a:p>
            <a:r>
              <a:rPr lang="fr-FR" dirty="0"/>
              <a:t>Titre du graphique</a:t>
            </a:r>
          </a:p>
        </p:txBody>
      </p:sp>
      <p:sp>
        <p:nvSpPr>
          <p:cNvPr id="21" name="Espace réservé du graphique 7">
            <a:extLst>
              <a:ext uri="{FF2B5EF4-FFF2-40B4-BE49-F238E27FC236}">
                <a16:creationId xmlns:a16="http://schemas.microsoft.com/office/drawing/2014/main" id="{22B144BD-8404-CA57-3F6F-4BE6B88CA00A}"/>
              </a:ext>
            </a:extLst>
          </p:cNvPr>
          <p:cNvSpPr>
            <a:spLocks noGrp="1"/>
          </p:cNvSpPr>
          <p:nvPr>
            <p:ph type="chart" sz="quarter" idx="43" hasCustomPrompt="1"/>
          </p:nvPr>
        </p:nvSpPr>
        <p:spPr>
          <a:xfrm>
            <a:off x="4458804" y="3901716"/>
            <a:ext cx="2768958" cy="2320925"/>
          </a:xfrm>
          <a:prstGeom prst="rect">
            <a:avLst/>
          </a:prstGeom>
        </p:spPr>
        <p:txBody>
          <a:bodyPr/>
          <a:lstStyle>
            <a:lvl1pPr marL="0" indent="0" algn="ctr">
              <a:buNone/>
              <a:defRPr sz="1000" b="0" i="0">
                <a:latin typeface="Gothic A1" pitchFamily="2" charset="-127"/>
                <a:ea typeface="Gothic A1" pitchFamily="2" charset="-127"/>
                <a:cs typeface="Gothic A1" pitchFamily="2" charset="-127"/>
              </a:defRPr>
            </a:lvl1pPr>
          </a:lstStyle>
          <a:p>
            <a:r>
              <a:rPr lang="fr-FR" dirty="0"/>
              <a:t>Cliquez sur l’icône pour insérer un graphique</a:t>
            </a:r>
          </a:p>
        </p:txBody>
      </p:sp>
      <p:sp>
        <p:nvSpPr>
          <p:cNvPr id="22" name="Nam libero tempore, cum soluta nobis">
            <a:extLst>
              <a:ext uri="{FF2B5EF4-FFF2-40B4-BE49-F238E27FC236}">
                <a16:creationId xmlns:a16="http://schemas.microsoft.com/office/drawing/2014/main" id="{543EA348-BB09-BA78-BAE4-47044457BA77}"/>
              </a:ext>
            </a:extLst>
          </p:cNvPr>
          <p:cNvSpPr txBox="1">
            <a:spLocks noGrp="1"/>
          </p:cNvSpPr>
          <p:nvPr>
            <p:ph type="body" sz="quarter" idx="44" hasCustomPrompt="1"/>
          </p:nvPr>
        </p:nvSpPr>
        <p:spPr>
          <a:xfrm>
            <a:off x="4708783" y="3597192"/>
            <a:ext cx="2269000" cy="147231"/>
          </a:xfrm>
          <a:prstGeom prst="rect">
            <a:avLst/>
          </a:prstGeom>
        </p:spPr>
        <p:txBody>
          <a:bodyPr wrap="square" anchor="ctr">
            <a:noAutofit/>
          </a:bodyPr>
          <a:lstStyle>
            <a:lvl1pPr marL="0" indent="0" algn="ctr" defTabSz="1219169">
              <a:buNone/>
              <a:defRPr sz="900" b="0" i="0" spc="-25">
                <a:solidFill>
                  <a:schemeClr val="tx1"/>
                </a:solidFill>
                <a:latin typeface="Gothic A1" pitchFamily="2" charset="-127"/>
                <a:ea typeface="Gothic A1" pitchFamily="2" charset="-127"/>
                <a:cs typeface="Gothic A1" pitchFamily="2" charset="-127"/>
              </a:defRPr>
            </a:lvl1pPr>
          </a:lstStyle>
          <a:p>
            <a:r>
              <a:rPr lang="fr-FR" dirty="0"/>
              <a:t>Sous-titre du graphique</a:t>
            </a:r>
          </a:p>
        </p:txBody>
      </p:sp>
      <p:sp>
        <p:nvSpPr>
          <p:cNvPr id="23" name="Nam libero tempore, cum soluta nobis">
            <a:extLst>
              <a:ext uri="{FF2B5EF4-FFF2-40B4-BE49-F238E27FC236}">
                <a16:creationId xmlns:a16="http://schemas.microsoft.com/office/drawing/2014/main" id="{1D8BFBA1-4E6B-3403-6D70-7999D718DD14}"/>
              </a:ext>
            </a:extLst>
          </p:cNvPr>
          <p:cNvSpPr txBox="1">
            <a:spLocks noGrp="1"/>
          </p:cNvSpPr>
          <p:nvPr>
            <p:ph type="body" sz="quarter" idx="45" hasCustomPrompt="1"/>
          </p:nvPr>
        </p:nvSpPr>
        <p:spPr>
          <a:xfrm>
            <a:off x="7911354" y="3070231"/>
            <a:ext cx="2269000" cy="243657"/>
          </a:xfrm>
          <a:prstGeom prst="rect">
            <a:avLst/>
          </a:prstGeom>
        </p:spPr>
        <p:txBody>
          <a:bodyPr wrap="square" anchor="ctr">
            <a:noAutofit/>
          </a:bodyPr>
          <a:lstStyle>
            <a:lvl1pPr marL="0" indent="0" algn="ctr" defTabSz="1219169">
              <a:buNone/>
              <a:defRPr sz="1250" b="0" i="0" spc="-25">
                <a:solidFill>
                  <a:schemeClr val="tx1"/>
                </a:solidFill>
                <a:latin typeface="Gothic A1" pitchFamily="2" charset="-127"/>
                <a:ea typeface="Gothic A1" pitchFamily="2" charset="-127"/>
                <a:cs typeface="Gothic A1" pitchFamily="2" charset="-127"/>
              </a:defRPr>
            </a:lvl1pPr>
          </a:lstStyle>
          <a:p>
            <a:r>
              <a:rPr lang="fr-FR" dirty="0"/>
              <a:t>Titre du graphique</a:t>
            </a:r>
          </a:p>
        </p:txBody>
      </p:sp>
      <p:sp>
        <p:nvSpPr>
          <p:cNvPr id="24" name="Espace réservé du graphique 7">
            <a:extLst>
              <a:ext uri="{FF2B5EF4-FFF2-40B4-BE49-F238E27FC236}">
                <a16:creationId xmlns:a16="http://schemas.microsoft.com/office/drawing/2014/main" id="{2862CB4C-8E95-987F-2C89-3355F56D4E65}"/>
              </a:ext>
            </a:extLst>
          </p:cNvPr>
          <p:cNvSpPr>
            <a:spLocks noGrp="1"/>
          </p:cNvSpPr>
          <p:nvPr>
            <p:ph type="chart" sz="quarter" idx="46" hasCustomPrompt="1"/>
          </p:nvPr>
        </p:nvSpPr>
        <p:spPr>
          <a:xfrm>
            <a:off x="7661375" y="3901716"/>
            <a:ext cx="2768958" cy="2320925"/>
          </a:xfrm>
          <a:prstGeom prst="rect">
            <a:avLst/>
          </a:prstGeom>
        </p:spPr>
        <p:txBody>
          <a:bodyPr/>
          <a:lstStyle>
            <a:lvl1pPr marL="0" indent="0" algn="ctr">
              <a:buNone/>
              <a:defRPr sz="1000" b="0" i="0">
                <a:latin typeface="Gothic A1" pitchFamily="2" charset="-127"/>
                <a:ea typeface="Gothic A1" pitchFamily="2" charset="-127"/>
                <a:cs typeface="Gothic A1" pitchFamily="2" charset="-127"/>
              </a:defRPr>
            </a:lvl1pPr>
          </a:lstStyle>
          <a:p>
            <a:r>
              <a:rPr lang="fr-FR" dirty="0"/>
              <a:t>Cliquez sur l’icône pour insérer un graphique</a:t>
            </a:r>
          </a:p>
        </p:txBody>
      </p:sp>
      <p:sp>
        <p:nvSpPr>
          <p:cNvPr id="25" name="Nam libero tempore, cum soluta nobis">
            <a:extLst>
              <a:ext uri="{FF2B5EF4-FFF2-40B4-BE49-F238E27FC236}">
                <a16:creationId xmlns:a16="http://schemas.microsoft.com/office/drawing/2014/main" id="{D08EC160-A76B-1A7F-1432-E118E5297690}"/>
              </a:ext>
            </a:extLst>
          </p:cNvPr>
          <p:cNvSpPr txBox="1">
            <a:spLocks noGrp="1"/>
          </p:cNvSpPr>
          <p:nvPr>
            <p:ph type="body" sz="quarter" idx="47" hasCustomPrompt="1"/>
          </p:nvPr>
        </p:nvSpPr>
        <p:spPr>
          <a:xfrm>
            <a:off x="7911354" y="3597192"/>
            <a:ext cx="2269000" cy="147231"/>
          </a:xfrm>
          <a:prstGeom prst="rect">
            <a:avLst/>
          </a:prstGeom>
        </p:spPr>
        <p:txBody>
          <a:bodyPr wrap="square" anchor="ctr">
            <a:noAutofit/>
          </a:bodyPr>
          <a:lstStyle>
            <a:lvl1pPr marL="0" indent="0" algn="ctr" defTabSz="1219169">
              <a:buNone/>
              <a:defRPr sz="900" b="0" i="0" spc="-25">
                <a:solidFill>
                  <a:schemeClr val="tx1"/>
                </a:solidFill>
                <a:latin typeface="Gothic A1" pitchFamily="2" charset="-127"/>
                <a:ea typeface="Gothic A1" pitchFamily="2" charset="-127"/>
                <a:cs typeface="Gothic A1" pitchFamily="2" charset="-127"/>
              </a:defRPr>
            </a:lvl1pPr>
          </a:lstStyle>
          <a:p>
            <a:r>
              <a:rPr lang="fr-FR" dirty="0"/>
              <a:t>Sous-titre du graphique</a:t>
            </a:r>
          </a:p>
        </p:txBody>
      </p:sp>
    </p:spTree>
    <p:extLst>
      <p:ext uri="{BB962C8B-B14F-4D97-AF65-F5344CB8AC3E}">
        <p14:creationId xmlns:p14="http://schemas.microsoft.com/office/powerpoint/2010/main" val="238189862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ableau">
    <p:spTree>
      <p:nvGrpSpPr>
        <p:cNvPr id="1" name=""/>
        <p:cNvGrpSpPr/>
        <p:nvPr/>
      </p:nvGrpSpPr>
      <p:grpSpPr>
        <a:xfrm>
          <a:off x="0" y="0"/>
          <a:ext cx="0" cy="0"/>
          <a:chOff x="0" y="0"/>
          <a:chExt cx="0" cy="0"/>
        </a:xfrm>
      </p:grpSpPr>
      <p:sp>
        <p:nvSpPr>
          <p:cNvPr id="172" name="Rectangle aux angles arrondis"/>
          <p:cNvSpPr>
            <a:spLocks noGrp="1"/>
          </p:cNvSpPr>
          <p:nvPr>
            <p:ph type="body" sz="quarter" idx="23" hasCustomPrompt="1"/>
          </p:nvPr>
        </p:nvSpPr>
        <p:spPr>
          <a:xfrm>
            <a:off x="603250" y="2008303"/>
            <a:ext cx="9879694" cy="4330256"/>
          </a:xfrm>
          <a:prstGeom prst="roundRect">
            <a:avLst>
              <a:gd name="adj" fmla="val 1613"/>
            </a:avLst>
          </a:prstGeom>
          <a:solidFill>
            <a:schemeClr val="bg1"/>
          </a:solidFill>
          <a:effectLst>
            <a:outerShdw blurRad="635000" dist="254000" dir="5400000" rotWithShape="0">
              <a:srgbClr val="000000">
                <a:alpha val="10000"/>
              </a:srgbClr>
            </a:outerShdw>
          </a:effectLst>
        </p:spPr>
        <p:txBody>
          <a:bodyPr anchor="ctr">
            <a:noAutofit/>
          </a:bodyPr>
          <a:lstStyle>
            <a:lvl1pPr marL="0" indent="0">
              <a:buNone/>
              <a:defRPr b="0" i="0">
                <a:latin typeface="Gothic A1" pitchFamily="2" charset="-127"/>
                <a:ea typeface="Gothic A1" pitchFamily="2" charset="-127"/>
                <a:cs typeface="Gothic A1" pitchFamily="2" charset="-127"/>
              </a:defRPr>
            </a:lvl1pPr>
          </a:lstStyle>
          <a:p>
            <a:pPr algn="ctr">
              <a:defRPr sz="3600" cap="none" spc="0">
                <a:solidFill>
                  <a:srgbClr val="FFFFFF"/>
                </a:solidFill>
                <a:latin typeface="Helvetica Light"/>
                <a:ea typeface="Helvetica Light"/>
                <a:cs typeface="Helvetica Light"/>
                <a:sym typeface="Helvetica Light"/>
              </a:defRPr>
            </a:pPr>
            <a:r>
              <a:rPr lang="fr-FR" dirty="0"/>
              <a:t> </a:t>
            </a:r>
            <a:endParaRPr dirty="0"/>
          </a:p>
        </p:txBody>
      </p:sp>
      <p:sp>
        <p:nvSpPr>
          <p:cNvPr id="173" name="Nam libero tempore, cum soluta nobis"/>
          <p:cNvSpPr txBox="1">
            <a:spLocks noGrp="1"/>
          </p:cNvSpPr>
          <p:nvPr>
            <p:ph type="body" sz="quarter" idx="24" hasCustomPrompt="1"/>
          </p:nvPr>
        </p:nvSpPr>
        <p:spPr>
          <a:xfrm>
            <a:off x="4023490" y="2167286"/>
            <a:ext cx="3039212" cy="255534"/>
          </a:xfrm>
          <a:prstGeom prst="rect">
            <a:avLst/>
          </a:prstGeom>
        </p:spPr>
        <p:txBody>
          <a:bodyPr anchor="ctr">
            <a:noAutofit/>
          </a:bodyPr>
          <a:lstStyle>
            <a:lvl1pPr marL="0" indent="0" algn="ctr" defTabSz="1219169">
              <a:buNone/>
              <a:defRPr sz="1350" b="0" i="0" spc="-27">
                <a:solidFill>
                  <a:schemeClr val="tx1"/>
                </a:solidFill>
                <a:latin typeface="Gothic A1" pitchFamily="2" charset="-127"/>
                <a:ea typeface="Gothic A1" pitchFamily="2" charset="-127"/>
                <a:cs typeface="Gothic A1" pitchFamily="2" charset="-127"/>
              </a:defRPr>
            </a:lvl1pPr>
          </a:lstStyle>
          <a:p>
            <a:r>
              <a:rPr lang="fr-FR" dirty="0"/>
              <a:t>Titre du tableau</a:t>
            </a:r>
            <a:endParaRPr dirty="0"/>
          </a:p>
        </p:txBody>
      </p:sp>
      <p:sp>
        <p:nvSpPr>
          <p:cNvPr id="3" name="Titre de chapitre">
            <a:extLst>
              <a:ext uri="{FF2B5EF4-FFF2-40B4-BE49-F238E27FC236}">
                <a16:creationId xmlns:a16="http://schemas.microsoft.com/office/drawing/2014/main" id="{B2EA1BD0-2677-9A35-3DD1-41191B724C23}"/>
              </a:ext>
            </a:extLst>
          </p:cNvPr>
          <p:cNvSpPr txBox="1">
            <a:spLocks noGrp="1"/>
          </p:cNvSpPr>
          <p:nvPr>
            <p:ph type="body" sz="quarter" idx="36" hasCustomPrompt="1"/>
          </p:nvPr>
        </p:nvSpPr>
        <p:spPr>
          <a:xfrm>
            <a:off x="624636" y="340378"/>
            <a:ext cx="11074646" cy="259046"/>
          </a:xfrm>
          <a:prstGeom prst="rect">
            <a:avLst/>
          </a:prstGeom>
        </p:spPr>
        <p:txBody>
          <a:bodyPr anchor="ctr">
            <a:noAutofit/>
          </a:bodyPr>
          <a:lstStyle>
            <a:lvl1pPr marL="0" indent="0" algn="l" defTabSz="1219169" rtl="0" eaLnBrk="1" latinLnBrk="0" hangingPunct="1">
              <a:lnSpc>
                <a:spcPct val="90000"/>
              </a:lnSpc>
              <a:spcBef>
                <a:spcPts val="1000"/>
              </a:spcBef>
              <a:buClr>
                <a:schemeClr val="tx2"/>
              </a:buClr>
              <a:buSzPct val="100000"/>
              <a:buFont typeface="Wingdings" pitchFamily="2" charset="2"/>
              <a:buNone/>
              <a:defRPr sz="1100" b="1" i="0" kern="1200" spc="148" dirty="0">
                <a:solidFill>
                  <a:schemeClr val="accent3"/>
                </a:solidFill>
                <a:latin typeface="Carnero SemBd" panose="020B0402020203020204" pitchFamily="34" charset="77"/>
                <a:ea typeface="Gothic A1" pitchFamily="2" charset="-127"/>
                <a:cs typeface="Gothic A1" pitchFamily="2" charset="-127"/>
              </a:defRPr>
            </a:lvl1pPr>
          </a:lstStyle>
          <a:p>
            <a:r>
              <a:rPr dirty="0" err="1"/>
              <a:t>Titre</a:t>
            </a:r>
            <a:r>
              <a:rPr dirty="0"/>
              <a:t> de </a:t>
            </a:r>
            <a:r>
              <a:rPr dirty="0" err="1"/>
              <a:t>chapitre</a:t>
            </a:r>
            <a:endParaRPr dirty="0"/>
          </a:p>
        </p:txBody>
      </p:sp>
      <p:sp>
        <p:nvSpPr>
          <p:cNvPr id="4" name="Espace réservé du tableau 3">
            <a:extLst>
              <a:ext uri="{FF2B5EF4-FFF2-40B4-BE49-F238E27FC236}">
                <a16:creationId xmlns:a16="http://schemas.microsoft.com/office/drawing/2014/main" id="{6AEED219-394A-02B0-CC8D-70F371EA44D8}"/>
              </a:ext>
            </a:extLst>
          </p:cNvPr>
          <p:cNvSpPr>
            <a:spLocks noGrp="1"/>
          </p:cNvSpPr>
          <p:nvPr>
            <p:ph type="tbl" sz="quarter" idx="37" hasCustomPrompt="1"/>
          </p:nvPr>
        </p:nvSpPr>
        <p:spPr>
          <a:xfrm>
            <a:off x="943387" y="2634343"/>
            <a:ext cx="9199418" cy="3364925"/>
          </a:xfrm>
          <a:prstGeom prst="rect">
            <a:avLst/>
          </a:prstGeom>
        </p:spPr>
        <p:txBody>
          <a:bodyPr/>
          <a:lstStyle>
            <a:lvl1pPr marL="0" indent="0" algn="ctr">
              <a:buNone/>
              <a:defRPr/>
            </a:lvl1pPr>
          </a:lstStyle>
          <a:p>
            <a:pPr marL="0" marR="0" lvl="0" indent="0" algn="l" defTabSz="914400" rtl="0" eaLnBrk="1" fontAlgn="auto" latinLnBrk="0" hangingPunct="1">
              <a:lnSpc>
                <a:spcPct val="90000"/>
              </a:lnSpc>
              <a:spcBef>
                <a:spcPts val="1000"/>
              </a:spcBef>
              <a:spcAft>
                <a:spcPts val="0"/>
              </a:spcAft>
              <a:buClr>
                <a:schemeClr val="tx2"/>
              </a:buClr>
              <a:buSzPct val="130000"/>
              <a:buFont typeface="Wingdings" pitchFamily="2" charset="2"/>
              <a:buNone/>
              <a:tabLst/>
              <a:defRPr/>
            </a:pPr>
            <a:r>
              <a:rPr lang="fr-FR" dirty="0"/>
              <a:t>Cliquez sur l’icône pour insérer un tableau</a:t>
            </a:r>
          </a:p>
        </p:txBody>
      </p:sp>
      <p:sp>
        <p:nvSpPr>
          <p:cNvPr id="8" name="Titre de diapositive">
            <a:extLst>
              <a:ext uri="{FF2B5EF4-FFF2-40B4-BE49-F238E27FC236}">
                <a16:creationId xmlns:a16="http://schemas.microsoft.com/office/drawing/2014/main" id="{6CBE7C2D-13D0-46DB-A00C-D063309509D5}"/>
              </a:ext>
            </a:extLst>
          </p:cNvPr>
          <p:cNvSpPr txBox="1">
            <a:spLocks noGrp="1"/>
          </p:cNvSpPr>
          <p:nvPr>
            <p:ph type="title" hasCustomPrompt="1"/>
          </p:nvPr>
        </p:nvSpPr>
        <p:spPr>
          <a:xfrm>
            <a:off x="603249" y="717246"/>
            <a:ext cx="11074646" cy="1173236"/>
          </a:xfrm>
          <a:prstGeom prst="rect">
            <a:avLst/>
          </a:prstGeom>
        </p:spPr>
        <p:txBody>
          <a:bodyPr anchor="t">
            <a:noAutofit/>
          </a:bodyPr>
          <a:lstStyle>
            <a:lvl1pPr>
              <a:defRPr b="1" i="0">
                <a:latin typeface="Carnero" panose="020B0402020203020204" pitchFamily="34" charset="77"/>
              </a:defRPr>
            </a:lvl1pPr>
          </a:lstStyle>
          <a:p>
            <a:r>
              <a:rPr dirty="0" err="1"/>
              <a:t>Titre</a:t>
            </a:r>
            <a:r>
              <a:rPr dirty="0"/>
              <a:t> de diapositive</a:t>
            </a:r>
          </a:p>
        </p:txBody>
      </p:sp>
      <p:sp>
        <p:nvSpPr>
          <p:cNvPr id="9" name="Numéro de diapositive">
            <a:extLst>
              <a:ext uri="{FF2B5EF4-FFF2-40B4-BE49-F238E27FC236}">
                <a16:creationId xmlns:a16="http://schemas.microsoft.com/office/drawing/2014/main" id="{069E1F36-2865-BBB9-66AF-4C84B3034068}"/>
              </a:ext>
            </a:extLst>
          </p:cNvPr>
          <p:cNvSpPr txBox="1">
            <a:spLocks noGrp="1"/>
          </p:cNvSpPr>
          <p:nvPr>
            <p:ph type="sldNum" sz="quarter" idx="2"/>
          </p:nvPr>
        </p:nvSpPr>
        <p:spPr>
          <a:xfrm>
            <a:off x="11228294" y="6338559"/>
            <a:ext cx="449601" cy="189796"/>
          </a:xfrm>
          <a:prstGeom prst="rect">
            <a:avLst/>
          </a:prstGeom>
        </p:spPr>
        <p:txBody>
          <a:bodyPr/>
          <a:lstStyle>
            <a:lvl1pPr>
              <a:defRPr>
                <a:solidFill>
                  <a:schemeClr val="tx1"/>
                </a:solidFill>
                <a:latin typeface="Carnero Book" panose="020B0402020203020204" pitchFamily="34" charset="77"/>
              </a:defRPr>
            </a:lvl1pPr>
          </a:lstStyle>
          <a:p>
            <a:fld id="{F2F87BF8-7809-4271-8554-2F9D366CA6DB}" type="slidenum">
              <a:rPr lang="fr-FR" noProof="0" smtClean="0"/>
              <a:t>‹n°›</a:t>
            </a:fld>
            <a:endParaRPr lang="fr-FR" noProof="0"/>
          </a:p>
        </p:txBody>
      </p:sp>
    </p:spTree>
    <p:extLst>
      <p:ext uri="{BB962C8B-B14F-4D97-AF65-F5344CB8AC3E}">
        <p14:creationId xmlns:p14="http://schemas.microsoft.com/office/powerpoint/2010/main" val="388941803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Remerciement">
    <p:spTree>
      <p:nvGrpSpPr>
        <p:cNvPr id="1" name=""/>
        <p:cNvGrpSpPr/>
        <p:nvPr/>
      </p:nvGrpSpPr>
      <p:grpSpPr>
        <a:xfrm>
          <a:off x="0" y="0"/>
          <a:ext cx="0" cy="0"/>
          <a:chOff x="0" y="0"/>
          <a:chExt cx="0" cy="0"/>
        </a:xfrm>
      </p:grpSpPr>
      <p:sp>
        <p:nvSpPr>
          <p:cNvPr id="4" name="Merci">
            <a:extLst>
              <a:ext uri="{FF2B5EF4-FFF2-40B4-BE49-F238E27FC236}">
                <a16:creationId xmlns:a16="http://schemas.microsoft.com/office/drawing/2014/main" id="{ADB263F5-7838-5141-25B9-6429C147A31A}"/>
              </a:ext>
            </a:extLst>
          </p:cNvPr>
          <p:cNvSpPr txBox="1">
            <a:spLocks noGrp="1"/>
          </p:cNvSpPr>
          <p:nvPr>
            <p:ph type="body" sz="quarter" idx="21" hasCustomPrompt="1"/>
          </p:nvPr>
        </p:nvSpPr>
        <p:spPr>
          <a:xfrm>
            <a:off x="6611814" y="2779329"/>
            <a:ext cx="2177183" cy="649672"/>
          </a:xfrm>
          <a:prstGeom prst="rect">
            <a:avLst/>
          </a:prstGeom>
        </p:spPr>
        <p:txBody>
          <a:bodyPr anchor="ctr" anchorCtr="0"/>
          <a:lstStyle>
            <a:lvl1pPr marL="84512" indent="0" algn="ctr" defTabSz="1219169">
              <a:lnSpc>
                <a:spcPct val="90000"/>
              </a:lnSpc>
              <a:buNone/>
              <a:defRPr sz="5000" b="1" i="0" cap="none" spc="0">
                <a:solidFill>
                  <a:schemeClr val="tx1"/>
                </a:solidFill>
                <a:latin typeface="Carnero" panose="020B0402020203020204" pitchFamily="34" charset="77"/>
              </a:defRPr>
            </a:lvl1pPr>
          </a:lstStyle>
          <a:p>
            <a:r>
              <a:rPr dirty="0"/>
              <a:t>Merci</a:t>
            </a:r>
          </a:p>
        </p:txBody>
      </p:sp>
      <p:pic>
        <p:nvPicPr>
          <p:cNvPr id="5" name="Image 4">
            <a:extLst>
              <a:ext uri="{FF2B5EF4-FFF2-40B4-BE49-F238E27FC236}">
                <a16:creationId xmlns:a16="http://schemas.microsoft.com/office/drawing/2014/main" id="{5BDE8E80-A5AF-158C-96B4-F81E89AFD62C}"/>
              </a:ext>
            </a:extLst>
          </p:cNvPr>
          <p:cNvPicPr>
            <a:picLocks noChangeAspect="1"/>
          </p:cNvPicPr>
          <p:nvPr/>
        </p:nvPicPr>
        <p:blipFill>
          <a:blip r:embed="rId2"/>
          <a:srcRect/>
          <a:stretch/>
        </p:blipFill>
        <p:spPr>
          <a:xfrm>
            <a:off x="3478696" y="1841788"/>
            <a:ext cx="4071731" cy="3366641"/>
          </a:xfrm>
          <a:prstGeom prst="rect">
            <a:avLst/>
          </a:prstGeom>
        </p:spPr>
      </p:pic>
    </p:spTree>
    <p:extLst>
      <p:ext uri="{BB962C8B-B14F-4D97-AF65-F5344CB8AC3E}">
        <p14:creationId xmlns:p14="http://schemas.microsoft.com/office/powerpoint/2010/main" val="246294163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Outro">
    <p:spTree>
      <p:nvGrpSpPr>
        <p:cNvPr id="1" name=""/>
        <p:cNvGrpSpPr/>
        <p:nvPr/>
      </p:nvGrpSpPr>
      <p:grpSpPr>
        <a:xfrm>
          <a:off x="0" y="0"/>
          <a:ext cx="0" cy="0"/>
          <a:chOff x="0" y="0"/>
          <a:chExt cx="0" cy="0"/>
        </a:xfrm>
      </p:grpSpPr>
      <p:pic>
        <p:nvPicPr>
          <p:cNvPr id="5" name="Espace réservé pour une image  4">
            <a:extLst>
              <a:ext uri="{FF2B5EF4-FFF2-40B4-BE49-F238E27FC236}">
                <a16:creationId xmlns:a16="http://schemas.microsoft.com/office/drawing/2014/main" id="{ED6B9332-541B-E214-13AA-8388B871E82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7054" t="-39405" r="-7054" b="-39405"/>
          <a:stretch/>
        </p:blipFill>
        <p:spPr>
          <a:xfrm>
            <a:off x="4142836" y="2862758"/>
            <a:ext cx="3906329" cy="1132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Tree>
    <p:extLst>
      <p:ext uri="{BB962C8B-B14F-4D97-AF65-F5344CB8AC3E}">
        <p14:creationId xmlns:p14="http://schemas.microsoft.com/office/powerpoint/2010/main" val="225351765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141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C24E22-5290-4686-8A56-99A0948F6357}"/>
              </a:ext>
            </a:extLst>
          </p:cNvPr>
          <p:cNvSpPr>
            <a:spLocks noGrp="1"/>
          </p:cNvSpPr>
          <p:nvPr>
            <p:ph type="ctrTitle"/>
          </p:nvPr>
        </p:nvSpPr>
        <p:spPr>
          <a:xfrm>
            <a:off x="1524000" y="1122363"/>
            <a:ext cx="9144000" cy="2387600"/>
          </a:xfrm>
        </p:spPr>
        <p:txBody>
          <a:bodyPr anchor="b"/>
          <a:lstStyle>
            <a:lvl1pPr algn="ctr">
              <a:defRPr sz="6000"/>
            </a:lvl1pPr>
          </a:lstStyle>
          <a:p>
            <a:r>
              <a:rPr lang="fr-FR" noProof="0"/>
              <a:t>Modifiez le style du titre</a:t>
            </a:r>
          </a:p>
        </p:txBody>
      </p:sp>
      <p:sp>
        <p:nvSpPr>
          <p:cNvPr id="3" name="Sous-titre 2">
            <a:extLst>
              <a:ext uri="{FF2B5EF4-FFF2-40B4-BE49-F238E27FC236}">
                <a16:creationId xmlns:a16="http://schemas.microsoft.com/office/drawing/2014/main" id="{B3F0737E-4851-4B92-B9A4-05D0F27656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noProof="0"/>
              <a:t>Modifiez le style des sous-titres du masque</a:t>
            </a:r>
          </a:p>
        </p:txBody>
      </p:sp>
      <p:sp>
        <p:nvSpPr>
          <p:cNvPr id="4" name="Espace réservé de la date 3">
            <a:extLst>
              <a:ext uri="{FF2B5EF4-FFF2-40B4-BE49-F238E27FC236}">
                <a16:creationId xmlns:a16="http://schemas.microsoft.com/office/drawing/2014/main" id="{85A47CD7-67AE-476B-99DB-4C9EA4093F96}"/>
              </a:ext>
            </a:extLst>
          </p:cNvPr>
          <p:cNvSpPr>
            <a:spLocks noGrp="1"/>
          </p:cNvSpPr>
          <p:nvPr>
            <p:ph type="dt" sz="half" idx="10"/>
          </p:nvPr>
        </p:nvSpPr>
        <p:spPr/>
        <p:txBody>
          <a:bodyPr/>
          <a:lstStyle/>
          <a:p>
            <a:fld id="{ACBAB76C-FF7E-457B-82BC-DA62AA79F99B}" type="datetimeFigureOut">
              <a:rPr lang="fr-FR" noProof="0" smtClean="0"/>
              <a:t>17/02/2024</a:t>
            </a:fld>
            <a:endParaRPr lang="fr-FR" noProof="0"/>
          </a:p>
        </p:txBody>
      </p:sp>
      <p:sp>
        <p:nvSpPr>
          <p:cNvPr id="5" name="Espace réservé du pied de page 4">
            <a:extLst>
              <a:ext uri="{FF2B5EF4-FFF2-40B4-BE49-F238E27FC236}">
                <a16:creationId xmlns:a16="http://schemas.microsoft.com/office/drawing/2014/main" id="{5F854C31-49A8-49D4-BBBC-2FF56F2CD2B1}"/>
              </a:ext>
            </a:extLst>
          </p:cNvPr>
          <p:cNvSpPr>
            <a:spLocks noGrp="1"/>
          </p:cNvSpPr>
          <p:nvPr>
            <p:ph type="ftr" sz="quarter" idx="11"/>
          </p:nvPr>
        </p:nvSpPr>
        <p:spPr/>
        <p:txBody>
          <a:bodyPr/>
          <a:lstStyle/>
          <a:p>
            <a:endParaRPr lang="fr-FR" noProof="0"/>
          </a:p>
        </p:txBody>
      </p:sp>
      <p:sp>
        <p:nvSpPr>
          <p:cNvPr id="6" name="Espace réservé du numéro de diapositive 5">
            <a:extLst>
              <a:ext uri="{FF2B5EF4-FFF2-40B4-BE49-F238E27FC236}">
                <a16:creationId xmlns:a16="http://schemas.microsoft.com/office/drawing/2014/main" id="{08FDC708-8F4A-42F8-AF3C-D5AB94BCAC90}"/>
              </a:ext>
            </a:extLst>
          </p:cNvPr>
          <p:cNvSpPr>
            <a:spLocks noGrp="1"/>
          </p:cNvSpPr>
          <p:nvPr>
            <p:ph type="sldNum" sz="quarter" idx="12"/>
          </p:nvPr>
        </p:nvSpPr>
        <p:spPr/>
        <p:txBody>
          <a:bodyPr/>
          <a:lstStyle/>
          <a:p>
            <a:fld id="{F2F87BF8-7809-4271-8554-2F9D366CA6DB}" type="slidenum">
              <a:rPr lang="fr-FR" noProof="0" smtClean="0"/>
              <a:t>‹n°›</a:t>
            </a:fld>
            <a:endParaRPr lang="fr-FR" noProof="0"/>
          </a:p>
        </p:txBody>
      </p:sp>
    </p:spTree>
    <p:extLst>
      <p:ext uri="{BB962C8B-B14F-4D97-AF65-F5344CB8AC3E}">
        <p14:creationId xmlns:p14="http://schemas.microsoft.com/office/powerpoint/2010/main" val="1892271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exte inspirationel 2">
    <p:spTree>
      <p:nvGrpSpPr>
        <p:cNvPr id="1" name=""/>
        <p:cNvGrpSpPr/>
        <p:nvPr/>
      </p:nvGrpSpPr>
      <p:grpSpPr>
        <a:xfrm>
          <a:off x="0" y="0"/>
          <a:ext cx="0" cy="0"/>
          <a:chOff x="0" y="0"/>
          <a:chExt cx="0" cy="0"/>
        </a:xfrm>
      </p:grpSpPr>
      <p:sp>
        <p:nvSpPr>
          <p:cNvPr id="4" name="Espace réservé pour une image  7">
            <a:extLst>
              <a:ext uri="{FF2B5EF4-FFF2-40B4-BE49-F238E27FC236}">
                <a16:creationId xmlns:a16="http://schemas.microsoft.com/office/drawing/2014/main" id="{8F01E505-D1EC-3571-517F-D9E9C418AC6B}"/>
              </a:ext>
            </a:extLst>
          </p:cNvPr>
          <p:cNvSpPr>
            <a:spLocks noGrp="1" noChangeAspect="1"/>
          </p:cNvSpPr>
          <p:nvPr>
            <p:ph type="pic" sz="quarter" idx="27" hasCustomPrompt="1"/>
          </p:nvPr>
        </p:nvSpPr>
        <p:spPr>
          <a:xfrm>
            <a:off x="5319676" y="1369930"/>
            <a:ext cx="1440000" cy="1440000"/>
          </a:xfrm>
          <a:prstGeom prst="rect">
            <a:avLst/>
          </a:prstGeom>
        </p:spPr>
        <p:txBody>
          <a:bodyPr/>
          <a:lstStyle>
            <a:lvl1pPr marL="0" indent="0" algn="ctr">
              <a:buNone/>
              <a:defRPr sz="900" b="0" i="0">
                <a:latin typeface="Carnero" panose="020B0402020203020204" pitchFamily="34" charset="77"/>
              </a:defRPr>
            </a:lvl1pPr>
          </a:lstStyle>
          <a:p>
            <a:r>
              <a:rPr lang="fr-FR" dirty="0"/>
              <a:t>Cliquez sur l’icône pour ajouter une image</a:t>
            </a:r>
          </a:p>
        </p:txBody>
      </p:sp>
      <p:sp>
        <p:nvSpPr>
          <p:cNvPr id="5" name="Espace réservé du texte 2">
            <a:extLst>
              <a:ext uri="{FF2B5EF4-FFF2-40B4-BE49-F238E27FC236}">
                <a16:creationId xmlns:a16="http://schemas.microsoft.com/office/drawing/2014/main" id="{D002EBB3-D2DB-AB14-17DB-BC72CCE3FB88}"/>
              </a:ext>
            </a:extLst>
          </p:cNvPr>
          <p:cNvSpPr>
            <a:spLocks noGrp="1"/>
          </p:cNvSpPr>
          <p:nvPr>
            <p:ph type="body" sz="quarter" idx="26" hasCustomPrompt="1"/>
          </p:nvPr>
        </p:nvSpPr>
        <p:spPr>
          <a:xfrm>
            <a:off x="841375" y="2910528"/>
            <a:ext cx="10396602" cy="669062"/>
          </a:xfrm>
          <a:prstGeom prst="rect">
            <a:avLst/>
          </a:prstGeom>
        </p:spPr>
        <p:txBody>
          <a:bodyPr>
            <a:noAutofit/>
          </a:bodyPr>
          <a:lstStyle>
            <a:lvl1pPr marL="0" indent="0" algn="ctr">
              <a:buNone/>
              <a:defRPr sz="4000" b="1" i="0" spc="0">
                <a:solidFill>
                  <a:schemeClr val="tx1"/>
                </a:solidFill>
                <a:latin typeface="Carnero" panose="020B0402020203020204" pitchFamily="34" charset="77"/>
              </a:defRPr>
            </a:lvl1pPr>
          </a:lstStyle>
          <a:p>
            <a:pPr lvl="0"/>
            <a:r>
              <a:rPr lang="fr-FR" dirty="0"/>
              <a:t>Texte centré</a:t>
            </a:r>
          </a:p>
        </p:txBody>
      </p:sp>
      <p:sp>
        <p:nvSpPr>
          <p:cNvPr id="7" name="Numéro de diapositive">
            <a:extLst>
              <a:ext uri="{FF2B5EF4-FFF2-40B4-BE49-F238E27FC236}">
                <a16:creationId xmlns:a16="http://schemas.microsoft.com/office/drawing/2014/main" id="{83EDCD95-5EFB-70A7-A743-0D02FA1D9912}"/>
              </a:ext>
            </a:extLst>
          </p:cNvPr>
          <p:cNvSpPr txBox="1">
            <a:spLocks noGrp="1"/>
          </p:cNvSpPr>
          <p:nvPr>
            <p:ph type="sldNum" sz="quarter" idx="2"/>
          </p:nvPr>
        </p:nvSpPr>
        <p:spPr>
          <a:xfrm>
            <a:off x="11228294" y="6338559"/>
            <a:ext cx="449601" cy="189796"/>
          </a:xfrm>
          <a:prstGeom prst="rect">
            <a:avLst/>
          </a:prstGeom>
        </p:spPr>
        <p:txBody>
          <a:bodyPr/>
          <a:lstStyle>
            <a:lvl1pPr>
              <a:defRPr>
                <a:solidFill>
                  <a:schemeClr val="tx1"/>
                </a:solidFill>
                <a:latin typeface="Carnero Book" panose="020B0402020203020204" pitchFamily="34" charset="77"/>
              </a:defRPr>
            </a:lvl1pPr>
          </a:lstStyle>
          <a:p>
            <a:fld id="{F2F87BF8-7809-4271-8554-2F9D366CA6DB}" type="slidenum">
              <a:rPr lang="fr-FR" noProof="0" smtClean="0"/>
              <a:t>‹n°›</a:t>
            </a:fld>
            <a:endParaRPr lang="fr-FR" noProof="0"/>
          </a:p>
        </p:txBody>
      </p:sp>
      <p:sp>
        <p:nvSpPr>
          <p:cNvPr id="17" name="Sous-titre 2">
            <a:extLst>
              <a:ext uri="{FF2B5EF4-FFF2-40B4-BE49-F238E27FC236}">
                <a16:creationId xmlns:a16="http://schemas.microsoft.com/office/drawing/2014/main" id="{FBDF02DF-0053-00A9-3D6B-0DF989E04722}"/>
              </a:ext>
            </a:extLst>
          </p:cNvPr>
          <p:cNvSpPr>
            <a:spLocks noGrp="1"/>
          </p:cNvSpPr>
          <p:nvPr>
            <p:ph type="subTitle" idx="1"/>
          </p:nvPr>
        </p:nvSpPr>
        <p:spPr>
          <a:xfrm>
            <a:off x="1524000" y="3746725"/>
            <a:ext cx="9144000" cy="345989"/>
          </a:xfrm>
        </p:spPr>
        <p:txBody>
          <a:bodyPr>
            <a:normAutofit/>
          </a:bodyPr>
          <a:lstStyle>
            <a:lvl1pPr marL="0" indent="0" algn="ctr">
              <a:buNone/>
              <a:defRPr sz="2000" b="0" i="1">
                <a:solidFill>
                  <a:srgbClr val="03A99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noProof="0" dirty="0"/>
              <a:t>Modifiez le style des sous-titres du masque</a:t>
            </a:r>
          </a:p>
        </p:txBody>
      </p:sp>
      <p:sp>
        <p:nvSpPr>
          <p:cNvPr id="19" name="Nam libero tempore, cum soluta nobis">
            <a:extLst>
              <a:ext uri="{FF2B5EF4-FFF2-40B4-BE49-F238E27FC236}">
                <a16:creationId xmlns:a16="http://schemas.microsoft.com/office/drawing/2014/main" id="{DB2543DE-B007-7807-2517-4BA2AF4EFA3D}"/>
              </a:ext>
            </a:extLst>
          </p:cNvPr>
          <p:cNvSpPr txBox="1">
            <a:spLocks noGrp="1"/>
          </p:cNvSpPr>
          <p:nvPr>
            <p:ph type="body" sz="quarter" idx="42" hasCustomPrompt="1"/>
          </p:nvPr>
        </p:nvSpPr>
        <p:spPr>
          <a:xfrm>
            <a:off x="4494322" y="4259849"/>
            <a:ext cx="3090707" cy="243657"/>
          </a:xfrm>
          <a:prstGeom prst="rect">
            <a:avLst/>
          </a:prstGeom>
        </p:spPr>
        <p:txBody>
          <a:bodyPr wrap="square" anchor="ctr">
            <a:noAutofit/>
          </a:bodyPr>
          <a:lstStyle>
            <a:lvl1pPr marL="0" indent="0" algn="ctr" defTabSz="1219169">
              <a:buNone/>
              <a:defRPr sz="1250" b="1" i="0" spc="-25">
                <a:solidFill>
                  <a:schemeClr val="tx1"/>
                </a:solidFill>
                <a:latin typeface="Gothic A1" pitchFamily="2" charset="-127"/>
                <a:ea typeface="Gothic A1" pitchFamily="2" charset="-127"/>
                <a:cs typeface="Gothic A1" pitchFamily="2" charset="-127"/>
              </a:defRPr>
            </a:lvl1pPr>
          </a:lstStyle>
          <a:p>
            <a:r>
              <a:rPr lang="fr-FR" dirty="0"/>
              <a:t>Auteur</a:t>
            </a:r>
          </a:p>
        </p:txBody>
      </p:sp>
    </p:spTree>
    <p:extLst>
      <p:ext uri="{BB962C8B-B14F-4D97-AF65-F5344CB8AC3E}">
        <p14:creationId xmlns:p14="http://schemas.microsoft.com/office/powerpoint/2010/main" val="61059621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re et contenu">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61F637-ABCF-4687-B784-EACDBF49881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AC5C732-D61B-4DB8-BE53-468D373212A5}"/>
              </a:ext>
            </a:extLst>
          </p:cNvPr>
          <p:cNvSpPr>
            <a:spLocks noGrp="1"/>
          </p:cNvSpPr>
          <p:nvPr>
            <p:ph idx="1"/>
          </p:nvPr>
        </p:nvSpPr>
        <p:spPr>
          <a:xfrm>
            <a:off x="838200" y="1219201"/>
            <a:ext cx="5064760" cy="495776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numéro de diapositive 5">
            <a:extLst>
              <a:ext uri="{FF2B5EF4-FFF2-40B4-BE49-F238E27FC236}">
                <a16:creationId xmlns:a16="http://schemas.microsoft.com/office/drawing/2014/main" id="{DFAAC3B4-DA5A-47B0-9FF0-F51BBEE88957}"/>
              </a:ext>
            </a:extLst>
          </p:cNvPr>
          <p:cNvSpPr>
            <a:spLocks noGrp="1"/>
          </p:cNvSpPr>
          <p:nvPr>
            <p:ph type="sldNum" sz="quarter" idx="12"/>
          </p:nvPr>
        </p:nvSpPr>
        <p:spPr/>
        <p:txBody>
          <a:bodyPr/>
          <a:lstStyle/>
          <a:p>
            <a:fld id="{054A618C-75D9-4566-A042-D6A04588E64A}" type="slidenum">
              <a:rPr lang="fr-FR" smtClean="0"/>
              <a:t>‹n°›</a:t>
            </a:fld>
            <a:endParaRPr lang="fr-FR"/>
          </a:p>
        </p:txBody>
      </p:sp>
      <p:sp>
        <p:nvSpPr>
          <p:cNvPr id="10" name="Espace réservé pour une image  9">
            <a:extLst>
              <a:ext uri="{FF2B5EF4-FFF2-40B4-BE49-F238E27FC236}">
                <a16:creationId xmlns:a16="http://schemas.microsoft.com/office/drawing/2014/main" id="{A198FBE3-CBF3-4E89-896F-309F403D9B67}"/>
              </a:ext>
            </a:extLst>
          </p:cNvPr>
          <p:cNvSpPr>
            <a:spLocks noGrp="1"/>
          </p:cNvSpPr>
          <p:nvPr>
            <p:ph type="pic" sz="quarter" idx="13"/>
          </p:nvPr>
        </p:nvSpPr>
        <p:spPr>
          <a:xfrm>
            <a:off x="6096000" y="1219201"/>
            <a:ext cx="5257800" cy="4957233"/>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r>
              <a:rPr lang="fr-FR"/>
              <a:t>Cliquez sur l'icône pour ajouter une image</a:t>
            </a:r>
          </a:p>
        </p:txBody>
      </p:sp>
    </p:spTree>
    <p:extLst>
      <p:ext uri="{BB962C8B-B14F-4D97-AF65-F5344CB8AC3E}">
        <p14:creationId xmlns:p14="http://schemas.microsoft.com/office/powerpoint/2010/main" val="3896972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7D5E2F-61CF-4301-9813-7002955689E9}"/>
              </a:ext>
            </a:extLst>
          </p:cNvPr>
          <p:cNvSpPr>
            <a:spLocks noGrp="1"/>
          </p:cNvSpPr>
          <p:nvPr>
            <p:ph type="title"/>
          </p:nvPr>
        </p:nvSpPr>
        <p:spPr>
          <a:xfrm>
            <a:off x="831850" y="1709738"/>
            <a:ext cx="10515600" cy="2852737"/>
          </a:xfrm>
        </p:spPr>
        <p:txBody>
          <a:bodyPr anchor="b"/>
          <a:lstStyle>
            <a:lvl1pPr>
              <a:defRPr sz="6000"/>
            </a:lvl1pPr>
          </a:lstStyle>
          <a:p>
            <a:r>
              <a:rPr lang="fr-FR" noProof="0"/>
              <a:t>Modifiez le style du titre</a:t>
            </a:r>
          </a:p>
        </p:txBody>
      </p:sp>
      <p:sp>
        <p:nvSpPr>
          <p:cNvPr id="3" name="Espace réservé du texte 2">
            <a:extLst>
              <a:ext uri="{FF2B5EF4-FFF2-40B4-BE49-F238E27FC236}">
                <a16:creationId xmlns:a16="http://schemas.microsoft.com/office/drawing/2014/main" id="{B007864C-8AF5-4BEF-AC40-D151844436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noProof="0"/>
              <a:t>Cliquez pour modifier les styles du texte du masque</a:t>
            </a:r>
          </a:p>
        </p:txBody>
      </p:sp>
      <p:sp>
        <p:nvSpPr>
          <p:cNvPr id="4" name="Espace réservé de la date 3">
            <a:extLst>
              <a:ext uri="{FF2B5EF4-FFF2-40B4-BE49-F238E27FC236}">
                <a16:creationId xmlns:a16="http://schemas.microsoft.com/office/drawing/2014/main" id="{8B7B3C39-8DCD-4945-90AA-D08EAB3B3675}"/>
              </a:ext>
            </a:extLst>
          </p:cNvPr>
          <p:cNvSpPr>
            <a:spLocks noGrp="1"/>
          </p:cNvSpPr>
          <p:nvPr>
            <p:ph type="dt" sz="half" idx="10"/>
          </p:nvPr>
        </p:nvSpPr>
        <p:spPr/>
        <p:txBody>
          <a:bodyPr/>
          <a:lstStyle/>
          <a:p>
            <a:fld id="{ACBAB76C-FF7E-457B-82BC-DA62AA79F99B}" type="datetimeFigureOut">
              <a:rPr lang="fr-FR" noProof="0" smtClean="0"/>
              <a:t>17/02/2024</a:t>
            </a:fld>
            <a:endParaRPr lang="fr-FR" noProof="0"/>
          </a:p>
        </p:txBody>
      </p:sp>
      <p:sp>
        <p:nvSpPr>
          <p:cNvPr id="5" name="Espace réservé du pied de page 4">
            <a:extLst>
              <a:ext uri="{FF2B5EF4-FFF2-40B4-BE49-F238E27FC236}">
                <a16:creationId xmlns:a16="http://schemas.microsoft.com/office/drawing/2014/main" id="{846733AE-F816-4AE6-9CA5-4499666A913C}"/>
              </a:ext>
            </a:extLst>
          </p:cNvPr>
          <p:cNvSpPr>
            <a:spLocks noGrp="1"/>
          </p:cNvSpPr>
          <p:nvPr>
            <p:ph type="ftr" sz="quarter" idx="11"/>
          </p:nvPr>
        </p:nvSpPr>
        <p:spPr/>
        <p:txBody>
          <a:bodyPr/>
          <a:lstStyle/>
          <a:p>
            <a:endParaRPr lang="fr-FR" noProof="0"/>
          </a:p>
        </p:txBody>
      </p:sp>
      <p:sp>
        <p:nvSpPr>
          <p:cNvPr id="6" name="Espace réservé du numéro de diapositive 5">
            <a:extLst>
              <a:ext uri="{FF2B5EF4-FFF2-40B4-BE49-F238E27FC236}">
                <a16:creationId xmlns:a16="http://schemas.microsoft.com/office/drawing/2014/main" id="{48D1167D-5973-4CC1-A683-0C8EFE28E30B}"/>
              </a:ext>
            </a:extLst>
          </p:cNvPr>
          <p:cNvSpPr>
            <a:spLocks noGrp="1"/>
          </p:cNvSpPr>
          <p:nvPr>
            <p:ph type="sldNum" sz="quarter" idx="12"/>
          </p:nvPr>
        </p:nvSpPr>
        <p:spPr/>
        <p:txBody>
          <a:bodyPr/>
          <a:lstStyle/>
          <a:p>
            <a:fld id="{F2F87BF8-7809-4271-8554-2F9D366CA6DB}" type="slidenum">
              <a:rPr lang="fr-FR" noProof="0" smtClean="0"/>
              <a:t>‹n°›</a:t>
            </a:fld>
            <a:endParaRPr lang="fr-FR" noProof="0"/>
          </a:p>
        </p:txBody>
      </p:sp>
    </p:spTree>
    <p:extLst>
      <p:ext uri="{BB962C8B-B14F-4D97-AF65-F5344CB8AC3E}">
        <p14:creationId xmlns:p14="http://schemas.microsoft.com/office/powerpoint/2010/main" val="4192024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4" name="Rectangle aux angles arrondis">
            <a:extLst>
              <a:ext uri="{FF2B5EF4-FFF2-40B4-BE49-F238E27FC236}">
                <a16:creationId xmlns:a16="http://schemas.microsoft.com/office/drawing/2014/main" id="{AC6469C4-B34B-1AA5-E523-4A9DF8C13F50}"/>
              </a:ext>
            </a:extLst>
          </p:cNvPr>
          <p:cNvSpPr>
            <a:spLocks noGrp="1"/>
          </p:cNvSpPr>
          <p:nvPr>
            <p:ph type="body" sz="quarter" idx="21" hasCustomPrompt="1"/>
          </p:nvPr>
        </p:nvSpPr>
        <p:spPr>
          <a:xfrm>
            <a:off x="1289398" y="3036076"/>
            <a:ext cx="1344899" cy="1344898"/>
          </a:xfrm>
          <a:prstGeom prst="roundRect">
            <a:avLst>
              <a:gd name="adj" fmla="val 11804"/>
            </a:avLst>
          </a:prstGeom>
          <a:solidFill>
            <a:schemeClr val="bg2"/>
          </a:solidFill>
          <a:ln>
            <a:solidFill>
              <a:schemeClr val="tx1"/>
            </a:solidFill>
          </a:ln>
          <a:effectLst>
            <a:outerShdw blurRad="635000" dist="254000" dir="5400000" rotWithShape="0">
              <a:srgbClr val="000000">
                <a:alpha val="10000"/>
              </a:srgbClr>
            </a:outerShdw>
          </a:effectLst>
        </p:spPr>
        <p:txBody>
          <a:bodyPr anchor="ctr">
            <a:noAutofit/>
          </a:bodyPr>
          <a:lstStyle>
            <a:lvl1pPr marL="0" indent="0">
              <a:buNone/>
              <a:defRPr/>
            </a:lvl1pPr>
          </a:lstStyle>
          <a:p>
            <a:pPr algn="ctr">
              <a:defRPr sz="3600" cap="none" spc="0">
                <a:solidFill>
                  <a:srgbClr val="FFFFFF"/>
                </a:solidFill>
                <a:latin typeface="Helvetica Light"/>
                <a:ea typeface="Helvetica Light"/>
                <a:cs typeface="Helvetica Light"/>
                <a:sym typeface="Helvetica Light"/>
              </a:defRPr>
            </a:pPr>
            <a:r>
              <a:rPr lang="fr-FR" dirty="0"/>
              <a:t> </a:t>
            </a:r>
            <a:endParaRPr dirty="0"/>
          </a:p>
        </p:txBody>
      </p:sp>
      <p:sp>
        <p:nvSpPr>
          <p:cNvPr id="5" name="Titre de chapitre">
            <a:extLst>
              <a:ext uri="{FF2B5EF4-FFF2-40B4-BE49-F238E27FC236}">
                <a16:creationId xmlns:a16="http://schemas.microsoft.com/office/drawing/2014/main" id="{00F353EF-DBF3-F17F-88DE-898141D5180E}"/>
              </a:ext>
            </a:extLst>
          </p:cNvPr>
          <p:cNvSpPr txBox="1">
            <a:spLocks noGrp="1"/>
          </p:cNvSpPr>
          <p:nvPr>
            <p:ph type="body" sz="quarter" idx="22" hasCustomPrompt="1"/>
          </p:nvPr>
        </p:nvSpPr>
        <p:spPr>
          <a:xfrm>
            <a:off x="624636" y="340378"/>
            <a:ext cx="11074645" cy="259046"/>
          </a:xfrm>
          <a:prstGeom prst="rect">
            <a:avLst/>
          </a:prstGeom>
        </p:spPr>
        <p:txBody>
          <a:bodyPr anchor="ctr">
            <a:noAutofit/>
          </a:bodyPr>
          <a:lstStyle>
            <a:lvl1pPr marL="0" indent="0" algn="l" defTabSz="1219169" rtl="0" eaLnBrk="1" latinLnBrk="0" hangingPunct="1">
              <a:lnSpc>
                <a:spcPct val="90000"/>
              </a:lnSpc>
              <a:spcBef>
                <a:spcPts val="1000"/>
              </a:spcBef>
              <a:buClr>
                <a:schemeClr val="tx2"/>
              </a:buClr>
              <a:buSzPct val="100000"/>
              <a:buFont typeface="Wingdings" pitchFamily="2" charset="2"/>
              <a:buNone/>
              <a:defRPr sz="1100" b="1" i="0" kern="1200" spc="148" dirty="0">
                <a:solidFill>
                  <a:schemeClr val="accent3"/>
                </a:solidFill>
                <a:latin typeface="Carnero SemBd" panose="020B0402020203020204" pitchFamily="34" charset="77"/>
                <a:ea typeface="Gothic A1" pitchFamily="2" charset="-127"/>
                <a:cs typeface="Gothic A1" pitchFamily="2" charset="-127"/>
              </a:defRPr>
            </a:lvl1pPr>
          </a:lstStyle>
          <a:p>
            <a:r>
              <a:rPr dirty="0" err="1"/>
              <a:t>Titre</a:t>
            </a:r>
            <a:r>
              <a:rPr dirty="0"/>
              <a:t> de </a:t>
            </a:r>
            <a:r>
              <a:rPr dirty="0" err="1"/>
              <a:t>chapitre</a:t>
            </a:r>
            <a:endParaRPr dirty="0"/>
          </a:p>
        </p:txBody>
      </p:sp>
      <p:sp>
        <p:nvSpPr>
          <p:cNvPr id="6" name="Lorem ipsum dolor sit amet, consectetur adipiscing elit. Fusce dictum risus a dolor laoreet, a lobortis erat fringilla. Lorem ipsum dolor sit amet, consectetur adipiscing elit. Lorem ipsum dolor sit amet, consectetur adipiscing elit. Fusce dictum risus a">
            <a:extLst>
              <a:ext uri="{FF2B5EF4-FFF2-40B4-BE49-F238E27FC236}">
                <a16:creationId xmlns:a16="http://schemas.microsoft.com/office/drawing/2014/main" id="{04193CAD-A0C0-F4A3-D6AB-E7973523DA12}"/>
              </a:ext>
            </a:extLst>
          </p:cNvPr>
          <p:cNvSpPr txBox="1">
            <a:spLocks noGrp="1"/>
          </p:cNvSpPr>
          <p:nvPr>
            <p:ph type="body" sz="quarter" idx="23" hasCustomPrompt="1"/>
          </p:nvPr>
        </p:nvSpPr>
        <p:spPr>
          <a:xfrm>
            <a:off x="603249" y="1989163"/>
            <a:ext cx="6965785" cy="660840"/>
          </a:xfrm>
          <a:prstGeom prst="rect">
            <a:avLst/>
          </a:prstGeom>
        </p:spPr>
        <p:txBody>
          <a:bodyPr>
            <a:noAutofit/>
          </a:bodyPr>
          <a:lstStyle>
            <a:lvl1pPr marL="171450" indent="-171450" defTabSz="1011911">
              <a:lnSpc>
                <a:spcPct val="130000"/>
              </a:lnSpc>
              <a:spcBef>
                <a:spcPts val="1850"/>
              </a:spcBef>
              <a:buFont typeface="Wingdings" pitchFamily="2" charset="2"/>
              <a:buChar char="§"/>
              <a:defRPr sz="1000" b="0" i="0" cap="none" spc="0">
                <a:solidFill>
                  <a:schemeClr val="tx1"/>
                </a:solidFill>
                <a:latin typeface="Gothic A1" pitchFamily="2" charset="-127"/>
                <a:ea typeface="Gothic A1" pitchFamily="2" charset="-127"/>
                <a:cs typeface="Gothic A1" pitchFamily="2" charset="-127"/>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a:t>
            </a:r>
            <a:r>
              <a:rPr dirty="0" err="1"/>
              <a:t>Fusce</a:t>
            </a:r>
            <a:r>
              <a:rPr dirty="0"/>
              <a:t> dictum </a:t>
            </a:r>
            <a:r>
              <a:rPr dirty="0" err="1"/>
              <a:t>risus</a:t>
            </a:r>
            <a:r>
              <a:rPr dirty="0"/>
              <a:t> a dolor </a:t>
            </a:r>
            <a:r>
              <a:rPr dirty="0" err="1"/>
              <a:t>laoreet</a:t>
            </a:r>
            <a:r>
              <a:rPr dirty="0"/>
              <a:t>, a </a:t>
            </a:r>
            <a:r>
              <a:rPr dirty="0" err="1"/>
              <a:t>lobortis</a:t>
            </a:r>
            <a:r>
              <a:rPr dirty="0"/>
              <a:t> </a:t>
            </a:r>
            <a:r>
              <a:rPr dirty="0" err="1"/>
              <a:t>erat</a:t>
            </a:r>
            <a:r>
              <a:rPr dirty="0"/>
              <a:t> </a:t>
            </a:r>
            <a:r>
              <a:rPr dirty="0" err="1"/>
              <a:t>fringilla</a:t>
            </a:r>
            <a:r>
              <a:rPr dirty="0"/>
              <a:t>. Lorem ipsum dolor sit </a:t>
            </a:r>
            <a:r>
              <a:rPr dirty="0" err="1"/>
              <a:t>amet</a:t>
            </a:r>
            <a:r>
              <a:rPr dirty="0"/>
              <a:t>, </a:t>
            </a:r>
            <a:r>
              <a:rPr dirty="0" err="1"/>
              <a:t>consectetur</a:t>
            </a:r>
            <a:r>
              <a:rPr dirty="0"/>
              <a:t> </a:t>
            </a:r>
            <a:r>
              <a:rPr dirty="0" err="1"/>
              <a:t>adipiscing</a:t>
            </a:r>
            <a:r>
              <a:rPr dirty="0"/>
              <a:t> </a:t>
            </a:r>
            <a:r>
              <a:rPr dirty="0" err="1"/>
              <a:t>elit</a:t>
            </a:r>
            <a:r>
              <a:rPr dirty="0"/>
              <a:t>. Lorem ipsum dolor sit </a:t>
            </a:r>
            <a:r>
              <a:rPr dirty="0" err="1"/>
              <a:t>amet</a:t>
            </a:r>
            <a:r>
              <a:rPr dirty="0"/>
              <a:t>, </a:t>
            </a:r>
            <a:r>
              <a:rPr dirty="0" err="1"/>
              <a:t>consectetur</a:t>
            </a:r>
            <a:r>
              <a:rPr dirty="0"/>
              <a:t> </a:t>
            </a:r>
            <a:r>
              <a:rPr dirty="0" err="1"/>
              <a:t>adipiscing</a:t>
            </a:r>
            <a:r>
              <a:rPr dirty="0"/>
              <a:t> </a:t>
            </a:r>
            <a:r>
              <a:rPr dirty="0" err="1"/>
              <a:t>elit</a:t>
            </a:r>
            <a:r>
              <a:rPr dirty="0"/>
              <a:t>. </a:t>
            </a:r>
            <a:r>
              <a:rPr dirty="0" err="1"/>
              <a:t>Fusce</a:t>
            </a:r>
            <a:r>
              <a:rPr dirty="0"/>
              <a:t> dictum </a:t>
            </a:r>
            <a:r>
              <a:rPr dirty="0" err="1"/>
              <a:t>risus</a:t>
            </a:r>
            <a:r>
              <a:rPr dirty="0"/>
              <a:t> a dolor </a:t>
            </a:r>
            <a:r>
              <a:rPr dirty="0" err="1"/>
              <a:t>laoreet</a:t>
            </a:r>
            <a:r>
              <a:rPr dirty="0"/>
              <a:t>, a </a:t>
            </a:r>
            <a:r>
              <a:rPr dirty="0" err="1"/>
              <a:t>lobortis</a:t>
            </a:r>
            <a:r>
              <a:rPr dirty="0"/>
              <a:t> </a:t>
            </a:r>
            <a:r>
              <a:rPr dirty="0" err="1"/>
              <a:t>erat</a:t>
            </a:r>
            <a:r>
              <a:rPr dirty="0"/>
              <a:t> </a:t>
            </a:r>
            <a:r>
              <a:rPr dirty="0" err="1"/>
              <a:t>fringilla</a:t>
            </a:r>
            <a:r>
              <a:rPr dirty="0"/>
              <a:t>. Lorem ipsum dolor sit </a:t>
            </a:r>
            <a:r>
              <a:rPr dirty="0" err="1"/>
              <a:t>amet</a:t>
            </a:r>
            <a:r>
              <a:rPr dirty="0"/>
              <a:t>, </a:t>
            </a:r>
            <a:r>
              <a:rPr dirty="0" err="1"/>
              <a:t>consectetur</a:t>
            </a:r>
            <a:r>
              <a:rPr dirty="0"/>
              <a:t> </a:t>
            </a:r>
            <a:r>
              <a:rPr dirty="0" err="1"/>
              <a:t>adipiscing</a:t>
            </a:r>
            <a:r>
              <a:rPr dirty="0"/>
              <a:t> </a:t>
            </a:r>
            <a:r>
              <a:rPr dirty="0" err="1"/>
              <a:t>elit</a:t>
            </a:r>
            <a:r>
              <a:rPr dirty="0"/>
              <a:t>.</a:t>
            </a:r>
          </a:p>
        </p:txBody>
      </p:sp>
      <p:sp>
        <p:nvSpPr>
          <p:cNvPr id="11" name="Titre de diapositive">
            <a:extLst>
              <a:ext uri="{FF2B5EF4-FFF2-40B4-BE49-F238E27FC236}">
                <a16:creationId xmlns:a16="http://schemas.microsoft.com/office/drawing/2014/main" id="{01D1C9E3-6562-1F34-C982-09BFF67EB146}"/>
              </a:ext>
            </a:extLst>
          </p:cNvPr>
          <p:cNvSpPr txBox="1">
            <a:spLocks noGrp="1"/>
          </p:cNvSpPr>
          <p:nvPr>
            <p:ph type="title" hasCustomPrompt="1"/>
          </p:nvPr>
        </p:nvSpPr>
        <p:spPr>
          <a:xfrm>
            <a:off x="603249" y="717246"/>
            <a:ext cx="11074646" cy="1173236"/>
          </a:xfrm>
          <a:prstGeom prst="rect">
            <a:avLst/>
          </a:prstGeom>
        </p:spPr>
        <p:txBody>
          <a:bodyPr anchor="t">
            <a:noAutofit/>
          </a:bodyPr>
          <a:lstStyle>
            <a:lvl1pPr>
              <a:defRPr b="1" i="0">
                <a:latin typeface="Carnero" panose="020B0402020203020204" pitchFamily="34" charset="77"/>
              </a:defRPr>
            </a:lvl1pPr>
          </a:lstStyle>
          <a:p>
            <a:r>
              <a:rPr dirty="0" err="1"/>
              <a:t>Titre</a:t>
            </a:r>
            <a:r>
              <a:rPr dirty="0"/>
              <a:t> de diapositive</a:t>
            </a:r>
          </a:p>
        </p:txBody>
      </p:sp>
      <p:sp>
        <p:nvSpPr>
          <p:cNvPr id="12" name="Espace réservé pour une image  6">
            <a:extLst>
              <a:ext uri="{FF2B5EF4-FFF2-40B4-BE49-F238E27FC236}">
                <a16:creationId xmlns:a16="http://schemas.microsoft.com/office/drawing/2014/main" id="{D7D8072A-2B6F-308A-3AD9-E55A3D935D88}"/>
              </a:ext>
            </a:extLst>
          </p:cNvPr>
          <p:cNvSpPr>
            <a:spLocks noGrp="1"/>
          </p:cNvSpPr>
          <p:nvPr>
            <p:ph type="pic" sz="quarter" idx="35" hasCustomPrompt="1"/>
          </p:nvPr>
        </p:nvSpPr>
        <p:spPr>
          <a:xfrm>
            <a:off x="1504647" y="3251325"/>
            <a:ext cx="914400" cy="914400"/>
          </a:xfrm>
          <a:prstGeom prst="rect">
            <a:avLst/>
          </a:prstGeom>
        </p:spPr>
        <p:txBody>
          <a:bodyPr/>
          <a:lstStyle>
            <a:lvl1pPr marL="0" indent="0">
              <a:buNone/>
              <a:defRPr sz="600" b="0" i="0" spc="0" baseline="0">
                <a:latin typeface="Gothic A1" pitchFamily="2" charset="-127"/>
                <a:ea typeface="Gothic A1" pitchFamily="2" charset="-127"/>
                <a:cs typeface="Gothic A1" pitchFamily="2" charset="-127"/>
              </a:defRPr>
            </a:lvl1pPr>
          </a:lstStyle>
          <a:p>
            <a:r>
              <a:rPr lang="fr-FR" dirty="0"/>
              <a:t>Cliquez sur l’icône pour ajouter une image</a:t>
            </a:r>
          </a:p>
        </p:txBody>
      </p:sp>
      <p:sp>
        <p:nvSpPr>
          <p:cNvPr id="13" name="Rectangle aux angles arrondis">
            <a:extLst>
              <a:ext uri="{FF2B5EF4-FFF2-40B4-BE49-F238E27FC236}">
                <a16:creationId xmlns:a16="http://schemas.microsoft.com/office/drawing/2014/main" id="{76DBF1FB-AD07-0CFB-3718-EFAE6FEC22A5}"/>
              </a:ext>
            </a:extLst>
          </p:cNvPr>
          <p:cNvSpPr>
            <a:spLocks noGrp="1"/>
          </p:cNvSpPr>
          <p:nvPr>
            <p:ph type="body" sz="quarter" idx="36" hasCustomPrompt="1"/>
          </p:nvPr>
        </p:nvSpPr>
        <p:spPr>
          <a:xfrm>
            <a:off x="6285249" y="3036076"/>
            <a:ext cx="1344899" cy="1344898"/>
          </a:xfrm>
          <a:prstGeom prst="roundRect">
            <a:avLst>
              <a:gd name="adj" fmla="val 11804"/>
            </a:avLst>
          </a:prstGeom>
          <a:solidFill>
            <a:schemeClr val="bg2"/>
          </a:solidFill>
          <a:ln>
            <a:solidFill>
              <a:schemeClr val="tx1"/>
            </a:solidFill>
          </a:ln>
          <a:effectLst>
            <a:outerShdw blurRad="635000" dist="254000" dir="5400000" rotWithShape="0">
              <a:srgbClr val="000000">
                <a:alpha val="10000"/>
              </a:srgbClr>
            </a:outerShdw>
          </a:effectLst>
        </p:spPr>
        <p:txBody>
          <a:bodyPr anchor="ctr">
            <a:noAutofit/>
          </a:bodyPr>
          <a:lstStyle>
            <a:lvl1pPr marL="0" indent="0">
              <a:buNone/>
              <a:defRPr/>
            </a:lvl1pPr>
          </a:lstStyle>
          <a:p>
            <a:pPr algn="ctr">
              <a:defRPr sz="3600" cap="none" spc="0">
                <a:solidFill>
                  <a:srgbClr val="FFFFFF"/>
                </a:solidFill>
                <a:latin typeface="Helvetica Light"/>
                <a:ea typeface="Helvetica Light"/>
                <a:cs typeface="Helvetica Light"/>
                <a:sym typeface="Helvetica Light"/>
              </a:defRPr>
            </a:pPr>
            <a:r>
              <a:rPr lang="fr-FR" dirty="0"/>
              <a:t> </a:t>
            </a:r>
            <a:endParaRPr dirty="0"/>
          </a:p>
        </p:txBody>
      </p:sp>
      <p:sp>
        <p:nvSpPr>
          <p:cNvPr id="14" name="Rectangle aux angles arrondis">
            <a:extLst>
              <a:ext uri="{FF2B5EF4-FFF2-40B4-BE49-F238E27FC236}">
                <a16:creationId xmlns:a16="http://schemas.microsoft.com/office/drawing/2014/main" id="{11CCB12F-7587-79E1-826B-CBE096DA2575}"/>
              </a:ext>
            </a:extLst>
          </p:cNvPr>
          <p:cNvSpPr>
            <a:spLocks noGrp="1"/>
          </p:cNvSpPr>
          <p:nvPr>
            <p:ph type="body" sz="quarter" idx="38" hasCustomPrompt="1"/>
          </p:nvPr>
        </p:nvSpPr>
        <p:spPr>
          <a:xfrm>
            <a:off x="1289398" y="4864876"/>
            <a:ext cx="1344899" cy="1344898"/>
          </a:xfrm>
          <a:prstGeom prst="roundRect">
            <a:avLst>
              <a:gd name="adj" fmla="val 11804"/>
            </a:avLst>
          </a:prstGeom>
          <a:solidFill>
            <a:schemeClr val="bg2"/>
          </a:solidFill>
          <a:ln>
            <a:solidFill>
              <a:schemeClr val="tx1"/>
            </a:solidFill>
          </a:ln>
          <a:effectLst>
            <a:outerShdw blurRad="635000" dist="254000" dir="5400000" rotWithShape="0">
              <a:srgbClr val="000000">
                <a:alpha val="10000"/>
              </a:srgbClr>
            </a:outerShdw>
          </a:effectLst>
        </p:spPr>
        <p:txBody>
          <a:bodyPr anchor="ctr">
            <a:noAutofit/>
          </a:bodyPr>
          <a:lstStyle>
            <a:lvl1pPr marL="0" indent="0">
              <a:buNone/>
              <a:defRPr/>
            </a:lvl1pPr>
          </a:lstStyle>
          <a:p>
            <a:pPr algn="ctr">
              <a:defRPr sz="3600" cap="none" spc="0">
                <a:solidFill>
                  <a:srgbClr val="FFFFFF"/>
                </a:solidFill>
                <a:latin typeface="Helvetica Light"/>
                <a:ea typeface="Helvetica Light"/>
                <a:cs typeface="Helvetica Light"/>
                <a:sym typeface="Helvetica Light"/>
              </a:defRPr>
            </a:pPr>
            <a:r>
              <a:rPr lang="fr-FR" dirty="0"/>
              <a:t> </a:t>
            </a:r>
            <a:endParaRPr dirty="0"/>
          </a:p>
        </p:txBody>
      </p:sp>
      <p:sp>
        <p:nvSpPr>
          <p:cNvPr id="15" name="Rectangle aux angles arrondis">
            <a:extLst>
              <a:ext uri="{FF2B5EF4-FFF2-40B4-BE49-F238E27FC236}">
                <a16:creationId xmlns:a16="http://schemas.microsoft.com/office/drawing/2014/main" id="{6E0F7C52-5614-102A-D821-26F553E5E149}"/>
              </a:ext>
            </a:extLst>
          </p:cNvPr>
          <p:cNvSpPr>
            <a:spLocks noGrp="1"/>
          </p:cNvSpPr>
          <p:nvPr>
            <p:ph type="body" sz="quarter" idx="40" hasCustomPrompt="1"/>
          </p:nvPr>
        </p:nvSpPr>
        <p:spPr>
          <a:xfrm>
            <a:off x="6285249" y="4864876"/>
            <a:ext cx="1344899" cy="1344898"/>
          </a:xfrm>
          <a:prstGeom prst="roundRect">
            <a:avLst>
              <a:gd name="adj" fmla="val 11804"/>
            </a:avLst>
          </a:prstGeom>
          <a:solidFill>
            <a:schemeClr val="bg2"/>
          </a:solidFill>
          <a:ln>
            <a:solidFill>
              <a:schemeClr val="tx1"/>
            </a:solidFill>
          </a:ln>
          <a:effectLst>
            <a:outerShdw blurRad="635000" dist="254000" dir="5400000" rotWithShape="0">
              <a:srgbClr val="000000">
                <a:alpha val="10000"/>
              </a:srgbClr>
            </a:outerShdw>
          </a:effectLst>
        </p:spPr>
        <p:txBody>
          <a:bodyPr anchor="ctr">
            <a:noAutofit/>
          </a:bodyPr>
          <a:lstStyle>
            <a:lvl1pPr marL="0" indent="0">
              <a:buNone/>
              <a:defRPr/>
            </a:lvl1pPr>
          </a:lstStyle>
          <a:p>
            <a:pPr algn="ctr">
              <a:defRPr sz="3600" cap="none" spc="0">
                <a:solidFill>
                  <a:srgbClr val="FFFFFF"/>
                </a:solidFill>
                <a:latin typeface="Helvetica Light"/>
                <a:ea typeface="Helvetica Light"/>
                <a:cs typeface="Helvetica Light"/>
                <a:sym typeface="Helvetica Light"/>
              </a:defRPr>
            </a:pPr>
            <a:r>
              <a:rPr lang="fr-FR" dirty="0"/>
              <a:t> </a:t>
            </a:r>
            <a:endParaRPr dirty="0"/>
          </a:p>
        </p:txBody>
      </p:sp>
      <p:sp>
        <p:nvSpPr>
          <p:cNvPr id="16" name="Espace réservé pour une image  6">
            <a:extLst>
              <a:ext uri="{FF2B5EF4-FFF2-40B4-BE49-F238E27FC236}">
                <a16:creationId xmlns:a16="http://schemas.microsoft.com/office/drawing/2014/main" id="{F9088B87-F669-6D53-6B7C-53F530400459}"/>
              </a:ext>
            </a:extLst>
          </p:cNvPr>
          <p:cNvSpPr>
            <a:spLocks noGrp="1"/>
          </p:cNvSpPr>
          <p:nvPr>
            <p:ph type="pic" sz="quarter" idx="42" hasCustomPrompt="1"/>
          </p:nvPr>
        </p:nvSpPr>
        <p:spPr>
          <a:xfrm>
            <a:off x="1504647" y="5080125"/>
            <a:ext cx="914400" cy="914400"/>
          </a:xfrm>
          <a:prstGeom prst="rect">
            <a:avLst/>
          </a:prstGeom>
        </p:spPr>
        <p:txBody>
          <a:bodyPr/>
          <a:lstStyle>
            <a:lvl1pPr marL="0" indent="0">
              <a:buNone/>
              <a:defRPr sz="600" b="0" i="0" spc="0" baseline="0">
                <a:latin typeface="Gothic A1" pitchFamily="2" charset="-127"/>
                <a:ea typeface="Gothic A1" pitchFamily="2" charset="-127"/>
                <a:cs typeface="Gothic A1" pitchFamily="2" charset="-127"/>
              </a:defRPr>
            </a:lvl1pPr>
          </a:lstStyle>
          <a:p>
            <a:r>
              <a:rPr lang="fr-FR" dirty="0"/>
              <a:t>Cliquez sur l’icône pour ajouter une image</a:t>
            </a:r>
          </a:p>
        </p:txBody>
      </p:sp>
      <p:sp>
        <p:nvSpPr>
          <p:cNvPr id="17" name="Espace réservé pour une image  6">
            <a:extLst>
              <a:ext uri="{FF2B5EF4-FFF2-40B4-BE49-F238E27FC236}">
                <a16:creationId xmlns:a16="http://schemas.microsoft.com/office/drawing/2014/main" id="{136EF147-414B-95F8-F8D2-A985EDFD70AF}"/>
              </a:ext>
            </a:extLst>
          </p:cNvPr>
          <p:cNvSpPr>
            <a:spLocks noGrp="1"/>
          </p:cNvSpPr>
          <p:nvPr>
            <p:ph type="pic" sz="quarter" idx="43" hasCustomPrompt="1"/>
          </p:nvPr>
        </p:nvSpPr>
        <p:spPr>
          <a:xfrm>
            <a:off x="6500498" y="3251325"/>
            <a:ext cx="914400" cy="914400"/>
          </a:xfrm>
          <a:prstGeom prst="rect">
            <a:avLst/>
          </a:prstGeom>
        </p:spPr>
        <p:txBody>
          <a:bodyPr/>
          <a:lstStyle>
            <a:lvl1pPr marL="0" indent="0">
              <a:buNone/>
              <a:defRPr sz="600" b="0" i="0" spc="0" baseline="0">
                <a:latin typeface="Gothic A1" pitchFamily="2" charset="-127"/>
                <a:ea typeface="Gothic A1" pitchFamily="2" charset="-127"/>
                <a:cs typeface="Gothic A1" pitchFamily="2" charset="-127"/>
              </a:defRPr>
            </a:lvl1pPr>
          </a:lstStyle>
          <a:p>
            <a:r>
              <a:rPr lang="fr-FR" dirty="0"/>
              <a:t>Cliquez sur l’icône pour ajouter une image</a:t>
            </a:r>
          </a:p>
        </p:txBody>
      </p:sp>
      <p:sp>
        <p:nvSpPr>
          <p:cNvPr id="18" name="Espace réservé pour une image  6">
            <a:extLst>
              <a:ext uri="{FF2B5EF4-FFF2-40B4-BE49-F238E27FC236}">
                <a16:creationId xmlns:a16="http://schemas.microsoft.com/office/drawing/2014/main" id="{215AE097-BFE5-DC62-835E-DB1E6D5EF230}"/>
              </a:ext>
            </a:extLst>
          </p:cNvPr>
          <p:cNvSpPr>
            <a:spLocks noGrp="1"/>
          </p:cNvSpPr>
          <p:nvPr>
            <p:ph type="pic" sz="quarter" idx="44" hasCustomPrompt="1"/>
          </p:nvPr>
        </p:nvSpPr>
        <p:spPr>
          <a:xfrm>
            <a:off x="6500498" y="5075597"/>
            <a:ext cx="914400" cy="914400"/>
          </a:xfrm>
          <a:prstGeom prst="rect">
            <a:avLst/>
          </a:prstGeom>
        </p:spPr>
        <p:txBody>
          <a:bodyPr/>
          <a:lstStyle>
            <a:lvl1pPr marL="0" indent="0">
              <a:buNone/>
              <a:defRPr sz="600" b="0" i="0" spc="0" baseline="0">
                <a:latin typeface="Gothic A1" pitchFamily="2" charset="-127"/>
                <a:ea typeface="Gothic A1" pitchFamily="2" charset="-127"/>
                <a:cs typeface="Gothic A1" pitchFamily="2" charset="-127"/>
              </a:defRPr>
            </a:lvl1pPr>
          </a:lstStyle>
          <a:p>
            <a:r>
              <a:rPr lang="fr-FR" dirty="0"/>
              <a:t>Cliquez sur l’icône pour ajouter une image</a:t>
            </a:r>
          </a:p>
        </p:txBody>
      </p:sp>
      <p:sp>
        <p:nvSpPr>
          <p:cNvPr id="20" name="Numéro de diapositive">
            <a:extLst>
              <a:ext uri="{FF2B5EF4-FFF2-40B4-BE49-F238E27FC236}">
                <a16:creationId xmlns:a16="http://schemas.microsoft.com/office/drawing/2014/main" id="{F9D069A1-C4BF-3A8F-1F47-C9745CEFAACC}"/>
              </a:ext>
            </a:extLst>
          </p:cNvPr>
          <p:cNvSpPr txBox="1">
            <a:spLocks noGrp="1"/>
          </p:cNvSpPr>
          <p:nvPr>
            <p:ph type="sldNum" sz="quarter" idx="2"/>
          </p:nvPr>
        </p:nvSpPr>
        <p:spPr>
          <a:xfrm>
            <a:off x="11228294" y="6338559"/>
            <a:ext cx="449601" cy="189796"/>
          </a:xfrm>
          <a:prstGeom prst="rect">
            <a:avLst/>
          </a:prstGeom>
        </p:spPr>
        <p:txBody>
          <a:bodyPr/>
          <a:lstStyle>
            <a:lvl1pPr>
              <a:defRPr>
                <a:solidFill>
                  <a:schemeClr val="tx1"/>
                </a:solidFill>
                <a:latin typeface="Carnero Book" panose="020B0402020203020204" pitchFamily="34" charset="77"/>
              </a:defRPr>
            </a:lvl1pPr>
          </a:lstStyle>
          <a:p>
            <a:fld id="{F2F87BF8-7809-4271-8554-2F9D366CA6DB}" type="slidenum">
              <a:rPr lang="fr-FR" noProof="0" smtClean="0"/>
              <a:t>‹n°›</a:t>
            </a:fld>
            <a:endParaRPr lang="fr-FR" noProof="0"/>
          </a:p>
        </p:txBody>
      </p:sp>
      <p:sp>
        <p:nvSpPr>
          <p:cNvPr id="3" name="Espace réservé du texte 2">
            <a:extLst>
              <a:ext uri="{FF2B5EF4-FFF2-40B4-BE49-F238E27FC236}">
                <a16:creationId xmlns:a16="http://schemas.microsoft.com/office/drawing/2014/main" id="{290155B2-3AD3-E3D3-ADBA-CB3409A6BA6A}"/>
              </a:ext>
            </a:extLst>
          </p:cNvPr>
          <p:cNvSpPr>
            <a:spLocks noGrp="1"/>
          </p:cNvSpPr>
          <p:nvPr>
            <p:ph type="body" sz="quarter" idx="45" hasCustomPrompt="1"/>
          </p:nvPr>
        </p:nvSpPr>
        <p:spPr>
          <a:xfrm>
            <a:off x="2941951" y="3159660"/>
            <a:ext cx="2653764" cy="1097729"/>
          </a:xfrm>
          <a:prstGeom prst="rect">
            <a:avLst/>
          </a:prstGeom>
        </p:spPr>
        <p:txBody>
          <a:bodyPr/>
          <a:lstStyle>
            <a:lvl1pPr marL="171450" indent="-171450">
              <a:lnSpc>
                <a:spcPct val="130000"/>
              </a:lnSpc>
              <a:buClr>
                <a:schemeClr val="tx2"/>
              </a:buClr>
              <a:buFont typeface="Wingdings" pitchFamily="2" charset="2"/>
              <a:buChar char="§"/>
              <a:defRPr sz="1000">
                <a:latin typeface="Gothic A1" pitchFamily="2" charset="-127"/>
                <a:ea typeface="Gothic A1" pitchFamily="2" charset="-127"/>
                <a:cs typeface="Gothic A1" pitchFamily="2" charset="-127"/>
              </a:defRPr>
            </a:lvl1pPr>
            <a:lvl2pPr marL="685800" indent="-228600">
              <a:buClr>
                <a:schemeClr val="tx2"/>
              </a:buClr>
              <a:buFont typeface="Wingdings" pitchFamily="2" charset="2"/>
              <a:buChar char="q"/>
              <a:defRPr sz="1100">
                <a:latin typeface="Gothic A1" pitchFamily="2" charset="-127"/>
                <a:ea typeface="Gothic A1" pitchFamily="2" charset="-127"/>
                <a:cs typeface="Gothic A1" pitchFamily="2" charset="-127"/>
              </a:defRPr>
            </a:lvl2pPr>
            <a:lvl3pPr marL="914400" indent="0">
              <a:buClr>
                <a:schemeClr val="tx2"/>
              </a:buClr>
              <a:buFont typeface="Wingdings" pitchFamily="2" charset="2"/>
              <a:buNone/>
              <a:defRPr sz="1100">
                <a:latin typeface="Gothic A1" pitchFamily="2" charset="-127"/>
                <a:ea typeface="Gothic A1" pitchFamily="2" charset="-127"/>
                <a:cs typeface="Gothic A1" pitchFamily="2" charset="-127"/>
              </a:defRPr>
            </a:lvl3pPr>
            <a:lvl4pPr>
              <a:buClr>
                <a:schemeClr val="tx2"/>
              </a:buClr>
              <a:defRPr sz="1100">
                <a:latin typeface="Gothic A1" pitchFamily="2" charset="-127"/>
                <a:ea typeface="Gothic A1" pitchFamily="2" charset="-127"/>
                <a:cs typeface="Gothic A1" pitchFamily="2" charset="-127"/>
              </a:defRPr>
            </a:lvl4pPr>
            <a:lvl5pPr>
              <a:buClr>
                <a:schemeClr val="tx2"/>
              </a:buClr>
              <a:defRPr sz="1100">
                <a:latin typeface="Gothic A1" pitchFamily="2" charset="-127"/>
                <a:ea typeface="Gothic A1" pitchFamily="2" charset="-127"/>
                <a:cs typeface="Gothic A1" pitchFamily="2" charset="-127"/>
              </a:defRPr>
            </a:lvl5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Fusce</a:t>
            </a:r>
            <a:r>
              <a:rPr lang="fr-FR" dirty="0"/>
              <a:t> dictum </a:t>
            </a:r>
            <a:r>
              <a:rPr lang="fr-FR" dirty="0" err="1"/>
              <a:t>risus</a:t>
            </a:r>
            <a:r>
              <a:rPr lang="fr-FR" dirty="0"/>
              <a:t> a </a:t>
            </a:r>
            <a:r>
              <a:rPr lang="fr-FR" dirty="0" err="1"/>
              <a:t>dolor</a:t>
            </a:r>
            <a:r>
              <a:rPr lang="fr-FR" dirty="0"/>
              <a:t> </a:t>
            </a:r>
            <a:r>
              <a:rPr lang="fr-FR" dirty="0" err="1"/>
              <a:t>laoreet</a:t>
            </a:r>
            <a:r>
              <a:rPr lang="fr-FR" dirty="0"/>
              <a:t>, a </a:t>
            </a:r>
            <a:r>
              <a:rPr lang="fr-FR" dirty="0" err="1"/>
              <a:t>lobortis</a:t>
            </a:r>
            <a:r>
              <a:rPr lang="fr-FR" dirty="0"/>
              <a:t> erat </a:t>
            </a:r>
            <a:r>
              <a:rPr lang="fr-FR" dirty="0" err="1"/>
              <a:t>fringilla</a:t>
            </a:r>
            <a:r>
              <a:rPr lang="fr-FR" dirty="0"/>
              <a:t>. 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a:t>
            </a:r>
          </a:p>
        </p:txBody>
      </p:sp>
      <p:sp>
        <p:nvSpPr>
          <p:cNvPr id="19" name="Espace réservé du texte 2">
            <a:extLst>
              <a:ext uri="{FF2B5EF4-FFF2-40B4-BE49-F238E27FC236}">
                <a16:creationId xmlns:a16="http://schemas.microsoft.com/office/drawing/2014/main" id="{C052F6F5-E081-4B70-A8F6-DE5942A19DBE}"/>
              </a:ext>
            </a:extLst>
          </p:cNvPr>
          <p:cNvSpPr>
            <a:spLocks noGrp="1"/>
          </p:cNvSpPr>
          <p:nvPr>
            <p:ph type="body" sz="quarter" idx="48" hasCustomPrompt="1"/>
          </p:nvPr>
        </p:nvSpPr>
        <p:spPr>
          <a:xfrm>
            <a:off x="2951849" y="5019042"/>
            <a:ext cx="2653764" cy="1097729"/>
          </a:xfrm>
          <a:prstGeom prst="rect">
            <a:avLst/>
          </a:prstGeom>
        </p:spPr>
        <p:txBody>
          <a:bodyPr/>
          <a:lstStyle>
            <a:lvl1pPr marL="171450" indent="-171450">
              <a:lnSpc>
                <a:spcPct val="130000"/>
              </a:lnSpc>
              <a:buClr>
                <a:schemeClr val="tx2"/>
              </a:buClr>
              <a:buFont typeface="Wingdings" pitchFamily="2" charset="2"/>
              <a:buChar char="§"/>
              <a:defRPr sz="1000">
                <a:latin typeface="Gothic A1" pitchFamily="2" charset="-127"/>
                <a:ea typeface="Gothic A1" pitchFamily="2" charset="-127"/>
                <a:cs typeface="Gothic A1" pitchFamily="2" charset="-127"/>
              </a:defRPr>
            </a:lvl1pPr>
            <a:lvl2pPr marL="685800" indent="-228600">
              <a:buClr>
                <a:schemeClr val="tx2"/>
              </a:buClr>
              <a:buFont typeface="Wingdings" pitchFamily="2" charset="2"/>
              <a:buChar char="q"/>
              <a:defRPr sz="1100">
                <a:latin typeface="Gothic A1" pitchFamily="2" charset="-127"/>
                <a:ea typeface="Gothic A1" pitchFamily="2" charset="-127"/>
                <a:cs typeface="Gothic A1" pitchFamily="2" charset="-127"/>
              </a:defRPr>
            </a:lvl2pPr>
            <a:lvl3pPr marL="914400" indent="0">
              <a:buClr>
                <a:schemeClr val="tx2"/>
              </a:buClr>
              <a:buFont typeface="Wingdings" pitchFamily="2" charset="2"/>
              <a:buNone/>
              <a:defRPr sz="1100">
                <a:latin typeface="Gothic A1" pitchFamily="2" charset="-127"/>
                <a:ea typeface="Gothic A1" pitchFamily="2" charset="-127"/>
                <a:cs typeface="Gothic A1" pitchFamily="2" charset="-127"/>
              </a:defRPr>
            </a:lvl3pPr>
            <a:lvl4pPr>
              <a:buClr>
                <a:schemeClr val="tx2"/>
              </a:buClr>
              <a:defRPr sz="1100">
                <a:latin typeface="Gothic A1" pitchFamily="2" charset="-127"/>
                <a:ea typeface="Gothic A1" pitchFamily="2" charset="-127"/>
                <a:cs typeface="Gothic A1" pitchFamily="2" charset="-127"/>
              </a:defRPr>
            </a:lvl4pPr>
            <a:lvl5pPr>
              <a:buClr>
                <a:schemeClr val="tx2"/>
              </a:buClr>
              <a:defRPr sz="1100">
                <a:latin typeface="Gothic A1" pitchFamily="2" charset="-127"/>
                <a:ea typeface="Gothic A1" pitchFamily="2" charset="-127"/>
                <a:cs typeface="Gothic A1" pitchFamily="2" charset="-127"/>
              </a:defRPr>
            </a:lvl5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Fusce</a:t>
            </a:r>
            <a:r>
              <a:rPr lang="fr-FR" dirty="0"/>
              <a:t> dictum </a:t>
            </a:r>
            <a:r>
              <a:rPr lang="fr-FR" dirty="0" err="1"/>
              <a:t>risus</a:t>
            </a:r>
            <a:r>
              <a:rPr lang="fr-FR" dirty="0"/>
              <a:t> a </a:t>
            </a:r>
            <a:r>
              <a:rPr lang="fr-FR" dirty="0" err="1"/>
              <a:t>dolor</a:t>
            </a:r>
            <a:r>
              <a:rPr lang="fr-FR" dirty="0"/>
              <a:t> </a:t>
            </a:r>
            <a:r>
              <a:rPr lang="fr-FR" dirty="0" err="1"/>
              <a:t>laoreet</a:t>
            </a:r>
            <a:r>
              <a:rPr lang="fr-FR" dirty="0"/>
              <a:t>, a </a:t>
            </a:r>
            <a:r>
              <a:rPr lang="fr-FR" dirty="0" err="1"/>
              <a:t>lobortis</a:t>
            </a:r>
            <a:r>
              <a:rPr lang="fr-FR" dirty="0"/>
              <a:t> erat </a:t>
            </a:r>
            <a:r>
              <a:rPr lang="fr-FR" dirty="0" err="1"/>
              <a:t>fringilla</a:t>
            </a:r>
            <a:r>
              <a:rPr lang="fr-FR" dirty="0"/>
              <a:t>. 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a:t>
            </a:r>
          </a:p>
        </p:txBody>
      </p:sp>
      <p:sp>
        <p:nvSpPr>
          <p:cNvPr id="22" name="Espace réservé du texte 2">
            <a:extLst>
              <a:ext uri="{FF2B5EF4-FFF2-40B4-BE49-F238E27FC236}">
                <a16:creationId xmlns:a16="http://schemas.microsoft.com/office/drawing/2014/main" id="{DCA6E285-0EB7-1F70-864E-78C9B764B667}"/>
              </a:ext>
            </a:extLst>
          </p:cNvPr>
          <p:cNvSpPr>
            <a:spLocks noGrp="1"/>
          </p:cNvSpPr>
          <p:nvPr>
            <p:ph type="body" sz="quarter" idx="49" hasCustomPrompt="1"/>
          </p:nvPr>
        </p:nvSpPr>
        <p:spPr>
          <a:xfrm>
            <a:off x="7929683" y="5019041"/>
            <a:ext cx="2653764" cy="1097729"/>
          </a:xfrm>
          <a:prstGeom prst="rect">
            <a:avLst/>
          </a:prstGeom>
        </p:spPr>
        <p:txBody>
          <a:bodyPr/>
          <a:lstStyle>
            <a:lvl1pPr marL="171450" indent="-171450">
              <a:lnSpc>
                <a:spcPct val="130000"/>
              </a:lnSpc>
              <a:buClr>
                <a:schemeClr val="tx2"/>
              </a:buClr>
              <a:buFont typeface="Wingdings" pitchFamily="2" charset="2"/>
              <a:buChar char="§"/>
              <a:defRPr sz="1000">
                <a:latin typeface="Gothic A1" pitchFamily="2" charset="-127"/>
                <a:ea typeface="Gothic A1" pitchFamily="2" charset="-127"/>
                <a:cs typeface="Gothic A1" pitchFamily="2" charset="-127"/>
              </a:defRPr>
            </a:lvl1pPr>
            <a:lvl2pPr marL="685800" indent="-228600">
              <a:buClr>
                <a:schemeClr val="tx2"/>
              </a:buClr>
              <a:buFont typeface="Wingdings" pitchFamily="2" charset="2"/>
              <a:buChar char="q"/>
              <a:defRPr sz="1100">
                <a:latin typeface="Gothic A1" pitchFamily="2" charset="-127"/>
                <a:ea typeface="Gothic A1" pitchFamily="2" charset="-127"/>
                <a:cs typeface="Gothic A1" pitchFamily="2" charset="-127"/>
              </a:defRPr>
            </a:lvl2pPr>
            <a:lvl3pPr marL="914400" indent="0">
              <a:buClr>
                <a:schemeClr val="tx2"/>
              </a:buClr>
              <a:buFont typeface="Wingdings" pitchFamily="2" charset="2"/>
              <a:buNone/>
              <a:defRPr sz="1100">
                <a:latin typeface="Gothic A1" pitchFamily="2" charset="-127"/>
                <a:ea typeface="Gothic A1" pitchFamily="2" charset="-127"/>
                <a:cs typeface="Gothic A1" pitchFamily="2" charset="-127"/>
              </a:defRPr>
            </a:lvl3pPr>
            <a:lvl4pPr>
              <a:buClr>
                <a:schemeClr val="tx2"/>
              </a:buClr>
              <a:defRPr sz="1100">
                <a:latin typeface="Gothic A1" pitchFamily="2" charset="-127"/>
                <a:ea typeface="Gothic A1" pitchFamily="2" charset="-127"/>
                <a:cs typeface="Gothic A1" pitchFamily="2" charset="-127"/>
              </a:defRPr>
            </a:lvl4pPr>
            <a:lvl5pPr>
              <a:buClr>
                <a:schemeClr val="tx2"/>
              </a:buClr>
              <a:defRPr sz="1100">
                <a:latin typeface="Gothic A1" pitchFamily="2" charset="-127"/>
                <a:ea typeface="Gothic A1" pitchFamily="2" charset="-127"/>
                <a:cs typeface="Gothic A1" pitchFamily="2" charset="-127"/>
              </a:defRPr>
            </a:lvl5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Fusce</a:t>
            </a:r>
            <a:r>
              <a:rPr lang="fr-FR" dirty="0"/>
              <a:t> dictum </a:t>
            </a:r>
            <a:r>
              <a:rPr lang="fr-FR" dirty="0" err="1"/>
              <a:t>risus</a:t>
            </a:r>
            <a:r>
              <a:rPr lang="fr-FR" dirty="0"/>
              <a:t> a </a:t>
            </a:r>
            <a:r>
              <a:rPr lang="fr-FR" dirty="0" err="1"/>
              <a:t>dolor</a:t>
            </a:r>
            <a:r>
              <a:rPr lang="fr-FR" dirty="0"/>
              <a:t> </a:t>
            </a:r>
            <a:r>
              <a:rPr lang="fr-FR" dirty="0" err="1"/>
              <a:t>laoreet</a:t>
            </a:r>
            <a:r>
              <a:rPr lang="fr-FR" dirty="0"/>
              <a:t>, a </a:t>
            </a:r>
            <a:r>
              <a:rPr lang="fr-FR" dirty="0" err="1"/>
              <a:t>lobortis</a:t>
            </a:r>
            <a:r>
              <a:rPr lang="fr-FR" dirty="0"/>
              <a:t> erat </a:t>
            </a:r>
            <a:r>
              <a:rPr lang="fr-FR" dirty="0" err="1"/>
              <a:t>fringilla</a:t>
            </a:r>
            <a:r>
              <a:rPr lang="fr-FR" dirty="0"/>
              <a:t>. 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a:t>
            </a:r>
          </a:p>
        </p:txBody>
      </p:sp>
      <p:sp>
        <p:nvSpPr>
          <p:cNvPr id="24" name="Espace réservé du texte 2">
            <a:extLst>
              <a:ext uri="{FF2B5EF4-FFF2-40B4-BE49-F238E27FC236}">
                <a16:creationId xmlns:a16="http://schemas.microsoft.com/office/drawing/2014/main" id="{D95664DC-6CF2-BF97-9912-9416110814B9}"/>
              </a:ext>
            </a:extLst>
          </p:cNvPr>
          <p:cNvSpPr>
            <a:spLocks noGrp="1"/>
          </p:cNvSpPr>
          <p:nvPr>
            <p:ph type="body" sz="quarter" idx="50" hasCustomPrompt="1"/>
          </p:nvPr>
        </p:nvSpPr>
        <p:spPr>
          <a:xfrm>
            <a:off x="7929683" y="3159659"/>
            <a:ext cx="2653764" cy="1097729"/>
          </a:xfrm>
          <a:prstGeom prst="rect">
            <a:avLst/>
          </a:prstGeom>
        </p:spPr>
        <p:txBody>
          <a:bodyPr/>
          <a:lstStyle>
            <a:lvl1pPr marL="171450" indent="-171450">
              <a:lnSpc>
                <a:spcPct val="130000"/>
              </a:lnSpc>
              <a:buClr>
                <a:schemeClr val="tx2"/>
              </a:buClr>
              <a:buFont typeface="Wingdings" pitchFamily="2" charset="2"/>
              <a:buChar char="§"/>
              <a:defRPr sz="1000">
                <a:latin typeface="Gothic A1" pitchFamily="2" charset="-127"/>
                <a:ea typeface="Gothic A1" pitchFamily="2" charset="-127"/>
                <a:cs typeface="Gothic A1" pitchFamily="2" charset="-127"/>
              </a:defRPr>
            </a:lvl1pPr>
            <a:lvl2pPr marL="685800" indent="-228600">
              <a:buClr>
                <a:schemeClr val="tx2"/>
              </a:buClr>
              <a:buFont typeface="Wingdings" pitchFamily="2" charset="2"/>
              <a:buChar char="q"/>
              <a:defRPr sz="1100">
                <a:latin typeface="Gothic A1" pitchFamily="2" charset="-127"/>
                <a:ea typeface="Gothic A1" pitchFamily="2" charset="-127"/>
                <a:cs typeface="Gothic A1" pitchFamily="2" charset="-127"/>
              </a:defRPr>
            </a:lvl2pPr>
            <a:lvl3pPr marL="914400" indent="0">
              <a:buClr>
                <a:schemeClr val="tx2"/>
              </a:buClr>
              <a:buFont typeface="Wingdings" pitchFamily="2" charset="2"/>
              <a:buNone/>
              <a:defRPr sz="1100">
                <a:latin typeface="Gothic A1" pitchFamily="2" charset="-127"/>
                <a:ea typeface="Gothic A1" pitchFamily="2" charset="-127"/>
                <a:cs typeface="Gothic A1" pitchFamily="2" charset="-127"/>
              </a:defRPr>
            </a:lvl3pPr>
            <a:lvl4pPr>
              <a:buClr>
                <a:schemeClr val="tx2"/>
              </a:buClr>
              <a:defRPr sz="1100">
                <a:latin typeface="Gothic A1" pitchFamily="2" charset="-127"/>
                <a:ea typeface="Gothic A1" pitchFamily="2" charset="-127"/>
                <a:cs typeface="Gothic A1" pitchFamily="2" charset="-127"/>
              </a:defRPr>
            </a:lvl4pPr>
            <a:lvl5pPr>
              <a:buClr>
                <a:schemeClr val="tx2"/>
              </a:buClr>
              <a:defRPr sz="1100">
                <a:latin typeface="Gothic A1" pitchFamily="2" charset="-127"/>
                <a:ea typeface="Gothic A1" pitchFamily="2" charset="-127"/>
                <a:cs typeface="Gothic A1" pitchFamily="2" charset="-127"/>
              </a:defRPr>
            </a:lvl5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Fusce</a:t>
            </a:r>
            <a:r>
              <a:rPr lang="fr-FR" dirty="0"/>
              <a:t> dictum </a:t>
            </a:r>
            <a:r>
              <a:rPr lang="fr-FR" dirty="0" err="1"/>
              <a:t>risus</a:t>
            </a:r>
            <a:r>
              <a:rPr lang="fr-FR" dirty="0"/>
              <a:t> a </a:t>
            </a:r>
            <a:r>
              <a:rPr lang="fr-FR" dirty="0" err="1"/>
              <a:t>dolor</a:t>
            </a:r>
            <a:r>
              <a:rPr lang="fr-FR" dirty="0"/>
              <a:t> </a:t>
            </a:r>
            <a:r>
              <a:rPr lang="fr-FR" dirty="0" err="1"/>
              <a:t>laoreet</a:t>
            </a:r>
            <a:r>
              <a:rPr lang="fr-FR" dirty="0"/>
              <a:t>, a </a:t>
            </a:r>
            <a:r>
              <a:rPr lang="fr-FR" dirty="0" err="1"/>
              <a:t>lobortis</a:t>
            </a:r>
            <a:r>
              <a:rPr lang="fr-FR" dirty="0"/>
              <a:t> erat </a:t>
            </a:r>
            <a:r>
              <a:rPr lang="fr-FR" dirty="0" err="1"/>
              <a:t>fringilla</a:t>
            </a:r>
            <a:r>
              <a:rPr lang="fr-FR" dirty="0"/>
              <a:t>. 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a:t>
            </a:r>
          </a:p>
        </p:txBody>
      </p:sp>
    </p:spTree>
    <p:extLst>
      <p:ext uri="{BB962C8B-B14F-4D97-AF65-F5344CB8AC3E}">
        <p14:creationId xmlns:p14="http://schemas.microsoft.com/office/powerpoint/2010/main" val="146648782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re et image">
    <p:spTree>
      <p:nvGrpSpPr>
        <p:cNvPr id="1" name=""/>
        <p:cNvGrpSpPr/>
        <p:nvPr/>
      </p:nvGrpSpPr>
      <p:grpSpPr>
        <a:xfrm>
          <a:off x="0" y="0"/>
          <a:ext cx="0" cy="0"/>
          <a:chOff x="0" y="0"/>
          <a:chExt cx="0" cy="0"/>
        </a:xfrm>
      </p:grpSpPr>
      <p:sp>
        <p:nvSpPr>
          <p:cNvPr id="4" name="Espace réservé pour une image  4">
            <a:extLst>
              <a:ext uri="{FF2B5EF4-FFF2-40B4-BE49-F238E27FC236}">
                <a16:creationId xmlns:a16="http://schemas.microsoft.com/office/drawing/2014/main" id="{1A409F3E-7EE0-20DF-48F3-4FC44EF1835E}"/>
              </a:ext>
            </a:extLst>
          </p:cNvPr>
          <p:cNvSpPr>
            <a:spLocks noGrp="1"/>
          </p:cNvSpPr>
          <p:nvPr>
            <p:ph type="pic" sz="quarter" idx="11" hasCustomPrompt="1"/>
          </p:nvPr>
        </p:nvSpPr>
        <p:spPr>
          <a:xfrm>
            <a:off x="7738788" y="-1693"/>
            <a:ext cx="4463845" cy="6847970"/>
          </a:xfrm>
          <a:prstGeom prst="rect">
            <a:avLst/>
          </a:prstGeom>
        </p:spPr>
        <p:txBody>
          <a:bodyPr/>
          <a:lstStyle>
            <a:lvl1pPr marL="0" indent="0" algn="r">
              <a:buNone/>
              <a:defRPr sz="700" b="0" i="0" spc="0" baseline="0">
                <a:latin typeface="Carnero Book" panose="020B0402020203020204" pitchFamily="34" charset="77"/>
                <a:ea typeface="Gothic A1" pitchFamily="2" charset="-127"/>
                <a:cs typeface="Gothic A1" pitchFamily="2" charset="-127"/>
              </a:defRPr>
            </a:lvl1pPr>
          </a:lstStyle>
          <a:p>
            <a:r>
              <a:rPr lang="fr-FR" dirty="0"/>
              <a:t>Cliquez sur l’icône pour ajouter une image puis clic droit &gt; Arrière plan</a:t>
            </a:r>
          </a:p>
        </p:txBody>
      </p:sp>
      <p:sp>
        <p:nvSpPr>
          <p:cNvPr id="5" name="Titre 1">
            <a:extLst>
              <a:ext uri="{FF2B5EF4-FFF2-40B4-BE49-F238E27FC236}">
                <a16:creationId xmlns:a16="http://schemas.microsoft.com/office/drawing/2014/main" id="{293DF475-16FB-4482-05ED-4F48EB0AF005}"/>
              </a:ext>
            </a:extLst>
          </p:cNvPr>
          <p:cNvSpPr>
            <a:spLocks noGrp="1"/>
          </p:cNvSpPr>
          <p:nvPr>
            <p:ph type="title" hasCustomPrompt="1"/>
          </p:nvPr>
        </p:nvSpPr>
        <p:spPr>
          <a:xfrm>
            <a:off x="603250" y="3460621"/>
            <a:ext cx="6222093" cy="2412798"/>
          </a:xfrm>
          <a:prstGeom prst="rect">
            <a:avLst/>
          </a:prstGeom>
        </p:spPr>
        <p:txBody>
          <a:bodyPr lIns="90000" anchor="b" anchorCtr="0"/>
          <a:lstStyle>
            <a:lvl1pPr>
              <a:defRPr b="1" i="0">
                <a:latin typeface="Carnero" panose="020B0402020203020204" pitchFamily="34" charset="77"/>
              </a:defRPr>
            </a:lvl1pPr>
          </a:lstStyle>
          <a:p>
            <a:r>
              <a:rPr lang="fr-FR" dirty="0"/>
              <a:t>Titre</a:t>
            </a:r>
          </a:p>
        </p:txBody>
      </p:sp>
    </p:spTree>
    <p:extLst>
      <p:ext uri="{BB962C8B-B14F-4D97-AF65-F5344CB8AC3E}">
        <p14:creationId xmlns:p14="http://schemas.microsoft.com/office/powerpoint/2010/main" val="403304320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hapitre Vert clair 1">
    <p:bg>
      <p:bgPr>
        <a:solidFill>
          <a:schemeClr val="accent6"/>
        </a:solidFill>
        <a:effectLst/>
      </p:bgPr>
    </p:bg>
    <p:spTree>
      <p:nvGrpSpPr>
        <p:cNvPr id="1" name=""/>
        <p:cNvGrpSpPr/>
        <p:nvPr/>
      </p:nvGrpSpPr>
      <p:grpSpPr>
        <a:xfrm>
          <a:off x="0" y="0"/>
          <a:ext cx="0" cy="0"/>
          <a:chOff x="0" y="0"/>
          <a:chExt cx="0" cy="0"/>
        </a:xfrm>
      </p:grpSpPr>
      <p:sp>
        <p:nvSpPr>
          <p:cNvPr id="105" name="Texte"/>
          <p:cNvSpPr txBox="1">
            <a:spLocks noGrp="1"/>
          </p:cNvSpPr>
          <p:nvPr>
            <p:ph type="body" sz="quarter" idx="22" hasCustomPrompt="1"/>
          </p:nvPr>
        </p:nvSpPr>
        <p:spPr>
          <a:xfrm>
            <a:off x="1264031" y="3737074"/>
            <a:ext cx="2835953" cy="974626"/>
          </a:xfrm>
          <a:prstGeom prst="rect">
            <a:avLst/>
          </a:prstGeom>
        </p:spPr>
        <p:txBody>
          <a:bodyPr anchor="b">
            <a:noAutofit/>
          </a:bodyPr>
          <a:lstStyle>
            <a:lvl1pPr marL="114300" indent="-114300" defTabSz="1219169">
              <a:buClr>
                <a:schemeClr val="bg2"/>
              </a:buClr>
              <a:buSzPct val="100000"/>
              <a:buAutoNum type="arabicPeriod"/>
              <a:defRPr sz="6000" b="1" i="0" spc="660">
                <a:solidFill>
                  <a:schemeClr val="tx1"/>
                </a:solidFill>
                <a:latin typeface="Carnero" panose="020B0402020203020204" pitchFamily="34" charset="77"/>
              </a:defRPr>
            </a:lvl1pPr>
          </a:lstStyle>
          <a:p>
            <a:r>
              <a:rPr dirty="0"/>
              <a:t> </a:t>
            </a:r>
          </a:p>
        </p:txBody>
      </p:sp>
      <p:sp>
        <p:nvSpPr>
          <p:cNvPr id="2" name="Titre de chapitre">
            <a:extLst>
              <a:ext uri="{FF2B5EF4-FFF2-40B4-BE49-F238E27FC236}">
                <a16:creationId xmlns:a16="http://schemas.microsoft.com/office/drawing/2014/main" id="{C53A1A2B-6993-8EF0-A1A4-716B193E290F}"/>
              </a:ext>
            </a:extLst>
          </p:cNvPr>
          <p:cNvSpPr txBox="1">
            <a:spLocks noGrp="1"/>
          </p:cNvSpPr>
          <p:nvPr>
            <p:ph type="body" sz="quarter" idx="21" hasCustomPrompt="1"/>
          </p:nvPr>
        </p:nvSpPr>
        <p:spPr>
          <a:xfrm>
            <a:off x="1263650" y="4768584"/>
            <a:ext cx="9760603" cy="1258964"/>
          </a:xfrm>
          <a:prstGeom prst="rect">
            <a:avLst/>
          </a:prstGeom>
        </p:spPr>
        <p:txBody>
          <a:bodyPr>
            <a:noAutofit/>
          </a:bodyPr>
          <a:lstStyle>
            <a:lvl1pPr marL="0" indent="0" defTabSz="950952">
              <a:lnSpc>
                <a:spcPct val="80000"/>
              </a:lnSpc>
              <a:buNone/>
              <a:defRPr sz="4524" b="1" i="0" cap="none" spc="-90">
                <a:solidFill>
                  <a:schemeClr val="bg2"/>
                </a:solidFill>
                <a:latin typeface="Carnero" panose="020B0402020203020204" pitchFamily="34" charset="77"/>
              </a:defRPr>
            </a:lvl1pPr>
          </a:lstStyle>
          <a:p>
            <a:r>
              <a:rPr dirty="0" err="1"/>
              <a:t>Titre</a:t>
            </a:r>
            <a:r>
              <a:rPr dirty="0"/>
              <a:t> de </a:t>
            </a:r>
            <a:r>
              <a:rPr dirty="0" err="1"/>
              <a:t>chapitre</a:t>
            </a:r>
            <a:endParaRPr dirty="0"/>
          </a:p>
        </p:txBody>
      </p:sp>
      <p:pic>
        <p:nvPicPr>
          <p:cNvPr id="8" name="Image 7">
            <a:extLst>
              <a:ext uri="{FF2B5EF4-FFF2-40B4-BE49-F238E27FC236}">
                <a16:creationId xmlns:a16="http://schemas.microsoft.com/office/drawing/2014/main" id="{E67273AE-90D9-0DCD-E482-65E1C76CBE85}"/>
              </a:ext>
            </a:extLst>
          </p:cNvPr>
          <p:cNvPicPr>
            <a:picLocks noChangeAspect="1"/>
          </p:cNvPicPr>
          <p:nvPr/>
        </p:nvPicPr>
        <p:blipFill>
          <a:blip r:embed="rId2"/>
          <a:stretch>
            <a:fillRect/>
          </a:stretch>
        </p:blipFill>
        <p:spPr>
          <a:xfrm>
            <a:off x="5968999" y="2914713"/>
            <a:ext cx="574207" cy="660338"/>
          </a:xfrm>
          <a:prstGeom prst="rect">
            <a:avLst/>
          </a:prstGeom>
        </p:spPr>
      </p:pic>
      <p:pic>
        <p:nvPicPr>
          <p:cNvPr id="10" name="Image 9">
            <a:extLst>
              <a:ext uri="{FF2B5EF4-FFF2-40B4-BE49-F238E27FC236}">
                <a16:creationId xmlns:a16="http://schemas.microsoft.com/office/drawing/2014/main" id="{BCFF2EA8-2961-C376-F159-9C1F92965E41}"/>
              </a:ext>
            </a:extLst>
          </p:cNvPr>
          <p:cNvPicPr>
            <a:picLocks noChangeAspect="1"/>
          </p:cNvPicPr>
          <p:nvPr/>
        </p:nvPicPr>
        <p:blipFill>
          <a:blip r:embed="rId3"/>
          <a:stretch>
            <a:fillRect/>
          </a:stretch>
        </p:blipFill>
        <p:spPr>
          <a:xfrm rot="15680578">
            <a:off x="10040324" y="1672469"/>
            <a:ext cx="623115" cy="716582"/>
          </a:xfrm>
          <a:prstGeom prst="rect">
            <a:avLst/>
          </a:prstGeom>
        </p:spPr>
      </p:pic>
      <p:sp>
        <p:nvSpPr>
          <p:cNvPr id="14" name="Numéro de diapositive">
            <a:extLst>
              <a:ext uri="{FF2B5EF4-FFF2-40B4-BE49-F238E27FC236}">
                <a16:creationId xmlns:a16="http://schemas.microsoft.com/office/drawing/2014/main" id="{9530A2D5-AE6B-B330-4571-09D718F949CB}"/>
              </a:ext>
            </a:extLst>
          </p:cNvPr>
          <p:cNvSpPr txBox="1">
            <a:spLocks noGrp="1"/>
          </p:cNvSpPr>
          <p:nvPr>
            <p:ph type="sldNum" sz="quarter" idx="2"/>
          </p:nvPr>
        </p:nvSpPr>
        <p:spPr>
          <a:xfrm>
            <a:off x="11228294" y="6338559"/>
            <a:ext cx="449601" cy="189796"/>
          </a:xfrm>
          <a:prstGeom prst="rect">
            <a:avLst/>
          </a:prstGeom>
        </p:spPr>
        <p:txBody>
          <a:bodyPr/>
          <a:lstStyle>
            <a:lvl1pPr>
              <a:defRPr>
                <a:solidFill>
                  <a:schemeClr val="tx1"/>
                </a:solidFill>
                <a:latin typeface="Carnero Book" panose="020B0402020203020204" pitchFamily="34" charset="77"/>
              </a:defRPr>
            </a:lvl1pPr>
          </a:lstStyle>
          <a:p>
            <a:fld id="{F2F87BF8-7809-4271-8554-2F9D366CA6DB}" type="slidenum">
              <a:rPr lang="fr-FR" noProof="0" smtClean="0"/>
              <a:t>‹n°›</a:t>
            </a:fld>
            <a:endParaRPr lang="fr-FR" noProof="0"/>
          </a:p>
        </p:txBody>
      </p:sp>
    </p:spTree>
    <p:extLst>
      <p:ext uri="{BB962C8B-B14F-4D97-AF65-F5344CB8AC3E}">
        <p14:creationId xmlns:p14="http://schemas.microsoft.com/office/powerpoint/2010/main" val="62834945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hapitre Bleu 1">
    <p:bg>
      <p:bgPr>
        <a:solidFill>
          <a:schemeClr val="accent1"/>
        </a:solidFill>
        <a:effectLst/>
      </p:bgPr>
    </p:bg>
    <p:spTree>
      <p:nvGrpSpPr>
        <p:cNvPr id="1" name=""/>
        <p:cNvGrpSpPr/>
        <p:nvPr/>
      </p:nvGrpSpPr>
      <p:grpSpPr>
        <a:xfrm>
          <a:off x="0" y="0"/>
          <a:ext cx="0" cy="0"/>
          <a:chOff x="0" y="0"/>
          <a:chExt cx="0" cy="0"/>
        </a:xfrm>
      </p:grpSpPr>
      <p:sp>
        <p:nvSpPr>
          <p:cNvPr id="105" name="Texte"/>
          <p:cNvSpPr txBox="1">
            <a:spLocks noGrp="1"/>
          </p:cNvSpPr>
          <p:nvPr>
            <p:ph type="body" sz="quarter" idx="22" hasCustomPrompt="1"/>
          </p:nvPr>
        </p:nvSpPr>
        <p:spPr>
          <a:xfrm>
            <a:off x="1264031" y="3737074"/>
            <a:ext cx="2835953" cy="974626"/>
          </a:xfrm>
          <a:prstGeom prst="rect">
            <a:avLst/>
          </a:prstGeom>
        </p:spPr>
        <p:txBody>
          <a:bodyPr anchor="b">
            <a:noAutofit/>
          </a:bodyPr>
          <a:lstStyle>
            <a:lvl1pPr marL="114300" indent="-114300" defTabSz="1219169">
              <a:buClr>
                <a:schemeClr val="bg2"/>
              </a:buClr>
              <a:buSzPct val="100000"/>
              <a:buAutoNum type="arabicPeriod"/>
              <a:defRPr sz="6000" b="1" i="0" spc="660">
                <a:solidFill>
                  <a:schemeClr val="tx1"/>
                </a:solidFill>
                <a:latin typeface="Carnero" panose="020B0402020203020204" pitchFamily="34" charset="77"/>
              </a:defRPr>
            </a:lvl1pPr>
          </a:lstStyle>
          <a:p>
            <a:r>
              <a:rPr dirty="0"/>
              <a:t> </a:t>
            </a:r>
          </a:p>
        </p:txBody>
      </p:sp>
      <p:pic>
        <p:nvPicPr>
          <p:cNvPr id="5" name="Espace réservé pour une image  418">
            <a:extLst>
              <a:ext uri="{FF2B5EF4-FFF2-40B4-BE49-F238E27FC236}">
                <a16:creationId xmlns:a16="http://schemas.microsoft.com/office/drawing/2014/main" id="{C3E33B63-67E8-0D2E-15EB-173B0011CC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069" t="-60692" r="-54469" b="-66308"/>
          <a:stretch/>
        </p:blipFill>
        <p:spPr>
          <a:xfrm>
            <a:off x="1930635" y="2044988"/>
            <a:ext cx="1871393" cy="1871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6" name="Image 5">
            <a:extLst>
              <a:ext uri="{FF2B5EF4-FFF2-40B4-BE49-F238E27FC236}">
                <a16:creationId xmlns:a16="http://schemas.microsoft.com/office/drawing/2014/main" id="{29B65D8D-723C-E223-717F-14F243DA5563}"/>
              </a:ext>
            </a:extLst>
          </p:cNvPr>
          <p:cNvPicPr>
            <a:picLocks noChangeAspect="1"/>
          </p:cNvPicPr>
          <p:nvPr/>
        </p:nvPicPr>
        <p:blipFill>
          <a:blip r:embed="rId3"/>
          <a:stretch>
            <a:fillRect/>
          </a:stretch>
        </p:blipFill>
        <p:spPr>
          <a:xfrm rot="4200825">
            <a:off x="8653315" y="3752832"/>
            <a:ext cx="649158" cy="746531"/>
          </a:xfrm>
          <a:prstGeom prst="rect">
            <a:avLst/>
          </a:prstGeom>
        </p:spPr>
      </p:pic>
      <p:sp>
        <p:nvSpPr>
          <p:cNvPr id="8" name="Titre de chapitre">
            <a:extLst>
              <a:ext uri="{FF2B5EF4-FFF2-40B4-BE49-F238E27FC236}">
                <a16:creationId xmlns:a16="http://schemas.microsoft.com/office/drawing/2014/main" id="{62E108E6-279F-AE5D-796B-DA54666A312B}"/>
              </a:ext>
            </a:extLst>
          </p:cNvPr>
          <p:cNvSpPr txBox="1">
            <a:spLocks noGrp="1"/>
          </p:cNvSpPr>
          <p:nvPr>
            <p:ph type="body" sz="quarter" idx="21" hasCustomPrompt="1"/>
          </p:nvPr>
        </p:nvSpPr>
        <p:spPr>
          <a:xfrm>
            <a:off x="1263650" y="4768584"/>
            <a:ext cx="9760603" cy="1258964"/>
          </a:xfrm>
          <a:prstGeom prst="rect">
            <a:avLst/>
          </a:prstGeom>
        </p:spPr>
        <p:txBody>
          <a:bodyPr>
            <a:noAutofit/>
          </a:bodyPr>
          <a:lstStyle>
            <a:lvl1pPr marL="0" indent="0" defTabSz="950952">
              <a:lnSpc>
                <a:spcPct val="80000"/>
              </a:lnSpc>
              <a:buNone/>
              <a:defRPr sz="4524" b="1" i="0" cap="none" spc="-90">
                <a:solidFill>
                  <a:schemeClr val="bg2"/>
                </a:solidFill>
                <a:latin typeface="Carnero" panose="020B0402020203020204" pitchFamily="34" charset="77"/>
              </a:defRPr>
            </a:lvl1pPr>
          </a:lstStyle>
          <a:p>
            <a:r>
              <a:rPr dirty="0" err="1"/>
              <a:t>Titre</a:t>
            </a:r>
            <a:r>
              <a:rPr dirty="0"/>
              <a:t> de </a:t>
            </a:r>
            <a:r>
              <a:rPr dirty="0" err="1"/>
              <a:t>chapitre</a:t>
            </a:r>
            <a:endParaRPr dirty="0"/>
          </a:p>
        </p:txBody>
      </p:sp>
      <p:sp>
        <p:nvSpPr>
          <p:cNvPr id="9" name="Numéro de diapositive">
            <a:extLst>
              <a:ext uri="{FF2B5EF4-FFF2-40B4-BE49-F238E27FC236}">
                <a16:creationId xmlns:a16="http://schemas.microsoft.com/office/drawing/2014/main" id="{74060A45-9063-3B5D-2420-D3A6EFF4575E}"/>
              </a:ext>
            </a:extLst>
          </p:cNvPr>
          <p:cNvSpPr txBox="1">
            <a:spLocks noGrp="1"/>
          </p:cNvSpPr>
          <p:nvPr>
            <p:ph type="sldNum" sz="quarter" idx="2"/>
          </p:nvPr>
        </p:nvSpPr>
        <p:spPr>
          <a:xfrm>
            <a:off x="11228294" y="6338559"/>
            <a:ext cx="449601" cy="189796"/>
          </a:xfrm>
          <a:prstGeom prst="rect">
            <a:avLst/>
          </a:prstGeom>
        </p:spPr>
        <p:txBody>
          <a:bodyPr/>
          <a:lstStyle>
            <a:lvl1pPr>
              <a:defRPr>
                <a:solidFill>
                  <a:schemeClr val="tx1"/>
                </a:solidFill>
                <a:latin typeface="Carnero Book" panose="020B0402020203020204" pitchFamily="34" charset="77"/>
              </a:defRPr>
            </a:lvl1pPr>
          </a:lstStyle>
          <a:p>
            <a:fld id="{F2F87BF8-7809-4271-8554-2F9D366CA6DB}" type="slidenum">
              <a:rPr lang="fr-FR" noProof="0" smtClean="0"/>
              <a:t>‹n°›</a:t>
            </a:fld>
            <a:endParaRPr lang="fr-FR" noProof="0"/>
          </a:p>
        </p:txBody>
      </p:sp>
    </p:spTree>
    <p:extLst>
      <p:ext uri="{BB962C8B-B14F-4D97-AF65-F5344CB8AC3E}">
        <p14:creationId xmlns:p14="http://schemas.microsoft.com/office/powerpoint/2010/main" val="94559769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Chapitre Rose 1">
    <p:bg>
      <p:bgPr>
        <a:solidFill>
          <a:schemeClr val="accent5"/>
        </a:solidFill>
        <a:effectLst/>
      </p:bgPr>
    </p:bg>
    <p:spTree>
      <p:nvGrpSpPr>
        <p:cNvPr id="1" name=""/>
        <p:cNvGrpSpPr/>
        <p:nvPr/>
      </p:nvGrpSpPr>
      <p:grpSpPr>
        <a:xfrm>
          <a:off x="0" y="0"/>
          <a:ext cx="0" cy="0"/>
          <a:chOff x="0" y="0"/>
          <a:chExt cx="0" cy="0"/>
        </a:xfrm>
      </p:grpSpPr>
      <p:sp>
        <p:nvSpPr>
          <p:cNvPr id="3" name="Texte">
            <a:extLst>
              <a:ext uri="{FF2B5EF4-FFF2-40B4-BE49-F238E27FC236}">
                <a16:creationId xmlns:a16="http://schemas.microsoft.com/office/drawing/2014/main" id="{133AA008-2331-5816-AAD8-E35772F1D6B8}"/>
              </a:ext>
            </a:extLst>
          </p:cNvPr>
          <p:cNvSpPr txBox="1">
            <a:spLocks noGrp="1"/>
          </p:cNvSpPr>
          <p:nvPr>
            <p:ph type="body" sz="quarter" idx="22" hasCustomPrompt="1"/>
          </p:nvPr>
        </p:nvSpPr>
        <p:spPr>
          <a:xfrm>
            <a:off x="1264031" y="3737074"/>
            <a:ext cx="2835953" cy="974626"/>
          </a:xfrm>
          <a:prstGeom prst="rect">
            <a:avLst/>
          </a:prstGeom>
        </p:spPr>
        <p:txBody>
          <a:bodyPr anchor="b">
            <a:noAutofit/>
          </a:bodyPr>
          <a:lstStyle>
            <a:lvl1pPr marL="114300" indent="-114300" defTabSz="1219169">
              <a:buClr>
                <a:schemeClr val="bg2"/>
              </a:buClr>
              <a:buSzPct val="100000"/>
              <a:buAutoNum type="arabicPeriod"/>
              <a:defRPr sz="6000" b="1" i="0" spc="660">
                <a:solidFill>
                  <a:schemeClr val="tx1"/>
                </a:solidFill>
                <a:latin typeface="Carnero" panose="020B0402020203020204" pitchFamily="34" charset="77"/>
              </a:defRPr>
            </a:lvl1pPr>
          </a:lstStyle>
          <a:p>
            <a:r>
              <a:rPr dirty="0"/>
              <a:t> </a:t>
            </a:r>
          </a:p>
        </p:txBody>
      </p:sp>
      <p:pic>
        <p:nvPicPr>
          <p:cNvPr id="2" name="Espace réservé pour une image  418">
            <a:extLst>
              <a:ext uri="{FF2B5EF4-FFF2-40B4-BE49-F238E27FC236}">
                <a16:creationId xmlns:a16="http://schemas.microsoft.com/office/drawing/2014/main" id="{D308CDD9-E2D2-2396-382A-80118934135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069" t="-60692" r="-54469" b="-66308"/>
          <a:stretch/>
        </p:blipFill>
        <p:spPr>
          <a:xfrm>
            <a:off x="3778884" y="2352994"/>
            <a:ext cx="1871393" cy="1871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5" name="Image 4" descr="Une image contenant lumière&#10;&#10;Description générée automatiquement">
            <a:extLst>
              <a:ext uri="{FF2B5EF4-FFF2-40B4-BE49-F238E27FC236}">
                <a16:creationId xmlns:a16="http://schemas.microsoft.com/office/drawing/2014/main" id="{E4B42006-6273-B2E1-9A0B-2A01002D28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4622594">
            <a:off x="2486294" y="1144847"/>
            <a:ext cx="921621" cy="921621"/>
          </a:xfrm>
          <a:prstGeom prst="rect">
            <a:avLst/>
          </a:prstGeom>
        </p:spPr>
      </p:pic>
      <p:sp>
        <p:nvSpPr>
          <p:cNvPr id="8" name="Titre de chapitre">
            <a:extLst>
              <a:ext uri="{FF2B5EF4-FFF2-40B4-BE49-F238E27FC236}">
                <a16:creationId xmlns:a16="http://schemas.microsoft.com/office/drawing/2014/main" id="{64955FFB-7771-29AB-6AE6-4BA258164338}"/>
              </a:ext>
            </a:extLst>
          </p:cNvPr>
          <p:cNvSpPr txBox="1">
            <a:spLocks noGrp="1"/>
          </p:cNvSpPr>
          <p:nvPr>
            <p:ph type="body" sz="quarter" idx="21" hasCustomPrompt="1"/>
          </p:nvPr>
        </p:nvSpPr>
        <p:spPr>
          <a:xfrm>
            <a:off x="1263650" y="4768584"/>
            <a:ext cx="9760603" cy="1258964"/>
          </a:xfrm>
          <a:prstGeom prst="rect">
            <a:avLst/>
          </a:prstGeom>
        </p:spPr>
        <p:txBody>
          <a:bodyPr>
            <a:noAutofit/>
          </a:bodyPr>
          <a:lstStyle>
            <a:lvl1pPr marL="0" indent="0" defTabSz="950952">
              <a:lnSpc>
                <a:spcPct val="80000"/>
              </a:lnSpc>
              <a:buNone/>
              <a:defRPr sz="4524" b="1" i="0" cap="none" spc="-90">
                <a:solidFill>
                  <a:schemeClr val="bg2"/>
                </a:solidFill>
                <a:latin typeface="Carnero" panose="020B0402020203020204" pitchFamily="34" charset="77"/>
              </a:defRPr>
            </a:lvl1pPr>
          </a:lstStyle>
          <a:p>
            <a:r>
              <a:rPr dirty="0" err="1"/>
              <a:t>Titre</a:t>
            </a:r>
            <a:r>
              <a:rPr dirty="0"/>
              <a:t> de </a:t>
            </a:r>
            <a:r>
              <a:rPr dirty="0" err="1"/>
              <a:t>chapitre</a:t>
            </a:r>
            <a:endParaRPr dirty="0"/>
          </a:p>
        </p:txBody>
      </p:sp>
      <p:sp>
        <p:nvSpPr>
          <p:cNvPr id="9" name="Numéro de diapositive">
            <a:extLst>
              <a:ext uri="{FF2B5EF4-FFF2-40B4-BE49-F238E27FC236}">
                <a16:creationId xmlns:a16="http://schemas.microsoft.com/office/drawing/2014/main" id="{03D53D4E-D2CB-3FAB-4EE5-EACC019CE1B2}"/>
              </a:ext>
            </a:extLst>
          </p:cNvPr>
          <p:cNvSpPr txBox="1">
            <a:spLocks noGrp="1"/>
          </p:cNvSpPr>
          <p:nvPr>
            <p:ph type="sldNum" sz="quarter" idx="2"/>
          </p:nvPr>
        </p:nvSpPr>
        <p:spPr>
          <a:xfrm>
            <a:off x="11228294" y="6338559"/>
            <a:ext cx="449601" cy="189796"/>
          </a:xfrm>
          <a:prstGeom prst="rect">
            <a:avLst/>
          </a:prstGeom>
        </p:spPr>
        <p:txBody>
          <a:bodyPr/>
          <a:lstStyle>
            <a:lvl1pPr>
              <a:defRPr>
                <a:solidFill>
                  <a:schemeClr val="tx1"/>
                </a:solidFill>
                <a:latin typeface="Carnero Book" panose="020B0402020203020204" pitchFamily="34" charset="77"/>
              </a:defRPr>
            </a:lvl1pPr>
          </a:lstStyle>
          <a:p>
            <a:fld id="{F2F87BF8-7809-4271-8554-2F9D366CA6DB}" type="slidenum">
              <a:rPr lang="fr-FR" noProof="0" smtClean="0"/>
              <a:t>‹n°›</a:t>
            </a:fld>
            <a:endParaRPr lang="fr-FR" noProof="0"/>
          </a:p>
        </p:txBody>
      </p:sp>
    </p:spTree>
    <p:extLst>
      <p:ext uri="{BB962C8B-B14F-4D97-AF65-F5344CB8AC3E}">
        <p14:creationId xmlns:p14="http://schemas.microsoft.com/office/powerpoint/2010/main" val="175308840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hapitre Vert 1">
    <p:bg>
      <p:bgPr>
        <a:solidFill>
          <a:schemeClr val="accent3"/>
        </a:solidFill>
        <a:effectLst/>
      </p:bgPr>
    </p:bg>
    <p:spTree>
      <p:nvGrpSpPr>
        <p:cNvPr id="1" name=""/>
        <p:cNvGrpSpPr/>
        <p:nvPr/>
      </p:nvGrpSpPr>
      <p:grpSpPr>
        <a:xfrm>
          <a:off x="0" y="0"/>
          <a:ext cx="0" cy="0"/>
          <a:chOff x="0" y="0"/>
          <a:chExt cx="0" cy="0"/>
        </a:xfrm>
      </p:grpSpPr>
      <p:sp>
        <p:nvSpPr>
          <p:cNvPr id="3" name="Texte">
            <a:extLst>
              <a:ext uri="{FF2B5EF4-FFF2-40B4-BE49-F238E27FC236}">
                <a16:creationId xmlns:a16="http://schemas.microsoft.com/office/drawing/2014/main" id="{133AA008-2331-5816-AAD8-E35772F1D6B8}"/>
              </a:ext>
            </a:extLst>
          </p:cNvPr>
          <p:cNvSpPr txBox="1">
            <a:spLocks noGrp="1"/>
          </p:cNvSpPr>
          <p:nvPr>
            <p:ph type="body" sz="quarter" idx="22" hasCustomPrompt="1"/>
          </p:nvPr>
        </p:nvSpPr>
        <p:spPr>
          <a:xfrm>
            <a:off x="1264031" y="3737074"/>
            <a:ext cx="2835953" cy="974626"/>
          </a:xfrm>
          <a:prstGeom prst="rect">
            <a:avLst/>
          </a:prstGeom>
        </p:spPr>
        <p:txBody>
          <a:bodyPr anchor="b">
            <a:noAutofit/>
          </a:bodyPr>
          <a:lstStyle>
            <a:lvl1pPr marL="114300" indent="-114300" defTabSz="1219169">
              <a:buClr>
                <a:schemeClr val="bg2"/>
              </a:buClr>
              <a:buSzPct val="100000"/>
              <a:buAutoNum type="arabicPeriod"/>
              <a:defRPr sz="6000" b="1" i="0" spc="660">
                <a:solidFill>
                  <a:schemeClr val="tx1"/>
                </a:solidFill>
                <a:latin typeface="Carnero" panose="020B0402020203020204" pitchFamily="34" charset="77"/>
              </a:defRPr>
            </a:lvl1pPr>
          </a:lstStyle>
          <a:p>
            <a:r>
              <a:rPr dirty="0"/>
              <a:t> </a:t>
            </a:r>
          </a:p>
        </p:txBody>
      </p:sp>
      <p:pic>
        <p:nvPicPr>
          <p:cNvPr id="2" name="Espace réservé pour une image  418">
            <a:extLst>
              <a:ext uri="{FF2B5EF4-FFF2-40B4-BE49-F238E27FC236}">
                <a16:creationId xmlns:a16="http://schemas.microsoft.com/office/drawing/2014/main" id="{22C63584-FB66-5FA2-FA06-2B29F7F7D91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069" t="-60692" r="-54469" b="-66308"/>
          <a:stretch/>
        </p:blipFill>
        <p:spPr>
          <a:xfrm>
            <a:off x="8338930" y="1422896"/>
            <a:ext cx="1871393" cy="1871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7" name="Image 6">
            <a:extLst>
              <a:ext uri="{FF2B5EF4-FFF2-40B4-BE49-F238E27FC236}">
                <a16:creationId xmlns:a16="http://schemas.microsoft.com/office/drawing/2014/main" id="{0EF18543-1C03-1CE6-2069-B5E84406586A}"/>
              </a:ext>
            </a:extLst>
          </p:cNvPr>
          <p:cNvPicPr>
            <a:picLocks noChangeAspect="1"/>
          </p:cNvPicPr>
          <p:nvPr/>
        </p:nvPicPr>
        <p:blipFill>
          <a:blip r:embed="rId3"/>
          <a:stretch>
            <a:fillRect/>
          </a:stretch>
        </p:blipFill>
        <p:spPr>
          <a:xfrm rot="10458844">
            <a:off x="605824" y="5776248"/>
            <a:ext cx="632524" cy="542164"/>
          </a:xfrm>
          <a:prstGeom prst="rect">
            <a:avLst/>
          </a:prstGeom>
        </p:spPr>
      </p:pic>
      <p:sp>
        <p:nvSpPr>
          <p:cNvPr id="9" name="Titre de chapitre">
            <a:extLst>
              <a:ext uri="{FF2B5EF4-FFF2-40B4-BE49-F238E27FC236}">
                <a16:creationId xmlns:a16="http://schemas.microsoft.com/office/drawing/2014/main" id="{67653BA6-712A-AD3C-C5B6-EDF2520CBD25}"/>
              </a:ext>
            </a:extLst>
          </p:cNvPr>
          <p:cNvSpPr txBox="1">
            <a:spLocks noGrp="1"/>
          </p:cNvSpPr>
          <p:nvPr>
            <p:ph type="body" sz="quarter" idx="21" hasCustomPrompt="1"/>
          </p:nvPr>
        </p:nvSpPr>
        <p:spPr>
          <a:xfrm>
            <a:off x="1263650" y="4768584"/>
            <a:ext cx="9760603" cy="1258964"/>
          </a:xfrm>
          <a:prstGeom prst="rect">
            <a:avLst/>
          </a:prstGeom>
        </p:spPr>
        <p:txBody>
          <a:bodyPr>
            <a:noAutofit/>
          </a:bodyPr>
          <a:lstStyle>
            <a:lvl1pPr marL="0" indent="0" defTabSz="950952">
              <a:lnSpc>
                <a:spcPct val="80000"/>
              </a:lnSpc>
              <a:buNone/>
              <a:defRPr sz="4524" b="1" i="0" cap="none" spc="-90">
                <a:solidFill>
                  <a:schemeClr val="bg2"/>
                </a:solidFill>
                <a:latin typeface="Carnero" panose="020B0402020203020204" pitchFamily="34" charset="77"/>
              </a:defRPr>
            </a:lvl1pPr>
          </a:lstStyle>
          <a:p>
            <a:r>
              <a:rPr dirty="0" err="1"/>
              <a:t>Titre</a:t>
            </a:r>
            <a:r>
              <a:rPr dirty="0"/>
              <a:t> de </a:t>
            </a:r>
            <a:r>
              <a:rPr dirty="0" err="1"/>
              <a:t>chapitre</a:t>
            </a:r>
            <a:endParaRPr dirty="0"/>
          </a:p>
        </p:txBody>
      </p:sp>
      <p:sp>
        <p:nvSpPr>
          <p:cNvPr id="10" name="Numéro de diapositive">
            <a:extLst>
              <a:ext uri="{FF2B5EF4-FFF2-40B4-BE49-F238E27FC236}">
                <a16:creationId xmlns:a16="http://schemas.microsoft.com/office/drawing/2014/main" id="{54369A3D-BA7A-E9E1-3EAF-BD77500D78A9}"/>
              </a:ext>
            </a:extLst>
          </p:cNvPr>
          <p:cNvSpPr txBox="1">
            <a:spLocks noGrp="1"/>
          </p:cNvSpPr>
          <p:nvPr>
            <p:ph type="sldNum" sz="quarter" idx="2"/>
          </p:nvPr>
        </p:nvSpPr>
        <p:spPr>
          <a:xfrm>
            <a:off x="11228294" y="6338559"/>
            <a:ext cx="449601" cy="189796"/>
          </a:xfrm>
          <a:prstGeom prst="rect">
            <a:avLst/>
          </a:prstGeom>
        </p:spPr>
        <p:txBody>
          <a:bodyPr/>
          <a:lstStyle>
            <a:lvl1pPr>
              <a:defRPr>
                <a:solidFill>
                  <a:schemeClr val="tx1"/>
                </a:solidFill>
                <a:latin typeface="Carnero Book" panose="020B0402020203020204" pitchFamily="34" charset="77"/>
              </a:defRPr>
            </a:lvl1pPr>
          </a:lstStyle>
          <a:p>
            <a:fld id="{F2F87BF8-7809-4271-8554-2F9D366CA6DB}" type="slidenum">
              <a:rPr lang="fr-FR" noProof="0" smtClean="0"/>
              <a:t>‹n°›</a:t>
            </a:fld>
            <a:endParaRPr lang="fr-FR" noProof="0"/>
          </a:p>
        </p:txBody>
      </p:sp>
    </p:spTree>
    <p:extLst>
      <p:ext uri="{BB962C8B-B14F-4D97-AF65-F5344CB8AC3E}">
        <p14:creationId xmlns:p14="http://schemas.microsoft.com/office/powerpoint/2010/main" val="409553569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hapitre Jaune 1">
    <p:bg>
      <p:bgPr>
        <a:solidFill>
          <a:schemeClr val="accent4"/>
        </a:solidFill>
        <a:effectLst/>
      </p:bgPr>
    </p:bg>
    <p:spTree>
      <p:nvGrpSpPr>
        <p:cNvPr id="1" name=""/>
        <p:cNvGrpSpPr/>
        <p:nvPr/>
      </p:nvGrpSpPr>
      <p:grpSpPr>
        <a:xfrm>
          <a:off x="0" y="0"/>
          <a:ext cx="0" cy="0"/>
          <a:chOff x="0" y="0"/>
          <a:chExt cx="0" cy="0"/>
        </a:xfrm>
      </p:grpSpPr>
      <p:sp>
        <p:nvSpPr>
          <p:cNvPr id="3" name="Texte">
            <a:extLst>
              <a:ext uri="{FF2B5EF4-FFF2-40B4-BE49-F238E27FC236}">
                <a16:creationId xmlns:a16="http://schemas.microsoft.com/office/drawing/2014/main" id="{133AA008-2331-5816-AAD8-E35772F1D6B8}"/>
              </a:ext>
            </a:extLst>
          </p:cNvPr>
          <p:cNvSpPr txBox="1">
            <a:spLocks noGrp="1"/>
          </p:cNvSpPr>
          <p:nvPr>
            <p:ph type="body" sz="quarter" idx="22" hasCustomPrompt="1"/>
          </p:nvPr>
        </p:nvSpPr>
        <p:spPr>
          <a:xfrm>
            <a:off x="1264031" y="3737074"/>
            <a:ext cx="2835953" cy="974626"/>
          </a:xfrm>
          <a:prstGeom prst="rect">
            <a:avLst/>
          </a:prstGeom>
        </p:spPr>
        <p:txBody>
          <a:bodyPr anchor="b">
            <a:noAutofit/>
          </a:bodyPr>
          <a:lstStyle>
            <a:lvl1pPr marL="114300" indent="-114300" defTabSz="1219169">
              <a:buClr>
                <a:schemeClr val="bg2"/>
              </a:buClr>
              <a:buSzPct val="100000"/>
              <a:buAutoNum type="arabicPeriod"/>
              <a:defRPr sz="6000" b="1" i="0" spc="660">
                <a:solidFill>
                  <a:schemeClr val="tx1"/>
                </a:solidFill>
                <a:latin typeface="Carnero" panose="020B0402020203020204" pitchFamily="34" charset="77"/>
              </a:defRPr>
            </a:lvl1pPr>
          </a:lstStyle>
          <a:p>
            <a:r>
              <a:rPr dirty="0"/>
              <a:t> </a:t>
            </a:r>
          </a:p>
        </p:txBody>
      </p:sp>
      <p:pic>
        <p:nvPicPr>
          <p:cNvPr id="6" name="Espace réservé pour une image  418">
            <a:extLst>
              <a:ext uri="{FF2B5EF4-FFF2-40B4-BE49-F238E27FC236}">
                <a16:creationId xmlns:a16="http://schemas.microsoft.com/office/drawing/2014/main" id="{49B324F1-7307-1BAB-DB89-C2C005F00F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069" t="-60692" r="-54469" b="-66308"/>
          <a:stretch/>
        </p:blipFill>
        <p:spPr>
          <a:xfrm>
            <a:off x="4272559" y="2079519"/>
            <a:ext cx="1871393" cy="1871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7" name="Image 6" descr="Une image contenant lumière&#10;&#10;Description générée automatiquement">
            <a:extLst>
              <a:ext uri="{FF2B5EF4-FFF2-40B4-BE49-F238E27FC236}">
                <a16:creationId xmlns:a16="http://schemas.microsoft.com/office/drawing/2014/main" id="{C188B828-3237-CC22-DD88-57C807C623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4622594">
            <a:off x="3086773" y="1464424"/>
            <a:ext cx="921621" cy="921621"/>
          </a:xfrm>
          <a:prstGeom prst="rect">
            <a:avLst/>
          </a:prstGeom>
        </p:spPr>
      </p:pic>
      <p:sp>
        <p:nvSpPr>
          <p:cNvPr id="9" name="Titre de chapitre">
            <a:extLst>
              <a:ext uri="{FF2B5EF4-FFF2-40B4-BE49-F238E27FC236}">
                <a16:creationId xmlns:a16="http://schemas.microsoft.com/office/drawing/2014/main" id="{F04CCC91-2907-D08A-5C31-1D6ABECFB44A}"/>
              </a:ext>
            </a:extLst>
          </p:cNvPr>
          <p:cNvSpPr txBox="1">
            <a:spLocks noGrp="1"/>
          </p:cNvSpPr>
          <p:nvPr>
            <p:ph type="body" sz="quarter" idx="21" hasCustomPrompt="1"/>
          </p:nvPr>
        </p:nvSpPr>
        <p:spPr>
          <a:xfrm>
            <a:off x="1263650" y="4768584"/>
            <a:ext cx="9760603" cy="1258964"/>
          </a:xfrm>
          <a:prstGeom prst="rect">
            <a:avLst/>
          </a:prstGeom>
        </p:spPr>
        <p:txBody>
          <a:bodyPr>
            <a:noAutofit/>
          </a:bodyPr>
          <a:lstStyle>
            <a:lvl1pPr marL="0" indent="0" defTabSz="950952">
              <a:lnSpc>
                <a:spcPct val="80000"/>
              </a:lnSpc>
              <a:buNone/>
              <a:defRPr sz="4524" b="1" i="0" cap="none" spc="-90">
                <a:solidFill>
                  <a:schemeClr val="bg2"/>
                </a:solidFill>
                <a:latin typeface="Carnero" panose="020B0402020203020204" pitchFamily="34" charset="77"/>
              </a:defRPr>
            </a:lvl1pPr>
          </a:lstStyle>
          <a:p>
            <a:r>
              <a:rPr dirty="0" err="1"/>
              <a:t>Titre</a:t>
            </a:r>
            <a:r>
              <a:rPr dirty="0"/>
              <a:t> de </a:t>
            </a:r>
            <a:r>
              <a:rPr dirty="0" err="1"/>
              <a:t>chapitre</a:t>
            </a:r>
            <a:endParaRPr dirty="0"/>
          </a:p>
        </p:txBody>
      </p:sp>
      <p:sp>
        <p:nvSpPr>
          <p:cNvPr id="10" name="Numéro de diapositive">
            <a:extLst>
              <a:ext uri="{FF2B5EF4-FFF2-40B4-BE49-F238E27FC236}">
                <a16:creationId xmlns:a16="http://schemas.microsoft.com/office/drawing/2014/main" id="{A7FE886D-C216-BA56-2F54-E2BA6090497E}"/>
              </a:ext>
            </a:extLst>
          </p:cNvPr>
          <p:cNvSpPr txBox="1">
            <a:spLocks noGrp="1"/>
          </p:cNvSpPr>
          <p:nvPr>
            <p:ph type="sldNum" sz="quarter" idx="2"/>
          </p:nvPr>
        </p:nvSpPr>
        <p:spPr>
          <a:xfrm>
            <a:off x="11228294" y="6338559"/>
            <a:ext cx="449601" cy="189796"/>
          </a:xfrm>
          <a:prstGeom prst="rect">
            <a:avLst/>
          </a:prstGeom>
        </p:spPr>
        <p:txBody>
          <a:bodyPr/>
          <a:lstStyle>
            <a:lvl1pPr>
              <a:defRPr>
                <a:solidFill>
                  <a:schemeClr val="tx1"/>
                </a:solidFill>
                <a:latin typeface="Carnero Book" panose="020B0402020203020204" pitchFamily="34" charset="77"/>
              </a:defRPr>
            </a:lvl1pPr>
          </a:lstStyle>
          <a:p>
            <a:fld id="{F2F87BF8-7809-4271-8554-2F9D366CA6DB}" type="slidenum">
              <a:rPr lang="fr-FR" noProof="0" smtClean="0"/>
              <a:t>‹n°›</a:t>
            </a:fld>
            <a:endParaRPr lang="fr-FR" noProof="0"/>
          </a:p>
        </p:txBody>
      </p:sp>
    </p:spTree>
    <p:extLst>
      <p:ext uri="{BB962C8B-B14F-4D97-AF65-F5344CB8AC3E}">
        <p14:creationId xmlns:p14="http://schemas.microsoft.com/office/powerpoint/2010/main" val="373729865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2F31C80A-1D04-5C5B-AE95-545128A51D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Gothic A1" pitchFamily="2" charset="-127"/>
                <a:ea typeface="Gothic A1" pitchFamily="2" charset="-127"/>
                <a:cs typeface="Gothic A1" pitchFamily="2" charset="-127"/>
              </a:defRPr>
            </a:lvl1pPr>
          </a:lstStyle>
          <a:p>
            <a:fld id="{ACBAB76C-FF7E-457B-82BC-DA62AA79F99B}" type="datetimeFigureOut">
              <a:rPr lang="fr-FR" noProof="0" smtClean="0"/>
              <a:t>17/02/2024</a:t>
            </a:fld>
            <a:endParaRPr lang="fr-FR" noProof="0"/>
          </a:p>
        </p:txBody>
      </p:sp>
      <p:sp>
        <p:nvSpPr>
          <p:cNvPr id="6" name="Espace réservé du numéro de diapositive 5">
            <a:extLst>
              <a:ext uri="{FF2B5EF4-FFF2-40B4-BE49-F238E27FC236}">
                <a16:creationId xmlns:a16="http://schemas.microsoft.com/office/drawing/2014/main" id="{86C0DFDB-6B63-1334-DCA1-1498869DD7B8}"/>
              </a:ext>
            </a:extLst>
          </p:cNvPr>
          <p:cNvSpPr>
            <a:spLocks noGrp="1"/>
          </p:cNvSpPr>
          <p:nvPr>
            <p:ph type="sldNum" sz="quarter" idx="4"/>
          </p:nvPr>
        </p:nvSpPr>
        <p:spPr>
          <a:xfrm>
            <a:off x="8464296" y="6356350"/>
            <a:ext cx="290680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F87BF8-7809-4271-8554-2F9D366CA6DB}" type="slidenum">
              <a:rPr lang="fr-FR" noProof="0" smtClean="0"/>
              <a:t>‹n°›</a:t>
            </a:fld>
            <a:endParaRPr lang="fr-FR" noProof="0"/>
          </a:p>
        </p:txBody>
      </p:sp>
      <p:sp>
        <p:nvSpPr>
          <p:cNvPr id="2" name="Espace réservé du texte 1">
            <a:extLst>
              <a:ext uri="{FF2B5EF4-FFF2-40B4-BE49-F238E27FC236}">
                <a16:creationId xmlns:a16="http://schemas.microsoft.com/office/drawing/2014/main" id="{FC4E85B0-17F2-E297-3B83-57F884468F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Premier niveau</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2986369827"/>
      </p:ext>
    </p:extLst>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8" r:id="rId27"/>
    <p:sldLayoutId id="2147483699" r:id="rId28"/>
    <p:sldLayoutId id="2147483700"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SzPct val="130000"/>
        <a:buFont typeface="Wingdings" pitchFamily="2" charset="2"/>
        <a:buChar char="§"/>
        <a:defRPr sz="1000" kern="1200">
          <a:solidFill>
            <a:schemeClr val="tx1"/>
          </a:solidFill>
          <a:latin typeface="Gothic A1" pitchFamily="2" charset="-127"/>
          <a:ea typeface="Gothic A1" pitchFamily="2" charset="-127"/>
          <a:cs typeface="Gothic A1" pitchFamily="2" charset="-127"/>
        </a:defRPr>
      </a:lvl1pPr>
      <a:lvl2pPr marL="685800" indent="-228600" algn="l" defTabSz="914400" rtl="0" eaLnBrk="1" latinLnBrk="0" hangingPunct="1">
        <a:lnSpc>
          <a:spcPct val="90000"/>
        </a:lnSpc>
        <a:spcBef>
          <a:spcPts val="500"/>
        </a:spcBef>
        <a:buClr>
          <a:schemeClr val="tx2"/>
        </a:buClr>
        <a:buSzPct val="80000"/>
        <a:buFont typeface="Wingdings" pitchFamily="2" charset="2"/>
        <a:buChar char="q"/>
        <a:defRPr sz="1000" kern="1200">
          <a:solidFill>
            <a:schemeClr val="tx1"/>
          </a:solidFill>
          <a:latin typeface="Gothic A1" pitchFamily="2" charset="-127"/>
          <a:ea typeface="Gothic A1" pitchFamily="2" charset="-127"/>
          <a:cs typeface="Gothic A1" pitchFamily="2" charset="-127"/>
        </a:defRPr>
      </a:lvl2pPr>
      <a:lvl3pPr marL="1143000" indent="-228600" algn="l" defTabSz="914400" rtl="0" eaLnBrk="1" latinLnBrk="0" hangingPunct="1">
        <a:lnSpc>
          <a:spcPct val="90000"/>
        </a:lnSpc>
        <a:spcBef>
          <a:spcPts val="500"/>
        </a:spcBef>
        <a:buClr>
          <a:schemeClr val="tx2"/>
        </a:buClr>
        <a:buFont typeface="Wingdings" pitchFamily="2" charset="2"/>
        <a:buChar char="Ø"/>
        <a:defRPr sz="1000" kern="1200">
          <a:solidFill>
            <a:schemeClr val="tx1"/>
          </a:solidFill>
          <a:latin typeface="Gothic A1" pitchFamily="2" charset="-127"/>
          <a:ea typeface="Gothic A1" pitchFamily="2" charset="-127"/>
          <a:cs typeface="Gothic A1" pitchFamily="2" charset="-127"/>
        </a:defRPr>
      </a:lvl3pPr>
      <a:lvl4pPr marL="1600200" indent="-228600" algn="l" defTabSz="914400" rtl="0" eaLnBrk="1" latinLnBrk="0" hangingPunct="1">
        <a:lnSpc>
          <a:spcPct val="90000"/>
        </a:lnSpc>
        <a:spcBef>
          <a:spcPts val="500"/>
        </a:spcBef>
        <a:buClr>
          <a:schemeClr val="tx2"/>
        </a:buClr>
        <a:buFont typeface="Wingdings" pitchFamily="2" charset="2"/>
        <a:buChar char="v"/>
        <a:defRPr sz="1000" kern="1200">
          <a:solidFill>
            <a:schemeClr val="tx1"/>
          </a:solidFill>
          <a:latin typeface="Gothic A1" pitchFamily="2" charset="-127"/>
          <a:ea typeface="Gothic A1" pitchFamily="2" charset="-127"/>
          <a:cs typeface="Gothic A1" pitchFamily="2" charset="-127"/>
        </a:defRPr>
      </a:lvl4pPr>
      <a:lvl5pPr marL="2057400" indent="-228600" algn="l" defTabSz="914400" rtl="0" eaLnBrk="1" latinLnBrk="0" hangingPunct="1">
        <a:lnSpc>
          <a:spcPct val="90000"/>
        </a:lnSpc>
        <a:spcBef>
          <a:spcPts val="500"/>
        </a:spcBef>
        <a:buClr>
          <a:schemeClr val="tx2"/>
        </a:buClr>
        <a:buFont typeface="Wingdings" pitchFamily="2" charset="2"/>
        <a:buChar char="§"/>
        <a:defRPr sz="1100" kern="1200">
          <a:solidFill>
            <a:schemeClr val="tx1"/>
          </a:solidFill>
          <a:latin typeface="Gothic A1" pitchFamily="2" charset="-127"/>
          <a:ea typeface="Gothic A1" pitchFamily="2" charset="-127"/>
          <a:cs typeface="Gothic A1" pitchFamily="2" charset="-12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9.tiff"/><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tags" Target="../tags/tag3.xml"/><Relationship Id="rId7" Type="http://schemas.openxmlformats.org/officeDocument/2006/relationships/slideLayout" Target="../slideLayouts/slideLayout17.xml"/><Relationship Id="rId12" Type="http://schemas.openxmlformats.org/officeDocument/2006/relationships/image" Target="../media/image25.png"/><Relationship Id="rId2" Type="http://schemas.openxmlformats.org/officeDocument/2006/relationships/tags" Target="../tags/tag2.xml"/><Relationship Id="rId16" Type="http://schemas.openxmlformats.org/officeDocument/2006/relationships/image" Target="../media/image1.emf"/><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4.png"/><Relationship Id="rId5" Type="http://schemas.openxmlformats.org/officeDocument/2006/relationships/tags" Target="../tags/tag5.xml"/><Relationship Id="rId15" Type="http://schemas.microsoft.com/office/2007/relationships/hdphoto" Target="../media/hdphoto1.wdp"/><Relationship Id="rId10" Type="http://schemas.openxmlformats.org/officeDocument/2006/relationships/image" Target="../media/image23.png"/><Relationship Id="rId4" Type="http://schemas.openxmlformats.org/officeDocument/2006/relationships/tags" Target="../tags/tag4.xml"/><Relationship Id="rId9" Type="http://schemas.openxmlformats.org/officeDocument/2006/relationships/image" Target="../media/image22.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30.png"/><Relationship Id="rId3" Type="http://schemas.openxmlformats.org/officeDocument/2006/relationships/tags" Target="../tags/tag9.xml"/><Relationship Id="rId7" Type="http://schemas.openxmlformats.org/officeDocument/2006/relationships/diagramData" Target="../diagrams/data1.xml"/><Relationship Id="rId12" Type="http://schemas.openxmlformats.org/officeDocument/2006/relationships/image" Target="../media/image2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8.png"/><Relationship Id="rId11" Type="http://schemas.microsoft.com/office/2007/relationships/diagramDrawing" Target="../diagrams/drawing1.xml"/><Relationship Id="rId5" Type="http://schemas.openxmlformats.org/officeDocument/2006/relationships/slideLayout" Target="../slideLayouts/slideLayout18.xml"/><Relationship Id="rId10" Type="http://schemas.openxmlformats.org/officeDocument/2006/relationships/diagramColors" Target="../diagrams/colors1.xml"/><Relationship Id="rId4" Type="http://schemas.openxmlformats.org/officeDocument/2006/relationships/tags" Target="../tags/tag10.xml"/><Relationship Id="rId9"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CAC8F00-D1D7-B940-BC85-88CBD6F34EF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5253375" y="973625"/>
            <a:ext cx="7385192" cy="4475873"/>
          </a:xfrm>
          <a:prstGeom prst="rect">
            <a:avLst/>
          </a:prstGeom>
        </p:spPr>
      </p:pic>
      <p:sp>
        <p:nvSpPr>
          <p:cNvPr id="2" name="Titre 1">
            <a:extLst>
              <a:ext uri="{FF2B5EF4-FFF2-40B4-BE49-F238E27FC236}">
                <a16:creationId xmlns:a16="http://schemas.microsoft.com/office/drawing/2014/main" id="{E5829F5B-763F-4BA4-8D12-1578264F772B}"/>
              </a:ext>
            </a:extLst>
          </p:cNvPr>
          <p:cNvSpPr>
            <a:spLocks noGrp="1"/>
          </p:cNvSpPr>
          <p:nvPr>
            <p:ph type="ctrTitle"/>
          </p:nvPr>
        </p:nvSpPr>
        <p:spPr>
          <a:xfrm>
            <a:off x="603844" y="2892055"/>
            <a:ext cx="5941736" cy="2296633"/>
          </a:xfrm>
        </p:spPr>
        <p:txBody>
          <a:bodyPr anchor="t">
            <a:noAutofit/>
          </a:bodyPr>
          <a:lstStyle/>
          <a:p>
            <a:pPr algn="l"/>
            <a:r>
              <a:rPr lang="fr-FR" sz="4000" b="1" dirty="0">
                <a:latin typeface="Carnero" panose="020B0402020203020204" pitchFamily="34" charset="77"/>
              </a:rPr>
              <a:t>Entreprendre dans les énergies renouvelables</a:t>
            </a:r>
            <a:br>
              <a:rPr lang="fr-FR" sz="4000" b="1" dirty="0">
                <a:latin typeface="Carnero" panose="020B0402020203020204" pitchFamily="34" charset="77"/>
              </a:rPr>
            </a:br>
            <a:br>
              <a:rPr lang="fr-FR" sz="4000" b="1" dirty="0">
                <a:latin typeface="Carnero" panose="020B0402020203020204" pitchFamily="34" charset="77"/>
              </a:rPr>
            </a:br>
            <a:r>
              <a:rPr lang="fr-FR" sz="1800" b="1" dirty="0">
                <a:solidFill>
                  <a:schemeClr val="accent3"/>
                </a:solidFill>
                <a:latin typeface="+mn-lt"/>
              </a:rPr>
              <a:t>Février 2024 - CNAM</a:t>
            </a:r>
            <a:endParaRPr lang="fr-FR" sz="4000" b="1" dirty="0">
              <a:solidFill>
                <a:schemeClr val="accent3"/>
              </a:solidFill>
              <a:latin typeface="+mn-lt"/>
            </a:endParaRPr>
          </a:p>
        </p:txBody>
      </p:sp>
      <p:pic>
        <p:nvPicPr>
          <p:cNvPr id="9" name="Image 8">
            <a:extLst>
              <a:ext uri="{FF2B5EF4-FFF2-40B4-BE49-F238E27FC236}">
                <a16:creationId xmlns:a16="http://schemas.microsoft.com/office/drawing/2014/main" id="{90DCA673-8A28-52E8-97F2-C3A37E0306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3844" y="651596"/>
            <a:ext cx="3448031" cy="637498"/>
          </a:xfrm>
          <a:prstGeom prst="rect">
            <a:avLst/>
          </a:prstGeom>
        </p:spPr>
      </p:pic>
      <p:sp>
        <p:nvSpPr>
          <p:cNvPr id="10" name="Espace réservé du texte 7">
            <a:extLst>
              <a:ext uri="{FF2B5EF4-FFF2-40B4-BE49-F238E27FC236}">
                <a16:creationId xmlns:a16="http://schemas.microsoft.com/office/drawing/2014/main" id="{2D3AD212-5282-7734-CD44-359D180CD61E}"/>
              </a:ext>
            </a:extLst>
          </p:cNvPr>
          <p:cNvSpPr txBox="1">
            <a:spLocks/>
          </p:cNvSpPr>
          <p:nvPr/>
        </p:nvSpPr>
        <p:spPr>
          <a:xfrm>
            <a:off x="603844" y="5952489"/>
            <a:ext cx="10984311" cy="253915"/>
          </a:xfrm>
          <a:prstGeom prst="rect">
            <a:avLst/>
          </a:prstGeom>
        </p:spPr>
        <p:txBody>
          <a:bodyPr/>
          <a:lstStyle>
            <a:lvl1pPr marL="228600" indent="-228600" algn="l" defTabSz="914400" rtl="0" eaLnBrk="1" latinLnBrk="0" hangingPunct="1">
              <a:lnSpc>
                <a:spcPct val="90000"/>
              </a:lnSpc>
              <a:spcBef>
                <a:spcPts val="1000"/>
              </a:spcBef>
              <a:buClr>
                <a:schemeClr val="tx2"/>
              </a:buClr>
              <a:buSzPct val="130000"/>
              <a:buFont typeface="Wingdings" pitchFamily="2" charset="2"/>
              <a:buChar char="§"/>
              <a:defRPr sz="1000" kern="1200">
                <a:solidFill>
                  <a:schemeClr val="tx1"/>
                </a:solidFill>
                <a:latin typeface="Gothic A1" pitchFamily="2" charset="-127"/>
                <a:ea typeface="Gothic A1" pitchFamily="2" charset="-127"/>
                <a:cs typeface="Gothic A1" pitchFamily="2" charset="-127"/>
              </a:defRPr>
            </a:lvl1pPr>
            <a:lvl2pPr marL="685800" indent="-228600" algn="l" defTabSz="914400" rtl="0" eaLnBrk="1" latinLnBrk="0" hangingPunct="1">
              <a:lnSpc>
                <a:spcPct val="90000"/>
              </a:lnSpc>
              <a:spcBef>
                <a:spcPts val="500"/>
              </a:spcBef>
              <a:buClr>
                <a:schemeClr val="tx2"/>
              </a:buClr>
              <a:buSzPct val="80000"/>
              <a:buFont typeface="Wingdings" pitchFamily="2" charset="2"/>
              <a:buChar char="q"/>
              <a:defRPr sz="1000" kern="1200">
                <a:solidFill>
                  <a:schemeClr val="tx1"/>
                </a:solidFill>
                <a:latin typeface="Gothic A1" pitchFamily="2" charset="-127"/>
                <a:ea typeface="Gothic A1" pitchFamily="2" charset="-127"/>
                <a:cs typeface="Gothic A1" pitchFamily="2" charset="-127"/>
              </a:defRPr>
            </a:lvl2pPr>
            <a:lvl3pPr marL="1143000" indent="-228600" algn="l" defTabSz="914400" rtl="0" eaLnBrk="1" latinLnBrk="0" hangingPunct="1">
              <a:lnSpc>
                <a:spcPct val="90000"/>
              </a:lnSpc>
              <a:spcBef>
                <a:spcPts val="500"/>
              </a:spcBef>
              <a:buClr>
                <a:schemeClr val="tx2"/>
              </a:buClr>
              <a:buFont typeface="Wingdings" pitchFamily="2" charset="2"/>
              <a:buChar char="Ø"/>
              <a:defRPr sz="1000" kern="1200">
                <a:solidFill>
                  <a:schemeClr val="tx1"/>
                </a:solidFill>
                <a:latin typeface="Gothic A1" pitchFamily="2" charset="-127"/>
                <a:ea typeface="Gothic A1" pitchFamily="2" charset="-127"/>
                <a:cs typeface="Gothic A1" pitchFamily="2" charset="-127"/>
              </a:defRPr>
            </a:lvl3pPr>
            <a:lvl4pPr marL="1600200" indent="-228600" algn="l" defTabSz="914400" rtl="0" eaLnBrk="1" latinLnBrk="0" hangingPunct="1">
              <a:lnSpc>
                <a:spcPct val="90000"/>
              </a:lnSpc>
              <a:spcBef>
                <a:spcPts val="500"/>
              </a:spcBef>
              <a:buClr>
                <a:schemeClr val="tx2"/>
              </a:buClr>
              <a:buFont typeface="Wingdings" pitchFamily="2" charset="2"/>
              <a:buChar char="v"/>
              <a:defRPr sz="1000" kern="1200">
                <a:solidFill>
                  <a:schemeClr val="tx1"/>
                </a:solidFill>
                <a:latin typeface="Gothic A1" pitchFamily="2" charset="-127"/>
                <a:ea typeface="Gothic A1" pitchFamily="2" charset="-127"/>
                <a:cs typeface="Gothic A1" pitchFamily="2" charset="-127"/>
              </a:defRPr>
            </a:lvl4pPr>
            <a:lvl5pPr marL="2057400" indent="-228600" algn="l" defTabSz="914400" rtl="0" eaLnBrk="1" latinLnBrk="0" hangingPunct="1">
              <a:lnSpc>
                <a:spcPct val="90000"/>
              </a:lnSpc>
              <a:spcBef>
                <a:spcPts val="500"/>
              </a:spcBef>
              <a:buClr>
                <a:schemeClr val="tx2"/>
              </a:buClr>
              <a:buFont typeface="Wingdings" pitchFamily="2" charset="2"/>
              <a:buChar char="§"/>
              <a:defRPr sz="1100" kern="1200">
                <a:solidFill>
                  <a:schemeClr val="tx1"/>
                </a:solidFill>
                <a:latin typeface="Gothic A1" pitchFamily="2" charset="-127"/>
                <a:ea typeface="Gothic A1" pitchFamily="2" charset="-127"/>
                <a:cs typeface="Gothic A1" pitchFamily="2" charset="-12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dirty="0"/>
              <a:t>Julien Tchernia, PDG – Co-fondateur</a:t>
            </a:r>
          </a:p>
        </p:txBody>
      </p:sp>
    </p:spTree>
    <p:extLst>
      <p:ext uri="{BB962C8B-B14F-4D97-AF65-F5344CB8AC3E}">
        <p14:creationId xmlns:p14="http://schemas.microsoft.com/office/powerpoint/2010/main" val="2613969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1D104-B86F-4EA3-8950-984424EABCAC}"/>
              </a:ext>
            </a:extLst>
          </p:cNvPr>
          <p:cNvSpPr>
            <a:spLocks noGrp="1"/>
          </p:cNvSpPr>
          <p:nvPr>
            <p:ph type="title"/>
          </p:nvPr>
        </p:nvSpPr>
        <p:spPr/>
        <p:txBody>
          <a:bodyPr>
            <a:normAutofit/>
          </a:bodyPr>
          <a:lstStyle/>
          <a:p>
            <a:r>
              <a:rPr lang="fr-FR" sz="4800" dirty="0"/>
              <a:t>Le marché de l’énergie c’est …</a:t>
            </a:r>
          </a:p>
        </p:txBody>
      </p:sp>
      <p:sp>
        <p:nvSpPr>
          <p:cNvPr id="4" name="Espace réservé du texte 3">
            <a:extLst>
              <a:ext uri="{FF2B5EF4-FFF2-40B4-BE49-F238E27FC236}">
                <a16:creationId xmlns:a16="http://schemas.microsoft.com/office/drawing/2014/main" id="{3E45D079-4C62-1E37-D4E9-B0548AB28F00}"/>
              </a:ext>
            </a:extLst>
          </p:cNvPr>
          <p:cNvSpPr>
            <a:spLocks noGrp="1"/>
          </p:cNvSpPr>
          <p:nvPr>
            <p:ph type="body" sz="quarter" idx="33"/>
          </p:nvPr>
        </p:nvSpPr>
        <p:spPr>
          <a:xfrm>
            <a:off x="603250" y="1990725"/>
            <a:ext cx="10681123" cy="4420014"/>
          </a:xfrm>
        </p:spPr>
        <p:txBody>
          <a:bodyPr numCol="1">
            <a:normAutofit/>
          </a:bodyPr>
          <a:lstStyle/>
          <a:p>
            <a:pPr marL="228600" indent="-228600">
              <a:lnSpc>
                <a:spcPct val="90000"/>
              </a:lnSpc>
              <a:buFont typeface="Arial" panose="020B0604020202020204" pitchFamily="34" charset="0"/>
              <a:buChar char="•"/>
            </a:pPr>
            <a:r>
              <a:rPr lang="fr-FR" sz="1800" dirty="0"/>
              <a:t>Une difficulté de stockage, en particulier sur l’électricité</a:t>
            </a:r>
          </a:p>
          <a:p>
            <a:pPr marL="742950" lvl="1">
              <a:buFont typeface="Arial" panose="020B0604020202020204" pitchFamily="34" charset="0"/>
              <a:buChar char="•"/>
            </a:pPr>
            <a:r>
              <a:rPr lang="fr-FR" sz="1800" dirty="0"/>
              <a:t>L’équilibre offre demande doit être assuré à tout instant pour éviter une coupure générale</a:t>
            </a:r>
          </a:p>
          <a:p>
            <a:pPr marL="228600" indent="-228600">
              <a:lnSpc>
                <a:spcPct val="90000"/>
              </a:lnSpc>
              <a:buFont typeface="Arial" panose="020B0604020202020204" pitchFamily="34" charset="0"/>
              <a:buChar char="•"/>
            </a:pPr>
            <a:r>
              <a:rPr lang="fr-FR" sz="1800" dirty="0"/>
              <a:t>Une demande non-élastique</a:t>
            </a:r>
          </a:p>
          <a:p>
            <a:pPr marL="742950" lvl="1">
              <a:buFont typeface="Arial" panose="020B0604020202020204" pitchFamily="34" charset="0"/>
              <a:buChar char="•"/>
            </a:pPr>
            <a:r>
              <a:rPr lang="fr-FR" sz="1800" dirty="0"/>
              <a:t>Beaucoup d’usages ne peuvent pas être supprimés, ni déplacés : le chauffage, la cuisson, etc…</a:t>
            </a:r>
          </a:p>
          <a:p>
            <a:pPr marL="228600" indent="-228600">
              <a:lnSpc>
                <a:spcPct val="90000"/>
              </a:lnSpc>
              <a:buFont typeface="Arial" panose="020B0604020202020204" pitchFamily="34" charset="0"/>
              <a:buChar char="•"/>
            </a:pPr>
            <a:r>
              <a:rPr lang="fr-FR" sz="1800" dirty="0"/>
              <a:t>Une fourniture indifférenciée entre concurrent</a:t>
            </a:r>
          </a:p>
          <a:p>
            <a:pPr marL="742950" lvl="1">
              <a:buFont typeface="Arial" panose="020B0604020202020204" pitchFamily="34" charset="0"/>
              <a:buChar char="•"/>
            </a:pPr>
            <a:r>
              <a:rPr lang="fr-FR" sz="1800" dirty="0"/>
              <a:t>Même produit et même qualité pour tout le monde</a:t>
            </a:r>
          </a:p>
          <a:p>
            <a:pPr marL="228600" indent="-228600">
              <a:lnSpc>
                <a:spcPct val="90000"/>
              </a:lnSpc>
              <a:buFont typeface="Arial" panose="020B0604020202020204" pitchFamily="34" charset="0"/>
              <a:buChar char="•"/>
            </a:pPr>
            <a:r>
              <a:rPr lang="fr-FR" sz="1800" dirty="0"/>
              <a:t>L’impossibilité de casser les prix</a:t>
            </a:r>
          </a:p>
          <a:p>
            <a:pPr marL="228600" indent="-228600">
              <a:lnSpc>
                <a:spcPct val="90000"/>
              </a:lnSpc>
              <a:buFont typeface="Arial" panose="020B0604020202020204" pitchFamily="34" charset="0"/>
              <a:buChar char="•"/>
            </a:pPr>
            <a:r>
              <a:rPr lang="fr-FR" sz="1800" dirty="0"/>
              <a:t>Ex-monopole</a:t>
            </a:r>
          </a:p>
          <a:p>
            <a:pPr marL="742950" lvl="1">
              <a:buFont typeface="Arial" panose="020B0604020202020204" pitchFamily="34" charset="0"/>
              <a:buChar char="•"/>
            </a:pPr>
            <a:r>
              <a:rPr lang="fr-FR" sz="1800" dirty="0"/>
              <a:t>Avec en plus un actionnaire unique : l’état</a:t>
            </a:r>
          </a:p>
          <a:p>
            <a:pPr marL="228600" indent="-228600">
              <a:lnSpc>
                <a:spcPct val="90000"/>
              </a:lnSpc>
              <a:buFont typeface="Arial" panose="020B0604020202020204" pitchFamily="34" charset="0"/>
              <a:buChar char="•"/>
            </a:pPr>
            <a:r>
              <a:rPr lang="fr-FR" sz="1800" dirty="0"/>
              <a:t>L’importance de la marque</a:t>
            </a:r>
          </a:p>
          <a:p>
            <a:pPr marL="742950" lvl="1">
              <a:buFont typeface="Arial" panose="020B0604020202020204" pitchFamily="34" charset="0"/>
              <a:buChar char="•"/>
            </a:pPr>
            <a:r>
              <a:rPr lang="fr-FR" sz="1800" dirty="0"/>
              <a:t>C’est la conclusion que nous en avons tiré</a:t>
            </a:r>
          </a:p>
          <a:p>
            <a:pPr marL="0" indent="0">
              <a:buNone/>
            </a:pPr>
            <a:endParaRPr lang="fr-FR" sz="2800" i="1" dirty="0">
              <a:solidFill>
                <a:schemeClr val="accent3"/>
              </a:solidFill>
              <a:latin typeface="+mn-lt"/>
              <a:cs typeface="Times New Roman" panose="02020603050405020304" pitchFamily="18" charset="0"/>
            </a:endParaRPr>
          </a:p>
        </p:txBody>
      </p:sp>
    </p:spTree>
    <p:extLst>
      <p:ext uri="{BB962C8B-B14F-4D97-AF65-F5344CB8AC3E}">
        <p14:creationId xmlns:p14="http://schemas.microsoft.com/office/powerpoint/2010/main" val="374170681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71E4C7D2-8C96-891B-80E1-DF4FF1490CAE}"/>
              </a:ext>
            </a:extLst>
          </p:cNvPr>
          <p:cNvSpPr>
            <a:spLocks noGrp="1"/>
          </p:cNvSpPr>
          <p:nvPr>
            <p:ph type="body" sz="quarter" idx="22"/>
          </p:nvPr>
        </p:nvSpPr>
        <p:spPr/>
        <p:txBody>
          <a:bodyPr/>
          <a:lstStyle/>
          <a:p>
            <a:pPr marL="0" indent="0">
              <a:buNone/>
            </a:pPr>
            <a:r>
              <a:rPr lang="fr-FR">
                <a:solidFill>
                  <a:schemeClr val="bg2"/>
                </a:solidFill>
              </a:rPr>
              <a:t>1.</a:t>
            </a:r>
          </a:p>
        </p:txBody>
      </p:sp>
      <p:sp>
        <p:nvSpPr>
          <p:cNvPr id="5" name="Espace réservé du texte 4">
            <a:extLst>
              <a:ext uri="{FF2B5EF4-FFF2-40B4-BE49-F238E27FC236}">
                <a16:creationId xmlns:a16="http://schemas.microsoft.com/office/drawing/2014/main" id="{973A59AC-18F6-DE7F-0A37-C1474407B747}"/>
              </a:ext>
            </a:extLst>
          </p:cNvPr>
          <p:cNvSpPr>
            <a:spLocks noGrp="1"/>
          </p:cNvSpPr>
          <p:nvPr>
            <p:ph type="body" sz="quarter" idx="21"/>
          </p:nvPr>
        </p:nvSpPr>
        <p:spPr/>
        <p:txBody>
          <a:bodyPr/>
          <a:lstStyle/>
          <a:p>
            <a:r>
              <a:rPr lang="fr-FR" dirty="0"/>
              <a:t>Une expérience de l’entreprenariat dans l’énergie</a:t>
            </a:r>
          </a:p>
        </p:txBody>
      </p:sp>
    </p:spTree>
    <p:extLst>
      <p:ext uri="{BB962C8B-B14F-4D97-AF65-F5344CB8AC3E}">
        <p14:creationId xmlns:p14="http://schemas.microsoft.com/office/powerpoint/2010/main" val="322982428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1D104-B86F-4EA3-8950-984424EABCAC}"/>
              </a:ext>
            </a:extLst>
          </p:cNvPr>
          <p:cNvSpPr>
            <a:spLocks noGrp="1"/>
          </p:cNvSpPr>
          <p:nvPr>
            <p:ph type="title"/>
          </p:nvPr>
        </p:nvSpPr>
        <p:spPr/>
        <p:txBody>
          <a:bodyPr>
            <a:normAutofit/>
          </a:bodyPr>
          <a:lstStyle/>
          <a:p>
            <a:r>
              <a:rPr lang="fr-FR" sz="4800" dirty="0"/>
              <a:t>Une carrière avant …</a:t>
            </a:r>
          </a:p>
        </p:txBody>
      </p:sp>
      <p:sp>
        <p:nvSpPr>
          <p:cNvPr id="4" name="Espace réservé du texte 3">
            <a:extLst>
              <a:ext uri="{FF2B5EF4-FFF2-40B4-BE49-F238E27FC236}">
                <a16:creationId xmlns:a16="http://schemas.microsoft.com/office/drawing/2014/main" id="{3E45D079-4C62-1E37-D4E9-B0548AB28F00}"/>
              </a:ext>
            </a:extLst>
          </p:cNvPr>
          <p:cNvSpPr>
            <a:spLocks noGrp="1"/>
          </p:cNvSpPr>
          <p:nvPr>
            <p:ph type="body" sz="quarter" idx="33"/>
          </p:nvPr>
        </p:nvSpPr>
        <p:spPr>
          <a:xfrm>
            <a:off x="603250" y="1990725"/>
            <a:ext cx="6226175" cy="4420014"/>
          </a:xfrm>
        </p:spPr>
        <p:txBody>
          <a:bodyPr numCol="1">
            <a:normAutofit/>
          </a:bodyPr>
          <a:lstStyle/>
          <a:p>
            <a:pPr marL="0" indent="0">
              <a:buNone/>
            </a:pPr>
            <a:r>
              <a:rPr lang="fr-FR" sz="1800" dirty="0"/>
              <a:t>Entrepreneur à 44 ans, c’est donc possible ?  </a:t>
            </a:r>
          </a:p>
        </p:txBody>
      </p:sp>
      <p:pic>
        <p:nvPicPr>
          <p:cNvPr id="5" name="Image 4">
            <a:extLst>
              <a:ext uri="{FF2B5EF4-FFF2-40B4-BE49-F238E27FC236}">
                <a16:creationId xmlns:a16="http://schemas.microsoft.com/office/drawing/2014/main" id="{5599FA87-5A85-A4C1-022B-F0D34B44E89A}"/>
              </a:ext>
            </a:extLst>
          </p:cNvPr>
          <p:cNvPicPr>
            <a:picLocks noChangeAspect="1"/>
          </p:cNvPicPr>
          <p:nvPr/>
        </p:nvPicPr>
        <p:blipFill>
          <a:blip r:embed="rId3"/>
          <a:stretch>
            <a:fillRect/>
          </a:stretch>
        </p:blipFill>
        <p:spPr>
          <a:xfrm>
            <a:off x="7328605" y="688671"/>
            <a:ext cx="4487413" cy="5657850"/>
          </a:xfrm>
          <a:prstGeom prst="rect">
            <a:avLst/>
          </a:prstGeom>
        </p:spPr>
      </p:pic>
      <p:pic>
        <p:nvPicPr>
          <p:cNvPr id="6" name="Image 5">
            <a:extLst>
              <a:ext uri="{FF2B5EF4-FFF2-40B4-BE49-F238E27FC236}">
                <a16:creationId xmlns:a16="http://schemas.microsoft.com/office/drawing/2014/main" id="{A6177552-E36B-2262-E564-6717A9E70016}"/>
              </a:ext>
            </a:extLst>
          </p:cNvPr>
          <p:cNvPicPr>
            <a:picLocks noChangeAspect="1"/>
          </p:cNvPicPr>
          <p:nvPr/>
        </p:nvPicPr>
        <p:blipFill rotWithShape="1">
          <a:blip r:embed="rId4">
            <a:clrChange>
              <a:clrFrom>
                <a:srgbClr val="000000"/>
              </a:clrFrom>
              <a:clrTo>
                <a:srgbClr val="000000">
                  <a:alpha val="0"/>
                </a:srgbClr>
              </a:clrTo>
            </a:clrChange>
          </a:blip>
          <a:srcRect l="51196" t="25176" r="15330" b="23455"/>
          <a:stretch/>
        </p:blipFill>
        <p:spPr>
          <a:xfrm>
            <a:off x="2996663" y="3090672"/>
            <a:ext cx="1938529" cy="1673352"/>
          </a:xfrm>
          <a:prstGeom prst="rect">
            <a:avLst/>
          </a:prstGeom>
        </p:spPr>
      </p:pic>
    </p:spTree>
    <p:extLst>
      <p:ext uri="{BB962C8B-B14F-4D97-AF65-F5344CB8AC3E}">
        <p14:creationId xmlns:p14="http://schemas.microsoft.com/office/powerpoint/2010/main" val="361079515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rme libre : forme 18">
            <a:extLst>
              <a:ext uri="{FF2B5EF4-FFF2-40B4-BE49-F238E27FC236}">
                <a16:creationId xmlns:a16="http://schemas.microsoft.com/office/drawing/2014/main" id="{70DBBBE8-8FA5-BBC7-C244-ADAE064946B9}"/>
              </a:ext>
            </a:extLst>
          </p:cNvPr>
          <p:cNvSpPr/>
          <p:nvPr/>
        </p:nvSpPr>
        <p:spPr>
          <a:xfrm flipV="1">
            <a:off x="1040780" y="2430918"/>
            <a:ext cx="9244584" cy="3154791"/>
          </a:xfrm>
          <a:custGeom>
            <a:avLst/>
            <a:gdLst>
              <a:gd name="connsiteX0" fmla="*/ 0 w 9244584"/>
              <a:gd name="connsiteY0" fmla="*/ 1033383 h 3154791"/>
              <a:gd name="connsiteX1" fmla="*/ 987552 w 9244584"/>
              <a:gd name="connsiteY1" fmla="*/ 111 h 3154791"/>
              <a:gd name="connsiteX2" fmla="*/ 1947672 w 9244584"/>
              <a:gd name="connsiteY2" fmla="*/ 978519 h 3154791"/>
              <a:gd name="connsiteX3" fmla="*/ 2962656 w 9244584"/>
              <a:gd name="connsiteY3" fmla="*/ 2597007 h 3154791"/>
              <a:gd name="connsiteX4" fmla="*/ 4233672 w 9244584"/>
              <a:gd name="connsiteY4" fmla="*/ 1344279 h 3154791"/>
              <a:gd name="connsiteX5" fmla="*/ 5340096 w 9244584"/>
              <a:gd name="connsiteY5" fmla="*/ 3081639 h 3154791"/>
              <a:gd name="connsiteX6" fmla="*/ 6967728 w 9244584"/>
              <a:gd name="connsiteY6" fmla="*/ 1417431 h 3154791"/>
              <a:gd name="connsiteX7" fmla="*/ 9244584 w 9244584"/>
              <a:gd name="connsiteY7" fmla="*/ 3154791 h 315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4584" h="3154791">
                <a:moveTo>
                  <a:pt x="0" y="1033383"/>
                </a:moveTo>
                <a:cubicBezTo>
                  <a:pt x="331470" y="521319"/>
                  <a:pt x="662940" y="9255"/>
                  <a:pt x="987552" y="111"/>
                </a:cubicBezTo>
                <a:cubicBezTo>
                  <a:pt x="1312164" y="-9033"/>
                  <a:pt x="1618488" y="545703"/>
                  <a:pt x="1947672" y="978519"/>
                </a:cubicBezTo>
                <a:cubicBezTo>
                  <a:pt x="2276856" y="1411335"/>
                  <a:pt x="2581656" y="2536047"/>
                  <a:pt x="2962656" y="2597007"/>
                </a:cubicBezTo>
                <a:cubicBezTo>
                  <a:pt x="3343656" y="2657967"/>
                  <a:pt x="3837432" y="1263507"/>
                  <a:pt x="4233672" y="1344279"/>
                </a:cubicBezTo>
                <a:cubicBezTo>
                  <a:pt x="4629912" y="1425051"/>
                  <a:pt x="4884420" y="3069447"/>
                  <a:pt x="5340096" y="3081639"/>
                </a:cubicBezTo>
                <a:cubicBezTo>
                  <a:pt x="5795772" y="3093831"/>
                  <a:pt x="6316980" y="1405239"/>
                  <a:pt x="6967728" y="1417431"/>
                </a:cubicBezTo>
                <a:cubicBezTo>
                  <a:pt x="7618476" y="1429623"/>
                  <a:pt x="8431530" y="2292207"/>
                  <a:pt x="9244584" y="3154791"/>
                </a:cubicBezTo>
              </a:path>
            </a:pathLst>
          </a:custGeom>
          <a:noFill/>
          <a:ln w="111125">
            <a:solidFill>
              <a:schemeClr val="accent2"/>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D231D104-B86F-4EA3-8950-984424EABCAC}"/>
              </a:ext>
            </a:extLst>
          </p:cNvPr>
          <p:cNvSpPr>
            <a:spLocks noGrp="1"/>
          </p:cNvSpPr>
          <p:nvPr>
            <p:ph type="title"/>
          </p:nvPr>
        </p:nvSpPr>
        <p:spPr/>
        <p:txBody>
          <a:bodyPr>
            <a:normAutofit/>
          </a:bodyPr>
          <a:lstStyle/>
          <a:p>
            <a:r>
              <a:rPr lang="fr-FR" sz="4800" dirty="0"/>
              <a:t>Puis l’enchainement !</a:t>
            </a:r>
          </a:p>
        </p:txBody>
      </p:sp>
      <p:pic>
        <p:nvPicPr>
          <p:cNvPr id="3" name="Image 2">
            <a:extLst>
              <a:ext uri="{FF2B5EF4-FFF2-40B4-BE49-F238E27FC236}">
                <a16:creationId xmlns:a16="http://schemas.microsoft.com/office/drawing/2014/main" id="{47C1C864-77E5-88DD-EC57-FC1F3E21C915}"/>
              </a:ext>
            </a:extLst>
          </p:cNvPr>
          <p:cNvPicPr>
            <a:picLocks noChangeAspect="1"/>
          </p:cNvPicPr>
          <p:nvPr/>
        </p:nvPicPr>
        <p:blipFill>
          <a:blip r:embed="rId3"/>
          <a:stretch>
            <a:fillRect/>
          </a:stretch>
        </p:blipFill>
        <p:spPr>
          <a:xfrm>
            <a:off x="335685" y="3607588"/>
            <a:ext cx="1350439"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age 5" descr="Une image contenant personne, Visage humain, habits, arbre&#10;&#10;Description générée automatiquement">
            <a:extLst>
              <a:ext uri="{FF2B5EF4-FFF2-40B4-BE49-F238E27FC236}">
                <a16:creationId xmlns:a16="http://schemas.microsoft.com/office/drawing/2014/main" id="{CBDEAA65-16BF-D4D4-9D57-113418966D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172304" y="3628051"/>
            <a:ext cx="1800000" cy="135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age 6">
            <a:extLst>
              <a:ext uri="{FF2B5EF4-FFF2-40B4-BE49-F238E27FC236}">
                <a16:creationId xmlns:a16="http://schemas.microsoft.com/office/drawing/2014/main" id="{0FEC7039-537F-42FB-E790-E5937D0686D3}"/>
              </a:ext>
            </a:extLst>
          </p:cNvPr>
          <p:cNvPicPr>
            <a:picLocks noChangeAspect="1"/>
          </p:cNvPicPr>
          <p:nvPr/>
        </p:nvPicPr>
        <p:blipFill>
          <a:blip r:embed="rId5"/>
          <a:stretch>
            <a:fillRect/>
          </a:stretch>
        </p:blipFill>
        <p:spPr>
          <a:xfrm>
            <a:off x="3222075" y="2199306"/>
            <a:ext cx="1328571"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age 9">
            <a:extLst>
              <a:ext uri="{FF2B5EF4-FFF2-40B4-BE49-F238E27FC236}">
                <a16:creationId xmlns:a16="http://schemas.microsoft.com/office/drawing/2014/main" id="{0DB3B343-18F5-BD5E-ED55-8A1FF5ECD761}"/>
              </a:ext>
            </a:extLst>
          </p:cNvPr>
          <p:cNvPicPr>
            <a:picLocks noChangeAspect="1"/>
          </p:cNvPicPr>
          <p:nvPr/>
        </p:nvPicPr>
        <p:blipFill>
          <a:blip r:embed="rId6"/>
          <a:stretch>
            <a:fillRect/>
          </a:stretch>
        </p:blipFill>
        <p:spPr>
          <a:xfrm>
            <a:off x="4245769" y="3659338"/>
            <a:ext cx="1800000" cy="11978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Image 10">
            <a:extLst>
              <a:ext uri="{FF2B5EF4-FFF2-40B4-BE49-F238E27FC236}">
                <a16:creationId xmlns:a16="http://schemas.microsoft.com/office/drawing/2014/main" id="{D07E4D0A-1B11-44BD-EBE9-5F7D9AA60574}"/>
              </a:ext>
            </a:extLst>
          </p:cNvPr>
          <p:cNvPicPr>
            <a:picLocks noChangeAspect="1"/>
          </p:cNvPicPr>
          <p:nvPr/>
        </p:nvPicPr>
        <p:blipFill rotWithShape="1">
          <a:blip r:embed="rId7"/>
          <a:srcRect l="2712" r="1938"/>
          <a:stretch/>
        </p:blipFill>
        <p:spPr>
          <a:xfrm>
            <a:off x="5462517" y="2217900"/>
            <a:ext cx="1800000" cy="5765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ZoneTexte 14">
            <a:extLst>
              <a:ext uri="{FF2B5EF4-FFF2-40B4-BE49-F238E27FC236}">
                <a16:creationId xmlns:a16="http://schemas.microsoft.com/office/drawing/2014/main" id="{3C1F495A-9680-D7B3-695C-8831387BAA79}"/>
              </a:ext>
            </a:extLst>
          </p:cNvPr>
          <p:cNvSpPr txBox="1"/>
          <p:nvPr/>
        </p:nvSpPr>
        <p:spPr>
          <a:xfrm>
            <a:off x="1040780" y="5894533"/>
            <a:ext cx="6894836" cy="246221"/>
          </a:xfrm>
          <a:prstGeom prst="rect">
            <a:avLst/>
          </a:prstGeom>
          <a:noFill/>
        </p:spPr>
        <p:txBody>
          <a:bodyPr wrap="none" rtlCol="0">
            <a:spAutoFit/>
          </a:bodyPr>
          <a:lstStyle/>
          <a:p>
            <a:pPr marL="171450" indent="-171450">
              <a:buClr>
                <a:schemeClr val="tx2"/>
              </a:buClr>
              <a:buFont typeface="Wingdings" pitchFamily="2" charset="2"/>
              <a:buChar char="§"/>
            </a:pPr>
            <a:r>
              <a:rPr lang="fr-FR" sz="1000" dirty="0">
                <a:latin typeface="Gothic A1" pitchFamily="2" charset="-127"/>
                <a:ea typeface="Gothic A1" pitchFamily="2" charset="-127"/>
                <a:cs typeface="Gothic A1" pitchFamily="2" charset="-127"/>
              </a:rPr>
              <a:t>« </a:t>
            </a:r>
            <a:r>
              <a:rPr lang="it-IT" sz="1000" b="1" i="1" dirty="0">
                <a:latin typeface="Gothic A1" pitchFamily="2" charset="-127"/>
                <a:ea typeface="Gothic A1" pitchFamily="2" charset="-127"/>
                <a:cs typeface="Gothic A1" pitchFamily="2" charset="-127"/>
              </a:rPr>
              <a:t>Accadono cose che sono come domande. Passa un minuto, oppure anni, e poi la vita risponde.</a:t>
            </a:r>
            <a:r>
              <a:rPr lang="fr-FR" sz="1000" dirty="0">
                <a:latin typeface="Gothic A1" pitchFamily="2" charset="-127"/>
                <a:ea typeface="Gothic A1" pitchFamily="2" charset="-127"/>
                <a:cs typeface="Gothic A1" pitchFamily="2" charset="-127"/>
              </a:rPr>
              <a:t>» A. </a:t>
            </a:r>
            <a:r>
              <a:rPr lang="fr-FR" sz="1000" dirty="0" err="1">
                <a:latin typeface="Gothic A1" pitchFamily="2" charset="-127"/>
                <a:ea typeface="Gothic A1" pitchFamily="2" charset="-127"/>
                <a:cs typeface="Gothic A1" pitchFamily="2" charset="-127"/>
              </a:rPr>
              <a:t>Baricco</a:t>
            </a:r>
            <a:endParaRPr lang="fr-FR" sz="1000" dirty="0">
              <a:latin typeface="Gothic A1" pitchFamily="2" charset="-127"/>
              <a:ea typeface="Gothic A1" pitchFamily="2" charset="-127"/>
              <a:cs typeface="Gothic A1" pitchFamily="2" charset="-127"/>
            </a:endParaRPr>
          </a:p>
        </p:txBody>
      </p:sp>
      <p:pic>
        <p:nvPicPr>
          <p:cNvPr id="17" name="Image 16">
            <a:extLst>
              <a:ext uri="{FF2B5EF4-FFF2-40B4-BE49-F238E27FC236}">
                <a16:creationId xmlns:a16="http://schemas.microsoft.com/office/drawing/2014/main" id="{67D3F8BA-C2A1-A10E-3514-039F06960ABE}"/>
              </a:ext>
            </a:extLst>
          </p:cNvPr>
          <p:cNvPicPr>
            <a:picLocks noChangeAspect="1"/>
          </p:cNvPicPr>
          <p:nvPr/>
        </p:nvPicPr>
        <p:blipFill>
          <a:blip r:embed="rId8"/>
          <a:stretch>
            <a:fillRect/>
          </a:stretch>
        </p:blipFill>
        <p:spPr>
          <a:xfrm>
            <a:off x="9232926" y="2307103"/>
            <a:ext cx="1800000" cy="7291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993977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1D104-B86F-4EA3-8950-984424EABCAC}"/>
              </a:ext>
            </a:extLst>
          </p:cNvPr>
          <p:cNvSpPr>
            <a:spLocks noGrp="1"/>
          </p:cNvSpPr>
          <p:nvPr>
            <p:ph type="title"/>
          </p:nvPr>
        </p:nvSpPr>
        <p:spPr/>
        <p:txBody>
          <a:bodyPr>
            <a:normAutofit/>
          </a:bodyPr>
          <a:lstStyle/>
          <a:p>
            <a:r>
              <a:rPr lang="fr-FR" sz="4800" dirty="0"/>
              <a:t>Les débuts d’Ekwateur</a:t>
            </a:r>
          </a:p>
        </p:txBody>
      </p:sp>
      <p:sp>
        <p:nvSpPr>
          <p:cNvPr id="4" name="Espace réservé du texte 3">
            <a:extLst>
              <a:ext uri="{FF2B5EF4-FFF2-40B4-BE49-F238E27FC236}">
                <a16:creationId xmlns:a16="http://schemas.microsoft.com/office/drawing/2014/main" id="{3E45D079-4C62-1E37-D4E9-B0548AB28F00}"/>
              </a:ext>
            </a:extLst>
          </p:cNvPr>
          <p:cNvSpPr>
            <a:spLocks noGrp="1"/>
          </p:cNvSpPr>
          <p:nvPr>
            <p:ph type="body" sz="quarter" idx="33"/>
          </p:nvPr>
        </p:nvSpPr>
        <p:spPr>
          <a:xfrm>
            <a:off x="603250" y="1990725"/>
            <a:ext cx="10681123" cy="4420014"/>
          </a:xfrm>
        </p:spPr>
        <p:txBody>
          <a:bodyPr numCol="1">
            <a:normAutofit/>
          </a:bodyPr>
          <a:lstStyle/>
          <a:p>
            <a:pPr marL="400050" indent="-228600">
              <a:lnSpc>
                <a:spcPct val="90000"/>
              </a:lnSpc>
              <a:buFont typeface="Arial" panose="020B0604020202020204" pitchFamily="34" charset="0"/>
              <a:buChar char="•"/>
            </a:pPr>
            <a:r>
              <a:rPr lang="fr-FR" sz="1800" dirty="0"/>
              <a:t>La rencontre entre les deux associés</a:t>
            </a:r>
          </a:p>
          <a:p>
            <a:pPr marL="400050" indent="-228600">
              <a:lnSpc>
                <a:spcPct val="90000"/>
              </a:lnSpc>
              <a:buFont typeface="Arial" panose="020B0604020202020204" pitchFamily="34" charset="0"/>
              <a:buChar char="•"/>
            </a:pPr>
            <a:r>
              <a:rPr lang="fr-FR" sz="1800" dirty="0"/>
              <a:t>La décision de se lancer</a:t>
            </a:r>
          </a:p>
          <a:p>
            <a:pPr marL="400050" indent="-228600">
              <a:lnSpc>
                <a:spcPct val="90000"/>
              </a:lnSpc>
              <a:buFont typeface="Arial" panose="020B0604020202020204" pitchFamily="34" charset="0"/>
              <a:buChar char="•"/>
            </a:pPr>
            <a:r>
              <a:rPr lang="fr-FR" sz="1800" dirty="0"/>
              <a:t>Des convictions ancrées : valeurs, digital, marque</a:t>
            </a:r>
          </a:p>
          <a:p>
            <a:pPr marL="400050" indent="-228600">
              <a:lnSpc>
                <a:spcPct val="90000"/>
              </a:lnSpc>
              <a:buFont typeface="Arial" panose="020B0604020202020204" pitchFamily="34" charset="0"/>
              <a:buChar char="•"/>
            </a:pPr>
            <a:r>
              <a:rPr lang="fr-FR" sz="1800" dirty="0"/>
              <a:t>Les débuts avec les moyens du bord</a:t>
            </a:r>
          </a:p>
          <a:p>
            <a:pPr marL="914400" lvl="1">
              <a:buFont typeface="Arial" panose="020B0604020202020204" pitchFamily="34" charset="0"/>
              <a:buChar char="•"/>
            </a:pPr>
            <a:r>
              <a:rPr lang="fr-FR" sz="1800" dirty="0"/>
              <a:t>Chambre de bonne, Thalys lounge, …</a:t>
            </a:r>
          </a:p>
          <a:p>
            <a:pPr marL="400050" indent="-228600">
              <a:lnSpc>
                <a:spcPct val="90000"/>
              </a:lnSpc>
              <a:buFont typeface="Arial" panose="020B0604020202020204" pitchFamily="34" charset="0"/>
              <a:buChar char="•"/>
            </a:pPr>
            <a:r>
              <a:rPr lang="fr-FR" sz="1800" dirty="0"/>
              <a:t>Difficultés de financement et de recrutement</a:t>
            </a:r>
          </a:p>
          <a:p>
            <a:pPr marL="400050" indent="-228600">
              <a:lnSpc>
                <a:spcPct val="90000"/>
              </a:lnSpc>
              <a:buFont typeface="Arial" panose="020B0604020202020204" pitchFamily="34" charset="0"/>
              <a:buChar char="•"/>
            </a:pPr>
            <a:r>
              <a:rPr lang="fr-FR" sz="1800" dirty="0"/>
              <a:t>2 succès majeurs :</a:t>
            </a:r>
          </a:p>
          <a:p>
            <a:pPr marL="914400" lvl="1">
              <a:buFont typeface="Arial" panose="020B0604020202020204" pitchFamily="34" charset="0"/>
              <a:buChar char="•"/>
            </a:pPr>
            <a:r>
              <a:rPr lang="fr-FR" sz="1800" dirty="0"/>
              <a:t>la DAE</a:t>
            </a:r>
          </a:p>
          <a:p>
            <a:pPr marL="914400" lvl="1">
              <a:buFont typeface="Arial" panose="020B0604020202020204" pitchFamily="34" charset="0"/>
              <a:buChar char="•"/>
            </a:pPr>
            <a:r>
              <a:rPr lang="fr-FR" sz="1800" dirty="0"/>
              <a:t>UFC-Que Choisir</a:t>
            </a:r>
          </a:p>
          <a:p>
            <a:pPr marL="0" indent="0">
              <a:buNone/>
            </a:pPr>
            <a:endParaRPr lang="fr-FR" sz="2800" i="1" dirty="0">
              <a:solidFill>
                <a:schemeClr val="accent3"/>
              </a:solidFill>
              <a:latin typeface="+mn-lt"/>
              <a:cs typeface="Times New Roman" panose="02020603050405020304" pitchFamily="18" charset="0"/>
            </a:endParaRPr>
          </a:p>
        </p:txBody>
      </p:sp>
      <p:pic>
        <p:nvPicPr>
          <p:cNvPr id="5" name="Image 4" descr="Une image contenant habits, personne, Visage humain, intérieur&#10;&#10;Description générée automatiquement">
            <a:extLst>
              <a:ext uri="{FF2B5EF4-FFF2-40B4-BE49-F238E27FC236}">
                <a16:creationId xmlns:a16="http://schemas.microsoft.com/office/drawing/2014/main" id="{4B67ECB3-D0FB-FE13-F0CC-E01266A7E0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1323" y="1655034"/>
            <a:ext cx="3365500" cy="2524125"/>
          </a:xfrm>
          <a:prstGeom prst="rect">
            <a:avLst/>
          </a:prstGeom>
        </p:spPr>
      </p:pic>
      <p:pic>
        <p:nvPicPr>
          <p:cNvPr id="7" name="Image 6" descr="Une image contenant texte, intérieur, ordinateur, Rectangle&#10;&#10;Description générée automatiquement">
            <a:extLst>
              <a:ext uri="{FF2B5EF4-FFF2-40B4-BE49-F238E27FC236}">
                <a16:creationId xmlns:a16="http://schemas.microsoft.com/office/drawing/2014/main" id="{554AC626-56EC-E517-33BF-BC2C78085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322009" y="3610389"/>
            <a:ext cx="3200400" cy="2400300"/>
          </a:xfrm>
          <a:prstGeom prst="rect">
            <a:avLst/>
          </a:prstGeom>
        </p:spPr>
      </p:pic>
    </p:spTree>
    <p:extLst>
      <p:ext uri="{BB962C8B-B14F-4D97-AF65-F5344CB8AC3E}">
        <p14:creationId xmlns:p14="http://schemas.microsoft.com/office/powerpoint/2010/main" val="148110118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21EB5-B3A0-653A-8E3B-82E96DAC0521}"/>
            </a:ext>
          </a:extLst>
        </p:cNvPr>
        <p:cNvGrpSpPr/>
        <p:nvPr/>
      </p:nvGrpSpPr>
      <p:grpSpPr>
        <a:xfrm>
          <a:off x="0" y="0"/>
          <a:ext cx="0" cy="0"/>
          <a:chOff x="0" y="0"/>
          <a:chExt cx="0" cy="0"/>
        </a:xfrm>
      </p:grpSpPr>
      <p:sp>
        <p:nvSpPr>
          <p:cNvPr id="18" name="Espace réservé du texte 17">
            <a:extLst>
              <a:ext uri="{FF2B5EF4-FFF2-40B4-BE49-F238E27FC236}">
                <a16:creationId xmlns:a16="http://schemas.microsoft.com/office/drawing/2014/main" id="{52BCD12C-49E9-A93F-FB66-E55EDA5BCE36}"/>
              </a:ext>
            </a:extLst>
          </p:cNvPr>
          <p:cNvSpPr>
            <a:spLocks noGrp="1"/>
          </p:cNvSpPr>
          <p:nvPr>
            <p:ph type="body" sz="quarter" idx="32"/>
          </p:nvPr>
        </p:nvSpPr>
        <p:spPr/>
        <p:txBody>
          <a:bodyPr/>
          <a:lstStyle/>
          <a:p>
            <a:endParaRPr lang="fr-FR"/>
          </a:p>
        </p:txBody>
      </p:sp>
      <p:sp>
        <p:nvSpPr>
          <p:cNvPr id="2" name="Titre 1">
            <a:extLst>
              <a:ext uri="{FF2B5EF4-FFF2-40B4-BE49-F238E27FC236}">
                <a16:creationId xmlns:a16="http://schemas.microsoft.com/office/drawing/2014/main" id="{AE1D3212-382E-62BF-28E9-B066FBE9C861}"/>
              </a:ext>
            </a:extLst>
          </p:cNvPr>
          <p:cNvSpPr>
            <a:spLocks noGrp="1"/>
          </p:cNvSpPr>
          <p:nvPr>
            <p:ph type="title"/>
          </p:nvPr>
        </p:nvSpPr>
        <p:spPr>
          <a:xfrm>
            <a:off x="603249" y="717246"/>
            <a:ext cx="11074646" cy="1173236"/>
          </a:xfrm>
        </p:spPr>
        <p:txBody>
          <a:bodyPr>
            <a:normAutofit/>
          </a:bodyPr>
          <a:lstStyle/>
          <a:p>
            <a:r>
              <a:rPr lang="fr-FR" dirty="0"/>
              <a:t>Quel est la fin?</a:t>
            </a:r>
          </a:p>
        </p:txBody>
      </p:sp>
      <p:sp>
        <p:nvSpPr>
          <p:cNvPr id="19" name="Espace réservé du texte 18">
            <a:extLst>
              <a:ext uri="{FF2B5EF4-FFF2-40B4-BE49-F238E27FC236}">
                <a16:creationId xmlns:a16="http://schemas.microsoft.com/office/drawing/2014/main" id="{45567A61-04D1-1DFA-69F3-FB152824C0F5}"/>
              </a:ext>
            </a:extLst>
          </p:cNvPr>
          <p:cNvSpPr>
            <a:spLocks noGrp="1"/>
          </p:cNvSpPr>
          <p:nvPr>
            <p:ph type="body" sz="quarter" idx="33"/>
          </p:nvPr>
        </p:nvSpPr>
        <p:spPr>
          <a:xfrm>
            <a:off x="310059" y="1395199"/>
            <a:ext cx="11674929" cy="1109155"/>
          </a:xfrm>
        </p:spPr>
        <p:txBody>
          <a:bodyPr numCol="1">
            <a:normAutofit lnSpcReduction="10000"/>
          </a:bodyPr>
          <a:lstStyle/>
          <a:p>
            <a:pPr marL="0" indent="0">
              <a:buNone/>
            </a:pPr>
            <a:r>
              <a:rPr lang="fr-FR" sz="2800" i="1" dirty="0">
                <a:solidFill>
                  <a:schemeClr val="accent3"/>
                </a:solidFill>
                <a:latin typeface="+mn-lt"/>
                <a:cs typeface="Times New Roman" panose="02020603050405020304" pitchFamily="18" charset="0"/>
              </a:rPr>
              <a:t>« La fin justifie les moyens ? Cela est possible. Mais qui justifiera la fin ? » Albert Camus</a:t>
            </a:r>
          </a:p>
        </p:txBody>
      </p:sp>
      <p:pic>
        <p:nvPicPr>
          <p:cNvPr id="9" name="Image 8">
            <a:extLst>
              <a:ext uri="{FF2B5EF4-FFF2-40B4-BE49-F238E27FC236}">
                <a16:creationId xmlns:a16="http://schemas.microsoft.com/office/drawing/2014/main" id="{F833EA52-1042-A8A3-8F53-9E198DEDF891}"/>
              </a:ext>
            </a:extLst>
          </p:cNvPr>
          <p:cNvPicPr>
            <a:picLocks noChangeAspect="1"/>
          </p:cNvPicPr>
          <p:nvPr/>
        </p:nvPicPr>
        <p:blipFill>
          <a:blip r:embed="rId2"/>
          <a:stretch>
            <a:fillRect/>
          </a:stretch>
        </p:blipFill>
        <p:spPr>
          <a:xfrm>
            <a:off x="3870273" y="2766255"/>
            <a:ext cx="3667302" cy="26965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6" name="Groupe 15">
            <a:extLst>
              <a:ext uri="{FF2B5EF4-FFF2-40B4-BE49-F238E27FC236}">
                <a16:creationId xmlns:a16="http://schemas.microsoft.com/office/drawing/2014/main" id="{C4A280D0-9B0C-99F0-25D1-AEC4D1AFE595}"/>
              </a:ext>
            </a:extLst>
          </p:cNvPr>
          <p:cNvGrpSpPr/>
          <p:nvPr/>
        </p:nvGrpSpPr>
        <p:grpSpPr>
          <a:xfrm>
            <a:off x="3046566" y="2273878"/>
            <a:ext cx="5314716" cy="4048112"/>
            <a:chOff x="4540169" y="1219200"/>
            <a:chExt cx="6762265" cy="4797673"/>
          </a:xfrm>
        </p:grpSpPr>
        <p:pic>
          <p:nvPicPr>
            <p:cNvPr id="14" name="Image 13" descr="Une image contenant plein air, Véhicule terrestre, véhicule, feu&#10;&#10;Description générée automatiquement">
              <a:extLst>
                <a:ext uri="{FF2B5EF4-FFF2-40B4-BE49-F238E27FC236}">
                  <a16:creationId xmlns:a16="http://schemas.microsoft.com/office/drawing/2014/main" id="{C0D48650-0012-F15B-AB93-77AF51898A01}"/>
                </a:ext>
              </a:extLst>
            </p:cNvPr>
            <p:cNvPicPr>
              <a:picLocks noChangeAspect="1"/>
            </p:cNvPicPr>
            <p:nvPr/>
          </p:nvPicPr>
          <p:blipFill rotWithShape="1">
            <a:blip r:embed="rId3">
              <a:extLst>
                <a:ext uri="{28A0092B-C50C-407E-A947-70E740481C1C}">
                  <a14:useLocalDpi xmlns:a14="http://schemas.microsoft.com/office/drawing/2010/main" val="0"/>
                </a:ext>
              </a:extLst>
            </a:blip>
            <a:srcRect b="10731"/>
            <a:stretch/>
          </p:blipFill>
          <p:spPr>
            <a:xfrm>
              <a:off x="4540169" y="3036290"/>
              <a:ext cx="5204510" cy="2980583"/>
            </a:xfrm>
            <a:prstGeom prst="ellipse">
              <a:avLst/>
            </a:prstGeom>
            <a:ln>
              <a:noFill/>
            </a:ln>
            <a:effectLst>
              <a:softEdge rad="112500"/>
            </a:effectLst>
          </p:spPr>
        </p:pic>
        <p:pic>
          <p:nvPicPr>
            <p:cNvPr id="12" name="Image 11">
              <a:extLst>
                <a:ext uri="{FF2B5EF4-FFF2-40B4-BE49-F238E27FC236}">
                  <a16:creationId xmlns:a16="http://schemas.microsoft.com/office/drawing/2014/main" id="{9B0E7934-933B-F00A-1E15-390B7209846B}"/>
                </a:ext>
              </a:extLst>
            </p:cNvPr>
            <p:cNvPicPr>
              <a:picLocks noChangeAspect="1"/>
            </p:cNvPicPr>
            <p:nvPr/>
          </p:nvPicPr>
          <p:blipFill>
            <a:blip r:embed="rId4"/>
            <a:stretch>
              <a:fillRect/>
            </a:stretch>
          </p:blipFill>
          <p:spPr>
            <a:xfrm>
              <a:off x="6195341" y="1219200"/>
              <a:ext cx="5107093" cy="2872740"/>
            </a:xfrm>
            <a:prstGeom prst="ellipse">
              <a:avLst/>
            </a:prstGeom>
            <a:ln>
              <a:noFill/>
            </a:ln>
            <a:effectLst>
              <a:softEdge rad="112500"/>
            </a:effectLst>
          </p:spPr>
        </p:pic>
      </p:grpSp>
    </p:spTree>
    <p:extLst>
      <p:ext uri="{BB962C8B-B14F-4D97-AF65-F5344CB8AC3E}">
        <p14:creationId xmlns:p14="http://schemas.microsoft.com/office/powerpoint/2010/main" val="22719172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heckerboard(across)">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1D104-B86F-4EA3-8950-984424EABCAC}"/>
              </a:ext>
            </a:extLst>
          </p:cNvPr>
          <p:cNvSpPr>
            <a:spLocks noGrp="1"/>
          </p:cNvSpPr>
          <p:nvPr>
            <p:ph type="title"/>
          </p:nvPr>
        </p:nvSpPr>
        <p:spPr>
          <a:xfrm>
            <a:off x="1239943" y="2842382"/>
            <a:ext cx="9746404" cy="1173236"/>
          </a:xfrm>
        </p:spPr>
        <p:txBody>
          <a:bodyPr>
            <a:normAutofit fontScale="90000"/>
          </a:bodyPr>
          <a:lstStyle/>
          <a:p>
            <a:pPr algn="ctr"/>
            <a:r>
              <a:rPr lang="fr-FR" sz="4800" dirty="0"/>
              <a:t>Ma pire expérience d’entrepreneur</a:t>
            </a:r>
            <a:br>
              <a:rPr lang="fr-FR" sz="4800" dirty="0"/>
            </a:br>
            <a:br>
              <a:rPr lang="fr-FR" sz="4800" dirty="0"/>
            </a:br>
            <a:r>
              <a:rPr lang="fr-FR" sz="4800" dirty="0"/>
              <a:t>😱</a:t>
            </a:r>
          </a:p>
        </p:txBody>
      </p:sp>
      <p:pic>
        <p:nvPicPr>
          <p:cNvPr id="4" name="Image 3">
            <a:extLst>
              <a:ext uri="{FF2B5EF4-FFF2-40B4-BE49-F238E27FC236}">
                <a16:creationId xmlns:a16="http://schemas.microsoft.com/office/drawing/2014/main" id="{D03F5F22-5732-1E6B-741F-5CC978571FC9}"/>
              </a:ext>
            </a:extLst>
          </p:cNvPr>
          <p:cNvPicPr>
            <a:picLocks noChangeAspect="1"/>
          </p:cNvPicPr>
          <p:nvPr/>
        </p:nvPicPr>
        <p:blipFill>
          <a:blip r:embed="rId3"/>
          <a:stretch>
            <a:fillRect/>
          </a:stretch>
        </p:blipFill>
        <p:spPr>
          <a:xfrm>
            <a:off x="8710448" y="347717"/>
            <a:ext cx="3090698" cy="2060465"/>
          </a:xfrm>
          <a:prstGeom prst="rect">
            <a:avLst/>
          </a:prstGeom>
        </p:spPr>
      </p:pic>
    </p:spTree>
    <p:extLst>
      <p:ext uri="{BB962C8B-B14F-4D97-AF65-F5344CB8AC3E}">
        <p14:creationId xmlns:p14="http://schemas.microsoft.com/office/powerpoint/2010/main" val="131469981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1D104-B86F-4EA3-8950-984424EABCAC}"/>
              </a:ext>
            </a:extLst>
          </p:cNvPr>
          <p:cNvSpPr>
            <a:spLocks noGrp="1"/>
          </p:cNvSpPr>
          <p:nvPr>
            <p:ph type="title"/>
          </p:nvPr>
        </p:nvSpPr>
        <p:spPr>
          <a:xfrm>
            <a:off x="1287356" y="2255764"/>
            <a:ext cx="9746404" cy="1173236"/>
          </a:xfrm>
        </p:spPr>
        <p:txBody>
          <a:bodyPr>
            <a:normAutofit fontScale="90000"/>
          </a:bodyPr>
          <a:lstStyle/>
          <a:p>
            <a:pPr algn="ctr"/>
            <a:r>
              <a:rPr lang="fr-FR" sz="4800" dirty="0"/>
              <a:t>Ce dont je me rappelle pour continuer chaque jour</a:t>
            </a:r>
            <a:br>
              <a:rPr lang="fr-FR" sz="4800" dirty="0"/>
            </a:br>
            <a:br>
              <a:rPr lang="fr-FR" sz="4800" dirty="0"/>
            </a:br>
            <a:r>
              <a:rPr lang="fr-FR" sz="4800" dirty="0"/>
              <a:t>💪</a:t>
            </a:r>
            <a:br>
              <a:rPr lang="fr-FR" sz="4800" dirty="0"/>
            </a:br>
            <a:endParaRPr lang="fr-FR" sz="4800" dirty="0"/>
          </a:p>
        </p:txBody>
      </p:sp>
    </p:spTree>
    <p:extLst>
      <p:ext uri="{BB962C8B-B14F-4D97-AF65-F5344CB8AC3E}">
        <p14:creationId xmlns:p14="http://schemas.microsoft.com/office/powerpoint/2010/main" val="301748119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0F937D6-450E-ACE4-141D-452E9444AC3B}"/>
              </a:ext>
            </a:extLst>
          </p:cNvPr>
          <p:cNvSpPr>
            <a:spLocks noGrp="1"/>
          </p:cNvSpPr>
          <p:nvPr>
            <p:ph type="body" sz="quarter" idx="22"/>
          </p:nvPr>
        </p:nvSpPr>
        <p:spPr/>
        <p:txBody>
          <a:bodyPr/>
          <a:lstStyle/>
          <a:p>
            <a:pPr marL="0" indent="0">
              <a:buNone/>
            </a:pPr>
            <a:endParaRPr lang="fr-FR" dirty="0">
              <a:solidFill>
                <a:schemeClr val="bg1"/>
              </a:solidFill>
            </a:endParaRPr>
          </a:p>
        </p:txBody>
      </p:sp>
      <p:sp>
        <p:nvSpPr>
          <p:cNvPr id="2" name="Espace réservé du texte 1">
            <a:extLst>
              <a:ext uri="{FF2B5EF4-FFF2-40B4-BE49-F238E27FC236}">
                <a16:creationId xmlns:a16="http://schemas.microsoft.com/office/drawing/2014/main" id="{5B9E64A7-227E-421D-8F00-BAC5E190F830}"/>
              </a:ext>
            </a:extLst>
          </p:cNvPr>
          <p:cNvSpPr>
            <a:spLocks noGrp="1"/>
          </p:cNvSpPr>
          <p:nvPr>
            <p:ph type="body" sz="quarter" idx="21"/>
          </p:nvPr>
        </p:nvSpPr>
        <p:spPr/>
        <p:txBody>
          <a:bodyPr/>
          <a:lstStyle/>
          <a:p>
            <a:r>
              <a:rPr lang="fr-FR" dirty="0"/>
              <a:t>Take </a:t>
            </a:r>
            <a:r>
              <a:rPr lang="fr-FR" dirty="0" err="1"/>
              <a:t>away</a:t>
            </a:r>
            <a:endParaRPr lang="fr-FR" dirty="0"/>
          </a:p>
          <a:p>
            <a:endParaRPr lang="fr-FR" dirty="0"/>
          </a:p>
          <a:p>
            <a:endParaRPr lang="fr-FR" dirty="0"/>
          </a:p>
        </p:txBody>
      </p:sp>
    </p:spTree>
    <p:extLst>
      <p:ext uri="{BB962C8B-B14F-4D97-AF65-F5344CB8AC3E}">
        <p14:creationId xmlns:p14="http://schemas.microsoft.com/office/powerpoint/2010/main" val="317158564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F3EB202-DD4F-E0AD-8EAF-7771BB6AF24C}"/>
              </a:ext>
            </a:extLst>
          </p:cNvPr>
          <p:cNvSpPr>
            <a:spLocks noGrp="1"/>
          </p:cNvSpPr>
          <p:nvPr>
            <p:ph type="body" sz="quarter" idx="26"/>
          </p:nvPr>
        </p:nvSpPr>
        <p:spPr/>
        <p:txBody>
          <a:bodyPr/>
          <a:lstStyle/>
          <a:p>
            <a:r>
              <a:rPr lang="fr-FR" sz="4000" dirty="0"/>
              <a:t>Comment ?</a:t>
            </a:r>
          </a:p>
          <a:p>
            <a:endParaRPr lang="fr-FR" dirty="0"/>
          </a:p>
        </p:txBody>
      </p:sp>
      <p:sp>
        <p:nvSpPr>
          <p:cNvPr id="4" name="Sous-titre 3">
            <a:extLst>
              <a:ext uri="{FF2B5EF4-FFF2-40B4-BE49-F238E27FC236}">
                <a16:creationId xmlns:a16="http://schemas.microsoft.com/office/drawing/2014/main" id="{422EA9D3-2CF2-F1D2-90CA-8420C8189480}"/>
              </a:ext>
            </a:extLst>
          </p:cNvPr>
          <p:cNvSpPr>
            <a:spLocks noGrp="1"/>
          </p:cNvSpPr>
          <p:nvPr>
            <p:ph type="subTitle" idx="1"/>
          </p:nvPr>
        </p:nvSpPr>
        <p:spPr/>
        <p:txBody>
          <a:bodyPr>
            <a:normAutofit lnSpcReduction="10000"/>
          </a:bodyPr>
          <a:lstStyle/>
          <a:p>
            <a:r>
              <a:rPr lang="fr-FR" sz="2000" i="1" dirty="0"/>
              <a:t>« De l’audace, encore de l’audace, toujours de l’audace »</a:t>
            </a:r>
          </a:p>
          <a:p>
            <a:endParaRPr lang="fr-FR" dirty="0"/>
          </a:p>
        </p:txBody>
      </p:sp>
      <p:sp>
        <p:nvSpPr>
          <p:cNvPr id="5" name="Espace réservé du texte 4">
            <a:extLst>
              <a:ext uri="{FF2B5EF4-FFF2-40B4-BE49-F238E27FC236}">
                <a16:creationId xmlns:a16="http://schemas.microsoft.com/office/drawing/2014/main" id="{424C4363-E2A2-EDDF-205F-E8609CBD0C8F}"/>
              </a:ext>
            </a:extLst>
          </p:cNvPr>
          <p:cNvSpPr>
            <a:spLocks noGrp="1"/>
          </p:cNvSpPr>
          <p:nvPr>
            <p:ph type="body" sz="quarter" idx="42"/>
          </p:nvPr>
        </p:nvSpPr>
        <p:spPr/>
        <p:txBody>
          <a:bodyPr/>
          <a:lstStyle/>
          <a:p>
            <a:r>
              <a:rPr lang="fr-FR" sz="1400" b="1" dirty="0"/>
              <a:t>Danton - 1792</a:t>
            </a:r>
          </a:p>
        </p:txBody>
      </p:sp>
      <p:pic>
        <p:nvPicPr>
          <p:cNvPr id="2" name="Image 1" descr="Une image contenant lumière&#10;&#10;Description générée automatiquement">
            <a:extLst>
              <a:ext uri="{FF2B5EF4-FFF2-40B4-BE49-F238E27FC236}">
                <a16:creationId xmlns:a16="http://schemas.microsoft.com/office/drawing/2014/main" id="{1ED66E34-78B9-D3B8-0F93-5014F1D21A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4622594">
            <a:off x="5616335" y="1927646"/>
            <a:ext cx="921621" cy="921621"/>
          </a:xfrm>
          <a:prstGeom prst="rect">
            <a:avLst/>
          </a:prstGeom>
        </p:spPr>
      </p:pic>
    </p:spTree>
    <p:extLst>
      <p:ext uri="{BB962C8B-B14F-4D97-AF65-F5344CB8AC3E}">
        <p14:creationId xmlns:p14="http://schemas.microsoft.com/office/powerpoint/2010/main" val="101976577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go anime son">
            <a:hlinkClick r:id="" action="ppaction://media"/>
            <a:extLst>
              <a:ext uri="{FF2B5EF4-FFF2-40B4-BE49-F238E27FC236}">
                <a16:creationId xmlns:a16="http://schemas.microsoft.com/office/drawing/2014/main" id="{846C6766-A034-12E0-BDCA-56539C8D6C4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3587" y="429518"/>
            <a:ext cx="10664825" cy="5998964"/>
          </a:xfrm>
          <a:prstGeom prst="rect">
            <a:avLst/>
          </a:prstGeom>
        </p:spPr>
      </p:pic>
    </p:spTree>
    <p:extLst>
      <p:ext uri="{BB962C8B-B14F-4D97-AF65-F5344CB8AC3E}">
        <p14:creationId xmlns:p14="http://schemas.microsoft.com/office/powerpoint/2010/main" val="157951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F3EB202-DD4F-E0AD-8EAF-7771BB6AF24C}"/>
              </a:ext>
            </a:extLst>
          </p:cNvPr>
          <p:cNvSpPr>
            <a:spLocks noGrp="1"/>
          </p:cNvSpPr>
          <p:nvPr>
            <p:ph type="body" sz="quarter" idx="26"/>
          </p:nvPr>
        </p:nvSpPr>
        <p:spPr/>
        <p:txBody>
          <a:bodyPr/>
          <a:lstStyle/>
          <a:p>
            <a:r>
              <a:rPr lang="fr-FR" sz="4000" dirty="0"/>
              <a:t>Le rêve</a:t>
            </a:r>
            <a:endParaRPr lang="fr-FR" dirty="0"/>
          </a:p>
        </p:txBody>
      </p:sp>
      <p:sp>
        <p:nvSpPr>
          <p:cNvPr id="4" name="Sous-titre 3">
            <a:extLst>
              <a:ext uri="{FF2B5EF4-FFF2-40B4-BE49-F238E27FC236}">
                <a16:creationId xmlns:a16="http://schemas.microsoft.com/office/drawing/2014/main" id="{422EA9D3-2CF2-F1D2-90CA-8420C8189480}"/>
              </a:ext>
            </a:extLst>
          </p:cNvPr>
          <p:cNvSpPr>
            <a:spLocks noGrp="1"/>
          </p:cNvSpPr>
          <p:nvPr>
            <p:ph type="subTitle" idx="1"/>
          </p:nvPr>
        </p:nvSpPr>
        <p:spPr/>
        <p:txBody>
          <a:bodyPr>
            <a:normAutofit fontScale="85000" lnSpcReduction="10000"/>
          </a:bodyPr>
          <a:lstStyle/>
          <a:p>
            <a:r>
              <a:rPr lang="fr-FR" sz="2000" i="1" dirty="0"/>
              <a:t>«  J'irai au bout de mes rêves. Tout au bout de mes rêves. Où la raison s’achève »</a:t>
            </a:r>
          </a:p>
        </p:txBody>
      </p:sp>
      <p:sp>
        <p:nvSpPr>
          <p:cNvPr id="5" name="Espace réservé du texte 4">
            <a:extLst>
              <a:ext uri="{FF2B5EF4-FFF2-40B4-BE49-F238E27FC236}">
                <a16:creationId xmlns:a16="http://schemas.microsoft.com/office/drawing/2014/main" id="{424C4363-E2A2-EDDF-205F-E8609CBD0C8F}"/>
              </a:ext>
            </a:extLst>
          </p:cNvPr>
          <p:cNvSpPr>
            <a:spLocks noGrp="1"/>
          </p:cNvSpPr>
          <p:nvPr>
            <p:ph type="body" sz="quarter" idx="42"/>
          </p:nvPr>
        </p:nvSpPr>
        <p:spPr/>
        <p:txBody>
          <a:bodyPr/>
          <a:lstStyle/>
          <a:p>
            <a:r>
              <a:rPr lang="fr-FR" sz="1400" b="1" dirty="0"/>
              <a:t>Jean-Jacques Goldman</a:t>
            </a:r>
          </a:p>
        </p:txBody>
      </p:sp>
      <p:pic>
        <p:nvPicPr>
          <p:cNvPr id="10" name="Espace réservé pour une image  418">
            <a:extLst>
              <a:ext uri="{FF2B5EF4-FFF2-40B4-BE49-F238E27FC236}">
                <a16:creationId xmlns:a16="http://schemas.microsoft.com/office/drawing/2014/main" id="{BFB20658-C8BD-6CA1-B050-21F73249BF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069" t="-60692" r="-54469" b="-66308"/>
          <a:stretch/>
        </p:blipFill>
        <p:spPr>
          <a:xfrm>
            <a:off x="5103978" y="1240140"/>
            <a:ext cx="1871393" cy="1871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extLst>
      <p:ext uri="{BB962C8B-B14F-4D97-AF65-F5344CB8AC3E}">
        <p14:creationId xmlns:p14="http://schemas.microsoft.com/office/powerpoint/2010/main" val="4044564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F3EB202-DD4F-E0AD-8EAF-7771BB6AF24C}"/>
              </a:ext>
            </a:extLst>
          </p:cNvPr>
          <p:cNvSpPr>
            <a:spLocks noGrp="1"/>
          </p:cNvSpPr>
          <p:nvPr>
            <p:ph type="body" sz="quarter" idx="26"/>
          </p:nvPr>
        </p:nvSpPr>
        <p:spPr/>
        <p:txBody>
          <a:bodyPr/>
          <a:lstStyle/>
          <a:p>
            <a:r>
              <a:rPr lang="fr-FR" sz="4000" dirty="0"/>
              <a:t>La persévérance</a:t>
            </a:r>
            <a:endParaRPr lang="fr-FR" dirty="0"/>
          </a:p>
        </p:txBody>
      </p:sp>
      <p:sp>
        <p:nvSpPr>
          <p:cNvPr id="4" name="Sous-titre 3">
            <a:extLst>
              <a:ext uri="{FF2B5EF4-FFF2-40B4-BE49-F238E27FC236}">
                <a16:creationId xmlns:a16="http://schemas.microsoft.com/office/drawing/2014/main" id="{422EA9D3-2CF2-F1D2-90CA-8420C8189480}"/>
              </a:ext>
            </a:extLst>
          </p:cNvPr>
          <p:cNvSpPr>
            <a:spLocks noGrp="1"/>
          </p:cNvSpPr>
          <p:nvPr>
            <p:ph type="subTitle" idx="1"/>
          </p:nvPr>
        </p:nvSpPr>
        <p:spPr/>
        <p:txBody>
          <a:bodyPr>
            <a:normAutofit fontScale="92500" lnSpcReduction="10000"/>
          </a:bodyPr>
          <a:lstStyle/>
          <a:p>
            <a:r>
              <a:rPr lang="fr-FR" sz="2000" i="1" dirty="0"/>
              <a:t>Rome ne s’est pas faite en un jour</a:t>
            </a:r>
          </a:p>
          <a:p>
            <a:endParaRPr lang="fr-FR" sz="2000" i="1" dirty="0"/>
          </a:p>
        </p:txBody>
      </p:sp>
      <p:sp>
        <p:nvSpPr>
          <p:cNvPr id="5" name="Espace réservé du texte 4">
            <a:extLst>
              <a:ext uri="{FF2B5EF4-FFF2-40B4-BE49-F238E27FC236}">
                <a16:creationId xmlns:a16="http://schemas.microsoft.com/office/drawing/2014/main" id="{424C4363-E2A2-EDDF-205F-E8609CBD0C8F}"/>
              </a:ext>
            </a:extLst>
          </p:cNvPr>
          <p:cNvSpPr>
            <a:spLocks noGrp="1"/>
          </p:cNvSpPr>
          <p:nvPr>
            <p:ph type="body" sz="quarter" idx="42"/>
          </p:nvPr>
        </p:nvSpPr>
        <p:spPr/>
        <p:txBody>
          <a:bodyPr/>
          <a:lstStyle/>
          <a:p>
            <a:r>
              <a:rPr lang="fr-FR" sz="1400" b="1" dirty="0"/>
              <a:t>Proverbe populaire</a:t>
            </a:r>
          </a:p>
        </p:txBody>
      </p:sp>
      <p:pic>
        <p:nvPicPr>
          <p:cNvPr id="6" name="Image 5">
            <a:extLst>
              <a:ext uri="{FF2B5EF4-FFF2-40B4-BE49-F238E27FC236}">
                <a16:creationId xmlns:a16="http://schemas.microsoft.com/office/drawing/2014/main" id="{5E317A39-7F80-9D68-C417-00C987F6AB4D}"/>
              </a:ext>
            </a:extLst>
          </p:cNvPr>
          <p:cNvPicPr>
            <a:picLocks noChangeAspect="1"/>
          </p:cNvPicPr>
          <p:nvPr/>
        </p:nvPicPr>
        <p:blipFill>
          <a:blip r:embed="rId2"/>
          <a:stretch>
            <a:fillRect/>
          </a:stretch>
        </p:blipFill>
        <p:spPr>
          <a:xfrm rot="4200825">
            <a:off x="5715094" y="1937516"/>
            <a:ext cx="649158" cy="746531"/>
          </a:xfrm>
          <a:prstGeom prst="rect">
            <a:avLst/>
          </a:prstGeom>
        </p:spPr>
      </p:pic>
    </p:spTree>
    <p:extLst>
      <p:ext uri="{BB962C8B-B14F-4D97-AF65-F5344CB8AC3E}">
        <p14:creationId xmlns:p14="http://schemas.microsoft.com/office/powerpoint/2010/main" val="126492512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F3EB202-DD4F-E0AD-8EAF-7771BB6AF24C}"/>
              </a:ext>
            </a:extLst>
          </p:cNvPr>
          <p:cNvSpPr>
            <a:spLocks noGrp="1"/>
          </p:cNvSpPr>
          <p:nvPr>
            <p:ph type="body" sz="quarter" idx="26"/>
          </p:nvPr>
        </p:nvSpPr>
        <p:spPr/>
        <p:txBody>
          <a:bodyPr/>
          <a:lstStyle/>
          <a:p>
            <a:r>
              <a:rPr lang="fr-FR" sz="4000" dirty="0"/>
              <a:t>L’humanité</a:t>
            </a:r>
            <a:endParaRPr lang="fr-FR" dirty="0"/>
          </a:p>
        </p:txBody>
      </p:sp>
      <p:sp>
        <p:nvSpPr>
          <p:cNvPr id="4" name="Sous-titre 3">
            <a:extLst>
              <a:ext uri="{FF2B5EF4-FFF2-40B4-BE49-F238E27FC236}">
                <a16:creationId xmlns:a16="http://schemas.microsoft.com/office/drawing/2014/main" id="{422EA9D3-2CF2-F1D2-90CA-8420C8189480}"/>
              </a:ext>
            </a:extLst>
          </p:cNvPr>
          <p:cNvSpPr>
            <a:spLocks noGrp="1"/>
          </p:cNvSpPr>
          <p:nvPr>
            <p:ph type="subTitle" idx="1"/>
          </p:nvPr>
        </p:nvSpPr>
        <p:spPr>
          <a:xfrm>
            <a:off x="1524000" y="3429000"/>
            <a:ext cx="9144000" cy="345989"/>
          </a:xfrm>
        </p:spPr>
        <p:txBody>
          <a:bodyPr>
            <a:noAutofit/>
          </a:bodyPr>
          <a:lstStyle/>
          <a:p>
            <a:r>
              <a:rPr lang="fr-FR" i="1" dirty="0"/>
              <a:t>Voici mon secret. Il est très simple: on ne voit bien qu'avec le cœur. L'essentiel est invisible pour les yeux.</a:t>
            </a:r>
          </a:p>
        </p:txBody>
      </p:sp>
      <p:sp>
        <p:nvSpPr>
          <p:cNvPr id="5" name="Espace réservé du texte 4">
            <a:extLst>
              <a:ext uri="{FF2B5EF4-FFF2-40B4-BE49-F238E27FC236}">
                <a16:creationId xmlns:a16="http://schemas.microsoft.com/office/drawing/2014/main" id="{424C4363-E2A2-EDDF-205F-E8609CBD0C8F}"/>
              </a:ext>
            </a:extLst>
          </p:cNvPr>
          <p:cNvSpPr>
            <a:spLocks noGrp="1"/>
          </p:cNvSpPr>
          <p:nvPr>
            <p:ph type="body" sz="quarter" idx="42"/>
          </p:nvPr>
        </p:nvSpPr>
        <p:spPr>
          <a:xfrm>
            <a:off x="4494322" y="4717049"/>
            <a:ext cx="3090707" cy="243657"/>
          </a:xfrm>
        </p:spPr>
        <p:txBody>
          <a:bodyPr/>
          <a:lstStyle/>
          <a:p>
            <a:r>
              <a:rPr lang="fr-FR" sz="1400" b="1" dirty="0"/>
              <a:t>Le Renard</a:t>
            </a:r>
          </a:p>
        </p:txBody>
      </p:sp>
      <p:pic>
        <p:nvPicPr>
          <p:cNvPr id="2" name="Image 1" descr="Une image contenant lumière&#10;&#10;Description générée automatiquement">
            <a:extLst>
              <a:ext uri="{FF2B5EF4-FFF2-40B4-BE49-F238E27FC236}">
                <a16:creationId xmlns:a16="http://schemas.microsoft.com/office/drawing/2014/main" id="{5E6E7DB7-E747-732B-B679-3866AECDD3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4622594">
            <a:off x="5616335" y="1927646"/>
            <a:ext cx="921621" cy="921621"/>
          </a:xfrm>
          <a:prstGeom prst="rect">
            <a:avLst/>
          </a:prstGeom>
        </p:spPr>
      </p:pic>
    </p:spTree>
    <p:extLst>
      <p:ext uri="{BB962C8B-B14F-4D97-AF65-F5344CB8AC3E}">
        <p14:creationId xmlns:p14="http://schemas.microsoft.com/office/powerpoint/2010/main" val="234711787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F3EB202-DD4F-E0AD-8EAF-7771BB6AF24C}"/>
              </a:ext>
            </a:extLst>
          </p:cNvPr>
          <p:cNvSpPr>
            <a:spLocks noGrp="1"/>
          </p:cNvSpPr>
          <p:nvPr>
            <p:ph type="body" sz="quarter" idx="26"/>
          </p:nvPr>
        </p:nvSpPr>
        <p:spPr/>
        <p:txBody>
          <a:bodyPr/>
          <a:lstStyle/>
          <a:p>
            <a:r>
              <a:rPr lang="fr-FR" sz="4000" dirty="0"/>
              <a:t>Penser autrement</a:t>
            </a:r>
            <a:endParaRPr lang="fr-FR" dirty="0"/>
          </a:p>
        </p:txBody>
      </p:sp>
      <p:sp>
        <p:nvSpPr>
          <p:cNvPr id="4" name="Sous-titre 3">
            <a:extLst>
              <a:ext uri="{FF2B5EF4-FFF2-40B4-BE49-F238E27FC236}">
                <a16:creationId xmlns:a16="http://schemas.microsoft.com/office/drawing/2014/main" id="{422EA9D3-2CF2-F1D2-90CA-8420C8189480}"/>
              </a:ext>
            </a:extLst>
          </p:cNvPr>
          <p:cNvSpPr>
            <a:spLocks noGrp="1"/>
          </p:cNvSpPr>
          <p:nvPr>
            <p:ph type="subTitle" idx="1"/>
          </p:nvPr>
        </p:nvSpPr>
        <p:spPr>
          <a:xfrm>
            <a:off x="1524000" y="3746725"/>
            <a:ext cx="9144000" cy="772112"/>
          </a:xfrm>
        </p:spPr>
        <p:txBody>
          <a:bodyPr>
            <a:noAutofit/>
          </a:bodyPr>
          <a:lstStyle/>
          <a:p>
            <a:pPr>
              <a:lnSpc>
                <a:spcPct val="120000"/>
              </a:lnSpc>
            </a:pPr>
            <a:r>
              <a:rPr lang="fr-FR" sz="1600" i="1" dirty="0"/>
              <a:t>« Le jeux des serpents et des Renards est un jeu pour enfant où l’on ne peut gagner sans enfreindre les règles. Presque tous les enfants l’adore jusqu'à ce qu’ils s’en rendent compte”</a:t>
            </a:r>
          </a:p>
        </p:txBody>
      </p:sp>
      <p:sp>
        <p:nvSpPr>
          <p:cNvPr id="5" name="Espace réservé du texte 4">
            <a:extLst>
              <a:ext uri="{FF2B5EF4-FFF2-40B4-BE49-F238E27FC236}">
                <a16:creationId xmlns:a16="http://schemas.microsoft.com/office/drawing/2014/main" id="{424C4363-E2A2-EDDF-205F-E8609CBD0C8F}"/>
              </a:ext>
            </a:extLst>
          </p:cNvPr>
          <p:cNvSpPr>
            <a:spLocks noGrp="1"/>
          </p:cNvSpPr>
          <p:nvPr>
            <p:ph type="body" sz="quarter" idx="42"/>
          </p:nvPr>
        </p:nvSpPr>
        <p:spPr>
          <a:xfrm>
            <a:off x="1935956" y="4685972"/>
            <a:ext cx="8179594" cy="243657"/>
          </a:xfrm>
        </p:spPr>
        <p:txBody>
          <a:bodyPr/>
          <a:lstStyle/>
          <a:p>
            <a:r>
              <a:rPr lang="fr-FR" sz="1400" b="1" dirty="0"/>
              <a:t>R. Jordan. The </a:t>
            </a:r>
            <a:r>
              <a:rPr lang="fr-FR" sz="1400" b="1" dirty="0" err="1"/>
              <a:t>shadow</a:t>
            </a:r>
            <a:r>
              <a:rPr lang="fr-FR" sz="1400" b="1" dirty="0"/>
              <a:t> </a:t>
            </a:r>
            <a:r>
              <a:rPr lang="en-US" sz="1400" b="1" dirty="0"/>
              <a:t>raising</a:t>
            </a:r>
            <a:r>
              <a:rPr lang="fr-FR" sz="1400" b="1" dirty="0"/>
              <a:t>, chapitre 28</a:t>
            </a:r>
          </a:p>
        </p:txBody>
      </p:sp>
      <p:pic>
        <p:nvPicPr>
          <p:cNvPr id="2" name="Espace réservé pour une image  418">
            <a:extLst>
              <a:ext uri="{FF2B5EF4-FFF2-40B4-BE49-F238E27FC236}">
                <a16:creationId xmlns:a16="http://schemas.microsoft.com/office/drawing/2014/main" id="{847C3FA5-DDF3-A938-8BDD-F6DA8441C6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069" t="-60692" r="-54469" b="-66308"/>
          <a:stretch/>
        </p:blipFill>
        <p:spPr>
          <a:xfrm>
            <a:off x="5103978" y="1240140"/>
            <a:ext cx="1871393" cy="1871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extLst>
      <p:ext uri="{BB962C8B-B14F-4D97-AF65-F5344CB8AC3E}">
        <p14:creationId xmlns:p14="http://schemas.microsoft.com/office/powerpoint/2010/main" val="377313041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F3EB202-DD4F-E0AD-8EAF-7771BB6AF24C}"/>
              </a:ext>
            </a:extLst>
          </p:cNvPr>
          <p:cNvSpPr>
            <a:spLocks noGrp="1"/>
          </p:cNvSpPr>
          <p:nvPr>
            <p:ph type="body" sz="quarter" idx="26"/>
          </p:nvPr>
        </p:nvSpPr>
        <p:spPr/>
        <p:txBody>
          <a:bodyPr/>
          <a:lstStyle/>
          <a:p>
            <a:r>
              <a:rPr lang="fr-FR" sz="4000" dirty="0"/>
              <a:t>Faire des choix</a:t>
            </a:r>
            <a:endParaRPr lang="fr-FR" dirty="0"/>
          </a:p>
        </p:txBody>
      </p:sp>
      <p:sp>
        <p:nvSpPr>
          <p:cNvPr id="4" name="Sous-titre 3">
            <a:extLst>
              <a:ext uri="{FF2B5EF4-FFF2-40B4-BE49-F238E27FC236}">
                <a16:creationId xmlns:a16="http://schemas.microsoft.com/office/drawing/2014/main" id="{422EA9D3-2CF2-F1D2-90CA-8420C8189480}"/>
              </a:ext>
            </a:extLst>
          </p:cNvPr>
          <p:cNvSpPr>
            <a:spLocks noGrp="1"/>
          </p:cNvSpPr>
          <p:nvPr>
            <p:ph type="subTitle" idx="1"/>
          </p:nvPr>
        </p:nvSpPr>
        <p:spPr>
          <a:xfrm>
            <a:off x="1524000" y="3746725"/>
            <a:ext cx="9144000" cy="513124"/>
          </a:xfrm>
        </p:spPr>
        <p:txBody>
          <a:bodyPr>
            <a:noAutofit/>
          </a:bodyPr>
          <a:lstStyle/>
          <a:p>
            <a:pPr>
              <a:lnSpc>
                <a:spcPct val="120000"/>
              </a:lnSpc>
            </a:pPr>
            <a:r>
              <a:rPr lang="fr-FR" sz="1600" i="1" dirty="0"/>
              <a:t>Choisis la pilule bleue et tout s’arrête, après tu pourras faire de beaux rêves et penser ce que tu veux. Choisis la pilule rouge :  tu restes au Pays des Merveilles et on descend avec le lapin blanc au fond du gouffre.</a:t>
            </a:r>
          </a:p>
          <a:p>
            <a:pPr>
              <a:lnSpc>
                <a:spcPct val="120000"/>
              </a:lnSpc>
            </a:pPr>
            <a:endParaRPr lang="fr-FR" sz="1600" i="1" dirty="0"/>
          </a:p>
        </p:txBody>
      </p:sp>
      <p:sp>
        <p:nvSpPr>
          <p:cNvPr id="5" name="Espace réservé du texte 4">
            <a:extLst>
              <a:ext uri="{FF2B5EF4-FFF2-40B4-BE49-F238E27FC236}">
                <a16:creationId xmlns:a16="http://schemas.microsoft.com/office/drawing/2014/main" id="{424C4363-E2A2-EDDF-205F-E8609CBD0C8F}"/>
              </a:ext>
            </a:extLst>
          </p:cNvPr>
          <p:cNvSpPr>
            <a:spLocks noGrp="1"/>
          </p:cNvSpPr>
          <p:nvPr>
            <p:ph type="body" sz="quarter" idx="42"/>
          </p:nvPr>
        </p:nvSpPr>
        <p:spPr>
          <a:xfrm>
            <a:off x="1935956" y="4969244"/>
            <a:ext cx="8179594" cy="243657"/>
          </a:xfrm>
        </p:spPr>
        <p:txBody>
          <a:bodyPr/>
          <a:lstStyle/>
          <a:p>
            <a:r>
              <a:rPr lang="fr-FR" sz="1400" b="1" dirty="0" err="1"/>
              <a:t>Morpheus</a:t>
            </a:r>
            <a:endParaRPr lang="fr-FR" sz="1400" b="1" dirty="0"/>
          </a:p>
        </p:txBody>
      </p:sp>
      <p:pic>
        <p:nvPicPr>
          <p:cNvPr id="2" name="Image 1">
            <a:extLst>
              <a:ext uri="{FF2B5EF4-FFF2-40B4-BE49-F238E27FC236}">
                <a16:creationId xmlns:a16="http://schemas.microsoft.com/office/drawing/2014/main" id="{CFF71007-BD1C-CC4C-384C-EF0694ECDC2C}"/>
              </a:ext>
            </a:extLst>
          </p:cNvPr>
          <p:cNvPicPr>
            <a:picLocks noChangeAspect="1"/>
          </p:cNvPicPr>
          <p:nvPr/>
        </p:nvPicPr>
        <p:blipFill>
          <a:blip r:embed="rId2"/>
          <a:stretch>
            <a:fillRect/>
          </a:stretch>
        </p:blipFill>
        <p:spPr>
          <a:xfrm rot="4200825">
            <a:off x="5715094" y="1937516"/>
            <a:ext cx="649158" cy="746531"/>
          </a:xfrm>
          <a:prstGeom prst="rect">
            <a:avLst/>
          </a:prstGeom>
        </p:spPr>
      </p:pic>
    </p:spTree>
    <p:extLst>
      <p:ext uri="{BB962C8B-B14F-4D97-AF65-F5344CB8AC3E}">
        <p14:creationId xmlns:p14="http://schemas.microsoft.com/office/powerpoint/2010/main" val="18238129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D2253E8-39F1-8F0A-609D-2F958386DACF}"/>
              </a:ext>
            </a:extLst>
          </p:cNvPr>
          <p:cNvSpPr>
            <a:spLocks noGrp="1"/>
          </p:cNvSpPr>
          <p:nvPr>
            <p:ph type="body" sz="quarter" idx="21"/>
          </p:nvPr>
        </p:nvSpPr>
        <p:spPr>
          <a:xfrm>
            <a:off x="6580818" y="3104164"/>
            <a:ext cx="2177183" cy="649672"/>
          </a:xfrm>
        </p:spPr>
        <p:txBody>
          <a:bodyPr>
            <a:normAutofit fontScale="92500" lnSpcReduction="20000"/>
          </a:bodyPr>
          <a:lstStyle/>
          <a:p>
            <a:r>
              <a:rPr lang="fr-FR"/>
              <a:t>Merci</a:t>
            </a:r>
          </a:p>
        </p:txBody>
      </p:sp>
      <p:pic>
        <p:nvPicPr>
          <p:cNvPr id="3" name="Espace réservé pour une image  4">
            <a:extLst>
              <a:ext uri="{FF2B5EF4-FFF2-40B4-BE49-F238E27FC236}">
                <a16:creationId xmlns:a16="http://schemas.microsoft.com/office/drawing/2014/main" id="{CE1C0824-3175-4098-FAFA-23B1C0DB039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7054" t="-39405" r="-7054" b="-39405"/>
          <a:stretch/>
        </p:blipFill>
        <p:spPr>
          <a:xfrm>
            <a:off x="4827533" y="5507016"/>
            <a:ext cx="2536933" cy="7354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Tree>
    <p:extLst>
      <p:ext uri="{BB962C8B-B14F-4D97-AF65-F5344CB8AC3E}">
        <p14:creationId xmlns:p14="http://schemas.microsoft.com/office/powerpoint/2010/main" val="107136422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5915B62B-1DF2-45F5-9D05-9D783B7C61DD}"/>
              </a:ext>
            </a:extLst>
          </p:cNvPr>
          <p:cNvGrpSpPr/>
          <p:nvPr/>
        </p:nvGrpSpPr>
        <p:grpSpPr>
          <a:xfrm>
            <a:off x="1933349" y="2305564"/>
            <a:ext cx="8617459" cy="3262861"/>
            <a:chOff x="1933349" y="2305564"/>
            <a:chExt cx="8617459" cy="3262861"/>
          </a:xfrm>
        </p:grpSpPr>
        <p:sp>
          <p:nvSpPr>
            <p:cNvPr id="36" name="Rectangle : coins arrondis 35">
              <a:extLst>
                <a:ext uri="{FF2B5EF4-FFF2-40B4-BE49-F238E27FC236}">
                  <a16:creationId xmlns:a16="http://schemas.microsoft.com/office/drawing/2014/main" id="{5BE8EEEC-AC10-4299-9C43-ED2B8CAD017C}"/>
                </a:ext>
              </a:extLst>
            </p:cNvPr>
            <p:cNvSpPr/>
            <p:nvPr/>
          </p:nvSpPr>
          <p:spPr>
            <a:xfrm>
              <a:off x="5450977" y="4967530"/>
              <a:ext cx="1339040" cy="600895"/>
            </a:xfrm>
            <a:prstGeom prst="roundRect">
              <a:avLst>
                <a:gd name="adj" fmla="val 50000"/>
              </a:avLst>
            </a:prstGeom>
            <a:solidFill>
              <a:srgbClr val="CC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CAPITAL</a:t>
              </a:r>
            </a:p>
          </p:txBody>
        </p:sp>
        <p:sp>
          <p:nvSpPr>
            <p:cNvPr id="37" name="Rectangle : coins arrondis 36">
              <a:extLst>
                <a:ext uri="{FF2B5EF4-FFF2-40B4-BE49-F238E27FC236}">
                  <a16:creationId xmlns:a16="http://schemas.microsoft.com/office/drawing/2014/main" id="{F9A73865-7D2F-4F59-8A22-9435F05A5C5B}"/>
                </a:ext>
              </a:extLst>
            </p:cNvPr>
            <p:cNvSpPr/>
            <p:nvPr/>
          </p:nvSpPr>
          <p:spPr>
            <a:xfrm>
              <a:off x="1933349" y="2728874"/>
              <a:ext cx="1805954" cy="579207"/>
            </a:xfrm>
            <a:prstGeom prst="roundRect">
              <a:avLst>
                <a:gd name="adj" fmla="val 50000"/>
              </a:avLst>
            </a:prstGeom>
            <a:solidFill>
              <a:srgbClr val="D8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lang="fr-FR" sz="1400" b="1">
                  <a:solidFill>
                    <a:schemeClr val="bg1"/>
                  </a:solidFill>
                  <a:ea typeface="+mj-ea"/>
                  <a:cs typeface="+mj-cs"/>
                </a:rPr>
                <a:t>RESSOURCES</a:t>
              </a:r>
            </a:p>
          </p:txBody>
        </p:sp>
        <p:sp>
          <p:nvSpPr>
            <p:cNvPr id="41" name="Cercle : creux 40">
              <a:extLst>
                <a:ext uri="{FF2B5EF4-FFF2-40B4-BE49-F238E27FC236}">
                  <a16:creationId xmlns:a16="http://schemas.microsoft.com/office/drawing/2014/main" id="{0F200AE7-20FE-4353-9F1E-BC49981238C3}"/>
                </a:ext>
              </a:extLst>
            </p:cNvPr>
            <p:cNvSpPr/>
            <p:nvPr/>
          </p:nvSpPr>
          <p:spPr>
            <a:xfrm>
              <a:off x="4913435" y="2305564"/>
              <a:ext cx="2347200" cy="2347200"/>
            </a:xfrm>
            <a:prstGeom prst="donut">
              <a:avLst>
                <a:gd name="adj" fmla="val 13414"/>
              </a:avLst>
            </a:prstGeom>
            <a:solidFill>
              <a:srgbClr val="CC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CCEEEA"/>
                  </a:solidFill>
                </a:rPr>
                <a:t>Système Productif</a:t>
              </a:r>
            </a:p>
          </p:txBody>
        </p:sp>
        <p:sp>
          <p:nvSpPr>
            <p:cNvPr id="43" name="Rectangle : coins arrondis 42">
              <a:extLst>
                <a:ext uri="{FF2B5EF4-FFF2-40B4-BE49-F238E27FC236}">
                  <a16:creationId xmlns:a16="http://schemas.microsoft.com/office/drawing/2014/main" id="{A6A16EFD-EAB2-4508-BA28-CD439A0CD83E}"/>
                </a:ext>
              </a:extLst>
            </p:cNvPr>
            <p:cNvSpPr/>
            <p:nvPr/>
          </p:nvSpPr>
          <p:spPr>
            <a:xfrm>
              <a:off x="1933349" y="3658809"/>
              <a:ext cx="1805954" cy="579600"/>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lang="fr-FR" sz="1400" b="1">
                  <a:solidFill>
                    <a:schemeClr val="bg1"/>
                  </a:solidFill>
                  <a:ea typeface="+mj-ea"/>
                  <a:cs typeface="+mj-cs"/>
                </a:rPr>
                <a:t>ENERGIE</a:t>
              </a:r>
            </a:p>
          </p:txBody>
        </p:sp>
        <p:sp>
          <p:nvSpPr>
            <p:cNvPr id="44" name="Rectangle : coins arrondis 43">
              <a:extLst>
                <a:ext uri="{FF2B5EF4-FFF2-40B4-BE49-F238E27FC236}">
                  <a16:creationId xmlns:a16="http://schemas.microsoft.com/office/drawing/2014/main" id="{48A1E879-54EC-4FFD-A741-68DD7CBB5332}"/>
                </a:ext>
              </a:extLst>
            </p:cNvPr>
            <p:cNvSpPr/>
            <p:nvPr/>
          </p:nvSpPr>
          <p:spPr>
            <a:xfrm>
              <a:off x="8744854" y="3217070"/>
              <a:ext cx="1805954" cy="579207"/>
            </a:xfrm>
            <a:prstGeom prst="roundRect">
              <a:avLst>
                <a:gd name="adj" fmla="val 50000"/>
              </a:avLst>
            </a:prstGeom>
            <a:solidFill>
              <a:srgbClr val="E0F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lang="fr-FR" sz="1400" b="1">
                  <a:solidFill>
                    <a:schemeClr val="bg1"/>
                  </a:solidFill>
                  <a:ea typeface="+mj-ea"/>
                  <a:cs typeface="+mj-cs"/>
                </a:rPr>
                <a:t>PRODUCTION</a:t>
              </a:r>
            </a:p>
          </p:txBody>
        </p:sp>
      </p:grpSp>
      <p:sp>
        <p:nvSpPr>
          <p:cNvPr id="34" name="Arc plein 33">
            <a:extLst>
              <a:ext uri="{FF2B5EF4-FFF2-40B4-BE49-F238E27FC236}">
                <a16:creationId xmlns:a16="http://schemas.microsoft.com/office/drawing/2014/main" id="{ACCAE8E0-AE53-794D-A334-310B416672F6}"/>
              </a:ext>
            </a:extLst>
          </p:cNvPr>
          <p:cNvSpPr/>
          <p:nvPr/>
        </p:nvSpPr>
        <p:spPr>
          <a:xfrm rot="16200000">
            <a:off x="4709056" y="4555063"/>
            <a:ext cx="872221" cy="611622"/>
          </a:xfrm>
          <a:custGeom>
            <a:avLst/>
            <a:gdLst>
              <a:gd name="connsiteX0" fmla="*/ 0 w 1610798"/>
              <a:gd name="connsiteY0" fmla="*/ 805399 h 1610798"/>
              <a:gd name="connsiteX1" fmla="*/ 805399 w 1610798"/>
              <a:gd name="connsiteY1" fmla="*/ 0 h 1610798"/>
              <a:gd name="connsiteX2" fmla="*/ 1610798 w 1610798"/>
              <a:gd name="connsiteY2" fmla="*/ 805399 h 1610798"/>
              <a:gd name="connsiteX3" fmla="*/ 1208099 w 1610798"/>
              <a:gd name="connsiteY3" fmla="*/ 805399 h 1610798"/>
              <a:gd name="connsiteX4" fmla="*/ 805399 w 1610798"/>
              <a:gd name="connsiteY4" fmla="*/ 402699 h 1610798"/>
              <a:gd name="connsiteX5" fmla="*/ 402699 w 1610798"/>
              <a:gd name="connsiteY5" fmla="*/ 805399 h 1610798"/>
              <a:gd name="connsiteX6" fmla="*/ 0 w 1610798"/>
              <a:gd name="connsiteY6" fmla="*/ 805399 h 1610798"/>
              <a:gd name="connsiteX0" fmla="*/ 0 w 1610798"/>
              <a:gd name="connsiteY0" fmla="*/ 805399 h 805399"/>
              <a:gd name="connsiteX1" fmla="*/ 805399 w 1610798"/>
              <a:gd name="connsiteY1" fmla="*/ 0 h 805399"/>
              <a:gd name="connsiteX2" fmla="*/ 1610798 w 1610798"/>
              <a:gd name="connsiteY2" fmla="*/ 805399 h 805399"/>
              <a:gd name="connsiteX3" fmla="*/ 805399 w 1610798"/>
              <a:gd name="connsiteY3" fmla="*/ 402699 h 805399"/>
              <a:gd name="connsiteX4" fmla="*/ 402699 w 1610798"/>
              <a:gd name="connsiteY4" fmla="*/ 805399 h 805399"/>
              <a:gd name="connsiteX5" fmla="*/ 0 w 1610798"/>
              <a:gd name="connsiteY5" fmla="*/ 805399 h 805399"/>
              <a:gd name="connsiteX0" fmla="*/ 0 w 1610798"/>
              <a:gd name="connsiteY0" fmla="*/ 805399 h 805399"/>
              <a:gd name="connsiteX1" fmla="*/ 805399 w 1610798"/>
              <a:gd name="connsiteY1" fmla="*/ 0 h 805399"/>
              <a:gd name="connsiteX2" fmla="*/ 1610798 w 1610798"/>
              <a:gd name="connsiteY2" fmla="*/ 805399 h 805399"/>
              <a:gd name="connsiteX3" fmla="*/ 402699 w 1610798"/>
              <a:gd name="connsiteY3" fmla="*/ 805399 h 805399"/>
              <a:gd name="connsiteX4" fmla="*/ 0 w 1610798"/>
              <a:gd name="connsiteY4" fmla="*/ 805399 h 805399"/>
              <a:gd name="connsiteX0" fmla="*/ 0 w 1610798"/>
              <a:gd name="connsiteY0" fmla="*/ 805399 h 805399"/>
              <a:gd name="connsiteX1" fmla="*/ 805399 w 1610798"/>
              <a:gd name="connsiteY1" fmla="*/ 0 h 805399"/>
              <a:gd name="connsiteX2" fmla="*/ 1610798 w 1610798"/>
              <a:gd name="connsiteY2" fmla="*/ 805399 h 805399"/>
              <a:gd name="connsiteX3" fmla="*/ 0 w 1610798"/>
              <a:gd name="connsiteY3" fmla="*/ 805399 h 805399"/>
              <a:gd name="connsiteX0" fmla="*/ 0 w 1610798"/>
              <a:gd name="connsiteY0" fmla="*/ 805399 h 896839"/>
              <a:gd name="connsiteX1" fmla="*/ 805399 w 1610798"/>
              <a:gd name="connsiteY1" fmla="*/ 0 h 896839"/>
              <a:gd name="connsiteX2" fmla="*/ 1610798 w 1610798"/>
              <a:gd name="connsiteY2" fmla="*/ 805399 h 896839"/>
              <a:gd name="connsiteX3" fmla="*/ 91440 w 1610798"/>
              <a:gd name="connsiteY3" fmla="*/ 896839 h 896839"/>
              <a:gd name="connsiteX0" fmla="*/ 0 w 1610798"/>
              <a:gd name="connsiteY0" fmla="*/ 805399 h 805399"/>
              <a:gd name="connsiteX1" fmla="*/ 805399 w 1610798"/>
              <a:gd name="connsiteY1" fmla="*/ 0 h 805399"/>
              <a:gd name="connsiteX2" fmla="*/ 1610798 w 1610798"/>
              <a:gd name="connsiteY2" fmla="*/ 805399 h 805399"/>
            </a:gdLst>
            <a:ahLst/>
            <a:cxnLst>
              <a:cxn ang="0">
                <a:pos x="connsiteX0" y="connsiteY0"/>
              </a:cxn>
              <a:cxn ang="0">
                <a:pos x="connsiteX1" y="connsiteY1"/>
              </a:cxn>
              <a:cxn ang="0">
                <a:pos x="connsiteX2" y="connsiteY2"/>
              </a:cxn>
            </a:cxnLst>
            <a:rect l="l" t="t" r="r" b="b"/>
            <a:pathLst>
              <a:path w="1610798" h="805399">
                <a:moveTo>
                  <a:pt x="0" y="805399"/>
                </a:moveTo>
                <a:cubicBezTo>
                  <a:pt x="0" y="360589"/>
                  <a:pt x="360589" y="0"/>
                  <a:pt x="805399" y="0"/>
                </a:cubicBezTo>
                <a:cubicBezTo>
                  <a:pt x="1250209" y="0"/>
                  <a:pt x="1610798" y="360589"/>
                  <a:pt x="1610798" y="805399"/>
                </a:cubicBezTo>
              </a:path>
            </a:pathLst>
          </a:custGeom>
          <a:noFill/>
          <a:ln w="12700">
            <a:solidFill>
              <a:schemeClr val="tx2"/>
            </a:solidFill>
            <a:prstDash val="sysDot"/>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5" name="Arc plein 33">
            <a:extLst>
              <a:ext uri="{FF2B5EF4-FFF2-40B4-BE49-F238E27FC236}">
                <a16:creationId xmlns:a16="http://schemas.microsoft.com/office/drawing/2014/main" id="{8039B7B1-0066-E647-AEA8-6D2FC332DD67}"/>
              </a:ext>
            </a:extLst>
          </p:cNvPr>
          <p:cNvSpPr/>
          <p:nvPr/>
        </p:nvSpPr>
        <p:spPr>
          <a:xfrm rot="16200000" flipV="1">
            <a:off x="6613901" y="4555063"/>
            <a:ext cx="872218" cy="611622"/>
          </a:xfrm>
          <a:custGeom>
            <a:avLst/>
            <a:gdLst>
              <a:gd name="connsiteX0" fmla="*/ 0 w 1610798"/>
              <a:gd name="connsiteY0" fmla="*/ 805399 h 1610798"/>
              <a:gd name="connsiteX1" fmla="*/ 805399 w 1610798"/>
              <a:gd name="connsiteY1" fmla="*/ 0 h 1610798"/>
              <a:gd name="connsiteX2" fmla="*/ 1610798 w 1610798"/>
              <a:gd name="connsiteY2" fmla="*/ 805399 h 1610798"/>
              <a:gd name="connsiteX3" fmla="*/ 1208099 w 1610798"/>
              <a:gd name="connsiteY3" fmla="*/ 805399 h 1610798"/>
              <a:gd name="connsiteX4" fmla="*/ 805399 w 1610798"/>
              <a:gd name="connsiteY4" fmla="*/ 402699 h 1610798"/>
              <a:gd name="connsiteX5" fmla="*/ 402699 w 1610798"/>
              <a:gd name="connsiteY5" fmla="*/ 805399 h 1610798"/>
              <a:gd name="connsiteX6" fmla="*/ 0 w 1610798"/>
              <a:gd name="connsiteY6" fmla="*/ 805399 h 1610798"/>
              <a:gd name="connsiteX0" fmla="*/ 0 w 1610798"/>
              <a:gd name="connsiteY0" fmla="*/ 805399 h 805399"/>
              <a:gd name="connsiteX1" fmla="*/ 805399 w 1610798"/>
              <a:gd name="connsiteY1" fmla="*/ 0 h 805399"/>
              <a:gd name="connsiteX2" fmla="*/ 1610798 w 1610798"/>
              <a:gd name="connsiteY2" fmla="*/ 805399 h 805399"/>
              <a:gd name="connsiteX3" fmla="*/ 805399 w 1610798"/>
              <a:gd name="connsiteY3" fmla="*/ 402699 h 805399"/>
              <a:gd name="connsiteX4" fmla="*/ 402699 w 1610798"/>
              <a:gd name="connsiteY4" fmla="*/ 805399 h 805399"/>
              <a:gd name="connsiteX5" fmla="*/ 0 w 1610798"/>
              <a:gd name="connsiteY5" fmla="*/ 805399 h 805399"/>
              <a:gd name="connsiteX0" fmla="*/ 0 w 1610798"/>
              <a:gd name="connsiteY0" fmla="*/ 805399 h 805399"/>
              <a:gd name="connsiteX1" fmla="*/ 805399 w 1610798"/>
              <a:gd name="connsiteY1" fmla="*/ 0 h 805399"/>
              <a:gd name="connsiteX2" fmla="*/ 1610798 w 1610798"/>
              <a:gd name="connsiteY2" fmla="*/ 805399 h 805399"/>
              <a:gd name="connsiteX3" fmla="*/ 402699 w 1610798"/>
              <a:gd name="connsiteY3" fmla="*/ 805399 h 805399"/>
              <a:gd name="connsiteX4" fmla="*/ 0 w 1610798"/>
              <a:gd name="connsiteY4" fmla="*/ 805399 h 805399"/>
              <a:gd name="connsiteX0" fmla="*/ 0 w 1610798"/>
              <a:gd name="connsiteY0" fmla="*/ 805399 h 805399"/>
              <a:gd name="connsiteX1" fmla="*/ 805399 w 1610798"/>
              <a:gd name="connsiteY1" fmla="*/ 0 h 805399"/>
              <a:gd name="connsiteX2" fmla="*/ 1610798 w 1610798"/>
              <a:gd name="connsiteY2" fmla="*/ 805399 h 805399"/>
              <a:gd name="connsiteX3" fmla="*/ 0 w 1610798"/>
              <a:gd name="connsiteY3" fmla="*/ 805399 h 805399"/>
              <a:gd name="connsiteX0" fmla="*/ 0 w 1610798"/>
              <a:gd name="connsiteY0" fmla="*/ 805399 h 896839"/>
              <a:gd name="connsiteX1" fmla="*/ 805399 w 1610798"/>
              <a:gd name="connsiteY1" fmla="*/ 0 h 896839"/>
              <a:gd name="connsiteX2" fmla="*/ 1610798 w 1610798"/>
              <a:gd name="connsiteY2" fmla="*/ 805399 h 896839"/>
              <a:gd name="connsiteX3" fmla="*/ 91440 w 1610798"/>
              <a:gd name="connsiteY3" fmla="*/ 896839 h 896839"/>
              <a:gd name="connsiteX0" fmla="*/ 0 w 1610798"/>
              <a:gd name="connsiteY0" fmla="*/ 805399 h 805399"/>
              <a:gd name="connsiteX1" fmla="*/ 805399 w 1610798"/>
              <a:gd name="connsiteY1" fmla="*/ 0 h 805399"/>
              <a:gd name="connsiteX2" fmla="*/ 1610798 w 1610798"/>
              <a:gd name="connsiteY2" fmla="*/ 805399 h 805399"/>
            </a:gdLst>
            <a:ahLst/>
            <a:cxnLst>
              <a:cxn ang="0">
                <a:pos x="connsiteX0" y="connsiteY0"/>
              </a:cxn>
              <a:cxn ang="0">
                <a:pos x="connsiteX1" y="connsiteY1"/>
              </a:cxn>
              <a:cxn ang="0">
                <a:pos x="connsiteX2" y="connsiteY2"/>
              </a:cxn>
            </a:cxnLst>
            <a:rect l="l" t="t" r="r" b="b"/>
            <a:pathLst>
              <a:path w="1610798" h="805399">
                <a:moveTo>
                  <a:pt x="0" y="805399"/>
                </a:moveTo>
                <a:cubicBezTo>
                  <a:pt x="0" y="360589"/>
                  <a:pt x="360589" y="0"/>
                  <a:pt x="805399" y="0"/>
                </a:cubicBezTo>
                <a:cubicBezTo>
                  <a:pt x="1250209" y="0"/>
                  <a:pt x="1610798" y="360589"/>
                  <a:pt x="1610798" y="805399"/>
                </a:cubicBezTo>
              </a:path>
            </a:pathLst>
          </a:custGeom>
          <a:noFill/>
          <a:ln w="12700">
            <a:solidFill>
              <a:schemeClr val="tx2"/>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0" name="Rectangle : coins arrondis 29">
            <a:extLst>
              <a:ext uri="{FF2B5EF4-FFF2-40B4-BE49-F238E27FC236}">
                <a16:creationId xmlns:a16="http://schemas.microsoft.com/office/drawing/2014/main" id="{C0B72014-A77C-B64F-AF52-42D72396E555}"/>
              </a:ext>
            </a:extLst>
          </p:cNvPr>
          <p:cNvSpPr/>
          <p:nvPr/>
        </p:nvSpPr>
        <p:spPr>
          <a:xfrm>
            <a:off x="5445782" y="4967531"/>
            <a:ext cx="1339040" cy="600895"/>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CAPITAL</a:t>
            </a:r>
          </a:p>
        </p:txBody>
      </p:sp>
      <p:grpSp>
        <p:nvGrpSpPr>
          <p:cNvPr id="59" name="Groupe 58">
            <a:extLst>
              <a:ext uri="{FF2B5EF4-FFF2-40B4-BE49-F238E27FC236}">
                <a16:creationId xmlns:a16="http://schemas.microsoft.com/office/drawing/2014/main" id="{5411FCC9-3B68-A948-B353-0296DBD69714}"/>
              </a:ext>
            </a:extLst>
          </p:cNvPr>
          <p:cNvGrpSpPr/>
          <p:nvPr/>
        </p:nvGrpSpPr>
        <p:grpSpPr>
          <a:xfrm>
            <a:off x="1932647" y="2728875"/>
            <a:ext cx="1805954" cy="579207"/>
            <a:chOff x="1933349" y="2728874"/>
            <a:chExt cx="1805954" cy="579207"/>
          </a:xfrm>
        </p:grpSpPr>
        <p:sp>
          <p:nvSpPr>
            <p:cNvPr id="38" name="Rectangle : coins arrondis 37">
              <a:extLst>
                <a:ext uri="{FF2B5EF4-FFF2-40B4-BE49-F238E27FC236}">
                  <a16:creationId xmlns:a16="http://schemas.microsoft.com/office/drawing/2014/main" id="{E7ADD088-157C-034C-B9E4-8790C27C7D07}"/>
                </a:ext>
              </a:extLst>
            </p:cNvPr>
            <p:cNvSpPr/>
            <p:nvPr/>
          </p:nvSpPr>
          <p:spPr>
            <a:xfrm>
              <a:off x="1933349" y="2728874"/>
              <a:ext cx="1805954" cy="57920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5" name="Titre 1">
              <a:extLst>
                <a:ext uri="{FF2B5EF4-FFF2-40B4-BE49-F238E27FC236}">
                  <a16:creationId xmlns:a16="http://schemas.microsoft.com/office/drawing/2014/main" id="{B069CE06-462B-A145-BB01-BFF5D61A3F81}"/>
                </a:ext>
              </a:extLst>
            </p:cNvPr>
            <p:cNvSpPr txBox="1">
              <a:spLocks/>
            </p:cNvSpPr>
            <p:nvPr/>
          </p:nvSpPr>
          <p:spPr>
            <a:xfrm>
              <a:off x="2103902" y="2836192"/>
              <a:ext cx="1449092" cy="3642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4000" kern="1200" dirty="0">
                  <a:solidFill>
                    <a:schemeClr val="tx2"/>
                  </a:solidFill>
                  <a:latin typeface="+mj-lt"/>
                  <a:ea typeface="+mj-ea"/>
                  <a:cs typeface="+mj-cs"/>
                </a:defRPr>
              </a:lvl1pPr>
            </a:lstStyle>
            <a:p>
              <a:pPr algn="ctr"/>
              <a:r>
                <a:rPr lang="fr-FR" sz="1400" b="1">
                  <a:solidFill>
                    <a:schemeClr val="bg1"/>
                  </a:solidFill>
                  <a:latin typeface="+mn-lt"/>
                </a:rPr>
                <a:t>RESSOURCES</a:t>
              </a:r>
            </a:p>
          </p:txBody>
        </p:sp>
      </p:grpSp>
      <p:cxnSp>
        <p:nvCxnSpPr>
          <p:cNvPr id="19" name="Connecteur droit avec flèche 18">
            <a:extLst>
              <a:ext uri="{FF2B5EF4-FFF2-40B4-BE49-F238E27FC236}">
                <a16:creationId xmlns:a16="http://schemas.microsoft.com/office/drawing/2014/main" id="{224FDF3F-1F0F-5A41-9FD4-99AD7972E566}"/>
              </a:ext>
            </a:extLst>
          </p:cNvPr>
          <p:cNvCxnSpPr>
            <a:cxnSpLocks/>
          </p:cNvCxnSpPr>
          <p:nvPr/>
        </p:nvCxnSpPr>
        <p:spPr>
          <a:xfrm>
            <a:off x="3461317" y="3018478"/>
            <a:ext cx="1495721" cy="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 coins arrondis 38">
            <a:extLst>
              <a:ext uri="{FF2B5EF4-FFF2-40B4-BE49-F238E27FC236}">
                <a16:creationId xmlns:a16="http://schemas.microsoft.com/office/drawing/2014/main" id="{79CFB08F-95EF-7340-B633-0B3E2452DA2F}"/>
              </a:ext>
            </a:extLst>
          </p:cNvPr>
          <p:cNvSpPr/>
          <p:nvPr/>
        </p:nvSpPr>
        <p:spPr>
          <a:xfrm>
            <a:off x="1932647" y="3659202"/>
            <a:ext cx="1805954" cy="57920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t>ENERGIE</a:t>
            </a:r>
          </a:p>
        </p:txBody>
      </p:sp>
      <p:cxnSp>
        <p:nvCxnSpPr>
          <p:cNvPr id="25" name="Connecteur droit avec flèche 24">
            <a:extLst>
              <a:ext uri="{FF2B5EF4-FFF2-40B4-BE49-F238E27FC236}">
                <a16:creationId xmlns:a16="http://schemas.microsoft.com/office/drawing/2014/main" id="{83B4493C-E375-2942-8E52-7DCA34F684FF}"/>
              </a:ext>
            </a:extLst>
          </p:cNvPr>
          <p:cNvCxnSpPr>
            <a:cxnSpLocks/>
          </p:cNvCxnSpPr>
          <p:nvPr/>
        </p:nvCxnSpPr>
        <p:spPr>
          <a:xfrm>
            <a:off x="3461317" y="3937549"/>
            <a:ext cx="1495721"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62" name="Groupe 61">
            <a:extLst>
              <a:ext uri="{FF2B5EF4-FFF2-40B4-BE49-F238E27FC236}">
                <a16:creationId xmlns:a16="http://schemas.microsoft.com/office/drawing/2014/main" id="{4E269C90-B134-C744-86CB-AA4CC8253962}"/>
              </a:ext>
            </a:extLst>
          </p:cNvPr>
          <p:cNvGrpSpPr/>
          <p:nvPr/>
        </p:nvGrpSpPr>
        <p:grpSpPr>
          <a:xfrm>
            <a:off x="8741940" y="3217071"/>
            <a:ext cx="1808868" cy="579207"/>
            <a:chOff x="8751578" y="3217070"/>
            <a:chExt cx="1805954" cy="579207"/>
          </a:xfrm>
          <a:solidFill>
            <a:schemeClr val="accent2"/>
          </a:solidFill>
        </p:grpSpPr>
        <p:sp>
          <p:nvSpPr>
            <p:cNvPr id="55" name="Rectangle : coins arrondis 54">
              <a:extLst>
                <a:ext uri="{FF2B5EF4-FFF2-40B4-BE49-F238E27FC236}">
                  <a16:creationId xmlns:a16="http://schemas.microsoft.com/office/drawing/2014/main" id="{1A859DD3-C9E4-1A4E-B804-54C78193EA1F}"/>
                </a:ext>
              </a:extLst>
            </p:cNvPr>
            <p:cNvSpPr/>
            <p:nvPr/>
          </p:nvSpPr>
          <p:spPr>
            <a:xfrm>
              <a:off x="8751578" y="3217070"/>
              <a:ext cx="1805954" cy="57920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6" name="Titre 1">
              <a:extLst>
                <a:ext uri="{FF2B5EF4-FFF2-40B4-BE49-F238E27FC236}">
                  <a16:creationId xmlns:a16="http://schemas.microsoft.com/office/drawing/2014/main" id="{8217FFE9-F1DC-7142-89EC-F33BA9A2F364}"/>
                </a:ext>
              </a:extLst>
            </p:cNvPr>
            <p:cNvSpPr txBox="1">
              <a:spLocks/>
            </p:cNvSpPr>
            <p:nvPr/>
          </p:nvSpPr>
          <p:spPr>
            <a:xfrm>
              <a:off x="8915406" y="3324388"/>
              <a:ext cx="1489703" cy="334420"/>
            </a:xfrm>
            <a:prstGeom prst="rect">
              <a:avLst/>
            </a:prstGeom>
            <a:grpFill/>
          </p:spPr>
          <p:txBody>
            <a:bodyPr vert="horz" lIns="91440" tIns="45720" rIns="91440" bIns="45720" rtlCol="0" anchor="ctr">
              <a:noAutofit/>
            </a:bodyPr>
            <a:lstStyle>
              <a:lvl1pPr algn="l" defTabSz="914400" rtl="0" eaLnBrk="1" latinLnBrk="0" hangingPunct="1">
                <a:lnSpc>
                  <a:spcPct val="90000"/>
                </a:lnSpc>
                <a:spcBef>
                  <a:spcPct val="0"/>
                </a:spcBef>
                <a:buNone/>
                <a:defRPr lang="en-GB" sz="4000" kern="1200" dirty="0">
                  <a:solidFill>
                    <a:schemeClr val="tx2"/>
                  </a:solidFill>
                  <a:latin typeface="+mj-lt"/>
                  <a:ea typeface="+mj-ea"/>
                  <a:cs typeface="+mj-cs"/>
                </a:defRPr>
              </a:lvl1pPr>
            </a:lstStyle>
            <a:p>
              <a:pPr algn="ctr"/>
              <a:r>
                <a:rPr lang="fr-FR" sz="1400" b="1">
                  <a:solidFill>
                    <a:schemeClr val="bg1"/>
                  </a:solidFill>
                  <a:latin typeface="+mn-lt"/>
                </a:rPr>
                <a:t>PRODUCTION</a:t>
              </a:r>
            </a:p>
          </p:txBody>
        </p:sp>
      </p:grpSp>
      <p:cxnSp>
        <p:nvCxnSpPr>
          <p:cNvPr id="57" name="Connecteur droit avec flèche 56">
            <a:extLst>
              <a:ext uri="{FF2B5EF4-FFF2-40B4-BE49-F238E27FC236}">
                <a16:creationId xmlns:a16="http://schemas.microsoft.com/office/drawing/2014/main" id="{3EB59859-AC9D-C940-847D-74F0CC08DB8E}"/>
              </a:ext>
            </a:extLst>
          </p:cNvPr>
          <p:cNvCxnSpPr>
            <a:cxnSpLocks/>
          </p:cNvCxnSpPr>
          <p:nvPr/>
        </p:nvCxnSpPr>
        <p:spPr>
          <a:xfrm>
            <a:off x="7249133" y="3506674"/>
            <a:ext cx="142991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76" name="Image 75">
            <a:extLst>
              <a:ext uri="{FF2B5EF4-FFF2-40B4-BE49-F238E27FC236}">
                <a16:creationId xmlns:a16="http://schemas.microsoft.com/office/drawing/2014/main" id="{D10EDB18-13EC-494B-A060-4911F2FE936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652596" y="723254"/>
            <a:ext cx="1416185" cy="1710368"/>
          </a:xfrm>
          <a:prstGeom prst="rect">
            <a:avLst/>
          </a:prstGeom>
        </p:spPr>
      </p:pic>
      <p:sp>
        <p:nvSpPr>
          <p:cNvPr id="105" name="Cercle : creux 104">
            <a:extLst>
              <a:ext uri="{FF2B5EF4-FFF2-40B4-BE49-F238E27FC236}">
                <a16:creationId xmlns:a16="http://schemas.microsoft.com/office/drawing/2014/main" id="{8EA349CF-A07F-4F65-8DEB-33D7D50E4339}"/>
              </a:ext>
            </a:extLst>
          </p:cNvPr>
          <p:cNvSpPr/>
          <p:nvPr/>
        </p:nvSpPr>
        <p:spPr>
          <a:xfrm>
            <a:off x="4915676" y="2305563"/>
            <a:ext cx="2347199" cy="2347199"/>
          </a:xfrm>
          <a:prstGeom prst="donut">
            <a:avLst>
              <a:gd name="adj" fmla="val 13414"/>
            </a:avLst>
          </a:prstGeom>
          <a:gradFill>
            <a:gsLst>
              <a:gs pos="0">
                <a:srgbClr val="03A997"/>
              </a:gs>
              <a:gs pos="94000">
                <a:srgbClr val="85CC8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2"/>
                </a:solidFill>
              </a:rPr>
              <a:t>Système Productif</a:t>
            </a:r>
          </a:p>
        </p:txBody>
      </p:sp>
      <p:sp>
        <p:nvSpPr>
          <p:cNvPr id="3" name="Titre 2">
            <a:extLst>
              <a:ext uri="{FF2B5EF4-FFF2-40B4-BE49-F238E27FC236}">
                <a16:creationId xmlns:a16="http://schemas.microsoft.com/office/drawing/2014/main" id="{612C8CC9-C5E8-509F-70FD-095757E4DC42}"/>
              </a:ext>
            </a:extLst>
          </p:cNvPr>
          <p:cNvSpPr>
            <a:spLocks noGrp="1"/>
          </p:cNvSpPr>
          <p:nvPr>
            <p:ph type="title"/>
          </p:nvPr>
        </p:nvSpPr>
        <p:spPr>
          <a:xfrm>
            <a:off x="603249" y="717246"/>
            <a:ext cx="11074646" cy="941710"/>
          </a:xfrm>
        </p:spPr>
        <p:txBody>
          <a:bodyPr/>
          <a:lstStyle/>
          <a:p>
            <a:r>
              <a:rPr lang="fr-FR" dirty="0"/>
              <a:t>Pour nous, tout n’est qu’énergie</a:t>
            </a:r>
          </a:p>
        </p:txBody>
      </p:sp>
    </p:spTree>
    <p:extLst>
      <p:ext uri="{BB962C8B-B14F-4D97-AF65-F5344CB8AC3E}">
        <p14:creationId xmlns:p14="http://schemas.microsoft.com/office/powerpoint/2010/main" val="19601581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1000" fill="hold"/>
                                        <p:tgtEl>
                                          <p:spTgt spid="76"/>
                                        </p:tgtEl>
                                        <p:attrNameLst>
                                          <p:attrName>ppt_x</p:attrName>
                                        </p:attrNameLst>
                                      </p:cBhvr>
                                      <p:tavLst>
                                        <p:tav tm="0">
                                          <p:val>
                                            <p:strVal val="#ppt_x"/>
                                          </p:val>
                                        </p:tav>
                                        <p:tav tm="100000">
                                          <p:val>
                                            <p:strVal val="#ppt_x"/>
                                          </p:val>
                                        </p:tav>
                                      </p:tavLst>
                                    </p:anim>
                                    <p:anim calcmode="lin" valueType="num">
                                      <p:cBhvr additive="base">
                                        <p:cTn id="8" dur="1000" fill="hold"/>
                                        <p:tgtEl>
                                          <p:spTgt spid="7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9"/>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childTnLst>
                                </p:cTn>
                              </p:par>
                            </p:childTnLst>
                          </p:cTn>
                        </p:par>
                        <p:par>
                          <p:cTn id="24" fill="hold">
                            <p:stCondLst>
                              <p:cond delay="0"/>
                            </p:stCondLst>
                            <p:childTnLst>
                              <p:par>
                                <p:cTn id="25" presetID="22" presetClass="entr" presetSubtype="8"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0"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wipe(left)">
                                      <p:cBhvr>
                                        <p:cTn id="46" dur="500"/>
                                        <p:tgtEl>
                                          <p:spTgt spid="57"/>
                                        </p:tgtEl>
                                      </p:cBhvr>
                                    </p:animEffec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0" grpId="0" animBg="1"/>
      <p:bldP spid="39" grpId="0" animBg="1"/>
      <p:bldP spid="10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F831B904-FD90-2ECC-D349-50A54BCFA1A0}"/>
              </a:ext>
            </a:extLst>
          </p:cNvPr>
          <p:cNvSpPr>
            <a:spLocks noGrp="1"/>
          </p:cNvSpPr>
          <p:nvPr>
            <p:ph type="body" idx="22"/>
          </p:nvPr>
        </p:nvSpPr>
        <p:spPr>
          <a:xfrm>
            <a:off x="603249" y="3696019"/>
            <a:ext cx="10985502" cy="1436915"/>
          </a:xfrm>
        </p:spPr>
        <p:txBody>
          <a:bodyPr/>
          <a:lstStyle/>
          <a:p>
            <a:r>
              <a:rPr lang="fr-FR" dirty="0"/>
              <a:t>Pour sauver le monde, il faut changer l’énergie</a:t>
            </a:r>
          </a:p>
          <a:p>
            <a:endParaRPr lang="fr-FR" dirty="0"/>
          </a:p>
          <a:p>
            <a:endParaRPr lang="fr-FR" dirty="0"/>
          </a:p>
        </p:txBody>
      </p:sp>
      <p:pic>
        <p:nvPicPr>
          <p:cNvPr id="13" name="Image 12">
            <a:extLst>
              <a:ext uri="{FF2B5EF4-FFF2-40B4-BE49-F238E27FC236}">
                <a16:creationId xmlns:a16="http://schemas.microsoft.com/office/drawing/2014/main" id="{60FA93F6-6698-A25C-DF2E-BFA361E88CE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158438" y="1754841"/>
            <a:ext cx="1760427" cy="1760427"/>
          </a:xfrm>
          <a:prstGeom prst="rect">
            <a:avLst/>
          </a:prstGeom>
        </p:spPr>
      </p:pic>
    </p:spTree>
    <p:extLst>
      <p:ext uri="{BB962C8B-B14F-4D97-AF65-F5344CB8AC3E}">
        <p14:creationId xmlns:p14="http://schemas.microsoft.com/office/powerpoint/2010/main" val="200136936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C2A54AF-76F1-4C6B-9304-E22DB4A9FCCC}"/>
              </a:ext>
            </a:extLst>
          </p:cNvPr>
          <p:cNvSpPr>
            <a:spLocks noGrp="1"/>
          </p:cNvSpPr>
          <p:nvPr>
            <p:ph type="body" sz="quarter" idx="22"/>
          </p:nvPr>
        </p:nvSpPr>
        <p:spPr>
          <a:xfrm>
            <a:off x="1477246" y="1255449"/>
            <a:ext cx="9456883" cy="876256"/>
          </a:xfrm>
        </p:spPr>
        <p:txBody>
          <a:bodyPr>
            <a:normAutofit/>
          </a:bodyPr>
          <a:lstStyle/>
          <a:p>
            <a:pPr marL="0" indent="0" algn="ctr">
              <a:buNone/>
            </a:pPr>
            <a:r>
              <a:rPr lang="fr-FR" sz="4800" dirty="0"/>
              <a:t>Par l’offre…</a:t>
            </a:r>
          </a:p>
        </p:txBody>
      </p:sp>
      <p:sp>
        <p:nvSpPr>
          <p:cNvPr id="2" name="Espace réservé du texte 1">
            <a:extLst>
              <a:ext uri="{FF2B5EF4-FFF2-40B4-BE49-F238E27FC236}">
                <a16:creationId xmlns:a16="http://schemas.microsoft.com/office/drawing/2014/main" id="{F6EB281E-9776-3A5B-D0BE-22A90A1A954D}"/>
              </a:ext>
            </a:extLst>
          </p:cNvPr>
          <p:cNvSpPr>
            <a:spLocks noGrp="1"/>
          </p:cNvSpPr>
          <p:nvPr>
            <p:ph type="body" sz="quarter" idx="24"/>
          </p:nvPr>
        </p:nvSpPr>
        <p:spPr>
          <a:xfrm>
            <a:off x="1477246" y="881500"/>
            <a:ext cx="9456883" cy="373949"/>
          </a:xfrm>
        </p:spPr>
        <p:txBody>
          <a:bodyPr/>
          <a:lstStyle/>
          <a:p>
            <a:pPr algn="ctr"/>
            <a:r>
              <a:rPr lang="fr-FR"/>
              <a:t>2 options</a:t>
            </a:r>
          </a:p>
        </p:txBody>
      </p:sp>
      <p:pic>
        <p:nvPicPr>
          <p:cNvPr id="38" name="Image 37">
            <a:extLst>
              <a:ext uri="{FF2B5EF4-FFF2-40B4-BE49-F238E27FC236}">
                <a16:creationId xmlns:a16="http://schemas.microsoft.com/office/drawing/2014/main" id="{F3AD5522-4911-2A4D-8F5D-9EFF027C841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974118" y="2841442"/>
            <a:ext cx="4242035" cy="3619869"/>
          </a:xfrm>
          <a:prstGeom prst="rect">
            <a:avLst/>
          </a:prstGeom>
        </p:spPr>
      </p:pic>
      <p:pic>
        <p:nvPicPr>
          <p:cNvPr id="47" name="Image 46" descr="Une image contenant lampe, arbre, parapluie, chemise&#10;&#10;Description générée automatiquement">
            <a:extLst>
              <a:ext uri="{FF2B5EF4-FFF2-40B4-BE49-F238E27FC236}">
                <a16:creationId xmlns:a16="http://schemas.microsoft.com/office/drawing/2014/main" id="{9EAF6B3A-DE97-1443-A5B5-62A3D7E720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865554" y="4912619"/>
            <a:ext cx="2025010" cy="2025010"/>
          </a:xfrm>
          <a:prstGeom prst="rect">
            <a:avLst/>
          </a:prstGeom>
        </p:spPr>
      </p:pic>
      <p:sp>
        <p:nvSpPr>
          <p:cNvPr id="48" name="Espace réservé du texte 2">
            <a:extLst>
              <a:ext uri="{FF2B5EF4-FFF2-40B4-BE49-F238E27FC236}">
                <a16:creationId xmlns:a16="http://schemas.microsoft.com/office/drawing/2014/main" id="{F62F20A4-DDA1-1041-BA84-F9A05BA1838B}"/>
              </a:ext>
            </a:extLst>
          </p:cNvPr>
          <p:cNvSpPr txBox="1">
            <a:spLocks/>
          </p:cNvSpPr>
          <p:nvPr/>
        </p:nvSpPr>
        <p:spPr>
          <a:xfrm>
            <a:off x="2936472" y="2035951"/>
            <a:ext cx="6538429" cy="823912"/>
          </a:xfrm>
          <a:prstGeom prst="rect">
            <a:avLst/>
          </a:prstGeom>
        </p:spPr>
        <p:txBody>
          <a:bodyPr vert="horz" lIns="91440" tIns="45720" rIns="91440" bIns="45720" rtlCol="0" anchor="b">
            <a:normAutofit/>
          </a:bodyPr>
          <a:lstStyle>
            <a:lvl1pPr marL="0" indent="0" algn="l" defTabSz="914400" rtl="0" eaLnBrk="1" latinLnBrk="0" hangingPunct="1">
              <a:lnSpc>
                <a:spcPct val="70000"/>
              </a:lnSpc>
              <a:spcBef>
                <a:spcPts val="1000"/>
              </a:spcBef>
              <a:buClr>
                <a:schemeClr val="tx2"/>
              </a:buClr>
              <a:buFont typeface="Arial" panose="020B0604020202020204" pitchFamily="34" charset="0"/>
              <a:buNone/>
              <a:defRPr lang="fr-F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fr-FR" sz="4800" dirty="0">
                <a:latin typeface="Carnero" panose="020B0402020203020204" pitchFamily="34" charset="77"/>
              </a:rPr>
              <a:t>… ou par la demande</a:t>
            </a:r>
          </a:p>
        </p:txBody>
      </p:sp>
      <p:pic>
        <p:nvPicPr>
          <p:cNvPr id="54" name="Image 53">
            <a:extLst>
              <a:ext uri="{FF2B5EF4-FFF2-40B4-BE49-F238E27FC236}">
                <a16:creationId xmlns:a16="http://schemas.microsoft.com/office/drawing/2014/main" id="{3FBEEB6D-ACC4-1A4D-AD52-337700F90B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890564" y="3429000"/>
            <a:ext cx="5352421" cy="3508629"/>
          </a:xfrm>
          <a:prstGeom prst="rect">
            <a:avLst/>
          </a:prstGeom>
        </p:spPr>
      </p:pic>
    </p:spTree>
    <p:extLst>
      <p:ext uri="{BB962C8B-B14F-4D97-AF65-F5344CB8AC3E}">
        <p14:creationId xmlns:p14="http://schemas.microsoft.com/office/powerpoint/2010/main" val="5671780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42" presetClass="path" presetSubtype="0" accel="50000" decel="50000" fill="hold" nodeType="withEffect">
                                  <p:stCondLst>
                                    <p:cond delay="100"/>
                                  </p:stCondLst>
                                  <p:childTnLst>
                                    <p:animMotion origin="layout" path="M 0.20091 1.11111E-6 L -0.82383 0.00347 " pathEditMode="relative" rAng="0" ptsTypes="AA">
                                      <p:cBhvr>
                                        <p:cTn id="9" dur="2000" fill="hold"/>
                                        <p:tgtEl>
                                          <p:spTgt spid="47"/>
                                        </p:tgtEl>
                                        <p:attrNameLst>
                                          <p:attrName>ppt_x</p:attrName>
                                          <p:attrName>ppt_y</p:attrName>
                                        </p:attrNameLst>
                                      </p:cBhvr>
                                      <p:rCtr x="-51237" y="162"/>
                                    </p:animMotion>
                                  </p:childTnLst>
                                </p:cTn>
                              </p:par>
                              <p:par>
                                <p:cTn id="10" presetID="42" presetClass="path" presetSubtype="0" accel="50000" decel="50000" fill="hold" nodeType="withEffect">
                                  <p:stCondLst>
                                    <p:cond delay="100"/>
                                  </p:stCondLst>
                                  <p:childTnLst>
                                    <p:animMotion origin="layout" path="M 2.08333E-7 -7.40741E-7 L -0.77318 -7.40741E-7 " pathEditMode="relative" rAng="0" ptsTypes="AA">
                                      <p:cBhvr>
                                        <p:cTn id="11" dur="2000" fill="hold"/>
                                        <p:tgtEl>
                                          <p:spTgt spid="38"/>
                                        </p:tgtEl>
                                        <p:attrNameLst>
                                          <p:attrName>ppt_x</p:attrName>
                                          <p:attrName>ppt_y</p:attrName>
                                        </p:attrNameLst>
                                      </p:cBhvr>
                                      <p:rCtr x="-38659" y="0"/>
                                    </p:animMotion>
                                  </p:childTnLst>
                                </p:cTn>
                              </p:par>
                              <p:par>
                                <p:cTn id="12" presetID="42" presetClass="path" presetSubtype="0" accel="50000" decel="50000" fill="hold" nodeType="withEffect">
                                  <p:stCondLst>
                                    <p:cond delay="0"/>
                                  </p:stCondLst>
                                  <p:childTnLst>
                                    <p:animMotion origin="layout" path="M -0.05066 0.00416 L -0.86472 -0.00764 " pathEditMode="relative" rAng="0" ptsTypes="AA">
                                      <p:cBhvr>
                                        <p:cTn id="13" dur="2000" fill="hold"/>
                                        <p:tgtEl>
                                          <p:spTgt spid="54"/>
                                        </p:tgtEl>
                                        <p:attrNameLst>
                                          <p:attrName>ppt_x</p:attrName>
                                          <p:attrName>ppt_y</p:attrName>
                                        </p:attrNameLst>
                                      </p:cBhvr>
                                      <p:rCtr x="-40703" y="-602"/>
                                    </p:animMotion>
                                  </p:childTnLst>
                                </p:cTn>
                              </p:par>
                            </p:childTnLst>
                          </p:cTn>
                        </p:par>
                        <p:par>
                          <p:cTn id="14" fill="hold">
                            <p:stCondLst>
                              <p:cond delay="2100"/>
                            </p:stCondLst>
                            <p:childTnLst>
                              <p:par>
                                <p:cTn id="15" presetID="10" presetClass="entr" presetSubtype="0"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F831B904-FD90-2ECC-D349-50A54BCFA1A0}"/>
              </a:ext>
            </a:extLst>
          </p:cNvPr>
          <p:cNvSpPr>
            <a:spLocks noGrp="1"/>
          </p:cNvSpPr>
          <p:nvPr>
            <p:ph type="body" idx="22"/>
          </p:nvPr>
        </p:nvSpPr>
        <p:spPr>
          <a:xfrm>
            <a:off x="603249" y="3696019"/>
            <a:ext cx="10985502" cy="1436915"/>
          </a:xfrm>
        </p:spPr>
        <p:txBody>
          <a:bodyPr/>
          <a:lstStyle/>
          <a:p>
            <a:r>
              <a:rPr lang="fr-FR"/>
              <a:t>On a choisi la demande</a:t>
            </a:r>
          </a:p>
        </p:txBody>
      </p:sp>
      <p:pic>
        <p:nvPicPr>
          <p:cNvPr id="3" name="Image 2">
            <a:extLst>
              <a:ext uri="{FF2B5EF4-FFF2-40B4-BE49-F238E27FC236}">
                <a16:creationId xmlns:a16="http://schemas.microsoft.com/office/drawing/2014/main" id="{DFE33BB3-F508-F1B0-77C9-63110F54623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158438" y="1754841"/>
            <a:ext cx="1760427" cy="1760427"/>
          </a:xfrm>
          <a:prstGeom prst="rect">
            <a:avLst/>
          </a:prstGeom>
        </p:spPr>
      </p:pic>
    </p:spTree>
    <p:extLst>
      <p:ext uri="{BB962C8B-B14F-4D97-AF65-F5344CB8AC3E}">
        <p14:creationId xmlns:p14="http://schemas.microsoft.com/office/powerpoint/2010/main" val="233798654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0E4781-B543-CDF7-472D-3E737B859153}"/>
              </a:ext>
            </a:extLst>
          </p:cNvPr>
          <p:cNvSpPr/>
          <p:nvPr/>
        </p:nvSpPr>
        <p:spPr>
          <a:xfrm>
            <a:off x="5522886" y="0"/>
            <a:ext cx="6669113" cy="6858000"/>
          </a:xfrm>
          <a:prstGeom prst="rect">
            <a:avLst/>
          </a:prstGeom>
          <a:solidFill>
            <a:schemeClr val="tx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dirty="0"/>
          </a:p>
        </p:txBody>
      </p:sp>
      <p:pic>
        <p:nvPicPr>
          <p:cNvPr id="11" name="Espace réservé pour une image  5">
            <a:extLst>
              <a:ext uri="{FF2B5EF4-FFF2-40B4-BE49-F238E27FC236}">
                <a16:creationId xmlns:a16="http://schemas.microsoft.com/office/drawing/2014/main" id="{CBD63762-50A6-3258-7DDC-13C5070F9478}"/>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5258451" y="-13456"/>
            <a:ext cx="1320511" cy="6859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9" name="Espace réservé du numéro de diapositive 8">
            <a:extLst>
              <a:ext uri="{FF2B5EF4-FFF2-40B4-BE49-F238E27FC236}">
                <a16:creationId xmlns:a16="http://schemas.microsoft.com/office/drawing/2014/main" id="{6E6A8042-1768-4BBD-B3DE-5EDC0DBDD187}"/>
              </a:ext>
            </a:extLst>
          </p:cNvPr>
          <p:cNvSpPr>
            <a:spLocks noGrp="1"/>
          </p:cNvSpPr>
          <p:nvPr>
            <p:ph type="sldNum" sz="quarter" idx="2"/>
          </p:nvPr>
        </p:nvSpPr>
        <p:spPr/>
        <p:txBody>
          <a:bodyPr/>
          <a:lstStyle/>
          <a:p>
            <a:fld id="{12C53D05-B0AD-4B76-9A9A-F5F19F4EC35F}" type="slidenum">
              <a:rPr lang="fr-FR" smtClean="0"/>
              <a:pPr/>
              <a:t>7</a:t>
            </a:fld>
            <a:endParaRPr lang="fr-FR"/>
          </a:p>
        </p:txBody>
      </p:sp>
      <p:sp>
        <p:nvSpPr>
          <p:cNvPr id="8" name="Espace réservé du contenu 18">
            <a:extLst>
              <a:ext uri="{FF2B5EF4-FFF2-40B4-BE49-F238E27FC236}">
                <a16:creationId xmlns:a16="http://schemas.microsoft.com/office/drawing/2014/main" id="{6E10358E-8041-A10E-8BB3-84DDE0A76CD7}"/>
              </a:ext>
            </a:extLst>
          </p:cNvPr>
          <p:cNvSpPr txBox="1">
            <a:spLocks/>
          </p:cNvSpPr>
          <p:nvPr/>
        </p:nvSpPr>
        <p:spPr>
          <a:xfrm>
            <a:off x="747470" y="2590254"/>
            <a:ext cx="5586109" cy="32968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2"/>
              </a:buClr>
              <a:buSzPct val="130000"/>
              <a:buFont typeface="Wingdings" pitchFamily="2" charset="2"/>
              <a:buChar char="§"/>
              <a:defRPr sz="1000" kern="1200">
                <a:solidFill>
                  <a:schemeClr val="tx1"/>
                </a:solidFill>
                <a:latin typeface="Gothic A1" pitchFamily="2" charset="-127"/>
                <a:ea typeface="Gothic A1" pitchFamily="2" charset="-127"/>
                <a:cs typeface="Gothic A1" pitchFamily="2" charset="-127"/>
              </a:defRPr>
            </a:lvl1pPr>
            <a:lvl2pPr marL="685800" indent="-228600" algn="l" defTabSz="914400" rtl="0" eaLnBrk="1" latinLnBrk="0" hangingPunct="1">
              <a:lnSpc>
                <a:spcPct val="90000"/>
              </a:lnSpc>
              <a:spcBef>
                <a:spcPts val="500"/>
              </a:spcBef>
              <a:buClr>
                <a:schemeClr val="tx2"/>
              </a:buClr>
              <a:buSzPct val="80000"/>
              <a:buFont typeface="Wingdings" pitchFamily="2" charset="2"/>
              <a:buChar char="q"/>
              <a:defRPr sz="1000" kern="1200">
                <a:solidFill>
                  <a:schemeClr val="tx1"/>
                </a:solidFill>
                <a:latin typeface="Gothic A1" pitchFamily="2" charset="-127"/>
                <a:ea typeface="Gothic A1" pitchFamily="2" charset="-127"/>
                <a:cs typeface="Gothic A1" pitchFamily="2" charset="-127"/>
              </a:defRPr>
            </a:lvl2pPr>
            <a:lvl3pPr marL="1143000" indent="-228600" algn="l" defTabSz="914400" rtl="0" eaLnBrk="1" latinLnBrk="0" hangingPunct="1">
              <a:lnSpc>
                <a:spcPct val="90000"/>
              </a:lnSpc>
              <a:spcBef>
                <a:spcPts val="500"/>
              </a:spcBef>
              <a:buClr>
                <a:schemeClr val="tx2"/>
              </a:buClr>
              <a:buFont typeface="Wingdings" pitchFamily="2" charset="2"/>
              <a:buChar char="Ø"/>
              <a:defRPr sz="1000" kern="1200">
                <a:solidFill>
                  <a:schemeClr val="tx1"/>
                </a:solidFill>
                <a:latin typeface="Gothic A1" pitchFamily="2" charset="-127"/>
                <a:ea typeface="Gothic A1" pitchFamily="2" charset="-127"/>
                <a:cs typeface="Gothic A1" pitchFamily="2" charset="-127"/>
              </a:defRPr>
            </a:lvl3pPr>
            <a:lvl4pPr marL="1600200" indent="-228600" algn="l" defTabSz="914400" rtl="0" eaLnBrk="1" latinLnBrk="0" hangingPunct="1">
              <a:lnSpc>
                <a:spcPct val="90000"/>
              </a:lnSpc>
              <a:spcBef>
                <a:spcPts val="500"/>
              </a:spcBef>
              <a:buClr>
                <a:schemeClr val="tx2"/>
              </a:buClr>
              <a:buFont typeface="Wingdings" pitchFamily="2" charset="2"/>
              <a:buChar char="v"/>
              <a:defRPr sz="1000" kern="1200">
                <a:solidFill>
                  <a:schemeClr val="tx1"/>
                </a:solidFill>
                <a:latin typeface="Gothic A1" pitchFamily="2" charset="-127"/>
                <a:ea typeface="Gothic A1" pitchFamily="2" charset="-127"/>
                <a:cs typeface="Gothic A1" pitchFamily="2" charset="-127"/>
              </a:defRPr>
            </a:lvl4pPr>
            <a:lvl5pPr marL="2057400" indent="-228600" algn="l" defTabSz="914400" rtl="0" eaLnBrk="1" latinLnBrk="0" hangingPunct="1">
              <a:lnSpc>
                <a:spcPct val="90000"/>
              </a:lnSpc>
              <a:spcBef>
                <a:spcPts val="500"/>
              </a:spcBef>
              <a:buClr>
                <a:schemeClr val="tx2"/>
              </a:buClr>
              <a:buFont typeface="Wingdings" pitchFamily="2" charset="2"/>
              <a:buChar char="§"/>
              <a:defRPr sz="1100" kern="1200">
                <a:solidFill>
                  <a:schemeClr val="tx1"/>
                </a:solidFill>
                <a:latin typeface="Gothic A1" pitchFamily="2" charset="-127"/>
                <a:ea typeface="Gothic A1" pitchFamily="2" charset="-127"/>
                <a:cs typeface="Gothic A1" pitchFamily="2" charset="-12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fr-FR" sz="1800" dirty="0"/>
              <a:t>Fournisseur d’énergies 100% renouvelable</a:t>
            </a:r>
          </a:p>
          <a:p>
            <a:pPr>
              <a:buFont typeface="Arial" panose="020B0604020202020204" pitchFamily="34" charset="0"/>
              <a:buChar char="•"/>
            </a:pPr>
            <a:r>
              <a:rPr lang="fr-FR" sz="1800" dirty="0"/>
              <a:t>Ouverture du service le 13 septembre 2016</a:t>
            </a:r>
          </a:p>
          <a:p>
            <a:pPr>
              <a:buFont typeface="Arial" panose="020B0604020202020204" pitchFamily="34" charset="0"/>
              <a:buChar char="•"/>
            </a:pPr>
            <a:r>
              <a:rPr lang="fr-FR" sz="1800" dirty="0"/>
              <a:t>Chiffre d’affaires 2023: 600 M€</a:t>
            </a:r>
          </a:p>
          <a:p>
            <a:pPr>
              <a:buFont typeface="Arial" panose="020B0604020202020204" pitchFamily="34" charset="0"/>
              <a:buChar char="•"/>
            </a:pPr>
            <a:r>
              <a:rPr lang="fr-FR" sz="1800" dirty="0"/>
              <a:t>240 k compteurs alimentés en France</a:t>
            </a:r>
          </a:p>
          <a:p>
            <a:pPr>
              <a:buFont typeface="Arial" panose="020B0604020202020204" pitchFamily="34" charset="0"/>
              <a:buChar char="•"/>
            </a:pPr>
            <a:r>
              <a:rPr lang="fr-FR" sz="1800" dirty="0"/>
              <a:t>Effectif : ~160 employés (hors service client)</a:t>
            </a:r>
          </a:p>
          <a:p>
            <a:pPr>
              <a:buFont typeface="Arial" panose="020B0604020202020204" pitchFamily="34" charset="0"/>
              <a:buChar char="•"/>
            </a:pPr>
            <a:r>
              <a:rPr lang="fr-FR" sz="1800" dirty="0"/>
              <a:t>45 M€ levés depuis la création</a:t>
            </a:r>
          </a:p>
          <a:p>
            <a:pPr>
              <a:buFont typeface="Arial" panose="020B0604020202020204" pitchFamily="34" charset="0"/>
              <a:buChar char="•"/>
            </a:pPr>
            <a:r>
              <a:rPr lang="fr-FR" sz="1800" dirty="0"/>
              <a:t>Premier fournisseur Independent</a:t>
            </a:r>
          </a:p>
        </p:txBody>
      </p:sp>
      <p:pic>
        <p:nvPicPr>
          <p:cNvPr id="3" name="Image 2">
            <a:extLst>
              <a:ext uri="{FF2B5EF4-FFF2-40B4-BE49-F238E27FC236}">
                <a16:creationId xmlns:a16="http://schemas.microsoft.com/office/drawing/2014/main" id="{4076382B-739C-FB75-6542-77679E9AC42E}"/>
              </a:ext>
            </a:extLst>
          </p:cNvPr>
          <p:cNvPicPr>
            <a:picLocks noChangeAspect="1"/>
          </p:cNvPicPr>
          <p:nvPr/>
        </p:nvPicPr>
        <p:blipFill rotWithShape="1">
          <a:blip r:embed="rId9"/>
          <a:srcRect r="67856"/>
          <a:stretch/>
        </p:blipFill>
        <p:spPr>
          <a:xfrm>
            <a:off x="8998322" y="1178808"/>
            <a:ext cx="688872" cy="1138665"/>
          </a:xfrm>
          <a:prstGeom prst="rect">
            <a:avLst/>
          </a:prstGeom>
        </p:spPr>
      </p:pic>
      <p:grpSp>
        <p:nvGrpSpPr>
          <p:cNvPr id="4" name="Groupe 3">
            <a:extLst>
              <a:ext uri="{FF2B5EF4-FFF2-40B4-BE49-F238E27FC236}">
                <a16:creationId xmlns:a16="http://schemas.microsoft.com/office/drawing/2014/main" id="{576301AA-6D62-57D2-FB43-59C30B220C13}"/>
              </a:ext>
            </a:extLst>
          </p:cNvPr>
          <p:cNvGrpSpPr/>
          <p:nvPr/>
        </p:nvGrpSpPr>
        <p:grpSpPr>
          <a:xfrm>
            <a:off x="9444141" y="2526419"/>
            <a:ext cx="1607788" cy="919472"/>
            <a:chOff x="7665625" y="4936952"/>
            <a:chExt cx="1600857" cy="915508"/>
          </a:xfrm>
        </p:grpSpPr>
        <p:pic>
          <p:nvPicPr>
            <p:cNvPr id="5" name="Picture 2">
              <a:extLst>
                <a:ext uri="{FF2B5EF4-FFF2-40B4-BE49-F238E27FC236}">
                  <a16:creationId xmlns:a16="http://schemas.microsoft.com/office/drawing/2014/main" id="{D02FFF20-CC90-72C5-C9EB-AAD98D2A1C4D}"/>
                </a:ext>
              </a:extLst>
            </p:cNvPr>
            <p:cNvPicPr preferRelativeResize="0">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085183" y="4936952"/>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C6515B33-DA1F-A16A-DD1C-9D16F1B51C1A}"/>
                </a:ext>
              </a:extLst>
            </p:cNvPr>
            <p:cNvSpPr txBox="1"/>
            <p:nvPr/>
          </p:nvSpPr>
          <p:spPr>
            <a:xfrm>
              <a:off x="7665625" y="5578616"/>
              <a:ext cx="1600857" cy="273844"/>
            </a:xfrm>
            <a:prstGeom prst="rect">
              <a:avLst/>
            </a:prstGeom>
            <a:noFill/>
          </p:spPr>
          <p:txBody>
            <a:bodyPr wrap="square" lIns="48000" tIns="48000" rIns="48000" bIns="48000" rtlCol="0" anchor="ctr" anchorCtr="0">
              <a:noAutofit/>
            </a:bodyPr>
            <a:lstStyle/>
            <a:p>
              <a:pPr algn="ctr"/>
              <a:r>
                <a:rPr lang="fr-FR" sz="1067" b="1" dirty="0">
                  <a:solidFill>
                    <a:srgbClr val="000000"/>
                  </a:solidFill>
                  <a:latin typeface="Trebuchet MS" panose="020B0603020202020204" pitchFamily="34" charset="0"/>
                </a:rPr>
                <a:t>4</a:t>
              </a:r>
              <a:r>
                <a:rPr lang="fr-FR" sz="1067" b="1" baseline="30000" dirty="0">
                  <a:solidFill>
                    <a:srgbClr val="000000"/>
                  </a:solidFill>
                  <a:latin typeface="Trebuchet MS" panose="020B0603020202020204" pitchFamily="34" charset="0"/>
                </a:rPr>
                <a:t>ème</a:t>
              </a:r>
              <a:r>
                <a:rPr lang="fr-FR" sz="1067" b="1" dirty="0">
                  <a:solidFill>
                    <a:srgbClr val="000000"/>
                  </a:solidFill>
                  <a:latin typeface="Trebuchet MS" panose="020B0603020202020204" pitchFamily="34" charset="0"/>
                </a:rPr>
                <a:t> année consécutive</a:t>
              </a:r>
              <a:endParaRPr lang="en-GB" sz="1067" b="1" dirty="0">
                <a:solidFill>
                  <a:srgbClr val="000000"/>
                </a:solidFill>
                <a:latin typeface="Trebuchet MS" panose="020B0603020202020204" pitchFamily="34" charset="0"/>
              </a:endParaRPr>
            </a:p>
          </p:txBody>
        </p:sp>
      </p:grpSp>
      <p:pic>
        <p:nvPicPr>
          <p:cNvPr id="12" name="Image 11">
            <a:extLst>
              <a:ext uri="{FF2B5EF4-FFF2-40B4-BE49-F238E27FC236}">
                <a16:creationId xmlns:a16="http://schemas.microsoft.com/office/drawing/2014/main" id="{7FD08B54-DD94-DE97-AD18-69745B4A581B}"/>
              </a:ext>
            </a:extLst>
          </p:cNvPr>
          <p:cNvPicPr>
            <a:picLocks noChangeAspect="1"/>
          </p:cNvPicPr>
          <p:nvPr>
            <p:custDataLst>
              <p:tags r:id="rId1"/>
            </p:custDataLst>
          </p:nvPr>
        </p:nvPicPr>
        <p:blipFill>
          <a:blip r:embed="rId11" cstate="screen">
            <a:clrChange>
              <a:clrFrom>
                <a:srgbClr val="FDFEFE"/>
              </a:clrFrom>
              <a:clrTo>
                <a:srgbClr val="FDFEFE">
                  <a:alpha val="0"/>
                </a:srgbClr>
              </a:clrTo>
            </a:clrChange>
            <a:extLst>
              <a:ext uri="{28A0092B-C50C-407E-A947-70E740481C1C}">
                <a14:useLocalDpi xmlns:a14="http://schemas.microsoft.com/office/drawing/2010/main"/>
              </a:ext>
            </a:extLst>
          </a:blip>
          <a:stretch>
            <a:fillRect/>
          </a:stretch>
        </p:blipFill>
        <p:spPr>
          <a:xfrm>
            <a:off x="7922578" y="2590254"/>
            <a:ext cx="818486" cy="822538"/>
          </a:xfrm>
          <a:prstGeom prst="rect">
            <a:avLst/>
          </a:prstGeom>
        </p:spPr>
      </p:pic>
      <p:grpSp>
        <p:nvGrpSpPr>
          <p:cNvPr id="14" name="Groupe 13">
            <a:extLst>
              <a:ext uri="{FF2B5EF4-FFF2-40B4-BE49-F238E27FC236}">
                <a16:creationId xmlns:a16="http://schemas.microsoft.com/office/drawing/2014/main" id="{52FEBE0B-5715-E087-24C1-3B72FC378FA5}"/>
              </a:ext>
            </a:extLst>
          </p:cNvPr>
          <p:cNvGrpSpPr/>
          <p:nvPr/>
        </p:nvGrpSpPr>
        <p:grpSpPr>
          <a:xfrm>
            <a:off x="6689155" y="3978543"/>
            <a:ext cx="1895888" cy="1380749"/>
            <a:chOff x="1409700" y="3193310"/>
            <a:chExt cx="1709190" cy="1244780"/>
          </a:xfrm>
        </p:grpSpPr>
        <p:pic>
          <p:nvPicPr>
            <p:cNvPr id="15" name="Picture 6">
              <a:extLst>
                <a:ext uri="{FF2B5EF4-FFF2-40B4-BE49-F238E27FC236}">
                  <a16:creationId xmlns:a16="http://schemas.microsoft.com/office/drawing/2014/main" id="{89947624-A1C6-77F1-5EE6-1EEECB90EBEC}"/>
                </a:ext>
              </a:extLst>
            </p:cNvPr>
            <p:cNvPicPr>
              <a:picLocks noChangeAspect="1" noChangeArrowheads="1"/>
            </p:cNvPicPr>
            <p:nvPr>
              <p:custDataLst>
                <p:tags r:id="rId5"/>
              </p:custDataLst>
            </p:nvPr>
          </p:nvPicPr>
          <p:blipFill>
            <a:blip r:embed="rId12" cstate="email">
              <a:extLst>
                <a:ext uri="{28A0092B-C50C-407E-A947-70E740481C1C}">
                  <a14:useLocalDpi xmlns:a14="http://schemas.microsoft.com/office/drawing/2010/main"/>
                </a:ext>
              </a:extLst>
            </a:blip>
            <a:srcRect/>
            <a:stretch>
              <a:fillRect/>
            </a:stretch>
          </p:blipFill>
          <p:spPr bwMode="auto">
            <a:xfrm>
              <a:off x="1910433" y="3193310"/>
              <a:ext cx="707724" cy="741539"/>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8F9D33E8-3746-333E-8398-FE2A6913370B}"/>
                </a:ext>
              </a:extLst>
            </p:cNvPr>
            <p:cNvSpPr txBox="1"/>
            <p:nvPr>
              <p:custDataLst>
                <p:tags r:id="rId6"/>
              </p:custDataLst>
            </p:nvPr>
          </p:nvSpPr>
          <p:spPr>
            <a:xfrm>
              <a:off x="1409700" y="3934849"/>
              <a:ext cx="1709190" cy="503241"/>
            </a:xfrm>
            <a:prstGeom prst="rect">
              <a:avLst/>
            </a:prstGeom>
            <a:noFill/>
          </p:spPr>
          <p:txBody>
            <a:bodyPr wrap="square" lIns="48000" tIns="48000" rIns="48000" bIns="48000" rtlCol="0" anchor="ctr" anchorCtr="0">
              <a:noAutofit/>
            </a:bodyPr>
            <a:lstStyle/>
            <a:p>
              <a:pPr algn="ctr"/>
              <a:r>
                <a:rPr lang="en-GB" sz="1200" b="1" dirty="0">
                  <a:solidFill>
                    <a:sysClr val="windowText" lastClr="000000"/>
                  </a:solidFill>
                  <a:latin typeface="Trebuchet MS" panose="020B0603020202020204" pitchFamily="34" charset="0"/>
                </a:rPr>
                <a:t>Best green </a:t>
              </a:r>
            </a:p>
            <a:p>
              <a:pPr algn="ctr"/>
              <a:r>
                <a:rPr lang="en-GB" sz="1200" b="1" dirty="0">
                  <a:solidFill>
                    <a:sysClr val="windowText" lastClr="000000"/>
                  </a:solidFill>
                  <a:latin typeface="Trebuchet MS" panose="020B0603020202020204" pitchFamily="34" charset="0"/>
                </a:rPr>
                <a:t>energy brand worldwide</a:t>
              </a:r>
            </a:p>
            <a:p>
              <a:pPr algn="ctr"/>
              <a:r>
                <a:rPr lang="en-GB" sz="1200" b="1" dirty="0">
                  <a:solidFill>
                    <a:sysClr val="windowText" lastClr="000000"/>
                  </a:solidFill>
                  <a:latin typeface="Trebuchet MS" panose="020B0603020202020204" pitchFamily="34" charset="0"/>
                </a:rPr>
                <a:t>(2018)</a:t>
              </a:r>
            </a:p>
          </p:txBody>
        </p:sp>
      </p:grpSp>
      <p:grpSp>
        <p:nvGrpSpPr>
          <p:cNvPr id="20" name="Groupe 19">
            <a:extLst>
              <a:ext uri="{FF2B5EF4-FFF2-40B4-BE49-F238E27FC236}">
                <a16:creationId xmlns:a16="http://schemas.microsoft.com/office/drawing/2014/main" id="{7B716CBF-CA05-4A24-052A-7593C6F339AC}"/>
              </a:ext>
            </a:extLst>
          </p:cNvPr>
          <p:cNvGrpSpPr/>
          <p:nvPr/>
        </p:nvGrpSpPr>
        <p:grpSpPr>
          <a:xfrm>
            <a:off x="8621591" y="3918477"/>
            <a:ext cx="1508812" cy="1338519"/>
            <a:chOff x="3180584" y="4949824"/>
            <a:chExt cx="1236332" cy="1096792"/>
          </a:xfrm>
        </p:grpSpPr>
        <p:pic>
          <p:nvPicPr>
            <p:cNvPr id="21" name="Picture 4">
              <a:extLst>
                <a:ext uri="{FF2B5EF4-FFF2-40B4-BE49-F238E27FC236}">
                  <a16:creationId xmlns:a16="http://schemas.microsoft.com/office/drawing/2014/main" id="{0E745FEE-7E26-C544-38D9-116876DB2ED9}"/>
                </a:ext>
              </a:extLst>
            </p:cNvPr>
            <p:cNvPicPr>
              <a:picLocks noChangeAspect="1" noChangeArrowheads="1"/>
            </p:cNvPicPr>
            <p:nvPr>
              <p:custDataLst>
                <p:tags r:id="rId3"/>
              </p:custDataLst>
            </p:nvPr>
          </p:nvPicPr>
          <p:blipFill>
            <a:blip r:embed="rId13" cstate="email">
              <a:extLst>
                <a:ext uri="{28A0092B-C50C-407E-A947-70E740481C1C}">
                  <a14:useLocalDpi xmlns:a14="http://schemas.microsoft.com/office/drawing/2010/main"/>
                </a:ext>
              </a:extLst>
            </a:blip>
            <a:srcRect/>
            <a:stretch>
              <a:fillRect/>
            </a:stretch>
          </p:blipFill>
          <p:spPr bwMode="auto">
            <a:xfrm>
              <a:off x="3428935" y="4949824"/>
              <a:ext cx="706779" cy="586256"/>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6DE4AE2C-2A36-B8C3-9468-291AE97D7874}"/>
                </a:ext>
              </a:extLst>
            </p:cNvPr>
            <p:cNvSpPr txBox="1"/>
            <p:nvPr>
              <p:custDataLst>
                <p:tags r:id="rId4"/>
              </p:custDataLst>
            </p:nvPr>
          </p:nvSpPr>
          <p:spPr>
            <a:xfrm>
              <a:off x="3180584" y="5578616"/>
              <a:ext cx="1236332" cy="468000"/>
            </a:xfrm>
            <a:prstGeom prst="rect">
              <a:avLst/>
            </a:prstGeom>
            <a:noFill/>
          </p:spPr>
          <p:txBody>
            <a:bodyPr wrap="square" lIns="48000" tIns="48000" rIns="48000" bIns="48000" rtlCol="0" anchor="ctr" anchorCtr="0">
              <a:noAutofit/>
            </a:bodyPr>
            <a:lstStyle/>
            <a:p>
              <a:pPr algn="ctr"/>
              <a:r>
                <a:rPr lang="en-GB" sz="1200" b="1" dirty="0">
                  <a:solidFill>
                    <a:schemeClr val="bg1"/>
                  </a:solidFill>
                  <a:latin typeface="Trebuchet MS" panose="020B0603020202020204" pitchFamily="34" charset="0"/>
                </a:rPr>
                <a:t>Meilleur </a:t>
              </a:r>
              <a:r>
                <a:rPr lang="en-GB" sz="1200" b="1" dirty="0" err="1">
                  <a:solidFill>
                    <a:schemeClr val="bg1"/>
                  </a:solidFill>
                  <a:latin typeface="Trebuchet MS" panose="020B0603020202020204" pitchFamily="34" charset="0"/>
                </a:rPr>
                <a:t>fournisseur</a:t>
              </a:r>
              <a:r>
                <a:rPr lang="en-GB" sz="1200" b="1" dirty="0">
                  <a:solidFill>
                    <a:schemeClr val="bg1"/>
                  </a:solidFill>
                  <a:latin typeface="Trebuchet MS" panose="020B0603020202020204" pitchFamily="34" charset="0"/>
                </a:rPr>
                <a:t> vert</a:t>
              </a:r>
            </a:p>
            <a:p>
              <a:pPr algn="ctr"/>
              <a:r>
                <a:rPr lang="en-GB" sz="1200" b="1" dirty="0">
                  <a:solidFill>
                    <a:schemeClr val="bg1"/>
                  </a:solidFill>
                  <a:latin typeface="Trebuchet MS" panose="020B0603020202020204" pitchFamily="34" charset="0"/>
                </a:rPr>
                <a:t>(2018-2019)</a:t>
              </a:r>
              <a:endParaRPr lang="en-GB" sz="1400" b="1" dirty="0">
                <a:solidFill>
                  <a:schemeClr val="bg1"/>
                </a:solidFill>
                <a:latin typeface="Trebuchet MS" panose="020B0603020202020204" pitchFamily="34" charset="0"/>
              </a:endParaRPr>
            </a:p>
          </p:txBody>
        </p:sp>
      </p:grpSp>
      <p:grpSp>
        <p:nvGrpSpPr>
          <p:cNvPr id="23" name="Groupe 22">
            <a:extLst>
              <a:ext uri="{FF2B5EF4-FFF2-40B4-BE49-F238E27FC236}">
                <a16:creationId xmlns:a16="http://schemas.microsoft.com/office/drawing/2014/main" id="{A5BA5ED9-11C9-5AD1-DF05-25C28B121D85}"/>
              </a:ext>
            </a:extLst>
          </p:cNvPr>
          <p:cNvGrpSpPr/>
          <p:nvPr/>
        </p:nvGrpSpPr>
        <p:grpSpPr>
          <a:xfrm>
            <a:off x="10204048" y="3912355"/>
            <a:ext cx="1895888" cy="1396489"/>
            <a:chOff x="5038444" y="4409765"/>
            <a:chExt cx="1895888" cy="1396489"/>
          </a:xfrm>
        </p:grpSpPr>
        <p:pic>
          <p:nvPicPr>
            <p:cNvPr id="24" name="Image 23">
              <a:extLst>
                <a:ext uri="{FF2B5EF4-FFF2-40B4-BE49-F238E27FC236}">
                  <a16:creationId xmlns:a16="http://schemas.microsoft.com/office/drawing/2014/main" id="{984CC833-63C5-84DF-E3FF-55928F09E18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325" b="99669" l="6283" r="89529">
                          <a14:foregroundMark x1="12565" y1="9934" x2="65969" y2="5629"/>
                          <a14:foregroundMark x1="65969" y1="5629" x2="89529" y2="35430"/>
                          <a14:foregroundMark x1="89529" y1="35430" x2="74346" y2="68543"/>
                          <a14:foregroundMark x1="74346" y1="68543" x2="45550" y2="97682"/>
                          <a14:foregroundMark x1="17693" y1="41474" x2="12565" y2="31126"/>
                          <a14:foregroundMark x1="44397" y1="95355" x2="24608" y2="55427"/>
                          <a14:foregroundMark x1="45550" y1="97682" x2="44449" y2="95461"/>
                          <a14:foregroundMark x1="12565" y1="31126" x2="13089" y2="9603"/>
                          <a14:foregroundMark x1="17277" y1="7947" x2="74869" y2="5629"/>
                          <a14:foregroundMark x1="74869" y1="5629" x2="90052" y2="37086"/>
                          <a14:foregroundMark x1="13089" y1="35762" x2="15272" y2="41803"/>
                          <a14:foregroundMark x1="31663" y1="75876" x2="56545" y2="98013"/>
                          <a14:foregroundMark x1="56545" y1="98013" x2="41361" y2="92715"/>
                          <a14:foregroundMark x1="32461" y1="86093" x2="29163" y2="78047"/>
                          <a14:foregroundMark x1="51624" y1="1647" x2="55497" y2="1325"/>
                          <a14:foregroundMark x1="6806" y1="35630" x2="6806" y2="26159"/>
                          <a14:foregroundMark x1="36126" y1="95364" x2="64398" y2="86093"/>
                          <a14:foregroundMark x1="28200" y1="78177" x2="29319" y2="81126"/>
                          <a14:foregroundMark x1="29319" y1="81126" x2="64921" y2="87417"/>
                          <a14:foregroundMark x1="54450" y1="99669" x2="66492" y2="99007"/>
                          <a14:foregroundMark x1="10995" y1="9272" x2="30366" y2="76821"/>
                          <a14:foregroundMark x1="30366" y1="76821" x2="15707" y2="43377"/>
                          <a14:foregroundMark x1="15707" y1="43377" x2="32984" y2="83775"/>
                          <a14:foregroundMark x1="32984" y1="83775" x2="76440" y2="63907"/>
                          <a14:foregroundMark x1="76440" y1="63907" x2="88482" y2="30132"/>
                          <a14:foregroundMark x1="88482" y1="30132" x2="54974" y2="3642"/>
                          <a14:foregroundMark x1="54974" y1="3642" x2="10995" y2="8609"/>
                          <a14:foregroundMark x1="86911" y1="20199" x2="89005" y2="35099"/>
                          <a14:foregroundMark x1="11518" y1="15232" x2="13613" y2="26821"/>
                          <a14:foregroundMark x1="56021" y1="99669" x2="60209" y2="98013"/>
                          <a14:backgroundMark x1="51316" y1="417" x2="52880" y2="331"/>
                          <a14:backgroundMark x1="16754" y1="2318" x2="25011" y2="1864"/>
                          <a14:backgroundMark x1="9424" y1="37748" x2="4188" y2="38742"/>
                          <a14:backgroundMark x1="6283" y1="36424" x2="6647" y2="27323"/>
                          <a14:backgroundMark x1="7695" y1="9646" x2="7853" y2="7947"/>
                          <a14:backgroundMark x1="10995" y1="42384" x2="11576" y2="44068"/>
                          <a14:backgroundMark x1="35079" y1="98675" x2="38743" y2="99669"/>
                        </a14:backgroundRemoval>
                      </a14:imgEffect>
                    </a14:imgLayer>
                  </a14:imgProps>
                </a:ext>
              </a:extLst>
            </a:blip>
            <a:stretch>
              <a:fillRect/>
            </a:stretch>
          </p:blipFill>
          <p:spPr>
            <a:xfrm>
              <a:off x="5735937" y="4409765"/>
              <a:ext cx="500902" cy="792000"/>
            </a:xfrm>
            <a:prstGeom prst="rect">
              <a:avLst/>
            </a:prstGeom>
          </p:spPr>
        </p:pic>
        <p:sp>
          <p:nvSpPr>
            <p:cNvPr id="25" name="ZoneTexte 24">
              <a:extLst>
                <a:ext uri="{FF2B5EF4-FFF2-40B4-BE49-F238E27FC236}">
                  <a16:creationId xmlns:a16="http://schemas.microsoft.com/office/drawing/2014/main" id="{D7B26CAD-7EAC-F3DF-F660-68DA19D66600}"/>
                </a:ext>
              </a:extLst>
            </p:cNvPr>
            <p:cNvSpPr txBox="1"/>
            <p:nvPr>
              <p:custDataLst>
                <p:tags r:id="rId2"/>
              </p:custDataLst>
            </p:nvPr>
          </p:nvSpPr>
          <p:spPr>
            <a:xfrm>
              <a:off x="5038444" y="5248043"/>
              <a:ext cx="1895888" cy="558211"/>
            </a:xfrm>
            <a:prstGeom prst="rect">
              <a:avLst/>
            </a:prstGeom>
            <a:noFill/>
          </p:spPr>
          <p:txBody>
            <a:bodyPr wrap="square" lIns="48000" tIns="48000" rIns="48000" bIns="48000" rtlCol="0" anchor="ctr" anchorCtr="0">
              <a:noAutofit/>
            </a:bodyPr>
            <a:lstStyle/>
            <a:p>
              <a:pPr algn="ctr"/>
              <a:r>
                <a:rPr lang="en-GB" sz="1200" b="1" dirty="0">
                  <a:solidFill>
                    <a:sysClr val="windowText" lastClr="000000"/>
                  </a:solidFill>
                  <a:latin typeface="Trebuchet MS" panose="020B0603020202020204" pitchFamily="34" charset="0"/>
                </a:rPr>
                <a:t>Fastest Growing</a:t>
              </a:r>
              <a:br>
                <a:rPr lang="en-GB" sz="1200" b="1" dirty="0">
                  <a:solidFill>
                    <a:sysClr val="windowText" lastClr="000000"/>
                  </a:solidFill>
                  <a:latin typeface="Trebuchet MS" panose="020B0603020202020204" pitchFamily="34" charset="0"/>
                </a:rPr>
              </a:br>
              <a:r>
                <a:rPr lang="en-GB" sz="1200" b="1" dirty="0">
                  <a:solidFill>
                    <a:sysClr val="windowText" lastClr="000000"/>
                  </a:solidFill>
                  <a:latin typeface="Trebuchet MS" panose="020B0603020202020204" pitchFamily="34" charset="0"/>
                </a:rPr>
                <a:t>Larger Company</a:t>
              </a:r>
            </a:p>
            <a:p>
              <a:pPr algn="ctr"/>
              <a:r>
                <a:rPr lang="en-GB" sz="1200" b="1" dirty="0">
                  <a:solidFill>
                    <a:sysClr val="windowText" lastClr="000000"/>
                  </a:solidFill>
                  <a:latin typeface="Trebuchet MS" panose="020B0603020202020204" pitchFamily="34" charset="0"/>
                </a:rPr>
                <a:t>(2022)</a:t>
              </a:r>
            </a:p>
          </p:txBody>
        </p:sp>
      </p:grpSp>
      <p:pic>
        <p:nvPicPr>
          <p:cNvPr id="29" name="Image 28">
            <a:extLst>
              <a:ext uri="{FF2B5EF4-FFF2-40B4-BE49-F238E27FC236}">
                <a16:creationId xmlns:a16="http://schemas.microsoft.com/office/drawing/2014/main" id="{6C44711E-3B8B-CD40-90C3-2F511F4C8A1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01681" y="1355243"/>
            <a:ext cx="3474079" cy="642314"/>
          </a:xfrm>
          <a:prstGeom prst="rect">
            <a:avLst/>
          </a:prstGeom>
        </p:spPr>
      </p:pic>
    </p:spTree>
    <p:extLst>
      <p:ext uri="{BB962C8B-B14F-4D97-AF65-F5344CB8AC3E}">
        <p14:creationId xmlns:p14="http://schemas.microsoft.com/office/powerpoint/2010/main" val="26094676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CA86A8E0-765B-E7DB-73EC-09BF90A5D398}"/>
              </a:ext>
            </a:extLst>
          </p:cNvPr>
          <p:cNvSpPr>
            <a:spLocks noGrp="1"/>
          </p:cNvSpPr>
          <p:nvPr>
            <p:ph type="body" sz="quarter" idx="22"/>
          </p:nvPr>
        </p:nvSpPr>
        <p:spPr/>
        <p:txBody>
          <a:bodyPr/>
          <a:lstStyle/>
          <a:p>
            <a:pPr marL="0" indent="0">
              <a:buNone/>
            </a:pPr>
            <a:endParaRPr lang="fr-FR" dirty="0">
              <a:solidFill>
                <a:schemeClr val="bg2"/>
              </a:solidFill>
            </a:endParaRPr>
          </a:p>
        </p:txBody>
      </p:sp>
      <p:sp>
        <p:nvSpPr>
          <p:cNvPr id="3" name="Espace réservé du texte 2">
            <a:extLst>
              <a:ext uri="{FF2B5EF4-FFF2-40B4-BE49-F238E27FC236}">
                <a16:creationId xmlns:a16="http://schemas.microsoft.com/office/drawing/2014/main" id="{2A074710-BD49-418E-8010-F0E498A0F873}"/>
              </a:ext>
            </a:extLst>
          </p:cNvPr>
          <p:cNvSpPr>
            <a:spLocks noGrp="1"/>
          </p:cNvSpPr>
          <p:nvPr>
            <p:ph type="body" sz="quarter" idx="21"/>
          </p:nvPr>
        </p:nvSpPr>
        <p:spPr>
          <a:xfrm>
            <a:off x="1263650" y="4768584"/>
            <a:ext cx="10785475" cy="1258964"/>
          </a:xfrm>
        </p:spPr>
        <p:txBody>
          <a:bodyPr/>
          <a:lstStyle/>
          <a:p>
            <a:r>
              <a:rPr lang="fr-FR" dirty="0"/>
              <a:t>Le marché de l’énergie &amp; ses spécificités</a:t>
            </a:r>
          </a:p>
        </p:txBody>
      </p:sp>
    </p:spTree>
    <p:extLst>
      <p:ext uri="{BB962C8B-B14F-4D97-AF65-F5344CB8AC3E}">
        <p14:creationId xmlns:p14="http://schemas.microsoft.com/office/powerpoint/2010/main" val="74376160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DD9844E-54F5-3433-E727-F1DA5A70C4A5}"/>
              </a:ext>
            </a:extLst>
          </p:cNvPr>
          <p:cNvSpPr>
            <a:spLocks noGrp="1"/>
          </p:cNvSpPr>
          <p:nvPr>
            <p:ph type="body" sz="quarter" idx="32"/>
          </p:nvPr>
        </p:nvSpPr>
        <p:spPr/>
        <p:txBody>
          <a:bodyPr/>
          <a:lstStyle/>
          <a:p>
            <a:pPr marL="0" indent="0">
              <a:buNone/>
            </a:pPr>
            <a:r>
              <a:rPr lang="fr-FR" dirty="0"/>
              <a:t>La situation du marché l’énergie</a:t>
            </a:r>
          </a:p>
        </p:txBody>
      </p:sp>
      <p:sp>
        <p:nvSpPr>
          <p:cNvPr id="3" name="title"/>
          <p:cNvSpPr>
            <a:spLocks noGrp="1"/>
          </p:cNvSpPr>
          <p:nvPr>
            <p:ph type="title"/>
            <p:custDataLst>
              <p:tags r:id="rId2"/>
            </p:custDataLst>
          </p:nvPr>
        </p:nvSpPr>
        <p:spPr>
          <a:xfrm>
            <a:off x="624637" y="707120"/>
            <a:ext cx="11074646" cy="1173236"/>
          </a:xfrm>
        </p:spPr>
        <p:txBody>
          <a:bodyPr/>
          <a:lstStyle/>
          <a:p>
            <a:r>
              <a:rPr lang="fr-FR" dirty="0"/>
              <a:t>L’organisation du marché</a:t>
            </a:r>
          </a:p>
        </p:txBody>
      </p:sp>
      <p:sp>
        <p:nvSpPr>
          <p:cNvPr id="37" name="Rounded Rectangle 44"/>
          <p:cNvSpPr/>
          <p:nvPr>
            <p:custDataLst>
              <p:tags r:id="rId3"/>
            </p:custDataLst>
          </p:nvPr>
        </p:nvSpPr>
        <p:spPr bwMode="auto">
          <a:xfrm>
            <a:off x="4342820" y="1466495"/>
            <a:ext cx="4066167" cy="718740"/>
          </a:xfrm>
          <a:prstGeom prst="roundRect">
            <a:avLst/>
          </a:prstGeom>
          <a:no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algn="ctr">
              <a:spcBef>
                <a:spcPts val="4200"/>
              </a:spcBef>
            </a:pPr>
            <a:endParaRPr lang="fr-FR" dirty="0"/>
          </a:p>
        </p:txBody>
      </p:sp>
      <p:sp>
        <p:nvSpPr>
          <p:cNvPr id="29" name="shpNotes"/>
          <p:cNvSpPr>
            <a:spLocks noChangeArrowheads="1"/>
          </p:cNvSpPr>
          <p:nvPr>
            <p:custDataLst>
              <p:tags r:id="rId4"/>
            </p:custDataLst>
          </p:nvPr>
        </p:nvSpPr>
        <p:spPr bwMode="auto">
          <a:xfrm flipH="1">
            <a:off x="371884" y="6414237"/>
            <a:ext cx="6903630" cy="29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76579" anchor="b">
            <a:spAutoFit/>
          </a:bodyPr>
          <a:lstStyle/>
          <a:p>
            <a:pPr marL="207682" indent="-207682">
              <a:tabLst>
                <a:tab pos="709155" algn="l"/>
              </a:tabLst>
            </a:pPr>
            <a:r>
              <a:rPr lang="en-GB" sz="700" b="1" dirty="0">
                <a:latin typeface="Arial" pitchFamily="34" charset="0"/>
                <a:ea typeface="LF_Kai"/>
                <a:cs typeface="Arial" pitchFamily="34" charset="0"/>
              </a:rPr>
              <a:t>Note</a:t>
            </a:r>
          </a:p>
          <a:p>
            <a:pPr marL="228600" indent="-228600">
              <a:tabLst>
                <a:tab pos="709155" algn="l"/>
              </a:tabLst>
            </a:pPr>
            <a:r>
              <a:rPr lang="en-GB" sz="700" dirty="0">
                <a:latin typeface="Arial" pitchFamily="34" charset="0"/>
                <a:ea typeface="LF_Kai"/>
                <a:cs typeface="Arial" pitchFamily="34" charset="0"/>
              </a:rPr>
              <a:t>1	</a:t>
            </a:r>
            <a:r>
              <a:rPr lang="en-US" sz="700" b="1" dirty="0">
                <a:latin typeface="Arial" charset="0"/>
                <a:ea typeface="LF_Kai"/>
              </a:rPr>
              <a:t> Sources </a:t>
            </a:r>
            <a:r>
              <a:rPr lang="en-US" sz="700" dirty="0">
                <a:latin typeface="Arial" charset="0"/>
                <a:ea typeface="LF_Kai"/>
              </a:rPr>
              <a:t>CRE 2016, Internal analysis</a:t>
            </a:r>
            <a:endParaRPr lang="en-GB" sz="700" dirty="0">
              <a:latin typeface="Arial" pitchFamily="34" charset="0"/>
              <a:ea typeface="LF_Kai"/>
              <a:cs typeface="Arial" pitchFamily="34" charset="0"/>
            </a:endParaRPr>
          </a:p>
        </p:txBody>
      </p:sp>
      <p:pic>
        <p:nvPicPr>
          <p:cNvPr id="2" name="Espace réservé du contenu 24">
            <a:extLst>
              <a:ext uri="{FF2B5EF4-FFF2-40B4-BE49-F238E27FC236}">
                <a16:creationId xmlns:a16="http://schemas.microsoft.com/office/drawing/2014/main" id="{FAB300C0-A77D-DC91-7B7A-3D4105A00CF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76859" y="1574191"/>
            <a:ext cx="5621524" cy="4112467"/>
          </a:xfrm>
          <a:prstGeom prst="roundRect">
            <a:avLst>
              <a:gd name="adj" fmla="val 4794"/>
            </a:avLst>
          </a:prstGeom>
        </p:spPr>
      </p:pic>
      <p:graphicFrame>
        <p:nvGraphicFramePr>
          <p:cNvPr id="8" name="Espace réservé du contenu 1">
            <a:extLst>
              <a:ext uri="{FF2B5EF4-FFF2-40B4-BE49-F238E27FC236}">
                <a16:creationId xmlns:a16="http://schemas.microsoft.com/office/drawing/2014/main" id="{8217EF93-0DFA-83FC-5DEB-15F1B360E616}"/>
              </a:ext>
            </a:extLst>
          </p:cNvPr>
          <p:cNvGraphicFramePr>
            <a:graphicFrameLocks/>
          </p:cNvGraphicFramePr>
          <p:nvPr/>
        </p:nvGraphicFramePr>
        <p:xfrm>
          <a:off x="626875" y="2077658"/>
          <a:ext cx="4700905" cy="29638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Image 9" descr="Une image contenant texte, logo&#10;&#10;Description générée automatiquement">
            <a:extLst>
              <a:ext uri="{FF2B5EF4-FFF2-40B4-BE49-F238E27FC236}">
                <a16:creationId xmlns:a16="http://schemas.microsoft.com/office/drawing/2014/main" id="{4F788D7C-9F2A-11AB-68B3-4D3D565C8A49}"/>
              </a:ext>
            </a:extLst>
          </p:cNvPr>
          <p:cNvPicPr>
            <a:picLocks noChangeAspect="1"/>
          </p:cNvPicPr>
          <p:nvPr/>
        </p:nvPicPr>
        <p:blipFill rotWithShape="1">
          <a:blip r:embed="rId12">
            <a:extLst>
              <a:ext uri="{28A0092B-C50C-407E-A947-70E740481C1C}">
                <a14:useLocalDpi xmlns:a14="http://schemas.microsoft.com/office/drawing/2010/main" val="0"/>
              </a:ext>
            </a:extLst>
          </a:blip>
          <a:srcRect l="12266" t="33588" r="12805" b="20550"/>
          <a:stretch/>
        </p:blipFill>
        <p:spPr>
          <a:xfrm>
            <a:off x="9082591" y="1849875"/>
            <a:ext cx="932862" cy="230809"/>
          </a:xfrm>
          <a:prstGeom prst="roundRect">
            <a:avLst>
              <a:gd name="adj" fmla="val 23589"/>
            </a:avLst>
          </a:prstGeom>
          <a:solidFill>
            <a:srgbClr val="F6F5F4"/>
          </a:solidFill>
        </p:spPr>
      </p:pic>
      <p:pic>
        <p:nvPicPr>
          <p:cNvPr id="11" name="Image 10">
            <a:extLst>
              <a:ext uri="{FF2B5EF4-FFF2-40B4-BE49-F238E27FC236}">
                <a16:creationId xmlns:a16="http://schemas.microsoft.com/office/drawing/2014/main" id="{14F62A5D-D958-29A2-D6DF-B90BDDB4CAB1}"/>
              </a:ext>
            </a:extLst>
          </p:cNvPr>
          <p:cNvPicPr>
            <a:picLocks noChangeAspect="1"/>
          </p:cNvPicPr>
          <p:nvPr/>
        </p:nvPicPr>
        <p:blipFill rotWithShape="1">
          <a:blip r:embed="rId13"/>
          <a:srcRect l="19230" t="1" r="21888" b="3939"/>
          <a:stretch/>
        </p:blipFill>
        <p:spPr>
          <a:xfrm>
            <a:off x="9333317" y="1585143"/>
            <a:ext cx="261542" cy="262576"/>
          </a:xfrm>
          <a:prstGeom prst="ellipse">
            <a:avLst/>
          </a:prstGeom>
        </p:spPr>
      </p:pic>
    </p:spTree>
    <p:custDataLst>
      <p:tags r:id="rId1"/>
    </p:custDataLst>
    <p:extLst>
      <p:ext uri="{BB962C8B-B14F-4D97-AF65-F5344CB8AC3E}">
        <p14:creationId xmlns:p14="http://schemas.microsoft.com/office/powerpoint/2010/main" val="3687110481"/>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NUM" val="8"/>
</p:tagLst>
</file>

<file path=ppt/tags/tag10.xml><?xml version="1.0" encoding="utf-8"?>
<p:tagLst xmlns:a="http://schemas.openxmlformats.org/drawingml/2006/main" xmlns:r="http://schemas.openxmlformats.org/officeDocument/2006/relationships" xmlns:p="http://schemas.openxmlformats.org/presentationml/2006/main">
  <p:tag name="SLIDEELEMTYPE" val="notes"/>
  <p:tag name="DEFAULTWIDTH" val="550.5"/>
  <p:tag name="DEFAULTHEIGHT" val="31.17079"/>
  <p:tag name="DEFAULTLEFT" val="16.50008"/>
  <p:tag name="DEFAULTTOP" val="474.8951"/>
</p:tagLst>
</file>

<file path=ppt/tags/tag2.xml><?xml version="1.0" encoding="utf-8"?>
<p:tagLst xmlns:a="http://schemas.openxmlformats.org/drawingml/2006/main" xmlns:r="http://schemas.openxmlformats.org/officeDocument/2006/relationships" xmlns:p="http://schemas.openxmlformats.org/presentationml/2006/main">
  <p:tag name="NUM" val="7"/>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6"/>
</p:tagLst>
</file>

<file path=ppt/tags/tag6.xml><?xml version="1.0" encoding="utf-8"?>
<p:tagLst xmlns:a="http://schemas.openxmlformats.org/drawingml/2006/main" xmlns:r="http://schemas.openxmlformats.org/officeDocument/2006/relationships" xmlns:p="http://schemas.openxmlformats.org/presentationml/2006/main">
  <p:tag name="NUM" val="7"/>
</p:tagLst>
</file>

<file path=ppt/tags/tag7.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11"/>
</p:tagLst>
</file>

<file path=ppt/tags/tag8.xml><?xml version="1.0" encoding="utf-8"?>
<p:tagLst xmlns:a="http://schemas.openxmlformats.org/drawingml/2006/main" xmlns:r="http://schemas.openxmlformats.org/officeDocument/2006/relationships" xmlns:p="http://schemas.openxmlformats.org/presentationml/2006/main">
  <p:tag name="SLIDEELEMTYPE" val="34"/>
  <p:tag name="DEFAULTWIDTH" val="637.5001"/>
  <p:tag name="DEFAULTHEIGHT" val="31.1811"/>
  <p:tag name="DEFAULTLEFT" val="46.20472"/>
  <p:tag name="DEFAULTTOP" val="32.3922"/>
</p:tagLst>
</file>

<file path=ppt/tags/tag9.xml><?xml version="1.0" encoding="utf-8"?>
<p:tagLst xmlns:a="http://schemas.openxmlformats.org/drawingml/2006/main" xmlns:r="http://schemas.openxmlformats.org/officeDocument/2006/relationships" xmlns:p="http://schemas.openxmlformats.org/presentationml/2006/main">
  <p:tag name="DEFAULTWIDTH" val="96.94"/>
  <p:tag name="DEFAULTHEIGHT" val="40.53551"/>
  <p:tag name="DEFAULTLEFT" val="51.69055"/>
  <p:tag name="DEFAULTTOP" val="204.2061"/>
</p:tagLst>
</file>

<file path=ppt/theme/theme1.xml><?xml version="1.0" encoding="utf-8"?>
<a:theme xmlns:a="http://schemas.openxmlformats.org/drawingml/2006/main" name="Theme-ekwateur-2023">
  <a:themeElements>
    <a:clrScheme name="Personnalisé ekwateur">
      <a:dk1>
        <a:srgbClr val="17282C"/>
      </a:dk1>
      <a:lt1>
        <a:srgbClr val="FFFFFF"/>
      </a:lt1>
      <a:dk2>
        <a:srgbClr val="101C1E"/>
      </a:dk2>
      <a:lt2>
        <a:srgbClr val="74F1E3"/>
      </a:lt2>
      <a:accent1>
        <a:srgbClr val="5987FF"/>
      </a:accent1>
      <a:accent2>
        <a:srgbClr val="FF931E"/>
      </a:accent2>
      <a:accent3>
        <a:srgbClr val="00A997"/>
      </a:accent3>
      <a:accent4>
        <a:srgbClr val="FEDC5D"/>
      </a:accent4>
      <a:accent5>
        <a:srgbClr val="FF989A"/>
      </a:accent5>
      <a:accent6>
        <a:srgbClr val="90DB91"/>
      </a:accent6>
      <a:hlink>
        <a:srgbClr val="0000FF"/>
      </a:hlink>
      <a:folHlink>
        <a:srgbClr val="FF00FF"/>
      </a:folHlink>
    </a:clrScheme>
    <a:fontScheme name="Ekwateur Fonts">
      <a:majorFont>
        <a:latin typeface="Carnero Bold"/>
        <a:ea typeface=""/>
        <a:cs typeface=""/>
      </a:majorFont>
      <a:minorFont>
        <a:latin typeface="GothicA1-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171450" indent="-171450" algn="l">
          <a:buClr>
            <a:schemeClr val="tx2"/>
          </a:buClr>
          <a:buFont typeface="Wingdings" pitchFamily="2" charset="2"/>
          <a:buChar char="§"/>
          <a:defRPr sz="1000" dirty="0" err="1" smtClean="0">
            <a:latin typeface="Gothic A1" pitchFamily="2" charset="-127"/>
            <a:ea typeface="Gothic A1" pitchFamily="2" charset="-127"/>
            <a:cs typeface="Gothic A1" pitchFamily="2" charset="-127"/>
          </a:defRPr>
        </a:defPPr>
      </a:lstStyle>
    </a:txDef>
  </a:objectDefaults>
  <a:extraClrSchemeLst/>
  <a:extLst>
    <a:ext uri="{05A4C25C-085E-4340-85A3-A5531E510DB2}">
      <thm15:themeFamily xmlns:thm15="http://schemas.microsoft.com/office/thememl/2012/main" name="Theme-ekwateur-2023" id="{0A0AE698-EE36-604E-A2B3-16C569DB5E7E}" vid="{163494F4-F39E-8A46-B287-54E6D34E64E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Theme-ekwateur-2023</Template>
  <TotalTime>442</TotalTime>
  <Words>726</Words>
  <Application>Microsoft Macintosh PowerPoint</Application>
  <PresentationFormat>Grand écran</PresentationFormat>
  <Paragraphs>111</Paragraphs>
  <Slides>25</Slides>
  <Notes>12</Notes>
  <HiddenSlides>0</HiddenSlides>
  <MMClips>1</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25</vt:i4>
      </vt:variant>
    </vt:vector>
  </HeadingPairs>
  <TitlesOfParts>
    <vt:vector size="37" baseType="lpstr">
      <vt:lpstr>Arial</vt:lpstr>
      <vt:lpstr>Calibri</vt:lpstr>
      <vt:lpstr>Carnero</vt:lpstr>
      <vt:lpstr>Carnero Bold</vt:lpstr>
      <vt:lpstr>Carnero Book</vt:lpstr>
      <vt:lpstr>Carnero SemBd</vt:lpstr>
      <vt:lpstr>Gothic A1</vt:lpstr>
      <vt:lpstr>GothicA1-Regular</vt:lpstr>
      <vt:lpstr>Helvetica Light</vt:lpstr>
      <vt:lpstr>Trebuchet MS</vt:lpstr>
      <vt:lpstr>Wingdings</vt:lpstr>
      <vt:lpstr>Theme-ekwateur-2023</vt:lpstr>
      <vt:lpstr>Entreprendre dans les énergies renouvelables  Février 2024 - CNAM</vt:lpstr>
      <vt:lpstr>Présentation PowerPoint</vt:lpstr>
      <vt:lpstr>Pour nous, tout n’est qu’énergie</vt:lpstr>
      <vt:lpstr>Présentation PowerPoint</vt:lpstr>
      <vt:lpstr>Présentation PowerPoint</vt:lpstr>
      <vt:lpstr>Présentation PowerPoint</vt:lpstr>
      <vt:lpstr>Présentation PowerPoint</vt:lpstr>
      <vt:lpstr>Présentation PowerPoint</vt:lpstr>
      <vt:lpstr>L’organisation du marché</vt:lpstr>
      <vt:lpstr>Le marché de l’énergie c’est …</vt:lpstr>
      <vt:lpstr>Présentation PowerPoint</vt:lpstr>
      <vt:lpstr>Une carrière avant …</vt:lpstr>
      <vt:lpstr>Puis l’enchainement !</vt:lpstr>
      <vt:lpstr>Les débuts d’Ekwateur</vt:lpstr>
      <vt:lpstr>Quel est la fin?</vt:lpstr>
      <vt:lpstr>Ma pire expérience d’entrepreneur  😱</vt:lpstr>
      <vt:lpstr>Ce dont je me rappelle pour continuer chaque jour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Charge Energy Awards 2019</dc:title>
  <dc:creator>Julien Tchernia</dc:creator>
  <cp:lastModifiedBy>Sylvie Vidal</cp:lastModifiedBy>
  <cp:revision>253</cp:revision>
  <dcterms:created xsi:type="dcterms:W3CDTF">2019-07-08T07:34:51Z</dcterms:created>
  <dcterms:modified xsi:type="dcterms:W3CDTF">2024-02-17T13:13:45Z</dcterms:modified>
</cp:coreProperties>
</file>