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3" r:id="rId2"/>
  </p:sldMasterIdLst>
  <p:notesMasterIdLst>
    <p:notesMasterId r:id="rId10"/>
  </p:notesMasterIdLst>
  <p:handoutMasterIdLst>
    <p:handoutMasterId r:id="rId11"/>
  </p:handoutMasterIdLst>
  <p:sldIdLst>
    <p:sldId id="258" r:id="rId3"/>
    <p:sldId id="2371" r:id="rId4"/>
    <p:sldId id="2373" r:id="rId5"/>
    <p:sldId id="2374" r:id="rId6"/>
    <p:sldId id="2375" r:id="rId7"/>
    <p:sldId id="2378" r:id="rId8"/>
    <p:sldId id="2379" r:id="rId9"/>
  </p:sldIdLst>
  <p:sldSz cx="12192000" cy="6858000"/>
  <p:notesSz cx="7102475" cy="10234613"/>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659"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scaleToFitPaper="1" frameSlides="1"/>
  <p:clrMru>
    <a:srgbClr val="748560"/>
    <a:srgbClr val="60656C"/>
    <a:srgbClr val="FF9900"/>
    <a:srgbClr val="006600"/>
    <a:srgbClr val="0066FF"/>
    <a:srgbClr val="FF3300"/>
    <a:srgbClr val="FF6600"/>
    <a:srgbClr val="517F59"/>
    <a:srgbClr val="CC760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4" autoAdjust="0"/>
    <p:restoredTop sz="93393" autoAdjust="0"/>
  </p:normalViewPr>
  <p:slideViewPr>
    <p:cSldViewPr>
      <p:cViewPr varScale="1">
        <p:scale>
          <a:sx n="107" d="100"/>
          <a:sy n="107" d="100"/>
        </p:scale>
        <p:origin x="1240" y="176"/>
      </p:cViewPr>
      <p:guideLst>
        <p:guide orient="horz" pos="2160"/>
        <p:guide pos="3659"/>
      </p:guideLst>
    </p:cSldViewPr>
  </p:slideViewPr>
  <p:outlineViewPr>
    <p:cViewPr>
      <p:scale>
        <a:sx n="33" d="100"/>
        <a:sy n="33" d="100"/>
      </p:scale>
      <p:origin x="0" y="1044"/>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7" d="100"/>
          <a:sy n="107" d="100"/>
        </p:scale>
        <p:origin x="1704" y="19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1" y="2"/>
            <a:ext cx="3077739" cy="511731"/>
          </a:xfrm>
          <a:prstGeom prst="rect">
            <a:avLst/>
          </a:prstGeom>
        </p:spPr>
        <p:txBody>
          <a:bodyPr vert="horz" lIns="99036" tIns="49518" rIns="99036" bIns="49518"/>
          <a:lstStyle/>
          <a:p>
            <a:endParaRPr lang="fr-FR"/>
          </a:p>
        </p:txBody>
      </p:sp>
      <p:sp>
        <p:nvSpPr>
          <p:cNvPr id="3" name="Rectangle 3"/>
          <p:cNvSpPr>
            <a:spLocks noGrp="1"/>
          </p:cNvSpPr>
          <p:nvPr>
            <p:ph type="dt" sz="quarter" idx="1"/>
          </p:nvPr>
        </p:nvSpPr>
        <p:spPr>
          <a:xfrm>
            <a:off x="4023093" y="2"/>
            <a:ext cx="3077739" cy="511731"/>
          </a:xfrm>
          <a:prstGeom prst="rect">
            <a:avLst/>
          </a:prstGeom>
        </p:spPr>
        <p:txBody>
          <a:bodyPr vert="horz" lIns="99036" tIns="49518" rIns="99036" bIns="49518"/>
          <a:lstStyle/>
          <a:p>
            <a:fld id="{31555DB1-8736-42A3-B48D-2B08FB93332A}" type="datetimeFigureOut">
              <a:rPr lang="fr-FR" smtClean="0"/>
              <a:pPr/>
              <a:t>03/12/2022</a:t>
            </a:fld>
            <a:endParaRPr lang="fr-FR"/>
          </a:p>
        </p:txBody>
      </p:sp>
      <p:sp>
        <p:nvSpPr>
          <p:cNvPr id="4" name="Rectangle 4"/>
          <p:cNvSpPr>
            <a:spLocks noGrp="1"/>
          </p:cNvSpPr>
          <p:nvPr>
            <p:ph type="ftr" sz="quarter" idx="2"/>
          </p:nvPr>
        </p:nvSpPr>
        <p:spPr>
          <a:xfrm>
            <a:off x="1" y="9721109"/>
            <a:ext cx="3077739" cy="511731"/>
          </a:xfrm>
          <a:prstGeom prst="rect">
            <a:avLst/>
          </a:prstGeom>
        </p:spPr>
        <p:txBody>
          <a:bodyPr vert="horz" lIns="99036" tIns="49518" rIns="99036" bIns="49518"/>
          <a:lstStyle/>
          <a:p>
            <a:endParaRPr lang="fr-FR"/>
          </a:p>
        </p:txBody>
      </p:sp>
      <p:sp>
        <p:nvSpPr>
          <p:cNvPr id="5" name="Rectangle 5"/>
          <p:cNvSpPr>
            <a:spLocks noGrp="1"/>
          </p:cNvSpPr>
          <p:nvPr>
            <p:ph type="sldNum" sz="quarter" idx="3"/>
          </p:nvPr>
        </p:nvSpPr>
        <p:spPr>
          <a:xfrm>
            <a:off x="4023093" y="9721109"/>
            <a:ext cx="3077739" cy="511731"/>
          </a:xfrm>
          <a:prstGeom prst="rect">
            <a:avLst/>
          </a:prstGeom>
        </p:spPr>
        <p:txBody>
          <a:bodyPr vert="horz" lIns="99036" tIns="49518" rIns="99036" bIns="49518"/>
          <a:lstStyle/>
          <a:p>
            <a:fld id="{5400D380-E0D7-4EB1-B91E-BFCC7DA7F29D}" type="slidenum">
              <a:rPr lang="fr-FR" smtClean="0"/>
              <a:pPr/>
              <a:t>‹n°›</a:t>
            </a:fld>
            <a:endParaRPr lang="fr-FR"/>
          </a:p>
        </p:txBody>
      </p:sp>
    </p:spTree>
    <p:extLst>
      <p:ext uri="{BB962C8B-B14F-4D97-AF65-F5344CB8AC3E}">
        <p14:creationId xmlns:p14="http://schemas.microsoft.com/office/powerpoint/2010/main" val="20169818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1" y="2"/>
            <a:ext cx="3077739" cy="511731"/>
          </a:xfrm>
          <a:prstGeom prst="rect">
            <a:avLst/>
          </a:prstGeom>
        </p:spPr>
        <p:txBody>
          <a:bodyPr vert="horz" lIns="99036" tIns="49518" rIns="99036" bIns="49518"/>
          <a:lstStyle/>
          <a:p>
            <a:endParaRPr lang="fr-FR"/>
          </a:p>
        </p:txBody>
      </p:sp>
      <p:sp>
        <p:nvSpPr>
          <p:cNvPr id="3" name="Rectangle 3"/>
          <p:cNvSpPr>
            <a:spLocks noGrp="1"/>
          </p:cNvSpPr>
          <p:nvPr>
            <p:ph type="dt" idx="1"/>
          </p:nvPr>
        </p:nvSpPr>
        <p:spPr>
          <a:xfrm>
            <a:off x="4023093" y="2"/>
            <a:ext cx="3077739" cy="511731"/>
          </a:xfrm>
          <a:prstGeom prst="rect">
            <a:avLst/>
          </a:prstGeom>
        </p:spPr>
        <p:txBody>
          <a:bodyPr vert="horz" lIns="99036" tIns="49518" rIns="99036" bIns="49518"/>
          <a:lstStyle/>
          <a:p>
            <a:fld id="{0BDB199F-A56C-4049-BA04-1447030960FF}" type="datetimeFigureOut">
              <a:rPr lang="en-US"/>
              <a:pPr/>
              <a:t>12/3/22</a:t>
            </a:fld>
            <a:endParaRPr lang="fr-FR"/>
          </a:p>
        </p:txBody>
      </p:sp>
      <p:sp>
        <p:nvSpPr>
          <p:cNvPr id="4" name="Rectangle 4"/>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36" tIns="49518" rIns="99036" bIns="49518" anchor="ctr"/>
          <a:lstStyle/>
          <a:p>
            <a:endParaRPr lang="fr-FR"/>
          </a:p>
        </p:txBody>
      </p:sp>
      <p:sp>
        <p:nvSpPr>
          <p:cNvPr id="5" name="Rectangle 5"/>
          <p:cNvSpPr>
            <a:spLocks noGrp="1"/>
          </p:cNvSpPr>
          <p:nvPr>
            <p:ph type="body" sz="quarter" idx="3"/>
          </p:nvPr>
        </p:nvSpPr>
        <p:spPr>
          <a:xfrm>
            <a:off x="710249" y="4861441"/>
            <a:ext cx="5681980" cy="4605576"/>
          </a:xfrm>
          <a:prstGeom prst="rect">
            <a:avLst/>
          </a:prstGeom>
        </p:spPr>
        <p:txBody>
          <a:bodyPr vert="horz" lIns="99036" tIns="49518" rIns="99036" bIns="49518">
            <a:normAutofit/>
          </a:bodyPr>
          <a:lstStyle/>
          <a:p>
            <a:pPr lvl="0"/>
            <a:r>
              <a:rPr lang="fr-FR"/>
              <a:t>Cliquez pour modifier les styles du texte du masque</a:t>
            </a:r>
          </a:p>
          <a:p>
            <a:pPr lvl="1"/>
            <a:r>
              <a:rPr lang="fr-FR"/>
              <a:t>Niveau 2</a:t>
            </a:r>
          </a:p>
          <a:p>
            <a:pPr lvl="2"/>
            <a:r>
              <a:rPr lang="fr-FR"/>
              <a:t>Niveau 3</a:t>
            </a:r>
          </a:p>
          <a:p>
            <a:pPr lvl="3"/>
            <a:r>
              <a:rPr lang="fr-FR"/>
              <a:t>Niveau 4</a:t>
            </a:r>
          </a:p>
          <a:p>
            <a:pPr lvl="4"/>
            <a:r>
              <a:rPr lang="fr-FR"/>
              <a:t>Niveau 5</a:t>
            </a:r>
          </a:p>
        </p:txBody>
      </p:sp>
      <p:sp>
        <p:nvSpPr>
          <p:cNvPr id="6" name="Rectangle 6"/>
          <p:cNvSpPr>
            <a:spLocks noGrp="1"/>
          </p:cNvSpPr>
          <p:nvPr>
            <p:ph type="ftr" sz="quarter" idx="4"/>
          </p:nvPr>
        </p:nvSpPr>
        <p:spPr>
          <a:xfrm>
            <a:off x="1" y="9721109"/>
            <a:ext cx="3077739" cy="511731"/>
          </a:xfrm>
          <a:prstGeom prst="rect">
            <a:avLst/>
          </a:prstGeom>
        </p:spPr>
        <p:txBody>
          <a:bodyPr vert="horz" lIns="99036" tIns="49518" rIns="99036" bIns="49518"/>
          <a:lstStyle/>
          <a:p>
            <a:endParaRPr lang="fr-FR"/>
          </a:p>
        </p:txBody>
      </p:sp>
      <p:sp>
        <p:nvSpPr>
          <p:cNvPr id="7" name="Rectangle 7"/>
          <p:cNvSpPr>
            <a:spLocks noGrp="1"/>
          </p:cNvSpPr>
          <p:nvPr>
            <p:ph type="sldNum" sz="quarter" idx="5"/>
          </p:nvPr>
        </p:nvSpPr>
        <p:spPr>
          <a:xfrm>
            <a:off x="4023093" y="9721109"/>
            <a:ext cx="3077739" cy="511731"/>
          </a:xfrm>
          <a:prstGeom prst="rect">
            <a:avLst/>
          </a:prstGeom>
        </p:spPr>
        <p:txBody>
          <a:bodyPr vert="horz" lIns="99036" tIns="49518" rIns="99036" bIns="49518"/>
          <a:lstStyle/>
          <a:p>
            <a:fld id="{B3A019F3-8596-4028-9847-CBD3A185B07A}" type="slidenum">
              <a:rPr/>
              <a:pPr/>
              <a:t>‹n°›</a:t>
            </a:fld>
            <a:endParaRPr lang="fr-FR"/>
          </a:p>
        </p:txBody>
      </p:sp>
    </p:spTree>
    <p:extLst>
      <p:ext uri="{BB962C8B-B14F-4D97-AF65-F5344CB8AC3E}">
        <p14:creationId xmlns:p14="http://schemas.microsoft.com/office/powerpoint/2010/main" val="814576805"/>
      </p:ext>
    </p:extLst>
  </p:cSld>
  <p:clrMap bg1="lt1" tx1="dk1" bg2="lt2" tx2="dk2" accent1="accent1" accent2="accent2" accent3="accent3" accent4="accent4" accent5="accent5" accent6="accent6" hlink="hlink" folHlink="folHlink"/>
  <p:hf sldNum="0" hdr="0" ftr="0" dt="0"/>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78778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n-tête de section">
    <p:spTree>
      <p:nvGrpSpPr>
        <p:cNvPr id="1" name=""/>
        <p:cNvGrpSpPr/>
        <p:nvPr/>
      </p:nvGrpSpPr>
      <p:grpSpPr>
        <a:xfrm>
          <a:off x="0" y="0"/>
          <a:ext cx="0" cy="0"/>
          <a:chOff x="0" y="0"/>
          <a:chExt cx="0" cy="0"/>
        </a:xfrm>
      </p:grpSpPr>
      <p:sp>
        <p:nvSpPr>
          <p:cNvPr id="9" name="Rectangle 8"/>
          <p:cNvSpPr/>
          <p:nvPr/>
        </p:nvSpPr>
        <p:spPr>
          <a:xfrm>
            <a:off x="0" y="4077072"/>
            <a:ext cx="12192000" cy="571128"/>
          </a:xfrm>
          <a:prstGeom prst="rect">
            <a:avLst/>
          </a:prstGeom>
          <a:solidFill>
            <a:srgbClr val="748560"/>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normAutofit/>
          </a:bodyPr>
          <a:lstStyle/>
          <a:p>
            <a:pPr algn="ctr"/>
            <a:endParaRPr kumimoji="0" lang="fr-FR" sz="1800" dirty="0"/>
          </a:p>
        </p:txBody>
      </p:sp>
      <p:sp>
        <p:nvSpPr>
          <p:cNvPr id="14" name="Title 13"/>
          <p:cNvSpPr>
            <a:spLocks noGrp="1"/>
          </p:cNvSpPr>
          <p:nvPr>
            <p:ph type="ctrTitle" hasCustomPrompt="1"/>
          </p:nvPr>
        </p:nvSpPr>
        <p:spPr>
          <a:xfrm>
            <a:off x="304800" y="4214232"/>
            <a:ext cx="10687744" cy="433968"/>
          </a:xfrm>
          <a:prstGeom prst="rect">
            <a:avLst/>
          </a:prstGeom>
        </p:spPr>
        <p:txBody>
          <a:bodyPr vert="horz" anchor="ctr">
            <a:noAutofit/>
          </a:bodyPr>
          <a:lstStyle>
            <a:lvl1pPr marL="0" algn="l" rtl="0" eaLnBrk="1" latinLnBrk="0" hangingPunct="1">
              <a:defRPr lang="en-GB" sz="2800" b="0" kern="1200" cap="small" dirty="0" smtClean="0">
                <a:solidFill>
                  <a:schemeClr val="bg1"/>
                </a:solidFill>
                <a:latin typeface="Avenir Next" panose="020B0503020202020204" pitchFamily="34" charset="0"/>
                <a:ea typeface="+mn-ea"/>
                <a:cs typeface="Beirut" pitchFamily="2" charset="-78"/>
              </a:defRPr>
            </a:lvl1pPr>
            <a:extLst/>
          </a:lstStyle>
          <a:p>
            <a:r>
              <a:rPr lang="en-GB" cap="small" dirty="0"/>
              <a:t>Data-centric Security eXperts</a:t>
            </a:r>
            <a:endParaRPr lang="en-US" dirty="0"/>
          </a:p>
        </p:txBody>
      </p:sp>
      <p:sp>
        <p:nvSpPr>
          <p:cNvPr id="11" name="Rectangle 10"/>
          <p:cNvSpPr/>
          <p:nvPr/>
        </p:nvSpPr>
        <p:spPr>
          <a:xfrm>
            <a:off x="0" y="4645880"/>
            <a:ext cx="12192000" cy="27432"/>
          </a:xfrm>
          <a:prstGeom prst="rect">
            <a:avLst/>
          </a:prstGeom>
          <a:solidFill>
            <a:srgbClr val="60656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sp>
        <p:nvSpPr>
          <p:cNvPr id="15" name="Rectangle 14"/>
          <p:cNvSpPr/>
          <p:nvPr/>
        </p:nvSpPr>
        <p:spPr>
          <a:xfrm>
            <a:off x="0" y="0"/>
            <a:ext cx="101600" cy="6858000"/>
          </a:xfrm>
          <a:prstGeom prst="rect">
            <a:avLst/>
          </a:prstGeom>
          <a:solidFill>
            <a:srgbClr val="74856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pic>
        <p:nvPicPr>
          <p:cNvPr id="19" name="Image 35" descr="AiBiZU DSX logo V3">
            <a:extLst>
              <a:ext uri="{FF2B5EF4-FFF2-40B4-BE49-F238E27FC236}">
                <a16:creationId xmlns:a16="http://schemas.microsoft.com/office/drawing/2014/main" id="{630DADAF-FA60-3A49-98A9-99DFABAECEB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536" y="476672"/>
            <a:ext cx="4320480" cy="2592288"/>
          </a:xfrm>
          <a:prstGeom prst="rect">
            <a:avLst/>
          </a:prstGeom>
          <a:noFill/>
          <a:ln w="9525">
            <a:noFill/>
            <a:miter lim="800000"/>
            <a:headEnd/>
            <a:tailEnd/>
          </a:ln>
        </p:spPr>
      </p:pic>
      <p:sp>
        <p:nvSpPr>
          <p:cNvPr id="8" name="Slide Number Placeholder 8">
            <a:extLst>
              <a:ext uri="{FF2B5EF4-FFF2-40B4-BE49-F238E27FC236}">
                <a16:creationId xmlns:a16="http://schemas.microsoft.com/office/drawing/2014/main" id="{423E99B3-13CB-1249-A23D-5C430766C00E}"/>
              </a:ext>
            </a:extLst>
          </p:cNvPr>
          <p:cNvSpPr>
            <a:spLocks noGrp="1"/>
          </p:cNvSpPr>
          <p:nvPr>
            <p:ph type="sldNum" sz="quarter" idx="12"/>
          </p:nvPr>
        </p:nvSpPr>
        <p:spPr>
          <a:xfrm>
            <a:off x="11480800" y="6364658"/>
            <a:ext cx="711200" cy="365125"/>
          </a:xfrm>
        </p:spPr>
        <p:txBody>
          <a:bodyPr/>
          <a:lstStyle/>
          <a:p>
            <a:fld id="{02CE470E-DE7E-684C-B9B2-1684A8858946}" type="slidenum">
              <a:rPr lang="en-FR" smtClean="0"/>
              <a:pPr/>
              <a:t>‹n°›</a:t>
            </a:fld>
            <a:endParaRPr lang="en-FR" dirty="0"/>
          </a:p>
        </p:txBody>
      </p:sp>
      <p:sp>
        <p:nvSpPr>
          <p:cNvPr id="10" name="Rectangle 9">
            <a:extLst>
              <a:ext uri="{FF2B5EF4-FFF2-40B4-BE49-F238E27FC236}">
                <a16:creationId xmlns:a16="http://schemas.microsoft.com/office/drawing/2014/main" id="{29607B3A-BE22-2246-BA9A-F1E37BDCF470}"/>
              </a:ext>
            </a:extLst>
          </p:cNvPr>
          <p:cNvSpPr/>
          <p:nvPr/>
        </p:nvSpPr>
        <p:spPr>
          <a:xfrm>
            <a:off x="11352584" y="6292176"/>
            <a:ext cx="839416" cy="56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0"/>
          <p:cNvSpPr/>
          <p:nvPr/>
        </p:nvSpPr>
        <p:spPr>
          <a:xfrm>
            <a:off x="11480800" y="0"/>
            <a:ext cx="711200" cy="6858000"/>
          </a:xfrm>
          <a:prstGeom prst="rect">
            <a:avLst/>
          </a:prstGeom>
          <a:solidFill>
            <a:srgbClr val="74856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sp>
        <p:nvSpPr>
          <p:cNvPr id="13" name="Rectangle 12">
            <a:extLst>
              <a:ext uri="{FF2B5EF4-FFF2-40B4-BE49-F238E27FC236}">
                <a16:creationId xmlns:a16="http://schemas.microsoft.com/office/drawing/2014/main" id="{062CAA6B-56EE-E14F-A103-FFA0F993096B}"/>
              </a:ext>
            </a:extLst>
          </p:cNvPr>
          <p:cNvSpPr/>
          <p:nvPr userDrawn="1"/>
        </p:nvSpPr>
        <p:spPr>
          <a:xfrm>
            <a:off x="0" y="4077072"/>
            <a:ext cx="12192000" cy="571128"/>
          </a:xfrm>
          <a:prstGeom prst="rect">
            <a:avLst/>
          </a:prstGeom>
          <a:solidFill>
            <a:srgbClr val="748560"/>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normAutofit/>
          </a:bodyPr>
          <a:lstStyle/>
          <a:p>
            <a:pPr algn="ctr"/>
            <a:endParaRPr kumimoji="0" lang="fr-FR" sz="1800" dirty="0"/>
          </a:p>
        </p:txBody>
      </p:sp>
      <p:sp>
        <p:nvSpPr>
          <p:cNvPr id="16" name="Rectangle 15">
            <a:extLst>
              <a:ext uri="{FF2B5EF4-FFF2-40B4-BE49-F238E27FC236}">
                <a16:creationId xmlns:a16="http://schemas.microsoft.com/office/drawing/2014/main" id="{18833501-D0B9-8F42-B094-DC1049D6F306}"/>
              </a:ext>
            </a:extLst>
          </p:cNvPr>
          <p:cNvSpPr/>
          <p:nvPr userDrawn="1"/>
        </p:nvSpPr>
        <p:spPr>
          <a:xfrm>
            <a:off x="0" y="4645880"/>
            <a:ext cx="12192000" cy="27432"/>
          </a:xfrm>
          <a:prstGeom prst="rect">
            <a:avLst/>
          </a:prstGeom>
          <a:solidFill>
            <a:srgbClr val="60656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sp>
        <p:nvSpPr>
          <p:cNvPr id="17" name="Rectangle 16">
            <a:extLst>
              <a:ext uri="{FF2B5EF4-FFF2-40B4-BE49-F238E27FC236}">
                <a16:creationId xmlns:a16="http://schemas.microsoft.com/office/drawing/2014/main" id="{C1D7CE20-93C5-A74C-B7DF-676C3A70B516}"/>
              </a:ext>
            </a:extLst>
          </p:cNvPr>
          <p:cNvSpPr/>
          <p:nvPr userDrawn="1"/>
        </p:nvSpPr>
        <p:spPr>
          <a:xfrm>
            <a:off x="0" y="0"/>
            <a:ext cx="101600" cy="6858000"/>
          </a:xfrm>
          <a:prstGeom prst="rect">
            <a:avLst/>
          </a:prstGeom>
          <a:solidFill>
            <a:srgbClr val="74856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pic>
        <p:nvPicPr>
          <p:cNvPr id="18" name="Image 35" descr="AiBiZU DSX logo V3">
            <a:extLst>
              <a:ext uri="{FF2B5EF4-FFF2-40B4-BE49-F238E27FC236}">
                <a16:creationId xmlns:a16="http://schemas.microsoft.com/office/drawing/2014/main" id="{02AFBC96-E5FD-C146-903D-8D215B70E91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95536" y="476672"/>
            <a:ext cx="4320480" cy="2592288"/>
          </a:xfrm>
          <a:prstGeom prst="rect">
            <a:avLst/>
          </a:prstGeom>
          <a:noFill/>
          <a:ln w="9525">
            <a:noFill/>
            <a:miter lim="800000"/>
            <a:headEnd/>
            <a:tailEnd/>
          </a:ln>
        </p:spPr>
      </p:pic>
      <p:sp>
        <p:nvSpPr>
          <p:cNvPr id="20" name="Rectangle 19">
            <a:extLst>
              <a:ext uri="{FF2B5EF4-FFF2-40B4-BE49-F238E27FC236}">
                <a16:creationId xmlns:a16="http://schemas.microsoft.com/office/drawing/2014/main" id="{2231A02C-A660-804A-9FA8-93003B95BB58}"/>
              </a:ext>
            </a:extLst>
          </p:cNvPr>
          <p:cNvSpPr/>
          <p:nvPr userDrawn="1"/>
        </p:nvSpPr>
        <p:spPr>
          <a:xfrm>
            <a:off x="11352584" y="6292176"/>
            <a:ext cx="839416" cy="565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10">
            <a:extLst>
              <a:ext uri="{FF2B5EF4-FFF2-40B4-BE49-F238E27FC236}">
                <a16:creationId xmlns:a16="http://schemas.microsoft.com/office/drawing/2014/main" id="{3AFE5184-5153-2444-9D68-47765A3582D2}"/>
              </a:ext>
            </a:extLst>
          </p:cNvPr>
          <p:cNvSpPr/>
          <p:nvPr userDrawn="1"/>
        </p:nvSpPr>
        <p:spPr>
          <a:xfrm>
            <a:off x="11480800" y="0"/>
            <a:ext cx="711200" cy="6858000"/>
          </a:xfrm>
          <a:prstGeom prst="rect">
            <a:avLst/>
          </a:prstGeom>
          <a:solidFill>
            <a:srgbClr val="748560"/>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spTree>
    <p:extLst>
      <p:ext uri="{BB962C8B-B14F-4D97-AF65-F5344CB8AC3E}">
        <p14:creationId xmlns:p14="http://schemas.microsoft.com/office/powerpoint/2010/main" val="2814878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BB94-EFD8-3448-85D9-459CB6F9F5C6}"/>
              </a:ext>
            </a:extLst>
          </p:cNvPr>
          <p:cNvSpPr>
            <a:spLocks noGrp="1"/>
          </p:cNvSpPr>
          <p:nvPr>
            <p:ph type="title" hasCustomPrompt="1"/>
          </p:nvPr>
        </p:nvSpPr>
        <p:spPr/>
        <p:txBody>
          <a:bodyPr/>
          <a:lstStyle>
            <a:lvl1pPr>
              <a:defRPr sz="4000">
                <a:solidFill>
                  <a:schemeClr val="tx2"/>
                </a:solidFill>
              </a:defRPr>
            </a:lvl1pPr>
          </a:lstStyle>
          <a:p>
            <a:r>
              <a:rPr lang="fr-FR" noProof="0" dirty="0"/>
              <a:t>Titre</a:t>
            </a:r>
          </a:p>
        </p:txBody>
      </p:sp>
      <p:sp>
        <p:nvSpPr>
          <p:cNvPr id="6" name="Content Placeholder 2">
            <a:extLst>
              <a:ext uri="{FF2B5EF4-FFF2-40B4-BE49-F238E27FC236}">
                <a16:creationId xmlns:a16="http://schemas.microsoft.com/office/drawing/2014/main" id="{B323352A-07C3-6C4B-B46B-B3E3164F40AA}"/>
              </a:ext>
            </a:extLst>
          </p:cNvPr>
          <p:cNvSpPr>
            <a:spLocks noGrp="1"/>
          </p:cNvSpPr>
          <p:nvPr>
            <p:ph idx="1" hasCustomPrompt="1"/>
          </p:nvPr>
        </p:nvSpPr>
        <p:spPr>
          <a:xfrm>
            <a:off x="838200" y="1340768"/>
            <a:ext cx="10515600" cy="4824536"/>
          </a:xfrm>
        </p:spPr>
        <p:txBody>
          <a:bodyPr/>
          <a:lstStyle/>
          <a:p>
            <a:pPr lvl="0"/>
            <a:r>
              <a:rPr lang="fr-FR" noProof="0" dirty="0"/>
              <a:t>Cliquez pour modifier les styles du texte principal</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10" name="Picture 9" descr="AiBiZU_DSX_logo_no_shadow.fw.png">
            <a:extLst>
              <a:ext uri="{FF2B5EF4-FFF2-40B4-BE49-F238E27FC236}">
                <a16:creationId xmlns:a16="http://schemas.microsoft.com/office/drawing/2014/main" id="{F16356FE-CBA0-5745-89DF-5B66D79B1E7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8033" y="6387439"/>
            <a:ext cx="881236" cy="470563"/>
          </a:xfrm>
          <a:prstGeom prst="rect">
            <a:avLst/>
          </a:prstGeom>
        </p:spPr>
      </p:pic>
      <p:sp>
        <p:nvSpPr>
          <p:cNvPr id="7" name="Date Placeholder 6">
            <a:extLst>
              <a:ext uri="{FF2B5EF4-FFF2-40B4-BE49-F238E27FC236}">
                <a16:creationId xmlns:a16="http://schemas.microsoft.com/office/drawing/2014/main" id="{84EAC096-A6AC-2444-BE3F-50A413B7B433}"/>
              </a:ext>
            </a:extLst>
          </p:cNvPr>
          <p:cNvSpPr>
            <a:spLocks noGrp="1"/>
          </p:cNvSpPr>
          <p:nvPr>
            <p:ph type="dt" sz="half" idx="10"/>
          </p:nvPr>
        </p:nvSpPr>
        <p:spPr/>
        <p:txBody>
          <a:bodyPr/>
          <a:lstStyle/>
          <a:p>
            <a:endParaRPr lang="fr-FR" dirty="0"/>
          </a:p>
        </p:txBody>
      </p:sp>
      <p:sp>
        <p:nvSpPr>
          <p:cNvPr id="8" name="Footer Placeholder 7">
            <a:extLst>
              <a:ext uri="{FF2B5EF4-FFF2-40B4-BE49-F238E27FC236}">
                <a16:creationId xmlns:a16="http://schemas.microsoft.com/office/drawing/2014/main" id="{0EB4F6CD-DEB2-C04A-843E-5FE83002A308}"/>
              </a:ext>
            </a:extLst>
          </p:cNvPr>
          <p:cNvSpPr>
            <a:spLocks noGrp="1"/>
          </p:cNvSpPr>
          <p:nvPr>
            <p:ph type="ftr" sz="quarter" idx="11"/>
          </p:nvPr>
        </p:nvSpPr>
        <p:spPr/>
        <p:txBody>
          <a:bodyPr/>
          <a:lstStyle/>
          <a:p>
            <a:endParaRPr lang="fr-FR" dirty="0"/>
          </a:p>
        </p:txBody>
      </p:sp>
      <p:sp>
        <p:nvSpPr>
          <p:cNvPr id="9" name="Slide Number Placeholder 8">
            <a:extLst>
              <a:ext uri="{FF2B5EF4-FFF2-40B4-BE49-F238E27FC236}">
                <a16:creationId xmlns:a16="http://schemas.microsoft.com/office/drawing/2014/main" id="{ADF157EF-D2D0-F545-A4ED-806C659BB36B}"/>
              </a:ext>
            </a:extLst>
          </p:cNvPr>
          <p:cNvSpPr>
            <a:spLocks noGrp="1"/>
          </p:cNvSpPr>
          <p:nvPr>
            <p:ph type="sldNum" sz="quarter" idx="12"/>
          </p:nvPr>
        </p:nvSpPr>
        <p:spPr/>
        <p:txBody>
          <a:bodyPr/>
          <a:lstStyle/>
          <a:p>
            <a:fld id="{02CE470E-DE7E-684C-B9B2-1684A8858946}" type="slidenum">
              <a:rPr lang="en-FR" smtClean="0"/>
              <a:pPr/>
              <a:t>‹n°›</a:t>
            </a:fld>
            <a:endParaRPr lang="en-FR" dirty="0"/>
          </a:p>
        </p:txBody>
      </p:sp>
      <p:sp>
        <p:nvSpPr>
          <p:cNvPr id="12" name="Rectangle 11">
            <a:extLst>
              <a:ext uri="{FF2B5EF4-FFF2-40B4-BE49-F238E27FC236}">
                <a16:creationId xmlns:a16="http://schemas.microsoft.com/office/drawing/2014/main" id="{442D0822-2849-0A4A-A30A-95A11F9B1889}"/>
              </a:ext>
            </a:extLst>
          </p:cNvPr>
          <p:cNvSpPr/>
          <p:nvPr/>
        </p:nvSpPr>
        <p:spPr>
          <a:xfrm flipV="1">
            <a:off x="838200" y="980728"/>
            <a:ext cx="10515600" cy="45719"/>
          </a:xfrm>
          <a:prstGeom prst="rect">
            <a:avLst/>
          </a:prstGeom>
          <a:solidFill>
            <a:srgbClr val="60656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pic>
        <p:nvPicPr>
          <p:cNvPr id="11" name="Picture 10" descr="AiBiZU_DSX_logo_no_shadow.fw.png">
            <a:extLst>
              <a:ext uri="{FF2B5EF4-FFF2-40B4-BE49-F238E27FC236}">
                <a16:creationId xmlns:a16="http://schemas.microsoft.com/office/drawing/2014/main" id="{1A3E37F8-256B-7141-9A76-7BCC382475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8033" y="6387439"/>
            <a:ext cx="881236" cy="470563"/>
          </a:xfrm>
          <a:prstGeom prst="rect">
            <a:avLst/>
          </a:prstGeom>
        </p:spPr>
      </p:pic>
      <p:sp>
        <p:nvSpPr>
          <p:cNvPr id="13" name="Rectangle 12">
            <a:extLst>
              <a:ext uri="{FF2B5EF4-FFF2-40B4-BE49-F238E27FC236}">
                <a16:creationId xmlns:a16="http://schemas.microsoft.com/office/drawing/2014/main" id="{C8F93242-99A6-5E43-9805-DFA17C6C11DE}"/>
              </a:ext>
            </a:extLst>
          </p:cNvPr>
          <p:cNvSpPr/>
          <p:nvPr userDrawn="1"/>
        </p:nvSpPr>
        <p:spPr>
          <a:xfrm flipV="1">
            <a:off x="838200" y="980728"/>
            <a:ext cx="10515600" cy="45719"/>
          </a:xfrm>
          <a:prstGeom prst="rect">
            <a:avLst/>
          </a:prstGeom>
          <a:solidFill>
            <a:srgbClr val="60656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spTree>
    <p:extLst>
      <p:ext uri="{BB962C8B-B14F-4D97-AF65-F5344CB8AC3E}">
        <p14:creationId xmlns:p14="http://schemas.microsoft.com/office/powerpoint/2010/main" val="391079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929733-B4B6-2C44-8D29-EB93BD808875}"/>
              </a:ext>
            </a:extLst>
          </p:cNvPr>
          <p:cNvSpPr>
            <a:spLocks noGrp="1"/>
          </p:cNvSpPr>
          <p:nvPr>
            <p:ph type="title"/>
          </p:nvPr>
        </p:nvSpPr>
        <p:spPr/>
        <p:txBody>
          <a:bodyPr vert="horz" lIns="91440" tIns="45720" rIns="91440" bIns="45720" rtlCol="0" anchor="ctr">
            <a:normAutofit/>
          </a:bodyPr>
          <a:lstStyle>
            <a:lvl1pPr>
              <a:defRPr lang="fr-FR" dirty="0">
                <a:solidFill>
                  <a:schemeClr val="tx2"/>
                </a:solidFill>
              </a:defRPr>
            </a:lvl1pPr>
          </a:lstStyle>
          <a:p>
            <a:pPr lvl="0"/>
            <a:r>
              <a:rPr lang="en-GB"/>
              <a:t>Click to edit Master title style</a:t>
            </a:r>
            <a:endParaRPr lang="fr-FR" dirty="0"/>
          </a:p>
        </p:txBody>
      </p:sp>
      <p:pic>
        <p:nvPicPr>
          <p:cNvPr id="8" name="Picture 7" descr="AiBiZU_DSX_logo_no_shadow.fw.png">
            <a:extLst>
              <a:ext uri="{FF2B5EF4-FFF2-40B4-BE49-F238E27FC236}">
                <a16:creationId xmlns:a16="http://schemas.microsoft.com/office/drawing/2014/main" id="{8D9C8D00-8A05-4543-A5AB-05A3132F118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8033" y="6387439"/>
            <a:ext cx="881236" cy="470563"/>
          </a:xfrm>
          <a:prstGeom prst="rect">
            <a:avLst/>
          </a:prstGeom>
        </p:spPr>
      </p:pic>
      <p:sp>
        <p:nvSpPr>
          <p:cNvPr id="2" name="Date Placeholder 1">
            <a:extLst>
              <a:ext uri="{FF2B5EF4-FFF2-40B4-BE49-F238E27FC236}">
                <a16:creationId xmlns:a16="http://schemas.microsoft.com/office/drawing/2014/main" id="{B70FC512-6FEF-DB4A-B54C-243D381D0650}"/>
              </a:ext>
            </a:extLst>
          </p:cNvPr>
          <p:cNvSpPr>
            <a:spLocks noGrp="1"/>
          </p:cNvSpPr>
          <p:nvPr>
            <p:ph type="dt" sz="half" idx="10"/>
          </p:nvPr>
        </p:nvSpPr>
        <p:spPr/>
        <p:txBody>
          <a:bodyPr/>
          <a:lstStyle/>
          <a:p>
            <a:endParaRPr lang="fr-FR" dirty="0"/>
          </a:p>
        </p:txBody>
      </p:sp>
      <p:sp>
        <p:nvSpPr>
          <p:cNvPr id="6" name="Footer Placeholder 5">
            <a:extLst>
              <a:ext uri="{FF2B5EF4-FFF2-40B4-BE49-F238E27FC236}">
                <a16:creationId xmlns:a16="http://schemas.microsoft.com/office/drawing/2014/main" id="{E41B42D6-8EA8-0F46-BE0B-B6B4DB38097D}"/>
              </a:ext>
            </a:extLst>
          </p:cNvPr>
          <p:cNvSpPr>
            <a:spLocks noGrp="1"/>
          </p:cNvSpPr>
          <p:nvPr>
            <p:ph type="ftr" sz="quarter" idx="11"/>
          </p:nvPr>
        </p:nvSpPr>
        <p:spPr/>
        <p:txBody>
          <a:bodyPr/>
          <a:lstStyle/>
          <a:p>
            <a:endParaRPr lang="fr-FR" dirty="0"/>
          </a:p>
        </p:txBody>
      </p:sp>
      <p:sp>
        <p:nvSpPr>
          <p:cNvPr id="9" name="Slide Number Placeholder 8">
            <a:extLst>
              <a:ext uri="{FF2B5EF4-FFF2-40B4-BE49-F238E27FC236}">
                <a16:creationId xmlns:a16="http://schemas.microsoft.com/office/drawing/2014/main" id="{446412C0-2176-074D-AAEC-A1FFC915D92C}"/>
              </a:ext>
            </a:extLst>
          </p:cNvPr>
          <p:cNvSpPr>
            <a:spLocks noGrp="1"/>
          </p:cNvSpPr>
          <p:nvPr>
            <p:ph type="sldNum" sz="quarter" idx="12"/>
          </p:nvPr>
        </p:nvSpPr>
        <p:spPr/>
        <p:txBody>
          <a:bodyPr/>
          <a:lstStyle/>
          <a:p>
            <a:fld id="{02CE470E-DE7E-684C-B9B2-1684A8858946}" type="slidenum">
              <a:rPr lang="en-FR" smtClean="0"/>
              <a:pPr/>
              <a:t>‹n°›</a:t>
            </a:fld>
            <a:endParaRPr lang="en-FR" dirty="0"/>
          </a:p>
        </p:txBody>
      </p:sp>
      <p:sp>
        <p:nvSpPr>
          <p:cNvPr id="10" name="Rectangle 9">
            <a:extLst>
              <a:ext uri="{FF2B5EF4-FFF2-40B4-BE49-F238E27FC236}">
                <a16:creationId xmlns:a16="http://schemas.microsoft.com/office/drawing/2014/main" id="{33116FD2-9BF4-1648-904D-68BF696F94E6}"/>
              </a:ext>
            </a:extLst>
          </p:cNvPr>
          <p:cNvSpPr/>
          <p:nvPr/>
        </p:nvSpPr>
        <p:spPr>
          <a:xfrm flipV="1">
            <a:off x="838200" y="980728"/>
            <a:ext cx="10515600" cy="45719"/>
          </a:xfrm>
          <a:prstGeom prst="rect">
            <a:avLst/>
          </a:prstGeom>
          <a:solidFill>
            <a:srgbClr val="60656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pic>
        <p:nvPicPr>
          <p:cNvPr id="11" name="Picture 10" descr="AiBiZU_DSX_logo_no_shadow.fw.png">
            <a:extLst>
              <a:ext uri="{FF2B5EF4-FFF2-40B4-BE49-F238E27FC236}">
                <a16:creationId xmlns:a16="http://schemas.microsoft.com/office/drawing/2014/main" id="{5DC6B197-2AFA-E845-9422-3E5D65FD920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8033" y="6387439"/>
            <a:ext cx="881236" cy="470563"/>
          </a:xfrm>
          <a:prstGeom prst="rect">
            <a:avLst/>
          </a:prstGeom>
        </p:spPr>
      </p:pic>
      <p:sp>
        <p:nvSpPr>
          <p:cNvPr id="12" name="Rectangle 11">
            <a:extLst>
              <a:ext uri="{FF2B5EF4-FFF2-40B4-BE49-F238E27FC236}">
                <a16:creationId xmlns:a16="http://schemas.microsoft.com/office/drawing/2014/main" id="{18659CDB-5CDA-DA46-B575-4F890D7408B0}"/>
              </a:ext>
            </a:extLst>
          </p:cNvPr>
          <p:cNvSpPr/>
          <p:nvPr userDrawn="1"/>
        </p:nvSpPr>
        <p:spPr>
          <a:xfrm flipV="1">
            <a:off x="838200" y="980728"/>
            <a:ext cx="10515600" cy="45719"/>
          </a:xfrm>
          <a:prstGeom prst="rect">
            <a:avLst/>
          </a:prstGeom>
          <a:solidFill>
            <a:srgbClr val="60656C"/>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fr-FR" sz="1800" dirty="0"/>
          </a:p>
        </p:txBody>
      </p:sp>
    </p:spTree>
    <p:extLst>
      <p:ext uri="{BB962C8B-B14F-4D97-AF65-F5344CB8AC3E}">
        <p14:creationId xmlns:p14="http://schemas.microsoft.com/office/powerpoint/2010/main" val="1866197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397C2D48-FAD4-E948-BDFF-EE05D5E395B5}"/>
              </a:ext>
            </a:extLst>
          </p:cNvPr>
          <p:cNvSpPr>
            <a:spLocks noGrp="1"/>
          </p:cNvSpPr>
          <p:nvPr>
            <p:ph type="dt" sz="half" idx="10"/>
          </p:nvPr>
        </p:nvSpPr>
        <p:spPr/>
        <p:txBody>
          <a:bodyPr/>
          <a:lstStyle/>
          <a:p>
            <a:endParaRPr lang="fr-FR" dirty="0"/>
          </a:p>
        </p:txBody>
      </p:sp>
      <p:sp>
        <p:nvSpPr>
          <p:cNvPr id="7" name="Footer Placeholder 6">
            <a:extLst>
              <a:ext uri="{FF2B5EF4-FFF2-40B4-BE49-F238E27FC236}">
                <a16:creationId xmlns:a16="http://schemas.microsoft.com/office/drawing/2014/main" id="{F0055DB3-013B-3B4D-BBC6-5D505050CF41}"/>
              </a:ext>
            </a:extLst>
          </p:cNvPr>
          <p:cNvSpPr>
            <a:spLocks noGrp="1"/>
          </p:cNvSpPr>
          <p:nvPr>
            <p:ph type="ftr" sz="quarter" idx="11"/>
          </p:nvPr>
        </p:nvSpPr>
        <p:spPr/>
        <p:txBody>
          <a:bodyPr/>
          <a:lstStyle/>
          <a:p>
            <a:endParaRPr lang="fr-FR" dirty="0"/>
          </a:p>
        </p:txBody>
      </p:sp>
      <p:sp>
        <p:nvSpPr>
          <p:cNvPr id="8" name="Slide Number Placeholder 7">
            <a:extLst>
              <a:ext uri="{FF2B5EF4-FFF2-40B4-BE49-F238E27FC236}">
                <a16:creationId xmlns:a16="http://schemas.microsoft.com/office/drawing/2014/main" id="{C61FF945-45F4-E04B-A1B7-CCE21F2F3398}"/>
              </a:ext>
            </a:extLst>
          </p:cNvPr>
          <p:cNvSpPr>
            <a:spLocks noGrp="1"/>
          </p:cNvSpPr>
          <p:nvPr>
            <p:ph type="sldNum" sz="quarter" idx="12"/>
          </p:nvPr>
        </p:nvSpPr>
        <p:spPr/>
        <p:txBody>
          <a:bodyPr/>
          <a:lstStyle/>
          <a:p>
            <a:fld id="{02CE470E-DE7E-684C-B9B2-1684A8858946}" type="slidenum">
              <a:rPr lang="en-FR" smtClean="0"/>
              <a:pPr/>
              <a:t>‹n°›</a:t>
            </a:fld>
            <a:endParaRPr lang="en-FR" dirty="0"/>
          </a:p>
        </p:txBody>
      </p:sp>
      <p:pic>
        <p:nvPicPr>
          <p:cNvPr id="9" name="Picture 8" descr="AiBiZU_DSX_logo_no_shadow.fw.png">
            <a:extLst>
              <a:ext uri="{FF2B5EF4-FFF2-40B4-BE49-F238E27FC236}">
                <a16:creationId xmlns:a16="http://schemas.microsoft.com/office/drawing/2014/main" id="{359D7BE1-DF5A-6246-BC50-4069826B034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8033" y="6387439"/>
            <a:ext cx="881236" cy="470563"/>
          </a:xfrm>
          <a:prstGeom prst="rect">
            <a:avLst/>
          </a:prstGeom>
        </p:spPr>
      </p:pic>
      <p:sp>
        <p:nvSpPr>
          <p:cNvPr id="12" name="Title 6">
            <a:extLst>
              <a:ext uri="{FF2B5EF4-FFF2-40B4-BE49-F238E27FC236}">
                <a16:creationId xmlns:a16="http://schemas.microsoft.com/office/drawing/2014/main" id="{900304C6-7632-1242-9506-F9D81143C713}"/>
              </a:ext>
            </a:extLst>
          </p:cNvPr>
          <p:cNvSpPr>
            <a:spLocks noGrp="1"/>
          </p:cNvSpPr>
          <p:nvPr>
            <p:ph type="title"/>
          </p:nvPr>
        </p:nvSpPr>
        <p:spPr>
          <a:xfrm>
            <a:off x="838200" y="116632"/>
            <a:ext cx="10515600" cy="771275"/>
          </a:xfrm>
        </p:spPr>
        <p:txBody>
          <a:bodyPr vert="horz" lIns="91440" tIns="45720" rIns="91440" bIns="45720" rtlCol="0" anchor="ctr">
            <a:normAutofit/>
          </a:bodyPr>
          <a:lstStyle>
            <a:lvl1pPr>
              <a:defRPr lang="fr-FR" dirty="0">
                <a:solidFill>
                  <a:schemeClr val="tx2"/>
                </a:solidFill>
              </a:defRPr>
            </a:lvl1pPr>
          </a:lstStyle>
          <a:p>
            <a:pPr lvl="0"/>
            <a:r>
              <a:rPr lang="en-GB"/>
              <a:t>Click to edit Master title style</a:t>
            </a:r>
            <a:endParaRPr lang="fr-FR" dirty="0"/>
          </a:p>
        </p:txBody>
      </p:sp>
      <p:pic>
        <p:nvPicPr>
          <p:cNvPr id="10" name="Picture 9" descr="AiBiZU_DSX_logo_no_shadow.fw.png">
            <a:extLst>
              <a:ext uri="{FF2B5EF4-FFF2-40B4-BE49-F238E27FC236}">
                <a16:creationId xmlns:a16="http://schemas.microsoft.com/office/drawing/2014/main" id="{A3C9B933-F9C7-EF40-9380-62199E328B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8033" y="6387439"/>
            <a:ext cx="881236" cy="470563"/>
          </a:xfrm>
          <a:prstGeom prst="rect">
            <a:avLst/>
          </a:prstGeom>
        </p:spPr>
      </p:pic>
    </p:spTree>
    <p:extLst>
      <p:ext uri="{BB962C8B-B14F-4D97-AF65-F5344CB8AC3E}">
        <p14:creationId xmlns:p14="http://schemas.microsoft.com/office/powerpoint/2010/main" val="32420472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Freeform: Shape 72">
            <a:extLst>
              <a:ext uri="{FF2B5EF4-FFF2-40B4-BE49-F238E27FC236}">
                <a16:creationId xmlns:a16="http://schemas.microsoft.com/office/drawing/2014/main" id="{ECD2A58D-0F13-784B-974D-2BEB817B5036}"/>
              </a:ext>
            </a:extLst>
          </p:cNvPr>
          <p:cNvSpPr/>
          <p:nvPr/>
        </p:nvSpPr>
        <p:spPr>
          <a:xfrm rot="10800000">
            <a:off x="119336" y="0"/>
            <a:ext cx="11955352" cy="2160250"/>
          </a:xfrm>
          <a:custGeom>
            <a:avLst/>
            <a:gdLst>
              <a:gd name="connsiteX0" fmla="*/ 4253174 w 12194024"/>
              <a:gd name="connsiteY0" fmla="*/ 4614 h 2160250"/>
              <a:gd name="connsiteX1" fmla="*/ 4251836 w 12194024"/>
              <a:gd name="connsiteY1" fmla="*/ 3276 h 2160250"/>
              <a:gd name="connsiteX2" fmla="*/ 4253036 w 12194024"/>
              <a:gd name="connsiteY2" fmla="*/ 0 h 2160250"/>
              <a:gd name="connsiteX3" fmla="*/ 4254512 w 12194024"/>
              <a:gd name="connsiteY3" fmla="*/ 1153 h 2160250"/>
              <a:gd name="connsiteX4" fmla="*/ 4253174 w 12194024"/>
              <a:gd name="connsiteY4" fmla="*/ 4614 h 2160250"/>
              <a:gd name="connsiteX5" fmla="*/ 5665856 w 12194024"/>
              <a:gd name="connsiteY5" fmla="*/ 4614 h 2160250"/>
              <a:gd name="connsiteX6" fmla="*/ 5664518 w 12194024"/>
              <a:gd name="connsiteY6" fmla="*/ 3276 h 2160250"/>
              <a:gd name="connsiteX7" fmla="*/ 5665718 w 12194024"/>
              <a:gd name="connsiteY7" fmla="*/ 0 h 2160250"/>
              <a:gd name="connsiteX8" fmla="*/ 5667194 w 12194024"/>
              <a:gd name="connsiteY8" fmla="*/ 1153 h 2160250"/>
              <a:gd name="connsiteX9" fmla="*/ 5665856 w 12194024"/>
              <a:gd name="connsiteY9" fmla="*/ 4614 h 2160250"/>
              <a:gd name="connsiteX10" fmla="*/ 10333148 w 12194024"/>
              <a:gd name="connsiteY10" fmla="*/ 4614 h 2160250"/>
              <a:gd name="connsiteX11" fmla="*/ 10331811 w 12194024"/>
              <a:gd name="connsiteY11" fmla="*/ 3276 h 2160250"/>
              <a:gd name="connsiteX12" fmla="*/ 10333010 w 12194024"/>
              <a:gd name="connsiteY12" fmla="*/ 0 h 2160250"/>
              <a:gd name="connsiteX13" fmla="*/ 10334487 w 12194024"/>
              <a:gd name="connsiteY13" fmla="*/ 1153 h 2160250"/>
              <a:gd name="connsiteX14" fmla="*/ 10333148 w 12194024"/>
              <a:gd name="connsiteY14" fmla="*/ 4614 h 2160250"/>
              <a:gd name="connsiteX15" fmla="*/ 11745830 w 12194024"/>
              <a:gd name="connsiteY15" fmla="*/ 4614 h 2160250"/>
              <a:gd name="connsiteX16" fmla="*/ 11744493 w 12194024"/>
              <a:gd name="connsiteY16" fmla="*/ 3276 h 2160250"/>
              <a:gd name="connsiteX17" fmla="*/ 11745693 w 12194024"/>
              <a:gd name="connsiteY17" fmla="*/ 0 h 2160250"/>
              <a:gd name="connsiteX18" fmla="*/ 11747169 w 12194024"/>
              <a:gd name="connsiteY18" fmla="*/ 1153 h 2160250"/>
              <a:gd name="connsiteX19" fmla="*/ 11745830 w 12194024"/>
              <a:gd name="connsiteY19" fmla="*/ 4614 h 2160250"/>
              <a:gd name="connsiteX20" fmla="*/ 123739 w 12194024"/>
              <a:gd name="connsiteY20" fmla="*/ 4660 h 2160250"/>
              <a:gd name="connsiteX21" fmla="*/ 122401 w 12194024"/>
              <a:gd name="connsiteY21" fmla="*/ 1245 h 2160250"/>
              <a:gd name="connsiteX22" fmla="*/ 123832 w 12194024"/>
              <a:gd name="connsiteY22" fmla="*/ 46 h 2160250"/>
              <a:gd name="connsiteX23" fmla="*/ 125124 w 12194024"/>
              <a:gd name="connsiteY23" fmla="*/ 3322 h 2160250"/>
              <a:gd name="connsiteX24" fmla="*/ 123739 w 12194024"/>
              <a:gd name="connsiteY24" fmla="*/ 4660 h 2160250"/>
              <a:gd name="connsiteX25" fmla="*/ 1101746 w 12194024"/>
              <a:gd name="connsiteY25" fmla="*/ 4660 h 2160250"/>
              <a:gd name="connsiteX26" fmla="*/ 1100408 w 12194024"/>
              <a:gd name="connsiteY26" fmla="*/ 1245 h 2160250"/>
              <a:gd name="connsiteX27" fmla="*/ 1101838 w 12194024"/>
              <a:gd name="connsiteY27" fmla="*/ 46 h 2160250"/>
              <a:gd name="connsiteX28" fmla="*/ 1103131 w 12194024"/>
              <a:gd name="connsiteY28" fmla="*/ 3322 h 2160250"/>
              <a:gd name="connsiteX29" fmla="*/ 1101746 w 12194024"/>
              <a:gd name="connsiteY29" fmla="*/ 4660 h 2160250"/>
              <a:gd name="connsiteX30" fmla="*/ 1645079 w 12194024"/>
              <a:gd name="connsiteY30" fmla="*/ 4660 h 2160250"/>
              <a:gd name="connsiteX31" fmla="*/ 1643741 w 12194024"/>
              <a:gd name="connsiteY31" fmla="*/ 1245 h 2160250"/>
              <a:gd name="connsiteX32" fmla="*/ 1645172 w 12194024"/>
              <a:gd name="connsiteY32" fmla="*/ 46 h 2160250"/>
              <a:gd name="connsiteX33" fmla="*/ 1646463 w 12194024"/>
              <a:gd name="connsiteY33" fmla="*/ 3322 h 2160250"/>
              <a:gd name="connsiteX34" fmla="*/ 1645079 w 12194024"/>
              <a:gd name="connsiteY34" fmla="*/ 4660 h 2160250"/>
              <a:gd name="connsiteX35" fmla="*/ 1971050 w 12194024"/>
              <a:gd name="connsiteY35" fmla="*/ 4660 h 2160250"/>
              <a:gd name="connsiteX36" fmla="*/ 1969712 w 12194024"/>
              <a:gd name="connsiteY36" fmla="*/ 1245 h 2160250"/>
              <a:gd name="connsiteX37" fmla="*/ 1971143 w 12194024"/>
              <a:gd name="connsiteY37" fmla="*/ 46 h 2160250"/>
              <a:gd name="connsiteX38" fmla="*/ 1972434 w 12194024"/>
              <a:gd name="connsiteY38" fmla="*/ 3322 h 2160250"/>
              <a:gd name="connsiteX39" fmla="*/ 1971050 w 12194024"/>
              <a:gd name="connsiteY39" fmla="*/ 4660 h 2160250"/>
              <a:gd name="connsiteX40" fmla="*/ 2297068 w 12194024"/>
              <a:gd name="connsiteY40" fmla="*/ 4660 h 2160250"/>
              <a:gd name="connsiteX41" fmla="*/ 2295730 w 12194024"/>
              <a:gd name="connsiteY41" fmla="*/ 1245 h 2160250"/>
              <a:gd name="connsiteX42" fmla="*/ 2297160 w 12194024"/>
              <a:gd name="connsiteY42" fmla="*/ 46 h 2160250"/>
              <a:gd name="connsiteX43" fmla="*/ 2298452 w 12194024"/>
              <a:gd name="connsiteY43" fmla="*/ 3322 h 2160250"/>
              <a:gd name="connsiteX44" fmla="*/ 2297068 w 12194024"/>
              <a:gd name="connsiteY44" fmla="*/ 4660 h 2160250"/>
              <a:gd name="connsiteX45" fmla="*/ 2514382 w 12194024"/>
              <a:gd name="connsiteY45" fmla="*/ 4660 h 2160250"/>
              <a:gd name="connsiteX46" fmla="*/ 2513045 w 12194024"/>
              <a:gd name="connsiteY46" fmla="*/ 1245 h 2160250"/>
              <a:gd name="connsiteX47" fmla="*/ 2514475 w 12194024"/>
              <a:gd name="connsiteY47" fmla="*/ 46 h 2160250"/>
              <a:gd name="connsiteX48" fmla="*/ 2515766 w 12194024"/>
              <a:gd name="connsiteY48" fmla="*/ 3322 h 2160250"/>
              <a:gd name="connsiteX49" fmla="*/ 2514382 w 12194024"/>
              <a:gd name="connsiteY49" fmla="*/ 4660 h 2160250"/>
              <a:gd name="connsiteX50" fmla="*/ 2623086 w 12194024"/>
              <a:gd name="connsiteY50" fmla="*/ 4660 h 2160250"/>
              <a:gd name="connsiteX51" fmla="*/ 2621748 w 12194024"/>
              <a:gd name="connsiteY51" fmla="*/ 1245 h 2160250"/>
              <a:gd name="connsiteX52" fmla="*/ 2623178 w 12194024"/>
              <a:gd name="connsiteY52" fmla="*/ 46 h 2160250"/>
              <a:gd name="connsiteX53" fmla="*/ 2624470 w 12194024"/>
              <a:gd name="connsiteY53" fmla="*/ 3322 h 2160250"/>
              <a:gd name="connsiteX54" fmla="*/ 2623086 w 12194024"/>
              <a:gd name="connsiteY54" fmla="*/ 4660 h 2160250"/>
              <a:gd name="connsiteX55" fmla="*/ 2949057 w 12194024"/>
              <a:gd name="connsiteY55" fmla="*/ 4660 h 2160250"/>
              <a:gd name="connsiteX56" fmla="*/ 2947720 w 12194024"/>
              <a:gd name="connsiteY56" fmla="*/ 1245 h 2160250"/>
              <a:gd name="connsiteX57" fmla="*/ 2949150 w 12194024"/>
              <a:gd name="connsiteY57" fmla="*/ 46 h 2160250"/>
              <a:gd name="connsiteX58" fmla="*/ 2950441 w 12194024"/>
              <a:gd name="connsiteY58" fmla="*/ 3322 h 2160250"/>
              <a:gd name="connsiteX59" fmla="*/ 2949057 w 12194024"/>
              <a:gd name="connsiteY59" fmla="*/ 4660 h 2160250"/>
              <a:gd name="connsiteX60" fmla="*/ 4796368 w 12194024"/>
              <a:gd name="connsiteY60" fmla="*/ 4660 h 2160250"/>
              <a:gd name="connsiteX61" fmla="*/ 4795029 w 12194024"/>
              <a:gd name="connsiteY61" fmla="*/ 1245 h 2160250"/>
              <a:gd name="connsiteX62" fmla="*/ 4796460 w 12194024"/>
              <a:gd name="connsiteY62" fmla="*/ 46 h 2160250"/>
              <a:gd name="connsiteX63" fmla="*/ 4797752 w 12194024"/>
              <a:gd name="connsiteY63" fmla="*/ 3322 h 2160250"/>
              <a:gd name="connsiteX64" fmla="*/ 4796368 w 12194024"/>
              <a:gd name="connsiteY64" fmla="*/ 4660 h 2160250"/>
              <a:gd name="connsiteX65" fmla="*/ 5013728 w 12194024"/>
              <a:gd name="connsiteY65" fmla="*/ 4660 h 2160250"/>
              <a:gd name="connsiteX66" fmla="*/ 5012390 w 12194024"/>
              <a:gd name="connsiteY66" fmla="*/ 1245 h 2160250"/>
              <a:gd name="connsiteX67" fmla="*/ 5013820 w 12194024"/>
              <a:gd name="connsiteY67" fmla="*/ 46 h 2160250"/>
              <a:gd name="connsiteX68" fmla="*/ 5015113 w 12194024"/>
              <a:gd name="connsiteY68" fmla="*/ 3322 h 2160250"/>
              <a:gd name="connsiteX69" fmla="*/ 5013728 w 12194024"/>
              <a:gd name="connsiteY69" fmla="*/ 4660 h 2160250"/>
              <a:gd name="connsiteX70" fmla="*/ 5774375 w 12194024"/>
              <a:gd name="connsiteY70" fmla="*/ 4660 h 2160250"/>
              <a:gd name="connsiteX71" fmla="*/ 5773037 w 12194024"/>
              <a:gd name="connsiteY71" fmla="*/ 1245 h 2160250"/>
              <a:gd name="connsiteX72" fmla="*/ 5774467 w 12194024"/>
              <a:gd name="connsiteY72" fmla="*/ 46 h 2160250"/>
              <a:gd name="connsiteX73" fmla="*/ 5775759 w 12194024"/>
              <a:gd name="connsiteY73" fmla="*/ 3322 h 2160250"/>
              <a:gd name="connsiteX74" fmla="*/ 5774375 w 12194024"/>
              <a:gd name="connsiteY74" fmla="*/ 4660 h 2160250"/>
              <a:gd name="connsiteX75" fmla="*/ 6203715 w 12194024"/>
              <a:gd name="connsiteY75" fmla="*/ 4660 h 2160250"/>
              <a:gd name="connsiteX76" fmla="*/ 6202377 w 12194024"/>
              <a:gd name="connsiteY76" fmla="*/ 1245 h 2160250"/>
              <a:gd name="connsiteX77" fmla="*/ 6203807 w 12194024"/>
              <a:gd name="connsiteY77" fmla="*/ 46 h 2160250"/>
              <a:gd name="connsiteX78" fmla="*/ 6205100 w 12194024"/>
              <a:gd name="connsiteY78" fmla="*/ 3322 h 2160250"/>
              <a:gd name="connsiteX79" fmla="*/ 6203715 w 12194024"/>
              <a:gd name="connsiteY79" fmla="*/ 4660 h 2160250"/>
              <a:gd name="connsiteX80" fmla="*/ 7181721 w 12194024"/>
              <a:gd name="connsiteY80" fmla="*/ 4660 h 2160250"/>
              <a:gd name="connsiteX81" fmla="*/ 7180384 w 12194024"/>
              <a:gd name="connsiteY81" fmla="*/ 1246 h 2160250"/>
              <a:gd name="connsiteX82" fmla="*/ 7181814 w 12194024"/>
              <a:gd name="connsiteY82" fmla="*/ 46 h 2160250"/>
              <a:gd name="connsiteX83" fmla="*/ 7183106 w 12194024"/>
              <a:gd name="connsiteY83" fmla="*/ 3322 h 2160250"/>
              <a:gd name="connsiteX84" fmla="*/ 7181721 w 12194024"/>
              <a:gd name="connsiteY84" fmla="*/ 4660 h 2160250"/>
              <a:gd name="connsiteX85" fmla="*/ 7725054 w 12194024"/>
              <a:gd name="connsiteY85" fmla="*/ 4660 h 2160250"/>
              <a:gd name="connsiteX86" fmla="*/ 7723716 w 12194024"/>
              <a:gd name="connsiteY86" fmla="*/ 1246 h 2160250"/>
              <a:gd name="connsiteX87" fmla="*/ 7725145 w 12194024"/>
              <a:gd name="connsiteY87" fmla="*/ 46 h 2160250"/>
              <a:gd name="connsiteX88" fmla="*/ 7726438 w 12194024"/>
              <a:gd name="connsiteY88" fmla="*/ 3322 h 2160250"/>
              <a:gd name="connsiteX89" fmla="*/ 7725054 w 12194024"/>
              <a:gd name="connsiteY89" fmla="*/ 4660 h 2160250"/>
              <a:gd name="connsiteX90" fmla="*/ 8051025 w 12194024"/>
              <a:gd name="connsiteY90" fmla="*/ 4660 h 2160250"/>
              <a:gd name="connsiteX91" fmla="*/ 8049687 w 12194024"/>
              <a:gd name="connsiteY91" fmla="*/ 1246 h 2160250"/>
              <a:gd name="connsiteX92" fmla="*/ 8051118 w 12194024"/>
              <a:gd name="connsiteY92" fmla="*/ 46 h 2160250"/>
              <a:gd name="connsiteX93" fmla="*/ 8052410 w 12194024"/>
              <a:gd name="connsiteY93" fmla="*/ 3322 h 2160250"/>
              <a:gd name="connsiteX94" fmla="*/ 8051025 w 12194024"/>
              <a:gd name="connsiteY94" fmla="*/ 4660 h 2160250"/>
              <a:gd name="connsiteX95" fmla="*/ 8377043 w 12194024"/>
              <a:gd name="connsiteY95" fmla="*/ 4660 h 2160250"/>
              <a:gd name="connsiteX96" fmla="*/ 8375705 w 12194024"/>
              <a:gd name="connsiteY96" fmla="*/ 1246 h 2160250"/>
              <a:gd name="connsiteX97" fmla="*/ 8377135 w 12194024"/>
              <a:gd name="connsiteY97" fmla="*/ 46 h 2160250"/>
              <a:gd name="connsiteX98" fmla="*/ 8378427 w 12194024"/>
              <a:gd name="connsiteY98" fmla="*/ 3322 h 2160250"/>
              <a:gd name="connsiteX99" fmla="*/ 8377043 w 12194024"/>
              <a:gd name="connsiteY99" fmla="*/ 4660 h 2160250"/>
              <a:gd name="connsiteX100" fmla="*/ 8594357 w 12194024"/>
              <a:gd name="connsiteY100" fmla="*/ 4660 h 2160250"/>
              <a:gd name="connsiteX101" fmla="*/ 8593019 w 12194024"/>
              <a:gd name="connsiteY101" fmla="*/ 1246 h 2160250"/>
              <a:gd name="connsiteX102" fmla="*/ 8594449 w 12194024"/>
              <a:gd name="connsiteY102" fmla="*/ 46 h 2160250"/>
              <a:gd name="connsiteX103" fmla="*/ 8595741 w 12194024"/>
              <a:gd name="connsiteY103" fmla="*/ 3322 h 2160250"/>
              <a:gd name="connsiteX104" fmla="*/ 8594357 w 12194024"/>
              <a:gd name="connsiteY104" fmla="*/ 4660 h 2160250"/>
              <a:gd name="connsiteX105" fmla="*/ 8703061 w 12194024"/>
              <a:gd name="connsiteY105" fmla="*/ 4660 h 2160250"/>
              <a:gd name="connsiteX106" fmla="*/ 8701723 w 12194024"/>
              <a:gd name="connsiteY106" fmla="*/ 1246 h 2160250"/>
              <a:gd name="connsiteX107" fmla="*/ 8703153 w 12194024"/>
              <a:gd name="connsiteY107" fmla="*/ 46 h 2160250"/>
              <a:gd name="connsiteX108" fmla="*/ 8704445 w 12194024"/>
              <a:gd name="connsiteY108" fmla="*/ 3322 h 2160250"/>
              <a:gd name="connsiteX109" fmla="*/ 8703061 w 12194024"/>
              <a:gd name="connsiteY109" fmla="*/ 4660 h 2160250"/>
              <a:gd name="connsiteX110" fmla="*/ 9029033 w 12194024"/>
              <a:gd name="connsiteY110" fmla="*/ 4660 h 2160250"/>
              <a:gd name="connsiteX111" fmla="*/ 9027695 w 12194024"/>
              <a:gd name="connsiteY111" fmla="*/ 1246 h 2160250"/>
              <a:gd name="connsiteX112" fmla="*/ 9029125 w 12194024"/>
              <a:gd name="connsiteY112" fmla="*/ 46 h 2160250"/>
              <a:gd name="connsiteX113" fmla="*/ 9030417 w 12194024"/>
              <a:gd name="connsiteY113" fmla="*/ 3322 h 2160250"/>
              <a:gd name="connsiteX114" fmla="*/ 9029033 w 12194024"/>
              <a:gd name="connsiteY114" fmla="*/ 4660 h 2160250"/>
              <a:gd name="connsiteX115" fmla="*/ 10876343 w 12194024"/>
              <a:gd name="connsiteY115" fmla="*/ 4660 h 2160250"/>
              <a:gd name="connsiteX116" fmla="*/ 10875004 w 12194024"/>
              <a:gd name="connsiteY116" fmla="*/ 1246 h 2160250"/>
              <a:gd name="connsiteX117" fmla="*/ 10876435 w 12194024"/>
              <a:gd name="connsiteY117" fmla="*/ 46 h 2160250"/>
              <a:gd name="connsiteX118" fmla="*/ 10877727 w 12194024"/>
              <a:gd name="connsiteY118" fmla="*/ 3322 h 2160250"/>
              <a:gd name="connsiteX119" fmla="*/ 10876343 w 12194024"/>
              <a:gd name="connsiteY119" fmla="*/ 4660 h 2160250"/>
              <a:gd name="connsiteX120" fmla="*/ 11093703 w 12194024"/>
              <a:gd name="connsiteY120" fmla="*/ 4660 h 2160250"/>
              <a:gd name="connsiteX121" fmla="*/ 11092364 w 12194024"/>
              <a:gd name="connsiteY121" fmla="*/ 1246 h 2160250"/>
              <a:gd name="connsiteX122" fmla="*/ 11093795 w 12194024"/>
              <a:gd name="connsiteY122" fmla="*/ 46 h 2160250"/>
              <a:gd name="connsiteX123" fmla="*/ 11095088 w 12194024"/>
              <a:gd name="connsiteY123" fmla="*/ 3322 h 2160250"/>
              <a:gd name="connsiteX124" fmla="*/ 11093703 w 12194024"/>
              <a:gd name="connsiteY124" fmla="*/ 4660 h 2160250"/>
              <a:gd name="connsiteX125" fmla="*/ 11854349 w 12194024"/>
              <a:gd name="connsiteY125" fmla="*/ 4660 h 2160250"/>
              <a:gd name="connsiteX126" fmla="*/ 11853012 w 12194024"/>
              <a:gd name="connsiteY126" fmla="*/ 1246 h 2160250"/>
              <a:gd name="connsiteX127" fmla="*/ 11854442 w 12194024"/>
              <a:gd name="connsiteY127" fmla="*/ 46 h 2160250"/>
              <a:gd name="connsiteX128" fmla="*/ 11855734 w 12194024"/>
              <a:gd name="connsiteY128" fmla="*/ 3322 h 2160250"/>
              <a:gd name="connsiteX129" fmla="*/ 11854349 w 12194024"/>
              <a:gd name="connsiteY129" fmla="*/ 4660 h 2160250"/>
              <a:gd name="connsiteX130" fmla="*/ 14944 w 12194024"/>
              <a:gd name="connsiteY130" fmla="*/ 4706 h 2160250"/>
              <a:gd name="connsiteX131" fmla="*/ 13744 w 12194024"/>
              <a:gd name="connsiteY131" fmla="*/ 1245 h 2160250"/>
              <a:gd name="connsiteX132" fmla="*/ 15267 w 12194024"/>
              <a:gd name="connsiteY132" fmla="*/ 92 h 2160250"/>
              <a:gd name="connsiteX133" fmla="*/ 16328 w 12194024"/>
              <a:gd name="connsiteY133" fmla="*/ 3414 h 2160250"/>
              <a:gd name="connsiteX134" fmla="*/ 14944 w 12194024"/>
              <a:gd name="connsiteY134" fmla="*/ 4706 h 2160250"/>
              <a:gd name="connsiteX135" fmla="*/ 341100 w 12194024"/>
              <a:gd name="connsiteY135" fmla="*/ 4706 h 2160250"/>
              <a:gd name="connsiteX136" fmla="*/ 339855 w 12194024"/>
              <a:gd name="connsiteY136" fmla="*/ 3276 h 2160250"/>
              <a:gd name="connsiteX137" fmla="*/ 341146 w 12194024"/>
              <a:gd name="connsiteY137" fmla="*/ 46 h 2160250"/>
              <a:gd name="connsiteX138" fmla="*/ 342622 w 12194024"/>
              <a:gd name="connsiteY138" fmla="*/ 1384 h 2160250"/>
              <a:gd name="connsiteX139" fmla="*/ 341100 w 12194024"/>
              <a:gd name="connsiteY139" fmla="*/ 4706 h 2160250"/>
              <a:gd name="connsiteX140" fmla="*/ 667118 w 12194024"/>
              <a:gd name="connsiteY140" fmla="*/ 4706 h 2160250"/>
              <a:gd name="connsiteX141" fmla="*/ 665873 w 12194024"/>
              <a:gd name="connsiteY141" fmla="*/ 3276 h 2160250"/>
              <a:gd name="connsiteX142" fmla="*/ 667165 w 12194024"/>
              <a:gd name="connsiteY142" fmla="*/ 46 h 2160250"/>
              <a:gd name="connsiteX143" fmla="*/ 668641 w 12194024"/>
              <a:gd name="connsiteY143" fmla="*/ 1384 h 2160250"/>
              <a:gd name="connsiteX144" fmla="*/ 667118 w 12194024"/>
              <a:gd name="connsiteY144" fmla="*/ 4706 h 2160250"/>
              <a:gd name="connsiteX145" fmla="*/ 775776 w 12194024"/>
              <a:gd name="connsiteY145" fmla="*/ 4706 h 2160250"/>
              <a:gd name="connsiteX146" fmla="*/ 774529 w 12194024"/>
              <a:gd name="connsiteY146" fmla="*/ 3276 h 2160250"/>
              <a:gd name="connsiteX147" fmla="*/ 775822 w 12194024"/>
              <a:gd name="connsiteY147" fmla="*/ 46 h 2160250"/>
              <a:gd name="connsiteX148" fmla="*/ 777298 w 12194024"/>
              <a:gd name="connsiteY148" fmla="*/ 1384 h 2160250"/>
              <a:gd name="connsiteX149" fmla="*/ 775776 w 12194024"/>
              <a:gd name="connsiteY149" fmla="*/ 4706 h 2160250"/>
              <a:gd name="connsiteX150" fmla="*/ 1210219 w 12194024"/>
              <a:gd name="connsiteY150" fmla="*/ 4706 h 2160250"/>
              <a:gd name="connsiteX151" fmla="*/ 1209066 w 12194024"/>
              <a:gd name="connsiteY151" fmla="*/ 1199 h 2160250"/>
              <a:gd name="connsiteX152" fmla="*/ 1210588 w 12194024"/>
              <a:gd name="connsiteY152" fmla="*/ 92 h 2160250"/>
              <a:gd name="connsiteX153" fmla="*/ 1211603 w 12194024"/>
              <a:gd name="connsiteY153" fmla="*/ 3414 h 2160250"/>
              <a:gd name="connsiteX154" fmla="*/ 1210219 w 12194024"/>
              <a:gd name="connsiteY154" fmla="*/ 4706 h 2160250"/>
              <a:gd name="connsiteX155" fmla="*/ 1318922 w 12194024"/>
              <a:gd name="connsiteY155" fmla="*/ 4706 h 2160250"/>
              <a:gd name="connsiteX156" fmla="*/ 1317769 w 12194024"/>
              <a:gd name="connsiteY156" fmla="*/ 1199 h 2160250"/>
              <a:gd name="connsiteX157" fmla="*/ 1319292 w 12194024"/>
              <a:gd name="connsiteY157" fmla="*/ 92 h 2160250"/>
              <a:gd name="connsiteX158" fmla="*/ 1320306 w 12194024"/>
              <a:gd name="connsiteY158" fmla="*/ 3414 h 2160250"/>
              <a:gd name="connsiteX159" fmla="*/ 1318922 w 12194024"/>
              <a:gd name="connsiteY159" fmla="*/ 4706 h 2160250"/>
              <a:gd name="connsiteX160" fmla="*/ 1753783 w 12194024"/>
              <a:gd name="connsiteY160" fmla="*/ 4706 h 2160250"/>
              <a:gd name="connsiteX161" fmla="*/ 1752536 w 12194024"/>
              <a:gd name="connsiteY161" fmla="*/ 3276 h 2160250"/>
              <a:gd name="connsiteX162" fmla="*/ 1753829 w 12194024"/>
              <a:gd name="connsiteY162" fmla="*/ 46 h 2160250"/>
              <a:gd name="connsiteX163" fmla="*/ 1755305 w 12194024"/>
              <a:gd name="connsiteY163" fmla="*/ 1384 h 2160250"/>
              <a:gd name="connsiteX164" fmla="*/ 1753783 w 12194024"/>
              <a:gd name="connsiteY164" fmla="*/ 4706 h 2160250"/>
              <a:gd name="connsiteX165" fmla="*/ 1862439 w 12194024"/>
              <a:gd name="connsiteY165" fmla="*/ 4706 h 2160250"/>
              <a:gd name="connsiteX166" fmla="*/ 1861194 w 12194024"/>
              <a:gd name="connsiteY166" fmla="*/ 3276 h 2160250"/>
              <a:gd name="connsiteX167" fmla="*/ 1862485 w 12194024"/>
              <a:gd name="connsiteY167" fmla="*/ 46 h 2160250"/>
              <a:gd name="connsiteX168" fmla="*/ 1863962 w 12194024"/>
              <a:gd name="connsiteY168" fmla="*/ 1384 h 2160250"/>
              <a:gd name="connsiteX169" fmla="*/ 1862439 w 12194024"/>
              <a:gd name="connsiteY169" fmla="*/ 4706 h 2160250"/>
              <a:gd name="connsiteX170" fmla="*/ 2405771 w 12194024"/>
              <a:gd name="connsiteY170" fmla="*/ 4706 h 2160250"/>
              <a:gd name="connsiteX171" fmla="*/ 2404526 w 12194024"/>
              <a:gd name="connsiteY171" fmla="*/ 3276 h 2160250"/>
              <a:gd name="connsiteX172" fmla="*/ 2405818 w 12194024"/>
              <a:gd name="connsiteY172" fmla="*/ 46 h 2160250"/>
              <a:gd name="connsiteX173" fmla="*/ 2407294 w 12194024"/>
              <a:gd name="connsiteY173" fmla="*/ 1338 h 2160250"/>
              <a:gd name="connsiteX174" fmla="*/ 2405771 w 12194024"/>
              <a:gd name="connsiteY174" fmla="*/ 4706 h 2160250"/>
              <a:gd name="connsiteX175" fmla="*/ 2840446 w 12194024"/>
              <a:gd name="connsiteY175" fmla="*/ 4706 h 2160250"/>
              <a:gd name="connsiteX176" fmla="*/ 2839200 w 12194024"/>
              <a:gd name="connsiteY176" fmla="*/ 3276 h 2160250"/>
              <a:gd name="connsiteX177" fmla="*/ 2840493 w 12194024"/>
              <a:gd name="connsiteY177" fmla="*/ 46 h 2160250"/>
              <a:gd name="connsiteX178" fmla="*/ 2841969 w 12194024"/>
              <a:gd name="connsiteY178" fmla="*/ 1338 h 2160250"/>
              <a:gd name="connsiteX179" fmla="*/ 2840446 w 12194024"/>
              <a:gd name="connsiteY179" fmla="*/ 4706 h 2160250"/>
              <a:gd name="connsiteX180" fmla="*/ 3818407 w 12194024"/>
              <a:gd name="connsiteY180" fmla="*/ 4706 h 2160250"/>
              <a:gd name="connsiteX181" fmla="*/ 3817161 w 12194024"/>
              <a:gd name="connsiteY181" fmla="*/ 3276 h 2160250"/>
              <a:gd name="connsiteX182" fmla="*/ 3818453 w 12194024"/>
              <a:gd name="connsiteY182" fmla="*/ 46 h 2160250"/>
              <a:gd name="connsiteX183" fmla="*/ 3819930 w 12194024"/>
              <a:gd name="connsiteY183" fmla="*/ 1384 h 2160250"/>
              <a:gd name="connsiteX184" fmla="*/ 3818407 w 12194024"/>
              <a:gd name="connsiteY184" fmla="*/ 4706 h 2160250"/>
              <a:gd name="connsiteX185" fmla="*/ 4035768 w 12194024"/>
              <a:gd name="connsiteY185" fmla="*/ 4706 h 2160250"/>
              <a:gd name="connsiteX186" fmla="*/ 4034522 w 12194024"/>
              <a:gd name="connsiteY186" fmla="*/ 3276 h 2160250"/>
              <a:gd name="connsiteX187" fmla="*/ 4035814 w 12194024"/>
              <a:gd name="connsiteY187" fmla="*/ 46 h 2160250"/>
              <a:gd name="connsiteX188" fmla="*/ 4037290 w 12194024"/>
              <a:gd name="connsiteY188" fmla="*/ 1338 h 2160250"/>
              <a:gd name="connsiteX189" fmla="*/ 4035768 w 12194024"/>
              <a:gd name="connsiteY189" fmla="*/ 4706 h 2160250"/>
              <a:gd name="connsiteX190" fmla="*/ 4144240 w 12194024"/>
              <a:gd name="connsiteY190" fmla="*/ 4706 h 2160250"/>
              <a:gd name="connsiteX191" fmla="*/ 4143087 w 12194024"/>
              <a:gd name="connsiteY191" fmla="*/ 1199 h 2160250"/>
              <a:gd name="connsiteX192" fmla="*/ 4144609 w 12194024"/>
              <a:gd name="connsiteY192" fmla="*/ 92 h 2160250"/>
              <a:gd name="connsiteX193" fmla="*/ 4145624 w 12194024"/>
              <a:gd name="connsiteY193" fmla="*/ 3414 h 2160250"/>
              <a:gd name="connsiteX194" fmla="*/ 4144240 w 12194024"/>
              <a:gd name="connsiteY194" fmla="*/ 4706 h 2160250"/>
              <a:gd name="connsiteX195" fmla="*/ 4470442 w 12194024"/>
              <a:gd name="connsiteY195" fmla="*/ 4706 h 2160250"/>
              <a:gd name="connsiteX196" fmla="*/ 4469197 w 12194024"/>
              <a:gd name="connsiteY196" fmla="*/ 3276 h 2160250"/>
              <a:gd name="connsiteX197" fmla="*/ 4470488 w 12194024"/>
              <a:gd name="connsiteY197" fmla="*/ 46 h 2160250"/>
              <a:gd name="connsiteX198" fmla="*/ 4471965 w 12194024"/>
              <a:gd name="connsiteY198" fmla="*/ 1338 h 2160250"/>
              <a:gd name="connsiteX199" fmla="*/ 4470442 w 12194024"/>
              <a:gd name="connsiteY199" fmla="*/ 4706 h 2160250"/>
              <a:gd name="connsiteX200" fmla="*/ 4579100 w 12194024"/>
              <a:gd name="connsiteY200" fmla="*/ 4706 h 2160250"/>
              <a:gd name="connsiteX201" fmla="*/ 4577854 w 12194024"/>
              <a:gd name="connsiteY201" fmla="*/ 3276 h 2160250"/>
              <a:gd name="connsiteX202" fmla="*/ 4579146 w 12194024"/>
              <a:gd name="connsiteY202" fmla="*/ 46 h 2160250"/>
              <a:gd name="connsiteX203" fmla="*/ 4580622 w 12194024"/>
              <a:gd name="connsiteY203" fmla="*/ 1338 h 2160250"/>
              <a:gd name="connsiteX204" fmla="*/ 4579100 w 12194024"/>
              <a:gd name="connsiteY204" fmla="*/ 4706 h 2160250"/>
              <a:gd name="connsiteX205" fmla="*/ 4687757 w 12194024"/>
              <a:gd name="connsiteY205" fmla="*/ 4706 h 2160250"/>
              <a:gd name="connsiteX206" fmla="*/ 4686511 w 12194024"/>
              <a:gd name="connsiteY206" fmla="*/ 3276 h 2160250"/>
              <a:gd name="connsiteX207" fmla="*/ 4687803 w 12194024"/>
              <a:gd name="connsiteY207" fmla="*/ 46 h 2160250"/>
              <a:gd name="connsiteX208" fmla="*/ 4689279 w 12194024"/>
              <a:gd name="connsiteY208" fmla="*/ 1338 h 2160250"/>
              <a:gd name="connsiteX209" fmla="*/ 4687757 w 12194024"/>
              <a:gd name="connsiteY209" fmla="*/ 4706 h 2160250"/>
              <a:gd name="connsiteX210" fmla="*/ 5231089 w 12194024"/>
              <a:gd name="connsiteY210" fmla="*/ 4706 h 2160250"/>
              <a:gd name="connsiteX211" fmla="*/ 5229843 w 12194024"/>
              <a:gd name="connsiteY211" fmla="*/ 3276 h 2160250"/>
              <a:gd name="connsiteX212" fmla="*/ 5231135 w 12194024"/>
              <a:gd name="connsiteY212" fmla="*/ 46 h 2160250"/>
              <a:gd name="connsiteX213" fmla="*/ 5232611 w 12194024"/>
              <a:gd name="connsiteY213" fmla="*/ 1338 h 2160250"/>
              <a:gd name="connsiteX214" fmla="*/ 5231089 w 12194024"/>
              <a:gd name="connsiteY214" fmla="*/ 4706 h 2160250"/>
              <a:gd name="connsiteX215" fmla="*/ 5339746 w 12194024"/>
              <a:gd name="connsiteY215" fmla="*/ 4706 h 2160250"/>
              <a:gd name="connsiteX216" fmla="*/ 5338500 w 12194024"/>
              <a:gd name="connsiteY216" fmla="*/ 3276 h 2160250"/>
              <a:gd name="connsiteX217" fmla="*/ 5339792 w 12194024"/>
              <a:gd name="connsiteY217" fmla="*/ 46 h 2160250"/>
              <a:gd name="connsiteX218" fmla="*/ 5341268 w 12194024"/>
              <a:gd name="connsiteY218" fmla="*/ 1338 h 2160250"/>
              <a:gd name="connsiteX219" fmla="*/ 5339746 w 12194024"/>
              <a:gd name="connsiteY219" fmla="*/ 4706 h 2160250"/>
              <a:gd name="connsiteX220" fmla="*/ 5991550 w 12194024"/>
              <a:gd name="connsiteY220" fmla="*/ 4706 h 2160250"/>
              <a:gd name="connsiteX221" fmla="*/ 5990397 w 12194024"/>
              <a:gd name="connsiteY221" fmla="*/ 1199 h 2160250"/>
              <a:gd name="connsiteX222" fmla="*/ 5991920 w 12194024"/>
              <a:gd name="connsiteY222" fmla="*/ 92 h 2160250"/>
              <a:gd name="connsiteX223" fmla="*/ 5992934 w 12194024"/>
              <a:gd name="connsiteY223" fmla="*/ 3414 h 2160250"/>
              <a:gd name="connsiteX224" fmla="*/ 5991550 w 12194024"/>
              <a:gd name="connsiteY224" fmla="*/ 4706 h 2160250"/>
              <a:gd name="connsiteX225" fmla="*/ 6094919 w 12194024"/>
              <a:gd name="connsiteY225" fmla="*/ 4706 h 2160250"/>
              <a:gd name="connsiteX226" fmla="*/ 6093720 w 12194024"/>
              <a:gd name="connsiteY226" fmla="*/ 1245 h 2160250"/>
              <a:gd name="connsiteX227" fmla="*/ 6095243 w 12194024"/>
              <a:gd name="connsiteY227" fmla="*/ 92 h 2160250"/>
              <a:gd name="connsiteX228" fmla="*/ 6096303 w 12194024"/>
              <a:gd name="connsiteY228" fmla="*/ 3414 h 2160250"/>
              <a:gd name="connsiteX229" fmla="*/ 6094919 w 12194024"/>
              <a:gd name="connsiteY229" fmla="*/ 4706 h 2160250"/>
              <a:gd name="connsiteX230" fmla="*/ 6421075 w 12194024"/>
              <a:gd name="connsiteY230" fmla="*/ 4706 h 2160250"/>
              <a:gd name="connsiteX231" fmla="*/ 6419830 w 12194024"/>
              <a:gd name="connsiteY231" fmla="*/ 3276 h 2160250"/>
              <a:gd name="connsiteX232" fmla="*/ 6421122 w 12194024"/>
              <a:gd name="connsiteY232" fmla="*/ 46 h 2160250"/>
              <a:gd name="connsiteX233" fmla="*/ 6422598 w 12194024"/>
              <a:gd name="connsiteY233" fmla="*/ 1384 h 2160250"/>
              <a:gd name="connsiteX234" fmla="*/ 6421075 w 12194024"/>
              <a:gd name="connsiteY234" fmla="*/ 4706 h 2160250"/>
              <a:gd name="connsiteX235" fmla="*/ 6747093 w 12194024"/>
              <a:gd name="connsiteY235" fmla="*/ 4707 h 2160250"/>
              <a:gd name="connsiteX236" fmla="*/ 6745847 w 12194024"/>
              <a:gd name="connsiteY236" fmla="*/ 3276 h 2160250"/>
              <a:gd name="connsiteX237" fmla="*/ 6747139 w 12194024"/>
              <a:gd name="connsiteY237" fmla="*/ 46 h 2160250"/>
              <a:gd name="connsiteX238" fmla="*/ 6748616 w 12194024"/>
              <a:gd name="connsiteY238" fmla="*/ 1384 h 2160250"/>
              <a:gd name="connsiteX239" fmla="*/ 6747093 w 12194024"/>
              <a:gd name="connsiteY239" fmla="*/ 4707 h 2160250"/>
              <a:gd name="connsiteX240" fmla="*/ 6855751 w 12194024"/>
              <a:gd name="connsiteY240" fmla="*/ 4707 h 2160250"/>
              <a:gd name="connsiteX241" fmla="*/ 6854505 w 12194024"/>
              <a:gd name="connsiteY241" fmla="*/ 3276 h 2160250"/>
              <a:gd name="connsiteX242" fmla="*/ 6855797 w 12194024"/>
              <a:gd name="connsiteY242" fmla="*/ 46 h 2160250"/>
              <a:gd name="connsiteX243" fmla="*/ 6857273 w 12194024"/>
              <a:gd name="connsiteY243" fmla="*/ 1384 h 2160250"/>
              <a:gd name="connsiteX244" fmla="*/ 6855751 w 12194024"/>
              <a:gd name="connsiteY244" fmla="*/ 4707 h 2160250"/>
              <a:gd name="connsiteX245" fmla="*/ 7290195 w 12194024"/>
              <a:gd name="connsiteY245" fmla="*/ 4707 h 2160250"/>
              <a:gd name="connsiteX246" fmla="*/ 7289041 w 12194024"/>
              <a:gd name="connsiteY246" fmla="*/ 1200 h 2160250"/>
              <a:gd name="connsiteX247" fmla="*/ 7290563 w 12194024"/>
              <a:gd name="connsiteY247" fmla="*/ 92 h 2160250"/>
              <a:gd name="connsiteX248" fmla="*/ 7291579 w 12194024"/>
              <a:gd name="connsiteY248" fmla="*/ 3414 h 2160250"/>
              <a:gd name="connsiteX249" fmla="*/ 7290195 w 12194024"/>
              <a:gd name="connsiteY249" fmla="*/ 4707 h 2160250"/>
              <a:gd name="connsiteX250" fmla="*/ 7398898 w 12194024"/>
              <a:gd name="connsiteY250" fmla="*/ 4707 h 2160250"/>
              <a:gd name="connsiteX251" fmla="*/ 7397745 w 12194024"/>
              <a:gd name="connsiteY251" fmla="*/ 1200 h 2160250"/>
              <a:gd name="connsiteX252" fmla="*/ 7399267 w 12194024"/>
              <a:gd name="connsiteY252" fmla="*/ 92 h 2160250"/>
              <a:gd name="connsiteX253" fmla="*/ 7400282 w 12194024"/>
              <a:gd name="connsiteY253" fmla="*/ 3414 h 2160250"/>
              <a:gd name="connsiteX254" fmla="*/ 7398898 w 12194024"/>
              <a:gd name="connsiteY254" fmla="*/ 4707 h 2160250"/>
              <a:gd name="connsiteX255" fmla="*/ 7833758 w 12194024"/>
              <a:gd name="connsiteY255" fmla="*/ 4707 h 2160250"/>
              <a:gd name="connsiteX256" fmla="*/ 7832512 w 12194024"/>
              <a:gd name="connsiteY256" fmla="*/ 3276 h 2160250"/>
              <a:gd name="connsiteX257" fmla="*/ 7833803 w 12194024"/>
              <a:gd name="connsiteY257" fmla="*/ 46 h 2160250"/>
              <a:gd name="connsiteX258" fmla="*/ 7835280 w 12194024"/>
              <a:gd name="connsiteY258" fmla="*/ 1384 h 2160250"/>
              <a:gd name="connsiteX259" fmla="*/ 7833758 w 12194024"/>
              <a:gd name="connsiteY259" fmla="*/ 4707 h 2160250"/>
              <a:gd name="connsiteX260" fmla="*/ 7942414 w 12194024"/>
              <a:gd name="connsiteY260" fmla="*/ 4707 h 2160250"/>
              <a:gd name="connsiteX261" fmla="*/ 7941169 w 12194024"/>
              <a:gd name="connsiteY261" fmla="*/ 3276 h 2160250"/>
              <a:gd name="connsiteX262" fmla="*/ 7942461 w 12194024"/>
              <a:gd name="connsiteY262" fmla="*/ 46 h 2160250"/>
              <a:gd name="connsiteX263" fmla="*/ 7943937 w 12194024"/>
              <a:gd name="connsiteY263" fmla="*/ 1384 h 2160250"/>
              <a:gd name="connsiteX264" fmla="*/ 7942414 w 12194024"/>
              <a:gd name="connsiteY264" fmla="*/ 4707 h 2160250"/>
              <a:gd name="connsiteX265" fmla="*/ 8485746 w 12194024"/>
              <a:gd name="connsiteY265" fmla="*/ 4707 h 2160250"/>
              <a:gd name="connsiteX266" fmla="*/ 8484500 w 12194024"/>
              <a:gd name="connsiteY266" fmla="*/ 3276 h 2160250"/>
              <a:gd name="connsiteX267" fmla="*/ 8485792 w 12194024"/>
              <a:gd name="connsiteY267" fmla="*/ 46 h 2160250"/>
              <a:gd name="connsiteX268" fmla="*/ 8487269 w 12194024"/>
              <a:gd name="connsiteY268" fmla="*/ 1338 h 2160250"/>
              <a:gd name="connsiteX269" fmla="*/ 8485746 w 12194024"/>
              <a:gd name="connsiteY269" fmla="*/ 4707 h 2160250"/>
              <a:gd name="connsiteX270" fmla="*/ 8920422 w 12194024"/>
              <a:gd name="connsiteY270" fmla="*/ 4707 h 2160250"/>
              <a:gd name="connsiteX271" fmla="*/ 8919176 w 12194024"/>
              <a:gd name="connsiteY271" fmla="*/ 3276 h 2160250"/>
              <a:gd name="connsiteX272" fmla="*/ 8920468 w 12194024"/>
              <a:gd name="connsiteY272" fmla="*/ 46 h 2160250"/>
              <a:gd name="connsiteX273" fmla="*/ 8921944 w 12194024"/>
              <a:gd name="connsiteY273" fmla="*/ 1338 h 2160250"/>
              <a:gd name="connsiteX274" fmla="*/ 8920422 w 12194024"/>
              <a:gd name="connsiteY274" fmla="*/ 4707 h 2160250"/>
              <a:gd name="connsiteX275" fmla="*/ 9898382 w 12194024"/>
              <a:gd name="connsiteY275" fmla="*/ 4707 h 2160250"/>
              <a:gd name="connsiteX276" fmla="*/ 9897137 w 12194024"/>
              <a:gd name="connsiteY276" fmla="*/ 3276 h 2160250"/>
              <a:gd name="connsiteX277" fmla="*/ 9898429 w 12194024"/>
              <a:gd name="connsiteY277" fmla="*/ 46 h 2160250"/>
              <a:gd name="connsiteX278" fmla="*/ 9899905 w 12194024"/>
              <a:gd name="connsiteY278" fmla="*/ 1384 h 2160250"/>
              <a:gd name="connsiteX279" fmla="*/ 9898382 w 12194024"/>
              <a:gd name="connsiteY279" fmla="*/ 4707 h 2160250"/>
              <a:gd name="connsiteX280" fmla="*/ 10115743 w 12194024"/>
              <a:gd name="connsiteY280" fmla="*/ 4707 h 2160250"/>
              <a:gd name="connsiteX281" fmla="*/ 10114497 w 12194024"/>
              <a:gd name="connsiteY281" fmla="*/ 3276 h 2160250"/>
              <a:gd name="connsiteX282" fmla="*/ 10115789 w 12194024"/>
              <a:gd name="connsiteY282" fmla="*/ 46 h 2160250"/>
              <a:gd name="connsiteX283" fmla="*/ 10117266 w 12194024"/>
              <a:gd name="connsiteY283" fmla="*/ 1338 h 2160250"/>
              <a:gd name="connsiteX284" fmla="*/ 10115743 w 12194024"/>
              <a:gd name="connsiteY284" fmla="*/ 4707 h 2160250"/>
              <a:gd name="connsiteX285" fmla="*/ 10224215 w 12194024"/>
              <a:gd name="connsiteY285" fmla="*/ 4707 h 2160250"/>
              <a:gd name="connsiteX286" fmla="*/ 10223062 w 12194024"/>
              <a:gd name="connsiteY286" fmla="*/ 1200 h 2160250"/>
              <a:gd name="connsiteX287" fmla="*/ 10224584 w 12194024"/>
              <a:gd name="connsiteY287" fmla="*/ 92 h 2160250"/>
              <a:gd name="connsiteX288" fmla="*/ 10225599 w 12194024"/>
              <a:gd name="connsiteY288" fmla="*/ 3414 h 2160250"/>
              <a:gd name="connsiteX289" fmla="*/ 10224215 w 12194024"/>
              <a:gd name="connsiteY289" fmla="*/ 4707 h 2160250"/>
              <a:gd name="connsiteX290" fmla="*/ 10550417 w 12194024"/>
              <a:gd name="connsiteY290" fmla="*/ 4707 h 2160250"/>
              <a:gd name="connsiteX291" fmla="*/ 10549172 w 12194024"/>
              <a:gd name="connsiteY291" fmla="*/ 3276 h 2160250"/>
              <a:gd name="connsiteX292" fmla="*/ 10550463 w 12194024"/>
              <a:gd name="connsiteY292" fmla="*/ 46 h 2160250"/>
              <a:gd name="connsiteX293" fmla="*/ 10551939 w 12194024"/>
              <a:gd name="connsiteY293" fmla="*/ 1338 h 2160250"/>
              <a:gd name="connsiteX294" fmla="*/ 10550417 w 12194024"/>
              <a:gd name="connsiteY294" fmla="*/ 4707 h 2160250"/>
              <a:gd name="connsiteX295" fmla="*/ 10659074 w 12194024"/>
              <a:gd name="connsiteY295" fmla="*/ 4707 h 2160250"/>
              <a:gd name="connsiteX296" fmla="*/ 10657829 w 12194024"/>
              <a:gd name="connsiteY296" fmla="*/ 3276 h 2160250"/>
              <a:gd name="connsiteX297" fmla="*/ 10659121 w 12194024"/>
              <a:gd name="connsiteY297" fmla="*/ 46 h 2160250"/>
              <a:gd name="connsiteX298" fmla="*/ 10660597 w 12194024"/>
              <a:gd name="connsiteY298" fmla="*/ 1338 h 2160250"/>
              <a:gd name="connsiteX299" fmla="*/ 10659074 w 12194024"/>
              <a:gd name="connsiteY299" fmla="*/ 4707 h 2160250"/>
              <a:gd name="connsiteX300" fmla="*/ 10767732 w 12194024"/>
              <a:gd name="connsiteY300" fmla="*/ 4707 h 2160250"/>
              <a:gd name="connsiteX301" fmla="*/ 10766486 w 12194024"/>
              <a:gd name="connsiteY301" fmla="*/ 3276 h 2160250"/>
              <a:gd name="connsiteX302" fmla="*/ 10767778 w 12194024"/>
              <a:gd name="connsiteY302" fmla="*/ 46 h 2160250"/>
              <a:gd name="connsiteX303" fmla="*/ 10769254 w 12194024"/>
              <a:gd name="connsiteY303" fmla="*/ 1338 h 2160250"/>
              <a:gd name="connsiteX304" fmla="*/ 10767732 w 12194024"/>
              <a:gd name="connsiteY304" fmla="*/ 4707 h 2160250"/>
              <a:gd name="connsiteX305" fmla="*/ 11311063 w 12194024"/>
              <a:gd name="connsiteY305" fmla="*/ 4707 h 2160250"/>
              <a:gd name="connsiteX306" fmla="*/ 11309817 w 12194024"/>
              <a:gd name="connsiteY306" fmla="*/ 3276 h 2160250"/>
              <a:gd name="connsiteX307" fmla="*/ 11311109 w 12194024"/>
              <a:gd name="connsiteY307" fmla="*/ 46 h 2160250"/>
              <a:gd name="connsiteX308" fmla="*/ 11312586 w 12194024"/>
              <a:gd name="connsiteY308" fmla="*/ 1338 h 2160250"/>
              <a:gd name="connsiteX309" fmla="*/ 11311063 w 12194024"/>
              <a:gd name="connsiteY309" fmla="*/ 4707 h 2160250"/>
              <a:gd name="connsiteX310" fmla="*/ 11419720 w 12194024"/>
              <a:gd name="connsiteY310" fmla="*/ 4707 h 2160250"/>
              <a:gd name="connsiteX311" fmla="*/ 11418475 w 12194024"/>
              <a:gd name="connsiteY311" fmla="*/ 3276 h 2160250"/>
              <a:gd name="connsiteX312" fmla="*/ 11419767 w 12194024"/>
              <a:gd name="connsiteY312" fmla="*/ 46 h 2160250"/>
              <a:gd name="connsiteX313" fmla="*/ 11421243 w 12194024"/>
              <a:gd name="connsiteY313" fmla="*/ 1338 h 2160250"/>
              <a:gd name="connsiteX314" fmla="*/ 11419720 w 12194024"/>
              <a:gd name="connsiteY314" fmla="*/ 4707 h 2160250"/>
              <a:gd name="connsiteX315" fmla="*/ 12071525 w 12194024"/>
              <a:gd name="connsiteY315" fmla="*/ 4707 h 2160250"/>
              <a:gd name="connsiteX316" fmla="*/ 12070372 w 12194024"/>
              <a:gd name="connsiteY316" fmla="*/ 1200 h 2160250"/>
              <a:gd name="connsiteX317" fmla="*/ 12071894 w 12194024"/>
              <a:gd name="connsiteY317" fmla="*/ 92 h 2160250"/>
              <a:gd name="connsiteX318" fmla="*/ 12072909 w 12194024"/>
              <a:gd name="connsiteY318" fmla="*/ 3414 h 2160250"/>
              <a:gd name="connsiteX319" fmla="*/ 12071525 w 12194024"/>
              <a:gd name="connsiteY319" fmla="*/ 4707 h 2160250"/>
              <a:gd name="connsiteX320" fmla="*/ 232304 w 12194024"/>
              <a:gd name="connsiteY320" fmla="*/ 4752 h 2160250"/>
              <a:gd name="connsiteX321" fmla="*/ 231151 w 12194024"/>
              <a:gd name="connsiteY321" fmla="*/ 3276 h 2160250"/>
              <a:gd name="connsiteX322" fmla="*/ 232535 w 12194024"/>
              <a:gd name="connsiteY322" fmla="*/ 92 h 2160250"/>
              <a:gd name="connsiteX323" fmla="*/ 233873 w 12194024"/>
              <a:gd name="connsiteY323" fmla="*/ 1569 h 2160250"/>
              <a:gd name="connsiteX324" fmla="*/ 232304 w 12194024"/>
              <a:gd name="connsiteY324" fmla="*/ 4752 h 2160250"/>
              <a:gd name="connsiteX325" fmla="*/ 449665 w 12194024"/>
              <a:gd name="connsiteY325" fmla="*/ 4752 h 2160250"/>
              <a:gd name="connsiteX326" fmla="*/ 448512 w 12194024"/>
              <a:gd name="connsiteY326" fmla="*/ 3276 h 2160250"/>
              <a:gd name="connsiteX327" fmla="*/ 449896 w 12194024"/>
              <a:gd name="connsiteY327" fmla="*/ 92 h 2160250"/>
              <a:gd name="connsiteX328" fmla="*/ 451234 w 12194024"/>
              <a:gd name="connsiteY328" fmla="*/ 1569 h 2160250"/>
              <a:gd name="connsiteX329" fmla="*/ 449665 w 12194024"/>
              <a:gd name="connsiteY329" fmla="*/ 4752 h 2160250"/>
              <a:gd name="connsiteX330" fmla="*/ 558277 w 12194024"/>
              <a:gd name="connsiteY330" fmla="*/ 4752 h 2160250"/>
              <a:gd name="connsiteX331" fmla="*/ 557077 w 12194024"/>
              <a:gd name="connsiteY331" fmla="*/ 1245 h 2160250"/>
              <a:gd name="connsiteX332" fmla="*/ 558600 w 12194024"/>
              <a:gd name="connsiteY332" fmla="*/ 138 h 2160250"/>
              <a:gd name="connsiteX333" fmla="*/ 559660 w 12194024"/>
              <a:gd name="connsiteY333" fmla="*/ 3460 h 2160250"/>
              <a:gd name="connsiteX334" fmla="*/ 558277 w 12194024"/>
              <a:gd name="connsiteY334" fmla="*/ 4752 h 2160250"/>
              <a:gd name="connsiteX335" fmla="*/ 884294 w 12194024"/>
              <a:gd name="connsiteY335" fmla="*/ 4752 h 2160250"/>
              <a:gd name="connsiteX336" fmla="*/ 883141 w 12194024"/>
              <a:gd name="connsiteY336" fmla="*/ 3276 h 2160250"/>
              <a:gd name="connsiteX337" fmla="*/ 884525 w 12194024"/>
              <a:gd name="connsiteY337" fmla="*/ 92 h 2160250"/>
              <a:gd name="connsiteX338" fmla="*/ 885863 w 12194024"/>
              <a:gd name="connsiteY338" fmla="*/ 1569 h 2160250"/>
              <a:gd name="connsiteX339" fmla="*/ 884294 w 12194024"/>
              <a:gd name="connsiteY339" fmla="*/ 4752 h 2160250"/>
              <a:gd name="connsiteX340" fmla="*/ 992951 w 12194024"/>
              <a:gd name="connsiteY340" fmla="*/ 4752 h 2160250"/>
              <a:gd name="connsiteX341" fmla="*/ 991751 w 12194024"/>
              <a:gd name="connsiteY341" fmla="*/ 1245 h 2160250"/>
              <a:gd name="connsiteX342" fmla="*/ 993274 w 12194024"/>
              <a:gd name="connsiteY342" fmla="*/ 138 h 2160250"/>
              <a:gd name="connsiteX343" fmla="*/ 994335 w 12194024"/>
              <a:gd name="connsiteY343" fmla="*/ 3460 h 2160250"/>
              <a:gd name="connsiteX344" fmla="*/ 992951 w 12194024"/>
              <a:gd name="connsiteY344" fmla="*/ 4752 h 2160250"/>
              <a:gd name="connsiteX345" fmla="*/ 1427626 w 12194024"/>
              <a:gd name="connsiteY345" fmla="*/ 4752 h 2160250"/>
              <a:gd name="connsiteX346" fmla="*/ 1426473 w 12194024"/>
              <a:gd name="connsiteY346" fmla="*/ 3276 h 2160250"/>
              <a:gd name="connsiteX347" fmla="*/ 1427857 w 12194024"/>
              <a:gd name="connsiteY347" fmla="*/ 92 h 2160250"/>
              <a:gd name="connsiteX348" fmla="*/ 1429194 w 12194024"/>
              <a:gd name="connsiteY348" fmla="*/ 1569 h 2160250"/>
              <a:gd name="connsiteX349" fmla="*/ 1427626 w 12194024"/>
              <a:gd name="connsiteY349" fmla="*/ 4752 h 2160250"/>
              <a:gd name="connsiteX350" fmla="*/ 1536330 w 12194024"/>
              <a:gd name="connsiteY350" fmla="*/ 4752 h 2160250"/>
              <a:gd name="connsiteX351" fmla="*/ 1535176 w 12194024"/>
              <a:gd name="connsiteY351" fmla="*/ 3276 h 2160250"/>
              <a:gd name="connsiteX352" fmla="*/ 1536560 w 12194024"/>
              <a:gd name="connsiteY352" fmla="*/ 92 h 2160250"/>
              <a:gd name="connsiteX353" fmla="*/ 1537898 w 12194024"/>
              <a:gd name="connsiteY353" fmla="*/ 1569 h 2160250"/>
              <a:gd name="connsiteX354" fmla="*/ 1536330 w 12194024"/>
              <a:gd name="connsiteY354" fmla="*/ 4752 h 2160250"/>
              <a:gd name="connsiteX355" fmla="*/ 2079661 w 12194024"/>
              <a:gd name="connsiteY355" fmla="*/ 4752 h 2160250"/>
              <a:gd name="connsiteX356" fmla="*/ 2078507 w 12194024"/>
              <a:gd name="connsiteY356" fmla="*/ 3276 h 2160250"/>
              <a:gd name="connsiteX357" fmla="*/ 2079891 w 12194024"/>
              <a:gd name="connsiteY357" fmla="*/ 92 h 2160250"/>
              <a:gd name="connsiteX358" fmla="*/ 2081230 w 12194024"/>
              <a:gd name="connsiteY358" fmla="*/ 1569 h 2160250"/>
              <a:gd name="connsiteX359" fmla="*/ 2079661 w 12194024"/>
              <a:gd name="connsiteY359" fmla="*/ 4752 h 2160250"/>
              <a:gd name="connsiteX360" fmla="*/ 2188272 w 12194024"/>
              <a:gd name="connsiteY360" fmla="*/ 4752 h 2160250"/>
              <a:gd name="connsiteX361" fmla="*/ 2187072 w 12194024"/>
              <a:gd name="connsiteY361" fmla="*/ 1245 h 2160250"/>
              <a:gd name="connsiteX362" fmla="*/ 2188595 w 12194024"/>
              <a:gd name="connsiteY362" fmla="*/ 138 h 2160250"/>
              <a:gd name="connsiteX363" fmla="*/ 2189656 w 12194024"/>
              <a:gd name="connsiteY363" fmla="*/ 3460 h 2160250"/>
              <a:gd name="connsiteX364" fmla="*/ 2188272 w 12194024"/>
              <a:gd name="connsiteY364" fmla="*/ 4752 h 2160250"/>
              <a:gd name="connsiteX365" fmla="*/ 2731651 w 12194024"/>
              <a:gd name="connsiteY365" fmla="*/ 4752 h 2160250"/>
              <a:gd name="connsiteX366" fmla="*/ 2730497 w 12194024"/>
              <a:gd name="connsiteY366" fmla="*/ 3276 h 2160250"/>
              <a:gd name="connsiteX367" fmla="*/ 2731882 w 12194024"/>
              <a:gd name="connsiteY367" fmla="*/ 92 h 2160250"/>
              <a:gd name="connsiteX368" fmla="*/ 2733220 w 12194024"/>
              <a:gd name="connsiteY368" fmla="*/ 1569 h 2160250"/>
              <a:gd name="connsiteX369" fmla="*/ 2731651 w 12194024"/>
              <a:gd name="connsiteY369" fmla="*/ 4752 h 2160250"/>
              <a:gd name="connsiteX370" fmla="*/ 3057622 w 12194024"/>
              <a:gd name="connsiteY370" fmla="*/ 4752 h 2160250"/>
              <a:gd name="connsiteX371" fmla="*/ 3056422 w 12194024"/>
              <a:gd name="connsiteY371" fmla="*/ 1245 h 2160250"/>
              <a:gd name="connsiteX372" fmla="*/ 3057945 w 12194024"/>
              <a:gd name="connsiteY372" fmla="*/ 138 h 2160250"/>
              <a:gd name="connsiteX373" fmla="*/ 3059006 w 12194024"/>
              <a:gd name="connsiteY373" fmla="*/ 3460 h 2160250"/>
              <a:gd name="connsiteX374" fmla="*/ 3057622 w 12194024"/>
              <a:gd name="connsiteY374" fmla="*/ 4752 h 2160250"/>
              <a:gd name="connsiteX375" fmla="*/ 3166279 w 12194024"/>
              <a:gd name="connsiteY375" fmla="*/ 4752 h 2160250"/>
              <a:gd name="connsiteX376" fmla="*/ 3165080 w 12194024"/>
              <a:gd name="connsiteY376" fmla="*/ 1245 h 2160250"/>
              <a:gd name="connsiteX377" fmla="*/ 3166602 w 12194024"/>
              <a:gd name="connsiteY377" fmla="*/ 138 h 2160250"/>
              <a:gd name="connsiteX378" fmla="*/ 3167663 w 12194024"/>
              <a:gd name="connsiteY378" fmla="*/ 3460 h 2160250"/>
              <a:gd name="connsiteX379" fmla="*/ 3166279 w 12194024"/>
              <a:gd name="connsiteY379" fmla="*/ 4752 h 2160250"/>
              <a:gd name="connsiteX380" fmla="*/ 3274936 w 12194024"/>
              <a:gd name="connsiteY380" fmla="*/ 4752 h 2160250"/>
              <a:gd name="connsiteX381" fmla="*/ 3273737 w 12194024"/>
              <a:gd name="connsiteY381" fmla="*/ 1245 h 2160250"/>
              <a:gd name="connsiteX382" fmla="*/ 3275259 w 12194024"/>
              <a:gd name="connsiteY382" fmla="*/ 138 h 2160250"/>
              <a:gd name="connsiteX383" fmla="*/ 3276320 w 12194024"/>
              <a:gd name="connsiteY383" fmla="*/ 3460 h 2160250"/>
              <a:gd name="connsiteX384" fmla="*/ 3274936 w 12194024"/>
              <a:gd name="connsiteY384" fmla="*/ 4752 h 2160250"/>
              <a:gd name="connsiteX385" fmla="*/ 3383594 w 12194024"/>
              <a:gd name="connsiteY385" fmla="*/ 4752 h 2160250"/>
              <a:gd name="connsiteX386" fmla="*/ 3382394 w 12194024"/>
              <a:gd name="connsiteY386" fmla="*/ 1245 h 2160250"/>
              <a:gd name="connsiteX387" fmla="*/ 3383916 w 12194024"/>
              <a:gd name="connsiteY387" fmla="*/ 138 h 2160250"/>
              <a:gd name="connsiteX388" fmla="*/ 3384978 w 12194024"/>
              <a:gd name="connsiteY388" fmla="*/ 3460 h 2160250"/>
              <a:gd name="connsiteX389" fmla="*/ 3383594 w 12194024"/>
              <a:gd name="connsiteY389" fmla="*/ 4752 h 2160250"/>
              <a:gd name="connsiteX390" fmla="*/ 3492297 w 12194024"/>
              <a:gd name="connsiteY390" fmla="*/ 4752 h 2160250"/>
              <a:gd name="connsiteX391" fmla="*/ 3491144 w 12194024"/>
              <a:gd name="connsiteY391" fmla="*/ 3276 h 2160250"/>
              <a:gd name="connsiteX392" fmla="*/ 3492528 w 12194024"/>
              <a:gd name="connsiteY392" fmla="*/ 92 h 2160250"/>
              <a:gd name="connsiteX393" fmla="*/ 3493866 w 12194024"/>
              <a:gd name="connsiteY393" fmla="*/ 1569 h 2160250"/>
              <a:gd name="connsiteX394" fmla="*/ 3492297 w 12194024"/>
              <a:gd name="connsiteY394" fmla="*/ 4752 h 2160250"/>
              <a:gd name="connsiteX395" fmla="*/ 3600954 w 12194024"/>
              <a:gd name="connsiteY395" fmla="*/ 4752 h 2160250"/>
              <a:gd name="connsiteX396" fmla="*/ 3599801 w 12194024"/>
              <a:gd name="connsiteY396" fmla="*/ 3276 h 2160250"/>
              <a:gd name="connsiteX397" fmla="*/ 3601185 w 12194024"/>
              <a:gd name="connsiteY397" fmla="*/ 92 h 2160250"/>
              <a:gd name="connsiteX398" fmla="*/ 3602523 w 12194024"/>
              <a:gd name="connsiteY398" fmla="*/ 1569 h 2160250"/>
              <a:gd name="connsiteX399" fmla="*/ 3600954 w 12194024"/>
              <a:gd name="connsiteY399" fmla="*/ 4752 h 2160250"/>
              <a:gd name="connsiteX400" fmla="*/ 3709658 w 12194024"/>
              <a:gd name="connsiteY400" fmla="*/ 4752 h 2160250"/>
              <a:gd name="connsiteX401" fmla="*/ 3708505 w 12194024"/>
              <a:gd name="connsiteY401" fmla="*/ 3276 h 2160250"/>
              <a:gd name="connsiteX402" fmla="*/ 3709889 w 12194024"/>
              <a:gd name="connsiteY402" fmla="*/ 92 h 2160250"/>
              <a:gd name="connsiteX403" fmla="*/ 3711226 w 12194024"/>
              <a:gd name="connsiteY403" fmla="*/ 1569 h 2160250"/>
              <a:gd name="connsiteX404" fmla="*/ 3709658 w 12194024"/>
              <a:gd name="connsiteY404" fmla="*/ 4752 h 2160250"/>
              <a:gd name="connsiteX405" fmla="*/ 3926926 w 12194024"/>
              <a:gd name="connsiteY405" fmla="*/ 4752 h 2160250"/>
              <a:gd name="connsiteX406" fmla="*/ 3925726 w 12194024"/>
              <a:gd name="connsiteY406" fmla="*/ 1245 h 2160250"/>
              <a:gd name="connsiteX407" fmla="*/ 3927249 w 12194024"/>
              <a:gd name="connsiteY407" fmla="*/ 138 h 2160250"/>
              <a:gd name="connsiteX408" fmla="*/ 3928310 w 12194024"/>
              <a:gd name="connsiteY408" fmla="*/ 3460 h 2160250"/>
              <a:gd name="connsiteX409" fmla="*/ 3926926 w 12194024"/>
              <a:gd name="connsiteY409" fmla="*/ 4752 h 2160250"/>
              <a:gd name="connsiteX410" fmla="*/ 4361647 w 12194024"/>
              <a:gd name="connsiteY410" fmla="*/ 4752 h 2160250"/>
              <a:gd name="connsiteX411" fmla="*/ 4360494 w 12194024"/>
              <a:gd name="connsiteY411" fmla="*/ 3276 h 2160250"/>
              <a:gd name="connsiteX412" fmla="*/ 4361878 w 12194024"/>
              <a:gd name="connsiteY412" fmla="*/ 92 h 2160250"/>
              <a:gd name="connsiteX413" fmla="*/ 4363215 w 12194024"/>
              <a:gd name="connsiteY413" fmla="*/ 1615 h 2160250"/>
              <a:gd name="connsiteX414" fmla="*/ 4361647 w 12194024"/>
              <a:gd name="connsiteY414" fmla="*/ 4752 h 2160250"/>
              <a:gd name="connsiteX415" fmla="*/ 4904979 w 12194024"/>
              <a:gd name="connsiteY415" fmla="*/ 4752 h 2160250"/>
              <a:gd name="connsiteX416" fmla="*/ 4903825 w 12194024"/>
              <a:gd name="connsiteY416" fmla="*/ 3276 h 2160250"/>
              <a:gd name="connsiteX417" fmla="*/ 4905209 w 12194024"/>
              <a:gd name="connsiteY417" fmla="*/ 92 h 2160250"/>
              <a:gd name="connsiteX418" fmla="*/ 4906547 w 12194024"/>
              <a:gd name="connsiteY418" fmla="*/ 1615 h 2160250"/>
              <a:gd name="connsiteX419" fmla="*/ 4904979 w 12194024"/>
              <a:gd name="connsiteY419" fmla="*/ 4752 h 2160250"/>
              <a:gd name="connsiteX420" fmla="*/ 5122293 w 12194024"/>
              <a:gd name="connsiteY420" fmla="*/ 4752 h 2160250"/>
              <a:gd name="connsiteX421" fmla="*/ 5121140 w 12194024"/>
              <a:gd name="connsiteY421" fmla="*/ 3276 h 2160250"/>
              <a:gd name="connsiteX422" fmla="*/ 5122524 w 12194024"/>
              <a:gd name="connsiteY422" fmla="*/ 92 h 2160250"/>
              <a:gd name="connsiteX423" fmla="*/ 5123862 w 12194024"/>
              <a:gd name="connsiteY423" fmla="*/ 1615 h 2160250"/>
              <a:gd name="connsiteX424" fmla="*/ 5122293 w 12194024"/>
              <a:gd name="connsiteY424" fmla="*/ 4752 h 2160250"/>
              <a:gd name="connsiteX425" fmla="*/ 5448311 w 12194024"/>
              <a:gd name="connsiteY425" fmla="*/ 4752 h 2160250"/>
              <a:gd name="connsiteX426" fmla="*/ 5447157 w 12194024"/>
              <a:gd name="connsiteY426" fmla="*/ 3276 h 2160250"/>
              <a:gd name="connsiteX427" fmla="*/ 5448541 w 12194024"/>
              <a:gd name="connsiteY427" fmla="*/ 92 h 2160250"/>
              <a:gd name="connsiteX428" fmla="*/ 5449880 w 12194024"/>
              <a:gd name="connsiteY428" fmla="*/ 1615 h 2160250"/>
              <a:gd name="connsiteX429" fmla="*/ 5448311 w 12194024"/>
              <a:gd name="connsiteY429" fmla="*/ 4752 h 2160250"/>
              <a:gd name="connsiteX430" fmla="*/ 5556968 w 12194024"/>
              <a:gd name="connsiteY430" fmla="*/ 4752 h 2160250"/>
              <a:gd name="connsiteX431" fmla="*/ 5555814 w 12194024"/>
              <a:gd name="connsiteY431" fmla="*/ 3276 h 2160250"/>
              <a:gd name="connsiteX432" fmla="*/ 5557199 w 12194024"/>
              <a:gd name="connsiteY432" fmla="*/ 92 h 2160250"/>
              <a:gd name="connsiteX433" fmla="*/ 5558537 w 12194024"/>
              <a:gd name="connsiteY433" fmla="*/ 1615 h 2160250"/>
              <a:gd name="connsiteX434" fmla="*/ 5556968 w 12194024"/>
              <a:gd name="connsiteY434" fmla="*/ 4752 h 2160250"/>
              <a:gd name="connsiteX435" fmla="*/ 5882939 w 12194024"/>
              <a:gd name="connsiteY435" fmla="*/ 4752 h 2160250"/>
              <a:gd name="connsiteX436" fmla="*/ 5881740 w 12194024"/>
              <a:gd name="connsiteY436" fmla="*/ 1245 h 2160250"/>
              <a:gd name="connsiteX437" fmla="*/ 5883262 w 12194024"/>
              <a:gd name="connsiteY437" fmla="*/ 138 h 2160250"/>
              <a:gd name="connsiteX438" fmla="*/ 5884324 w 12194024"/>
              <a:gd name="connsiteY438" fmla="*/ 3460 h 2160250"/>
              <a:gd name="connsiteX439" fmla="*/ 5882939 w 12194024"/>
              <a:gd name="connsiteY439" fmla="*/ 4752 h 2160250"/>
              <a:gd name="connsiteX440" fmla="*/ 6100254 w 12194024"/>
              <a:gd name="connsiteY440" fmla="*/ 4752 h 2160250"/>
              <a:gd name="connsiteX441" fmla="*/ 6099054 w 12194024"/>
              <a:gd name="connsiteY441" fmla="*/ 1245 h 2160250"/>
              <a:gd name="connsiteX442" fmla="*/ 6100576 w 12194024"/>
              <a:gd name="connsiteY442" fmla="*/ 138 h 2160250"/>
              <a:gd name="connsiteX443" fmla="*/ 6101637 w 12194024"/>
              <a:gd name="connsiteY443" fmla="*/ 3460 h 2160250"/>
              <a:gd name="connsiteX444" fmla="*/ 6100254 w 12194024"/>
              <a:gd name="connsiteY444" fmla="*/ 4752 h 2160250"/>
              <a:gd name="connsiteX445" fmla="*/ 6312280 w 12194024"/>
              <a:gd name="connsiteY445" fmla="*/ 4752 h 2160250"/>
              <a:gd name="connsiteX446" fmla="*/ 6311126 w 12194024"/>
              <a:gd name="connsiteY446" fmla="*/ 3276 h 2160250"/>
              <a:gd name="connsiteX447" fmla="*/ 6312511 w 12194024"/>
              <a:gd name="connsiteY447" fmla="*/ 92 h 2160250"/>
              <a:gd name="connsiteX448" fmla="*/ 6313848 w 12194024"/>
              <a:gd name="connsiteY448" fmla="*/ 1569 h 2160250"/>
              <a:gd name="connsiteX449" fmla="*/ 6312280 w 12194024"/>
              <a:gd name="connsiteY449" fmla="*/ 4752 h 2160250"/>
              <a:gd name="connsiteX450" fmla="*/ 6529641 w 12194024"/>
              <a:gd name="connsiteY450" fmla="*/ 4753 h 2160250"/>
              <a:gd name="connsiteX451" fmla="*/ 6528487 w 12194024"/>
              <a:gd name="connsiteY451" fmla="*/ 3276 h 2160250"/>
              <a:gd name="connsiteX452" fmla="*/ 6529871 w 12194024"/>
              <a:gd name="connsiteY452" fmla="*/ 92 h 2160250"/>
              <a:gd name="connsiteX453" fmla="*/ 6531210 w 12194024"/>
              <a:gd name="connsiteY453" fmla="*/ 1569 h 2160250"/>
              <a:gd name="connsiteX454" fmla="*/ 6529641 w 12194024"/>
              <a:gd name="connsiteY454" fmla="*/ 4753 h 2160250"/>
              <a:gd name="connsiteX455" fmla="*/ 6638252 w 12194024"/>
              <a:gd name="connsiteY455" fmla="*/ 4753 h 2160250"/>
              <a:gd name="connsiteX456" fmla="*/ 6637052 w 12194024"/>
              <a:gd name="connsiteY456" fmla="*/ 1246 h 2160250"/>
              <a:gd name="connsiteX457" fmla="*/ 6638575 w 12194024"/>
              <a:gd name="connsiteY457" fmla="*/ 139 h 2160250"/>
              <a:gd name="connsiteX458" fmla="*/ 6639636 w 12194024"/>
              <a:gd name="connsiteY458" fmla="*/ 3460 h 2160250"/>
              <a:gd name="connsiteX459" fmla="*/ 6638252 w 12194024"/>
              <a:gd name="connsiteY459" fmla="*/ 4753 h 2160250"/>
              <a:gd name="connsiteX460" fmla="*/ 6964269 w 12194024"/>
              <a:gd name="connsiteY460" fmla="*/ 4753 h 2160250"/>
              <a:gd name="connsiteX461" fmla="*/ 6963116 w 12194024"/>
              <a:gd name="connsiteY461" fmla="*/ 3276 h 2160250"/>
              <a:gd name="connsiteX462" fmla="*/ 6964499 w 12194024"/>
              <a:gd name="connsiteY462" fmla="*/ 92 h 2160250"/>
              <a:gd name="connsiteX463" fmla="*/ 6965838 w 12194024"/>
              <a:gd name="connsiteY463" fmla="*/ 1569 h 2160250"/>
              <a:gd name="connsiteX464" fmla="*/ 6964269 w 12194024"/>
              <a:gd name="connsiteY464" fmla="*/ 4753 h 2160250"/>
              <a:gd name="connsiteX465" fmla="*/ 7072927 w 12194024"/>
              <a:gd name="connsiteY465" fmla="*/ 4753 h 2160250"/>
              <a:gd name="connsiteX466" fmla="*/ 7071726 w 12194024"/>
              <a:gd name="connsiteY466" fmla="*/ 1246 h 2160250"/>
              <a:gd name="connsiteX467" fmla="*/ 7073250 w 12194024"/>
              <a:gd name="connsiteY467" fmla="*/ 139 h 2160250"/>
              <a:gd name="connsiteX468" fmla="*/ 7074311 w 12194024"/>
              <a:gd name="connsiteY468" fmla="*/ 3460 h 2160250"/>
              <a:gd name="connsiteX469" fmla="*/ 7072927 w 12194024"/>
              <a:gd name="connsiteY469" fmla="*/ 4753 h 2160250"/>
              <a:gd name="connsiteX470" fmla="*/ 7507601 w 12194024"/>
              <a:gd name="connsiteY470" fmla="*/ 4753 h 2160250"/>
              <a:gd name="connsiteX471" fmla="*/ 7506448 w 12194024"/>
              <a:gd name="connsiteY471" fmla="*/ 3276 h 2160250"/>
              <a:gd name="connsiteX472" fmla="*/ 7507832 w 12194024"/>
              <a:gd name="connsiteY472" fmla="*/ 92 h 2160250"/>
              <a:gd name="connsiteX473" fmla="*/ 7509170 w 12194024"/>
              <a:gd name="connsiteY473" fmla="*/ 1569 h 2160250"/>
              <a:gd name="connsiteX474" fmla="*/ 7507601 w 12194024"/>
              <a:gd name="connsiteY474" fmla="*/ 4753 h 2160250"/>
              <a:gd name="connsiteX475" fmla="*/ 7616304 w 12194024"/>
              <a:gd name="connsiteY475" fmla="*/ 4753 h 2160250"/>
              <a:gd name="connsiteX476" fmla="*/ 7615151 w 12194024"/>
              <a:gd name="connsiteY476" fmla="*/ 3276 h 2160250"/>
              <a:gd name="connsiteX477" fmla="*/ 7616535 w 12194024"/>
              <a:gd name="connsiteY477" fmla="*/ 92 h 2160250"/>
              <a:gd name="connsiteX478" fmla="*/ 7617873 w 12194024"/>
              <a:gd name="connsiteY478" fmla="*/ 1569 h 2160250"/>
              <a:gd name="connsiteX479" fmla="*/ 7616304 w 12194024"/>
              <a:gd name="connsiteY479" fmla="*/ 4753 h 2160250"/>
              <a:gd name="connsiteX480" fmla="*/ 8159637 w 12194024"/>
              <a:gd name="connsiteY480" fmla="*/ 4753 h 2160250"/>
              <a:gd name="connsiteX481" fmla="*/ 8158483 w 12194024"/>
              <a:gd name="connsiteY481" fmla="*/ 3276 h 2160250"/>
              <a:gd name="connsiteX482" fmla="*/ 8159867 w 12194024"/>
              <a:gd name="connsiteY482" fmla="*/ 92 h 2160250"/>
              <a:gd name="connsiteX483" fmla="*/ 8161205 w 12194024"/>
              <a:gd name="connsiteY483" fmla="*/ 1569 h 2160250"/>
              <a:gd name="connsiteX484" fmla="*/ 8159637 w 12194024"/>
              <a:gd name="connsiteY484" fmla="*/ 4753 h 2160250"/>
              <a:gd name="connsiteX485" fmla="*/ 8268248 w 12194024"/>
              <a:gd name="connsiteY485" fmla="*/ 4753 h 2160250"/>
              <a:gd name="connsiteX486" fmla="*/ 8267048 w 12194024"/>
              <a:gd name="connsiteY486" fmla="*/ 1246 h 2160250"/>
              <a:gd name="connsiteX487" fmla="*/ 8268570 w 12194024"/>
              <a:gd name="connsiteY487" fmla="*/ 139 h 2160250"/>
              <a:gd name="connsiteX488" fmla="*/ 8269632 w 12194024"/>
              <a:gd name="connsiteY488" fmla="*/ 3460 h 2160250"/>
              <a:gd name="connsiteX489" fmla="*/ 8268248 w 12194024"/>
              <a:gd name="connsiteY489" fmla="*/ 4753 h 2160250"/>
              <a:gd name="connsiteX490" fmla="*/ 8811626 w 12194024"/>
              <a:gd name="connsiteY490" fmla="*/ 4753 h 2160250"/>
              <a:gd name="connsiteX491" fmla="*/ 8810473 w 12194024"/>
              <a:gd name="connsiteY491" fmla="*/ 3276 h 2160250"/>
              <a:gd name="connsiteX492" fmla="*/ 8811857 w 12194024"/>
              <a:gd name="connsiteY492" fmla="*/ 92 h 2160250"/>
              <a:gd name="connsiteX493" fmla="*/ 8813194 w 12194024"/>
              <a:gd name="connsiteY493" fmla="*/ 1569 h 2160250"/>
              <a:gd name="connsiteX494" fmla="*/ 8811626 w 12194024"/>
              <a:gd name="connsiteY494" fmla="*/ 4753 h 2160250"/>
              <a:gd name="connsiteX495" fmla="*/ 9137598 w 12194024"/>
              <a:gd name="connsiteY495" fmla="*/ 4753 h 2160250"/>
              <a:gd name="connsiteX496" fmla="*/ 9136398 w 12194024"/>
              <a:gd name="connsiteY496" fmla="*/ 1246 h 2160250"/>
              <a:gd name="connsiteX497" fmla="*/ 9137921 w 12194024"/>
              <a:gd name="connsiteY497" fmla="*/ 139 h 2160250"/>
              <a:gd name="connsiteX498" fmla="*/ 9138982 w 12194024"/>
              <a:gd name="connsiteY498" fmla="*/ 3460 h 2160250"/>
              <a:gd name="connsiteX499" fmla="*/ 9137598 w 12194024"/>
              <a:gd name="connsiteY499" fmla="*/ 4753 h 2160250"/>
              <a:gd name="connsiteX500" fmla="*/ 9246254 w 12194024"/>
              <a:gd name="connsiteY500" fmla="*/ 4753 h 2160250"/>
              <a:gd name="connsiteX501" fmla="*/ 9245055 w 12194024"/>
              <a:gd name="connsiteY501" fmla="*/ 1246 h 2160250"/>
              <a:gd name="connsiteX502" fmla="*/ 9246577 w 12194024"/>
              <a:gd name="connsiteY502" fmla="*/ 139 h 2160250"/>
              <a:gd name="connsiteX503" fmla="*/ 9247638 w 12194024"/>
              <a:gd name="connsiteY503" fmla="*/ 3460 h 2160250"/>
              <a:gd name="connsiteX504" fmla="*/ 9246254 w 12194024"/>
              <a:gd name="connsiteY504" fmla="*/ 4753 h 2160250"/>
              <a:gd name="connsiteX505" fmla="*/ 9354911 w 12194024"/>
              <a:gd name="connsiteY505" fmla="*/ 4753 h 2160250"/>
              <a:gd name="connsiteX506" fmla="*/ 9353711 w 12194024"/>
              <a:gd name="connsiteY506" fmla="*/ 1246 h 2160250"/>
              <a:gd name="connsiteX507" fmla="*/ 9355235 w 12194024"/>
              <a:gd name="connsiteY507" fmla="*/ 139 h 2160250"/>
              <a:gd name="connsiteX508" fmla="*/ 9356296 w 12194024"/>
              <a:gd name="connsiteY508" fmla="*/ 3460 h 2160250"/>
              <a:gd name="connsiteX509" fmla="*/ 9354911 w 12194024"/>
              <a:gd name="connsiteY509" fmla="*/ 4753 h 2160250"/>
              <a:gd name="connsiteX510" fmla="*/ 9463568 w 12194024"/>
              <a:gd name="connsiteY510" fmla="*/ 4753 h 2160250"/>
              <a:gd name="connsiteX511" fmla="*/ 9462369 w 12194024"/>
              <a:gd name="connsiteY511" fmla="*/ 1246 h 2160250"/>
              <a:gd name="connsiteX512" fmla="*/ 9463891 w 12194024"/>
              <a:gd name="connsiteY512" fmla="*/ 139 h 2160250"/>
              <a:gd name="connsiteX513" fmla="*/ 9464952 w 12194024"/>
              <a:gd name="connsiteY513" fmla="*/ 3460 h 2160250"/>
              <a:gd name="connsiteX514" fmla="*/ 9463568 w 12194024"/>
              <a:gd name="connsiteY514" fmla="*/ 4753 h 2160250"/>
              <a:gd name="connsiteX515" fmla="*/ 9572272 w 12194024"/>
              <a:gd name="connsiteY515" fmla="*/ 4753 h 2160250"/>
              <a:gd name="connsiteX516" fmla="*/ 9571119 w 12194024"/>
              <a:gd name="connsiteY516" fmla="*/ 3276 h 2160250"/>
              <a:gd name="connsiteX517" fmla="*/ 9572502 w 12194024"/>
              <a:gd name="connsiteY517" fmla="*/ 92 h 2160250"/>
              <a:gd name="connsiteX518" fmla="*/ 9573840 w 12194024"/>
              <a:gd name="connsiteY518" fmla="*/ 1569 h 2160250"/>
              <a:gd name="connsiteX519" fmla="*/ 9572272 w 12194024"/>
              <a:gd name="connsiteY519" fmla="*/ 4753 h 2160250"/>
              <a:gd name="connsiteX520" fmla="*/ 9680929 w 12194024"/>
              <a:gd name="connsiteY520" fmla="*/ 4753 h 2160250"/>
              <a:gd name="connsiteX521" fmla="*/ 9679776 w 12194024"/>
              <a:gd name="connsiteY521" fmla="*/ 3276 h 2160250"/>
              <a:gd name="connsiteX522" fmla="*/ 9681160 w 12194024"/>
              <a:gd name="connsiteY522" fmla="*/ 92 h 2160250"/>
              <a:gd name="connsiteX523" fmla="*/ 9682498 w 12194024"/>
              <a:gd name="connsiteY523" fmla="*/ 1569 h 2160250"/>
              <a:gd name="connsiteX524" fmla="*/ 9680929 w 12194024"/>
              <a:gd name="connsiteY524" fmla="*/ 4753 h 2160250"/>
              <a:gd name="connsiteX525" fmla="*/ 9789633 w 12194024"/>
              <a:gd name="connsiteY525" fmla="*/ 4753 h 2160250"/>
              <a:gd name="connsiteX526" fmla="*/ 9788479 w 12194024"/>
              <a:gd name="connsiteY526" fmla="*/ 3276 h 2160250"/>
              <a:gd name="connsiteX527" fmla="*/ 9789863 w 12194024"/>
              <a:gd name="connsiteY527" fmla="*/ 92 h 2160250"/>
              <a:gd name="connsiteX528" fmla="*/ 9791201 w 12194024"/>
              <a:gd name="connsiteY528" fmla="*/ 1569 h 2160250"/>
              <a:gd name="connsiteX529" fmla="*/ 9789633 w 12194024"/>
              <a:gd name="connsiteY529" fmla="*/ 4753 h 2160250"/>
              <a:gd name="connsiteX530" fmla="*/ 10006901 w 12194024"/>
              <a:gd name="connsiteY530" fmla="*/ 4753 h 2160250"/>
              <a:gd name="connsiteX531" fmla="*/ 10005701 w 12194024"/>
              <a:gd name="connsiteY531" fmla="*/ 1246 h 2160250"/>
              <a:gd name="connsiteX532" fmla="*/ 10007224 w 12194024"/>
              <a:gd name="connsiteY532" fmla="*/ 139 h 2160250"/>
              <a:gd name="connsiteX533" fmla="*/ 10008285 w 12194024"/>
              <a:gd name="connsiteY533" fmla="*/ 3460 h 2160250"/>
              <a:gd name="connsiteX534" fmla="*/ 10006901 w 12194024"/>
              <a:gd name="connsiteY534" fmla="*/ 4753 h 2160250"/>
              <a:gd name="connsiteX535" fmla="*/ 10441621 w 12194024"/>
              <a:gd name="connsiteY535" fmla="*/ 4753 h 2160250"/>
              <a:gd name="connsiteX536" fmla="*/ 10440468 w 12194024"/>
              <a:gd name="connsiteY536" fmla="*/ 3276 h 2160250"/>
              <a:gd name="connsiteX537" fmla="*/ 10441852 w 12194024"/>
              <a:gd name="connsiteY537" fmla="*/ 92 h 2160250"/>
              <a:gd name="connsiteX538" fmla="*/ 10443190 w 12194024"/>
              <a:gd name="connsiteY538" fmla="*/ 1615 h 2160250"/>
              <a:gd name="connsiteX539" fmla="*/ 10441621 w 12194024"/>
              <a:gd name="connsiteY539" fmla="*/ 4753 h 2160250"/>
              <a:gd name="connsiteX540" fmla="*/ 10984954 w 12194024"/>
              <a:gd name="connsiteY540" fmla="*/ 4753 h 2160250"/>
              <a:gd name="connsiteX541" fmla="*/ 10983800 w 12194024"/>
              <a:gd name="connsiteY541" fmla="*/ 3276 h 2160250"/>
              <a:gd name="connsiteX542" fmla="*/ 10985184 w 12194024"/>
              <a:gd name="connsiteY542" fmla="*/ 92 h 2160250"/>
              <a:gd name="connsiteX543" fmla="*/ 10986523 w 12194024"/>
              <a:gd name="connsiteY543" fmla="*/ 1615 h 2160250"/>
              <a:gd name="connsiteX544" fmla="*/ 10984954 w 12194024"/>
              <a:gd name="connsiteY544" fmla="*/ 4753 h 2160250"/>
              <a:gd name="connsiteX545" fmla="*/ 11202268 w 12194024"/>
              <a:gd name="connsiteY545" fmla="*/ 4753 h 2160250"/>
              <a:gd name="connsiteX546" fmla="*/ 11201114 w 12194024"/>
              <a:gd name="connsiteY546" fmla="*/ 3276 h 2160250"/>
              <a:gd name="connsiteX547" fmla="*/ 11202499 w 12194024"/>
              <a:gd name="connsiteY547" fmla="*/ 92 h 2160250"/>
              <a:gd name="connsiteX548" fmla="*/ 11203837 w 12194024"/>
              <a:gd name="connsiteY548" fmla="*/ 1615 h 2160250"/>
              <a:gd name="connsiteX549" fmla="*/ 11202268 w 12194024"/>
              <a:gd name="connsiteY549" fmla="*/ 4753 h 2160250"/>
              <a:gd name="connsiteX550" fmla="*/ 11528286 w 12194024"/>
              <a:gd name="connsiteY550" fmla="*/ 4753 h 2160250"/>
              <a:gd name="connsiteX551" fmla="*/ 11527132 w 12194024"/>
              <a:gd name="connsiteY551" fmla="*/ 3276 h 2160250"/>
              <a:gd name="connsiteX552" fmla="*/ 11528516 w 12194024"/>
              <a:gd name="connsiteY552" fmla="*/ 92 h 2160250"/>
              <a:gd name="connsiteX553" fmla="*/ 11529854 w 12194024"/>
              <a:gd name="connsiteY553" fmla="*/ 1615 h 2160250"/>
              <a:gd name="connsiteX554" fmla="*/ 11528286 w 12194024"/>
              <a:gd name="connsiteY554" fmla="*/ 4753 h 2160250"/>
              <a:gd name="connsiteX555" fmla="*/ 11636943 w 12194024"/>
              <a:gd name="connsiteY555" fmla="*/ 4753 h 2160250"/>
              <a:gd name="connsiteX556" fmla="*/ 11635790 w 12194024"/>
              <a:gd name="connsiteY556" fmla="*/ 3276 h 2160250"/>
              <a:gd name="connsiteX557" fmla="*/ 11637174 w 12194024"/>
              <a:gd name="connsiteY557" fmla="*/ 92 h 2160250"/>
              <a:gd name="connsiteX558" fmla="*/ 11638511 w 12194024"/>
              <a:gd name="connsiteY558" fmla="*/ 1615 h 2160250"/>
              <a:gd name="connsiteX559" fmla="*/ 11636943 w 12194024"/>
              <a:gd name="connsiteY559" fmla="*/ 4753 h 2160250"/>
              <a:gd name="connsiteX560" fmla="*/ 11962914 w 12194024"/>
              <a:gd name="connsiteY560" fmla="*/ 4753 h 2160250"/>
              <a:gd name="connsiteX561" fmla="*/ 11961715 w 12194024"/>
              <a:gd name="connsiteY561" fmla="*/ 1246 h 2160250"/>
              <a:gd name="connsiteX562" fmla="*/ 11963237 w 12194024"/>
              <a:gd name="connsiteY562" fmla="*/ 139 h 2160250"/>
              <a:gd name="connsiteX563" fmla="*/ 11964299 w 12194024"/>
              <a:gd name="connsiteY563" fmla="*/ 3460 h 2160250"/>
              <a:gd name="connsiteX564" fmla="*/ 11962914 w 12194024"/>
              <a:gd name="connsiteY564" fmla="*/ 4753 h 2160250"/>
              <a:gd name="connsiteX565" fmla="*/ 12180228 w 12194024"/>
              <a:gd name="connsiteY565" fmla="*/ 4753 h 2160250"/>
              <a:gd name="connsiteX566" fmla="*/ 12179028 w 12194024"/>
              <a:gd name="connsiteY566" fmla="*/ 1246 h 2160250"/>
              <a:gd name="connsiteX567" fmla="*/ 12180552 w 12194024"/>
              <a:gd name="connsiteY567" fmla="*/ 139 h 2160250"/>
              <a:gd name="connsiteX568" fmla="*/ 12181613 w 12194024"/>
              <a:gd name="connsiteY568" fmla="*/ 3460 h 2160250"/>
              <a:gd name="connsiteX569" fmla="*/ 12180228 w 12194024"/>
              <a:gd name="connsiteY569" fmla="*/ 4753 h 2160250"/>
              <a:gd name="connsiteX570" fmla="*/ 69112 w 12194024"/>
              <a:gd name="connsiteY570" fmla="*/ 58319 h 2160250"/>
              <a:gd name="connsiteX571" fmla="*/ 67958 w 12194024"/>
              <a:gd name="connsiteY571" fmla="*/ 56843 h 2160250"/>
              <a:gd name="connsiteX572" fmla="*/ 71511 w 12194024"/>
              <a:gd name="connsiteY572" fmla="*/ 55689 h 2160250"/>
              <a:gd name="connsiteX573" fmla="*/ 72479 w 12194024"/>
              <a:gd name="connsiteY573" fmla="*/ 57305 h 2160250"/>
              <a:gd name="connsiteX574" fmla="*/ 69112 w 12194024"/>
              <a:gd name="connsiteY574" fmla="*/ 58319 h 2160250"/>
              <a:gd name="connsiteX575" fmla="*/ 1155776 w 12194024"/>
              <a:gd name="connsiteY575" fmla="*/ 58319 h 2160250"/>
              <a:gd name="connsiteX576" fmla="*/ 1154623 w 12194024"/>
              <a:gd name="connsiteY576" fmla="*/ 56843 h 2160250"/>
              <a:gd name="connsiteX577" fmla="*/ 1158175 w 12194024"/>
              <a:gd name="connsiteY577" fmla="*/ 55689 h 2160250"/>
              <a:gd name="connsiteX578" fmla="*/ 1159144 w 12194024"/>
              <a:gd name="connsiteY578" fmla="*/ 57305 h 2160250"/>
              <a:gd name="connsiteX579" fmla="*/ 1155776 w 12194024"/>
              <a:gd name="connsiteY579" fmla="*/ 58319 h 2160250"/>
              <a:gd name="connsiteX580" fmla="*/ 1373136 w 12194024"/>
              <a:gd name="connsiteY580" fmla="*/ 58319 h 2160250"/>
              <a:gd name="connsiteX581" fmla="*/ 1371983 w 12194024"/>
              <a:gd name="connsiteY581" fmla="*/ 56843 h 2160250"/>
              <a:gd name="connsiteX582" fmla="*/ 1375536 w 12194024"/>
              <a:gd name="connsiteY582" fmla="*/ 55689 h 2160250"/>
              <a:gd name="connsiteX583" fmla="*/ 1376504 w 12194024"/>
              <a:gd name="connsiteY583" fmla="*/ 57305 h 2160250"/>
              <a:gd name="connsiteX584" fmla="*/ 1373136 w 12194024"/>
              <a:gd name="connsiteY584" fmla="*/ 58319 h 2160250"/>
              <a:gd name="connsiteX585" fmla="*/ 1481793 w 12194024"/>
              <a:gd name="connsiteY585" fmla="*/ 58319 h 2160250"/>
              <a:gd name="connsiteX586" fmla="*/ 1480639 w 12194024"/>
              <a:gd name="connsiteY586" fmla="*/ 56843 h 2160250"/>
              <a:gd name="connsiteX587" fmla="*/ 1484193 w 12194024"/>
              <a:gd name="connsiteY587" fmla="*/ 55689 h 2160250"/>
              <a:gd name="connsiteX588" fmla="*/ 1485162 w 12194024"/>
              <a:gd name="connsiteY588" fmla="*/ 57305 h 2160250"/>
              <a:gd name="connsiteX589" fmla="*/ 1481793 w 12194024"/>
              <a:gd name="connsiteY589" fmla="*/ 58319 h 2160250"/>
              <a:gd name="connsiteX590" fmla="*/ 1590450 w 12194024"/>
              <a:gd name="connsiteY590" fmla="*/ 58319 h 2160250"/>
              <a:gd name="connsiteX591" fmla="*/ 1589296 w 12194024"/>
              <a:gd name="connsiteY591" fmla="*/ 56843 h 2160250"/>
              <a:gd name="connsiteX592" fmla="*/ 1592850 w 12194024"/>
              <a:gd name="connsiteY592" fmla="*/ 55689 h 2160250"/>
              <a:gd name="connsiteX593" fmla="*/ 1593818 w 12194024"/>
              <a:gd name="connsiteY593" fmla="*/ 57305 h 2160250"/>
              <a:gd name="connsiteX594" fmla="*/ 1590450 w 12194024"/>
              <a:gd name="connsiteY594" fmla="*/ 58319 h 2160250"/>
              <a:gd name="connsiteX595" fmla="*/ 2025125 w 12194024"/>
              <a:gd name="connsiteY595" fmla="*/ 58319 h 2160250"/>
              <a:gd name="connsiteX596" fmla="*/ 2023972 w 12194024"/>
              <a:gd name="connsiteY596" fmla="*/ 56843 h 2160250"/>
              <a:gd name="connsiteX597" fmla="*/ 2027524 w 12194024"/>
              <a:gd name="connsiteY597" fmla="*/ 55689 h 2160250"/>
              <a:gd name="connsiteX598" fmla="*/ 2028493 w 12194024"/>
              <a:gd name="connsiteY598" fmla="*/ 57305 h 2160250"/>
              <a:gd name="connsiteX599" fmla="*/ 2025125 w 12194024"/>
              <a:gd name="connsiteY599" fmla="*/ 58319 h 2160250"/>
              <a:gd name="connsiteX600" fmla="*/ 2568456 w 12194024"/>
              <a:gd name="connsiteY600" fmla="*/ 58319 h 2160250"/>
              <a:gd name="connsiteX601" fmla="*/ 2567303 w 12194024"/>
              <a:gd name="connsiteY601" fmla="*/ 56843 h 2160250"/>
              <a:gd name="connsiteX602" fmla="*/ 2570856 w 12194024"/>
              <a:gd name="connsiteY602" fmla="*/ 55689 h 2160250"/>
              <a:gd name="connsiteX603" fmla="*/ 2571825 w 12194024"/>
              <a:gd name="connsiteY603" fmla="*/ 57305 h 2160250"/>
              <a:gd name="connsiteX604" fmla="*/ 2568456 w 12194024"/>
              <a:gd name="connsiteY604" fmla="*/ 58319 h 2160250"/>
              <a:gd name="connsiteX605" fmla="*/ 3546464 w 12194024"/>
              <a:gd name="connsiteY605" fmla="*/ 58319 h 2160250"/>
              <a:gd name="connsiteX606" fmla="*/ 3545310 w 12194024"/>
              <a:gd name="connsiteY606" fmla="*/ 56843 h 2160250"/>
              <a:gd name="connsiteX607" fmla="*/ 3548863 w 12194024"/>
              <a:gd name="connsiteY607" fmla="*/ 55689 h 2160250"/>
              <a:gd name="connsiteX608" fmla="*/ 3549833 w 12194024"/>
              <a:gd name="connsiteY608" fmla="*/ 57305 h 2160250"/>
              <a:gd name="connsiteX609" fmla="*/ 3546464 w 12194024"/>
              <a:gd name="connsiteY609" fmla="*/ 58319 h 2160250"/>
              <a:gd name="connsiteX610" fmla="*/ 4741785 w 12194024"/>
              <a:gd name="connsiteY610" fmla="*/ 58319 h 2160250"/>
              <a:gd name="connsiteX611" fmla="*/ 4740632 w 12194024"/>
              <a:gd name="connsiteY611" fmla="*/ 56843 h 2160250"/>
              <a:gd name="connsiteX612" fmla="*/ 4744185 w 12194024"/>
              <a:gd name="connsiteY612" fmla="*/ 55689 h 2160250"/>
              <a:gd name="connsiteX613" fmla="*/ 4745153 w 12194024"/>
              <a:gd name="connsiteY613" fmla="*/ 57305 h 2160250"/>
              <a:gd name="connsiteX614" fmla="*/ 4741785 w 12194024"/>
              <a:gd name="connsiteY614" fmla="*/ 58319 h 2160250"/>
              <a:gd name="connsiteX615" fmla="*/ 6045763 w 12194024"/>
              <a:gd name="connsiteY615" fmla="*/ 58319 h 2160250"/>
              <a:gd name="connsiteX616" fmla="*/ 6044610 w 12194024"/>
              <a:gd name="connsiteY616" fmla="*/ 56843 h 2160250"/>
              <a:gd name="connsiteX617" fmla="*/ 6048163 w 12194024"/>
              <a:gd name="connsiteY617" fmla="*/ 55689 h 2160250"/>
              <a:gd name="connsiteX618" fmla="*/ 6049131 w 12194024"/>
              <a:gd name="connsiteY618" fmla="*/ 57305 h 2160250"/>
              <a:gd name="connsiteX619" fmla="*/ 6045763 w 12194024"/>
              <a:gd name="connsiteY619" fmla="*/ 58319 h 2160250"/>
              <a:gd name="connsiteX620" fmla="*/ 6149086 w 12194024"/>
              <a:gd name="connsiteY620" fmla="*/ 58319 h 2160250"/>
              <a:gd name="connsiteX621" fmla="*/ 6147933 w 12194024"/>
              <a:gd name="connsiteY621" fmla="*/ 56843 h 2160250"/>
              <a:gd name="connsiteX622" fmla="*/ 6151486 w 12194024"/>
              <a:gd name="connsiteY622" fmla="*/ 55689 h 2160250"/>
              <a:gd name="connsiteX623" fmla="*/ 6152455 w 12194024"/>
              <a:gd name="connsiteY623" fmla="*/ 57305 h 2160250"/>
              <a:gd name="connsiteX624" fmla="*/ 6149086 w 12194024"/>
              <a:gd name="connsiteY624" fmla="*/ 58319 h 2160250"/>
              <a:gd name="connsiteX625" fmla="*/ 7235751 w 12194024"/>
              <a:gd name="connsiteY625" fmla="*/ 58320 h 2160250"/>
              <a:gd name="connsiteX626" fmla="*/ 7234598 w 12194024"/>
              <a:gd name="connsiteY626" fmla="*/ 56843 h 2160250"/>
              <a:gd name="connsiteX627" fmla="*/ 7238150 w 12194024"/>
              <a:gd name="connsiteY627" fmla="*/ 55690 h 2160250"/>
              <a:gd name="connsiteX628" fmla="*/ 7239119 w 12194024"/>
              <a:gd name="connsiteY628" fmla="*/ 57305 h 2160250"/>
              <a:gd name="connsiteX629" fmla="*/ 7235751 w 12194024"/>
              <a:gd name="connsiteY629" fmla="*/ 58320 h 2160250"/>
              <a:gd name="connsiteX630" fmla="*/ 7453111 w 12194024"/>
              <a:gd name="connsiteY630" fmla="*/ 58320 h 2160250"/>
              <a:gd name="connsiteX631" fmla="*/ 7451958 w 12194024"/>
              <a:gd name="connsiteY631" fmla="*/ 56843 h 2160250"/>
              <a:gd name="connsiteX632" fmla="*/ 7455511 w 12194024"/>
              <a:gd name="connsiteY632" fmla="*/ 55690 h 2160250"/>
              <a:gd name="connsiteX633" fmla="*/ 7456479 w 12194024"/>
              <a:gd name="connsiteY633" fmla="*/ 57305 h 2160250"/>
              <a:gd name="connsiteX634" fmla="*/ 7453111 w 12194024"/>
              <a:gd name="connsiteY634" fmla="*/ 58320 h 2160250"/>
              <a:gd name="connsiteX635" fmla="*/ 7561769 w 12194024"/>
              <a:gd name="connsiteY635" fmla="*/ 58320 h 2160250"/>
              <a:gd name="connsiteX636" fmla="*/ 7560615 w 12194024"/>
              <a:gd name="connsiteY636" fmla="*/ 56843 h 2160250"/>
              <a:gd name="connsiteX637" fmla="*/ 7564168 w 12194024"/>
              <a:gd name="connsiteY637" fmla="*/ 55690 h 2160250"/>
              <a:gd name="connsiteX638" fmla="*/ 7565137 w 12194024"/>
              <a:gd name="connsiteY638" fmla="*/ 57305 h 2160250"/>
              <a:gd name="connsiteX639" fmla="*/ 7561769 w 12194024"/>
              <a:gd name="connsiteY639" fmla="*/ 58320 h 2160250"/>
              <a:gd name="connsiteX640" fmla="*/ 7670425 w 12194024"/>
              <a:gd name="connsiteY640" fmla="*/ 58320 h 2160250"/>
              <a:gd name="connsiteX641" fmla="*/ 7669272 w 12194024"/>
              <a:gd name="connsiteY641" fmla="*/ 56843 h 2160250"/>
              <a:gd name="connsiteX642" fmla="*/ 7672825 w 12194024"/>
              <a:gd name="connsiteY642" fmla="*/ 55690 h 2160250"/>
              <a:gd name="connsiteX643" fmla="*/ 7673793 w 12194024"/>
              <a:gd name="connsiteY643" fmla="*/ 57305 h 2160250"/>
              <a:gd name="connsiteX644" fmla="*/ 7670425 w 12194024"/>
              <a:gd name="connsiteY644" fmla="*/ 58320 h 2160250"/>
              <a:gd name="connsiteX645" fmla="*/ 8105100 w 12194024"/>
              <a:gd name="connsiteY645" fmla="*/ 58320 h 2160250"/>
              <a:gd name="connsiteX646" fmla="*/ 8103947 w 12194024"/>
              <a:gd name="connsiteY646" fmla="*/ 56843 h 2160250"/>
              <a:gd name="connsiteX647" fmla="*/ 8107499 w 12194024"/>
              <a:gd name="connsiteY647" fmla="*/ 55690 h 2160250"/>
              <a:gd name="connsiteX648" fmla="*/ 8108468 w 12194024"/>
              <a:gd name="connsiteY648" fmla="*/ 57305 h 2160250"/>
              <a:gd name="connsiteX649" fmla="*/ 8105100 w 12194024"/>
              <a:gd name="connsiteY649" fmla="*/ 58320 h 2160250"/>
              <a:gd name="connsiteX650" fmla="*/ 8648432 w 12194024"/>
              <a:gd name="connsiteY650" fmla="*/ 58320 h 2160250"/>
              <a:gd name="connsiteX651" fmla="*/ 8647279 w 12194024"/>
              <a:gd name="connsiteY651" fmla="*/ 56843 h 2160250"/>
              <a:gd name="connsiteX652" fmla="*/ 8650832 w 12194024"/>
              <a:gd name="connsiteY652" fmla="*/ 55690 h 2160250"/>
              <a:gd name="connsiteX653" fmla="*/ 8651801 w 12194024"/>
              <a:gd name="connsiteY653" fmla="*/ 57305 h 2160250"/>
              <a:gd name="connsiteX654" fmla="*/ 8648432 w 12194024"/>
              <a:gd name="connsiteY654" fmla="*/ 58320 h 2160250"/>
              <a:gd name="connsiteX655" fmla="*/ 9626439 w 12194024"/>
              <a:gd name="connsiteY655" fmla="*/ 58320 h 2160250"/>
              <a:gd name="connsiteX656" fmla="*/ 9625286 w 12194024"/>
              <a:gd name="connsiteY656" fmla="*/ 56843 h 2160250"/>
              <a:gd name="connsiteX657" fmla="*/ 9628839 w 12194024"/>
              <a:gd name="connsiteY657" fmla="*/ 55690 h 2160250"/>
              <a:gd name="connsiteX658" fmla="*/ 9629808 w 12194024"/>
              <a:gd name="connsiteY658" fmla="*/ 57305 h 2160250"/>
              <a:gd name="connsiteX659" fmla="*/ 9626439 w 12194024"/>
              <a:gd name="connsiteY659" fmla="*/ 58320 h 2160250"/>
              <a:gd name="connsiteX660" fmla="*/ 10821760 w 12194024"/>
              <a:gd name="connsiteY660" fmla="*/ 58320 h 2160250"/>
              <a:gd name="connsiteX661" fmla="*/ 10820606 w 12194024"/>
              <a:gd name="connsiteY661" fmla="*/ 56843 h 2160250"/>
              <a:gd name="connsiteX662" fmla="*/ 10824160 w 12194024"/>
              <a:gd name="connsiteY662" fmla="*/ 55690 h 2160250"/>
              <a:gd name="connsiteX663" fmla="*/ 10825128 w 12194024"/>
              <a:gd name="connsiteY663" fmla="*/ 57305 h 2160250"/>
              <a:gd name="connsiteX664" fmla="*/ 10821760 w 12194024"/>
              <a:gd name="connsiteY664" fmla="*/ 58320 h 2160250"/>
              <a:gd name="connsiteX665" fmla="*/ 12125739 w 12194024"/>
              <a:gd name="connsiteY665" fmla="*/ 58320 h 2160250"/>
              <a:gd name="connsiteX666" fmla="*/ 12124585 w 12194024"/>
              <a:gd name="connsiteY666" fmla="*/ 56843 h 2160250"/>
              <a:gd name="connsiteX667" fmla="*/ 12128138 w 12194024"/>
              <a:gd name="connsiteY667" fmla="*/ 55690 h 2160250"/>
              <a:gd name="connsiteX668" fmla="*/ 12129106 w 12194024"/>
              <a:gd name="connsiteY668" fmla="*/ 57305 h 2160250"/>
              <a:gd name="connsiteX669" fmla="*/ 12125739 w 12194024"/>
              <a:gd name="connsiteY669" fmla="*/ 58320 h 2160250"/>
              <a:gd name="connsiteX670" fmla="*/ 395129 w 12194024"/>
              <a:gd name="connsiteY670" fmla="*/ 58366 h 2160250"/>
              <a:gd name="connsiteX671" fmla="*/ 393930 w 12194024"/>
              <a:gd name="connsiteY671" fmla="*/ 56889 h 2160250"/>
              <a:gd name="connsiteX672" fmla="*/ 397483 w 12194024"/>
              <a:gd name="connsiteY672" fmla="*/ 55689 h 2160250"/>
              <a:gd name="connsiteX673" fmla="*/ 398451 w 12194024"/>
              <a:gd name="connsiteY673" fmla="*/ 57305 h 2160250"/>
              <a:gd name="connsiteX674" fmla="*/ 395129 w 12194024"/>
              <a:gd name="connsiteY674" fmla="*/ 58366 h 2160250"/>
              <a:gd name="connsiteX675" fmla="*/ 612443 w 12194024"/>
              <a:gd name="connsiteY675" fmla="*/ 58366 h 2160250"/>
              <a:gd name="connsiteX676" fmla="*/ 611243 w 12194024"/>
              <a:gd name="connsiteY676" fmla="*/ 56889 h 2160250"/>
              <a:gd name="connsiteX677" fmla="*/ 614796 w 12194024"/>
              <a:gd name="connsiteY677" fmla="*/ 55689 h 2160250"/>
              <a:gd name="connsiteX678" fmla="*/ 615765 w 12194024"/>
              <a:gd name="connsiteY678" fmla="*/ 57305 h 2160250"/>
              <a:gd name="connsiteX679" fmla="*/ 612443 w 12194024"/>
              <a:gd name="connsiteY679" fmla="*/ 58366 h 2160250"/>
              <a:gd name="connsiteX680" fmla="*/ 721146 w 12194024"/>
              <a:gd name="connsiteY680" fmla="*/ 58366 h 2160250"/>
              <a:gd name="connsiteX681" fmla="*/ 719947 w 12194024"/>
              <a:gd name="connsiteY681" fmla="*/ 56889 h 2160250"/>
              <a:gd name="connsiteX682" fmla="*/ 723500 w 12194024"/>
              <a:gd name="connsiteY682" fmla="*/ 55689 h 2160250"/>
              <a:gd name="connsiteX683" fmla="*/ 724469 w 12194024"/>
              <a:gd name="connsiteY683" fmla="*/ 57305 h 2160250"/>
              <a:gd name="connsiteX684" fmla="*/ 721146 w 12194024"/>
              <a:gd name="connsiteY684" fmla="*/ 58366 h 2160250"/>
              <a:gd name="connsiteX685" fmla="*/ 1047119 w 12194024"/>
              <a:gd name="connsiteY685" fmla="*/ 58366 h 2160250"/>
              <a:gd name="connsiteX686" fmla="*/ 1045919 w 12194024"/>
              <a:gd name="connsiteY686" fmla="*/ 56889 h 2160250"/>
              <a:gd name="connsiteX687" fmla="*/ 1049471 w 12194024"/>
              <a:gd name="connsiteY687" fmla="*/ 55689 h 2160250"/>
              <a:gd name="connsiteX688" fmla="*/ 1050440 w 12194024"/>
              <a:gd name="connsiteY688" fmla="*/ 57305 h 2160250"/>
              <a:gd name="connsiteX689" fmla="*/ 1047119 w 12194024"/>
              <a:gd name="connsiteY689" fmla="*/ 58366 h 2160250"/>
              <a:gd name="connsiteX690" fmla="*/ 1264480 w 12194024"/>
              <a:gd name="connsiteY690" fmla="*/ 58366 h 2160250"/>
              <a:gd name="connsiteX691" fmla="*/ 1263279 w 12194024"/>
              <a:gd name="connsiteY691" fmla="*/ 56889 h 2160250"/>
              <a:gd name="connsiteX692" fmla="*/ 1266832 w 12194024"/>
              <a:gd name="connsiteY692" fmla="*/ 55689 h 2160250"/>
              <a:gd name="connsiteX693" fmla="*/ 1267801 w 12194024"/>
              <a:gd name="connsiteY693" fmla="*/ 57305 h 2160250"/>
              <a:gd name="connsiteX694" fmla="*/ 1264480 w 12194024"/>
              <a:gd name="connsiteY694" fmla="*/ 58366 h 2160250"/>
              <a:gd name="connsiteX695" fmla="*/ 1807811 w 12194024"/>
              <a:gd name="connsiteY695" fmla="*/ 58366 h 2160250"/>
              <a:gd name="connsiteX696" fmla="*/ 1806611 w 12194024"/>
              <a:gd name="connsiteY696" fmla="*/ 56889 h 2160250"/>
              <a:gd name="connsiteX697" fmla="*/ 1810163 w 12194024"/>
              <a:gd name="connsiteY697" fmla="*/ 55689 h 2160250"/>
              <a:gd name="connsiteX698" fmla="*/ 1811132 w 12194024"/>
              <a:gd name="connsiteY698" fmla="*/ 57305 h 2160250"/>
              <a:gd name="connsiteX699" fmla="*/ 1807811 w 12194024"/>
              <a:gd name="connsiteY699" fmla="*/ 58366 h 2160250"/>
              <a:gd name="connsiteX700" fmla="*/ 2785771 w 12194024"/>
              <a:gd name="connsiteY700" fmla="*/ 58366 h 2160250"/>
              <a:gd name="connsiteX701" fmla="*/ 2784572 w 12194024"/>
              <a:gd name="connsiteY701" fmla="*/ 56889 h 2160250"/>
              <a:gd name="connsiteX702" fmla="*/ 2788124 w 12194024"/>
              <a:gd name="connsiteY702" fmla="*/ 55689 h 2160250"/>
              <a:gd name="connsiteX703" fmla="*/ 2789094 w 12194024"/>
              <a:gd name="connsiteY703" fmla="*/ 57305 h 2160250"/>
              <a:gd name="connsiteX704" fmla="*/ 2785771 w 12194024"/>
              <a:gd name="connsiteY704" fmla="*/ 58366 h 2160250"/>
              <a:gd name="connsiteX705" fmla="*/ 3003132 w 12194024"/>
              <a:gd name="connsiteY705" fmla="*/ 58366 h 2160250"/>
              <a:gd name="connsiteX706" fmla="*/ 3001933 w 12194024"/>
              <a:gd name="connsiteY706" fmla="*/ 56889 h 2160250"/>
              <a:gd name="connsiteX707" fmla="*/ 3005485 w 12194024"/>
              <a:gd name="connsiteY707" fmla="*/ 55689 h 2160250"/>
              <a:gd name="connsiteX708" fmla="*/ 3006454 w 12194024"/>
              <a:gd name="connsiteY708" fmla="*/ 57305 h 2160250"/>
              <a:gd name="connsiteX709" fmla="*/ 3003132 w 12194024"/>
              <a:gd name="connsiteY709" fmla="*/ 58366 h 2160250"/>
              <a:gd name="connsiteX710" fmla="*/ 3329104 w 12194024"/>
              <a:gd name="connsiteY710" fmla="*/ 58366 h 2160250"/>
              <a:gd name="connsiteX711" fmla="*/ 3327904 w 12194024"/>
              <a:gd name="connsiteY711" fmla="*/ 56889 h 2160250"/>
              <a:gd name="connsiteX712" fmla="*/ 3331457 w 12194024"/>
              <a:gd name="connsiteY712" fmla="*/ 55689 h 2160250"/>
              <a:gd name="connsiteX713" fmla="*/ 3332426 w 12194024"/>
              <a:gd name="connsiteY713" fmla="*/ 57305 h 2160250"/>
              <a:gd name="connsiteX714" fmla="*/ 3329104 w 12194024"/>
              <a:gd name="connsiteY714" fmla="*/ 58366 h 2160250"/>
              <a:gd name="connsiteX715" fmla="*/ 3437807 w 12194024"/>
              <a:gd name="connsiteY715" fmla="*/ 58366 h 2160250"/>
              <a:gd name="connsiteX716" fmla="*/ 3436606 w 12194024"/>
              <a:gd name="connsiteY716" fmla="*/ 56889 h 2160250"/>
              <a:gd name="connsiteX717" fmla="*/ 3440160 w 12194024"/>
              <a:gd name="connsiteY717" fmla="*/ 55689 h 2160250"/>
              <a:gd name="connsiteX718" fmla="*/ 3441130 w 12194024"/>
              <a:gd name="connsiteY718" fmla="*/ 57305 h 2160250"/>
              <a:gd name="connsiteX719" fmla="*/ 3437807 w 12194024"/>
              <a:gd name="connsiteY719" fmla="*/ 58366 h 2160250"/>
              <a:gd name="connsiteX720" fmla="*/ 3872436 w 12194024"/>
              <a:gd name="connsiteY720" fmla="*/ 58366 h 2160250"/>
              <a:gd name="connsiteX721" fmla="*/ 3871236 w 12194024"/>
              <a:gd name="connsiteY721" fmla="*/ 56889 h 2160250"/>
              <a:gd name="connsiteX722" fmla="*/ 3874789 w 12194024"/>
              <a:gd name="connsiteY722" fmla="*/ 55689 h 2160250"/>
              <a:gd name="connsiteX723" fmla="*/ 3875758 w 12194024"/>
              <a:gd name="connsiteY723" fmla="*/ 57305 h 2160250"/>
              <a:gd name="connsiteX724" fmla="*/ 3872436 w 12194024"/>
              <a:gd name="connsiteY724" fmla="*/ 58366 h 2160250"/>
              <a:gd name="connsiteX725" fmla="*/ 4089796 w 12194024"/>
              <a:gd name="connsiteY725" fmla="*/ 58366 h 2160250"/>
              <a:gd name="connsiteX726" fmla="*/ 4088596 w 12194024"/>
              <a:gd name="connsiteY726" fmla="*/ 56889 h 2160250"/>
              <a:gd name="connsiteX727" fmla="*/ 4092149 w 12194024"/>
              <a:gd name="connsiteY727" fmla="*/ 55689 h 2160250"/>
              <a:gd name="connsiteX728" fmla="*/ 4093118 w 12194024"/>
              <a:gd name="connsiteY728" fmla="*/ 57305 h 2160250"/>
              <a:gd name="connsiteX729" fmla="*/ 4089796 w 12194024"/>
              <a:gd name="connsiteY729" fmla="*/ 58366 h 2160250"/>
              <a:gd name="connsiteX730" fmla="*/ 4198454 w 12194024"/>
              <a:gd name="connsiteY730" fmla="*/ 58366 h 2160250"/>
              <a:gd name="connsiteX731" fmla="*/ 4197254 w 12194024"/>
              <a:gd name="connsiteY731" fmla="*/ 56889 h 2160250"/>
              <a:gd name="connsiteX732" fmla="*/ 4200806 w 12194024"/>
              <a:gd name="connsiteY732" fmla="*/ 55689 h 2160250"/>
              <a:gd name="connsiteX733" fmla="*/ 4201776 w 12194024"/>
              <a:gd name="connsiteY733" fmla="*/ 57305 h 2160250"/>
              <a:gd name="connsiteX734" fmla="*/ 4198454 w 12194024"/>
              <a:gd name="connsiteY734" fmla="*/ 58366 h 2160250"/>
              <a:gd name="connsiteX735" fmla="*/ 4850442 w 12194024"/>
              <a:gd name="connsiteY735" fmla="*/ 58366 h 2160250"/>
              <a:gd name="connsiteX736" fmla="*/ 4849243 w 12194024"/>
              <a:gd name="connsiteY736" fmla="*/ 56889 h 2160250"/>
              <a:gd name="connsiteX737" fmla="*/ 4852795 w 12194024"/>
              <a:gd name="connsiteY737" fmla="*/ 55689 h 2160250"/>
              <a:gd name="connsiteX738" fmla="*/ 4853765 w 12194024"/>
              <a:gd name="connsiteY738" fmla="*/ 57305 h 2160250"/>
              <a:gd name="connsiteX739" fmla="*/ 4850442 w 12194024"/>
              <a:gd name="connsiteY739" fmla="*/ 58366 h 2160250"/>
              <a:gd name="connsiteX740" fmla="*/ 5067757 w 12194024"/>
              <a:gd name="connsiteY740" fmla="*/ 58366 h 2160250"/>
              <a:gd name="connsiteX741" fmla="*/ 5066558 w 12194024"/>
              <a:gd name="connsiteY741" fmla="*/ 56889 h 2160250"/>
              <a:gd name="connsiteX742" fmla="*/ 5070110 w 12194024"/>
              <a:gd name="connsiteY742" fmla="*/ 55689 h 2160250"/>
              <a:gd name="connsiteX743" fmla="*/ 5071079 w 12194024"/>
              <a:gd name="connsiteY743" fmla="*/ 57305 h 2160250"/>
              <a:gd name="connsiteX744" fmla="*/ 5067757 w 12194024"/>
              <a:gd name="connsiteY744" fmla="*/ 58366 h 2160250"/>
              <a:gd name="connsiteX745" fmla="*/ 5393774 w 12194024"/>
              <a:gd name="connsiteY745" fmla="*/ 58366 h 2160250"/>
              <a:gd name="connsiteX746" fmla="*/ 5392575 w 12194024"/>
              <a:gd name="connsiteY746" fmla="*/ 56889 h 2160250"/>
              <a:gd name="connsiteX747" fmla="*/ 5396128 w 12194024"/>
              <a:gd name="connsiteY747" fmla="*/ 55689 h 2160250"/>
              <a:gd name="connsiteX748" fmla="*/ 5397096 w 12194024"/>
              <a:gd name="connsiteY748" fmla="*/ 57305 h 2160250"/>
              <a:gd name="connsiteX749" fmla="*/ 5393774 w 12194024"/>
              <a:gd name="connsiteY749" fmla="*/ 58366 h 2160250"/>
              <a:gd name="connsiteX750" fmla="*/ 5611089 w 12194024"/>
              <a:gd name="connsiteY750" fmla="*/ 58366 h 2160250"/>
              <a:gd name="connsiteX751" fmla="*/ 5609889 w 12194024"/>
              <a:gd name="connsiteY751" fmla="*/ 56889 h 2160250"/>
              <a:gd name="connsiteX752" fmla="*/ 5613442 w 12194024"/>
              <a:gd name="connsiteY752" fmla="*/ 55689 h 2160250"/>
              <a:gd name="connsiteX753" fmla="*/ 5614411 w 12194024"/>
              <a:gd name="connsiteY753" fmla="*/ 57305 h 2160250"/>
              <a:gd name="connsiteX754" fmla="*/ 5611089 w 12194024"/>
              <a:gd name="connsiteY754" fmla="*/ 58366 h 2160250"/>
              <a:gd name="connsiteX755" fmla="*/ 6475104 w 12194024"/>
              <a:gd name="connsiteY755" fmla="*/ 58366 h 2160250"/>
              <a:gd name="connsiteX756" fmla="*/ 6473905 w 12194024"/>
              <a:gd name="connsiteY756" fmla="*/ 56889 h 2160250"/>
              <a:gd name="connsiteX757" fmla="*/ 6477458 w 12194024"/>
              <a:gd name="connsiteY757" fmla="*/ 55689 h 2160250"/>
              <a:gd name="connsiteX758" fmla="*/ 6478426 w 12194024"/>
              <a:gd name="connsiteY758" fmla="*/ 57305 h 2160250"/>
              <a:gd name="connsiteX759" fmla="*/ 6475104 w 12194024"/>
              <a:gd name="connsiteY759" fmla="*/ 58366 h 2160250"/>
              <a:gd name="connsiteX760" fmla="*/ 6692419 w 12194024"/>
              <a:gd name="connsiteY760" fmla="*/ 58366 h 2160250"/>
              <a:gd name="connsiteX761" fmla="*/ 6691219 w 12194024"/>
              <a:gd name="connsiteY761" fmla="*/ 56890 h 2160250"/>
              <a:gd name="connsiteX762" fmla="*/ 6694771 w 12194024"/>
              <a:gd name="connsiteY762" fmla="*/ 55690 h 2160250"/>
              <a:gd name="connsiteX763" fmla="*/ 6695741 w 12194024"/>
              <a:gd name="connsiteY763" fmla="*/ 57305 h 2160250"/>
              <a:gd name="connsiteX764" fmla="*/ 6692419 w 12194024"/>
              <a:gd name="connsiteY764" fmla="*/ 58366 h 2160250"/>
              <a:gd name="connsiteX765" fmla="*/ 6801122 w 12194024"/>
              <a:gd name="connsiteY765" fmla="*/ 58366 h 2160250"/>
              <a:gd name="connsiteX766" fmla="*/ 6799922 w 12194024"/>
              <a:gd name="connsiteY766" fmla="*/ 56890 h 2160250"/>
              <a:gd name="connsiteX767" fmla="*/ 6803475 w 12194024"/>
              <a:gd name="connsiteY767" fmla="*/ 55690 h 2160250"/>
              <a:gd name="connsiteX768" fmla="*/ 6804444 w 12194024"/>
              <a:gd name="connsiteY768" fmla="*/ 57305 h 2160250"/>
              <a:gd name="connsiteX769" fmla="*/ 6801122 w 12194024"/>
              <a:gd name="connsiteY769" fmla="*/ 58366 h 2160250"/>
              <a:gd name="connsiteX770" fmla="*/ 7127093 w 12194024"/>
              <a:gd name="connsiteY770" fmla="*/ 58366 h 2160250"/>
              <a:gd name="connsiteX771" fmla="*/ 7125894 w 12194024"/>
              <a:gd name="connsiteY771" fmla="*/ 56890 h 2160250"/>
              <a:gd name="connsiteX772" fmla="*/ 7129447 w 12194024"/>
              <a:gd name="connsiteY772" fmla="*/ 55690 h 2160250"/>
              <a:gd name="connsiteX773" fmla="*/ 7130415 w 12194024"/>
              <a:gd name="connsiteY773" fmla="*/ 57305 h 2160250"/>
              <a:gd name="connsiteX774" fmla="*/ 7127093 w 12194024"/>
              <a:gd name="connsiteY774" fmla="*/ 58366 h 2160250"/>
              <a:gd name="connsiteX775" fmla="*/ 7344454 w 12194024"/>
              <a:gd name="connsiteY775" fmla="*/ 58366 h 2160250"/>
              <a:gd name="connsiteX776" fmla="*/ 7343254 w 12194024"/>
              <a:gd name="connsiteY776" fmla="*/ 56890 h 2160250"/>
              <a:gd name="connsiteX777" fmla="*/ 7346807 w 12194024"/>
              <a:gd name="connsiteY777" fmla="*/ 55690 h 2160250"/>
              <a:gd name="connsiteX778" fmla="*/ 7347776 w 12194024"/>
              <a:gd name="connsiteY778" fmla="*/ 57305 h 2160250"/>
              <a:gd name="connsiteX779" fmla="*/ 7344454 w 12194024"/>
              <a:gd name="connsiteY779" fmla="*/ 58366 h 2160250"/>
              <a:gd name="connsiteX780" fmla="*/ 7887787 w 12194024"/>
              <a:gd name="connsiteY780" fmla="*/ 58366 h 2160250"/>
              <a:gd name="connsiteX781" fmla="*/ 7886586 w 12194024"/>
              <a:gd name="connsiteY781" fmla="*/ 56890 h 2160250"/>
              <a:gd name="connsiteX782" fmla="*/ 7890139 w 12194024"/>
              <a:gd name="connsiteY782" fmla="*/ 55690 h 2160250"/>
              <a:gd name="connsiteX783" fmla="*/ 7891108 w 12194024"/>
              <a:gd name="connsiteY783" fmla="*/ 57305 h 2160250"/>
              <a:gd name="connsiteX784" fmla="*/ 7887787 w 12194024"/>
              <a:gd name="connsiteY784" fmla="*/ 58366 h 2160250"/>
              <a:gd name="connsiteX785" fmla="*/ 8865746 w 12194024"/>
              <a:gd name="connsiteY785" fmla="*/ 58366 h 2160250"/>
              <a:gd name="connsiteX786" fmla="*/ 8864547 w 12194024"/>
              <a:gd name="connsiteY786" fmla="*/ 56890 h 2160250"/>
              <a:gd name="connsiteX787" fmla="*/ 8868100 w 12194024"/>
              <a:gd name="connsiteY787" fmla="*/ 55690 h 2160250"/>
              <a:gd name="connsiteX788" fmla="*/ 8869069 w 12194024"/>
              <a:gd name="connsiteY788" fmla="*/ 57305 h 2160250"/>
              <a:gd name="connsiteX789" fmla="*/ 8865746 w 12194024"/>
              <a:gd name="connsiteY789" fmla="*/ 58366 h 2160250"/>
              <a:gd name="connsiteX790" fmla="*/ 9083107 w 12194024"/>
              <a:gd name="connsiteY790" fmla="*/ 58366 h 2160250"/>
              <a:gd name="connsiteX791" fmla="*/ 9081907 w 12194024"/>
              <a:gd name="connsiteY791" fmla="*/ 56890 h 2160250"/>
              <a:gd name="connsiteX792" fmla="*/ 9085460 w 12194024"/>
              <a:gd name="connsiteY792" fmla="*/ 55690 h 2160250"/>
              <a:gd name="connsiteX793" fmla="*/ 9086429 w 12194024"/>
              <a:gd name="connsiteY793" fmla="*/ 57305 h 2160250"/>
              <a:gd name="connsiteX794" fmla="*/ 9083107 w 12194024"/>
              <a:gd name="connsiteY794" fmla="*/ 58366 h 2160250"/>
              <a:gd name="connsiteX795" fmla="*/ 9409079 w 12194024"/>
              <a:gd name="connsiteY795" fmla="*/ 58366 h 2160250"/>
              <a:gd name="connsiteX796" fmla="*/ 9407880 w 12194024"/>
              <a:gd name="connsiteY796" fmla="*/ 56890 h 2160250"/>
              <a:gd name="connsiteX797" fmla="*/ 9411432 w 12194024"/>
              <a:gd name="connsiteY797" fmla="*/ 55690 h 2160250"/>
              <a:gd name="connsiteX798" fmla="*/ 9412401 w 12194024"/>
              <a:gd name="connsiteY798" fmla="*/ 57305 h 2160250"/>
              <a:gd name="connsiteX799" fmla="*/ 9409079 w 12194024"/>
              <a:gd name="connsiteY799" fmla="*/ 58366 h 2160250"/>
              <a:gd name="connsiteX800" fmla="*/ 9517783 w 12194024"/>
              <a:gd name="connsiteY800" fmla="*/ 58366 h 2160250"/>
              <a:gd name="connsiteX801" fmla="*/ 9516582 w 12194024"/>
              <a:gd name="connsiteY801" fmla="*/ 56890 h 2160250"/>
              <a:gd name="connsiteX802" fmla="*/ 9520135 w 12194024"/>
              <a:gd name="connsiteY802" fmla="*/ 55690 h 2160250"/>
              <a:gd name="connsiteX803" fmla="*/ 9521104 w 12194024"/>
              <a:gd name="connsiteY803" fmla="*/ 57305 h 2160250"/>
              <a:gd name="connsiteX804" fmla="*/ 9517783 w 12194024"/>
              <a:gd name="connsiteY804" fmla="*/ 58366 h 2160250"/>
              <a:gd name="connsiteX805" fmla="*/ 9952410 w 12194024"/>
              <a:gd name="connsiteY805" fmla="*/ 58366 h 2160250"/>
              <a:gd name="connsiteX806" fmla="*/ 9951211 w 12194024"/>
              <a:gd name="connsiteY806" fmla="*/ 56890 h 2160250"/>
              <a:gd name="connsiteX807" fmla="*/ 9954764 w 12194024"/>
              <a:gd name="connsiteY807" fmla="*/ 55690 h 2160250"/>
              <a:gd name="connsiteX808" fmla="*/ 9955733 w 12194024"/>
              <a:gd name="connsiteY808" fmla="*/ 57305 h 2160250"/>
              <a:gd name="connsiteX809" fmla="*/ 9952410 w 12194024"/>
              <a:gd name="connsiteY809" fmla="*/ 58366 h 2160250"/>
              <a:gd name="connsiteX810" fmla="*/ 10169771 w 12194024"/>
              <a:gd name="connsiteY810" fmla="*/ 58366 h 2160250"/>
              <a:gd name="connsiteX811" fmla="*/ 10168572 w 12194024"/>
              <a:gd name="connsiteY811" fmla="*/ 56890 h 2160250"/>
              <a:gd name="connsiteX812" fmla="*/ 10172124 w 12194024"/>
              <a:gd name="connsiteY812" fmla="*/ 55690 h 2160250"/>
              <a:gd name="connsiteX813" fmla="*/ 10173093 w 12194024"/>
              <a:gd name="connsiteY813" fmla="*/ 57305 h 2160250"/>
              <a:gd name="connsiteX814" fmla="*/ 10169771 w 12194024"/>
              <a:gd name="connsiteY814" fmla="*/ 58366 h 2160250"/>
              <a:gd name="connsiteX815" fmla="*/ 10278429 w 12194024"/>
              <a:gd name="connsiteY815" fmla="*/ 58366 h 2160250"/>
              <a:gd name="connsiteX816" fmla="*/ 10277229 w 12194024"/>
              <a:gd name="connsiteY816" fmla="*/ 56890 h 2160250"/>
              <a:gd name="connsiteX817" fmla="*/ 10280781 w 12194024"/>
              <a:gd name="connsiteY817" fmla="*/ 55690 h 2160250"/>
              <a:gd name="connsiteX818" fmla="*/ 10281750 w 12194024"/>
              <a:gd name="connsiteY818" fmla="*/ 57305 h 2160250"/>
              <a:gd name="connsiteX819" fmla="*/ 10278429 w 12194024"/>
              <a:gd name="connsiteY819" fmla="*/ 58366 h 2160250"/>
              <a:gd name="connsiteX820" fmla="*/ 10930417 w 12194024"/>
              <a:gd name="connsiteY820" fmla="*/ 58366 h 2160250"/>
              <a:gd name="connsiteX821" fmla="*/ 10929218 w 12194024"/>
              <a:gd name="connsiteY821" fmla="*/ 56890 h 2160250"/>
              <a:gd name="connsiteX822" fmla="*/ 10932770 w 12194024"/>
              <a:gd name="connsiteY822" fmla="*/ 55690 h 2160250"/>
              <a:gd name="connsiteX823" fmla="*/ 10933740 w 12194024"/>
              <a:gd name="connsiteY823" fmla="*/ 57305 h 2160250"/>
              <a:gd name="connsiteX824" fmla="*/ 10930417 w 12194024"/>
              <a:gd name="connsiteY824" fmla="*/ 58366 h 2160250"/>
              <a:gd name="connsiteX825" fmla="*/ 11147732 w 12194024"/>
              <a:gd name="connsiteY825" fmla="*/ 58366 h 2160250"/>
              <a:gd name="connsiteX826" fmla="*/ 11146532 w 12194024"/>
              <a:gd name="connsiteY826" fmla="*/ 56890 h 2160250"/>
              <a:gd name="connsiteX827" fmla="*/ 11150085 w 12194024"/>
              <a:gd name="connsiteY827" fmla="*/ 55690 h 2160250"/>
              <a:gd name="connsiteX828" fmla="*/ 11151053 w 12194024"/>
              <a:gd name="connsiteY828" fmla="*/ 57305 h 2160250"/>
              <a:gd name="connsiteX829" fmla="*/ 11147732 w 12194024"/>
              <a:gd name="connsiteY829" fmla="*/ 58366 h 2160250"/>
              <a:gd name="connsiteX830" fmla="*/ 11473749 w 12194024"/>
              <a:gd name="connsiteY830" fmla="*/ 58366 h 2160250"/>
              <a:gd name="connsiteX831" fmla="*/ 11472550 w 12194024"/>
              <a:gd name="connsiteY831" fmla="*/ 56890 h 2160250"/>
              <a:gd name="connsiteX832" fmla="*/ 11476103 w 12194024"/>
              <a:gd name="connsiteY832" fmla="*/ 55690 h 2160250"/>
              <a:gd name="connsiteX833" fmla="*/ 11477072 w 12194024"/>
              <a:gd name="connsiteY833" fmla="*/ 57305 h 2160250"/>
              <a:gd name="connsiteX834" fmla="*/ 11473749 w 12194024"/>
              <a:gd name="connsiteY834" fmla="*/ 58366 h 2160250"/>
              <a:gd name="connsiteX835" fmla="*/ 11691063 w 12194024"/>
              <a:gd name="connsiteY835" fmla="*/ 58366 h 2160250"/>
              <a:gd name="connsiteX836" fmla="*/ 11689864 w 12194024"/>
              <a:gd name="connsiteY836" fmla="*/ 56890 h 2160250"/>
              <a:gd name="connsiteX837" fmla="*/ 11693417 w 12194024"/>
              <a:gd name="connsiteY837" fmla="*/ 55690 h 2160250"/>
              <a:gd name="connsiteX838" fmla="*/ 11694386 w 12194024"/>
              <a:gd name="connsiteY838" fmla="*/ 57305 h 2160250"/>
              <a:gd name="connsiteX839" fmla="*/ 11691063 w 12194024"/>
              <a:gd name="connsiteY839" fmla="*/ 58366 h 2160250"/>
              <a:gd name="connsiteX840" fmla="*/ 829758 w 12194024"/>
              <a:gd name="connsiteY840" fmla="*/ 58412 h 2160250"/>
              <a:gd name="connsiteX841" fmla="*/ 828328 w 12194024"/>
              <a:gd name="connsiteY841" fmla="*/ 57120 h 2160250"/>
              <a:gd name="connsiteX842" fmla="*/ 831834 w 12194024"/>
              <a:gd name="connsiteY842" fmla="*/ 55689 h 2160250"/>
              <a:gd name="connsiteX843" fmla="*/ 833033 w 12194024"/>
              <a:gd name="connsiteY843" fmla="*/ 57166 h 2160250"/>
              <a:gd name="connsiteX844" fmla="*/ 829758 w 12194024"/>
              <a:gd name="connsiteY844" fmla="*/ 58412 h 2160250"/>
              <a:gd name="connsiteX845" fmla="*/ 938415 w 12194024"/>
              <a:gd name="connsiteY845" fmla="*/ 58412 h 2160250"/>
              <a:gd name="connsiteX846" fmla="*/ 936985 w 12194024"/>
              <a:gd name="connsiteY846" fmla="*/ 57120 h 2160250"/>
              <a:gd name="connsiteX847" fmla="*/ 940491 w 12194024"/>
              <a:gd name="connsiteY847" fmla="*/ 55689 h 2160250"/>
              <a:gd name="connsiteX848" fmla="*/ 941690 w 12194024"/>
              <a:gd name="connsiteY848" fmla="*/ 57166 h 2160250"/>
              <a:gd name="connsiteX849" fmla="*/ 938415 w 12194024"/>
              <a:gd name="connsiteY849" fmla="*/ 58412 h 2160250"/>
              <a:gd name="connsiteX850" fmla="*/ 1699061 w 12194024"/>
              <a:gd name="connsiteY850" fmla="*/ 58412 h 2160250"/>
              <a:gd name="connsiteX851" fmla="*/ 1697631 w 12194024"/>
              <a:gd name="connsiteY851" fmla="*/ 57120 h 2160250"/>
              <a:gd name="connsiteX852" fmla="*/ 1701137 w 12194024"/>
              <a:gd name="connsiteY852" fmla="*/ 55689 h 2160250"/>
              <a:gd name="connsiteX853" fmla="*/ 1702337 w 12194024"/>
              <a:gd name="connsiteY853" fmla="*/ 57166 h 2160250"/>
              <a:gd name="connsiteX854" fmla="*/ 1699061 w 12194024"/>
              <a:gd name="connsiteY854" fmla="*/ 58412 h 2160250"/>
              <a:gd name="connsiteX855" fmla="*/ 1916422 w 12194024"/>
              <a:gd name="connsiteY855" fmla="*/ 58412 h 2160250"/>
              <a:gd name="connsiteX856" fmla="*/ 1914992 w 12194024"/>
              <a:gd name="connsiteY856" fmla="*/ 57120 h 2160250"/>
              <a:gd name="connsiteX857" fmla="*/ 1918498 w 12194024"/>
              <a:gd name="connsiteY857" fmla="*/ 55689 h 2160250"/>
              <a:gd name="connsiteX858" fmla="*/ 1919697 w 12194024"/>
              <a:gd name="connsiteY858" fmla="*/ 57166 h 2160250"/>
              <a:gd name="connsiteX859" fmla="*/ 1916422 w 12194024"/>
              <a:gd name="connsiteY859" fmla="*/ 58412 h 2160250"/>
              <a:gd name="connsiteX860" fmla="*/ 2133737 w 12194024"/>
              <a:gd name="connsiteY860" fmla="*/ 58412 h 2160250"/>
              <a:gd name="connsiteX861" fmla="*/ 2132306 w 12194024"/>
              <a:gd name="connsiteY861" fmla="*/ 57120 h 2160250"/>
              <a:gd name="connsiteX862" fmla="*/ 2135812 w 12194024"/>
              <a:gd name="connsiteY862" fmla="*/ 55689 h 2160250"/>
              <a:gd name="connsiteX863" fmla="*/ 2137012 w 12194024"/>
              <a:gd name="connsiteY863" fmla="*/ 57166 h 2160250"/>
              <a:gd name="connsiteX864" fmla="*/ 2133737 w 12194024"/>
              <a:gd name="connsiteY864" fmla="*/ 58412 h 2160250"/>
              <a:gd name="connsiteX865" fmla="*/ 2351096 w 12194024"/>
              <a:gd name="connsiteY865" fmla="*/ 58412 h 2160250"/>
              <a:gd name="connsiteX866" fmla="*/ 2349666 w 12194024"/>
              <a:gd name="connsiteY866" fmla="*/ 57120 h 2160250"/>
              <a:gd name="connsiteX867" fmla="*/ 2353174 w 12194024"/>
              <a:gd name="connsiteY867" fmla="*/ 55689 h 2160250"/>
              <a:gd name="connsiteX868" fmla="*/ 2354373 w 12194024"/>
              <a:gd name="connsiteY868" fmla="*/ 57166 h 2160250"/>
              <a:gd name="connsiteX869" fmla="*/ 2351096 w 12194024"/>
              <a:gd name="connsiteY869" fmla="*/ 58412 h 2160250"/>
              <a:gd name="connsiteX870" fmla="*/ 2459754 w 12194024"/>
              <a:gd name="connsiteY870" fmla="*/ 58412 h 2160250"/>
              <a:gd name="connsiteX871" fmla="*/ 2458323 w 12194024"/>
              <a:gd name="connsiteY871" fmla="*/ 57120 h 2160250"/>
              <a:gd name="connsiteX872" fmla="*/ 2461831 w 12194024"/>
              <a:gd name="connsiteY872" fmla="*/ 55689 h 2160250"/>
              <a:gd name="connsiteX873" fmla="*/ 2463030 w 12194024"/>
              <a:gd name="connsiteY873" fmla="*/ 57166 h 2160250"/>
              <a:gd name="connsiteX874" fmla="*/ 2459754 w 12194024"/>
              <a:gd name="connsiteY874" fmla="*/ 58412 h 2160250"/>
              <a:gd name="connsiteX875" fmla="*/ 2677068 w 12194024"/>
              <a:gd name="connsiteY875" fmla="*/ 58412 h 2160250"/>
              <a:gd name="connsiteX876" fmla="*/ 2675638 w 12194024"/>
              <a:gd name="connsiteY876" fmla="*/ 57120 h 2160250"/>
              <a:gd name="connsiteX877" fmla="*/ 2679144 w 12194024"/>
              <a:gd name="connsiteY877" fmla="*/ 55689 h 2160250"/>
              <a:gd name="connsiteX878" fmla="*/ 2680344 w 12194024"/>
              <a:gd name="connsiteY878" fmla="*/ 57166 h 2160250"/>
              <a:gd name="connsiteX879" fmla="*/ 2677068 w 12194024"/>
              <a:gd name="connsiteY879" fmla="*/ 58412 h 2160250"/>
              <a:gd name="connsiteX880" fmla="*/ 3111744 w 12194024"/>
              <a:gd name="connsiteY880" fmla="*/ 58412 h 2160250"/>
              <a:gd name="connsiteX881" fmla="*/ 3110314 w 12194024"/>
              <a:gd name="connsiteY881" fmla="*/ 57120 h 2160250"/>
              <a:gd name="connsiteX882" fmla="*/ 3113820 w 12194024"/>
              <a:gd name="connsiteY882" fmla="*/ 55689 h 2160250"/>
              <a:gd name="connsiteX883" fmla="*/ 3115019 w 12194024"/>
              <a:gd name="connsiteY883" fmla="*/ 57166 h 2160250"/>
              <a:gd name="connsiteX884" fmla="*/ 3111744 w 12194024"/>
              <a:gd name="connsiteY884" fmla="*/ 58412 h 2160250"/>
              <a:gd name="connsiteX885" fmla="*/ 3981093 w 12194024"/>
              <a:gd name="connsiteY885" fmla="*/ 58412 h 2160250"/>
              <a:gd name="connsiteX886" fmla="*/ 3979663 w 12194024"/>
              <a:gd name="connsiteY886" fmla="*/ 57120 h 2160250"/>
              <a:gd name="connsiteX887" fmla="*/ 3983169 w 12194024"/>
              <a:gd name="connsiteY887" fmla="*/ 55689 h 2160250"/>
              <a:gd name="connsiteX888" fmla="*/ 3984369 w 12194024"/>
              <a:gd name="connsiteY888" fmla="*/ 57166 h 2160250"/>
              <a:gd name="connsiteX889" fmla="*/ 3981093 w 12194024"/>
              <a:gd name="connsiteY889" fmla="*/ 58412 h 2160250"/>
              <a:gd name="connsiteX890" fmla="*/ 4524425 w 12194024"/>
              <a:gd name="connsiteY890" fmla="*/ 58412 h 2160250"/>
              <a:gd name="connsiteX891" fmla="*/ 4522994 w 12194024"/>
              <a:gd name="connsiteY891" fmla="*/ 57120 h 2160250"/>
              <a:gd name="connsiteX892" fmla="*/ 4526501 w 12194024"/>
              <a:gd name="connsiteY892" fmla="*/ 55689 h 2160250"/>
              <a:gd name="connsiteX893" fmla="*/ 4527701 w 12194024"/>
              <a:gd name="connsiteY893" fmla="*/ 57166 h 2160250"/>
              <a:gd name="connsiteX894" fmla="*/ 4524425 w 12194024"/>
              <a:gd name="connsiteY894" fmla="*/ 58412 h 2160250"/>
              <a:gd name="connsiteX895" fmla="*/ 4959053 w 12194024"/>
              <a:gd name="connsiteY895" fmla="*/ 58412 h 2160250"/>
              <a:gd name="connsiteX896" fmla="*/ 4957623 w 12194024"/>
              <a:gd name="connsiteY896" fmla="*/ 57120 h 2160250"/>
              <a:gd name="connsiteX897" fmla="*/ 4961129 w 12194024"/>
              <a:gd name="connsiteY897" fmla="*/ 55689 h 2160250"/>
              <a:gd name="connsiteX898" fmla="*/ 4962329 w 12194024"/>
              <a:gd name="connsiteY898" fmla="*/ 57166 h 2160250"/>
              <a:gd name="connsiteX899" fmla="*/ 4959053 w 12194024"/>
              <a:gd name="connsiteY899" fmla="*/ 58412 h 2160250"/>
              <a:gd name="connsiteX900" fmla="*/ 5176414 w 12194024"/>
              <a:gd name="connsiteY900" fmla="*/ 58412 h 2160250"/>
              <a:gd name="connsiteX901" fmla="*/ 5174984 w 12194024"/>
              <a:gd name="connsiteY901" fmla="*/ 57120 h 2160250"/>
              <a:gd name="connsiteX902" fmla="*/ 5178490 w 12194024"/>
              <a:gd name="connsiteY902" fmla="*/ 55689 h 2160250"/>
              <a:gd name="connsiteX903" fmla="*/ 5179690 w 12194024"/>
              <a:gd name="connsiteY903" fmla="*/ 57166 h 2160250"/>
              <a:gd name="connsiteX904" fmla="*/ 5176414 w 12194024"/>
              <a:gd name="connsiteY904" fmla="*/ 58412 h 2160250"/>
              <a:gd name="connsiteX905" fmla="*/ 5285071 w 12194024"/>
              <a:gd name="connsiteY905" fmla="*/ 58412 h 2160250"/>
              <a:gd name="connsiteX906" fmla="*/ 5283641 w 12194024"/>
              <a:gd name="connsiteY906" fmla="*/ 57120 h 2160250"/>
              <a:gd name="connsiteX907" fmla="*/ 5287147 w 12194024"/>
              <a:gd name="connsiteY907" fmla="*/ 55689 h 2160250"/>
              <a:gd name="connsiteX908" fmla="*/ 5288347 w 12194024"/>
              <a:gd name="connsiteY908" fmla="*/ 57166 h 2160250"/>
              <a:gd name="connsiteX909" fmla="*/ 5285071 w 12194024"/>
              <a:gd name="connsiteY909" fmla="*/ 58412 h 2160250"/>
              <a:gd name="connsiteX910" fmla="*/ 5719746 w 12194024"/>
              <a:gd name="connsiteY910" fmla="*/ 58412 h 2160250"/>
              <a:gd name="connsiteX911" fmla="*/ 5718315 w 12194024"/>
              <a:gd name="connsiteY911" fmla="*/ 57120 h 2160250"/>
              <a:gd name="connsiteX912" fmla="*/ 5721822 w 12194024"/>
              <a:gd name="connsiteY912" fmla="*/ 55689 h 2160250"/>
              <a:gd name="connsiteX913" fmla="*/ 5723022 w 12194024"/>
              <a:gd name="connsiteY913" fmla="*/ 57166 h 2160250"/>
              <a:gd name="connsiteX914" fmla="*/ 5719746 w 12194024"/>
              <a:gd name="connsiteY914" fmla="*/ 58412 h 2160250"/>
              <a:gd name="connsiteX915" fmla="*/ 6909733 w 12194024"/>
              <a:gd name="connsiteY915" fmla="*/ 58412 h 2160250"/>
              <a:gd name="connsiteX916" fmla="*/ 6908302 w 12194024"/>
              <a:gd name="connsiteY916" fmla="*/ 57120 h 2160250"/>
              <a:gd name="connsiteX917" fmla="*/ 6911809 w 12194024"/>
              <a:gd name="connsiteY917" fmla="*/ 55690 h 2160250"/>
              <a:gd name="connsiteX918" fmla="*/ 6913009 w 12194024"/>
              <a:gd name="connsiteY918" fmla="*/ 57166 h 2160250"/>
              <a:gd name="connsiteX919" fmla="*/ 6909733 w 12194024"/>
              <a:gd name="connsiteY919" fmla="*/ 58412 h 2160250"/>
              <a:gd name="connsiteX920" fmla="*/ 7018390 w 12194024"/>
              <a:gd name="connsiteY920" fmla="*/ 58412 h 2160250"/>
              <a:gd name="connsiteX921" fmla="*/ 7016959 w 12194024"/>
              <a:gd name="connsiteY921" fmla="*/ 57120 h 2160250"/>
              <a:gd name="connsiteX922" fmla="*/ 7020466 w 12194024"/>
              <a:gd name="connsiteY922" fmla="*/ 55690 h 2160250"/>
              <a:gd name="connsiteX923" fmla="*/ 7021666 w 12194024"/>
              <a:gd name="connsiteY923" fmla="*/ 57166 h 2160250"/>
              <a:gd name="connsiteX924" fmla="*/ 7018390 w 12194024"/>
              <a:gd name="connsiteY924" fmla="*/ 58412 h 2160250"/>
              <a:gd name="connsiteX925" fmla="*/ 7779036 w 12194024"/>
              <a:gd name="connsiteY925" fmla="*/ 58412 h 2160250"/>
              <a:gd name="connsiteX926" fmla="*/ 7777606 w 12194024"/>
              <a:gd name="connsiteY926" fmla="*/ 57120 h 2160250"/>
              <a:gd name="connsiteX927" fmla="*/ 7781112 w 12194024"/>
              <a:gd name="connsiteY927" fmla="*/ 55690 h 2160250"/>
              <a:gd name="connsiteX928" fmla="*/ 7782313 w 12194024"/>
              <a:gd name="connsiteY928" fmla="*/ 57166 h 2160250"/>
              <a:gd name="connsiteX929" fmla="*/ 7779036 w 12194024"/>
              <a:gd name="connsiteY929" fmla="*/ 58412 h 2160250"/>
              <a:gd name="connsiteX930" fmla="*/ 7996397 w 12194024"/>
              <a:gd name="connsiteY930" fmla="*/ 58412 h 2160250"/>
              <a:gd name="connsiteX931" fmla="*/ 7994967 w 12194024"/>
              <a:gd name="connsiteY931" fmla="*/ 57120 h 2160250"/>
              <a:gd name="connsiteX932" fmla="*/ 7998473 w 12194024"/>
              <a:gd name="connsiteY932" fmla="*/ 55690 h 2160250"/>
              <a:gd name="connsiteX933" fmla="*/ 7999673 w 12194024"/>
              <a:gd name="connsiteY933" fmla="*/ 57166 h 2160250"/>
              <a:gd name="connsiteX934" fmla="*/ 7996397 w 12194024"/>
              <a:gd name="connsiteY934" fmla="*/ 58412 h 2160250"/>
              <a:gd name="connsiteX935" fmla="*/ 8213711 w 12194024"/>
              <a:gd name="connsiteY935" fmla="*/ 58412 h 2160250"/>
              <a:gd name="connsiteX936" fmla="*/ 8212281 w 12194024"/>
              <a:gd name="connsiteY936" fmla="*/ 57120 h 2160250"/>
              <a:gd name="connsiteX937" fmla="*/ 8215787 w 12194024"/>
              <a:gd name="connsiteY937" fmla="*/ 55690 h 2160250"/>
              <a:gd name="connsiteX938" fmla="*/ 8216987 w 12194024"/>
              <a:gd name="connsiteY938" fmla="*/ 57166 h 2160250"/>
              <a:gd name="connsiteX939" fmla="*/ 8213711 w 12194024"/>
              <a:gd name="connsiteY939" fmla="*/ 58412 h 2160250"/>
              <a:gd name="connsiteX940" fmla="*/ 8431072 w 12194024"/>
              <a:gd name="connsiteY940" fmla="*/ 58412 h 2160250"/>
              <a:gd name="connsiteX941" fmla="*/ 8429642 w 12194024"/>
              <a:gd name="connsiteY941" fmla="*/ 57120 h 2160250"/>
              <a:gd name="connsiteX942" fmla="*/ 8433148 w 12194024"/>
              <a:gd name="connsiteY942" fmla="*/ 55690 h 2160250"/>
              <a:gd name="connsiteX943" fmla="*/ 8434348 w 12194024"/>
              <a:gd name="connsiteY943" fmla="*/ 57166 h 2160250"/>
              <a:gd name="connsiteX944" fmla="*/ 8431072 w 12194024"/>
              <a:gd name="connsiteY944" fmla="*/ 58412 h 2160250"/>
              <a:gd name="connsiteX945" fmla="*/ 8539730 w 12194024"/>
              <a:gd name="connsiteY945" fmla="*/ 58412 h 2160250"/>
              <a:gd name="connsiteX946" fmla="*/ 8538299 w 12194024"/>
              <a:gd name="connsiteY946" fmla="*/ 57120 h 2160250"/>
              <a:gd name="connsiteX947" fmla="*/ 8541806 w 12194024"/>
              <a:gd name="connsiteY947" fmla="*/ 55690 h 2160250"/>
              <a:gd name="connsiteX948" fmla="*/ 8543005 w 12194024"/>
              <a:gd name="connsiteY948" fmla="*/ 57166 h 2160250"/>
              <a:gd name="connsiteX949" fmla="*/ 8539730 w 12194024"/>
              <a:gd name="connsiteY949" fmla="*/ 58412 h 2160250"/>
              <a:gd name="connsiteX950" fmla="*/ 8757043 w 12194024"/>
              <a:gd name="connsiteY950" fmla="*/ 58412 h 2160250"/>
              <a:gd name="connsiteX951" fmla="*/ 8755612 w 12194024"/>
              <a:gd name="connsiteY951" fmla="*/ 57120 h 2160250"/>
              <a:gd name="connsiteX952" fmla="*/ 8759119 w 12194024"/>
              <a:gd name="connsiteY952" fmla="*/ 55690 h 2160250"/>
              <a:gd name="connsiteX953" fmla="*/ 8760320 w 12194024"/>
              <a:gd name="connsiteY953" fmla="*/ 57166 h 2160250"/>
              <a:gd name="connsiteX954" fmla="*/ 8757043 w 12194024"/>
              <a:gd name="connsiteY954" fmla="*/ 58412 h 2160250"/>
              <a:gd name="connsiteX955" fmla="*/ 9191718 w 12194024"/>
              <a:gd name="connsiteY955" fmla="*/ 58412 h 2160250"/>
              <a:gd name="connsiteX956" fmla="*/ 9190288 w 12194024"/>
              <a:gd name="connsiteY956" fmla="*/ 57120 h 2160250"/>
              <a:gd name="connsiteX957" fmla="*/ 9193794 w 12194024"/>
              <a:gd name="connsiteY957" fmla="*/ 55690 h 2160250"/>
              <a:gd name="connsiteX958" fmla="*/ 9194994 w 12194024"/>
              <a:gd name="connsiteY958" fmla="*/ 57166 h 2160250"/>
              <a:gd name="connsiteX959" fmla="*/ 9191718 w 12194024"/>
              <a:gd name="connsiteY959" fmla="*/ 58412 h 2160250"/>
              <a:gd name="connsiteX960" fmla="*/ 10061068 w 12194024"/>
              <a:gd name="connsiteY960" fmla="*/ 58412 h 2160250"/>
              <a:gd name="connsiteX961" fmla="*/ 10059638 w 12194024"/>
              <a:gd name="connsiteY961" fmla="*/ 57120 h 2160250"/>
              <a:gd name="connsiteX962" fmla="*/ 10063144 w 12194024"/>
              <a:gd name="connsiteY962" fmla="*/ 55690 h 2160250"/>
              <a:gd name="connsiteX963" fmla="*/ 10064344 w 12194024"/>
              <a:gd name="connsiteY963" fmla="*/ 57166 h 2160250"/>
              <a:gd name="connsiteX964" fmla="*/ 10061068 w 12194024"/>
              <a:gd name="connsiteY964" fmla="*/ 58412 h 2160250"/>
              <a:gd name="connsiteX965" fmla="*/ 10604400 w 12194024"/>
              <a:gd name="connsiteY965" fmla="*/ 58412 h 2160250"/>
              <a:gd name="connsiteX966" fmla="*/ 10602969 w 12194024"/>
              <a:gd name="connsiteY966" fmla="*/ 57120 h 2160250"/>
              <a:gd name="connsiteX967" fmla="*/ 10606477 w 12194024"/>
              <a:gd name="connsiteY967" fmla="*/ 55690 h 2160250"/>
              <a:gd name="connsiteX968" fmla="*/ 10607676 w 12194024"/>
              <a:gd name="connsiteY968" fmla="*/ 57166 h 2160250"/>
              <a:gd name="connsiteX969" fmla="*/ 10604400 w 12194024"/>
              <a:gd name="connsiteY969" fmla="*/ 58412 h 2160250"/>
              <a:gd name="connsiteX970" fmla="*/ 11039028 w 12194024"/>
              <a:gd name="connsiteY970" fmla="*/ 58412 h 2160250"/>
              <a:gd name="connsiteX971" fmla="*/ 11037598 w 12194024"/>
              <a:gd name="connsiteY971" fmla="*/ 57120 h 2160250"/>
              <a:gd name="connsiteX972" fmla="*/ 11041104 w 12194024"/>
              <a:gd name="connsiteY972" fmla="*/ 55690 h 2160250"/>
              <a:gd name="connsiteX973" fmla="*/ 11042304 w 12194024"/>
              <a:gd name="connsiteY973" fmla="*/ 57166 h 2160250"/>
              <a:gd name="connsiteX974" fmla="*/ 11039028 w 12194024"/>
              <a:gd name="connsiteY974" fmla="*/ 58412 h 2160250"/>
              <a:gd name="connsiteX975" fmla="*/ 11256389 w 12194024"/>
              <a:gd name="connsiteY975" fmla="*/ 58412 h 2160250"/>
              <a:gd name="connsiteX976" fmla="*/ 11254959 w 12194024"/>
              <a:gd name="connsiteY976" fmla="*/ 57120 h 2160250"/>
              <a:gd name="connsiteX977" fmla="*/ 11258465 w 12194024"/>
              <a:gd name="connsiteY977" fmla="*/ 55690 h 2160250"/>
              <a:gd name="connsiteX978" fmla="*/ 11259665 w 12194024"/>
              <a:gd name="connsiteY978" fmla="*/ 57166 h 2160250"/>
              <a:gd name="connsiteX979" fmla="*/ 11256389 w 12194024"/>
              <a:gd name="connsiteY979" fmla="*/ 58412 h 2160250"/>
              <a:gd name="connsiteX980" fmla="*/ 11365047 w 12194024"/>
              <a:gd name="connsiteY980" fmla="*/ 58412 h 2160250"/>
              <a:gd name="connsiteX981" fmla="*/ 11363616 w 12194024"/>
              <a:gd name="connsiteY981" fmla="*/ 57120 h 2160250"/>
              <a:gd name="connsiteX982" fmla="*/ 11367123 w 12194024"/>
              <a:gd name="connsiteY982" fmla="*/ 55690 h 2160250"/>
              <a:gd name="connsiteX983" fmla="*/ 11368322 w 12194024"/>
              <a:gd name="connsiteY983" fmla="*/ 57166 h 2160250"/>
              <a:gd name="connsiteX984" fmla="*/ 11365047 w 12194024"/>
              <a:gd name="connsiteY984" fmla="*/ 58412 h 2160250"/>
              <a:gd name="connsiteX985" fmla="*/ 11799720 w 12194024"/>
              <a:gd name="connsiteY985" fmla="*/ 58412 h 2160250"/>
              <a:gd name="connsiteX986" fmla="*/ 11798290 w 12194024"/>
              <a:gd name="connsiteY986" fmla="*/ 57120 h 2160250"/>
              <a:gd name="connsiteX987" fmla="*/ 11801796 w 12194024"/>
              <a:gd name="connsiteY987" fmla="*/ 55690 h 2160250"/>
              <a:gd name="connsiteX988" fmla="*/ 11802997 w 12194024"/>
              <a:gd name="connsiteY988" fmla="*/ 57166 h 2160250"/>
              <a:gd name="connsiteX989" fmla="*/ 11799720 w 12194024"/>
              <a:gd name="connsiteY989" fmla="*/ 58412 h 2160250"/>
              <a:gd name="connsiteX990" fmla="*/ 3763824 w 12194024"/>
              <a:gd name="connsiteY990" fmla="*/ 58458 h 2160250"/>
              <a:gd name="connsiteX991" fmla="*/ 3762348 w 12194024"/>
              <a:gd name="connsiteY991" fmla="*/ 57212 h 2160250"/>
              <a:gd name="connsiteX992" fmla="*/ 3765762 w 12194024"/>
              <a:gd name="connsiteY992" fmla="*/ 55643 h 2160250"/>
              <a:gd name="connsiteX993" fmla="*/ 3767054 w 12194024"/>
              <a:gd name="connsiteY993" fmla="*/ 57120 h 2160250"/>
              <a:gd name="connsiteX994" fmla="*/ 3763824 w 12194024"/>
              <a:gd name="connsiteY994" fmla="*/ 58458 h 2160250"/>
              <a:gd name="connsiteX995" fmla="*/ 4307157 w 12194024"/>
              <a:gd name="connsiteY995" fmla="*/ 58458 h 2160250"/>
              <a:gd name="connsiteX996" fmla="*/ 4305681 w 12194024"/>
              <a:gd name="connsiteY996" fmla="*/ 57212 h 2160250"/>
              <a:gd name="connsiteX997" fmla="*/ 4309095 w 12194024"/>
              <a:gd name="connsiteY997" fmla="*/ 55643 h 2160250"/>
              <a:gd name="connsiteX998" fmla="*/ 4310386 w 12194024"/>
              <a:gd name="connsiteY998" fmla="*/ 57120 h 2160250"/>
              <a:gd name="connsiteX999" fmla="*/ 4307157 w 12194024"/>
              <a:gd name="connsiteY999" fmla="*/ 58458 h 2160250"/>
              <a:gd name="connsiteX1000" fmla="*/ 9843800 w 12194024"/>
              <a:gd name="connsiteY1000" fmla="*/ 58458 h 2160250"/>
              <a:gd name="connsiteX1001" fmla="*/ 9842323 w 12194024"/>
              <a:gd name="connsiteY1001" fmla="*/ 57213 h 2160250"/>
              <a:gd name="connsiteX1002" fmla="*/ 9845737 w 12194024"/>
              <a:gd name="connsiteY1002" fmla="*/ 55644 h 2160250"/>
              <a:gd name="connsiteX1003" fmla="*/ 9847030 w 12194024"/>
              <a:gd name="connsiteY1003" fmla="*/ 57120 h 2160250"/>
              <a:gd name="connsiteX1004" fmla="*/ 9843800 w 12194024"/>
              <a:gd name="connsiteY1004" fmla="*/ 58458 h 2160250"/>
              <a:gd name="connsiteX1005" fmla="*/ 10387132 w 12194024"/>
              <a:gd name="connsiteY1005" fmla="*/ 58458 h 2160250"/>
              <a:gd name="connsiteX1006" fmla="*/ 10385656 w 12194024"/>
              <a:gd name="connsiteY1006" fmla="*/ 57213 h 2160250"/>
              <a:gd name="connsiteX1007" fmla="*/ 10389070 w 12194024"/>
              <a:gd name="connsiteY1007" fmla="*/ 55644 h 2160250"/>
              <a:gd name="connsiteX1008" fmla="*/ 10390361 w 12194024"/>
              <a:gd name="connsiteY1008" fmla="*/ 57120 h 2160250"/>
              <a:gd name="connsiteX1009" fmla="*/ 10387132 w 12194024"/>
              <a:gd name="connsiteY1009" fmla="*/ 58458 h 2160250"/>
              <a:gd name="connsiteX1010" fmla="*/ 288502 w 12194024"/>
              <a:gd name="connsiteY1010" fmla="*/ 58596 h 2160250"/>
              <a:gd name="connsiteX1011" fmla="*/ 285088 w 12194024"/>
              <a:gd name="connsiteY1011" fmla="*/ 57074 h 2160250"/>
              <a:gd name="connsiteX1012" fmla="*/ 288549 w 12194024"/>
              <a:gd name="connsiteY1012" fmla="*/ 55643 h 2160250"/>
              <a:gd name="connsiteX1013" fmla="*/ 289656 w 12194024"/>
              <a:gd name="connsiteY1013" fmla="*/ 57120 h 2160250"/>
              <a:gd name="connsiteX1014" fmla="*/ 288502 w 12194024"/>
              <a:gd name="connsiteY1014" fmla="*/ 58596 h 2160250"/>
              <a:gd name="connsiteX1015" fmla="*/ 2244470 w 12194024"/>
              <a:gd name="connsiteY1015" fmla="*/ 58596 h 2160250"/>
              <a:gd name="connsiteX1016" fmla="*/ 2241055 w 12194024"/>
              <a:gd name="connsiteY1016" fmla="*/ 57074 h 2160250"/>
              <a:gd name="connsiteX1017" fmla="*/ 2244516 w 12194024"/>
              <a:gd name="connsiteY1017" fmla="*/ 55643 h 2160250"/>
              <a:gd name="connsiteX1018" fmla="*/ 2245623 w 12194024"/>
              <a:gd name="connsiteY1018" fmla="*/ 57120 h 2160250"/>
              <a:gd name="connsiteX1019" fmla="*/ 2244470 w 12194024"/>
              <a:gd name="connsiteY1019" fmla="*/ 58596 h 2160250"/>
              <a:gd name="connsiteX1020" fmla="*/ 3222477 w 12194024"/>
              <a:gd name="connsiteY1020" fmla="*/ 58596 h 2160250"/>
              <a:gd name="connsiteX1021" fmla="*/ 3219062 w 12194024"/>
              <a:gd name="connsiteY1021" fmla="*/ 57074 h 2160250"/>
              <a:gd name="connsiteX1022" fmla="*/ 3222523 w 12194024"/>
              <a:gd name="connsiteY1022" fmla="*/ 55643 h 2160250"/>
              <a:gd name="connsiteX1023" fmla="*/ 3223630 w 12194024"/>
              <a:gd name="connsiteY1023" fmla="*/ 57120 h 2160250"/>
              <a:gd name="connsiteX1024" fmla="*/ 3222477 w 12194024"/>
              <a:gd name="connsiteY1024" fmla="*/ 58596 h 2160250"/>
              <a:gd name="connsiteX1025" fmla="*/ 3657152 w 12194024"/>
              <a:gd name="connsiteY1025" fmla="*/ 58596 h 2160250"/>
              <a:gd name="connsiteX1026" fmla="*/ 3653737 w 12194024"/>
              <a:gd name="connsiteY1026" fmla="*/ 57074 h 2160250"/>
              <a:gd name="connsiteX1027" fmla="*/ 3657197 w 12194024"/>
              <a:gd name="connsiteY1027" fmla="*/ 55643 h 2160250"/>
              <a:gd name="connsiteX1028" fmla="*/ 3658305 w 12194024"/>
              <a:gd name="connsiteY1028" fmla="*/ 57120 h 2160250"/>
              <a:gd name="connsiteX1029" fmla="*/ 3657152 w 12194024"/>
              <a:gd name="connsiteY1029" fmla="*/ 58596 h 2160250"/>
              <a:gd name="connsiteX1030" fmla="*/ 4417798 w 12194024"/>
              <a:gd name="connsiteY1030" fmla="*/ 58596 h 2160250"/>
              <a:gd name="connsiteX1031" fmla="*/ 4414384 w 12194024"/>
              <a:gd name="connsiteY1031" fmla="*/ 57074 h 2160250"/>
              <a:gd name="connsiteX1032" fmla="*/ 4417844 w 12194024"/>
              <a:gd name="connsiteY1032" fmla="*/ 55643 h 2160250"/>
              <a:gd name="connsiteX1033" fmla="*/ 4418952 w 12194024"/>
              <a:gd name="connsiteY1033" fmla="*/ 57120 h 2160250"/>
              <a:gd name="connsiteX1034" fmla="*/ 4417798 w 12194024"/>
              <a:gd name="connsiteY1034" fmla="*/ 58596 h 2160250"/>
              <a:gd name="connsiteX1035" fmla="*/ 5504462 w 12194024"/>
              <a:gd name="connsiteY1035" fmla="*/ 58596 h 2160250"/>
              <a:gd name="connsiteX1036" fmla="*/ 5501047 w 12194024"/>
              <a:gd name="connsiteY1036" fmla="*/ 57074 h 2160250"/>
              <a:gd name="connsiteX1037" fmla="*/ 5504508 w 12194024"/>
              <a:gd name="connsiteY1037" fmla="*/ 55643 h 2160250"/>
              <a:gd name="connsiteX1038" fmla="*/ 5505615 w 12194024"/>
              <a:gd name="connsiteY1038" fmla="*/ 57120 h 2160250"/>
              <a:gd name="connsiteX1039" fmla="*/ 5504462 w 12194024"/>
              <a:gd name="connsiteY1039" fmla="*/ 58596 h 2160250"/>
              <a:gd name="connsiteX1040" fmla="*/ 5939137 w 12194024"/>
              <a:gd name="connsiteY1040" fmla="*/ 58596 h 2160250"/>
              <a:gd name="connsiteX1041" fmla="*/ 5935722 w 12194024"/>
              <a:gd name="connsiteY1041" fmla="*/ 57074 h 2160250"/>
              <a:gd name="connsiteX1042" fmla="*/ 5939183 w 12194024"/>
              <a:gd name="connsiteY1042" fmla="*/ 55643 h 2160250"/>
              <a:gd name="connsiteX1043" fmla="*/ 5940291 w 12194024"/>
              <a:gd name="connsiteY1043" fmla="*/ 57120 h 2160250"/>
              <a:gd name="connsiteX1044" fmla="*/ 5939137 w 12194024"/>
              <a:gd name="connsiteY1044" fmla="*/ 58596 h 2160250"/>
              <a:gd name="connsiteX1045" fmla="*/ 6368477 w 12194024"/>
              <a:gd name="connsiteY1045" fmla="*/ 58596 h 2160250"/>
              <a:gd name="connsiteX1046" fmla="*/ 6365063 w 12194024"/>
              <a:gd name="connsiteY1046" fmla="*/ 57074 h 2160250"/>
              <a:gd name="connsiteX1047" fmla="*/ 6368523 w 12194024"/>
              <a:gd name="connsiteY1047" fmla="*/ 55643 h 2160250"/>
              <a:gd name="connsiteX1048" fmla="*/ 6369631 w 12194024"/>
              <a:gd name="connsiteY1048" fmla="*/ 57120 h 2160250"/>
              <a:gd name="connsiteX1049" fmla="*/ 6368477 w 12194024"/>
              <a:gd name="connsiteY1049" fmla="*/ 58596 h 2160250"/>
              <a:gd name="connsiteX1050" fmla="*/ 8324444 w 12194024"/>
              <a:gd name="connsiteY1050" fmla="*/ 58596 h 2160250"/>
              <a:gd name="connsiteX1051" fmla="*/ 8321031 w 12194024"/>
              <a:gd name="connsiteY1051" fmla="*/ 57074 h 2160250"/>
              <a:gd name="connsiteX1052" fmla="*/ 8324491 w 12194024"/>
              <a:gd name="connsiteY1052" fmla="*/ 55644 h 2160250"/>
              <a:gd name="connsiteX1053" fmla="*/ 8325598 w 12194024"/>
              <a:gd name="connsiteY1053" fmla="*/ 57120 h 2160250"/>
              <a:gd name="connsiteX1054" fmla="*/ 8324444 w 12194024"/>
              <a:gd name="connsiteY1054" fmla="*/ 58596 h 2160250"/>
              <a:gd name="connsiteX1055" fmla="*/ 9302451 w 12194024"/>
              <a:gd name="connsiteY1055" fmla="*/ 58596 h 2160250"/>
              <a:gd name="connsiteX1056" fmla="*/ 9299038 w 12194024"/>
              <a:gd name="connsiteY1056" fmla="*/ 57074 h 2160250"/>
              <a:gd name="connsiteX1057" fmla="*/ 9302498 w 12194024"/>
              <a:gd name="connsiteY1057" fmla="*/ 55644 h 2160250"/>
              <a:gd name="connsiteX1058" fmla="*/ 9303605 w 12194024"/>
              <a:gd name="connsiteY1058" fmla="*/ 57120 h 2160250"/>
              <a:gd name="connsiteX1059" fmla="*/ 9302451 w 12194024"/>
              <a:gd name="connsiteY1059" fmla="*/ 58596 h 2160250"/>
              <a:gd name="connsiteX1060" fmla="*/ 9737127 w 12194024"/>
              <a:gd name="connsiteY1060" fmla="*/ 58596 h 2160250"/>
              <a:gd name="connsiteX1061" fmla="*/ 9733711 w 12194024"/>
              <a:gd name="connsiteY1061" fmla="*/ 57074 h 2160250"/>
              <a:gd name="connsiteX1062" fmla="*/ 9737172 w 12194024"/>
              <a:gd name="connsiteY1062" fmla="*/ 55644 h 2160250"/>
              <a:gd name="connsiteX1063" fmla="*/ 9738281 w 12194024"/>
              <a:gd name="connsiteY1063" fmla="*/ 57120 h 2160250"/>
              <a:gd name="connsiteX1064" fmla="*/ 9737127 w 12194024"/>
              <a:gd name="connsiteY1064" fmla="*/ 58596 h 2160250"/>
              <a:gd name="connsiteX1065" fmla="*/ 10497773 w 12194024"/>
              <a:gd name="connsiteY1065" fmla="*/ 58596 h 2160250"/>
              <a:gd name="connsiteX1066" fmla="*/ 10494358 w 12194024"/>
              <a:gd name="connsiteY1066" fmla="*/ 57074 h 2160250"/>
              <a:gd name="connsiteX1067" fmla="*/ 10497819 w 12194024"/>
              <a:gd name="connsiteY1067" fmla="*/ 55644 h 2160250"/>
              <a:gd name="connsiteX1068" fmla="*/ 10498926 w 12194024"/>
              <a:gd name="connsiteY1068" fmla="*/ 57120 h 2160250"/>
              <a:gd name="connsiteX1069" fmla="*/ 10497773 w 12194024"/>
              <a:gd name="connsiteY1069" fmla="*/ 58596 h 2160250"/>
              <a:gd name="connsiteX1070" fmla="*/ 11584436 w 12194024"/>
              <a:gd name="connsiteY1070" fmla="*/ 58596 h 2160250"/>
              <a:gd name="connsiteX1071" fmla="*/ 11581022 w 12194024"/>
              <a:gd name="connsiteY1071" fmla="*/ 57074 h 2160250"/>
              <a:gd name="connsiteX1072" fmla="*/ 11584483 w 12194024"/>
              <a:gd name="connsiteY1072" fmla="*/ 55644 h 2160250"/>
              <a:gd name="connsiteX1073" fmla="*/ 11585591 w 12194024"/>
              <a:gd name="connsiteY1073" fmla="*/ 57120 h 2160250"/>
              <a:gd name="connsiteX1074" fmla="*/ 11584436 w 12194024"/>
              <a:gd name="connsiteY1074" fmla="*/ 58596 h 2160250"/>
              <a:gd name="connsiteX1075" fmla="*/ 12019111 w 12194024"/>
              <a:gd name="connsiteY1075" fmla="*/ 58596 h 2160250"/>
              <a:gd name="connsiteX1076" fmla="*/ 12015697 w 12194024"/>
              <a:gd name="connsiteY1076" fmla="*/ 57074 h 2160250"/>
              <a:gd name="connsiteX1077" fmla="*/ 12019157 w 12194024"/>
              <a:gd name="connsiteY1077" fmla="*/ 55644 h 2160250"/>
              <a:gd name="connsiteX1078" fmla="*/ 12020265 w 12194024"/>
              <a:gd name="connsiteY1078" fmla="*/ 57120 h 2160250"/>
              <a:gd name="connsiteX1079" fmla="*/ 12019111 w 12194024"/>
              <a:gd name="connsiteY1079" fmla="*/ 58596 h 2160250"/>
              <a:gd name="connsiteX1080" fmla="*/ 179753 w 12194024"/>
              <a:gd name="connsiteY1080" fmla="*/ 58688 h 2160250"/>
              <a:gd name="connsiteX1081" fmla="*/ 176385 w 12194024"/>
              <a:gd name="connsiteY1081" fmla="*/ 57074 h 2160250"/>
              <a:gd name="connsiteX1082" fmla="*/ 177861 w 12194024"/>
              <a:gd name="connsiteY1082" fmla="*/ 55828 h 2160250"/>
              <a:gd name="connsiteX1083" fmla="*/ 181091 w 12194024"/>
              <a:gd name="connsiteY1083" fmla="*/ 57166 h 2160250"/>
              <a:gd name="connsiteX1084" fmla="*/ 179753 w 12194024"/>
              <a:gd name="connsiteY1084" fmla="*/ 58688 h 2160250"/>
              <a:gd name="connsiteX1085" fmla="*/ 505770 w 12194024"/>
              <a:gd name="connsiteY1085" fmla="*/ 58688 h 2160250"/>
              <a:gd name="connsiteX1086" fmla="*/ 502401 w 12194024"/>
              <a:gd name="connsiteY1086" fmla="*/ 57074 h 2160250"/>
              <a:gd name="connsiteX1087" fmla="*/ 503879 w 12194024"/>
              <a:gd name="connsiteY1087" fmla="*/ 55828 h 2160250"/>
              <a:gd name="connsiteX1088" fmla="*/ 507109 w 12194024"/>
              <a:gd name="connsiteY1088" fmla="*/ 57166 h 2160250"/>
              <a:gd name="connsiteX1089" fmla="*/ 505770 w 12194024"/>
              <a:gd name="connsiteY1089" fmla="*/ 58688 h 2160250"/>
              <a:gd name="connsiteX1090" fmla="*/ 2896412 w 12194024"/>
              <a:gd name="connsiteY1090" fmla="*/ 58688 h 2160250"/>
              <a:gd name="connsiteX1091" fmla="*/ 2893045 w 12194024"/>
              <a:gd name="connsiteY1091" fmla="*/ 57074 h 2160250"/>
              <a:gd name="connsiteX1092" fmla="*/ 2894521 w 12194024"/>
              <a:gd name="connsiteY1092" fmla="*/ 55828 h 2160250"/>
              <a:gd name="connsiteX1093" fmla="*/ 2897750 w 12194024"/>
              <a:gd name="connsiteY1093" fmla="*/ 57166 h 2160250"/>
              <a:gd name="connsiteX1094" fmla="*/ 2896412 w 12194024"/>
              <a:gd name="connsiteY1094" fmla="*/ 58688 h 2160250"/>
              <a:gd name="connsiteX1095" fmla="*/ 4635066 w 12194024"/>
              <a:gd name="connsiteY1095" fmla="*/ 58688 h 2160250"/>
              <a:gd name="connsiteX1096" fmla="*/ 4631698 w 12194024"/>
              <a:gd name="connsiteY1096" fmla="*/ 57074 h 2160250"/>
              <a:gd name="connsiteX1097" fmla="*/ 4633175 w 12194024"/>
              <a:gd name="connsiteY1097" fmla="*/ 55828 h 2160250"/>
              <a:gd name="connsiteX1098" fmla="*/ 4636404 w 12194024"/>
              <a:gd name="connsiteY1098" fmla="*/ 57166 h 2160250"/>
              <a:gd name="connsiteX1099" fmla="*/ 4635066 w 12194024"/>
              <a:gd name="connsiteY1099" fmla="*/ 58688 h 2160250"/>
              <a:gd name="connsiteX1100" fmla="*/ 5830387 w 12194024"/>
              <a:gd name="connsiteY1100" fmla="*/ 58688 h 2160250"/>
              <a:gd name="connsiteX1101" fmla="*/ 5827019 w 12194024"/>
              <a:gd name="connsiteY1101" fmla="*/ 57074 h 2160250"/>
              <a:gd name="connsiteX1102" fmla="*/ 5828495 w 12194024"/>
              <a:gd name="connsiteY1102" fmla="*/ 55828 h 2160250"/>
              <a:gd name="connsiteX1103" fmla="*/ 5831725 w 12194024"/>
              <a:gd name="connsiteY1103" fmla="*/ 57166 h 2160250"/>
              <a:gd name="connsiteX1104" fmla="*/ 5830387 w 12194024"/>
              <a:gd name="connsiteY1104" fmla="*/ 58688 h 2160250"/>
              <a:gd name="connsiteX1105" fmla="*/ 6259728 w 12194024"/>
              <a:gd name="connsiteY1105" fmla="*/ 58688 h 2160250"/>
              <a:gd name="connsiteX1106" fmla="*/ 6256360 w 12194024"/>
              <a:gd name="connsiteY1106" fmla="*/ 57074 h 2160250"/>
              <a:gd name="connsiteX1107" fmla="*/ 6257836 w 12194024"/>
              <a:gd name="connsiteY1107" fmla="*/ 55828 h 2160250"/>
              <a:gd name="connsiteX1108" fmla="*/ 6261065 w 12194024"/>
              <a:gd name="connsiteY1108" fmla="*/ 57166 h 2160250"/>
              <a:gd name="connsiteX1109" fmla="*/ 6259728 w 12194024"/>
              <a:gd name="connsiteY1109" fmla="*/ 58688 h 2160250"/>
              <a:gd name="connsiteX1110" fmla="*/ 6585745 w 12194024"/>
              <a:gd name="connsiteY1110" fmla="*/ 58689 h 2160250"/>
              <a:gd name="connsiteX1111" fmla="*/ 6582377 w 12194024"/>
              <a:gd name="connsiteY1111" fmla="*/ 57074 h 2160250"/>
              <a:gd name="connsiteX1112" fmla="*/ 6583854 w 12194024"/>
              <a:gd name="connsiteY1112" fmla="*/ 55828 h 2160250"/>
              <a:gd name="connsiteX1113" fmla="*/ 6587084 w 12194024"/>
              <a:gd name="connsiteY1113" fmla="*/ 57166 h 2160250"/>
              <a:gd name="connsiteX1114" fmla="*/ 6585745 w 12194024"/>
              <a:gd name="connsiteY1114" fmla="*/ 58689 h 2160250"/>
              <a:gd name="connsiteX1115" fmla="*/ 8976388 w 12194024"/>
              <a:gd name="connsiteY1115" fmla="*/ 58689 h 2160250"/>
              <a:gd name="connsiteX1116" fmla="*/ 8973019 w 12194024"/>
              <a:gd name="connsiteY1116" fmla="*/ 57074 h 2160250"/>
              <a:gd name="connsiteX1117" fmla="*/ 8974496 w 12194024"/>
              <a:gd name="connsiteY1117" fmla="*/ 55828 h 2160250"/>
              <a:gd name="connsiteX1118" fmla="*/ 8977726 w 12194024"/>
              <a:gd name="connsiteY1118" fmla="*/ 57166 h 2160250"/>
              <a:gd name="connsiteX1119" fmla="*/ 8976388 w 12194024"/>
              <a:gd name="connsiteY1119" fmla="*/ 58689 h 2160250"/>
              <a:gd name="connsiteX1120" fmla="*/ 10715041 w 12194024"/>
              <a:gd name="connsiteY1120" fmla="*/ 58689 h 2160250"/>
              <a:gd name="connsiteX1121" fmla="*/ 10711672 w 12194024"/>
              <a:gd name="connsiteY1121" fmla="*/ 57074 h 2160250"/>
              <a:gd name="connsiteX1122" fmla="*/ 10713149 w 12194024"/>
              <a:gd name="connsiteY1122" fmla="*/ 55828 h 2160250"/>
              <a:gd name="connsiteX1123" fmla="*/ 10716380 w 12194024"/>
              <a:gd name="connsiteY1123" fmla="*/ 57166 h 2160250"/>
              <a:gd name="connsiteX1124" fmla="*/ 10715041 w 12194024"/>
              <a:gd name="connsiteY1124" fmla="*/ 58689 h 2160250"/>
              <a:gd name="connsiteX1125" fmla="*/ 11910361 w 12194024"/>
              <a:gd name="connsiteY1125" fmla="*/ 58689 h 2160250"/>
              <a:gd name="connsiteX1126" fmla="*/ 11906994 w 12194024"/>
              <a:gd name="connsiteY1126" fmla="*/ 57074 h 2160250"/>
              <a:gd name="connsiteX1127" fmla="*/ 11908470 w 12194024"/>
              <a:gd name="connsiteY1127" fmla="*/ 55828 h 2160250"/>
              <a:gd name="connsiteX1128" fmla="*/ 11911700 w 12194024"/>
              <a:gd name="connsiteY1128" fmla="*/ 57166 h 2160250"/>
              <a:gd name="connsiteX1129" fmla="*/ 11910361 w 12194024"/>
              <a:gd name="connsiteY1129" fmla="*/ 58689 h 2160250"/>
              <a:gd name="connsiteX1130" fmla="*/ 665781 w 12194024"/>
              <a:gd name="connsiteY1130" fmla="*/ 113917 h 2160250"/>
              <a:gd name="connsiteX1131" fmla="*/ 664719 w 12194024"/>
              <a:gd name="connsiteY1131" fmla="*/ 110641 h 2160250"/>
              <a:gd name="connsiteX1132" fmla="*/ 669010 w 12194024"/>
              <a:gd name="connsiteY1132" fmla="*/ 108657 h 2160250"/>
              <a:gd name="connsiteX1133" fmla="*/ 670394 w 12194024"/>
              <a:gd name="connsiteY1133" fmla="*/ 112764 h 2160250"/>
              <a:gd name="connsiteX1134" fmla="*/ 665781 w 12194024"/>
              <a:gd name="connsiteY1134" fmla="*/ 113917 h 2160250"/>
              <a:gd name="connsiteX1135" fmla="*/ 3056422 w 12194024"/>
              <a:gd name="connsiteY1135" fmla="*/ 113917 h 2160250"/>
              <a:gd name="connsiteX1136" fmla="*/ 3055361 w 12194024"/>
              <a:gd name="connsiteY1136" fmla="*/ 110641 h 2160250"/>
              <a:gd name="connsiteX1137" fmla="*/ 3059652 w 12194024"/>
              <a:gd name="connsiteY1137" fmla="*/ 108657 h 2160250"/>
              <a:gd name="connsiteX1138" fmla="*/ 3061037 w 12194024"/>
              <a:gd name="connsiteY1138" fmla="*/ 112764 h 2160250"/>
              <a:gd name="connsiteX1139" fmla="*/ 3056422 w 12194024"/>
              <a:gd name="connsiteY1139" fmla="*/ 113917 h 2160250"/>
              <a:gd name="connsiteX1140" fmla="*/ 3599755 w 12194024"/>
              <a:gd name="connsiteY1140" fmla="*/ 113917 h 2160250"/>
              <a:gd name="connsiteX1141" fmla="*/ 3598693 w 12194024"/>
              <a:gd name="connsiteY1141" fmla="*/ 110641 h 2160250"/>
              <a:gd name="connsiteX1142" fmla="*/ 3602984 w 12194024"/>
              <a:gd name="connsiteY1142" fmla="*/ 108657 h 2160250"/>
              <a:gd name="connsiteX1143" fmla="*/ 3604368 w 12194024"/>
              <a:gd name="connsiteY1143" fmla="*/ 112764 h 2160250"/>
              <a:gd name="connsiteX1144" fmla="*/ 3599755 w 12194024"/>
              <a:gd name="connsiteY1144" fmla="*/ 113917 h 2160250"/>
              <a:gd name="connsiteX1145" fmla="*/ 4251744 w 12194024"/>
              <a:gd name="connsiteY1145" fmla="*/ 113917 h 2160250"/>
              <a:gd name="connsiteX1146" fmla="*/ 4250682 w 12194024"/>
              <a:gd name="connsiteY1146" fmla="*/ 110641 h 2160250"/>
              <a:gd name="connsiteX1147" fmla="*/ 4254974 w 12194024"/>
              <a:gd name="connsiteY1147" fmla="*/ 108657 h 2160250"/>
              <a:gd name="connsiteX1148" fmla="*/ 4256358 w 12194024"/>
              <a:gd name="connsiteY1148" fmla="*/ 112764 h 2160250"/>
              <a:gd name="connsiteX1149" fmla="*/ 4251744 w 12194024"/>
              <a:gd name="connsiteY1149" fmla="*/ 113917 h 2160250"/>
              <a:gd name="connsiteX1150" fmla="*/ 6745756 w 12194024"/>
              <a:gd name="connsiteY1150" fmla="*/ 113917 h 2160250"/>
              <a:gd name="connsiteX1151" fmla="*/ 6744694 w 12194024"/>
              <a:gd name="connsiteY1151" fmla="*/ 110641 h 2160250"/>
              <a:gd name="connsiteX1152" fmla="*/ 6748985 w 12194024"/>
              <a:gd name="connsiteY1152" fmla="*/ 108657 h 2160250"/>
              <a:gd name="connsiteX1153" fmla="*/ 6750369 w 12194024"/>
              <a:gd name="connsiteY1153" fmla="*/ 112764 h 2160250"/>
              <a:gd name="connsiteX1154" fmla="*/ 6745756 w 12194024"/>
              <a:gd name="connsiteY1154" fmla="*/ 113917 h 2160250"/>
              <a:gd name="connsiteX1155" fmla="*/ 9136398 w 12194024"/>
              <a:gd name="connsiteY1155" fmla="*/ 113917 h 2160250"/>
              <a:gd name="connsiteX1156" fmla="*/ 9135337 w 12194024"/>
              <a:gd name="connsiteY1156" fmla="*/ 110641 h 2160250"/>
              <a:gd name="connsiteX1157" fmla="*/ 9139628 w 12194024"/>
              <a:gd name="connsiteY1157" fmla="*/ 108657 h 2160250"/>
              <a:gd name="connsiteX1158" fmla="*/ 9141012 w 12194024"/>
              <a:gd name="connsiteY1158" fmla="*/ 112764 h 2160250"/>
              <a:gd name="connsiteX1159" fmla="*/ 9136398 w 12194024"/>
              <a:gd name="connsiteY1159" fmla="*/ 113917 h 2160250"/>
              <a:gd name="connsiteX1160" fmla="*/ 9679730 w 12194024"/>
              <a:gd name="connsiteY1160" fmla="*/ 113917 h 2160250"/>
              <a:gd name="connsiteX1161" fmla="*/ 9678669 w 12194024"/>
              <a:gd name="connsiteY1161" fmla="*/ 110641 h 2160250"/>
              <a:gd name="connsiteX1162" fmla="*/ 9682959 w 12194024"/>
              <a:gd name="connsiteY1162" fmla="*/ 108657 h 2160250"/>
              <a:gd name="connsiteX1163" fmla="*/ 9684343 w 12194024"/>
              <a:gd name="connsiteY1163" fmla="*/ 112764 h 2160250"/>
              <a:gd name="connsiteX1164" fmla="*/ 9679730 w 12194024"/>
              <a:gd name="connsiteY1164" fmla="*/ 113917 h 2160250"/>
              <a:gd name="connsiteX1165" fmla="*/ 10331718 w 12194024"/>
              <a:gd name="connsiteY1165" fmla="*/ 113917 h 2160250"/>
              <a:gd name="connsiteX1166" fmla="*/ 10330657 w 12194024"/>
              <a:gd name="connsiteY1166" fmla="*/ 110641 h 2160250"/>
              <a:gd name="connsiteX1167" fmla="*/ 10334949 w 12194024"/>
              <a:gd name="connsiteY1167" fmla="*/ 108657 h 2160250"/>
              <a:gd name="connsiteX1168" fmla="*/ 10336332 w 12194024"/>
              <a:gd name="connsiteY1168" fmla="*/ 112764 h 2160250"/>
              <a:gd name="connsiteX1169" fmla="*/ 10331718 w 12194024"/>
              <a:gd name="connsiteY1169" fmla="*/ 113917 h 2160250"/>
              <a:gd name="connsiteX1170" fmla="*/ 2733635 w 12194024"/>
              <a:gd name="connsiteY1170" fmla="*/ 113963 h 2160250"/>
              <a:gd name="connsiteX1171" fmla="*/ 2729482 w 12194024"/>
              <a:gd name="connsiteY1171" fmla="*/ 111979 h 2160250"/>
              <a:gd name="connsiteX1172" fmla="*/ 2730451 w 12194024"/>
              <a:gd name="connsiteY1172" fmla="*/ 108796 h 2160250"/>
              <a:gd name="connsiteX1173" fmla="*/ 2735250 w 12194024"/>
              <a:gd name="connsiteY1173" fmla="*/ 109811 h 2160250"/>
              <a:gd name="connsiteX1174" fmla="*/ 2733635 w 12194024"/>
              <a:gd name="connsiteY1174" fmla="*/ 113963 h 2160250"/>
              <a:gd name="connsiteX1175" fmla="*/ 3168310 w 12194024"/>
              <a:gd name="connsiteY1175" fmla="*/ 113963 h 2160250"/>
              <a:gd name="connsiteX1176" fmla="*/ 3164157 w 12194024"/>
              <a:gd name="connsiteY1176" fmla="*/ 111979 h 2160250"/>
              <a:gd name="connsiteX1177" fmla="*/ 3165126 w 12194024"/>
              <a:gd name="connsiteY1177" fmla="*/ 108796 h 2160250"/>
              <a:gd name="connsiteX1178" fmla="*/ 3169924 w 12194024"/>
              <a:gd name="connsiteY1178" fmla="*/ 109811 h 2160250"/>
              <a:gd name="connsiteX1179" fmla="*/ 3168310 w 12194024"/>
              <a:gd name="connsiteY1179" fmla="*/ 113963 h 2160250"/>
              <a:gd name="connsiteX1180" fmla="*/ 3276966 w 12194024"/>
              <a:gd name="connsiteY1180" fmla="*/ 113963 h 2160250"/>
              <a:gd name="connsiteX1181" fmla="*/ 3272814 w 12194024"/>
              <a:gd name="connsiteY1181" fmla="*/ 111979 h 2160250"/>
              <a:gd name="connsiteX1182" fmla="*/ 3273783 w 12194024"/>
              <a:gd name="connsiteY1182" fmla="*/ 108796 h 2160250"/>
              <a:gd name="connsiteX1183" fmla="*/ 3278580 w 12194024"/>
              <a:gd name="connsiteY1183" fmla="*/ 109811 h 2160250"/>
              <a:gd name="connsiteX1184" fmla="*/ 3276966 w 12194024"/>
              <a:gd name="connsiteY1184" fmla="*/ 113963 h 2160250"/>
              <a:gd name="connsiteX1185" fmla="*/ 3820299 w 12194024"/>
              <a:gd name="connsiteY1185" fmla="*/ 113963 h 2160250"/>
              <a:gd name="connsiteX1186" fmla="*/ 3816146 w 12194024"/>
              <a:gd name="connsiteY1186" fmla="*/ 111979 h 2160250"/>
              <a:gd name="connsiteX1187" fmla="*/ 3817115 w 12194024"/>
              <a:gd name="connsiteY1187" fmla="*/ 108796 h 2160250"/>
              <a:gd name="connsiteX1188" fmla="*/ 3821913 w 12194024"/>
              <a:gd name="connsiteY1188" fmla="*/ 109811 h 2160250"/>
              <a:gd name="connsiteX1189" fmla="*/ 3820299 w 12194024"/>
              <a:gd name="connsiteY1189" fmla="*/ 113963 h 2160250"/>
              <a:gd name="connsiteX1190" fmla="*/ 5124323 w 12194024"/>
              <a:gd name="connsiteY1190" fmla="*/ 113963 h 2160250"/>
              <a:gd name="connsiteX1191" fmla="*/ 5120171 w 12194024"/>
              <a:gd name="connsiteY1191" fmla="*/ 111979 h 2160250"/>
              <a:gd name="connsiteX1192" fmla="*/ 5121140 w 12194024"/>
              <a:gd name="connsiteY1192" fmla="*/ 108796 h 2160250"/>
              <a:gd name="connsiteX1193" fmla="*/ 5125938 w 12194024"/>
              <a:gd name="connsiteY1193" fmla="*/ 109811 h 2160250"/>
              <a:gd name="connsiteX1194" fmla="*/ 5124323 w 12194024"/>
              <a:gd name="connsiteY1194" fmla="*/ 113963 h 2160250"/>
              <a:gd name="connsiteX1195" fmla="*/ 5667655 w 12194024"/>
              <a:gd name="connsiteY1195" fmla="*/ 113963 h 2160250"/>
              <a:gd name="connsiteX1196" fmla="*/ 5663503 w 12194024"/>
              <a:gd name="connsiteY1196" fmla="*/ 111979 h 2160250"/>
              <a:gd name="connsiteX1197" fmla="*/ 5664472 w 12194024"/>
              <a:gd name="connsiteY1197" fmla="*/ 108796 h 2160250"/>
              <a:gd name="connsiteX1198" fmla="*/ 5669270 w 12194024"/>
              <a:gd name="connsiteY1198" fmla="*/ 109811 h 2160250"/>
              <a:gd name="connsiteX1199" fmla="*/ 5667655 w 12194024"/>
              <a:gd name="connsiteY1199" fmla="*/ 113963 h 2160250"/>
              <a:gd name="connsiteX1200" fmla="*/ 6102330 w 12194024"/>
              <a:gd name="connsiteY1200" fmla="*/ 113963 h 2160250"/>
              <a:gd name="connsiteX1201" fmla="*/ 6098178 w 12194024"/>
              <a:gd name="connsiteY1201" fmla="*/ 111979 h 2160250"/>
              <a:gd name="connsiteX1202" fmla="*/ 6099146 w 12194024"/>
              <a:gd name="connsiteY1202" fmla="*/ 108796 h 2160250"/>
              <a:gd name="connsiteX1203" fmla="*/ 6103945 w 12194024"/>
              <a:gd name="connsiteY1203" fmla="*/ 109811 h 2160250"/>
              <a:gd name="connsiteX1204" fmla="*/ 6102330 w 12194024"/>
              <a:gd name="connsiteY1204" fmla="*/ 113963 h 2160250"/>
              <a:gd name="connsiteX1205" fmla="*/ 8813610 w 12194024"/>
              <a:gd name="connsiteY1205" fmla="*/ 113963 h 2160250"/>
              <a:gd name="connsiteX1206" fmla="*/ 8809458 w 12194024"/>
              <a:gd name="connsiteY1206" fmla="*/ 111979 h 2160250"/>
              <a:gd name="connsiteX1207" fmla="*/ 8810426 w 12194024"/>
              <a:gd name="connsiteY1207" fmla="*/ 108796 h 2160250"/>
              <a:gd name="connsiteX1208" fmla="*/ 8815224 w 12194024"/>
              <a:gd name="connsiteY1208" fmla="*/ 109811 h 2160250"/>
              <a:gd name="connsiteX1209" fmla="*/ 8813610 w 12194024"/>
              <a:gd name="connsiteY1209" fmla="*/ 113963 h 2160250"/>
              <a:gd name="connsiteX1210" fmla="*/ 9248285 w 12194024"/>
              <a:gd name="connsiteY1210" fmla="*/ 113963 h 2160250"/>
              <a:gd name="connsiteX1211" fmla="*/ 9244131 w 12194024"/>
              <a:gd name="connsiteY1211" fmla="*/ 111979 h 2160250"/>
              <a:gd name="connsiteX1212" fmla="*/ 9245101 w 12194024"/>
              <a:gd name="connsiteY1212" fmla="*/ 108796 h 2160250"/>
              <a:gd name="connsiteX1213" fmla="*/ 9249900 w 12194024"/>
              <a:gd name="connsiteY1213" fmla="*/ 109811 h 2160250"/>
              <a:gd name="connsiteX1214" fmla="*/ 9248285 w 12194024"/>
              <a:gd name="connsiteY1214" fmla="*/ 113963 h 2160250"/>
              <a:gd name="connsiteX1215" fmla="*/ 9356942 w 12194024"/>
              <a:gd name="connsiteY1215" fmla="*/ 113963 h 2160250"/>
              <a:gd name="connsiteX1216" fmla="*/ 9352789 w 12194024"/>
              <a:gd name="connsiteY1216" fmla="*/ 111979 h 2160250"/>
              <a:gd name="connsiteX1217" fmla="*/ 9353758 w 12194024"/>
              <a:gd name="connsiteY1217" fmla="*/ 108796 h 2160250"/>
              <a:gd name="connsiteX1218" fmla="*/ 9358556 w 12194024"/>
              <a:gd name="connsiteY1218" fmla="*/ 109811 h 2160250"/>
              <a:gd name="connsiteX1219" fmla="*/ 9356942 w 12194024"/>
              <a:gd name="connsiteY1219" fmla="*/ 113963 h 2160250"/>
              <a:gd name="connsiteX1220" fmla="*/ 9900274 w 12194024"/>
              <a:gd name="connsiteY1220" fmla="*/ 113963 h 2160250"/>
              <a:gd name="connsiteX1221" fmla="*/ 9896121 w 12194024"/>
              <a:gd name="connsiteY1221" fmla="*/ 111979 h 2160250"/>
              <a:gd name="connsiteX1222" fmla="*/ 9897091 w 12194024"/>
              <a:gd name="connsiteY1222" fmla="*/ 108796 h 2160250"/>
              <a:gd name="connsiteX1223" fmla="*/ 9901888 w 12194024"/>
              <a:gd name="connsiteY1223" fmla="*/ 109811 h 2160250"/>
              <a:gd name="connsiteX1224" fmla="*/ 9900274 w 12194024"/>
              <a:gd name="connsiteY1224" fmla="*/ 113963 h 2160250"/>
              <a:gd name="connsiteX1225" fmla="*/ 11204298 w 12194024"/>
              <a:gd name="connsiteY1225" fmla="*/ 113963 h 2160250"/>
              <a:gd name="connsiteX1226" fmla="*/ 11200145 w 12194024"/>
              <a:gd name="connsiteY1226" fmla="*/ 111979 h 2160250"/>
              <a:gd name="connsiteX1227" fmla="*/ 11201114 w 12194024"/>
              <a:gd name="connsiteY1227" fmla="*/ 108796 h 2160250"/>
              <a:gd name="connsiteX1228" fmla="*/ 11205914 w 12194024"/>
              <a:gd name="connsiteY1228" fmla="*/ 109811 h 2160250"/>
              <a:gd name="connsiteX1229" fmla="*/ 11204298 w 12194024"/>
              <a:gd name="connsiteY1229" fmla="*/ 113963 h 2160250"/>
              <a:gd name="connsiteX1230" fmla="*/ 11747630 w 12194024"/>
              <a:gd name="connsiteY1230" fmla="*/ 113963 h 2160250"/>
              <a:gd name="connsiteX1231" fmla="*/ 11743478 w 12194024"/>
              <a:gd name="connsiteY1231" fmla="*/ 111979 h 2160250"/>
              <a:gd name="connsiteX1232" fmla="*/ 11744447 w 12194024"/>
              <a:gd name="connsiteY1232" fmla="*/ 108796 h 2160250"/>
              <a:gd name="connsiteX1233" fmla="*/ 11749245 w 12194024"/>
              <a:gd name="connsiteY1233" fmla="*/ 109811 h 2160250"/>
              <a:gd name="connsiteX1234" fmla="*/ 11747630 w 12194024"/>
              <a:gd name="connsiteY1234" fmla="*/ 113963 h 2160250"/>
              <a:gd name="connsiteX1235" fmla="*/ 12182305 w 12194024"/>
              <a:gd name="connsiteY1235" fmla="*/ 113963 h 2160250"/>
              <a:gd name="connsiteX1236" fmla="*/ 12178152 w 12194024"/>
              <a:gd name="connsiteY1236" fmla="*/ 111979 h 2160250"/>
              <a:gd name="connsiteX1237" fmla="*/ 12179121 w 12194024"/>
              <a:gd name="connsiteY1237" fmla="*/ 108796 h 2160250"/>
              <a:gd name="connsiteX1238" fmla="*/ 12183920 w 12194024"/>
              <a:gd name="connsiteY1238" fmla="*/ 109811 h 2160250"/>
              <a:gd name="connsiteX1239" fmla="*/ 12182305 w 12194024"/>
              <a:gd name="connsiteY1239" fmla="*/ 113963 h 2160250"/>
              <a:gd name="connsiteX1240" fmla="*/ 777344 w 12194024"/>
              <a:gd name="connsiteY1240" fmla="*/ 114378 h 2160250"/>
              <a:gd name="connsiteX1241" fmla="*/ 773468 w 12194024"/>
              <a:gd name="connsiteY1241" fmla="*/ 111564 h 2160250"/>
              <a:gd name="connsiteX1242" fmla="*/ 774760 w 12194024"/>
              <a:gd name="connsiteY1242" fmla="*/ 108242 h 2160250"/>
              <a:gd name="connsiteX1243" fmla="*/ 779282 w 12194024"/>
              <a:gd name="connsiteY1243" fmla="*/ 110272 h 2160250"/>
              <a:gd name="connsiteX1244" fmla="*/ 777344 w 12194024"/>
              <a:gd name="connsiteY1244" fmla="*/ 114378 h 2160250"/>
              <a:gd name="connsiteX1245" fmla="*/ 1755351 w 12194024"/>
              <a:gd name="connsiteY1245" fmla="*/ 114378 h 2160250"/>
              <a:gd name="connsiteX1246" fmla="*/ 1751475 w 12194024"/>
              <a:gd name="connsiteY1246" fmla="*/ 111564 h 2160250"/>
              <a:gd name="connsiteX1247" fmla="*/ 1752767 w 12194024"/>
              <a:gd name="connsiteY1247" fmla="*/ 108242 h 2160250"/>
              <a:gd name="connsiteX1248" fmla="*/ 1757289 w 12194024"/>
              <a:gd name="connsiteY1248" fmla="*/ 110272 h 2160250"/>
              <a:gd name="connsiteX1249" fmla="*/ 1755351 w 12194024"/>
              <a:gd name="connsiteY1249" fmla="*/ 114378 h 2160250"/>
              <a:gd name="connsiteX1250" fmla="*/ 1864009 w 12194024"/>
              <a:gd name="connsiteY1250" fmla="*/ 114378 h 2160250"/>
              <a:gd name="connsiteX1251" fmla="*/ 1860133 w 12194024"/>
              <a:gd name="connsiteY1251" fmla="*/ 111564 h 2160250"/>
              <a:gd name="connsiteX1252" fmla="*/ 1861424 w 12194024"/>
              <a:gd name="connsiteY1252" fmla="*/ 108242 h 2160250"/>
              <a:gd name="connsiteX1253" fmla="*/ 1865946 w 12194024"/>
              <a:gd name="connsiteY1253" fmla="*/ 110272 h 2160250"/>
              <a:gd name="connsiteX1254" fmla="*/ 1864009 w 12194024"/>
              <a:gd name="connsiteY1254" fmla="*/ 114378 h 2160250"/>
              <a:gd name="connsiteX1255" fmla="*/ 3494004 w 12194024"/>
              <a:gd name="connsiteY1255" fmla="*/ 114378 h 2160250"/>
              <a:gd name="connsiteX1256" fmla="*/ 3490129 w 12194024"/>
              <a:gd name="connsiteY1256" fmla="*/ 111564 h 2160250"/>
              <a:gd name="connsiteX1257" fmla="*/ 3491421 w 12194024"/>
              <a:gd name="connsiteY1257" fmla="*/ 108242 h 2160250"/>
              <a:gd name="connsiteX1258" fmla="*/ 3495942 w 12194024"/>
              <a:gd name="connsiteY1258" fmla="*/ 110272 h 2160250"/>
              <a:gd name="connsiteX1259" fmla="*/ 3494004 w 12194024"/>
              <a:gd name="connsiteY1259" fmla="*/ 114378 h 2160250"/>
              <a:gd name="connsiteX1260" fmla="*/ 4037336 w 12194024"/>
              <a:gd name="connsiteY1260" fmla="*/ 114378 h 2160250"/>
              <a:gd name="connsiteX1261" fmla="*/ 4033461 w 12194024"/>
              <a:gd name="connsiteY1261" fmla="*/ 111564 h 2160250"/>
              <a:gd name="connsiteX1262" fmla="*/ 4034752 w 12194024"/>
              <a:gd name="connsiteY1262" fmla="*/ 108242 h 2160250"/>
              <a:gd name="connsiteX1263" fmla="*/ 4039274 w 12194024"/>
              <a:gd name="connsiteY1263" fmla="*/ 110272 h 2160250"/>
              <a:gd name="connsiteX1264" fmla="*/ 4037336 w 12194024"/>
              <a:gd name="connsiteY1264" fmla="*/ 114378 h 2160250"/>
              <a:gd name="connsiteX1265" fmla="*/ 4145993 w 12194024"/>
              <a:gd name="connsiteY1265" fmla="*/ 114378 h 2160250"/>
              <a:gd name="connsiteX1266" fmla="*/ 4142118 w 12194024"/>
              <a:gd name="connsiteY1266" fmla="*/ 111564 h 2160250"/>
              <a:gd name="connsiteX1267" fmla="*/ 4143409 w 12194024"/>
              <a:gd name="connsiteY1267" fmla="*/ 108242 h 2160250"/>
              <a:gd name="connsiteX1268" fmla="*/ 4147931 w 12194024"/>
              <a:gd name="connsiteY1268" fmla="*/ 110272 h 2160250"/>
              <a:gd name="connsiteX1269" fmla="*/ 4145993 w 12194024"/>
              <a:gd name="connsiteY1269" fmla="*/ 114378 h 2160250"/>
              <a:gd name="connsiteX1270" fmla="*/ 5775989 w 12194024"/>
              <a:gd name="connsiteY1270" fmla="*/ 114378 h 2160250"/>
              <a:gd name="connsiteX1271" fmla="*/ 5772114 w 12194024"/>
              <a:gd name="connsiteY1271" fmla="*/ 111564 h 2160250"/>
              <a:gd name="connsiteX1272" fmla="*/ 5773406 w 12194024"/>
              <a:gd name="connsiteY1272" fmla="*/ 108242 h 2160250"/>
              <a:gd name="connsiteX1273" fmla="*/ 5777927 w 12194024"/>
              <a:gd name="connsiteY1273" fmla="*/ 110272 h 2160250"/>
              <a:gd name="connsiteX1274" fmla="*/ 5775989 w 12194024"/>
              <a:gd name="connsiteY1274" fmla="*/ 114378 h 2160250"/>
              <a:gd name="connsiteX1275" fmla="*/ 5993350 w 12194024"/>
              <a:gd name="connsiteY1275" fmla="*/ 114378 h 2160250"/>
              <a:gd name="connsiteX1276" fmla="*/ 5989474 w 12194024"/>
              <a:gd name="connsiteY1276" fmla="*/ 111564 h 2160250"/>
              <a:gd name="connsiteX1277" fmla="*/ 5990766 w 12194024"/>
              <a:gd name="connsiteY1277" fmla="*/ 108242 h 2160250"/>
              <a:gd name="connsiteX1278" fmla="*/ 5995288 w 12194024"/>
              <a:gd name="connsiteY1278" fmla="*/ 110272 h 2160250"/>
              <a:gd name="connsiteX1279" fmla="*/ 5993350 w 12194024"/>
              <a:gd name="connsiteY1279" fmla="*/ 114378 h 2160250"/>
              <a:gd name="connsiteX1280" fmla="*/ 6857319 w 12194024"/>
              <a:gd name="connsiteY1280" fmla="*/ 114378 h 2160250"/>
              <a:gd name="connsiteX1281" fmla="*/ 6853444 w 12194024"/>
              <a:gd name="connsiteY1281" fmla="*/ 111564 h 2160250"/>
              <a:gd name="connsiteX1282" fmla="*/ 6854734 w 12194024"/>
              <a:gd name="connsiteY1282" fmla="*/ 108242 h 2160250"/>
              <a:gd name="connsiteX1283" fmla="*/ 6859257 w 12194024"/>
              <a:gd name="connsiteY1283" fmla="*/ 110272 h 2160250"/>
              <a:gd name="connsiteX1284" fmla="*/ 6857319 w 12194024"/>
              <a:gd name="connsiteY1284" fmla="*/ 114378 h 2160250"/>
              <a:gd name="connsiteX1285" fmla="*/ 7835326 w 12194024"/>
              <a:gd name="connsiteY1285" fmla="*/ 114378 h 2160250"/>
              <a:gd name="connsiteX1286" fmla="*/ 7831451 w 12194024"/>
              <a:gd name="connsiteY1286" fmla="*/ 111564 h 2160250"/>
              <a:gd name="connsiteX1287" fmla="*/ 7832742 w 12194024"/>
              <a:gd name="connsiteY1287" fmla="*/ 108242 h 2160250"/>
              <a:gd name="connsiteX1288" fmla="*/ 7837264 w 12194024"/>
              <a:gd name="connsiteY1288" fmla="*/ 110272 h 2160250"/>
              <a:gd name="connsiteX1289" fmla="*/ 7835326 w 12194024"/>
              <a:gd name="connsiteY1289" fmla="*/ 114378 h 2160250"/>
              <a:gd name="connsiteX1290" fmla="*/ 7943984 w 12194024"/>
              <a:gd name="connsiteY1290" fmla="*/ 114378 h 2160250"/>
              <a:gd name="connsiteX1291" fmla="*/ 7940108 w 12194024"/>
              <a:gd name="connsiteY1291" fmla="*/ 111564 h 2160250"/>
              <a:gd name="connsiteX1292" fmla="*/ 7941400 w 12194024"/>
              <a:gd name="connsiteY1292" fmla="*/ 108242 h 2160250"/>
              <a:gd name="connsiteX1293" fmla="*/ 7945921 w 12194024"/>
              <a:gd name="connsiteY1293" fmla="*/ 110272 h 2160250"/>
              <a:gd name="connsiteX1294" fmla="*/ 7943984 w 12194024"/>
              <a:gd name="connsiteY1294" fmla="*/ 114378 h 2160250"/>
              <a:gd name="connsiteX1295" fmla="*/ 9573979 w 12194024"/>
              <a:gd name="connsiteY1295" fmla="*/ 114378 h 2160250"/>
              <a:gd name="connsiteX1296" fmla="*/ 9570104 w 12194024"/>
              <a:gd name="connsiteY1296" fmla="*/ 111564 h 2160250"/>
              <a:gd name="connsiteX1297" fmla="*/ 9571395 w 12194024"/>
              <a:gd name="connsiteY1297" fmla="*/ 108242 h 2160250"/>
              <a:gd name="connsiteX1298" fmla="*/ 9575917 w 12194024"/>
              <a:gd name="connsiteY1298" fmla="*/ 110272 h 2160250"/>
              <a:gd name="connsiteX1299" fmla="*/ 9573979 w 12194024"/>
              <a:gd name="connsiteY1299" fmla="*/ 114378 h 2160250"/>
              <a:gd name="connsiteX1300" fmla="*/ 10117312 w 12194024"/>
              <a:gd name="connsiteY1300" fmla="*/ 114378 h 2160250"/>
              <a:gd name="connsiteX1301" fmla="*/ 10113436 w 12194024"/>
              <a:gd name="connsiteY1301" fmla="*/ 111564 h 2160250"/>
              <a:gd name="connsiteX1302" fmla="*/ 10114727 w 12194024"/>
              <a:gd name="connsiteY1302" fmla="*/ 108242 h 2160250"/>
              <a:gd name="connsiteX1303" fmla="*/ 10119249 w 12194024"/>
              <a:gd name="connsiteY1303" fmla="*/ 110272 h 2160250"/>
              <a:gd name="connsiteX1304" fmla="*/ 10117312 w 12194024"/>
              <a:gd name="connsiteY1304" fmla="*/ 114378 h 2160250"/>
              <a:gd name="connsiteX1305" fmla="*/ 10225968 w 12194024"/>
              <a:gd name="connsiteY1305" fmla="*/ 114378 h 2160250"/>
              <a:gd name="connsiteX1306" fmla="*/ 10222092 w 12194024"/>
              <a:gd name="connsiteY1306" fmla="*/ 111564 h 2160250"/>
              <a:gd name="connsiteX1307" fmla="*/ 10223384 w 12194024"/>
              <a:gd name="connsiteY1307" fmla="*/ 108242 h 2160250"/>
              <a:gd name="connsiteX1308" fmla="*/ 10227907 w 12194024"/>
              <a:gd name="connsiteY1308" fmla="*/ 110272 h 2160250"/>
              <a:gd name="connsiteX1309" fmla="*/ 10225968 w 12194024"/>
              <a:gd name="connsiteY1309" fmla="*/ 114378 h 2160250"/>
              <a:gd name="connsiteX1310" fmla="*/ 11855965 w 12194024"/>
              <a:gd name="connsiteY1310" fmla="*/ 114378 h 2160250"/>
              <a:gd name="connsiteX1311" fmla="*/ 11852089 w 12194024"/>
              <a:gd name="connsiteY1311" fmla="*/ 111564 h 2160250"/>
              <a:gd name="connsiteX1312" fmla="*/ 11853381 w 12194024"/>
              <a:gd name="connsiteY1312" fmla="*/ 108242 h 2160250"/>
              <a:gd name="connsiteX1313" fmla="*/ 11857902 w 12194024"/>
              <a:gd name="connsiteY1313" fmla="*/ 110272 h 2160250"/>
              <a:gd name="connsiteX1314" fmla="*/ 11855965 w 12194024"/>
              <a:gd name="connsiteY1314" fmla="*/ 114378 h 2160250"/>
              <a:gd name="connsiteX1315" fmla="*/ 12073326 w 12194024"/>
              <a:gd name="connsiteY1315" fmla="*/ 114378 h 2160250"/>
              <a:gd name="connsiteX1316" fmla="*/ 12069448 w 12194024"/>
              <a:gd name="connsiteY1316" fmla="*/ 111564 h 2160250"/>
              <a:gd name="connsiteX1317" fmla="*/ 12070741 w 12194024"/>
              <a:gd name="connsiteY1317" fmla="*/ 108242 h 2160250"/>
              <a:gd name="connsiteX1318" fmla="*/ 12075263 w 12194024"/>
              <a:gd name="connsiteY1318" fmla="*/ 110272 h 2160250"/>
              <a:gd name="connsiteX1319" fmla="*/ 12073326 w 12194024"/>
              <a:gd name="connsiteY1319" fmla="*/ 114378 h 2160250"/>
              <a:gd name="connsiteX1320" fmla="*/ 7182691 w 12194024"/>
              <a:gd name="connsiteY1320" fmla="*/ 114424 h 2160250"/>
              <a:gd name="connsiteX1321" fmla="*/ 7179784 w 12194024"/>
              <a:gd name="connsiteY1321" fmla="*/ 112856 h 2160250"/>
              <a:gd name="connsiteX1322" fmla="*/ 7180661 w 12194024"/>
              <a:gd name="connsiteY1322" fmla="*/ 107873 h 2160250"/>
              <a:gd name="connsiteX1323" fmla="*/ 7184490 w 12194024"/>
              <a:gd name="connsiteY1323" fmla="*/ 109718 h 2160250"/>
              <a:gd name="connsiteX1324" fmla="*/ 7182691 w 12194024"/>
              <a:gd name="connsiteY1324" fmla="*/ 114424 h 2160250"/>
              <a:gd name="connsiteX1325" fmla="*/ 7508662 w 12194024"/>
              <a:gd name="connsiteY1325" fmla="*/ 114424 h 2160250"/>
              <a:gd name="connsiteX1326" fmla="*/ 7505755 w 12194024"/>
              <a:gd name="connsiteY1326" fmla="*/ 112856 h 2160250"/>
              <a:gd name="connsiteX1327" fmla="*/ 7506633 w 12194024"/>
              <a:gd name="connsiteY1327" fmla="*/ 107873 h 2160250"/>
              <a:gd name="connsiteX1328" fmla="*/ 7510462 w 12194024"/>
              <a:gd name="connsiteY1328" fmla="*/ 109718 h 2160250"/>
              <a:gd name="connsiteX1329" fmla="*/ 7508662 w 12194024"/>
              <a:gd name="connsiteY1329" fmla="*/ 114424 h 2160250"/>
              <a:gd name="connsiteX1330" fmla="*/ 8160651 w 12194024"/>
              <a:gd name="connsiteY1330" fmla="*/ 114424 h 2160250"/>
              <a:gd name="connsiteX1331" fmla="*/ 8157745 w 12194024"/>
              <a:gd name="connsiteY1331" fmla="*/ 112856 h 2160250"/>
              <a:gd name="connsiteX1332" fmla="*/ 8158621 w 12194024"/>
              <a:gd name="connsiteY1332" fmla="*/ 107873 h 2160250"/>
              <a:gd name="connsiteX1333" fmla="*/ 8162451 w 12194024"/>
              <a:gd name="connsiteY1333" fmla="*/ 109718 h 2160250"/>
              <a:gd name="connsiteX1334" fmla="*/ 8160651 w 12194024"/>
              <a:gd name="connsiteY1334" fmla="*/ 114424 h 2160250"/>
              <a:gd name="connsiteX1335" fmla="*/ 8269355 w 12194024"/>
              <a:gd name="connsiteY1335" fmla="*/ 114424 h 2160250"/>
              <a:gd name="connsiteX1336" fmla="*/ 8266448 w 12194024"/>
              <a:gd name="connsiteY1336" fmla="*/ 112856 h 2160250"/>
              <a:gd name="connsiteX1337" fmla="*/ 8267325 w 12194024"/>
              <a:gd name="connsiteY1337" fmla="*/ 107873 h 2160250"/>
              <a:gd name="connsiteX1338" fmla="*/ 8271154 w 12194024"/>
              <a:gd name="connsiteY1338" fmla="*/ 109718 h 2160250"/>
              <a:gd name="connsiteX1339" fmla="*/ 8269355 w 12194024"/>
              <a:gd name="connsiteY1339" fmla="*/ 114424 h 2160250"/>
              <a:gd name="connsiteX1340" fmla="*/ 8377551 w 12194024"/>
              <a:gd name="connsiteY1340" fmla="*/ 114424 h 2160250"/>
              <a:gd name="connsiteX1341" fmla="*/ 8374828 w 12194024"/>
              <a:gd name="connsiteY1341" fmla="*/ 112487 h 2160250"/>
              <a:gd name="connsiteX1342" fmla="*/ 8376443 w 12194024"/>
              <a:gd name="connsiteY1342" fmla="*/ 107827 h 2160250"/>
              <a:gd name="connsiteX1343" fmla="*/ 8380319 w 12194024"/>
              <a:gd name="connsiteY1343" fmla="*/ 110088 h 2160250"/>
              <a:gd name="connsiteX1344" fmla="*/ 8377551 w 12194024"/>
              <a:gd name="connsiteY1344" fmla="*/ 114424 h 2160250"/>
              <a:gd name="connsiteX1345" fmla="*/ 8594865 w 12194024"/>
              <a:gd name="connsiteY1345" fmla="*/ 114424 h 2160250"/>
              <a:gd name="connsiteX1346" fmla="*/ 8592143 w 12194024"/>
              <a:gd name="connsiteY1346" fmla="*/ 112487 h 2160250"/>
              <a:gd name="connsiteX1347" fmla="*/ 8593757 w 12194024"/>
              <a:gd name="connsiteY1347" fmla="*/ 107827 h 2160250"/>
              <a:gd name="connsiteX1348" fmla="*/ 8597634 w 12194024"/>
              <a:gd name="connsiteY1348" fmla="*/ 110088 h 2160250"/>
              <a:gd name="connsiteX1349" fmla="*/ 8594865 w 12194024"/>
              <a:gd name="connsiteY1349" fmla="*/ 114424 h 2160250"/>
              <a:gd name="connsiteX1350" fmla="*/ 8703568 w 12194024"/>
              <a:gd name="connsiteY1350" fmla="*/ 114424 h 2160250"/>
              <a:gd name="connsiteX1351" fmla="*/ 8700846 w 12194024"/>
              <a:gd name="connsiteY1351" fmla="*/ 112487 h 2160250"/>
              <a:gd name="connsiteX1352" fmla="*/ 8702461 w 12194024"/>
              <a:gd name="connsiteY1352" fmla="*/ 107827 h 2160250"/>
              <a:gd name="connsiteX1353" fmla="*/ 8706336 w 12194024"/>
              <a:gd name="connsiteY1353" fmla="*/ 110088 h 2160250"/>
              <a:gd name="connsiteX1354" fmla="*/ 8703568 w 12194024"/>
              <a:gd name="connsiteY1354" fmla="*/ 114424 h 2160250"/>
              <a:gd name="connsiteX1355" fmla="*/ 9464675 w 12194024"/>
              <a:gd name="connsiteY1355" fmla="*/ 114424 h 2160250"/>
              <a:gd name="connsiteX1356" fmla="*/ 9461769 w 12194024"/>
              <a:gd name="connsiteY1356" fmla="*/ 112856 h 2160250"/>
              <a:gd name="connsiteX1357" fmla="*/ 9462646 w 12194024"/>
              <a:gd name="connsiteY1357" fmla="*/ 107873 h 2160250"/>
              <a:gd name="connsiteX1358" fmla="*/ 9466476 w 12194024"/>
              <a:gd name="connsiteY1358" fmla="*/ 109718 h 2160250"/>
              <a:gd name="connsiteX1359" fmla="*/ 9464675 w 12194024"/>
              <a:gd name="connsiteY1359" fmla="*/ 114424 h 2160250"/>
              <a:gd name="connsiteX1360" fmla="*/ 9790648 w 12194024"/>
              <a:gd name="connsiteY1360" fmla="*/ 114424 h 2160250"/>
              <a:gd name="connsiteX1361" fmla="*/ 9787741 w 12194024"/>
              <a:gd name="connsiteY1361" fmla="*/ 112856 h 2160250"/>
              <a:gd name="connsiteX1362" fmla="*/ 9788618 w 12194024"/>
              <a:gd name="connsiteY1362" fmla="*/ 107873 h 2160250"/>
              <a:gd name="connsiteX1363" fmla="*/ 9792447 w 12194024"/>
              <a:gd name="connsiteY1363" fmla="*/ 109718 h 2160250"/>
              <a:gd name="connsiteX1364" fmla="*/ 9790648 w 12194024"/>
              <a:gd name="connsiteY1364" fmla="*/ 114424 h 2160250"/>
              <a:gd name="connsiteX1365" fmla="*/ 10551340 w 12194024"/>
              <a:gd name="connsiteY1365" fmla="*/ 114424 h 2160250"/>
              <a:gd name="connsiteX1366" fmla="*/ 10548433 w 12194024"/>
              <a:gd name="connsiteY1366" fmla="*/ 112856 h 2160250"/>
              <a:gd name="connsiteX1367" fmla="*/ 10549310 w 12194024"/>
              <a:gd name="connsiteY1367" fmla="*/ 107873 h 2160250"/>
              <a:gd name="connsiteX1368" fmla="*/ 10553139 w 12194024"/>
              <a:gd name="connsiteY1368" fmla="*/ 109718 h 2160250"/>
              <a:gd name="connsiteX1369" fmla="*/ 10551340 w 12194024"/>
              <a:gd name="connsiteY1369" fmla="*/ 114424 h 2160250"/>
              <a:gd name="connsiteX1370" fmla="*/ 10659536 w 12194024"/>
              <a:gd name="connsiteY1370" fmla="*/ 114424 h 2160250"/>
              <a:gd name="connsiteX1371" fmla="*/ 10656814 w 12194024"/>
              <a:gd name="connsiteY1371" fmla="*/ 112487 h 2160250"/>
              <a:gd name="connsiteX1372" fmla="*/ 10658429 w 12194024"/>
              <a:gd name="connsiteY1372" fmla="*/ 107827 h 2160250"/>
              <a:gd name="connsiteX1373" fmla="*/ 10662304 w 12194024"/>
              <a:gd name="connsiteY1373" fmla="*/ 110088 h 2160250"/>
              <a:gd name="connsiteX1374" fmla="*/ 10659536 w 12194024"/>
              <a:gd name="connsiteY1374" fmla="*/ 114424 h 2160250"/>
              <a:gd name="connsiteX1375" fmla="*/ 11094210 w 12194024"/>
              <a:gd name="connsiteY1375" fmla="*/ 114424 h 2160250"/>
              <a:gd name="connsiteX1376" fmla="*/ 11091488 w 12194024"/>
              <a:gd name="connsiteY1376" fmla="*/ 112487 h 2160250"/>
              <a:gd name="connsiteX1377" fmla="*/ 11093103 w 12194024"/>
              <a:gd name="connsiteY1377" fmla="*/ 107827 h 2160250"/>
              <a:gd name="connsiteX1378" fmla="*/ 11096979 w 12194024"/>
              <a:gd name="connsiteY1378" fmla="*/ 110088 h 2160250"/>
              <a:gd name="connsiteX1379" fmla="*/ 11094210 w 12194024"/>
              <a:gd name="connsiteY1379" fmla="*/ 114424 h 2160250"/>
              <a:gd name="connsiteX1380" fmla="*/ 11311987 w 12194024"/>
              <a:gd name="connsiteY1380" fmla="*/ 114424 h 2160250"/>
              <a:gd name="connsiteX1381" fmla="*/ 11309079 w 12194024"/>
              <a:gd name="connsiteY1381" fmla="*/ 112856 h 2160250"/>
              <a:gd name="connsiteX1382" fmla="*/ 11309956 w 12194024"/>
              <a:gd name="connsiteY1382" fmla="*/ 107873 h 2160250"/>
              <a:gd name="connsiteX1383" fmla="*/ 11313787 w 12194024"/>
              <a:gd name="connsiteY1383" fmla="*/ 109718 h 2160250"/>
              <a:gd name="connsiteX1384" fmla="*/ 11311987 w 12194024"/>
              <a:gd name="connsiteY1384" fmla="*/ 114424 h 2160250"/>
              <a:gd name="connsiteX1385" fmla="*/ 15590 w 12194024"/>
              <a:gd name="connsiteY1385" fmla="*/ 114424 h 2160250"/>
              <a:gd name="connsiteX1386" fmla="*/ 12868 w 12194024"/>
              <a:gd name="connsiteY1386" fmla="*/ 112487 h 2160250"/>
              <a:gd name="connsiteX1387" fmla="*/ 14483 w 12194024"/>
              <a:gd name="connsiteY1387" fmla="*/ 107826 h 2160250"/>
              <a:gd name="connsiteX1388" fmla="*/ 18359 w 12194024"/>
              <a:gd name="connsiteY1388" fmla="*/ 110087 h 2160250"/>
              <a:gd name="connsiteX1389" fmla="*/ 15590 w 12194024"/>
              <a:gd name="connsiteY1389" fmla="*/ 114424 h 2160250"/>
              <a:gd name="connsiteX1390" fmla="*/ 124709 w 12194024"/>
              <a:gd name="connsiteY1390" fmla="*/ 114424 h 2160250"/>
              <a:gd name="connsiteX1391" fmla="*/ 121802 w 12194024"/>
              <a:gd name="connsiteY1391" fmla="*/ 112856 h 2160250"/>
              <a:gd name="connsiteX1392" fmla="*/ 122678 w 12194024"/>
              <a:gd name="connsiteY1392" fmla="*/ 107873 h 2160250"/>
              <a:gd name="connsiteX1393" fmla="*/ 126508 w 12194024"/>
              <a:gd name="connsiteY1393" fmla="*/ 109718 h 2160250"/>
              <a:gd name="connsiteX1394" fmla="*/ 124709 w 12194024"/>
              <a:gd name="connsiteY1394" fmla="*/ 114424 h 2160250"/>
              <a:gd name="connsiteX1395" fmla="*/ 341562 w 12194024"/>
              <a:gd name="connsiteY1395" fmla="*/ 114424 h 2160250"/>
              <a:gd name="connsiteX1396" fmla="*/ 338840 w 12194024"/>
              <a:gd name="connsiteY1396" fmla="*/ 112487 h 2160250"/>
              <a:gd name="connsiteX1397" fmla="*/ 340454 w 12194024"/>
              <a:gd name="connsiteY1397" fmla="*/ 107826 h 2160250"/>
              <a:gd name="connsiteX1398" fmla="*/ 344329 w 12194024"/>
              <a:gd name="connsiteY1398" fmla="*/ 110087 h 2160250"/>
              <a:gd name="connsiteX1399" fmla="*/ 341562 w 12194024"/>
              <a:gd name="connsiteY1399" fmla="*/ 114424 h 2160250"/>
              <a:gd name="connsiteX1400" fmla="*/ 1102716 w 12194024"/>
              <a:gd name="connsiteY1400" fmla="*/ 114424 h 2160250"/>
              <a:gd name="connsiteX1401" fmla="*/ 1099809 w 12194024"/>
              <a:gd name="connsiteY1401" fmla="*/ 112856 h 2160250"/>
              <a:gd name="connsiteX1402" fmla="*/ 1100685 w 12194024"/>
              <a:gd name="connsiteY1402" fmla="*/ 107873 h 2160250"/>
              <a:gd name="connsiteX1403" fmla="*/ 1104515 w 12194024"/>
              <a:gd name="connsiteY1403" fmla="*/ 109718 h 2160250"/>
              <a:gd name="connsiteX1404" fmla="*/ 1102716 w 12194024"/>
              <a:gd name="connsiteY1404" fmla="*/ 114424 h 2160250"/>
              <a:gd name="connsiteX1405" fmla="*/ 1428687 w 12194024"/>
              <a:gd name="connsiteY1405" fmla="*/ 114424 h 2160250"/>
              <a:gd name="connsiteX1406" fmla="*/ 1425781 w 12194024"/>
              <a:gd name="connsiteY1406" fmla="*/ 112856 h 2160250"/>
              <a:gd name="connsiteX1407" fmla="*/ 1426657 w 12194024"/>
              <a:gd name="connsiteY1407" fmla="*/ 107873 h 2160250"/>
              <a:gd name="connsiteX1408" fmla="*/ 1430486 w 12194024"/>
              <a:gd name="connsiteY1408" fmla="*/ 109718 h 2160250"/>
              <a:gd name="connsiteX1409" fmla="*/ 1428687 w 12194024"/>
              <a:gd name="connsiteY1409" fmla="*/ 114424 h 2160250"/>
              <a:gd name="connsiteX1410" fmla="*/ 2080677 w 12194024"/>
              <a:gd name="connsiteY1410" fmla="*/ 114424 h 2160250"/>
              <a:gd name="connsiteX1411" fmla="*/ 2077769 w 12194024"/>
              <a:gd name="connsiteY1411" fmla="*/ 112856 h 2160250"/>
              <a:gd name="connsiteX1412" fmla="*/ 2078646 w 12194024"/>
              <a:gd name="connsiteY1412" fmla="*/ 107873 h 2160250"/>
              <a:gd name="connsiteX1413" fmla="*/ 2082476 w 12194024"/>
              <a:gd name="connsiteY1413" fmla="*/ 109718 h 2160250"/>
              <a:gd name="connsiteX1414" fmla="*/ 2080677 w 12194024"/>
              <a:gd name="connsiteY1414" fmla="*/ 114424 h 2160250"/>
              <a:gd name="connsiteX1415" fmla="*/ 2189379 w 12194024"/>
              <a:gd name="connsiteY1415" fmla="*/ 114424 h 2160250"/>
              <a:gd name="connsiteX1416" fmla="*/ 2186473 w 12194024"/>
              <a:gd name="connsiteY1416" fmla="*/ 112856 h 2160250"/>
              <a:gd name="connsiteX1417" fmla="*/ 2187349 w 12194024"/>
              <a:gd name="connsiteY1417" fmla="*/ 107873 h 2160250"/>
              <a:gd name="connsiteX1418" fmla="*/ 2191179 w 12194024"/>
              <a:gd name="connsiteY1418" fmla="*/ 109718 h 2160250"/>
              <a:gd name="connsiteX1419" fmla="*/ 2189379 w 12194024"/>
              <a:gd name="connsiteY1419" fmla="*/ 114424 h 2160250"/>
              <a:gd name="connsiteX1420" fmla="*/ 2297575 w 12194024"/>
              <a:gd name="connsiteY1420" fmla="*/ 114424 h 2160250"/>
              <a:gd name="connsiteX1421" fmla="*/ 2294854 w 12194024"/>
              <a:gd name="connsiteY1421" fmla="*/ 112487 h 2160250"/>
              <a:gd name="connsiteX1422" fmla="*/ 2296468 w 12194024"/>
              <a:gd name="connsiteY1422" fmla="*/ 107826 h 2160250"/>
              <a:gd name="connsiteX1423" fmla="*/ 2300344 w 12194024"/>
              <a:gd name="connsiteY1423" fmla="*/ 110087 h 2160250"/>
              <a:gd name="connsiteX1424" fmla="*/ 2297575 w 12194024"/>
              <a:gd name="connsiteY1424" fmla="*/ 114424 h 2160250"/>
              <a:gd name="connsiteX1425" fmla="*/ 2514890 w 12194024"/>
              <a:gd name="connsiteY1425" fmla="*/ 114424 h 2160250"/>
              <a:gd name="connsiteX1426" fmla="*/ 2512168 w 12194024"/>
              <a:gd name="connsiteY1426" fmla="*/ 112487 h 2160250"/>
              <a:gd name="connsiteX1427" fmla="*/ 2513783 w 12194024"/>
              <a:gd name="connsiteY1427" fmla="*/ 107826 h 2160250"/>
              <a:gd name="connsiteX1428" fmla="*/ 2517658 w 12194024"/>
              <a:gd name="connsiteY1428" fmla="*/ 110087 h 2160250"/>
              <a:gd name="connsiteX1429" fmla="*/ 2514890 w 12194024"/>
              <a:gd name="connsiteY1429" fmla="*/ 114424 h 2160250"/>
              <a:gd name="connsiteX1430" fmla="*/ 2623594 w 12194024"/>
              <a:gd name="connsiteY1430" fmla="*/ 114424 h 2160250"/>
              <a:gd name="connsiteX1431" fmla="*/ 2620871 w 12194024"/>
              <a:gd name="connsiteY1431" fmla="*/ 112487 h 2160250"/>
              <a:gd name="connsiteX1432" fmla="*/ 2622486 w 12194024"/>
              <a:gd name="connsiteY1432" fmla="*/ 107826 h 2160250"/>
              <a:gd name="connsiteX1433" fmla="*/ 2626362 w 12194024"/>
              <a:gd name="connsiteY1433" fmla="*/ 110087 h 2160250"/>
              <a:gd name="connsiteX1434" fmla="*/ 2623594 w 12194024"/>
              <a:gd name="connsiteY1434" fmla="*/ 114424 h 2160250"/>
              <a:gd name="connsiteX1435" fmla="*/ 3384701 w 12194024"/>
              <a:gd name="connsiteY1435" fmla="*/ 114424 h 2160250"/>
              <a:gd name="connsiteX1436" fmla="*/ 3381794 w 12194024"/>
              <a:gd name="connsiteY1436" fmla="*/ 112856 h 2160250"/>
              <a:gd name="connsiteX1437" fmla="*/ 3382671 w 12194024"/>
              <a:gd name="connsiteY1437" fmla="*/ 107873 h 2160250"/>
              <a:gd name="connsiteX1438" fmla="*/ 3386500 w 12194024"/>
              <a:gd name="connsiteY1438" fmla="*/ 109718 h 2160250"/>
              <a:gd name="connsiteX1439" fmla="*/ 3384701 w 12194024"/>
              <a:gd name="connsiteY1439" fmla="*/ 114424 h 2160250"/>
              <a:gd name="connsiteX1440" fmla="*/ 3710673 w 12194024"/>
              <a:gd name="connsiteY1440" fmla="*/ 114424 h 2160250"/>
              <a:gd name="connsiteX1441" fmla="*/ 3707766 w 12194024"/>
              <a:gd name="connsiteY1441" fmla="*/ 112856 h 2160250"/>
              <a:gd name="connsiteX1442" fmla="*/ 3708642 w 12194024"/>
              <a:gd name="connsiteY1442" fmla="*/ 107873 h 2160250"/>
              <a:gd name="connsiteX1443" fmla="*/ 3712472 w 12194024"/>
              <a:gd name="connsiteY1443" fmla="*/ 109718 h 2160250"/>
              <a:gd name="connsiteX1444" fmla="*/ 3710673 w 12194024"/>
              <a:gd name="connsiteY1444" fmla="*/ 114424 h 2160250"/>
              <a:gd name="connsiteX1445" fmla="*/ 4471365 w 12194024"/>
              <a:gd name="connsiteY1445" fmla="*/ 114424 h 2160250"/>
              <a:gd name="connsiteX1446" fmla="*/ 4468459 w 12194024"/>
              <a:gd name="connsiteY1446" fmla="*/ 112856 h 2160250"/>
              <a:gd name="connsiteX1447" fmla="*/ 4469335 w 12194024"/>
              <a:gd name="connsiteY1447" fmla="*/ 107873 h 2160250"/>
              <a:gd name="connsiteX1448" fmla="*/ 4473164 w 12194024"/>
              <a:gd name="connsiteY1448" fmla="*/ 109718 h 2160250"/>
              <a:gd name="connsiteX1449" fmla="*/ 4471365 w 12194024"/>
              <a:gd name="connsiteY1449" fmla="*/ 114424 h 2160250"/>
              <a:gd name="connsiteX1450" fmla="*/ 4579561 w 12194024"/>
              <a:gd name="connsiteY1450" fmla="*/ 114424 h 2160250"/>
              <a:gd name="connsiteX1451" fmla="*/ 4576839 w 12194024"/>
              <a:gd name="connsiteY1451" fmla="*/ 112487 h 2160250"/>
              <a:gd name="connsiteX1452" fmla="*/ 4578454 w 12194024"/>
              <a:gd name="connsiteY1452" fmla="*/ 107826 h 2160250"/>
              <a:gd name="connsiteX1453" fmla="*/ 4582329 w 12194024"/>
              <a:gd name="connsiteY1453" fmla="*/ 110087 h 2160250"/>
              <a:gd name="connsiteX1454" fmla="*/ 4579561 w 12194024"/>
              <a:gd name="connsiteY1454" fmla="*/ 114424 h 2160250"/>
              <a:gd name="connsiteX1455" fmla="*/ 5014236 w 12194024"/>
              <a:gd name="connsiteY1455" fmla="*/ 114424 h 2160250"/>
              <a:gd name="connsiteX1456" fmla="*/ 5011513 w 12194024"/>
              <a:gd name="connsiteY1456" fmla="*/ 112487 h 2160250"/>
              <a:gd name="connsiteX1457" fmla="*/ 5013128 w 12194024"/>
              <a:gd name="connsiteY1457" fmla="*/ 107826 h 2160250"/>
              <a:gd name="connsiteX1458" fmla="*/ 5017004 w 12194024"/>
              <a:gd name="connsiteY1458" fmla="*/ 110087 h 2160250"/>
              <a:gd name="connsiteX1459" fmla="*/ 5014236 w 12194024"/>
              <a:gd name="connsiteY1459" fmla="*/ 114424 h 2160250"/>
              <a:gd name="connsiteX1460" fmla="*/ 5232012 w 12194024"/>
              <a:gd name="connsiteY1460" fmla="*/ 114424 h 2160250"/>
              <a:gd name="connsiteX1461" fmla="*/ 5229105 w 12194024"/>
              <a:gd name="connsiteY1461" fmla="*/ 112856 h 2160250"/>
              <a:gd name="connsiteX1462" fmla="*/ 5229981 w 12194024"/>
              <a:gd name="connsiteY1462" fmla="*/ 107873 h 2160250"/>
              <a:gd name="connsiteX1463" fmla="*/ 5233811 w 12194024"/>
              <a:gd name="connsiteY1463" fmla="*/ 109718 h 2160250"/>
              <a:gd name="connsiteX1464" fmla="*/ 5232012 w 12194024"/>
              <a:gd name="connsiteY1464" fmla="*/ 114424 h 2160250"/>
              <a:gd name="connsiteX1465" fmla="*/ 6095566 w 12194024"/>
              <a:gd name="connsiteY1465" fmla="*/ 114424 h 2160250"/>
              <a:gd name="connsiteX1466" fmla="*/ 6092843 w 12194024"/>
              <a:gd name="connsiteY1466" fmla="*/ 112487 h 2160250"/>
              <a:gd name="connsiteX1467" fmla="*/ 6094459 w 12194024"/>
              <a:gd name="connsiteY1467" fmla="*/ 107826 h 2160250"/>
              <a:gd name="connsiteX1468" fmla="*/ 6098334 w 12194024"/>
              <a:gd name="connsiteY1468" fmla="*/ 110087 h 2160250"/>
              <a:gd name="connsiteX1469" fmla="*/ 6095566 w 12194024"/>
              <a:gd name="connsiteY1469" fmla="*/ 114424 h 2160250"/>
              <a:gd name="connsiteX1470" fmla="*/ 6204684 w 12194024"/>
              <a:gd name="connsiteY1470" fmla="*/ 114424 h 2160250"/>
              <a:gd name="connsiteX1471" fmla="*/ 6201778 w 12194024"/>
              <a:gd name="connsiteY1471" fmla="*/ 112856 h 2160250"/>
              <a:gd name="connsiteX1472" fmla="*/ 6202654 w 12194024"/>
              <a:gd name="connsiteY1472" fmla="*/ 107873 h 2160250"/>
              <a:gd name="connsiteX1473" fmla="*/ 6206484 w 12194024"/>
              <a:gd name="connsiteY1473" fmla="*/ 109718 h 2160250"/>
              <a:gd name="connsiteX1474" fmla="*/ 6204684 w 12194024"/>
              <a:gd name="connsiteY1474" fmla="*/ 114424 h 2160250"/>
              <a:gd name="connsiteX1475" fmla="*/ 6421537 w 12194024"/>
              <a:gd name="connsiteY1475" fmla="*/ 114424 h 2160250"/>
              <a:gd name="connsiteX1476" fmla="*/ 6418815 w 12194024"/>
              <a:gd name="connsiteY1476" fmla="*/ 112487 h 2160250"/>
              <a:gd name="connsiteX1477" fmla="*/ 6420430 w 12194024"/>
              <a:gd name="connsiteY1477" fmla="*/ 107826 h 2160250"/>
              <a:gd name="connsiteX1478" fmla="*/ 6424305 w 12194024"/>
              <a:gd name="connsiteY1478" fmla="*/ 110087 h 2160250"/>
              <a:gd name="connsiteX1479" fmla="*/ 6421537 w 12194024"/>
              <a:gd name="connsiteY1479" fmla="*/ 114424 h 2160250"/>
              <a:gd name="connsiteX1480" fmla="*/ 448973 w 12194024"/>
              <a:gd name="connsiteY1480" fmla="*/ 114609 h 2160250"/>
              <a:gd name="connsiteX1481" fmla="*/ 447497 w 12194024"/>
              <a:gd name="connsiteY1481" fmla="*/ 111287 h 2160250"/>
              <a:gd name="connsiteX1482" fmla="*/ 451234 w 12194024"/>
              <a:gd name="connsiteY1482" fmla="*/ 108288 h 2160250"/>
              <a:gd name="connsiteX1483" fmla="*/ 453356 w 12194024"/>
              <a:gd name="connsiteY1483" fmla="*/ 112072 h 2160250"/>
              <a:gd name="connsiteX1484" fmla="*/ 448973 w 12194024"/>
              <a:gd name="connsiteY1484" fmla="*/ 114609 h 2160250"/>
              <a:gd name="connsiteX1485" fmla="*/ 1318277 w 12194024"/>
              <a:gd name="connsiteY1485" fmla="*/ 114609 h 2160250"/>
              <a:gd name="connsiteX1486" fmla="*/ 1316800 w 12194024"/>
              <a:gd name="connsiteY1486" fmla="*/ 111287 h 2160250"/>
              <a:gd name="connsiteX1487" fmla="*/ 1320537 w 12194024"/>
              <a:gd name="connsiteY1487" fmla="*/ 108288 h 2160250"/>
              <a:gd name="connsiteX1488" fmla="*/ 1322660 w 12194024"/>
              <a:gd name="connsiteY1488" fmla="*/ 112072 h 2160250"/>
              <a:gd name="connsiteX1489" fmla="*/ 1318277 w 12194024"/>
              <a:gd name="connsiteY1489" fmla="*/ 114609 h 2160250"/>
              <a:gd name="connsiteX1490" fmla="*/ 4360955 w 12194024"/>
              <a:gd name="connsiteY1490" fmla="*/ 114609 h 2160250"/>
              <a:gd name="connsiteX1491" fmla="*/ 4359478 w 12194024"/>
              <a:gd name="connsiteY1491" fmla="*/ 111287 h 2160250"/>
              <a:gd name="connsiteX1492" fmla="*/ 4363215 w 12194024"/>
              <a:gd name="connsiteY1492" fmla="*/ 108288 h 2160250"/>
              <a:gd name="connsiteX1493" fmla="*/ 4365338 w 12194024"/>
              <a:gd name="connsiteY1493" fmla="*/ 112072 h 2160250"/>
              <a:gd name="connsiteX1494" fmla="*/ 4360955 w 12194024"/>
              <a:gd name="connsiteY1494" fmla="*/ 114609 h 2160250"/>
              <a:gd name="connsiteX1495" fmla="*/ 4686926 w 12194024"/>
              <a:gd name="connsiteY1495" fmla="*/ 114609 h 2160250"/>
              <a:gd name="connsiteX1496" fmla="*/ 4685450 w 12194024"/>
              <a:gd name="connsiteY1496" fmla="*/ 111287 h 2160250"/>
              <a:gd name="connsiteX1497" fmla="*/ 4689187 w 12194024"/>
              <a:gd name="connsiteY1497" fmla="*/ 108288 h 2160250"/>
              <a:gd name="connsiteX1498" fmla="*/ 4691309 w 12194024"/>
              <a:gd name="connsiteY1498" fmla="*/ 112072 h 2160250"/>
              <a:gd name="connsiteX1499" fmla="*/ 4686926 w 12194024"/>
              <a:gd name="connsiteY1499" fmla="*/ 114609 h 2160250"/>
              <a:gd name="connsiteX1500" fmla="*/ 4795583 w 12194024"/>
              <a:gd name="connsiteY1500" fmla="*/ 114609 h 2160250"/>
              <a:gd name="connsiteX1501" fmla="*/ 4794107 w 12194024"/>
              <a:gd name="connsiteY1501" fmla="*/ 111287 h 2160250"/>
              <a:gd name="connsiteX1502" fmla="*/ 4797844 w 12194024"/>
              <a:gd name="connsiteY1502" fmla="*/ 108288 h 2160250"/>
              <a:gd name="connsiteX1503" fmla="*/ 4799966 w 12194024"/>
              <a:gd name="connsiteY1503" fmla="*/ 112072 h 2160250"/>
              <a:gd name="connsiteX1504" fmla="*/ 4795583 w 12194024"/>
              <a:gd name="connsiteY1504" fmla="*/ 114609 h 2160250"/>
              <a:gd name="connsiteX1505" fmla="*/ 5338915 w 12194024"/>
              <a:gd name="connsiteY1505" fmla="*/ 114609 h 2160250"/>
              <a:gd name="connsiteX1506" fmla="*/ 5337439 w 12194024"/>
              <a:gd name="connsiteY1506" fmla="*/ 111287 h 2160250"/>
              <a:gd name="connsiteX1507" fmla="*/ 5341176 w 12194024"/>
              <a:gd name="connsiteY1507" fmla="*/ 108288 h 2160250"/>
              <a:gd name="connsiteX1508" fmla="*/ 5343299 w 12194024"/>
              <a:gd name="connsiteY1508" fmla="*/ 112072 h 2160250"/>
              <a:gd name="connsiteX1509" fmla="*/ 5338915 w 12194024"/>
              <a:gd name="connsiteY1509" fmla="*/ 114609 h 2160250"/>
              <a:gd name="connsiteX1510" fmla="*/ 5447619 w 12194024"/>
              <a:gd name="connsiteY1510" fmla="*/ 114609 h 2160250"/>
              <a:gd name="connsiteX1511" fmla="*/ 5446142 w 12194024"/>
              <a:gd name="connsiteY1511" fmla="*/ 111287 h 2160250"/>
              <a:gd name="connsiteX1512" fmla="*/ 5449880 w 12194024"/>
              <a:gd name="connsiteY1512" fmla="*/ 108288 h 2160250"/>
              <a:gd name="connsiteX1513" fmla="*/ 5452002 w 12194024"/>
              <a:gd name="connsiteY1513" fmla="*/ 112072 h 2160250"/>
              <a:gd name="connsiteX1514" fmla="*/ 5447619 w 12194024"/>
              <a:gd name="connsiteY1514" fmla="*/ 114609 h 2160250"/>
              <a:gd name="connsiteX1515" fmla="*/ 5556276 w 12194024"/>
              <a:gd name="connsiteY1515" fmla="*/ 114609 h 2160250"/>
              <a:gd name="connsiteX1516" fmla="*/ 5554799 w 12194024"/>
              <a:gd name="connsiteY1516" fmla="*/ 111287 h 2160250"/>
              <a:gd name="connsiteX1517" fmla="*/ 5558537 w 12194024"/>
              <a:gd name="connsiteY1517" fmla="*/ 108288 h 2160250"/>
              <a:gd name="connsiteX1518" fmla="*/ 5560659 w 12194024"/>
              <a:gd name="connsiteY1518" fmla="*/ 112072 h 2160250"/>
              <a:gd name="connsiteX1519" fmla="*/ 5556276 w 12194024"/>
              <a:gd name="connsiteY1519" fmla="*/ 114609 h 2160250"/>
              <a:gd name="connsiteX1520" fmla="*/ 5882247 w 12194024"/>
              <a:gd name="connsiteY1520" fmla="*/ 114609 h 2160250"/>
              <a:gd name="connsiteX1521" fmla="*/ 5880771 w 12194024"/>
              <a:gd name="connsiteY1521" fmla="*/ 111287 h 2160250"/>
              <a:gd name="connsiteX1522" fmla="*/ 5884508 w 12194024"/>
              <a:gd name="connsiteY1522" fmla="*/ 108288 h 2160250"/>
              <a:gd name="connsiteX1523" fmla="*/ 5886630 w 12194024"/>
              <a:gd name="connsiteY1523" fmla="*/ 112072 h 2160250"/>
              <a:gd name="connsiteX1524" fmla="*/ 5882247 w 12194024"/>
              <a:gd name="connsiteY1524" fmla="*/ 114609 h 2160250"/>
              <a:gd name="connsiteX1525" fmla="*/ 6528949 w 12194024"/>
              <a:gd name="connsiteY1525" fmla="*/ 114609 h 2160250"/>
              <a:gd name="connsiteX1526" fmla="*/ 6527472 w 12194024"/>
              <a:gd name="connsiteY1526" fmla="*/ 111287 h 2160250"/>
              <a:gd name="connsiteX1527" fmla="*/ 6531210 w 12194024"/>
              <a:gd name="connsiteY1527" fmla="*/ 108288 h 2160250"/>
              <a:gd name="connsiteX1528" fmla="*/ 6533331 w 12194024"/>
              <a:gd name="connsiteY1528" fmla="*/ 112072 h 2160250"/>
              <a:gd name="connsiteX1529" fmla="*/ 6528949 w 12194024"/>
              <a:gd name="connsiteY1529" fmla="*/ 114609 h 2160250"/>
              <a:gd name="connsiteX1530" fmla="*/ 7398252 w 12194024"/>
              <a:gd name="connsiteY1530" fmla="*/ 114609 h 2160250"/>
              <a:gd name="connsiteX1531" fmla="*/ 7396775 w 12194024"/>
              <a:gd name="connsiteY1531" fmla="*/ 111287 h 2160250"/>
              <a:gd name="connsiteX1532" fmla="*/ 7400513 w 12194024"/>
              <a:gd name="connsiteY1532" fmla="*/ 108288 h 2160250"/>
              <a:gd name="connsiteX1533" fmla="*/ 7402635 w 12194024"/>
              <a:gd name="connsiteY1533" fmla="*/ 112072 h 2160250"/>
              <a:gd name="connsiteX1534" fmla="*/ 7398252 w 12194024"/>
              <a:gd name="connsiteY1534" fmla="*/ 114609 h 2160250"/>
              <a:gd name="connsiteX1535" fmla="*/ 10440929 w 12194024"/>
              <a:gd name="connsiteY1535" fmla="*/ 114609 h 2160250"/>
              <a:gd name="connsiteX1536" fmla="*/ 10439453 w 12194024"/>
              <a:gd name="connsiteY1536" fmla="*/ 111287 h 2160250"/>
              <a:gd name="connsiteX1537" fmla="*/ 10443190 w 12194024"/>
              <a:gd name="connsiteY1537" fmla="*/ 108288 h 2160250"/>
              <a:gd name="connsiteX1538" fmla="*/ 10445313 w 12194024"/>
              <a:gd name="connsiteY1538" fmla="*/ 112072 h 2160250"/>
              <a:gd name="connsiteX1539" fmla="*/ 10440929 w 12194024"/>
              <a:gd name="connsiteY1539" fmla="*/ 114609 h 2160250"/>
              <a:gd name="connsiteX1540" fmla="*/ 10766901 w 12194024"/>
              <a:gd name="connsiteY1540" fmla="*/ 114609 h 2160250"/>
              <a:gd name="connsiteX1541" fmla="*/ 10765425 w 12194024"/>
              <a:gd name="connsiteY1541" fmla="*/ 111287 h 2160250"/>
              <a:gd name="connsiteX1542" fmla="*/ 10769162 w 12194024"/>
              <a:gd name="connsiteY1542" fmla="*/ 108288 h 2160250"/>
              <a:gd name="connsiteX1543" fmla="*/ 10771284 w 12194024"/>
              <a:gd name="connsiteY1543" fmla="*/ 112072 h 2160250"/>
              <a:gd name="connsiteX1544" fmla="*/ 10766901 w 12194024"/>
              <a:gd name="connsiteY1544" fmla="*/ 114609 h 2160250"/>
              <a:gd name="connsiteX1545" fmla="*/ 10875558 w 12194024"/>
              <a:gd name="connsiteY1545" fmla="*/ 114609 h 2160250"/>
              <a:gd name="connsiteX1546" fmla="*/ 10874082 w 12194024"/>
              <a:gd name="connsiteY1546" fmla="*/ 111287 h 2160250"/>
              <a:gd name="connsiteX1547" fmla="*/ 10877819 w 12194024"/>
              <a:gd name="connsiteY1547" fmla="*/ 108288 h 2160250"/>
              <a:gd name="connsiteX1548" fmla="*/ 10879941 w 12194024"/>
              <a:gd name="connsiteY1548" fmla="*/ 112072 h 2160250"/>
              <a:gd name="connsiteX1549" fmla="*/ 10875558 w 12194024"/>
              <a:gd name="connsiteY1549" fmla="*/ 114609 h 2160250"/>
              <a:gd name="connsiteX1550" fmla="*/ 11418890 w 12194024"/>
              <a:gd name="connsiteY1550" fmla="*/ 114609 h 2160250"/>
              <a:gd name="connsiteX1551" fmla="*/ 11417414 w 12194024"/>
              <a:gd name="connsiteY1551" fmla="*/ 111287 h 2160250"/>
              <a:gd name="connsiteX1552" fmla="*/ 11421150 w 12194024"/>
              <a:gd name="connsiteY1552" fmla="*/ 108288 h 2160250"/>
              <a:gd name="connsiteX1553" fmla="*/ 11423273 w 12194024"/>
              <a:gd name="connsiteY1553" fmla="*/ 112072 h 2160250"/>
              <a:gd name="connsiteX1554" fmla="*/ 11418890 w 12194024"/>
              <a:gd name="connsiteY1554" fmla="*/ 114609 h 2160250"/>
              <a:gd name="connsiteX1555" fmla="*/ 11527594 w 12194024"/>
              <a:gd name="connsiteY1555" fmla="*/ 114609 h 2160250"/>
              <a:gd name="connsiteX1556" fmla="*/ 11526117 w 12194024"/>
              <a:gd name="connsiteY1556" fmla="*/ 111287 h 2160250"/>
              <a:gd name="connsiteX1557" fmla="*/ 11529854 w 12194024"/>
              <a:gd name="connsiteY1557" fmla="*/ 108288 h 2160250"/>
              <a:gd name="connsiteX1558" fmla="*/ 11531976 w 12194024"/>
              <a:gd name="connsiteY1558" fmla="*/ 112072 h 2160250"/>
              <a:gd name="connsiteX1559" fmla="*/ 11527594 w 12194024"/>
              <a:gd name="connsiteY1559" fmla="*/ 114609 h 2160250"/>
              <a:gd name="connsiteX1560" fmla="*/ 11636251 w 12194024"/>
              <a:gd name="connsiteY1560" fmla="*/ 114609 h 2160250"/>
              <a:gd name="connsiteX1561" fmla="*/ 11634775 w 12194024"/>
              <a:gd name="connsiteY1561" fmla="*/ 111287 h 2160250"/>
              <a:gd name="connsiteX1562" fmla="*/ 11638511 w 12194024"/>
              <a:gd name="connsiteY1562" fmla="*/ 108288 h 2160250"/>
              <a:gd name="connsiteX1563" fmla="*/ 11640633 w 12194024"/>
              <a:gd name="connsiteY1563" fmla="*/ 112072 h 2160250"/>
              <a:gd name="connsiteX1564" fmla="*/ 11636251 w 12194024"/>
              <a:gd name="connsiteY1564" fmla="*/ 114609 h 2160250"/>
              <a:gd name="connsiteX1565" fmla="*/ 11962222 w 12194024"/>
              <a:gd name="connsiteY1565" fmla="*/ 114609 h 2160250"/>
              <a:gd name="connsiteX1566" fmla="*/ 11960746 w 12194024"/>
              <a:gd name="connsiteY1566" fmla="*/ 111287 h 2160250"/>
              <a:gd name="connsiteX1567" fmla="*/ 11964484 w 12194024"/>
              <a:gd name="connsiteY1567" fmla="*/ 108288 h 2160250"/>
              <a:gd name="connsiteX1568" fmla="*/ 11966606 w 12194024"/>
              <a:gd name="connsiteY1568" fmla="*/ 112072 h 2160250"/>
              <a:gd name="connsiteX1569" fmla="*/ 11962222 w 12194024"/>
              <a:gd name="connsiteY1569" fmla="*/ 114609 h 2160250"/>
              <a:gd name="connsiteX1570" fmla="*/ 231843 w 12194024"/>
              <a:gd name="connsiteY1570" fmla="*/ 114794 h 2160250"/>
              <a:gd name="connsiteX1571" fmla="*/ 230136 w 12194024"/>
              <a:gd name="connsiteY1571" fmla="*/ 109949 h 2160250"/>
              <a:gd name="connsiteX1572" fmla="*/ 232904 w 12194024"/>
              <a:gd name="connsiteY1572" fmla="*/ 108334 h 2160250"/>
              <a:gd name="connsiteX1573" fmla="*/ 235350 w 12194024"/>
              <a:gd name="connsiteY1573" fmla="*/ 112579 h 2160250"/>
              <a:gd name="connsiteX1574" fmla="*/ 231843 w 12194024"/>
              <a:gd name="connsiteY1574" fmla="*/ 114794 h 2160250"/>
              <a:gd name="connsiteX1575" fmla="*/ 557815 w 12194024"/>
              <a:gd name="connsiteY1575" fmla="*/ 114794 h 2160250"/>
              <a:gd name="connsiteX1576" fmla="*/ 556108 w 12194024"/>
              <a:gd name="connsiteY1576" fmla="*/ 109949 h 2160250"/>
              <a:gd name="connsiteX1577" fmla="*/ 558876 w 12194024"/>
              <a:gd name="connsiteY1577" fmla="*/ 108334 h 2160250"/>
              <a:gd name="connsiteX1578" fmla="*/ 561321 w 12194024"/>
              <a:gd name="connsiteY1578" fmla="*/ 112579 h 2160250"/>
              <a:gd name="connsiteX1579" fmla="*/ 557815 w 12194024"/>
              <a:gd name="connsiteY1579" fmla="*/ 114794 h 2160250"/>
              <a:gd name="connsiteX1580" fmla="*/ 883833 w 12194024"/>
              <a:gd name="connsiteY1580" fmla="*/ 114794 h 2160250"/>
              <a:gd name="connsiteX1581" fmla="*/ 882125 w 12194024"/>
              <a:gd name="connsiteY1581" fmla="*/ 109949 h 2160250"/>
              <a:gd name="connsiteX1582" fmla="*/ 884894 w 12194024"/>
              <a:gd name="connsiteY1582" fmla="*/ 108334 h 2160250"/>
              <a:gd name="connsiteX1583" fmla="*/ 887340 w 12194024"/>
              <a:gd name="connsiteY1583" fmla="*/ 112579 h 2160250"/>
              <a:gd name="connsiteX1584" fmla="*/ 883833 w 12194024"/>
              <a:gd name="connsiteY1584" fmla="*/ 114794 h 2160250"/>
              <a:gd name="connsiteX1585" fmla="*/ 992490 w 12194024"/>
              <a:gd name="connsiteY1585" fmla="*/ 114794 h 2160250"/>
              <a:gd name="connsiteX1586" fmla="*/ 990782 w 12194024"/>
              <a:gd name="connsiteY1586" fmla="*/ 109949 h 2160250"/>
              <a:gd name="connsiteX1587" fmla="*/ 993551 w 12194024"/>
              <a:gd name="connsiteY1587" fmla="*/ 108334 h 2160250"/>
              <a:gd name="connsiteX1588" fmla="*/ 995997 w 12194024"/>
              <a:gd name="connsiteY1588" fmla="*/ 112579 h 2160250"/>
              <a:gd name="connsiteX1589" fmla="*/ 992490 w 12194024"/>
              <a:gd name="connsiteY1589" fmla="*/ 114794 h 2160250"/>
              <a:gd name="connsiteX1590" fmla="*/ 1209435 w 12194024"/>
              <a:gd name="connsiteY1590" fmla="*/ 114794 h 2160250"/>
              <a:gd name="connsiteX1591" fmla="*/ 1208420 w 12194024"/>
              <a:gd name="connsiteY1591" fmla="*/ 109718 h 2160250"/>
              <a:gd name="connsiteX1592" fmla="*/ 1211464 w 12194024"/>
              <a:gd name="connsiteY1592" fmla="*/ 108288 h 2160250"/>
              <a:gd name="connsiteX1593" fmla="*/ 1213034 w 12194024"/>
              <a:gd name="connsiteY1593" fmla="*/ 112902 h 2160250"/>
              <a:gd name="connsiteX1594" fmla="*/ 1209435 w 12194024"/>
              <a:gd name="connsiteY1594" fmla="*/ 114794 h 2160250"/>
              <a:gd name="connsiteX1595" fmla="*/ 1535822 w 12194024"/>
              <a:gd name="connsiteY1595" fmla="*/ 114794 h 2160250"/>
              <a:gd name="connsiteX1596" fmla="*/ 1534115 w 12194024"/>
              <a:gd name="connsiteY1596" fmla="*/ 109949 h 2160250"/>
              <a:gd name="connsiteX1597" fmla="*/ 1536883 w 12194024"/>
              <a:gd name="connsiteY1597" fmla="*/ 108334 h 2160250"/>
              <a:gd name="connsiteX1598" fmla="*/ 1539328 w 12194024"/>
              <a:gd name="connsiteY1598" fmla="*/ 112579 h 2160250"/>
              <a:gd name="connsiteX1599" fmla="*/ 1535822 w 12194024"/>
              <a:gd name="connsiteY1599" fmla="*/ 114794 h 2160250"/>
              <a:gd name="connsiteX1600" fmla="*/ 1644480 w 12194024"/>
              <a:gd name="connsiteY1600" fmla="*/ 114794 h 2160250"/>
              <a:gd name="connsiteX1601" fmla="*/ 1642772 w 12194024"/>
              <a:gd name="connsiteY1601" fmla="*/ 109949 h 2160250"/>
              <a:gd name="connsiteX1602" fmla="*/ 1645540 w 12194024"/>
              <a:gd name="connsiteY1602" fmla="*/ 108334 h 2160250"/>
              <a:gd name="connsiteX1603" fmla="*/ 1647986 w 12194024"/>
              <a:gd name="connsiteY1603" fmla="*/ 112579 h 2160250"/>
              <a:gd name="connsiteX1604" fmla="*/ 1644480 w 12194024"/>
              <a:gd name="connsiteY1604" fmla="*/ 114794 h 2160250"/>
              <a:gd name="connsiteX1605" fmla="*/ 1970497 w 12194024"/>
              <a:gd name="connsiteY1605" fmla="*/ 114794 h 2160250"/>
              <a:gd name="connsiteX1606" fmla="*/ 1968789 w 12194024"/>
              <a:gd name="connsiteY1606" fmla="*/ 109949 h 2160250"/>
              <a:gd name="connsiteX1607" fmla="*/ 1971558 w 12194024"/>
              <a:gd name="connsiteY1607" fmla="*/ 108334 h 2160250"/>
              <a:gd name="connsiteX1608" fmla="*/ 1974004 w 12194024"/>
              <a:gd name="connsiteY1608" fmla="*/ 112579 h 2160250"/>
              <a:gd name="connsiteX1609" fmla="*/ 1970497 w 12194024"/>
              <a:gd name="connsiteY1609" fmla="*/ 114794 h 2160250"/>
              <a:gd name="connsiteX1610" fmla="*/ 2405172 w 12194024"/>
              <a:gd name="connsiteY1610" fmla="*/ 114794 h 2160250"/>
              <a:gd name="connsiteX1611" fmla="*/ 2403465 w 12194024"/>
              <a:gd name="connsiteY1611" fmla="*/ 109949 h 2160250"/>
              <a:gd name="connsiteX1612" fmla="*/ 2406232 w 12194024"/>
              <a:gd name="connsiteY1612" fmla="*/ 108334 h 2160250"/>
              <a:gd name="connsiteX1613" fmla="*/ 2408678 w 12194024"/>
              <a:gd name="connsiteY1613" fmla="*/ 112579 h 2160250"/>
              <a:gd name="connsiteX1614" fmla="*/ 2405172 w 12194024"/>
              <a:gd name="connsiteY1614" fmla="*/ 114794 h 2160250"/>
              <a:gd name="connsiteX1615" fmla="*/ 2839431 w 12194024"/>
              <a:gd name="connsiteY1615" fmla="*/ 114794 h 2160250"/>
              <a:gd name="connsiteX1616" fmla="*/ 2838416 w 12194024"/>
              <a:gd name="connsiteY1616" fmla="*/ 109718 h 2160250"/>
              <a:gd name="connsiteX1617" fmla="*/ 2841462 w 12194024"/>
              <a:gd name="connsiteY1617" fmla="*/ 108288 h 2160250"/>
              <a:gd name="connsiteX1618" fmla="*/ 2843030 w 12194024"/>
              <a:gd name="connsiteY1618" fmla="*/ 112902 h 2160250"/>
              <a:gd name="connsiteX1619" fmla="*/ 2839431 w 12194024"/>
              <a:gd name="connsiteY1619" fmla="*/ 114794 h 2160250"/>
              <a:gd name="connsiteX1620" fmla="*/ 2948504 w 12194024"/>
              <a:gd name="connsiteY1620" fmla="*/ 114794 h 2160250"/>
              <a:gd name="connsiteX1621" fmla="*/ 2946796 w 12194024"/>
              <a:gd name="connsiteY1621" fmla="*/ 109949 h 2160250"/>
              <a:gd name="connsiteX1622" fmla="*/ 2949565 w 12194024"/>
              <a:gd name="connsiteY1622" fmla="*/ 108334 h 2160250"/>
              <a:gd name="connsiteX1623" fmla="*/ 2952011 w 12194024"/>
              <a:gd name="connsiteY1623" fmla="*/ 112579 h 2160250"/>
              <a:gd name="connsiteX1624" fmla="*/ 2948504 w 12194024"/>
              <a:gd name="connsiteY1624" fmla="*/ 114794 h 2160250"/>
              <a:gd name="connsiteX1625" fmla="*/ 3926465 w 12194024"/>
              <a:gd name="connsiteY1625" fmla="*/ 114794 h 2160250"/>
              <a:gd name="connsiteX1626" fmla="*/ 3924757 w 12194024"/>
              <a:gd name="connsiteY1626" fmla="*/ 109949 h 2160250"/>
              <a:gd name="connsiteX1627" fmla="*/ 3927526 w 12194024"/>
              <a:gd name="connsiteY1627" fmla="*/ 108334 h 2160250"/>
              <a:gd name="connsiteX1628" fmla="*/ 3929971 w 12194024"/>
              <a:gd name="connsiteY1628" fmla="*/ 112579 h 2160250"/>
              <a:gd name="connsiteX1629" fmla="*/ 3926465 w 12194024"/>
              <a:gd name="connsiteY1629" fmla="*/ 114794 h 2160250"/>
              <a:gd name="connsiteX1630" fmla="*/ 4904472 w 12194024"/>
              <a:gd name="connsiteY1630" fmla="*/ 114794 h 2160250"/>
              <a:gd name="connsiteX1631" fmla="*/ 4902764 w 12194024"/>
              <a:gd name="connsiteY1631" fmla="*/ 109949 h 2160250"/>
              <a:gd name="connsiteX1632" fmla="*/ 4905533 w 12194024"/>
              <a:gd name="connsiteY1632" fmla="*/ 108334 h 2160250"/>
              <a:gd name="connsiteX1633" fmla="*/ 4907978 w 12194024"/>
              <a:gd name="connsiteY1633" fmla="*/ 112579 h 2160250"/>
              <a:gd name="connsiteX1634" fmla="*/ 4904472 w 12194024"/>
              <a:gd name="connsiteY1634" fmla="*/ 114794 h 2160250"/>
              <a:gd name="connsiteX1635" fmla="*/ 6311819 w 12194024"/>
              <a:gd name="connsiteY1635" fmla="*/ 114794 h 2160250"/>
              <a:gd name="connsiteX1636" fmla="*/ 6310112 w 12194024"/>
              <a:gd name="connsiteY1636" fmla="*/ 109949 h 2160250"/>
              <a:gd name="connsiteX1637" fmla="*/ 6312880 w 12194024"/>
              <a:gd name="connsiteY1637" fmla="*/ 108334 h 2160250"/>
              <a:gd name="connsiteX1638" fmla="*/ 6315325 w 12194024"/>
              <a:gd name="connsiteY1638" fmla="*/ 112579 h 2160250"/>
              <a:gd name="connsiteX1639" fmla="*/ 6311819 w 12194024"/>
              <a:gd name="connsiteY1639" fmla="*/ 114794 h 2160250"/>
              <a:gd name="connsiteX1640" fmla="*/ 6637790 w 12194024"/>
              <a:gd name="connsiteY1640" fmla="*/ 114794 h 2160250"/>
              <a:gd name="connsiteX1641" fmla="*/ 6636083 w 12194024"/>
              <a:gd name="connsiteY1641" fmla="*/ 109949 h 2160250"/>
              <a:gd name="connsiteX1642" fmla="*/ 6638852 w 12194024"/>
              <a:gd name="connsiteY1642" fmla="*/ 108334 h 2160250"/>
              <a:gd name="connsiteX1643" fmla="*/ 6641297 w 12194024"/>
              <a:gd name="connsiteY1643" fmla="*/ 112579 h 2160250"/>
              <a:gd name="connsiteX1644" fmla="*/ 6637790 w 12194024"/>
              <a:gd name="connsiteY1644" fmla="*/ 114794 h 2160250"/>
              <a:gd name="connsiteX1645" fmla="*/ 6963808 w 12194024"/>
              <a:gd name="connsiteY1645" fmla="*/ 114794 h 2160250"/>
              <a:gd name="connsiteX1646" fmla="*/ 6962101 w 12194024"/>
              <a:gd name="connsiteY1646" fmla="*/ 109949 h 2160250"/>
              <a:gd name="connsiteX1647" fmla="*/ 6964869 w 12194024"/>
              <a:gd name="connsiteY1647" fmla="*/ 108334 h 2160250"/>
              <a:gd name="connsiteX1648" fmla="*/ 6967314 w 12194024"/>
              <a:gd name="connsiteY1648" fmla="*/ 112579 h 2160250"/>
              <a:gd name="connsiteX1649" fmla="*/ 6963808 w 12194024"/>
              <a:gd name="connsiteY1649" fmla="*/ 114794 h 2160250"/>
              <a:gd name="connsiteX1650" fmla="*/ 7072465 w 12194024"/>
              <a:gd name="connsiteY1650" fmla="*/ 114794 h 2160250"/>
              <a:gd name="connsiteX1651" fmla="*/ 7070758 w 12194024"/>
              <a:gd name="connsiteY1651" fmla="*/ 109949 h 2160250"/>
              <a:gd name="connsiteX1652" fmla="*/ 7073526 w 12194024"/>
              <a:gd name="connsiteY1652" fmla="*/ 108334 h 2160250"/>
              <a:gd name="connsiteX1653" fmla="*/ 7075972 w 12194024"/>
              <a:gd name="connsiteY1653" fmla="*/ 112579 h 2160250"/>
              <a:gd name="connsiteX1654" fmla="*/ 7072465 w 12194024"/>
              <a:gd name="connsiteY1654" fmla="*/ 114794 h 2160250"/>
              <a:gd name="connsiteX1655" fmla="*/ 7289411 w 12194024"/>
              <a:gd name="connsiteY1655" fmla="*/ 114794 h 2160250"/>
              <a:gd name="connsiteX1656" fmla="*/ 7288395 w 12194024"/>
              <a:gd name="connsiteY1656" fmla="*/ 109718 h 2160250"/>
              <a:gd name="connsiteX1657" fmla="*/ 7291440 w 12194024"/>
              <a:gd name="connsiteY1657" fmla="*/ 108288 h 2160250"/>
              <a:gd name="connsiteX1658" fmla="*/ 7293009 w 12194024"/>
              <a:gd name="connsiteY1658" fmla="*/ 112902 h 2160250"/>
              <a:gd name="connsiteX1659" fmla="*/ 7289411 w 12194024"/>
              <a:gd name="connsiteY1659" fmla="*/ 114794 h 2160250"/>
              <a:gd name="connsiteX1660" fmla="*/ 7615797 w 12194024"/>
              <a:gd name="connsiteY1660" fmla="*/ 114794 h 2160250"/>
              <a:gd name="connsiteX1661" fmla="*/ 7614090 w 12194024"/>
              <a:gd name="connsiteY1661" fmla="*/ 109949 h 2160250"/>
              <a:gd name="connsiteX1662" fmla="*/ 7616859 w 12194024"/>
              <a:gd name="connsiteY1662" fmla="*/ 108334 h 2160250"/>
              <a:gd name="connsiteX1663" fmla="*/ 7619304 w 12194024"/>
              <a:gd name="connsiteY1663" fmla="*/ 112579 h 2160250"/>
              <a:gd name="connsiteX1664" fmla="*/ 7615797 w 12194024"/>
              <a:gd name="connsiteY1664" fmla="*/ 114794 h 2160250"/>
              <a:gd name="connsiteX1665" fmla="*/ 7724454 w 12194024"/>
              <a:gd name="connsiteY1665" fmla="*/ 114794 h 2160250"/>
              <a:gd name="connsiteX1666" fmla="*/ 7722747 w 12194024"/>
              <a:gd name="connsiteY1666" fmla="*/ 109949 h 2160250"/>
              <a:gd name="connsiteX1667" fmla="*/ 7725515 w 12194024"/>
              <a:gd name="connsiteY1667" fmla="*/ 108334 h 2160250"/>
              <a:gd name="connsiteX1668" fmla="*/ 7727960 w 12194024"/>
              <a:gd name="connsiteY1668" fmla="*/ 112579 h 2160250"/>
              <a:gd name="connsiteX1669" fmla="*/ 7724454 w 12194024"/>
              <a:gd name="connsiteY1669" fmla="*/ 114794 h 2160250"/>
              <a:gd name="connsiteX1670" fmla="*/ 8050472 w 12194024"/>
              <a:gd name="connsiteY1670" fmla="*/ 114794 h 2160250"/>
              <a:gd name="connsiteX1671" fmla="*/ 8048764 w 12194024"/>
              <a:gd name="connsiteY1671" fmla="*/ 109949 h 2160250"/>
              <a:gd name="connsiteX1672" fmla="*/ 8051533 w 12194024"/>
              <a:gd name="connsiteY1672" fmla="*/ 108334 h 2160250"/>
              <a:gd name="connsiteX1673" fmla="*/ 8053978 w 12194024"/>
              <a:gd name="connsiteY1673" fmla="*/ 112579 h 2160250"/>
              <a:gd name="connsiteX1674" fmla="*/ 8050472 w 12194024"/>
              <a:gd name="connsiteY1674" fmla="*/ 114794 h 2160250"/>
              <a:gd name="connsiteX1675" fmla="*/ 8485146 w 12194024"/>
              <a:gd name="connsiteY1675" fmla="*/ 114794 h 2160250"/>
              <a:gd name="connsiteX1676" fmla="*/ 8483439 w 12194024"/>
              <a:gd name="connsiteY1676" fmla="*/ 109949 h 2160250"/>
              <a:gd name="connsiteX1677" fmla="*/ 8486208 w 12194024"/>
              <a:gd name="connsiteY1677" fmla="*/ 108334 h 2160250"/>
              <a:gd name="connsiteX1678" fmla="*/ 8488653 w 12194024"/>
              <a:gd name="connsiteY1678" fmla="*/ 112579 h 2160250"/>
              <a:gd name="connsiteX1679" fmla="*/ 8485146 w 12194024"/>
              <a:gd name="connsiteY1679" fmla="*/ 114794 h 2160250"/>
              <a:gd name="connsiteX1680" fmla="*/ 8919407 w 12194024"/>
              <a:gd name="connsiteY1680" fmla="*/ 114794 h 2160250"/>
              <a:gd name="connsiteX1681" fmla="*/ 8918392 w 12194024"/>
              <a:gd name="connsiteY1681" fmla="*/ 109718 h 2160250"/>
              <a:gd name="connsiteX1682" fmla="*/ 8921437 w 12194024"/>
              <a:gd name="connsiteY1682" fmla="*/ 108288 h 2160250"/>
              <a:gd name="connsiteX1683" fmla="*/ 8923005 w 12194024"/>
              <a:gd name="connsiteY1683" fmla="*/ 112902 h 2160250"/>
              <a:gd name="connsiteX1684" fmla="*/ 8919407 w 12194024"/>
              <a:gd name="connsiteY1684" fmla="*/ 114794 h 2160250"/>
              <a:gd name="connsiteX1685" fmla="*/ 9028479 w 12194024"/>
              <a:gd name="connsiteY1685" fmla="*/ 114794 h 2160250"/>
              <a:gd name="connsiteX1686" fmla="*/ 9026771 w 12194024"/>
              <a:gd name="connsiteY1686" fmla="*/ 109949 h 2160250"/>
              <a:gd name="connsiteX1687" fmla="*/ 9029540 w 12194024"/>
              <a:gd name="connsiteY1687" fmla="*/ 108334 h 2160250"/>
              <a:gd name="connsiteX1688" fmla="*/ 9031985 w 12194024"/>
              <a:gd name="connsiteY1688" fmla="*/ 112579 h 2160250"/>
              <a:gd name="connsiteX1689" fmla="*/ 9028479 w 12194024"/>
              <a:gd name="connsiteY1689" fmla="*/ 114794 h 2160250"/>
              <a:gd name="connsiteX1690" fmla="*/ 10006440 w 12194024"/>
              <a:gd name="connsiteY1690" fmla="*/ 114794 h 2160250"/>
              <a:gd name="connsiteX1691" fmla="*/ 10004732 w 12194024"/>
              <a:gd name="connsiteY1691" fmla="*/ 109949 h 2160250"/>
              <a:gd name="connsiteX1692" fmla="*/ 10007501 w 12194024"/>
              <a:gd name="connsiteY1692" fmla="*/ 108334 h 2160250"/>
              <a:gd name="connsiteX1693" fmla="*/ 10009946 w 12194024"/>
              <a:gd name="connsiteY1693" fmla="*/ 112579 h 2160250"/>
              <a:gd name="connsiteX1694" fmla="*/ 10006440 w 12194024"/>
              <a:gd name="connsiteY1694" fmla="*/ 114794 h 2160250"/>
              <a:gd name="connsiteX1695" fmla="*/ 10984447 w 12194024"/>
              <a:gd name="connsiteY1695" fmla="*/ 114794 h 2160250"/>
              <a:gd name="connsiteX1696" fmla="*/ 10982739 w 12194024"/>
              <a:gd name="connsiteY1696" fmla="*/ 109949 h 2160250"/>
              <a:gd name="connsiteX1697" fmla="*/ 10985508 w 12194024"/>
              <a:gd name="connsiteY1697" fmla="*/ 108334 h 2160250"/>
              <a:gd name="connsiteX1698" fmla="*/ 10987953 w 12194024"/>
              <a:gd name="connsiteY1698" fmla="*/ 112579 h 2160250"/>
              <a:gd name="connsiteX1699" fmla="*/ 10984447 w 12194024"/>
              <a:gd name="connsiteY1699" fmla="*/ 114794 h 2160250"/>
              <a:gd name="connsiteX1700" fmla="*/ 181644 w 12194024"/>
              <a:gd name="connsiteY1700" fmla="*/ 167530 h 2160250"/>
              <a:gd name="connsiteX1701" fmla="*/ 176015 w 12194024"/>
              <a:gd name="connsiteY1701" fmla="*/ 167115 h 2160250"/>
              <a:gd name="connsiteX1702" fmla="*/ 176247 w 12194024"/>
              <a:gd name="connsiteY1702" fmla="*/ 163932 h 2160250"/>
              <a:gd name="connsiteX1703" fmla="*/ 179937 w 12194024"/>
              <a:gd name="connsiteY1703" fmla="*/ 163193 h 2160250"/>
              <a:gd name="connsiteX1704" fmla="*/ 181644 w 12194024"/>
              <a:gd name="connsiteY1704" fmla="*/ 167530 h 2160250"/>
              <a:gd name="connsiteX1705" fmla="*/ 507662 w 12194024"/>
              <a:gd name="connsiteY1705" fmla="*/ 167530 h 2160250"/>
              <a:gd name="connsiteX1706" fmla="*/ 502032 w 12194024"/>
              <a:gd name="connsiteY1706" fmla="*/ 167115 h 2160250"/>
              <a:gd name="connsiteX1707" fmla="*/ 502263 w 12194024"/>
              <a:gd name="connsiteY1707" fmla="*/ 163932 h 2160250"/>
              <a:gd name="connsiteX1708" fmla="*/ 505955 w 12194024"/>
              <a:gd name="connsiteY1708" fmla="*/ 163193 h 2160250"/>
              <a:gd name="connsiteX1709" fmla="*/ 507662 w 12194024"/>
              <a:gd name="connsiteY1709" fmla="*/ 167530 h 2160250"/>
              <a:gd name="connsiteX1710" fmla="*/ 1159651 w 12194024"/>
              <a:gd name="connsiteY1710" fmla="*/ 167530 h 2160250"/>
              <a:gd name="connsiteX1711" fmla="*/ 1154023 w 12194024"/>
              <a:gd name="connsiteY1711" fmla="*/ 167115 h 2160250"/>
              <a:gd name="connsiteX1712" fmla="*/ 1154254 w 12194024"/>
              <a:gd name="connsiteY1712" fmla="*/ 163932 h 2160250"/>
              <a:gd name="connsiteX1713" fmla="*/ 1157944 w 12194024"/>
              <a:gd name="connsiteY1713" fmla="*/ 163193 h 2160250"/>
              <a:gd name="connsiteX1714" fmla="*/ 1159651 w 12194024"/>
              <a:gd name="connsiteY1714" fmla="*/ 167530 h 2160250"/>
              <a:gd name="connsiteX1715" fmla="*/ 2246315 w 12194024"/>
              <a:gd name="connsiteY1715" fmla="*/ 167530 h 2160250"/>
              <a:gd name="connsiteX1716" fmla="*/ 2240686 w 12194024"/>
              <a:gd name="connsiteY1716" fmla="*/ 167115 h 2160250"/>
              <a:gd name="connsiteX1717" fmla="*/ 2240917 w 12194024"/>
              <a:gd name="connsiteY1717" fmla="*/ 163932 h 2160250"/>
              <a:gd name="connsiteX1718" fmla="*/ 2244608 w 12194024"/>
              <a:gd name="connsiteY1718" fmla="*/ 163193 h 2160250"/>
              <a:gd name="connsiteX1719" fmla="*/ 2246315 w 12194024"/>
              <a:gd name="connsiteY1719" fmla="*/ 167530 h 2160250"/>
              <a:gd name="connsiteX1720" fmla="*/ 2789648 w 12194024"/>
              <a:gd name="connsiteY1720" fmla="*/ 167530 h 2160250"/>
              <a:gd name="connsiteX1721" fmla="*/ 2784018 w 12194024"/>
              <a:gd name="connsiteY1721" fmla="*/ 167115 h 2160250"/>
              <a:gd name="connsiteX1722" fmla="*/ 2784249 w 12194024"/>
              <a:gd name="connsiteY1722" fmla="*/ 163932 h 2160250"/>
              <a:gd name="connsiteX1723" fmla="*/ 2787940 w 12194024"/>
              <a:gd name="connsiteY1723" fmla="*/ 163193 h 2160250"/>
              <a:gd name="connsiteX1724" fmla="*/ 2789648 w 12194024"/>
              <a:gd name="connsiteY1724" fmla="*/ 167530 h 2160250"/>
              <a:gd name="connsiteX1725" fmla="*/ 3115618 w 12194024"/>
              <a:gd name="connsiteY1725" fmla="*/ 167530 h 2160250"/>
              <a:gd name="connsiteX1726" fmla="*/ 3109990 w 12194024"/>
              <a:gd name="connsiteY1726" fmla="*/ 167115 h 2160250"/>
              <a:gd name="connsiteX1727" fmla="*/ 3110220 w 12194024"/>
              <a:gd name="connsiteY1727" fmla="*/ 163932 h 2160250"/>
              <a:gd name="connsiteX1728" fmla="*/ 3113912 w 12194024"/>
              <a:gd name="connsiteY1728" fmla="*/ 163193 h 2160250"/>
              <a:gd name="connsiteX1729" fmla="*/ 3115618 w 12194024"/>
              <a:gd name="connsiteY1729" fmla="*/ 167530 h 2160250"/>
              <a:gd name="connsiteX1730" fmla="*/ 3224276 w 12194024"/>
              <a:gd name="connsiteY1730" fmla="*/ 167530 h 2160250"/>
              <a:gd name="connsiteX1731" fmla="*/ 3218647 w 12194024"/>
              <a:gd name="connsiteY1731" fmla="*/ 167115 h 2160250"/>
              <a:gd name="connsiteX1732" fmla="*/ 3218878 w 12194024"/>
              <a:gd name="connsiteY1732" fmla="*/ 163932 h 2160250"/>
              <a:gd name="connsiteX1733" fmla="*/ 3222569 w 12194024"/>
              <a:gd name="connsiteY1733" fmla="*/ 163193 h 2160250"/>
              <a:gd name="connsiteX1734" fmla="*/ 3224276 w 12194024"/>
              <a:gd name="connsiteY1734" fmla="*/ 167530 h 2160250"/>
              <a:gd name="connsiteX1735" fmla="*/ 3876311 w 12194024"/>
              <a:gd name="connsiteY1735" fmla="*/ 167530 h 2160250"/>
              <a:gd name="connsiteX1736" fmla="*/ 3870682 w 12194024"/>
              <a:gd name="connsiteY1736" fmla="*/ 167115 h 2160250"/>
              <a:gd name="connsiteX1737" fmla="*/ 3870913 w 12194024"/>
              <a:gd name="connsiteY1737" fmla="*/ 163932 h 2160250"/>
              <a:gd name="connsiteX1738" fmla="*/ 3874604 w 12194024"/>
              <a:gd name="connsiteY1738" fmla="*/ 163193 h 2160250"/>
              <a:gd name="connsiteX1739" fmla="*/ 3876311 w 12194024"/>
              <a:gd name="connsiteY1739" fmla="*/ 167530 h 2160250"/>
              <a:gd name="connsiteX1740" fmla="*/ 5180289 w 12194024"/>
              <a:gd name="connsiteY1740" fmla="*/ 167530 h 2160250"/>
              <a:gd name="connsiteX1741" fmla="*/ 5174661 w 12194024"/>
              <a:gd name="connsiteY1741" fmla="*/ 167115 h 2160250"/>
              <a:gd name="connsiteX1742" fmla="*/ 5174892 w 12194024"/>
              <a:gd name="connsiteY1742" fmla="*/ 163932 h 2160250"/>
              <a:gd name="connsiteX1743" fmla="*/ 5178583 w 12194024"/>
              <a:gd name="connsiteY1743" fmla="*/ 163193 h 2160250"/>
              <a:gd name="connsiteX1744" fmla="*/ 5180289 w 12194024"/>
              <a:gd name="connsiteY1744" fmla="*/ 167530 h 2160250"/>
              <a:gd name="connsiteX1745" fmla="*/ 5288947 w 12194024"/>
              <a:gd name="connsiteY1745" fmla="*/ 167530 h 2160250"/>
              <a:gd name="connsiteX1746" fmla="*/ 5283318 w 12194024"/>
              <a:gd name="connsiteY1746" fmla="*/ 167115 h 2160250"/>
              <a:gd name="connsiteX1747" fmla="*/ 5283548 w 12194024"/>
              <a:gd name="connsiteY1747" fmla="*/ 163932 h 2160250"/>
              <a:gd name="connsiteX1748" fmla="*/ 5287240 w 12194024"/>
              <a:gd name="connsiteY1748" fmla="*/ 163193 h 2160250"/>
              <a:gd name="connsiteX1749" fmla="*/ 5288947 w 12194024"/>
              <a:gd name="connsiteY1749" fmla="*/ 167530 h 2160250"/>
              <a:gd name="connsiteX1750" fmla="*/ 5614965 w 12194024"/>
              <a:gd name="connsiteY1750" fmla="*/ 167530 h 2160250"/>
              <a:gd name="connsiteX1751" fmla="*/ 5609335 w 12194024"/>
              <a:gd name="connsiteY1751" fmla="*/ 167115 h 2160250"/>
              <a:gd name="connsiteX1752" fmla="*/ 5609566 w 12194024"/>
              <a:gd name="connsiteY1752" fmla="*/ 163932 h 2160250"/>
              <a:gd name="connsiteX1753" fmla="*/ 5613258 w 12194024"/>
              <a:gd name="connsiteY1753" fmla="*/ 163193 h 2160250"/>
              <a:gd name="connsiteX1754" fmla="*/ 5614965 w 12194024"/>
              <a:gd name="connsiteY1754" fmla="*/ 167530 h 2160250"/>
              <a:gd name="connsiteX1755" fmla="*/ 5723622 w 12194024"/>
              <a:gd name="connsiteY1755" fmla="*/ 167530 h 2160250"/>
              <a:gd name="connsiteX1756" fmla="*/ 5717993 w 12194024"/>
              <a:gd name="connsiteY1756" fmla="*/ 167115 h 2160250"/>
              <a:gd name="connsiteX1757" fmla="*/ 5718224 w 12194024"/>
              <a:gd name="connsiteY1757" fmla="*/ 163932 h 2160250"/>
              <a:gd name="connsiteX1758" fmla="*/ 5721914 w 12194024"/>
              <a:gd name="connsiteY1758" fmla="*/ 163193 h 2160250"/>
              <a:gd name="connsiteX1759" fmla="*/ 5723622 w 12194024"/>
              <a:gd name="connsiteY1759" fmla="*/ 167530 h 2160250"/>
              <a:gd name="connsiteX1760" fmla="*/ 6261619 w 12194024"/>
              <a:gd name="connsiteY1760" fmla="*/ 167530 h 2160250"/>
              <a:gd name="connsiteX1761" fmla="*/ 6255989 w 12194024"/>
              <a:gd name="connsiteY1761" fmla="*/ 167115 h 2160250"/>
              <a:gd name="connsiteX1762" fmla="*/ 6256222 w 12194024"/>
              <a:gd name="connsiteY1762" fmla="*/ 163932 h 2160250"/>
              <a:gd name="connsiteX1763" fmla="*/ 6259912 w 12194024"/>
              <a:gd name="connsiteY1763" fmla="*/ 163193 h 2160250"/>
              <a:gd name="connsiteX1764" fmla="*/ 6261619 w 12194024"/>
              <a:gd name="connsiteY1764" fmla="*/ 167530 h 2160250"/>
              <a:gd name="connsiteX1765" fmla="*/ 6587637 w 12194024"/>
              <a:gd name="connsiteY1765" fmla="*/ 167530 h 2160250"/>
              <a:gd name="connsiteX1766" fmla="*/ 6582008 w 12194024"/>
              <a:gd name="connsiteY1766" fmla="*/ 167115 h 2160250"/>
              <a:gd name="connsiteX1767" fmla="*/ 6582239 w 12194024"/>
              <a:gd name="connsiteY1767" fmla="*/ 163932 h 2160250"/>
              <a:gd name="connsiteX1768" fmla="*/ 6585930 w 12194024"/>
              <a:gd name="connsiteY1768" fmla="*/ 163193 h 2160250"/>
              <a:gd name="connsiteX1769" fmla="*/ 6587637 w 12194024"/>
              <a:gd name="connsiteY1769" fmla="*/ 167530 h 2160250"/>
              <a:gd name="connsiteX1770" fmla="*/ 7239626 w 12194024"/>
              <a:gd name="connsiteY1770" fmla="*/ 167530 h 2160250"/>
              <a:gd name="connsiteX1771" fmla="*/ 7233998 w 12194024"/>
              <a:gd name="connsiteY1771" fmla="*/ 167115 h 2160250"/>
              <a:gd name="connsiteX1772" fmla="*/ 7234228 w 12194024"/>
              <a:gd name="connsiteY1772" fmla="*/ 163932 h 2160250"/>
              <a:gd name="connsiteX1773" fmla="*/ 7237919 w 12194024"/>
              <a:gd name="connsiteY1773" fmla="*/ 163193 h 2160250"/>
              <a:gd name="connsiteX1774" fmla="*/ 7239626 w 12194024"/>
              <a:gd name="connsiteY1774" fmla="*/ 167530 h 2160250"/>
              <a:gd name="connsiteX1775" fmla="*/ 8326290 w 12194024"/>
              <a:gd name="connsiteY1775" fmla="*/ 167531 h 2160250"/>
              <a:gd name="connsiteX1776" fmla="*/ 8320661 w 12194024"/>
              <a:gd name="connsiteY1776" fmla="*/ 167115 h 2160250"/>
              <a:gd name="connsiteX1777" fmla="*/ 8320892 w 12194024"/>
              <a:gd name="connsiteY1777" fmla="*/ 163932 h 2160250"/>
              <a:gd name="connsiteX1778" fmla="*/ 8324583 w 12194024"/>
              <a:gd name="connsiteY1778" fmla="*/ 163193 h 2160250"/>
              <a:gd name="connsiteX1779" fmla="*/ 8326290 w 12194024"/>
              <a:gd name="connsiteY1779" fmla="*/ 167531 h 2160250"/>
              <a:gd name="connsiteX1780" fmla="*/ 8869623 w 12194024"/>
              <a:gd name="connsiteY1780" fmla="*/ 167531 h 2160250"/>
              <a:gd name="connsiteX1781" fmla="*/ 8863993 w 12194024"/>
              <a:gd name="connsiteY1781" fmla="*/ 167115 h 2160250"/>
              <a:gd name="connsiteX1782" fmla="*/ 8864224 w 12194024"/>
              <a:gd name="connsiteY1782" fmla="*/ 163932 h 2160250"/>
              <a:gd name="connsiteX1783" fmla="*/ 8867915 w 12194024"/>
              <a:gd name="connsiteY1783" fmla="*/ 163193 h 2160250"/>
              <a:gd name="connsiteX1784" fmla="*/ 8869623 w 12194024"/>
              <a:gd name="connsiteY1784" fmla="*/ 167531 h 2160250"/>
              <a:gd name="connsiteX1785" fmla="*/ 9195594 w 12194024"/>
              <a:gd name="connsiteY1785" fmla="*/ 167531 h 2160250"/>
              <a:gd name="connsiteX1786" fmla="*/ 9189965 w 12194024"/>
              <a:gd name="connsiteY1786" fmla="*/ 167115 h 2160250"/>
              <a:gd name="connsiteX1787" fmla="*/ 9190196 w 12194024"/>
              <a:gd name="connsiteY1787" fmla="*/ 163932 h 2160250"/>
              <a:gd name="connsiteX1788" fmla="*/ 9193886 w 12194024"/>
              <a:gd name="connsiteY1788" fmla="*/ 163193 h 2160250"/>
              <a:gd name="connsiteX1789" fmla="*/ 9195594 w 12194024"/>
              <a:gd name="connsiteY1789" fmla="*/ 167531 h 2160250"/>
              <a:gd name="connsiteX1790" fmla="*/ 9304251 w 12194024"/>
              <a:gd name="connsiteY1790" fmla="*/ 167531 h 2160250"/>
              <a:gd name="connsiteX1791" fmla="*/ 9298623 w 12194024"/>
              <a:gd name="connsiteY1791" fmla="*/ 167115 h 2160250"/>
              <a:gd name="connsiteX1792" fmla="*/ 9298853 w 12194024"/>
              <a:gd name="connsiteY1792" fmla="*/ 163932 h 2160250"/>
              <a:gd name="connsiteX1793" fmla="*/ 9302544 w 12194024"/>
              <a:gd name="connsiteY1793" fmla="*/ 163193 h 2160250"/>
              <a:gd name="connsiteX1794" fmla="*/ 9304251 w 12194024"/>
              <a:gd name="connsiteY1794" fmla="*/ 167531 h 2160250"/>
              <a:gd name="connsiteX1795" fmla="*/ 9956286 w 12194024"/>
              <a:gd name="connsiteY1795" fmla="*/ 167531 h 2160250"/>
              <a:gd name="connsiteX1796" fmla="*/ 9950657 w 12194024"/>
              <a:gd name="connsiteY1796" fmla="*/ 167115 h 2160250"/>
              <a:gd name="connsiteX1797" fmla="*/ 9950888 w 12194024"/>
              <a:gd name="connsiteY1797" fmla="*/ 163932 h 2160250"/>
              <a:gd name="connsiteX1798" fmla="*/ 9954579 w 12194024"/>
              <a:gd name="connsiteY1798" fmla="*/ 163193 h 2160250"/>
              <a:gd name="connsiteX1799" fmla="*/ 9956286 w 12194024"/>
              <a:gd name="connsiteY1799" fmla="*/ 167531 h 2160250"/>
              <a:gd name="connsiteX1800" fmla="*/ 11260264 w 12194024"/>
              <a:gd name="connsiteY1800" fmla="*/ 167531 h 2160250"/>
              <a:gd name="connsiteX1801" fmla="*/ 11254636 w 12194024"/>
              <a:gd name="connsiteY1801" fmla="*/ 167115 h 2160250"/>
              <a:gd name="connsiteX1802" fmla="*/ 11254867 w 12194024"/>
              <a:gd name="connsiteY1802" fmla="*/ 163932 h 2160250"/>
              <a:gd name="connsiteX1803" fmla="*/ 11258557 w 12194024"/>
              <a:gd name="connsiteY1803" fmla="*/ 163193 h 2160250"/>
              <a:gd name="connsiteX1804" fmla="*/ 11260264 w 12194024"/>
              <a:gd name="connsiteY1804" fmla="*/ 167531 h 2160250"/>
              <a:gd name="connsiteX1805" fmla="*/ 11368922 w 12194024"/>
              <a:gd name="connsiteY1805" fmla="*/ 167531 h 2160250"/>
              <a:gd name="connsiteX1806" fmla="*/ 11363294 w 12194024"/>
              <a:gd name="connsiteY1806" fmla="*/ 167115 h 2160250"/>
              <a:gd name="connsiteX1807" fmla="*/ 11363523 w 12194024"/>
              <a:gd name="connsiteY1807" fmla="*/ 163932 h 2160250"/>
              <a:gd name="connsiteX1808" fmla="*/ 11367215 w 12194024"/>
              <a:gd name="connsiteY1808" fmla="*/ 163193 h 2160250"/>
              <a:gd name="connsiteX1809" fmla="*/ 11368922 w 12194024"/>
              <a:gd name="connsiteY1809" fmla="*/ 167531 h 2160250"/>
              <a:gd name="connsiteX1810" fmla="*/ 11694940 w 12194024"/>
              <a:gd name="connsiteY1810" fmla="*/ 167531 h 2160250"/>
              <a:gd name="connsiteX1811" fmla="*/ 11689310 w 12194024"/>
              <a:gd name="connsiteY1811" fmla="*/ 167115 h 2160250"/>
              <a:gd name="connsiteX1812" fmla="*/ 11689541 w 12194024"/>
              <a:gd name="connsiteY1812" fmla="*/ 163932 h 2160250"/>
              <a:gd name="connsiteX1813" fmla="*/ 11693233 w 12194024"/>
              <a:gd name="connsiteY1813" fmla="*/ 163193 h 2160250"/>
              <a:gd name="connsiteX1814" fmla="*/ 11694940 w 12194024"/>
              <a:gd name="connsiteY1814" fmla="*/ 167531 h 2160250"/>
              <a:gd name="connsiteX1815" fmla="*/ 11803596 w 12194024"/>
              <a:gd name="connsiteY1815" fmla="*/ 167531 h 2160250"/>
              <a:gd name="connsiteX1816" fmla="*/ 11797967 w 12194024"/>
              <a:gd name="connsiteY1816" fmla="*/ 167115 h 2160250"/>
              <a:gd name="connsiteX1817" fmla="*/ 11798198 w 12194024"/>
              <a:gd name="connsiteY1817" fmla="*/ 163932 h 2160250"/>
              <a:gd name="connsiteX1818" fmla="*/ 11801889 w 12194024"/>
              <a:gd name="connsiteY1818" fmla="*/ 163193 h 2160250"/>
              <a:gd name="connsiteX1819" fmla="*/ 11803596 w 12194024"/>
              <a:gd name="connsiteY1819" fmla="*/ 167531 h 2160250"/>
              <a:gd name="connsiteX1820" fmla="*/ 1484054 w 12194024"/>
              <a:gd name="connsiteY1820" fmla="*/ 167900 h 2160250"/>
              <a:gd name="connsiteX1821" fmla="*/ 1479255 w 12194024"/>
              <a:gd name="connsiteY1821" fmla="*/ 165823 h 2160250"/>
              <a:gd name="connsiteX1822" fmla="*/ 1481747 w 12194024"/>
              <a:gd name="connsiteY1822" fmla="*/ 163101 h 2160250"/>
              <a:gd name="connsiteX1823" fmla="*/ 1485300 w 12194024"/>
              <a:gd name="connsiteY1823" fmla="*/ 164393 h 2160250"/>
              <a:gd name="connsiteX1824" fmla="*/ 1484054 w 12194024"/>
              <a:gd name="connsiteY1824" fmla="*/ 167900 h 2160250"/>
              <a:gd name="connsiteX1825" fmla="*/ 1918728 w 12194024"/>
              <a:gd name="connsiteY1825" fmla="*/ 167900 h 2160250"/>
              <a:gd name="connsiteX1826" fmla="*/ 1913931 w 12194024"/>
              <a:gd name="connsiteY1826" fmla="*/ 165823 h 2160250"/>
              <a:gd name="connsiteX1827" fmla="*/ 1916422 w 12194024"/>
              <a:gd name="connsiteY1827" fmla="*/ 163101 h 2160250"/>
              <a:gd name="connsiteX1828" fmla="*/ 1919974 w 12194024"/>
              <a:gd name="connsiteY1828" fmla="*/ 164393 h 2160250"/>
              <a:gd name="connsiteX1829" fmla="*/ 1918728 w 12194024"/>
              <a:gd name="connsiteY1829" fmla="*/ 167900 h 2160250"/>
              <a:gd name="connsiteX1830" fmla="*/ 2462062 w 12194024"/>
              <a:gd name="connsiteY1830" fmla="*/ 167900 h 2160250"/>
              <a:gd name="connsiteX1831" fmla="*/ 2457262 w 12194024"/>
              <a:gd name="connsiteY1831" fmla="*/ 165823 h 2160250"/>
              <a:gd name="connsiteX1832" fmla="*/ 2459754 w 12194024"/>
              <a:gd name="connsiteY1832" fmla="*/ 163101 h 2160250"/>
              <a:gd name="connsiteX1833" fmla="*/ 2463307 w 12194024"/>
              <a:gd name="connsiteY1833" fmla="*/ 164393 h 2160250"/>
              <a:gd name="connsiteX1834" fmla="*/ 2462062 w 12194024"/>
              <a:gd name="connsiteY1834" fmla="*/ 167900 h 2160250"/>
              <a:gd name="connsiteX1835" fmla="*/ 3440022 w 12194024"/>
              <a:gd name="connsiteY1835" fmla="*/ 167900 h 2160250"/>
              <a:gd name="connsiteX1836" fmla="*/ 3435223 w 12194024"/>
              <a:gd name="connsiteY1836" fmla="*/ 165823 h 2160250"/>
              <a:gd name="connsiteX1837" fmla="*/ 3437715 w 12194024"/>
              <a:gd name="connsiteY1837" fmla="*/ 163101 h 2160250"/>
              <a:gd name="connsiteX1838" fmla="*/ 3441268 w 12194024"/>
              <a:gd name="connsiteY1838" fmla="*/ 164393 h 2160250"/>
              <a:gd name="connsiteX1839" fmla="*/ 3440022 w 12194024"/>
              <a:gd name="connsiteY1839" fmla="*/ 167900 h 2160250"/>
              <a:gd name="connsiteX1840" fmla="*/ 3657382 w 12194024"/>
              <a:gd name="connsiteY1840" fmla="*/ 167900 h 2160250"/>
              <a:gd name="connsiteX1841" fmla="*/ 3652584 w 12194024"/>
              <a:gd name="connsiteY1841" fmla="*/ 165823 h 2160250"/>
              <a:gd name="connsiteX1842" fmla="*/ 3655075 w 12194024"/>
              <a:gd name="connsiteY1842" fmla="*/ 163101 h 2160250"/>
              <a:gd name="connsiteX1843" fmla="*/ 3658628 w 12194024"/>
              <a:gd name="connsiteY1843" fmla="*/ 164393 h 2160250"/>
              <a:gd name="connsiteX1844" fmla="*/ 3657382 w 12194024"/>
              <a:gd name="connsiteY1844" fmla="*/ 167900 h 2160250"/>
              <a:gd name="connsiteX1845" fmla="*/ 4200715 w 12194024"/>
              <a:gd name="connsiteY1845" fmla="*/ 167900 h 2160250"/>
              <a:gd name="connsiteX1846" fmla="*/ 4195916 w 12194024"/>
              <a:gd name="connsiteY1846" fmla="*/ 165823 h 2160250"/>
              <a:gd name="connsiteX1847" fmla="*/ 4198408 w 12194024"/>
              <a:gd name="connsiteY1847" fmla="*/ 163101 h 2160250"/>
              <a:gd name="connsiteX1848" fmla="*/ 4201960 w 12194024"/>
              <a:gd name="connsiteY1848" fmla="*/ 164393 h 2160250"/>
              <a:gd name="connsiteX1849" fmla="*/ 4200715 w 12194024"/>
              <a:gd name="connsiteY1849" fmla="*/ 167900 h 2160250"/>
              <a:gd name="connsiteX1850" fmla="*/ 4744046 w 12194024"/>
              <a:gd name="connsiteY1850" fmla="*/ 167900 h 2160250"/>
              <a:gd name="connsiteX1851" fmla="*/ 4739248 w 12194024"/>
              <a:gd name="connsiteY1851" fmla="*/ 165823 h 2160250"/>
              <a:gd name="connsiteX1852" fmla="*/ 4741739 w 12194024"/>
              <a:gd name="connsiteY1852" fmla="*/ 163101 h 2160250"/>
              <a:gd name="connsiteX1853" fmla="*/ 4745292 w 12194024"/>
              <a:gd name="connsiteY1853" fmla="*/ 164393 h 2160250"/>
              <a:gd name="connsiteX1854" fmla="*/ 4744046 w 12194024"/>
              <a:gd name="connsiteY1854" fmla="*/ 167900 h 2160250"/>
              <a:gd name="connsiteX1855" fmla="*/ 5396035 w 12194024"/>
              <a:gd name="connsiteY1855" fmla="*/ 167900 h 2160250"/>
              <a:gd name="connsiteX1856" fmla="*/ 5391237 w 12194024"/>
              <a:gd name="connsiteY1856" fmla="*/ 165823 h 2160250"/>
              <a:gd name="connsiteX1857" fmla="*/ 5393728 w 12194024"/>
              <a:gd name="connsiteY1857" fmla="*/ 163101 h 2160250"/>
              <a:gd name="connsiteX1858" fmla="*/ 5397281 w 12194024"/>
              <a:gd name="connsiteY1858" fmla="*/ 164393 h 2160250"/>
              <a:gd name="connsiteX1859" fmla="*/ 5396035 w 12194024"/>
              <a:gd name="connsiteY1859" fmla="*/ 167900 h 2160250"/>
              <a:gd name="connsiteX1860" fmla="*/ 5504693 w 12194024"/>
              <a:gd name="connsiteY1860" fmla="*/ 167900 h 2160250"/>
              <a:gd name="connsiteX1861" fmla="*/ 5499894 w 12194024"/>
              <a:gd name="connsiteY1861" fmla="*/ 165823 h 2160250"/>
              <a:gd name="connsiteX1862" fmla="*/ 5502386 w 12194024"/>
              <a:gd name="connsiteY1862" fmla="*/ 163101 h 2160250"/>
              <a:gd name="connsiteX1863" fmla="*/ 5505938 w 12194024"/>
              <a:gd name="connsiteY1863" fmla="*/ 164393 h 2160250"/>
              <a:gd name="connsiteX1864" fmla="*/ 5504693 w 12194024"/>
              <a:gd name="connsiteY1864" fmla="*/ 167900 h 2160250"/>
              <a:gd name="connsiteX1865" fmla="*/ 7564029 w 12194024"/>
              <a:gd name="connsiteY1865" fmla="*/ 167900 h 2160250"/>
              <a:gd name="connsiteX1866" fmla="*/ 7559231 w 12194024"/>
              <a:gd name="connsiteY1866" fmla="*/ 165823 h 2160250"/>
              <a:gd name="connsiteX1867" fmla="*/ 7561723 w 12194024"/>
              <a:gd name="connsiteY1867" fmla="*/ 163101 h 2160250"/>
              <a:gd name="connsiteX1868" fmla="*/ 7565275 w 12194024"/>
              <a:gd name="connsiteY1868" fmla="*/ 164393 h 2160250"/>
              <a:gd name="connsiteX1869" fmla="*/ 7564029 w 12194024"/>
              <a:gd name="connsiteY1869" fmla="*/ 167900 h 2160250"/>
              <a:gd name="connsiteX1870" fmla="*/ 7998704 w 12194024"/>
              <a:gd name="connsiteY1870" fmla="*/ 167900 h 2160250"/>
              <a:gd name="connsiteX1871" fmla="*/ 7993906 w 12194024"/>
              <a:gd name="connsiteY1871" fmla="*/ 165823 h 2160250"/>
              <a:gd name="connsiteX1872" fmla="*/ 7996397 w 12194024"/>
              <a:gd name="connsiteY1872" fmla="*/ 163101 h 2160250"/>
              <a:gd name="connsiteX1873" fmla="*/ 7999949 w 12194024"/>
              <a:gd name="connsiteY1873" fmla="*/ 164393 h 2160250"/>
              <a:gd name="connsiteX1874" fmla="*/ 7998704 w 12194024"/>
              <a:gd name="connsiteY1874" fmla="*/ 167900 h 2160250"/>
              <a:gd name="connsiteX1875" fmla="*/ 8542036 w 12194024"/>
              <a:gd name="connsiteY1875" fmla="*/ 167900 h 2160250"/>
              <a:gd name="connsiteX1876" fmla="*/ 8537238 w 12194024"/>
              <a:gd name="connsiteY1876" fmla="*/ 165823 h 2160250"/>
              <a:gd name="connsiteX1877" fmla="*/ 8539730 w 12194024"/>
              <a:gd name="connsiteY1877" fmla="*/ 163101 h 2160250"/>
              <a:gd name="connsiteX1878" fmla="*/ 8543282 w 12194024"/>
              <a:gd name="connsiteY1878" fmla="*/ 164393 h 2160250"/>
              <a:gd name="connsiteX1879" fmla="*/ 8542036 w 12194024"/>
              <a:gd name="connsiteY1879" fmla="*/ 167900 h 2160250"/>
              <a:gd name="connsiteX1880" fmla="*/ 9519997 w 12194024"/>
              <a:gd name="connsiteY1880" fmla="*/ 167900 h 2160250"/>
              <a:gd name="connsiteX1881" fmla="*/ 9515198 w 12194024"/>
              <a:gd name="connsiteY1881" fmla="*/ 165823 h 2160250"/>
              <a:gd name="connsiteX1882" fmla="*/ 9517690 w 12194024"/>
              <a:gd name="connsiteY1882" fmla="*/ 163101 h 2160250"/>
              <a:gd name="connsiteX1883" fmla="*/ 9521242 w 12194024"/>
              <a:gd name="connsiteY1883" fmla="*/ 164393 h 2160250"/>
              <a:gd name="connsiteX1884" fmla="*/ 9519997 w 12194024"/>
              <a:gd name="connsiteY1884" fmla="*/ 167900 h 2160250"/>
              <a:gd name="connsiteX1885" fmla="*/ 9737358 w 12194024"/>
              <a:gd name="connsiteY1885" fmla="*/ 167900 h 2160250"/>
              <a:gd name="connsiteX1886" fmla="*/ 9732558 w 12194024"/>
              <a:gd name="connsiteY1886" fmla="*/ 165823 h 2160250"/>
              <a:gd name="connsiteX1887" fmla="*/ 9735050 w 12194024"/>
              <a:gd name="connsiteY1887" fmla="*/ 163101 h 2160250"/>
              <a:gd name="connsiteX1888" fmla="*/ 9738603 w 12194024"/>
              <a:gd name="connsiteY1888" fmla="*/ 164393 h 2160250"/>
              <a:gd name="connsiteX1889" fmla="*/ 9737358 w 12194024"/>
              <a:gd name="connsiteY1889" fmla="*/ 167900 h 2160250"/>
              <a:gd name="connsiteX1890" fmla="*/ 10280689 w 12194024"/>
              <a:gd name="connsiteY1890" fmla="*/ 167900 h 2160250"/>
              <a:gd name="connsiteX1891" fmla="*/ 10275891 w 12194024"/>
              <a:gd name="connsiteY1891" fmla="*/ 165823 h 2160250"/>
              <a:gd name="connsiteX1892" fmla="*/ 10278382 w 12194024"/>
              <a:gd name="connsiteY1892" fmla="*/ 163101 h 2160250"/>
              <a:gd name="connsiteX1893" fmla="*/ 10281935 w 12194024"/>
              <a:gd name="connsiteY1893" fmla="*/ 164393 h 2160250"/>
              <a:gd name="connsiteX1894" fmla="*/ 10280689 w 12194024"/>
              <a:gd name="connsiteY1894" fmla="*/ 167900 h 2160250"/>
              <a:gd name="connsiteX1895" fmla="*/ 10824021 w 12194024"/>
              <a:gd name="connsiteY1895" fmla="*/ 167900 h 2160250"/>
              <a:gd name="connsiteX1896" fmla="*/ 10819222 w 12194024"/>
              <a:gd name="connsiteY1896" fmla="*/ 165823 h 2160250"/>
              <a:gd name="connsiteX1897" fmla="*/ 10821714 w 12194024"/>
              <a:gd name="connsiteY1897" fmla="*/ 163101 h 2160250"/>
              <a:gd name="connsiteX1898" fmla="*/ 10825268 w 12194024"/>
              <a:gd name="connsiteY1898" fmla="*/ 164393 h 2160250"/>
              <a:gd name="connsiteX1899" fmla="*/ 10824021 w 12194024"/>
              <a:gd name="connsiteY1899" fmla="*/ 167900 h 2160250"/>
              <a:gd name="connsiteX1900" fmla="*/ 11476011 w 12194024"/>
              <a:gd name="connsiteY1900" fmla="*/ 167900 h 2160250"/>
              <a:gd name="connsiteX1901" fmla="*/ 11471212 w 12194024"/>
              <a:gd name="connsiteY1901" fmla="*/ 165823 h 2160250"/>
              <a:gd name="connsiteX1902" fmla="*/ 11473703 w 12194024"/>
              <a:gd name="connsiteY1902" fmla="*/ 163101 h 2160250"/>
              <a:gd name="connsiteX1903" fmla="*/ 11477256 w 12194024"/>
              <a:gd name="connsiteY1903" fmla="*/ 164393 h 2160250"/>
              <a:gd name="connsiteX1904" fmla="*/ 11476011 w 12194024"/>
              <a:gd name="connsiteY1904" fmla="*/ 167900 h 2160250"/>
              <a:gd name="connsiteX1905" fmla="*/ 11584668 w 12194024"/>
              <a:gd name="connsiteY1905" fmla="*/ 167900 h 2160250"/>
              <a:gd name="connsiteX1906" fmla="*/ 11579868 w 12194024"/>
              <a:gd name="connsiteY1906" fmla="*/ 165823 h 2160250"/>
              <a:gd name="connsiteX1907" fmla="*/ 11582360 w 12194024"/>
              <a:gd name="connsiteY1907" fmla="*/ 163101 h 2160250"/>
              <a:gd name="connsiteX1908" fmla="*/ 11585914 w 12194024"/>
              <a:gd name="connsiteY1908" fmla="*/ 164393 h 2160250"/>
              <a:gd name="connsiteX1909" fmla="*/ 11584668 w 12194024"/>
              <a:gd name="connsiteY1909" fmla="*/ 167900 h 2160250"/>
              <a:gd name="connsiteX1910" fmla="*/ 68281 w 12194024"/>
              <a:gd name="connsiteY1910" fmla="*/ 168038 h 2160250"/>
              <a:gd name="connsiteX1911" fmla="*/ 66851 w 12194024"/>
              <a:gd name="connsiteY1911" fmla="*/ 164808 h 2160250"/>
              <a:gd name="connsiteX1912" fmla="*/ 70219 w 12194024"/>
              <a:gd name="connsiteY1912" fmla="*/ 162916 h 2160250"/>
              <a:gd name="connsiteX1913" fmla="*/ 72710 w 12194024"/>
              <a:gd name="connsiteY1913" fmla="*/ 165546 h 2160250"/>
              <a:gd name="connsiteX1914" fmla="*/ 68281 w 12194024"/>
              <a:gd name="connsiteY1914" fmla="*/ 168038 h 2160250"/>
              <a:gd name="connsiteX1915" fmla="*/ 611612 w 12194024"/>
              <a:gd name="connsiteY1915" fmla="*/ 168038 h 2160250"/>
              <a:gd name="connsiteX1916" fmla="*/ 610182 w 12194024"/>
              <a:gd name="connsiteY1916" fmla="*/ 164808 h 2160250"/>
              <a:gd name="connsiteX1917" fmla="*/ 613551 w 12194024"/>
              <a:gd name="connsiteY1917" fmla="*/ 162916 h 2160250"/>
              <a:gd name="connsiteX1918" fmla="*/ 616042 w 12194024"/>
              <a:gd name="connsiteY1918" fmla="*/ 165546 h 2160250"/>
              <a:gd name="connsiteX1919" fmla="*/ 611612 w 12194024"/>
              <a:gd name="connsiteY1919" fmla="*/ 168038 h 2160250"/>
              <a:gd name="connsiteX1920" fmla="*/ 720777 w 12194024"/>
              <a:gd name="connsiteY1920" fmla="*/ 168038 h 2160250"/>
              <a:gd name="connsiteX1921" fmla="*/ 718655 w 12194024"/>
              <a:gd name="connsiteY1921" fmla="*/ 165223 h 2160250"/>
              <a:gd name="connsiteX1922" fmla="*/ 721700 w 12194024"/>
              <a:gd name="connsiteY1922" fmla="*/ 162962 h 2160250"/>
              <a:gd name="connsiteX1923" fmla="*/ 724515 w 12194024"/>
              <a:gd name="connsiteY1923" fmla="*/ 167069 h 2160250"/>
              <a:gd name="connsiteX1924" fmla="*/ 720777 w 12194024"/>
              <a:gd name="connsiteY1924" fmla="*/ 168038 h 2160250"/>
              <a:gd name="connsiteX1925" fmla="*/ 1046288 w 12194024"/>
              <a:gd name="connsiteY1925" fmla="*/ 168038 h 2160250"/>
              <a:gd name="connsiteX1926" fmla="*/ 1044858 w 12194024"/>
              <a:gd name="connsiteY1926" fmla="*/ 164808 h 2160250"/>
              <a:gd name="connsiteX1927" fmla="*/ 1048226 w 12194024"/>
              <a:gd name="connsiteY1927" fmla="*/ 162916 h 2160250"/>
              <a:gd name="connsiteX1928" fmla="*/ 1050717 w 12194024"/>
              <a:gd name="connsiteY1928" fmla="*/ 165546 h 2160250"/>
              <a:gd name="connsiteX1929" fmla="*/ 1046288 w 12194024"/>
              <a:gd name="connsiteY1929" fmla="*/ 168038 h 2160250"/>
              <a:gd name="connsiteX1930" fmla="*/ 1372306 w 12194024"/>
              <a:gd name="connsiteY1930" fmla="*/ 168038 h 2160250"/>
              <a:gd name="connsiteX1931" fmla="*/ 1370874 w 12194024"/>
              <a:gd name="connsiteY1931" fmla="*/ 164808 h 2160250"/>
              <a:gd name="connsiteX1932" fmla="*/ 1374244 w 12194024"/>
              <a:gd name="connsiteY1932" fmla="*/ 162916 h 2160250"/>
              <a:gd name="connsiteX1933" fmla="*/ 1376735 w 12194024"/>
              <a:gd name="connsiteY1933" fmla="*/ 165546 h 2160250"/>
              <a:gd name="connsiteX1934" fmla="*/ 1372306 w 12194024"/>
              <a:gd name="connsiteY1934" fmla="*/ 168038 h 2160250"/>
              <a:gd name="connsiteX1935" fmla="*/ 1807442 w 12194024"/>
              <a:gd name="connsiteY1935" fmla="*/ 168038 h 2160250"/>
              <a:gd name="connsiteX1936" fmla="*/ 1805320 w 12194024"/>
              <a:gd name="connsiteY1936" fmla="*/ 165223 h 2160250"/>
              <a:gd name="connsiteX1937" fmla="*/ 1808364 w 12194024"/>
              <a:gd name="connsiteY1937" fmla="*/ 162962 h 2160250"/>
              <a:gd name="connsiteX1938" fmla="*/ 1811178 w 12194024"/>
              <a:gd name="connsiteY1938" fmla="*/ 167069 h 2160250"/>
              <a:gd name="connsiteX1939" fmla="*/ 1807442 w 12194024"/>
              <a:gd name="connsiteY1939" fmla="*/ 168038 h 2160250"/>
              <a:gd name="connsiteX1940" fmla="*/ 2024295 w 12194024"/>
              <a:gd name="connsiteY1940" fmla="*/ 168038 h 2160250"/>
              <a:gd name="connsiteX1941" fmla="*/ 2022865 w 12194024"/>
              <a:gd name="connsiteY1941" fmla="*/ 164808 h 2160250"/>
              <a:gd name="connsiteX1942" fmla="*/ 2026186 w 12194024"/>
              <a:gd name="connsiteY1942" fmla="*/ 162916 h 2160250"/>
              <a:gd name="connsiteX1943" fmla="*/ 2028678 w 12194024"/>
              <a:gd name="connsiteY1943" fmla="*/ 165546 h 2160250"/>
              <a:gd name="connsiteX1944" fmla="*/ 2024295 w 12194024"/>
              <a:gd name="connsiteY1944" fmla="*/ 168038 h 2160250"/>
              <a:gd name="connsiteX1945" fmla="*/ 2350774 w 12194024"/>
              <a:gd name="connsiteY1945" fmla="*/ 168038 h 2160250"/>
              <a:gd name="connsiteX1946" fmla="*/ 2348651 w 12194024"/>
              <a:gd name="connsiteY1946" fmla="*/ 165223 h 2160250"/>
              <a:gd name="connsiteX1947" fmla="*/ 2351696 w 12194024"/>
              <a:gd name="connsiteY1947" fmla="*/ 162962 h 2160250"/>
              <a:gd name="connsiteX1948" fmla="*/ 2354511 w 12194024"/>
              <a:gd name="connsiteY1948" fmla="*/ 167069 h 2160250"/>
              <a:gd name="connsiteX1949" fmla="*/ 2350774 w 12194024"/>
              <a:gd name="connsiteY1949" fmla="*/ 168038 h 2160250"/>
              <a:gd name="connsiteX1950" fmla="*/ 2568088 w 12194024"/>
              <a:gd name="connsiteY1950" fmla="*/ 168038 h 2160250"/>
              <a:gd name="connsiteX1951" fmla="*/ 2565966 w 12194024"/>
              <a:gd name="connsiteY1951" fmla="*/ 165223 h 2160250"/>
              <a:gd name="connsiteX1952" fmla="*/ 2569010 w 12194024"/>
              <a:gd name="connsiteY1952" fmla="*/ 162962 h 2160250"/>
              <a:gd name="connsiteX1953" fmla="*/ 2571825 w 12194024"/>
              <a:gd name="connsiteY1953" fmla="*/ 167069 h 2160250"/>
              <a:gd name="connsiteX1954" fmla="*/ 2568088 w 12194024"/>
              <a:gd name="connsiteY1954" fmla="*/ 168038 h 2160250"/>
              <a:gd name="connsiteX1955" fmla="*/ 2894106 w 12194024"/>
              <a:gd name="connsiteY1955" fmla="*/ 168038 h 2160250"/>
              <a:gd name="connsiteX1956" fmla="*/ 2891984 w 12194024"/>
              <a:gd name="connsiteY1956" fmla="*/ 165223 h 2160250"/>
              <a:gd name="connsiteX1957" fmla="*/ 2895028 w 12194024"/>
              <a:gd name="connsiteY1957" fmla="*/ 162962 h 2160250"/>
              <a:gd name="connsiteX1958" fmla="*/ 2897842 w 12194024"/>
              <a:gd name="connsiteY1958" fmla="*/ 167069 h 2160250"/>
              <a:gd name="connsiteX1959" fmla="*/ 2894106 w 12194024"/>
              <a:gd name="connsiteY1959" fmla="*/ 168038 h 2160250"/>
              <a:gd name="connsiteX1960" fmla="*/ 3002763 w 12194024"/>
              <a:gd name="connsiteY1960" fmla="*/ 168038 h 2160250"/>
              <a:gd name="connsiteX1961" fmla="*/ 3000687 w 12194024"/>
              <a:gd name="connsiteY1961" fmla="*/ 165223 h 2160250"/>
              <a:gd name="connsiteX1962" fmla="*/ 3003732 w 12194024"/>
              <a:gd name="connsiteY1962" fmla="*/ 162962 h 2160250"/>
              <a:gd name="connsiteX1963" fmla="*/ 3006500 w 12194024"/>
              <a:gd name="connsiteY1963" fmla="*/ 167069 h 2160250"/>
              <a:gd name="connsiteX1964" fmla="*/ 3002763 w 12194024"/>
              <a:gd name="connsiteY1964" fmla="*/ 168038 h 2160250"/>
              <a:gd name="connsiteX1965" fmla="*/ 3328273 w 12194024"/>
              <a:gd name="connsiteY1965" fmla="*/ 168038 h 2160250"/>
              <a:gd name="connsiteX1966" fmla="*/ 3326842 w 12194024"/>
              <a:gd name="connsiteY1966" fmla="*/ 164808 h 2160250"/>
              <a:gd name="connsiteX1967" fmla="*/ 3330166 w 12194024"/>
              <a:gd name="connsiteY1967" fmla="*/ 162916 h 2160250"/>
              <a:gd name="connsiteX1968" fmla="*/ 3332656 w 12194024"/>
              <a:gd name="connsiteY1968" fmla="*/ 165546 h 2160250"/>
              <a:gd name="connsiteX1969" fmla="*/ 3328273 w 12194024"/>
              <a:gd name="connsiteY1969" fmla="*/ 168038 h 2160250"/>
              <a:gd name="connsiteX1970" fmla="*/ 3545587 w 12194024"/>
              <a:gd name="connsiteY1970" fmla="*/ 168038 h 2160250"/>
              <a:gd name="connsiteX1971" fmla="*/ 3544157 w 12194024"/>
              <a:gd name="connsiteY1971" fmla="*/ 164808 h 2160250"/>
              <a:gd name="connsiteX1972" fmla="*/ 3547526 w 12194024"/>
              <a:gd name="connsiteY1972" fmla="*/ 162916 h 2160250"/>
              <a:gd name="connsiteX1973" fmla="*/ 3550016 w 12194024"/>
              <a:gd name="connsiteY1973" fmla="*/ 165546 h 2160250"/>
              <a:gd name="connsiteX1974" fmla="*/ 3545587 w 12194024"/>
              <a:gd name="connsiteY1974" fmla="*/ 168038 h 2160250"/>
              <a:gd name="connsiteX1975" fmla="*/ 3762948 w 12194024"/>
              <a:gd name="connsiteY1975" fmla="*/ 168038 h 2160250"/>
              <a:gd name="connsiteX1976" fmla="*/ 3761518 w 12194024"/>
              <a:gd name="connsiteY1976" fmla="*/ 164808 h 2160250"/>
              <a:gd name="connsiteX1977" fmla="*/ 3764839 w 12194024"/>
              <a:gd name="connsiteY1977" fmla="*/ 162916 h 2160250"/>
              <a:gd name="connsiteX1978" fmla="*/ 3767331 w 12194024"/>
              <a:gd name="connsiteY1978" fmla="*/ 165546 h 2160250"/>
              <a:gd name="connsiteX1979" fmla="*/ 3762948 w 12194024"/>
              <a:gd name="connsiteY1979" fmla="*/ 168038 h 2160250"/>
              <a:gd name="connsiteX1980" fmla="*/ 3980262 w 12194024"/>
              <a:gd name="connsiteY1980" fmla="*/ 168038 h 2160250"/>
              <a:gd name="connsiteX1981" fmla="*/ 3978832 w 12194024"/>
              <a:gd name="connsiteY1981" fmla="*/ 164808 h 2160250"/>
              <a:gd name="connsiteX1982" fmla="*/ 3982154 w 12194024"/>
              <a:gd name="connsiteY1982" fmla="*/ 162916 h 2160250"/>
              <a:gd name="connsiteX1983" fmla="*/ 3984646 w 12194024"/>
              <a:gd name="connsiteY1983" fmla="*/ 165546 h 2160250"/>
              <a:gd name="connsiteX1984" fmla="*/ 3980262 w 12194024"/>
              <a:gd name="connsiteY1984" fmla="*/ 168038 h 2160250"/>
              <a:gd name="connsiteX1985" fmla="*/ 4088920 w 12194024"/>
              <a:gd name="connsiteY1985" fmla="*/ 168038 h 2160250"/>
              <a:gd name="connsiteX1986" fmla="*/ 4087489 w 12194024"/>
              <a:gd name="connsiteY1986" fmla="*/ 164808 h 2160250"/>
              <a:gd name="connsiteX1987" fmla="*/ 4090811 w 12194024"/>
              <a:gd name="connsiteY1987" fmla="*/ 162916 h 2160250"/>
              <a:gd name="connsiteX1988" fmla="*/ 4093303 w 12194024"/>
              <a:gd name="connsiteY1988" fmla="*/ 165546 h 2160250"/>
              <a:gd name="connsiteX1989" fmla="*/ 4088920 w 12194024"/>
              <a:gd name="connsiteY1989" fmla="*/ 168038 h 2160250"/>
              <a:gd name="connsiteX1990" fmla="*/ 4306280 w 12194024"/>
              <a:gd name="connsiteY1990" fmla="*/ 168038 h 2160250"/>
              <a:gd name="connsiteX1991" fmla="*/ 4304850 w 12194024"/>
              <a:gd name="connsiteY1991" fmla="*/ 164808 h 2160250"/>
              <a:gd name="connsiteX1992" fmla="*/ 4308218 w 12194024"/>
              <a:gd name="connsiteY1992" fmla="*/ 162916 h 2160250"/>
              <a:gd name="connsiteX1993" fmla="*/ 4310709 w 12194024"/>
              <a:gd name="connsiteY1993" fmla="*/ 165546 h 2160250"/>
              <a:gd name="connsiteX1994" fmla="*/ 4306280 w 12194024"/>
              <a:gd name="connsiteY1994" fmla="*/ 168038 h 2160250"/>
              <a:gd name="connsiteX1995" fmla="*/ 4414937 w 12194024"/>
              <a:gd name="connsiteY1995" fmla="*/ 168038 h 2160250"/>
              <a:gd name="connsiteX1996" fmla="*/ 4413507 w 12194024"/>
              <a:gd name="connsiteY1996" fmla="*/ 164808 h 2160250"/>
              <a:gd name="connsiteX1997" fmla="*/ 4416875 w 12194024"/>
              <a:gd name="connsiteY1997" fmla="*/ 162916 h 2160250"/>
              <a:gd name="connsiteX1998" fmla="*/ 4419366 w 12194024"/>
              <a:gd name="connsiteY1998" fmla="*/ 165546 h 2160250"/>
              <a:gd name="connsiteX1999" fmla="*/ 4414937 w 12194024"/>
              <a:gd name="connsiteY1999" fmla="*/ 168038 h 2160250"/>
              <a:gd name="connsiteX2000" fmla="*/ 4850120 w 12194024"/>
              <a:gd name="connsiteY2000" fmla="*/ 168038 h 2160250"/>
              <a:gd name="connsiteX2001" fmla="*/ 4847997 w 12194024"/>
              <a:gd name="connsiteY2001" fmla="*/ 165223 h 2160250"/>
              <a:gd name="connsiteX2002" fmla="*/ 4851042 w 12194024"/>
              <a:gd name="connsiteY2002" fmla="*/ 162962 h 2160250"/>
              <a:gd name="connsiteX2003" fmla="*/ 4853856 w 12194024"/>
              <a:gd name="connsiteY2003" fmla="*/ 167069 h 2160250"/>
              <a:gd name="connsiteX2004" fmla="*/ 4850120 w 12194024"/>
              <a:gd name="connsiteY2004" fmla="*/ 168038 h 2160250"/>
              <a:gd name="connsiteX2005" fmla="*/ 5828080 w 12194024"/>
              <a:gd name="connsiteY2005" fmla="*/ 168038 h 2160250"/>
              <a:gd name="connsiteX2006" fmla="*/ 5825958 w 12194024"/>
              <a:gd name="connsiteY2006" fmla="*/ 165223 h 2160250"/>
              <a:gd name="connsiteX2007" fmla="*/ 5829003 w 12194024"/>
              <a:gd name="connsiteY2007" fmla="*/ 162962 h 2160250"/>
              <a:gd name="connsiteX2008" fmla="*/ 5831818 w 12194024"/>
              <a:gd name="connsiteY2008" fmla="*/ 167069 h 2160250"/>
              <a:gd name="connsiteX2009" fmla="*/ 5828080 w 12194024"/>
              <a:gd name="connsiteY2009" fmla="*/ 168038 h 2160250"/>
              <a:gd name="connsiteX2010" fmla="*/ 5936737 w 12194024"/>
              <a:gd name="connsiteY2010" fmla="*/ 168038 h 2160250"/>
              <a:gd name="connsiteX2011" fmla="*/ 5934614 w 12194024"/>
              <a:gd name="connsiteY2011" fmla="*/ 165223 h 2160250"/>
              <a:gd name="connsiteX2012" fmla="*/ 5937660 w 12194024"/>
              <a:gd name="connsiteY2012" fmla="*/ 162962 h 2160250"/>
              <a:gd name="connsiteX2013" fmla="*/ 5940474 w 12194024"/>
              <a:gd name="connsiteY2013" fmla="*/ 167069 h 2160250"/>
              <a:gd name="connsiteX2014" fmla="*/ 5936737 w 12194024"/>
              <a:gd name="connsiteY2014" fmla="*/ 168038 h 2160250"/>
              <a:gd name="connsiteX2015" fmla="*/ 6044933 w 12194024"/>
              <a:gd name="connsiteY2015" fmla="*/ 168038 h 2160250"/>
              <a:gd name="connsiteX2016" fmla="*/ 6043502 w 12194024"/>
              <a:gd name="connsiteY2016" fmla="*/ 164808 h 2160250"/>
              <a:gd name="connsiteX2017" fmla="*/ 6046871 w 12194024"/>
              <a:gd name="connsiteY2017" fmla="*/ 162916 h 2160250"/>
              <a:gd name="connsiteX2018" fmla="*/ 6049362 w 12194024"/>
              <a:gd name="connsiteY2018" fmla="*/ 165546 h 2160250"/>
              <a:gd name="connsiteX2019" fmla="*/ 6044933 w 12194024"/>
              <a:gd name="connsiteY2019" fmla="*/ 168038 h 2160250"/>
              <a:gd name="connsiteX2020" fmla="*/ 6148256 w 12194024"/>
              <a:gd name="connsiteY2020" fmla="*/ 168038 h 2160250"/>
              <a:gd name="connsiteX2021" fmla="*/ 6146826 w 12194024"/>
              <a:gd name="connsiteY2021" fmla="*/ 164808 h 2160250"/>
              <a:gd name="connsiteX2022" fmla="*/ 6150194 w 12194024"/>
              <a:gd name="connsiteY2022" fmla="*/ 162916 h 2160250"/>
              <a:gd name="connsiteX2023" fmla="*/ 6152685 w 12194024"/>
              <a:gd name="connsiteY2023" fmla="*/ 165546 h 2160250"/>
              <a:gd name="connsiteX2024" fmla="*/ 6148256 w 12194024"/>
              <a:gd name="connsiteY2024" fmla="*/ 168038 h 2160250"/>
              <a:gd name="connsiteX2025" fmla="*/ 6691588 w 12194024"/>
              <a:gd name="connsiteY2025" fmla="*/ 168038 h 2160250"/>
              <a:gd name="connsiteX2026" fmla="*/ 6690158 w 12194024"/>
              <a:gd name="connsiteY2026" fmla="*/ 164808 h 2160250"/>
              <a:gd name="connsiteX2027" fmla="*/ 6693526 w 12194024"/>
              <a:gd name="connsiteY2027" fmla="*/ 162916 h 2160250"/>
              <a:gd name="connsiteX2028" fmla="*/ 6696017 w 12194024"/>
              <a:gd name="connsiteY2028" fmla="*/ 165546 h 2160250"/>
              <a:gd name="connsiteX2029" fmla="*/ 6691588 w 12194024"/>
              <a:gd name="connsiteY2029" fmla="*/ 168038 h 2160250"/>
              <a:gd name="connsiteX2030" fmla="*/ 6800753 w 12194024"/>
              <a:gd name="connsiteY2030" fmla="*/ 168038 h 2160250"/>
              <a:gd name="connsiteX2031" fmla="*/ 6798630 w 12194024"/>
              <a:gd name="connsiteY2031" fmla="*/ 165223 h 2160250"/>
              <a:gd name="connsiteX2032" fmla="*/ 6801675 w 12194024"/>
              <a:gd name="connsiteY2032" fmla="*/ 162962 h 2160250"/>
              <a:gd name="connsiteX2033" fmla="*/ 6804490 w 12194024"/>
              <a:gd name="connsiteY2033" fmla="*/ 167069 h 2160250"/>
              <a:gd name="connsiteX2034" fmla="*/ 6800753 w 12194024"/>
              <a:gd name="connsiteY2034" fmla="*/ 168038 h 2160250"/>
              <a:gd name="connsiteX2035" fmla="*/ 7126263 w 12194024"/>
              <a:gd name="connsiteY2035" fmla="*/ 168038 h 2160250"/>
              <a:gd name="connsiteX2036" fmla="*/ 7124833 w 12194024"/>
              <a:gd name="connsiteY2036" fmla="*/ 164808 h 2160250"/>
              <a:gd name="connsiteX2037" fmla="*/ 7128201 w 12194024"/>
              <a:gd name="connsiteY2037" fmla="*/ 162916 h 2160250"/>
              <a:gd name="connsiteX2038" fmla="*/ 7130692 w 12194024"/>
              <a:gd name="connsiteY2038" fmla="*/ 165546 h 2160250"/>
              <a:gd name="connsiteX2039" fmla="*/ 7126263 w 12194024"/>
              <a:gd name="connsiteY2039" fmla="*/ 168038 h 2160250"/>
              <a:gd name="connsiteX2040" fmla="*/ 7452281 w 12194024"/>
              <a:gd name="connsiteY2040" fmla="*/ 168038 h 2160250"/>
              <a:gd name="connsiteX2041" fmla="*/ 7450850 w 12194024"/>
              <a:gd name="connsiteY2041" fmla="*/ 164808 h 2160250"/>
              <a:gd name="connsiteX2042" fmla="*/ 7454219 w 12194024"/>
              <a:gd name="connsiteY2042" fmla="*/ 162916 h 2160250"/>
              <a:gd name="connsiteX2043" fmla="*/ 7456710 w 12194024"/>
              <a:gd name="connsiteY2043" fmla="*/ 165546 h 2160250"/>
              <a:gd name="connsiteX2044" fmla="*/ 7452281 w 12194024"/>
              <a:gd name="connsiteY2044" fmla="*/ 168038 h 2160250"/>
              <a:gd name="connsiteX2045" fmla="*/ 7887416 w 12194024"/>
              <a:gd name="connsiteY2045" fmla="*/ 168038 h 2160250"/>
              <a:gd name="connsiteX2046" fmla="*/ 7885294 w 12194024"/>
              <a:gd name="connsiteY2046" fmla="*/ 165224 h 2160250"/>
              <a:gd name="connsiteX2047" fmla="*/ 7888340 w 12194024"/>
              <a:gd name="connsiteY2047" fmla="*/ 162963 h 2160250"/>
              <a:gd name="connsiteX2048" fmla="*/ 7891154 w 12194024"/>
              <a:gd name="connsiteY2048" fmla="*/ 167069 h 2160250"/>
              <a:gd name="connsiteX2049" fmla="*/ 7887416 w 12194024"/>
              <a:gd name="connsiteY2049" fmla="*/ 168038 h 2160250"/>
              <a:gd name="connsiteX2050" fmla="*/ 8104269 w 12194024"/>
              <a:gd name="connsiteY2050" fmla="*/ 168038 h 2160250"/>
              <a:gd name="connsiteX2051" fmla="*/ 8102839 w 12194024"/>
              <a:gd name="connsiteY2051" fmla="*/ 164808 h 2160250"/>
              <a:gd name="connsiteX2052" fmla="*/ 8106161 w 12194024"/>
              <a:gd name="connsiteY2052" fmla="*/ 162916 h 2160250"/>
              <a:gd name="connsiteX2053" fmla="*/ 8108653 w 12194024"/>
              <a:gd name="connsiteY2053" fmla="*/ 165546 h 2160250"/>
              <a:gd name="connsiteX2054" fmla="*/ 8104269 w 12194024"/>
              <a:gd name="connsiteY2054" fmla="*/ 168038 h 2160250"/>
              <a:gd name="connsiteX2055" fmla="*/ 8430749 w 12194024"/>
              <a:gd name="connsiteY2055" fmla="*/ 168038 h 2160250"/>
              <a:gd name="connsiteX2056" fmla="*/ 8428626 w 12194024"/>
              <a:gd name="connsiteY2056" fmla="*/ 165224 h 2160250"/>
              <a:gd name="connsiteX2057" fmla="*/ 8431672 w 12194024"/>
              <a:gd name="connsiteY2057" fmla="*/ 162963 h 2160250"/>
              <a:gd name="connsiteX2058" fmla="*/ 8434486 w 12194024"/>
              <a:gd name="connsiteY2058" fmla="*/ 167069 h 2160250"/>
              <a:gd name="connsiteX2059" fmla="*/ 8430749 w 12194024"/>
              <a:gd name="connsiteY2059" fmla="*/ 168038 h 2160250"/>
              <a:gd name="connsiteX2060" fmla="*/ 8648063 w 12194024"/>
              <a:gd name="connsiteY2060" fmla="*/ 168038 h 2160250"/>
              <a:gd name="connsiteX2061" fmla="*/ 8645941 w 12194024"/>
              <a:gd name="connsiteY2061" fmla="*/ 165224 h 2160250"/>
              <a:gd name="connsiteX2062" fmla="*/ 8648986 w 12194024"/>
              <a:gd name="connsiteY2062" fmla="*/ 162963 h 2160250"/>
              <a:gd name="connsiteX2063" fmla="*/ 8651801 w 12194024"/>
              <a:gd name="connsiteY2063" fmla="*/ 167069 h 2160250"/>
              <a:gd name="connsiteX2064" fmla="*/ 8648063 w 12194024"/>
              <a:gd name="connsiteY2064" fmla="*/ 168038 h 2160250"/>
              <a:gd name="connsiteX2065" fmla="*/ 8974080 w 12194024"/>
              <a:gd name="connsiteY2065" fmla="*/ 168038 h 2160250"/>
              <a:gd name="connsiteX2066" fmla="*/ 8971958 w 12194024"/>
              <a:gd name="connsiteY2066" fmla="*/ 165224 h 2160250"/>
              <a:gd name="connsiteX2067" fmla="*/ 8975003 w 12194024"/>
              <a:gd name="connsiteY2067" fmla="*/ 162963 h 2160250"/>
              <a:gd name="connsiteX2068" fmla="*/ 8977818 w 12194024"/>
              <a:gd name="connsiteY2068" fmla="*/ 167069 h 2160250"/>
              <a:gd name="connsiteX2069" fmla="*/ 8974080 w 12194024"/>
              <a:gd name="connsiteY2069" fmla="*/ 168038 h 2160250"/>
              <a:gd name="connsiteX2070" fmla="*/ 9082738 w 12194024"/>
              <a:gd name="connsiteY2070" fmla="*/ 168038 h 2160250"/>
              <a:gd name="connsiteX2071" fmla="*/ 9080662 w 12194024"/>
              <a:gd name="connsiteY2071" fmla="*/ 165224 h 2160250"/>
              <a:gd name="connsiteX2072" fmla="*/ 9083707 w 12194024"/>
              <a:gd name="connsiteY2072" fmla="*/ 162963 h 2160250"/>
              <a:gd name="connsiteX2073" fmla="*/ 9086475 w 12194024"/>
              <a:gd name="connsiteY2073" fmla="*/ 167069 h 2160250"/>
              <a:gd name="connsiteX2074" fmla="*/ 9082738 w 12194024"/>
              <a:gd name="connsiteY2074" fmla="*/ 168038 h 2160250"/>
              <a:gd name="connsiteX2075" fmla="*/ 9408249 w 12194024"/>
              <a:gd name="connsiteY2075" fmla="*/ 168038 h 2160250"/>
              <a:gd name="connsiteX2076" fmla="*/ 9406818 w 12194024"/>
              <a:gd name="connsiteY2076" fmla="*/ 164808 h 2160250"/>
              <a:gd name="connsiteX2077" fmla="*/ 9410140 w 12194024"/>
              <a:gd name="connsiteY2077" fmla="*/ 162916 h 2160250"/>
              <a:gd name="connsiteX2078" fmla="*/ 9412631 w 12194024"/>
              <a:gd name="connsiteY2078" fmla="*/ 165546 h 2160250"/>
              <a:gd name="connsiteX2079" fmla="*/ 9408249 w 12194024"/>
              <a:gd name="connsiteY2079" fmla="*/ 168038 h 2160250"/>
              <a:gd name="connsiteX2080" fmla="*/ 9625563 w 12194024"/>
              <a:gd name="connsiteY2080" fmla="*/ 168038 h 2160250"/>
              <a:gd name="connsiteX2081" fmla="*/ 9624131 w 12194024"/>
              <a:gd name="connsiteY2081" fmla="*/ 164808 h 2160250"/>
              <a:gd name="connsiteX2082" fmla="*/ 9627501 w 12194024"/>
              <a:gd name="connsiteY2082" fmla="*/ 162916 h 2160250"/>
              <a:gd name="connsiteX2083" fmla="*/ 9629992 w 12194024"/>
              <a:gd name="connsiteY2083" fmla="*/ 165546 h 2160250"/>
              <a:gd name="connsiteX2084" fmla="*/ 9625563 w 12194024"/>
              <a:gd name="connsiteY2084" fmla="*/ 168038 h 2160250"/>
              <a:gd name="connsiteX2085" fmla="*/ 9842922 w 12194024"/>
              <a:gd name="connsiteY2085" fmla="*/ 168038 h 2160250"/>
              <a:gd name="connsiteX2086" fmla="*/ 9841492 w 12194024"/>
              <a:gd name="connsiteY2086" fmla="*/ 164808 h 2160250"/>
              <a:gd name="connsiteX2087" fmla="*/ 9844815 w 12194024"/>
              <a:gd name="connsiteY2087" fmla="*/ 162916 h 2160250"/>
              <a:gd name="connsiteX2088" fmla="*/ 9847307 w 12194024"/>
              <a:gd name="connsiteY2088" fmla="*/ 165546 h 2160250"/>
              <a:gd name="connsiteX2089" fmla="*/ 9842922 w 12194024"/>
              <a:gd name="connsiteY2089" fmla="*/ 168038 h 2160250"/>
              <a:gd name="connsiteX2090" fmla="*/ 10060237 w 12194024"/>
              <a:gd name="connsiteY2090" fmla="*/ 168038 h 2160250"/>
              <a:gd name="connsiteX2091" fmla="*/ 10058807 w 12194024"/>
              <a:gd name="connsiteY2091" fmla="*/ 164808 h 2160250"/>
              <a:gd name="connsiteX2092" fmla="*/ 10062129 w 12194024"/>
              <a:gd name="connsiteY2092" fmla="*/ 162916 h 2160250"/>
              <a:gd name="connsiteX2093" fmla="*/ 10064621 w 12194024"/>
              <a:gd name="connsiteY2093" fmla="*/ 165546 h 2160250"/>
              <a:gd name="connsiteX2094" fmla="*/ 10060237 w 12194024"/>
              <a:gd name="connsiteY2094" fmla="*/ 168038 h 2160250"/>
              <a:gd name="connsiteX2095" fmla="*/ 10168895 w 12194024"/>
              <a:gd name="connsiteY2095" fmla="*/ 168038 h 2160250"/>
              <a:gd name="connsiteX2096" fmla="*/ 10167465 w 12194024"/>
              <a:gd name="connsiteY2096" fmla="*/ 164808 h 2160250"/>
              <a:gd name="connsiteX2097" fmla="*/ 10170786 w 12194024"/>
              <a:gd name="connsiteY2097" fmla="*/ 162916 h 2160250"/>
              <a:gd name="connsiteX2098" fmla="*/ 10173277 w 12194024"/>
              <a:gd name="connsiteY2098" fmla="*/ 165546 h 2160250"/>
              <a:gd name="connsiteX2099" fmla="*/ 10168895 w 12194024"/>
              <a:gd name="connsiteY2099" fmla="*/ 168038 h 2160250"/>
              <a:gd name="connsiteX2100" fmla="*/ 10386256 w 12194024"/>
              <a:gd name="connsiteY2100" fmla="*/ 168038 h 2160250"/>
              <a:gd name="connsiteX2101" fmla="*/ 10384825 w 12194024"/>
              <a:gd name="connsiteY2101" fmla="*/ 164808 h 2160250"/>
              <a:gd name="connsiteX2102" fmla="*/ 10388193 w 12194024"/>
              <a:gd name="connsiteY2102" fmla="*/ 162916 h 2160250"/>
              <a:gd name="connsiteX2103" fmla="*/ 10390684 w 12194024"/>
              <a:gd name="connsiteY2103" fmla="*/ 165546 h 2160250"/>
              <a:gd name="connsiteX2104" fmla="*/ 10386256 w 12194024"/>
              <a:gd name="connsiteY2104" fmla="*/ 168038 h 2160250"/>
              <a:gd name="connsiteX2105" fmla="*/ 10494912 w 12194024"/>
              <a:gd name="connsiteY2105" fmla="*/ 168038 h 2160250"/>
              <a:gd name="connsiteX2106" fmla="*/ 10493482 w 12194024"/>
              <a:gd name="connsiteY2106" fmla="*/ 164808 h 2160250"/>
              <a:gd name="connsiteX2107" fmla="*/ 10496851 w 12194024"/>
              <a:gd name="connsiteY2107" fmla="*/ 162916 h 2160250"/>
              <a:gd name="connsiteX2108" fmla="*/ 10499342 w 12194024"/>
              <a:gd name="connsiteY2108" fmla="*/ 165546 h 2160250"/>
              <a:gd name="connsiteX2109" fmla="*/ 10494912 w 12194024"/>
              <a:gd name="connsiteY2109" fmla="*/ 168038 h 2160250"/>
              <a:gd name="connsiteX2110" fmla="*/ 10930094 w 12194024"/>
              <a:gd name="connsiteY2110" fmla="*/ 168038 h 2160250"/>
              <a:gd name="connsiteX2111" fmla="*/ 10927972 w 12194024"/>
              <a:gd name="connsiteY2111" fmla="*/ 165224 h 2160250"/>
              <a:gd name="connsiteX2112" fmla="*/ 10931017 w 12194024"/>
              <a:gd name="connsiteY2112" fmla="*/ 162963 h 2160250"/>
              <a:gd name="connsiteX2113" fmla="*/ 10933831 w 12194024"/>
              <a:gd name="connsiteY2113" fmla="*/ 167069 h 2160250"/>
              <a:gd name="connsiteX2114" fmla="*/ 10930094 w 12194024"/>
              <a:gd name="connsiteY2114" fmla="*/ 168038 h 2160250"/>
              <a:gd name="connsiteX2115" fmla="*/ 11908055 w 12194024"/>
              <a:gd name="connsiteY2115" fmla="*/ 168038 h 2160250"/>
              <a:gd name="connsiteX2116" fmla="*/ 11905933 w 12194024"/>
              <a:gd name="connsiteY2116" fmla="*/ 165224 h 2160250"/>
              <a:gd name="connsiteX2117" fmla="*/ 11908978 w 12194024"/>
              <a:gd name="connsiteY2117" fmla="*/ 162963 h 2160250"/>
              <a:gd name="connsiteX2118" fmla="*/ 11911793 w 12194024"/>
              <a:gd name="connsiteY2118" fmla="*/ 167069 h 2160250"/>
              <a:gd name="connsiteX2119" fmla="*/ 11908055 w 12194024"/>
              <a:gd name="connsiteY2119" fmla="*/ 168038 h 2160250"/>
              <a:gd name="connsiteX2120" fmla="*/ 12016712 w 12194024"/>
              <a:gd name="connsiteY2120" fmla="*/ 168038 h 2160250"/>
              <a:gd name="connsiteX2121" fmla="*/ 12014589 w 12194024"/>
              <a:gd name="connsiteY2121" fmla="*/ 165224 h 2160250"/>
              <a:gd name="connsiteX2122" fmla="*/ 12017635 w 12194024"/>
              <a:gd name="connsiteY2122" fmla="*/ 162963 h 2160250"/>
              <a:gd name="connsiteX2123" fmla="*/ 12020449 w 12194024"/>
              <a:gd name="connsiteY2123" fmla="*/ 167069 h 2160250"/>
              <a:gd name="connsiteX2124" fmla="*/ 12016712 w 12194024"/>
              <a:gd name="connsiteY2124" fmla="*/ 168038 h 2160250"/>
              <a:gd name="connsiteX2125" fmla="*/ 12124908 w 12194024"/>
              <a:gd name="connsiteY2125" fmla="*/ 168038 h 2160250"/>
              <a:gd name="connsiteX2126" fmla="*/ 12123478 w 12194024"/>
              <a:gd name="connsiteY2126" fmla="*/ 164808 h 2160250"/>
              <a:gd name="connsiteX2127" fmla="*/ 12126846 w 12194024"/>
              <a:gd name="connsiteY2127" fmla="*/ 162916 h 2160250"/>
              <a:gd name="connsiteX2128" fmla="*/ 12129337 w 12194024"/>
              <a:gd name="connsiteY2128" fmla="*/ 165546 h 2160250"/>
              <a:gd name="connsiteX2129" fmla="*/ 12124908 w 12194024"/>
              <a:gd name="connsiteY2129" fmla="*/ 168038 h 2160250"/>
              <a:gd name="connsiteX2130" fmla="*/ 4632574 w 12194024"/>
              <a:gd name="connsiteY2130" fmla="*/ 168176 h 2160250"/>
              <a:gd name="connsiteX2131" fmla="*/ 4630821 w 12194024"/>
              <a:gd name="connsiteY2131" fmla="*/ 165085 h 2160250"/>
              <a:gd name="connsiteX2132" fmla="*/ 4633867 w 12194024"/>
              <a:gd name="connsiteY2132" fmla="*/ 162916 h 2160250"/>
              <a:gd name="connsiteX2133" fmla="*/ 4636681 w 12194024"/>
              <a:gd name="connsiteY2133" fmla="*/ 165223 h 2160250"/>
              <a:gd name="connsiteX2134" fmla="*/ 4632574 w 12194024"/>
              <a:gd name="connsiteY2134" fmla="*/ 168176 h 2160250"/>
              <a:gd name="connsiteX2135" fmla="*/ 10712549 w 12194024"/>
              <a:gd name="connsiteY2135" fmla="*/ 168176 h 2160250"/>
              <a:gd name="connsiteX2136" fmla="*/ 10710796 w 12194024"/>
              <a:gd name="connsiteY2136" fmla="*/ 165085 h 2160250"/>
              <a:gd name="connsiteX2137" fmla="*/ 10713841 w 12194024"/>
              <a:gd name="connsiteY2137" fmla="*/ 162916 h 2160250"/>
              <a:gd name="connsiteX2138" fmla="*/ 10716656 w 12194024"/>
              <a:gd name="connsiteY2138" fmla="*/ 165224 h 2160250"/>
              <a:gd name="connsiteX2139" fmla="*/ 10712549 w 12194024"/>
              <a:gd name="connsiteY2139" fmla="*/ 168176 h 2160250"/>
              <a:gd name="connsiteX2140" fmla="*/ 1698969 w 12194024"/>
              <a:gd name="connsiteY2140" fmla="*/ 168222 h 2160250"/>
              <a:gd name="connsiteX2141" fmla="*/ 1696662 w 12194024"/>
              <a:gd name="connsiteY2141" fmla="*/ 165408 h 2160250"/>
              <a:gd name="connsiteX2142" fmla="*/ 1701461 w 12194024"/>
              <a:gd name="connsiteY2142" fmla="*/ 163193 h 2160250"/>
              <a:gd name="connsiteX2143" fmla="*/ 1702522 w 12194024"/>
              <a:gd name="connsiteY2143" fmla="*/ 166838 h 2160250"/>
              <a:gd name="connsiteX2144" fmla="*/ 1698969 w 12194024"/>
              <a:gd name="connsiteY2144" fmla="*/ 168222 h 2160250"/>
              <a:gd name="connsiteX2145" fmla="*/ 2676930 w 12194024"/>
              <a:gd name="connsiteY2145" fmla="*/ 168222 h 2160250"/>
              <a:gd name="connsiteX2146" fmla="*/ 2674623 w 12194024"/>
              <a:gd name="connsiteY2146" fmla="*/ 165408 h 2160250"/>
              <a:gd name="connsiteX2147" fmla="*/ 2679422 w 12194024"/>
              <a:gd name="connsiteY2147" fmla="*/ 163193 h 2160250"/>
              <a:gd name="connsiteX2148" fmla="*/ 2680482 w 12194024"/>
              <a:gd name="connsiteY2148" fmla="*/ 166838 h 2160250"/>
              <a:gd name="connsiteX2149" fmla="*/ 2676930 w 12194024"/>
              <a:gd name="connsiteY2149" fmla="*/ 168222 h 2160250"/>
              <a:gd name="connsiteX2150" fmla="*/ 7778945 w 12194024"/>
              <a:gd name="connsiteY2150" fmla="*/ 168223 h 2160250"/>
              <a:gd name="connsiteX2151" fmla="*/ 7776638 w 12194024"/>
              <a:gd name="connsiteY2151" fmla="*/ 165408 h 2160250"/>
              <a:gd name="connsiteX2152" fmla="*/ 7781436 w 12194024"/>
              <a:gd name="connsiteY2152" fmla="*/ 163193 h 2160250"/>
              <a:gd name="connsiteX2153" fmla="*/ 7782497 w 12194024"/>
              <a:gd name="connsiteY2153" fmla="*/ 166839 h 2160250"/>
              <a:gd name="connsiteX2154" fmla="*/ 7778945 w 12194024"/>
              <a:gd name="connsiteY2154" fmla="*/ 168223 h 2160250"/>
              <a:gd name="connsiteX2155" fmla="*/ 8756905 w 12194024"/>
              <a:gd name="connsiteY2155" fmla="*/ 168223 h 2160250"/>
              <a:gd name="connsiteX2156" fmla="*/ 8754597 w 12194024"/>
              <a:gd name="connsiteY2156" fmla="*/ 165408 h 2160250"/>
              <a:gd name="connsiteX2157" fmla="*/ 8759397 w 12194024"/>
              <a:gd name="connsiteY2157" fmla="*/ 163193 h 2160250"/>
              <a:gd name="connsiteX2158" fmla="*/ 8760458 w 12194024"/>
              <a:gd name="connsiteY2158" fmla="*/ 166839 h 2160250"/>
              <a:gd name="connsiteX2159" fmla="*/ 8756905 w 12194024"/>
              <a:gd name="connsiteY2159" fmla="*/ 168223 h 2160250"/>
              <a:gd name="connsiteX2160" fmla="*/ 287257 w 12194024"/>
              <a:gd name="connsiteY2160" fmla="*/ 168269 h 2160250"/>
              <a:gd name="connsiteX2161" fmla="*/ 284257 w 12194024"/>
              <a:gd name="connsiteY2161" fmla="*/ 164301 h 2160250"/>
              <a:gd name="connsiteX2162" fmla="*/ 287995 w 12194024"/>
              <a:gd name="connsiteY2162" fmla="*/ 163009 h 2160250"/>
              <a:gd name="connsiteX2163" fmla="*/ 290117 w 12194024"/>
              <a:gd name="connsiteY2163" fmla="*/ 166008 h 2160250"/>
              <a:gd name="connsiteX2164" fmla="*/ 287257 w 12194024"/>
              <a:gd name="connsiteY2164" fmla="*/ 168269 h 2160250"/>
              <a:gd name="connsiteX2165" fmla="*/ 395913 w 12194024"/>
              <a:gd name="connsiteY2165" fmla="*/ 168269 h 2160250"/>
              <a:gd name="connsiteX2166" fmla="*/ 392914 w 12194024"/>
              <a:gd name="connsiteY2166" fmla="*/ 164301 h 2160250"/>
              <a:gd name="connsiteX2167" fmla="*/ 396652 w 12194024"/>
              <a:gd name="connsiteY2167" fmla="*/ 163009 h 2160250"/>
              <a:gd name="connsiteX2168" fmla="*/ 398774 w 12194024"/>
              <a:gd name="connsiteY2168" fmla="*/ 166008 h 2160250"/>
              <a:gd name="connsiteX2169" fmla="*/ 395913 w 12194024"/>
              <a:gd name="connsiteY2169" fmla="*/ 168269 h 2160250"/>
              <a:gd name="connsiteX2170" fmla="*/ 830588 w 12194024"/>
              <a:gd name="connsiteY2170" fmla="*/ 168269 h 2160250"/>
              <a:gd name="connsiteX2171" fmla="*/ 827589 w 12194024"/>
              <a:gd name="connsiteY2171" fmla="*/ 164301 h 2160250"/>
              <a:gd name="connsiteX2172" fmla="*/ 831326 w 12194024"/>
              <a:gd name="connsiteY2172" fmla="*/ 163009 h 2160250"/>
              <a:gd name="connsiteX2173" fmla="*/ 833449 w 12194024"/>
              <a:gd name="connsiteY2173" fmla="*/ 166008 h 2160250"/>
              <a:gd name="connsiteX2174" fmla="*/ 830588 w 12194024"/>
              <a:gd name="connsiteY2174" fmla="*/ 168269 h 2160250"/>
              <a:gd name="connsiteX2175" fmla="*/ 1591235 w 12194024"/>
              <a:gd name="connsiteY2175" fmla="*/ 168269 h 2160250"/>
              <a:gd name="connsiteX2176" fmla="*/ 1588235 w 12194024"/>
              <a:gd name="connsiteY2176" fmla="*/ 164301 h 2160250"/>
              <a:gd name="connsiteX2177" fmla="*/ 1591973 w 12194024"/>
              <a:gd name="connsiteY2177" fmla="*/ 163009 h 2160250"/>
              <a:gd name="connsiteX2178" fmla="*/ 1594096 w 12194024"/>
              <a:gd name="connsiteY2178" fmla="*/ 166008 h 2160250"/>
              <a:gd name="connsiteX2179" fmla="*/ 1591235 w 12194024"/>
              <a:gd name="connsiteY2179" fmla="*/ 168269 h 2160250"/>
              <a:gd name="connsiteX2180" fmla="*/ 2134567 w 12194024"/>
              <a:gd name="connsiteY2180" fmla="*/ 168269 h 2160250"/>
              <a:gd name="connsiteX2181" fmla="*/ 2131568 w 12194024"/>
              <a:gd name="connsiteY2181" fmla="*/ 164301 h 2160250"/>
              <a:gd name="connsiteX2182" fmla="*/ 2135305 w 12194024"/>
              <a:gd name="connsiteY2182" fmla="*/ 163009 h 2160250"/>
              <a:gd name="connsiteX2183" fmla="*/ 2137427 w 12194024"/>
              <a:gd name="connsiteY2183" fmla="*/ 166008 h 2160250"/>
              <a:gd name="connsiteX2184" fmla="*/ 2134567 w 12194024"/>
              <a:gd name="connsiteY2184" fmla="*/ 168269 h 2160250"/>
              <a:gd name="connsiteX2185" fmla="*/ 4525209 w 12194024"/>
              <a:gd name="connsiteY2185" fmla="*/ 168269 h 2160250"/>
              <a:gd name="connsiteX2186" fmla="*/ 4522210 w 12194024"/>
              <a:gd name="connsiteY2186" fmla="*/ 164301 h 2160250"/>
              <a:gd name="connsiteX2187" fmla="*/ 4525948 w 12194024"/>
              <a:gd name="connsiteY2187" fmla="*/ 163009 h 2160250"/>
              <a:gd name="connsiteX2188" fmla="*/ 4528070 w 12194024"/>
              <a:gd name="connsiteY2188" fmla="*/ 166008 h 2160250"/>
              <a:gd name="connsiteX2189" fmla="*/ 4525209 w 12194024"/>
              <a:gd name="connsiteY2189" fmla="*/ 168269 h 2160250"/>
              <a:gd name="connsiteX2190" fmla="*/ 4959884 w 12194024"/>
              <a:gd name="connsiteY2190" fmla="*/ 168269 h 2160250"/>
              <a:gd name="connsiteX2191" fmla="*/ 4956885 w 12194024"/>
              <a:gd name="connsiteY2191" fmla="*/ 164301 h 2160250"/>
              <a:gd name="connsiteX2192" fmla="*/ 4960622 w 12194024"/>
              <a:gd name="connsiteY2192" fmla="*/ 163009 h 2160250"/>
              <a:gd name="connsiteX2193" fmla="*/ 4962745 w 12194024"/>
              <a:gd name="connsiteY2193" fmla="*/ 166008 h 2160250"/>
              <a:gd name="connsiteX2194" fmla="*/ 4959884 w 12194024"/>
              <a:gd name="connsiteY2194" fmla="*/ 168269 h 2160250"/>
              <a:gd name="connsiteX2195" fmla="*/ 5068541 w 12194024"/>
              <a:gd name="connsiteY2195" fmla="*/ 168269 h 2160250"/>
              <a:gd name="connsiteX2196" fmla="*/ 5065542 w 12194024"/>
              <a:gd name="connsiteY2196" fmla="*/ 164301 h 2160250"/>
              <a:gd name="connsiteX2197" fmla="*/ 5069279 w 12194024"/>
              <a:gd name="connsiteY2197" fmla="*/ 163009 h 2160250"/>
              <a:gd name="connsiteX2198" fmla="*/ 5071402 w 12194024"/>
              <a:gd name="connsiteY2198" fmla="*/ 166008 h 2160250"/>
              <a:gd name="connsiteX2199" fmla="*/ 5068541 w 12194024"/>
              <a:gd name="connsiteY2199" fmla="*/ 168269 h 2160250"/>
              <a:gd name="connsiteX2200" fmla="*/ 6367232 w 12194024"/>
              <a:gd name="connsiteY2200" fmla="*/ 168269 h 2160250"/>
              <a:gd name="connsiteX2201" fmla="*/ 6364233 w 12194024"/>
              <a:gd name="connsiteY2201" fmla="*/ 164301 h 2160250"/>
              <a:gd name="connsiteX2202" fmla="*/ 6367970 w 12194024"/>
              <a:gd name="connsiteY2202" fmla="*/ 163009 h 2160250"/>
              <a:gd name="connsiteX2203" fmla="*/ 6370092 w 12194024"/>
              <a:gd name="connsiteY2203" fmla="*/ 166008 h 2160250"/>
              <a:gd name="connsiteX2204" fmla="*/ 6367232 w 12194024"/>
              <a:gd name="connsiteY2204" fmla="*/ 168269 h 2160250"/>
              <a:gd name="connsiteX2205" fmla="*/ 6475889 w 12194024"/>
              <a:gd name="connsiteY2205" fmla="*/ 168269 h 2160250"/>
              <a:gd name="connsiteX2206" fmla="*/ 6472890 w 12194024"/>
              <a:gd name="connsiteY2206" fmla="*/ 164301 h 2160250"/>
              <a:gd name="connsiteX2207" fmla="*/ 6476627 w 12194024"/>
              <a:gd name="connsiteY2207" fmla="*/ 163009 h 2160250"/>
              <a:gd name="connsiteX2208" fmla="*/ 6478749 w 12194024"/>
              <a:gd name="connsiteY2208" fmla="*/ 166008 h 2160250"/>
              <a:gd name="connsiteX2209" fmla="*/ 6475889 w 12194024"/>
              <a:gd name="connsiteY2209" fmla="*/ 168269 h 2160250"/>
              <a:gd name="connsiteX2210" fmla="*/ 6910564 w 12194024"/>
              <a:gd name="connsiteY2210" fmla="*/ 168269 h 2160250"/>
              <a:gd name="connsiteX2211" fmla="*/ 6907565 w 12194024"/>
              <a:gd name="connsiteY2211" fmla="*/ 164301 h 2160250"/>
              <a:gd name="connsiteX2212" fmla="*/ 6911302 w 12194024"/>
              <a:gd name="connsiteY2212" fmla="*/ 163009 h 2160250"/>
              <a:gd name="connsiteX2213" fmla="*/ 6913424 w 12194024"/>
              <a:gd name="connsiteY2213" fmla="*/ 166008 h 2160250"/>
              <a:gd name="connsiteX2214" fmla="*/ 6910564 w 12194024"/>
              <a:gd name="connsiteY2214" fmla="*/ 168269 h 2160250"/>
              <a:gd name="connsiteX2215" fmla="*/ 7671210 w 12194024"/>
              <a:gd name="connsiteY2215" fmla="*/ 168269 h 2160250"/>
              <a:gd name="connsiteX2216" fmla="*/ 7668210 w 12194024"/>
              <a:gd name="connsiteY2216" fmla="*/ 164301 h 2160250"/>
              <a:gd name="connsiteX2217" fmla="*/ 7671948 w 12194024"/>
              <a:gd name="connsiteY2217" fmla="*/ 163009 h 2160250"/>
              <a:gd name="connsiteX2218" fmla="*/ 7674070 w 12194024"/>
              <a:gd name="connsiteY2218" fmla="*/ 166008 h 2160250"/>
              <a:gd name="connsiteX2219" fmla="*/ 7671210 w 12194024"/>
              <a:gd name="connsiteY2219" fmla="*/ 168269 h 2160250"/>
              <a:gd name="connsiteX2220" fmla="*/ 8214541 w 12194024"/>
              <a:gd name="connsiteY2220" fmla="*/ 168269 h 2160250"/>
              <a:gd name="connsiteX2221" fmla="*/ 8211543 w 12194024"/>
              <a:gd name="connsiteY2221" fmla="*/ 164301 h 2160250"/>
              <a:gd name="connsiteX2222" fmla="*/ 8215280 w 12194024"/>
              <a:gd name="connsiteY2222" fmla="*/ 163009 h 2160250"/>
              <a:gd name="connsiteX2223" fmla="*/ 8217402 w 12194024"/>
              <a:gd name="connsiteY2223" fmla="*/ 166008 h 2160250"/>
              <a:gd name="connsiteX2224" fmla="*/ 8214541 w 12194024"/>
              <a:gd name="connsiteY2224" fmla="*/ 168269 h 2160250"/>
              <a:gd name="connsiteX2225" fmla="*/ 10605184 w 12194024"/>
              <a:gd name="connsiteY2225" fmla="*/ 168269 h 2160250"/>
              <a:gd name="connsiteX2226" fmla="*/ 10602184 w 12194024"/>
              <a:gd name="connsiteY2226" fmla="*/ 164301 h 2160250"/>
              <a:gd name="connsiteX2227" fmla="*/ 10605923 w 12194024"/>
              <a:gd name="connsiteY2227" fmla="*/ 163009 h 2160250"/>
              <a:gd name="connsiteX2228" fmla="*/ 10608045 w 12194024"/>
              <a:gd name="connsiteY2228" fmla="*/ 166008 h 2160250"/>
              <a:gd name="connsiteX2229" fmla="*/ 10605184 w 12194024"/>
              <a:gd name="connsiteY2229" fmla="*/ 168269 h 2160250"/>
              <a:gd name="connsiteX2230" fmla="*/ 11039859 w 12194024"/>
              <a:gd name="connsiteY2230" fmla="*/ 168269 h 2160250"/>
              <a:gd name="connsiteX2231" fmla="*/ 11036860 w 12194024"/>
              <a:gd name="connsiteY2231" fmla="*/ 164301 h 2160250"/>
              <a:gd name="connsiteX2232" fmla="*/ 11040597 w 12194024"/>
              <a:gd name="connsiteY2232" fmla="*/ 163009 h 2160250"/>
              <a:gd name="connsiteX2233" fmla="*/ 11042720 w 12194024"/>
              <a:gd name="connsiteY2233" fmla="*/ 166008 h 2160250"/>
              <a:gd name="connsiteX2234" fmla="*/ 11039859 w 12194024"/>
              <a:gd name="connsiteY2234" fmla="*/ 168269 h 2160250"/>
              <a:gd name="connsiteX2235" fmla="*/ 11148516 w 12194024"/>
              <a:gd name="connsiteY2235" fmla="*/ 168269 h 2160250"/>
              <a:gd name="connsiteX2236" fmla="*/ 11145518 w 12194024"/>
              <a:gd name="connsiteY2236" fmla="*/ 164301 h 2160250"/>
              <a:gd name="connsiteX2237" fmla="*/ 11149254 w 12194024"/>
              <a:gd name="connsiteY2237" fmla="*/ 163009 h 2160250"/>
              <a:gd name="connsiteX2238" fmla="*/ 11151376 w 12194024"/>
              <a:gd name="connsiteY2238" fmla="*/ 166008 h 2160250"/>
              <a:gd name="connsiteX2239" fmla="*/ 11148516 w 12194024"/>
              <a:gd name="connsiteY2239" fmla="*/ 168269 h 2160250"/>
              <a:gd name="connsiteX2240" fmla="*/ 939476 w 12194024"/>
              <a:gd name="connsiteY2240" fmla="*/ 168315 h 2160250"/>
              <a:gd name="connsiteX2241" fmla="*/ 936016 w 12194024"/>
              <a:gd name="connsiteY2241" fmla="*/ 164485 h 2160250"/>
              <a:gd name="connsiteX2242" fmla="*/ 939753 w 12194024"/>
              <a:gd name="connsiteY2242" fmla="*/ 163055 h 2160250"/>
              <a:gd name="connsiteX2243" fmla="*/ 941921 w 12194024"/>
              <a:gd name="connsiteY2243" fmla="*/ 165639 h 2160250"/>
              <a:gd name="connsiteX2244" fmla="*/ 939476 w 12194024"/>
              <a:gd name="connsiteY2244" fmla="*/ 168315 h 2160250"/>
              <a:gd name="connsiteX2245" fmla="*/ 1265494 w 12194024"/>
              <a:gd name="connsiteY2245" fmla="*/ 168315 h 2160250"/>
              <a:gd name="connsiteX2246" fmla="*/ 1262034 w 12194024"/>
              <a:gd name="connsiteY2246" fmla="*/ 164485 h 2160250"/>
              <a:gd name="connsiteX2247" fmla="*/ 1265771 w 12194024"/>
              <a:gd name="connsiteY2247" fmla="*/ 163055 h 2160250"/>
              <a:gd name="connsiteX2248" fmla="*/ 1267939 w 12194024"/>
              <a:gd name="connsiteY2248" fmla="*/ 165639 h 2160250"/>
              <a:gd name="connsiteX2249" fmla="*/ 1265494 w 12194024"/>
              <a:gd name="connsiteY2249" fmla="*/ 168315 h 2160250"/>
              <a:gd name="connsiteX2250" fmla="*/ 7019451 w 12194024"/>
              <a:gd name="connsiteY2250" fmla="*/ 168315 h 2160250"/>
              <a:gd name="connsiteX2251" fmla="*/ 7015991 w 12194024"/>
              <a:gd name="connsiteY2251" fmla="*/ 164485 h 2160250"/>
              <a:gd name="connsiteX2252" fmla="*/ 7019728 w 12194024"/>
              <a:gd name="connsiteY2252" fmla="*/ 163055 h 2160250"/>
              <a:gd name="connsiteX2253" fmla="*/ 7021897 w 12194024"/>
              <a:gd name="connsiteY2253" fmla="*/ 165639 h 2160250"/>
              <a:gd name="connsiteX2254" fmla="*/ 7019451 w 12194024"/>
              <a:gd name="connsiteY2254" fmla="*/ 168315 h 2160250"/>
              <a:gd name="connsiteX2255" fmla="*/ 7345469 w 12194024"/>
              <a:gd name="connsiteY2255" fmla="*/ 168315 h 2160250"/>
              <a:gd name="connsiteX2256" fmla="*/ 7342008 w 12194024"/>
              <a:gd name="connsiteY2256" fmla="*/ 164485 h 2160250"/>
              <a:gd name="connsiteX2257" fmla="*/ 7345746 w 12194024"/>
              <a:gd name="connsiteY2257" fmla="*/ 163055 h 2160250"/>
              <a:gd name="connsiteX2258" fmla="*/ 7347914 w 12194024"/>
              <a:gd name="connsiteY2258" fmla="*/ 165639 h 2160250"/>
              <a:gd name="connsiteX2259" fmla="*/ 7345469 w 12194024"/>
              <a:gd name="connsiteY2259" fmla="*/ 168315 h 2160250"/>
              <a:gd name="connsiteX2260" fmla="*/ 124801 w 12194024"/>
              <a:gd name="connsiteY2260" fmla="*/ 223358 h 2160250"/>
              <a:gd name="connsiteX2261" fmla="*/ 120695 w 12194024"/>
              <a:gd name="connsiteY2261" fmla="*/ 220590 h 2160250"/>
              <a:gd name="connsiteX2262" fmla="*/ 123832 w 12194024"/>
              <a:gd name="connsiteY2262" fmla="*/ 216761 h 2160250"/>
              <a:gd name="connsiteX2263" fmla="*/ 129415 w 12194024"/>
              <a:gd name="connsiteY2263" fmla="*/ 219252 h 2160250"/>
              <a:gd name="connsiteX2264" fmla="*/ 124801 w 12194024"/>
              <a:gd name="connsiteY2264" fmla="*/ 223358 h 2160250"/>
              <a:gd name="connsiteX2265" fmla="*/ 885494 w 12194024"/>
              <a:gd name="connsiteY2265" fmla="*/ 223358 h 2160250"/>
              <a:gd name="connsiteX2266" fmla="*/ 881387 w 12194024"/>
              <a:gd name="connsiteY2266" fmla="*/ 220590 h 2160250"/>
              <a:gd name="connsiteX2267" fmla="*/ 884525 w 12194024"/>
              <a:gd name="connsiteY2267" fmla="*/ 216761 h 2160250"/>
              <a:gd name="connsiteX2268" fmla="*/ 890107 w 12194024"/>
              <a:gd name="connsiteY2268" fmla="*/ 219252 h 2160250"/>
              <a:gd name="connsiteX2269" fmla="*/ 885494 w 12194024"/>
              <a:gd name="connsiteY2269" fmla="*/ 223358 h 2160250"/>
              <a:gd name="connsiteX2270" fmla="*/ 994151 w 12194024"/>
              <a:gd name="connsiteY2270" fmla="*/ 223358 h 2160250"/>
              <a:gd name="connsiteX2271" fmla="*/ 990044 w 12194024"/>
              <a:gd name="connsiteY2271" fmla="*/ 220590 h 2160250"/>
              <a:gd name="connsiteX2272" fmla="*/ 993182 w 12194024"/>
              <a:gd name="connsiteY2272" fmla="*/ 216761 h 2160250"/>
              <a:gd name="connsiteX2273" fmla="*/ 998765 w 12194024"/>
              <a:gd name="connsiteY2273" fmla="*/ 219252 h 2160250"/>
              <a:gd name="connsiteX2274" fmla="*/ 994151 w 12194024"/>
              <a:gd name="connsiteY2274" fmla="*/ 223358 h 2160250"/>
              <a:gd name="connsiteX2275" fmla="*/ 1537483 w 12194024"/>
              <a:gd name="connsiteY2275" fmla="*/ 223358 h 2160250"/>
              <a:gd name="connsiteX2276" fmla="*/ 1533377 w 12194024"/>
              <a:gd name="connsiteY2276" fmla="*/ 220590 h 2160250"/>
              <a:gd name="connsiteX2277" fmla="*/ 1536514 w 12194024"/>
              <a:gd name="connsiteY2277" fmla="*/ 216761 h 2160250"/>
              <a:gd name="connsiteX2278" fmla="*/ 1542096 w 12194024"/>
              <a:gd name="connsiteY2278" fmla="*/ 219252 h 2160250"/>
              <a:gd name="connsiteX2279" fmla="*/ 1537483 w 12194024"/>
              <a:gd name="connsiteY2279" fmla="*/ 223358 h 2160250"/>
              <a:gd name="connsiteX2280" fmla="*/ 1646140 w 12194024"/>
              <a:gd name="connsiteY2280" fmla="*/ 223358 h 2160250"/>
              <a:gd name="connsiteX2281" fmla="*/ 1642034 w 12194024"/>
              <a:gd name="connsiteY2281" fmla="*/ 220590 h 2160250"/>
              <a:gd name="connsiteX2282" fmla="*/ 1645172 w 12194024"/>
              <a:gd name="connsiteY2282" fmla="*/ 216761 h 2160250"/>
              <a:gd name="connsiteX2283" fmla="*/ 1650753 w 12194024"/>
              <a:gd name="connsiteY2283" fmla="*/ 219252 h 2160250"/>
              <a:gd name="connsiteX2284" fmla="*/ 1646140 w 12194024"/>
              <a:gd name="connsiteY2284" fmla="*/ 223358 h 2160250"/>
              <a:gd name="connsiteX2285" fmla="*/ 1754798 w 12194024"/>
              <a:gd name="connsiteY2285" fmla="*/ 223358 h 2160250"/>
              <a:gd name="connsiteX2286" fmla="*/ 1750691 w 12194024"/>
              <a:gd name="connsiteY2286" fmla="*/ 220590 h 2160250"/>
              <a:gd name="connsiteX2287" fmla="*/ 1753829 w 12194024"/>
              <a:gd name="connsiteY2287" fmla="*/ 216761 h 2160250"/>
              <a:gd name="connsiteX2288" fmla="*/ 1759411 w 12194024"/>
              <a:gd name="connsiteY2288" fmla="*/ 219252 h 2160250"/>
              <a:gd name="connsiteX2289" fmla="*/ 1754798 w 12194024"/>
              <a:gd name="connsiteY2289" fmla="*/ 223358 h 2160250"/>
              <a:gd name="connsiteX2290" fmla="*/ 2080815 w 12194024"/>
              <a:gd name="connsiteY2290" fmla="*/ 223358 h 2160250"/>
              <a:gd name="connsiteX2291" fmla="*/ 2076708 w 12194024"/>
              <a:gd name="connsiteY2291" fmla="*/ 220590 h 2160250"/>
              <a:gd name="connsiteX2292" fmla="*/ 2079845 w 12194024"/>
              <a:gd name="connsiteY2292" fmla="*/ 216761 h 2160250"/>
              <a:gd name="connsiteX2293" fmla="*/ 2085429 w 12194024"/>
              <a:gd name="connsiteY2293" fmla="*/ 219252 h 2160250"/>
              <a:gd name="connsiteX2294" fmla="*/ 2080815 w 12194024"/>
              <a:gd name="connsiteY2294" fmla="*/ 223358 h 2160250"/>
              <a:gd name="connsiteX2295" fmla="*/ 2189472 w 12194024"/>
              <a:gd name="connsiteY2295" fmla="*/ 223358 h 2160250"/>
              <a:gd name="connsiteX2296" fmla="*/ 2185366 w 12194024"/>
              <a:gd name="connsiteY2296" fmla="*/ 220590 h 2160250"/>
              <a:gd name="connsiteX2297" fmla="*/ 2188503 w 12194024"/>
              <a:gd name="connsiteY2297" fmla="*/ 216761 h 2160250"/>
              <a:gd name="connsiteX2298" fmla="*/ 2194086 w 12194024"/>
              <a:gd name="connsiteY2298" fmla="*/ 219252 h 2160250"/>
              <a:gd name="connsiteX2299" fmla="*/ 2189472 w 12194024"/>
              <a:gd name="connsiteY2299" fmla="*/ 223358 h 2160250"/>
              <a:gd name="connsiteX2300" fmla="*/ 2732804 w 12194024"/>
              <a:gd name="connsiteY2300" fmla="*/ 223358 h 2160250"/>
              <a:gd name="connsiteX2301" fmla="*/ 2728698 w 12194024"/>
              <a:gd name="connsiteY2301" fmla="*/ 220590 h 2160250"/>
              <a:gd name="connsiteX2302" fmla="*/ 2731836 w 12194024"/>
              <a:gd name="connsiteY2302" fmla="*/ 216761 h 2160250"/>
              <a:gd name="connsiteX2303" fmla="*/ 2737418 w 12194024"/>
              <a:gd name="connsiteY2303" fmla="*/ 219252 h 2160250"/>
              <a:gd name="connsiteX2304" fmla="*/ 2732804 w 12194024"/>
              <a:gd name="connsiteY2304" fmla="*/ 223358 h 2160250"/>
              <a:gd name="connsiteX2305" fmla="*/ 2950118 w 12194024"/>
              <a:gd name="connsiteY2305" fmla="*/ 223358 h 2160250"/>
              <a:gd name="connsiteX2306" fmla="*/ 2946012 w 12194024"/>
              <a:gd name="connsiteY2306" fmla="*/ 220590 h 2160250"/>
              <a:gd name="connsiteX2307" fmla="*/ 2949150 w 12194024"/>
              <a:gd name="connsiteY2307" fmla="*/ 216761 h 2160250"/>
              <a:gd name="connsiteX2308" fmla="*/ 2954732 w 12194024"/>
              <a:gd name="connsiteY2308" fmla="*/ 219252 h 2160250"/>
              <a:gd name="connsiteX2309" fmla="*/ 2950118 w 12194024"/>
              <a:gd name="connsiteY2309" fmla="*/ 223358 h 2160250"/>
              <a:gd name="connsiteX2310" fmla="*/ 3167478 w 12194024"/>
              <a:gd name="connsiteY2310" fmla="*/ 223358 h 2160250"/>
              <a:gd name="connsiteX2311" fmla="*/ 3163372 w 12194024"/>
              <a:gd name="connsiteY2311" fmla="*/ 220590 h 2160250"/>
              <a:gd name="connsiteX2312" fmla="*/ 3166510 w 12194024"/>
              <a:gd name="connsiteY2312" fmla="*/ 216761 h 2160250"/>
              <a:gd name="connsiteX2313" fmla="*/ 3172094 w 12194024"/>
              <a:gd name="connsiteY2313" fmla="*/ 219252 h 2160250"/>
              <a:gd name="connsiteX2314" fmla="*/ 3167478 w 12194024"/>
              <a:gd name="connsiteY2314" fmla="*/ 223358 h 2160250"/>
              <a:gd name="connsiteX2315" fmla="*/ 3276136 w 12194024"/>
              <a:gd name="connsiteY2315" fmla="*/ 223358 h 2160250"/>
              <a:gd name="connsiteX2316" fmla="*/ 3272030 w 12194024"/>
              <a:gd name="connsiteY2316" fmla="*/ 220590 h 2160250"/>
              <a:gd name="connsiteX2317" fmla="*/ 3275167 w 12194024"/>
              <a:gd name="connsiteY2317" fmla="*/ 216761 h 2160250"/>
              <a:gd name="connsiteX2318" fmla="*/ 3280750 w 12194024"/>
              <a:gd name="connsiteY2318" fmla="*/ 219252 h 2160250"/>
              <a:gd name="connsiteX2319" fmla="*/ 3276136 w 12194024"/>
              <a:gd name="connsiteY2319" fmla="*/ 223358 h 2160250"/>
              <a:gd name="connsiteX2320" fmla="*/ 3602108 w 12194024"/>
              <a:gd name="connsiteY2320" fmla="*/ 223358 h 2160250"/>
              <a:gd name="connsiteX2321" fmla="*/ 3598001 w 12194024"/>
              <a:gd name="connsiteY2321" fmla="*/ 220590 h 2160250"/>
              <a:gd name="connsiteX2322" fmla="*/ 3601139 w 12194024"/>
              <a:gd name="connsiteY2322" fmla="*/ 216761 h 2160250"/>
              <a:gd name="connsiteX2323" fmla="*/ 3606721 w 12194024"/>
              <a:gd name="connsiteY2323" fmla="*/ 219252 h 2160250"/>
              <a:gd name="connsiteX2324" fmla="*/ 3602108 w 12194024"/>
              <a:gd name="connsiteY2324" fmla="*/ 223358 h 2160250"/>
              <a:gd name="connsiteX2325" fmla="*/ 3819468 w 12194024"/>
              <a:gd name="connsiteY2325" fmla="*/ 223358 h 2160250"/>
              <a:gd name="connsiteX2326" fmla="*/ 3815362 w 12194024"/>
              <a:gd name="connsiteY2326" fmla="*/ 220590 h 2160250"/>
              <a:gd name="connsiteX2327" fmla="*/ 3818499 w 12194024"/>
              <a:gd name="connsiteY2327" fmla="*/ 216761 h 2160250"/>
              <a:gd name="connsiteX2328" fmla="*/ 3824082 w 12194024"/>
              <a:gd name="connsiteY2328" fmla="*/ 219252 h 2160250"/>
              <a:gd name="connsiteX2329" fmla="*/ 3819468 w 12194024"/>
              <a:gd name="connsiteY2329" fmla="*/ 223358 h 2160250"/>
              <a:gd name="connsiteX2330" fmla="*/ 4471458 w 12194024"/>
              <a:gd name="connsiteY2330" fmla="*/ 223358 h 2160250"/>
              <a:gd name="connsiteX2331" fmla="*/ 4467351 w 12194024"/>
              <a:gd name="connsiteY2331" fmla="*/ 220590 h 2160250"/>
              <a:gd name="connsiteX2332" fmla="*/ 4470488 w 12194024"/>
              <a:gd name="connsiteY2332" fmla="*/ 216761 h 2160250"/>
              <a:gd name="connsiteX2333" fmla="*/ 4476071 w 12194024"/>
              <a:gd name="connsiteY2333" fmla="*/ 219252 h 2160250"/>
              <a:gd name="connsiteX2334" fmla="*/ 4471458 w 12194024"/>
              <a:gd name="connsiteY2334" fmla="*/ 223358 h 2160250"/>
              <a:gd name="connsiteX2335" fmla="*/ 4580114 w 12194024"/>
              <a:gd name="connsiteY2335" fmla="*/ 223358 h 2160250"/>
              <a:gd name="connsiteX2336" fmla="*/ 4576008 w 12194024"/>
              <a:gd name="connsiteY2336" fmla="*/ 220590 h 2160250"/>
              <a:gd name="connsiteX2337" fmla="*/ 4579146 w 12194024"/>
              <a:gd name="connsiteY2337" fmla="*/ 216761 h 2160250"/>
              <a:gd name="connsiteX2338" fmla="*/ 4584729 w 12194024"/>
              <a:gd name="connsiteY2338" fmla="*/ 219252 h 2160250"/>
              <a:gd name="connsiteX2339" fmla="*/ 4580114 w 12194024"/>
              <a:gd name="connsiteY2339" fmla="*/ 223358 h 2160250"/>
              <a:gd name="connsiteX2340" fmla="*/ 5232104 w 12194024"/>
              <a:gd name="connsiteY2340" fmla="*/ 223358 h 2160250"/>
              <a:gd name="connsiteX2341" fmla="*/ 5227998 w 12194024"/>
              <a:gd name="connsiteY2341" fmla="*/ 220590 h 2160250"/>
              <a:gd name="connsiteX2342" fmla="*/ 5231135 w 12194024"/>
              <a:gd name="connsiteY2342" fmla="*/ 216761 h 2160250"/>
              <a:gd name="connsiteX2343" fmla="*/ 5236718 w 12194024"/>
              <a:gd name="connsiteY2343" fmla="*/ 219252 h 2160250"/>
              <a:gd name="connsiteX2344" fmla="*/ 5232104 w 12194024"/>
              <a:gd name="connsiteY2344" fmla="*/ 223358 h 2160250"/>
              <a:gd name="connsiteX2345" fmla="*/ 5558121 w 12194024"/>
              <a:gd name="connsiteY2345" fmla="*/ 223358 h 2160250"/>
              <a:gd name="connsiteX2346" fmla="*/ 5554015 w 12194024"/>
              <a:gd name="connsiteY2346" fmla="*/ 220590 h 2160250"/>
              <a:gd name="connsiteX2347" fmla="*/ 5557153 w 12194024"/>
              <a:gd name="connsiteY2347" fmla="*/ 216761 h 2160250"/>
              <a:gd name="connsiteX2348" fmla="*/ 5562735 w 12194024"/>
              <a:gd name="connsiteY2348" fmla="*/ 219252 h 2160250"/>
              <a:gd name="connsiteX2349" fmla="*/ 5558121 w 12194024"/>
              <a:gd name="connsiteY2349" fmla="*/ 223358 h 2160250"/>
              <a:gd name="connsiteX2350" fmla="*/ 5884093 w 12194024"/>
              <a:gd name="connsiteY2350" fmla="*/ 223358 h 2160250"/>
              <a:gd name="connsiteX2351" fmla="*/ 5879986 w 12194024"/>
              <a:gd name="connsiteY2351" fmla="*/ 220590 h 2160250"/>
              <a:gd name="connsiteX2352" fmla="*/ 5883124 w 12194024"/>
              <a:gd name="connsiteY2352" fmla="*/ 216761 h 2160250"/>
              <a:gd name="connsiteX2353" fmla="*/ 5888707 w 12194024"/>
              <a:gd name="connsiteY2353" fmla="*/ 219252 h 2160250"/>
              <a:gd name="connsiteX2354" fmla="*/ 5884093 w 12194024"/>
              <a:gd name="connsiteY2354" fmla="*/ 223358 h 2160250"/>
              <a:gd name="connsiteX2355" fmla="*/ 6204777 w 12194024"/>
              <a:gd name="connsiteY2355" fmla="*/ 223358 h 2160250"/>
              <a:gd name="connsiteX2356" fmla="*/ 6200670 w 12194024"/>
              <a:gd name="connsiteY2356" fmla="*/ 220590 h 2160250"/>
              <a:gd name="connsiteX2357" fmla="*/ 6203807 w 12194024"/>
              <a:gd name="connsiteY2357" fmla="*/ 216761 h 2160250"/>
              <a:gd name="connsiteX2358" fmla="*/ 6209390 w 12194024"/>
              <a:gd name="connsiteY2358" fmla="*/ 219252 h 2160250"/>
              <a:gd name="connsiteX2359" fmla="*/ 6204777 w 12194024"/>
              <a:gd name="connsiteY2359" fmla="*/ 223358 h 2160250"/>
              <a:gd name="connsiteX2360" fmla="*/ 6965469 w 12194024"/>
              <a:gd name="connsiteY2360" fmla="*/ 223358 h 2160250"/>
              <a:gd name="connsiteX2361" fmla="*/ 6961363 w 12194024"/>
              <a:gd name="connsiteY2361" fmla="*/ 220590 h 2160250"/>
              <a:gd name="connsiteX2362" fmla="*/ 6964499 w 12194024"/>
              <a:gd name="connsiteY2362" fmla="*/ 216761 h 2160250"/>
              <a:gd name="connsiteX2363" fmla="*/ 6970082 w 12194024"/>
              <a:gd name="connsiteY2363" fmla="*/ 219252 h 2160250"/>
              <a:gd name="connsiteX2364" fmla="*/ 6965469 w 12194024"/>
              <a:gd name="connsiteY2364" fmla="*/ 223358 h 2160250"/>
              <a:gd name="connsiteX2365" fmla="*/ 7074126 w 12194024"/>
              <a:gd name="connsiteY2365" fmla="*/ 223358 h 2160250"/>
              <a:gd name="connsiteX2366" fmla="*/ 7070019 w 12194024"/>
              <a:gd name="connsiteY2366" fmla="*/ 220590 h 2160250"/>
              <a:gd name="connsiteX2367" fmla="*/ 7073157 w 12194024"/>
              <a:gd name="connsiteY2367" fmla="*/ 216761 h 2160250"/>
              <a:gd name="connsiteX2368" fmla="*/ 7078739 w 12194024"/>
              <a:gd name="connsiteY2368" fmla="*/ 219252 h 2160250"/>
              <a:gd name="connsiteX2369" fmla="*/ 7074126 w 12194024"/>
              <a:gd name="connsiteY2369" fmla="*/ 223358 h 2160250"/>
              <a:gd name="connsiteX2370" fmla="*/ 7617458 w 12194024"/>
              <a:gd name="connsiteY2370" fmla="*/ 223359 h 2160250"/>
              <a:gd name="connsiteX2371" fmla="*/ 7613352 w 12194024"/>
              <a:gd name="connsiteY2371" fmla="*/ 220590 h 2160250"/>
              <a:gd name="connsiteX2372" fmla="*/ 7616489 w 12194024"/>
              <a:gd name="connsiteY2372" fmla="*/ 216761 h 2160250"/>
              <a:gd name="connsiteX2373" fmla="*/ 7622072 w 12194024"/>
              <a:gd name="connsiteY2373" fmla="*/ 219252 h 2160250"/>
              <a:gd name="connsiteX2374" fmla="*/ 7617458 w 12194024"/>
              <a:gd name="connsiteY2374" fmla="*/ 223359 h 2160250"/>
              <a:gd name="connsiteX2375" fmla="*/ 7726115 w 12194024"/>
              <a:gd name="connsiteY2375" fmla="*/ 223359 h 2160250"/>
              <a:gd name="connsiteX2376" fmla="*/ 7722009 w 12194024"/>
              <a:gd name="connsiteY2376" fmla="*/ 220590 h 2160250"/>
              <a:gd name="connsiteX2377" fmla="*/ 7725145 w 12194024"/>
              <a:gd name="connsiteY2377" fmla="*/ 216761 h 2160250"/>
              <a:gd name="connsiteX2378" fmla="*/ 7730729 w 12194024"/>
              <a:gd name="connsiteY2378" fmla="*/ 219252 h 2160250"/>
              <a:gd name="connsiteX2379" fmla="*/ 7726115 w 12194024"/>
              <a:gd name="connsiteY2379" fmla="*/ 223359 h 2160250"/>
              <a:gd name="connsiteX2380" fmla="*/ 7834773 w 12194024"/>
              <a:gd name="connsiteY2380" fmla="*/ 223359 h 2160250"/>
              <a:gd name="connsiteX2381" fmla="*/ 7830666 w 12194024"/>
              <a:gd name="connsiteY2381" fmla="*/ 220590 h 2160250"/>
              <a:gd name="connsiteX2382" fmla="*/ 7833803 w 12194024"/>
              <a:gd name="connsiteY2382" fmla="*/ 216761 h 2160250"/>
              <a:gd name="connsiteX2383" fmla="*/ 7839385 w 12194024"/>
              <a:gd name="connsiteY2383" fmla="*/ 219252 h 2160250"/>
              <a:gd name="connsiteX2384" fmla="*/ 7834773 w 12194024"/>
              <a:gd name="connsiteY2384" fmla="*/ 223359 h 2160250"/>
              <a:gd name="connsiteX2385" fmla="*/ 8160790 w 12194024"/>
              <a:gd name="connsiteY2385" fmla="*/ 223359 h 2160250"/>
              <a:gd name="connsiteX2386" fmla="*/ 8156683 w 12194024"/>
              <a:gd name="connsiteY2386" fmla="*/ 220590 h 2160250"/>
              <a:gd name="connsiteX2387" fmla="*/ 8159821 w 12194024"/>
              <a:gd name="connsiteY2387" fmla="*/ 216761 h 2160250"/>
              <a:gd name="connsiteX2388" fmla="*/ 8165404 w 12194024"/>
              <a:gd name="connsiteY2388" fmla="*/ 219252 h 2160250"/>
              <a:gd name="connsiteX2389" fmla="*/ 8160790 w 12194024"/>
              <a:gd name="connsiteY2389" fmla="*/ 223359 h 2160250"/>
              <a:gd name="connsiteX2390" fmla="*/ 8269447 w 12194024"/>
              <a:gd name="connsiteY2390" fmla="*/ 223359 h 2160250"/>
              <a:gd name="connsiteX2391" fmla="*/ 8265341 w 12194024"/>
              <a:gd name="connsiteY2391" fmla="*/ 220590 h 2160250"/>
              <a:gd name="connsiteX2392" fmla="*/ 8268478 w 12194024"/>
              <a:gd name="connsiteY2392" fmla="*/ 216761 h 2160250"/>
              <a:gd name="connsiteX2393" fmla="*/ 8274061 w 12194024"/>
              <a:gd name="connsiteY2393" fmla="*/ 219252 h 2160250"/>
              <a:gd name="connsiteX2394" fmla="*/ 8269447 w 12194024"/>
              <a:gd name="connsiteY2394" fmla="*/ 223359 h 2160250"/>
              <a:gd name="connsiteX2395" fmla="*/ 8812779 w 12194024"/>
              <a:gd name="connsiteY2395" fmla="*/ 223359 h 2160250"/>
              <a:gd name="connsiteX2396" fmla="*/ 8808673 w 12194024"/>
              <a:gd name="connsiteY2396" fmla="*/ 220590 h 2160250"/>
              <a:gd name="connsiteX2397" fmla="*/ 8811810 w 12194024"/>
              <a:gd name="connsiteY2397" fmla="*/ 216761 h 2160250"/>
              <a:gd name="connsiteX2398" fmla="*/ 8817393 w 12194024"/>
              <a:gd name="connsiteY2398" fmla="*/ 219252 h 2160250"/>
              <a:gd name="connsiteX2399" fmla="*/ 8812779 w 12194024"/>
              <a:gd name="connsiteY2399" fmla="*/ 223359 h 2160250"/>
              <a:gd name="connsiteX2400" fmla="*/ 9030094 w 12194024"/>
              <a:gd name="connsiteY2400" fmla="*/ 223359 h 2160250"/>
              <a:gd name="connsiteX2401" fmla="*/ 9025987 w 12194024"/>
              <a:gd name="connsiteY2401" fmla="*/ 220590 h 2160250"/>
              <a:gd name="connsiteX2402" fmla="*/ 9029125 w 12194024"/>
              <a:gd name="connsiteY2402" fmla="*/ 216761 h 2160250"/>
              <a:gd name="connsiteX2403" fmla="*/ 9034707 w 12194024"/>
              <a:gd name="connsiteY2403" fmla="*/ 219252 h 2160250"/>
              <a:gd name="connsiteX2404" fmla="*/ 9030094 w 12194024"/>
              <a:gd name="connsiteY2404" fmla="*/ 223359 h 2160250"/>
              <a:gd name="connsiteX2405" fmla="*/ 9247454 w 12194024"/>
              <a:gd name="connsiteY2405" fmla="*/ 223359 h 2160250"/>
              <a:gd name="connsiteX2406" fmla="*/ 9243347 w 12194024"/>
              <a:gd name="connsiteY2406" fmla="*/ 220590 h 2160250"/>
              <a:gd name="connsiteX2407" fmla="*/ 9246485 w 12194024"/>
              <a:gd name="connsiteY2407" fmla="*/ 216761 h 2160250"/>
              <a:gd name="connsiteX2408" fmla="*/ 9252068 w 12194024"/>
              <a:gd name="connsiteY2408" fmla="*/ 219252 h 2160250"/>
              <a:gd name="connsiteX2409" fmla="*/ 9247454 w 12194024"/>
              <a:gd name="connsiteY2409" fmla="*/ 223359 h 2160250"/>
              <a:gd name="connsiteX2410" fmla="*/ 9356111 w 12194024"/>
              <a:gd name="connsiteY2410" fmla="*/ 223359 h 2160250"/>
              <a:gd name="connsiteX2411" fmla="*/ 9352005 w 12194024"/>
              <a:gd name="connsiteY2411" fmla="*/ 220590 h 2160250"/>
              <a:gd name="connsiteX2412" fmla="*/ 9355142 w 12194024"/>
              <a:gd name="connsiteY2412" fmla="*/ 216761 h 2160250"/>
              <a:gd name="connsiteX2413" fmla="*/ 9360725 w 12194024"/>
              <a:gd name="connsiteY2413" fmla="*/ 219252 h 2160250"/>
              <a:gd name="connsiteX2414" fmla="*/ 9356111 w 12194024"/>
              <a:gd name="connsiteY2414" fmla="*/ 223359 h 2160250"/>
              <a:gd name="connsiteX2415" fmla="*/ 9682082 w 12194024"/>
              <a:gd name="connsiteY2415" fmla="*/ 223359 h 2160250"/>
              <a:gd name="connsiteX2416" fmla="*/ 9677977 w 12194024"/>
              <a:gd name="connsiteY2416" fmla="*/ 220590 h 2160250"/>
              <a:gd name="connsiteX2417" fmla="*/ 9681114 w 12194024"/>
              <a:gd name="connsiteY2417" fmla="*/ 216761 h 2160250"/>
              <a:gd name="connsiteX2418" fmla="*/ 9686697 w 12194024"/>
              <a:gd name="connsiteY2418" fmla="*/ 219252 h 2160250"/>
              <a:gd name="connsiteX2419" fmla="*/ 9682082 w 12194024"/>
              <a:gd name="connsiteY2419" fmla="*/ 223359 h 2160250"/>
              <a:gd name="connsiteX2420" fmla="*/ 9899443 w 12194024"/>
              <a:gd name="connsiteY2420" fmla="*/ 223359 h 2160250"/>
              <a:gd name="connsiteX2421" fmla="*/ 9895337 w 12194024"/>
              <a:gd name="connsiteY2421" fmla="*/ 220590 h 2160250"/>
              <a:gd name="connsiteX2422" fmla="*/ 9898475 w 12194024"/>
              <a:gd name="connsiteY2422" fmla="*/ 216761 h 2160250"/>
              <a:gd name="connsiteX2423" fmla="*/ 9904057 w 12194024"/>
              <a:gd name="connsiteY2423" fmla="*/ 219252 h 2160250"/>
              <a:gd name="connsiteX2424" fmla="*/ 9899443 w 12194024"/>
              <a:gd name="connsiteY2424" fmla="*/ 223359 h 2160250"/>
              <a:gd name="connsiteX2425" fmla="*/ 10551432 w 12194024"/>
              <a:gd name="connsiteY2425" fmla="*/ 223359 h 2160250"/>
              <a:gd name="connsiteX2426" fmla="*/ 10547326 w 12194024"/>
              <a:gd name="connsiteY2426" fmla="*/ 220590 h 2160250"/>
              <a:gd name="connsiteX2427" fmla="*/ 10550463 w 12194024"/>
              <a:gd name="connsiteY2427" fmla="*/ 216761 h 2160250"/>
              <a:gd name="connsiteX2428" fmla="*/ 10556046 w 12194024"/>
              <a:gd name="connsiteY2428" fmla="*/ 219252 h 2160250"/>
              <a:gd name="connsiteX2429" fmla="*/ 10551432 w 12194024"/>
              <a:gd name="connsiteY2429" fmla="*/ 223359 h 2160250"/>
              <a:gd name="connsiteX2430" fmla="*/ 10660089 w 12194024"/>
              <a:gd name="connsiteY2430" fmla="*/ 223359 h 2160250"/>
              <a:gd name="connsiteX2431" fmla="*/ 10655984 w 12194024"/>
              <a:gd name="connsiteY2431" fmla="*/ 220590 h 2160250"/>
              <a:gd name="connsiteX2432" fmla="*/ 10659121 w 12194024"/>
              <a:gd name="connsiteY2432" fmla="*/ 216761 h 2160250"/>
              <a:gd name="connsiteX2433" fmla="*/ 10664703 w 12194024"/>
              <a:gd name="connsiteY2433" fmla="*/ 219252 h 2160250"/>
              <a:gd name="connsiteX2434" fmla="*/ 10660089 w 12194024"/>
              <a:gd name="connsiteY2434" fmla="*/ 223359 h 2160250"/>
              <a:gd name="connsiteX2435" fmla="*/ 11312079 w 12194024"/>
              <a:gd name="connsiteY2435" fmla="*/ 223359 h 2160250"/>
              <a:gd name="connsiteX2436" fmla="*/ 11307972 w 12194024"/>
              <a:gd name="connsiteY2436" fmla="*/ 220590 h 2160250"/>
              <a:gd name="connsiteX2437" fmla="*/ 11311109 w 12194024"/>
              <a:gd name="connsiteY2437" fmla="*/ 216761 h 2160250"/>
              <a:gd name="connsiteX2438" fmla="*/ 11316693 w 12194024"/>
              <a:gd name="connsiteY2438" fmla="*/ 219252 h 2160250"/>
              <a:gd name="connsiteX2439" fmla="*/ 11312079 w 12194024"/>
              <a:gd name="connsiteY2439" fmla="*/ 223359 h 2160250"/>
              <a:gd name="connsiteX2440" fmla="*/ 11638096 w 12194024"/>
              <a:gd name="connsiteY2440" fmla="*/ 223359 h 2160250"/>
              <a:gd name="connsiteX2441" fmla="*/ 11633990 w 12194024"/>
              <a:gd name="connsiteY2441" fmla="*/ 220590 h 2160250"/>
              <a:gd name="connsiteX2442" fmla="*/ 11637127 w 12194024"/>
              <a:gd name="connsiteY2442" fmla="*/ 216761 h 2160250"/>
              <a:gd name="connsiteX2443" fmla="*/ 11642709 w 12194024"/>
              <a:gd name="connsiteY2443" fmla="*/ 219252 h 2160250"/>
              <a:gd name="connsiteX2444" fmla="*/ 11638096 w 12194024"/>
              <a:gd name="connsiteY2444" fmla="*/ 223359 h 2160250"/>
              <a:gd name="connsiteX2445" fmla="*/ 11964068 w 12194024"/>
              <a:gd name="connsiteY2445" fmla="*/ 223359 h 2160250"/>
              <a:gd name="connsiteX2446" fmla="*/ 11959961 w 12194024"/>
              <a:gd name="connsiteY2446" fmla="*/ 220590 h 2160250"/>
              <a:gd name="connsiteX2447" fmla="*/ 11963100 w 12194024"/>
              <a:gd name="connsiteY2447" fmla="*/ 216761 h 2160250"/>
              <a:gd name="connsiteX2448" fmla="*/ 11968682 w 12194024"/>
              <a:gd name="connsiteY2448" fmla="*/ 219252 h 2160250"/>
              <a:gd name="connsiteX2449" fmla="*/ 11964068 w 12194024"/>
              <a:gd name="connsiteY2449" fmla="*/ 223359 h 2160250"/>
              <a:gd name="connsiteX2450" fmla="*/ 232443 w 12194024"/>
              <a:gd name="connsiteY2450" fmla="*/ 223405 h 2160250"/>
              <a:gd name="connsiteX2451" fmla="*/ 229583 w 12194024"/>
              <a:gd name="connsiteY2451" fmla="*/ 219483 h 2160250"/>
              <a:gd name="connsiteX2452" fmla="*/ 233688 w 12194024"/>
              <a:gd name="connsiteY2452" fmla="*/ 215284 h 2160250"/>
              <a:gd name="connsiteX2453" fmla="*/ 236503 w 12194024"/>
              <a:gd name="connsiteY2453" fmla="*/ 220498 h 2160250"/>
              <a:gd name="connsiteX2454" fmla="*/ 232443 w 12194024"/>
              <a:gd name="connsiteY2454" fmla="*/ 223405 h 2160250"/>
              <a:gd name="connsiteX2455" fmla="*/ 558415 w 12194024"/>
              <a:gd name="connsiteY2455" fmla="*/ 223405 h 2160250"/>
              <a:gd name="connsiteX2456" fmla="*/ 555555 w 12194024"/>
              <a:gd name="connsiteY2456" fmla="*/ 219483 h 2160250"/>
              <a:gd name="connsiteX2457" fmla="*/ 559660 w 12194024"/>
              <a:gd name="connsiteY2457" fmla="*/ 215284 h 2160250"/>
              <a:gd name="connsiteX2458" fmla="*/ 562475 w 12194024"/>
              <a:gd name="connsiteY2458" fmla="*/ 220498 h 2160250"/>
              <a:gd name="connsiteX2459" fmla="*/ 558415 w 12194024"/>
              <a:gd name="connsiteY2459" fmla="*/ 223405 h 2160250"/>
              <a:gd name="connsiteX2460" fmla="*/ 1101746 w 12194024"/>
              <a:gd name="connsiteY2460" fmla="*/ 223405 h 2160250"/>
              <a:gd name="connsiteX2461" fmla="*/ 1098886 w 12194024"/>
              <a:gd name="connsiteY2461" fmla="*/ 219483 h 2160250"/>
              <a:gd name="connsiteX2462" fmla="*/ 1102993 w 12194024"/>
              <a:gd name="connsiteY2462" fmla="*/ 215284 h 2160250"/>
              <a:gd name="connsiteX2463" fmla="*/ 1105808 w 12194024"/>
              <a:gd name="connsiteY2463" fmla="*/ 220498 h 2160250"/>
              <a:gd name="connsiteX2464" fmla="*/ 1101746 w 12194024"/>
              <a:gd name="connsiteY2464" fmla="*/ 223405 h 2160250"/>
              <a:gd name="connsiteX2465" fmla="*/ 1210404 w 12194024"/>
              <a:gd name="connsiteY2465" fmla="*/ 223405 h 2160250"/>
              <a:gd name="connsiteX2466" fmla="*/ 1207543 w 12194024"/>
              <a:gd name="connsiteY2466" fmla="*/ 219483 h 2160250"/>
              <a:gd name="connsiteX2467" fmla="*/ 1211649 w 12194024"/>
              <a:gd name="connsiteY2467" fmla="*/ 215284 h 2160250"/>
              <a:gd name="connsiteX2468" fmla="*/ 1214464 w 12194024"/>
              <a:gd name="connsiteY2468" fmla="*/ 220498 h 2160250"/>
              <a:gd name="connsiteX2469" fmla="*/ 1210404 w 12194024"/>
              <a:gd name="connsiteY2469" fmla="*/ 223405 h 2160250"/>
              <a:gd name="connsiteX2470" fmla="*/ 1427764 w 12194024"/>
              <a:gd name="connsiteY2470" fmla="*/ 223405 h 2160250"/>
              <a:gd name="connsiteX2471" fmla="*/ 1424904 w 12194024"/>
              <a:gd name="connsiteY2471" fmla="*/ 219483 h 2160250"/>
              <a:gd name="connsiteX2472" fmla="*/ 1429010 w 12194024"/>
              <a:gd name="connsiteY2472" fmla="*/ 215284 h 2160250"/>
              <a:gd name="connsiteX2473" fmla="*/ 1431824 w 12194024"/>
              <a:gd name="connsiteY2473" fmla="*/ 220498 h 2160250"/>
              <a:gd name="connsiteX2474" fmla="*/ 1427764 w 12194024"/>
              <a:gd name="connsiteY2474" fmla="*/ 223405 h 2160250"/>
              <a:gd name="connsiteX2475" fmla="*/ 1971097 w 12194024"/>
              <a:gd name="connsiteY2475" fmla="*/ 223405 h 2160250"/>
              <a:gd name="connsiteX2476" fmla="*/ 1968235 w 12194024"/>
              <a:gd name="connsiteY2476" fmla="*/ 219483 h 2160250"/>
              <a:gd name="connsiteX2477" fmla="*/ 1972342 w 12194024"/>
              <a:gd name="connsiteY2477" fmla="*/ 215284 h 2160250"/>
              <a:gd name="connsiteX2478" fmla="*/ 1975157 w 12194024"/>
              <a:gd name="connsiteY2478" fmla="*/ 220498 h 2160250"/>
              <a:gd name="connsiteX2479" fmla="*/ 1971097 w 12194024"/>
              <a:gd name="connsiteY2479" fmla="*/ 223405 h 2160250"/>
              <a:gd name="connsiteX2480" fmla="*/ 2514429 w 12194024"/>
              <a:gd name="connsiteY2480" fmla="*/ 223405 h 2160250"/>
              <a:gd name="connsiteX2481" fmla="*/ 2511568 w 12194024"/>
              <a:gd name="connsiteY2481" fmla="*/ 219483 h 2160250"/>
              <a:gd name="connsiteX2482" fmla="*/ 2515674 w 12194024"/>
              <a:gd name="connsiteY2482" fmla="*/ 215284 h 2160250"/>
              <a:gd name="connsiteX2483" fmla="*/ 2518488 w 12194024"/>
              <a:gd name="connsiteY2483" fmla="*/ 220498 h 2160250"/>
              <a:gd name="connsiteX2484" fmla="*/ 2514429 w 12194024"/>
              <a:gd name="connsiteY2484" fmla="*/ 223405 h 2160250"/>
              <a:gd name="connsiteX2485" fmla="*/ 2840400 w 12194024"/>
              <a:gd name="connsiteY2485" fmla="*/ 223405 h 2160250"/>
              <a:gd name="connsiteX2486" fmla="*/ 2837539 w 12194024"/>
              <a:gd name="connsiteY2486" fmla="*/ 219483 h 2160250"/>
              <a:gd name="connsiteX2487" fmla="*/ 2841646 w 12194024"/>
              <a:gd name="connsiteY2487" fmla="*/ 215284 h 2160250"/>
              <a:gd name="connsiteX2488" fmla="*/ 2844460 w 12194024"/>
              <a:gd name="connsiteY2488" fmla="*/ 220498 h 2160250"/>
              <a:gd name="connsiteX2489" fmla="*/ 2840400 w 12194024"/>
              <a:gd name="connsiteY2489" fmla="*/ 223405 h 2160250"/>
              <a:gd name="connsiteX2490" fmla="*/ 4254005 w 12194024"/>
              <a:gd name="connsiteY2490" fmla="*/ 223405 h 2160250"/>
              <a:gd name="connsiteX2491" fmla="*/ 4250221 w 12194024"/>
              <a:gd name="connsiteY2491" fmla="*/ 220406 h 2160250"/>
              <a:gd name="connsiteX2492" fmla="*/ 4254743 w 12194024"/>
              <a:gd name="connsiteY2492" fmla="*/ 212239 h 2160250"/>
              <a:gd name="connsiteX2493" fmla="*/ 4257235 w 12194024"/>
              <a:gd name="connsiteY2493" fmla="*/ 219621 h 2160250"/>
              <a:gd name="connsiteX2494" fmla="*/ 4254005 w 12194024"/>
              <a:gd name="connsiteY2494" fmla="*/ 223405 h 2160250"/>
              <a:gd name="connsiteX2495" fmla="*/ 4687757 w 12194024"/>
              <a:gd name="connsiteY2495" fmla="*/ 223405 h 2160250"/>
              <a:gd name="connsiteX2496" fmla="*/ 4684896 w 12194024"/>
              <a:gd name="connsiteY2496" fmla="*/ 219483 h 2160250"/>
              <a:gd name="connsiteX2497" fmla="*/ 4689003 w 12194024"/>
              <a:gd name="connsiteY2497" fmla="*/ 215284 h 2160250"/>
              <a:gd name="connsiteX2498" fmla="*/ 4691817 w 12194024"/>
              <a:gd name="connsiteY2498" fmla="*/ 220498 h 2160250"/>
              <a:gd name="connsiteX2499" fmla="*/ 4687757 w 12194024"/>
              <a:gd name="connsiteY2499" fmla="*/ 223405 h 2160250"/>
              <a:gd name="connsiteX2500" fmla="*/ 5122386 w 12194024"/>
              <a:gd name="connsiteY2500" fmla="*/ 223405 h 2160250"/>
              <a:gd name="connsiteX2501" fmla="*/ 5119525 w 12194024"/>
              <a:gd name="connsiteY2501" fmla="*/ 219483 h 2160250"/>
              <a:gd name="connsiteX2502" fmla="*/ 5123631 w 12194024"/>
              <a:gd name="connsiteY2502" fmla="*/ 215284 h 2160250"/>
              <a:gd name="connsiteX2503" fmla="*/ 5126446 w 12194024"/>
              <a:gd name="connsiteY2503" fmla="*/ 220498 h 2160250"/>
              <a:gd name="connsiteX2504" fmla="*/ 5122386 w 12194024"/>
              <a:gd name="connsiteY2504" fmla="*/ 223405 h 2160250"/>
              <a:gd name="connsiteX2505" fmla="*/ 5448403 w 12194024"/>
              <a:gd name="connsiteY2505" fmla="*/ 223405 h 2160250"/>
              <a:gd name="connsiteX2506" fmla="*/ 5445542 w 12194024"/>
              <a:gd name="connsiteY2506" fmla="*/ 219483 h 2160250"/>
              <a:gd name="connsiteX2507" fmla="*/ 5449648 w 12194024"/>
              <a:gd name="connsiteY2507" fmla="*/ 215284 h 2160250"/>
              <a:gd name="connsiteX2508" fmla="*/ 5452463 w 12194024"/>
              <a:gd name="connsiteY2508" fmla="*/ 220498 h 2160250"/>
              <a:gd name="connsiteX2509" fmla="*/ 5448403 w 12194024"/>
              <a:gd name="connsiteY2509" fmla="*/ 223405 h 2160250"/>
              <a:gd name="connsiteX2510" fmla="*/ 5992658 w 12194024"/>
              <a:gd name="connsiteY2510" fmla="*/ 223405 h 2160250"/>
              <a:gd name="connsiteX2511" fmla="*/ 5988874 w 12194024"/>
              <a:gd name="connsiteY2511" fmla="*/ 220406 h 2160250"/>
              <a:gd name="connsiteX2512" fmla="*/ 5993396 w 12194024"/>
              <a:gd name="connsiteY2512" fmla="*/ 212239 h 2160250"/>
              <a:gd name="connsiteX2513" fmla="*/ 5995887 w 12194024"/>
              <a:gd name="connsiteY2513" fmla="*/ 219621 h 2160250"/>
              <a:gd name="connsiteX2514" fmla="*/ 5992658 w 12194024"/>
              <a:gd name="connsiteY2514" fmla="*/ 223405 h 2160250"/>
              <a:gd name="connsiteX2515" fmla="*/ 6312419 w 12194024"/>
              <a:gd name="connsiteY2515" fmla="*/ 223405 h 2160250"/>
              <a:gd name="connsiteX2516" fmla="*/ 6309558 w 12194024"/>
              <a:gd name="connsiteY2516" fmla="*/ 219483 h 2160250"/>
              <a:gd name="connsiteX2517" fmla="*/ 6313664 w 12194024"/>
              <a:gd name="connsiteY2517" fmla="*/ 215284 h 2160250"/>
              <a:gd name="connsiteX2518" fmla="*/ 6316479 w 12194024"/>
              <a:gd name="connsiteY2518" fmla="*/ 220498 h 2160250"/>
              <a:gd name="connsiteX2519" fmla="*/ 6312419 w 12194024"/>
              <a:gd name="connsiteY2519" fmla="*/ 223405 h 2160250"/>
              <a:gd name="connsiteX2520" fmla="*/ 6638390 w 12194024"/>
              <a:gd name="connsiteY2520" fmla="*/ 223405 h 2160250"/>
              <a:gd name="connsiteX2521" fmla="*/ 6635529 w 12194024"/>
              <a:gd name="connsiteY2521" fmla="*/ 219483 h 2160250"/>
              <a:gd name="connsiteX2522" fmla="*/ 6639636 w 12194024"/>
              <a:gd name="connsiteY2522" fmla="*/ 215284 h 2160250"/>
              <a:gd name="connsiteX2523" fmla="*/ 6642450 w 12194024"/>
              <a:gd name="connsiteY2523" fmla="*/ 220498 h 2160250"/>
              <a:gd name="connsiteX2524" fmla="*/ 6638390 w 12194024"/>
              <a:gd name="connsiteY2524" fmla="*/ 223405 h 2160250"/>
              <a:gd name="connsiteX2525" fmla="*/ 7181721 w 12194024"/>
              <a:gd name="connsiteY2525" fmla="*/ 223405 h 2160250"/>
              <a:gd name="connsiteX2526" fmla="*/ 7178862 w 12194024"/>
              <a:gd name="connsiteY2526" fmla="*/ 219483 h 2160250"/>
              <a:gd name="connsiteX2527" fmla="*/ 7182968 w 12194024"/>
              <a:gd name="connsiteY2527" fmla="*/ 215284 h 2160250"/>
              <a:gd name="connsiteX2528" fmla="*/ 7185783 w 12194024"/>
              <a:gd name="connsiteY2528" fmla="*/ 220498 h 2160250"/>
              <a:gd name="connsiteX2529" fmla="*/ 7181721 w 12194024"/>
              <a:gd name="connsiteY2529" fmla="*/ 223405 h 2160250"/>
              <a:gd name="connsiteX2530" fmla="*/ 7290379 w 12194024"/>
              <a:gd name="connsiteY2530" fmla="*/ 223405 h 2160250"/>
              <a:gd name="connsiteX2531" fmla="*/ 7287519 w 12194024"/>
              <a:gd name="connsiteY2531" fmla="*/ 219483 h 2160250"/>
              <a:gd name="connsiteX2532" fmla="*/ 7291625 w 12194024"/>
              <a:gd name="connsiteY2532" fmla="*/ 215284 h 2160250"/>
              <a:gd name="connsiteX2533" fmla="*/ 7294439 w 12194024"/>
              <a:gd name="connsiteY2533" fmla="*/ 220498 h 2160250"/>
              <a:gd name="connsiteX2534" fmla="*/ 7290379 w 12194024"/>
              <a:gd name="connsiteY2534" fmla="*/ 223405 h 2160250"/>
              <a:gd name="connsiteX2535" fmla="*/ 7507740 w 12194024"/>
              <a:gd name="connsiteY2535" fmla="*/ 223405 h 2160250"/>
              <a:gd name="connsiteX2536" fmla="*/ 7504879 w 12194024"/>
              <a:gd name="connsiteY2536" fmla="*/ 219483 h 2160250"/>
              <a:gd name="connsiteX2537" fmla="*/ 7508985 w 12194024"/>
              <a:gd name="connsiteY2537" fmla="*/ 215284 h 2160250"/>
              <a:gd name="connsiteX2538" fmla="*/ 7511800 w 12194024"/>
              <a:gd name="connsiteY2538" fmla="*/ 220498 h 2160250"/>
              <a:gd name="connsiteX2539" fmla="*/ 7507740 w 12194024"/>
              <a:gd name="connsiteY2539" fmla="*/ 223405 h 2160250"/>
              <a:gd name="connsiteX2540" fmla="*/ 8051071 w 12194024"/>
              <a:gd name="connsiteY2540" fmla="*/ 223405 h 2160250"/>
              <a:gd name="connsiteX2541" fmla="*/ 8048211 w 12194024"/>
              <a:gd name="connsiteY2541" fmla="*/ 219483 h 2160250"/>
              <a:gd name="connsiteX2542" fmla="*/ 8052317 w 12194024"/>
              <a:gd name="connsiteY2542" fmla="*/ 215284 h 2160250"/>
              <a:gd name="connsiteX2543" fmla="*/ 8055132 w 12194024"/>
              <a:gd name="connsiteY2543" fmla="*/ 220498 h 2160250"/>
              <a:gd name="connsiteX2544" fmla="*/ 8051071 w 12194024"/>
              <a:gd name="connsiteY2544" fmla="*/ 223405 h 2160250"/>
              <a:gd name="connsiteX2545" fmla="*/ 8594403 w 12194024"/>
              <a:gd name="connsiteY2545" fmla="*/ 223405 h 2160250"/>
              <a:gd name="connsiteX2546" fmla="*/ 8591543 w 12194024"/>
              <a:gd name="connsiteY2546" fmla="*/ 219483 h 2160250"/>
              <a:gd name="connsiteX2547" fmla="*/ 8595649 w 12194024"/>
              <a:gd name="connsiteY2547" fmla="*/ 215284 h 2160250"/>
              <a:gd name="connsiteX2548" fmla="*/ 8598464 w 12194024"/>
              <a:gd name="connsiteY2548" fmla="*/ 220498 h 2160250"/>
              <a:gd name="connsiteX2549" fmla="*/ 8594403 w 12194024"/>
              <a:gd name="connsiteY2549" fmla="*/ 223405 h 2160250"/>
              <a:gd name="connsiteX2550" fmla="*/ 8920376 w 12194024"/>
              <a:gd name="connsiteY2550" fmla="*/ 223405 h 2160250"/>
              <a:gd name="connsiteX2551" fmla="*/ 8917514 w 12194024"/>
              <a:gd name="connsiteY2551" fmla="*/ 219483 h 2160250"/>
              <a:gd name="connsiteX2552" fmla="*/ 8921621 w 12194024"/>
              <a:gd name="connsiteY2552" fmla="*/ 215284 h 2160250"/>
              <a:gd name="connsiteX2553" fmla="*/ 8924435 w 12194024"/>
              <a:gd name="connsiteY2553" fmla="*/ 220498 h 2160250"/>
              <a:gd name="connsiteX2554" fmla="*/ 8920376 w 12194024"/>
              <a:gd name="connsiteY2554" fmla="*/ 223405 h 2160250"/>
              <a:gd name="connsiteX2555" fmla="*/ 10333980 w 12194024"/>
              <a:gd name="connsiteY2555" fmla="*/ 223405 h 2160250"/>
              <a:gd name="connsiteX2556" fmla="*/ 10330196 w 12194024"/>
              <a:gd name="connsiteY2556" fmla="*/ 220406 h 2160250"/>
              <a:gd name="connsiteX2557" fmla="*/ 10334718 w 12194024"/>
              <a:gd name="connsiteY2557" fmla="*/ 212239 h 2160250"/>
              <a:gd name="connsiteX2558" fmla="*/ 10337210 w 12194024"/>
              <a:gd name="connsiteY2558" fmla="*/ 219621 h 2160250"/>
              <a:gd name="connsiteX2559" fmla="*/ 10333980 w 12194024"/>
              <a:gd name="connsiteY2559" fmla="*/ 223405 h 2160250"/>
              <a:gd name="connsiteX2560" fmla="*/ 10767732 w 12194024"/>
              <a:gd name="connsiteY2560" fmla="*/ 223405 h 2160250"/>
              <a:gd name="connsiteX2561" fmla="*/ 10764872 w 12194024"/>
              <a:gd name="connsiteY2561" fmla="*/ 219483 h 2160250"/>
              <a:gd name="connsiteX2562" fmla="*/ 10768977 w 12194024"/>
              <a:gd name="connsiteY2562" fmla="*/ 215284 h 2160250"/>
              <a:gd name="connsiteX2563" fmla="*/ 10771791 w 12194024"/>
              <a:gd name="connsiteY2563" fmla="*/ 220498 h 2160250"/>
              <a:gd name="connsiteX2564" fmla="*/ 10767732 w 12194024"/>
              <a:gd name="connsiteY2564" fmla="*/ 223405 h 2160250"/>
              <a:gd name="connsiteX2565" fmla="*/ 11202360 w 12194024"/>
              <a:gd name="connsiteY2565" fmla="*/ 223405 h 2160250"/>
              <a:gd name="connsiteX2566" fmla="*/ 11199499 w 12194024"/>
              <a:gd name="connsiteY2566" fmla="*/ 219483 h 2160250"/>
              <a:gd name="connsiteX2567" fmla="*/ 11203606 w 12194024"/>
              <a:gd name="connsiteY2567" fmla="*/ 215284 h 2160250"/>
              <a:gd name="connsiteX2568" fmla="*/ 11206421 w 12194024"/>
              <a:gd name="connsiteY2568" fmla="*/ 220498 h 2160250"/>
              <a:gd name="connsiteX2569" fmla="*/ 11202360 w 12194024"/>
              <a:gd name="connsiteY2569" fmla="*/ 223405 h 2160250"/>
              <a:gd name="connsiteX2570" fmla="*/ 11528378 w 12194024"/>
              <a:gd name="connsiteY2570" fmla="*/ 223405 h 2160250"/>
              <a:gd name="connsiteX2571" fmla="*/ 11525518 w 12194024"/>
              <a:gd name="connsiteY2571" fmla="*/ 219483 h 2160250"/>
              <a:gd name="connsiteX2572" fmla="*/ 11529623 w 12194024"/>
              <a:gd name="connsiteY2572" fmla="*/ 215284 h 2160250"/>
              <a:gd name="connsiteX2573" fmla="*/ 11532437 w 12194024"/>
              <a:gd name="connsiteY2573" fmla="*/ 220498 h 2160250"/>
              <a:gd name="connsiteX2574" fmla="*/ 11528378 w 12194024"/>
              <a:gd name="connsiteY2574" fmla="*/ 223405 h 2160250"/>
              <a:gd name="connsiteX2575" fmla="*/ 12072634 w 12194024"/>
              <a:gd name="connsiteY2575" fmla="*/ 223405 h 2160250"/>
              <a:gd name="connsiteX2576" fmla="*/ 12068849 w 12194024"/>
              <a:gd name="connsiteY2576" fmla="*/ 220406 h 2160250"/>
              <a:gd name="connsiteX2577" fmla="*/ 12073372 w 12194024"/>
              <a:gd name="connsiteY2577" fmla="*/ 212239 h 2160250"/>
              <a:gd name="connsiteX2578" fmla="*/ 12075863 w 12194024"/>
              <a:gd name="connsiteY2578" fmla="*/ 219621 h 2160250"/>
              <a:gd name="connsiteX2579" fmla="*/ 12072634 w 12194024"/>
              <a:gd name="connsiteY2579" fmla="*/ 223405 h 2160250"/>
              <a:gd name="connsiteX2580" fmla="*/ 341239 w 12194024"/>
              <a:gd name="connsiteY2580" fmla="*/ 223451 h 2160250"/>
              <a:gd name="connsiteX2581" fmla="*/ 338009 w 12194024"/>
              <a:gd name="connsiteY2581" fmla="*/ 219621 h 2160250"/>
              <a:gd name="connsiteX2582" fmla="*/ 342115 w 12194024"/>
              <a:gd name="connsiteY2582" fmla="*/ 216807 h 2160250"/>
              <a:gd name="connsiteX2583" fmla="*/ 346868 w 12194024"/>
              <a:gd name="connsiteY2583" fmla="*/ 220452 h 2160250"/>
              <a:gd name="connsiteX2584" fmla="*/ 341239 w 12194024"/>
              <a:gd name="connsiteY2584" fmla="*/ 223451 h 2160250"/>
              <a:gd name="connsiteX2585" fmla="*/ 775914 w 12194024"/>
              <a:gd name="connsiteY2585" fmla="*/ 223451 h 2160250"/>
              <a:gd name="connsiteX2586" fmla="*/ 772684 w 12194024"/>
              <a:gd name="connsiteY2586" fmla="*/ 219621 h 2160250"/>
              <a:gd name="connsiteX2587" fmla="*/ 776791 w 12194024"/>
              <a:gd name="connsiteY2587" fmla="*/ 216807 h 2160250"/>
              <a:gd name="connsiteX2588" fmla="*/ 781542 w 12194024"/>
              <a:gd name="connsiteY2588" fmla="*/ 220452 h 2160250"/>
              <a:gd name="connsiteX2589" fmla="*/ 775914 w 12194024"/>
              <a:gd name="connsiteY2589" fmla="*/ 223451 h 2160250"/>
              <a:gd name="connsiteX2590" fmla="*/ 1319153 w 12194024"/>
              <a:gd name="connsiteY2590" fmla="*/ 223451 h 2160250"/>
              <a:gd name="connsiteX2591" fmla="*/ 1316016 w 12194024"/>
              <a:gd name="connsiteY2591" fmla="*/ 219529 h 2160250"/>
              <a:gd name="connsiteX2592" fmla="*/ 1320168 w 12194024"/>
              <a:gd name="connsiteY2592" fmla="*/ 216807 h 2160250"/>
              <a:gd name="connsiteX2593" fmla="*/ 1324828 w 12194024"/>
              <a:gd name="connsiteY2593" fmla="*/ 220590 h 2160250"/>
              <a:gd name="connsiteX2594" fmla="*/ 1319153 w 12194024"/>
              <a:gd name="connsiteY2594" fmla="*/ 223451 h 2160250"/>
              <a:gd name="connsiteX2595" fmla="*/ 2297160 w 12194024"/>
              <a:gd name="connsiteY2595" fmla="*/ 223451 h 2160250"/>
              <a:gd name="connsiteX2596" fmla="*/ 2294023 w 12194024"/>
              <a:gd name="connsiteY2596" fmla="*/ 219529 h 2160250"/>
              <a:gd name="connsiteX2597" fmla="*/ 2298175 w 12194024"/>
              <a:gd name="connsiteY2597" fmla="*/ 216807 h 2160250"/>
              <a:gd name="connsiteX2598" fmla="*/ 2302835 w 12194024"/>
              <a:gd name="connsiteY2598" fmla="*/ 220590 h 2160250"/>
              <a:gd name="connsiteX2599" fmla="*/ 2297160 w 12194024"/>
              <a:gd name="connsiteY2599" fmla="*/ 223451 h 2160250"/>
              <a:gd name="connsiteX2600" fmla="*/ 2405818 w 12194024"/>
              <a:gd name="connsiteY2600" fmla="*/ 223451 h 2160250"/>
              <a:gd name="connsiteX2601" fmla="*/ 2402680 w 12194024"/>
              <a:gd name="connsiteY2601" fmla="*/ 219529 h 2160250"/>
              <a:gd name="connsiteX2602" fmla="*/ 2406832 w 12194024"/>
              <a:gd name="connsiteY2602" fmla="*/ 216807 h 2160250"/>
              <a:gd name="connsiteX2603" fmla="*/ 2411492 w 12194024"/>
              <a:gd name="connsiteY2603" fmla="*/ 220590 h 2160250"/>
              <a:gd name="connsiteX2604" fmla="*/ 2405818 w 12194024"/>
              <a:gd name="connsiteY2604" fmla="*/ 223451 h 2160250"/>
              <a:gd name="connsiteX2605" fmla="*/ 2623132 w 12194024"/>
              <a:gd name="connsiteY2605" fmla="*/ 223451 h 2160250"/>
              <a:gd name="connsiteX2606" fmla="*/ 2619994 w 12194024"/>
              <a:gd name="connsiteY2606" fmla="*/ 219529 h 2160250"/>
              <a:gd name="connsiteX2607" fmla="*/ 2624147 w 12194024"/>
              <a:gd name="connsiteY2607" fmla="*/ 216807 h 2160250"/>
              <a:gd name="connsiteX2608" fmla="*/ 2628806 w 12194024"/>
              <a:gd name="connsiteY2608" fmla="*/ 220590 h 2160250"/>
              <a:gd name="connsiteX2609" fmla="*/ 2623132 w 12194024"/>
              <a:gd name="connsiteY2609" fmla="*/ 223451 h 2160250"/>
              <a:gd name="connsiteX2610" fmla="*/ 3057806 w 12194024"/>
              <a:gd name="connsiteY2610" fmla="*/ 223451 h 2160250"/>
              <a:gd name="connsiteX2611" fmla="*/ 3054669 w 12194024"/>
              <a:gd name="connsiteY2611" fmla="*/ 219529 h 2160250"/>
              <a:gd name="connsiteX2612" fmla="*/ 3058822 w 12194024"/>
              <a:gd name="connsiteY2612" fmla="*/ 216807 h 2160250"/>
              <a:gd name="connsiteX2613" fmla="*/ 3063482 w 12194024"/>
              <a:gd name="connsiteY2613" fmla="*/ 220590 h 2160250"/>
              <a:gd name="connsiteX2614" fmla="*/ 3057806 w 12194024"/>
              <a:gd name="connsiteY2614" fmla="*/ 223451 h 2160250"/>
              <a:gd name="connsiteX2615" fmla="*/ 3709889 w 12194024"/>
              <a:gd name="connsiteY2615" fmla="*/ 223451 h 2160250"/>
              <a:gd name="connsiteX2616" fmla="*/ 3706658 w 12194024"/>
              <a:gd name="connsiteY2616" fmla="*/ 219621 h 2160250"/>
              <a:gd name="connsiteX2617" fmla="*/ 3710765 w 12194024"/>
              <a:gd name="connsiteY2617" fmla="*/ 216807 h 2160250"/>
              <a:gd name="connsiteX2618" fmla="*/ 3715517 w 12194024"/>
              <a:gd name="connsiteY2618" fmla="*/ 220452 h 2160250"/>
              <a:gd name="connsiteX2619" fmla="*/ 3709889 w 12194024"/>
              <a:gd name="connsiteY2619" fmla="*/ 223451 h 2160250"/>
              <a:gd name="connsiteX2620" fmla="*/ 3927203 w 12194024"/>
              <a:gd name="connsiteY2620" fmla="*/ 223451 h 2160250"/>
              <a:gd name="connsiteX2621" fmla="*/ 3923973 w 12194024"/>
              <a:gd name="connsiteY2621" fmla="*/ 219621 h 2160250"/>
              <a:gd name="connsiteX2622" fmla="*/ 3928079 w 12194024"/>
              <a:gd name="connsiteY2622" fmla="*/ 216807 h 2160250"/>
              <a:gd name="connsiteX2623" fmla="*/ 3932832 w 12194024"/>
              <a:gd name="connsiteY2623" fmla="*/ 220452 h 2160250"/>
              <a:gd name="connsiteX2624" fmla="*/ 3927203 w 12194024"/>
              <a:gd name="connsiteY2624" fmla="*/ 223451 h 2160250"/>
              <a:gd name="connsiteX2625" fmla="*/ 4144563 w 12194024"/>
              <a:gd name="connsiteY2625" fmla="*/ 223451 h 2160250"/>
              <a:gd name="connsiteX2626" fmla="*/ 4141333 w 12194024"/>
              <a:gd name="connsiteY2626" fmla="*/ 219621 h 2160250"/>
              <a:gd name="connsiteX2627" fmla="*/ 4145440 w 12194024"/>
              <a:gd name="connsiteY2627" fmla="*/ 216807 h 2160250"/>
              <a:gd name="connsiteX2628" fmla="*/ 4150192 w 12194024"/>
              <a:gd name="connsiteY2628" fmla="*/ 220452 h 2160250"/>
              <a:gd name="connsiteX2629" fmla="*/ 4144563 w 12194024"/>
              <a:gd name="connsiteY2629" fmla="*/ 223451 h 2160250"/>
              <a:gd name="connsiteX2630" fmla="*/ 4796552 w 12194024"/>
              <a:gd name="connsiteY2630" fmla="*/ 223451 h 2160250"/>
              <a:gd name="connsiteX2631" fmla="*/ 4793323 w 12194024"/>
              <a:gd name="connsiteY2631" fmla="*/ 219621 h 2160250"/>
              <a:gd name="connsiteX2632" fmla="*/ 4797429 w 12194024"/>
              <a:gd name="connsiteY2632" fmla="*/ 216807 h 2160250"/>
              <a:gd name="connsiteX2633" fmla="*/ 4802181 w 12194024"/>
              <a:gd name="connsiteY2633" fmla="*/ 220452 h 2160250"/>
              <a:gd name="connsiteX2634" fmla="*/ 4796552 w 12194024"/>
              <a:gd name="connsiteY2634" fmla="*/ 223451 h 2160250"/>
              <a:gd name="connsiteX2635" fmla="*/ 5665810 w 12194024"/>
              <a:gd name="connsiteY2635" fmla="*/ 223451 h 2160250"/>
              <a:gd name="connsiteX2636" fmla="*/ 5662672 w 12194024"/>
              <a:gd name="connsiteY2636" fmla="*/ 219529 h 2160250"/>
              <a:gd name="connsiteX2637" fmla="*/ 5666825 w 12194024"/>
              <a:gd name="connsiteY2637" fmla="*/ 216807 h 2160250"/>
              <a:gd name="connsiteX2638" fmla="*/ 5671485 w 12194024"/>
              <a:gd name="connsiteY2638" fmla="*/ 220590 h 2160250"/>
              <a:gd name="connsiteX2639" fmla="*/ 5665810 w 12194024"/>
              <a:gd name="connsiteY2639" fmla="*/ 223451 h 2160250"/>
              <a:gd name="connsiteX2640" fmla="*/ 6421214 w 12194024"/>
              <a:gd name="connsiteY2640" fmla="*/ 223451 h 2160250"/>
              <a:gd name="connsiteX2641" fmla="*/ 6417984 w 12194024"/>
              <a:gd name="connsiteY2641" fmla="*/ 219621 h 2160250"/>
              <a:gd name="connsiteX2642" fmla="*/ 6422090 w 12194024"/>
              <a:gd name="connsiteY2642" fmla="*/ 216807 h 2160250"/>
              <a:gd name="connsiteX2643" fmla="*/ 6426843 w 12194024"/>
              <a:gd name="connsiteY2643" fmla="*/ 220452 h 2160250"/>
              <a:gd name="connsiteX2644" fmla="*/ 6421214 w 12194024"/>
              <a:gd name="connsiteY2644" fmla="*/ 223451 h 2160250"/>
              <a:gd name="connsiteX2645" fmla="*/ 6855889 w 12194024"/>
              <a:gd name="connsiteY2645" fmla="*/ 223451 h 2160250"/>
              <a:gd name="connsiteX2646" fmla="*/ 6852659 w 12194024"/>
              <a:gd name="connsiteY2646" fmla="*/ 219621 h 2160250"/>
              <a:gd name="connsiteX2647" fmla="*/ 6856766 w 12194024"/>
              <a:gd name="connsiteY2647" fmla="*/ 216807 h 2160250"/>
              <a:gd name="connsiteX2648" fmla="*/ 6861518 w 12194024"/>
              <a:gd name="connsiteY2648" fmla="*/ 220452 h 2160250"/>
              <a:gd name="connsiteX2649" fmla="*/ 6855889 w 12194024"/>
              <a:gd name="connsiteY2649" fmla="*/ 223451 h 2160250"/>
              <a:gd name="connsiteX2650" fmla="*/ 7399129 w 12194024"/>
              <a:gd name="connsiteY2650" fmla="*/ 223451 h 2160250"/>
              <a:gd name="connsiteX2651" fmla="*/ 7395991 w 12194024"/>
              <a:gd name="connsiteY2651" fmla="*/ 219529 h 2160250"/>
              <a:gd name="connsiteX2652" fmla="*/ 7400143 w 12194024"/>
              <a:gd name="connsiteY2652" fmla="*/ 216807 h 2160250"/>
              <a:gd name="connsiteX2653" fmla="*/ 7404803 w 12194024"/>
              <a:gd name="connsiteY2653" fmla="*/ 220590 h 2160250"/>
              <a:gd name="connsiteX2654" fmla="*/ 7399129 w 12194024"/>
              <a:gd name="connsiteY2654" fmla="*/ 223451 h 2160250"/>
              <a:gd name="connsiteX2655" fmla="*/ 8377135 w 12194024"/>
              <a:gd name="connsiteY2655" fmla="*/ 223451 h 2160250"/>
              <a:gd name="connsiteX2656" fmla="*/ 8373997 w 12194024"/>
              <a:gd name="connsiteY2656" fmla="*/ 219529 h 2160250"/>
              <a:gd name="connsiteX2657" fmla="*/ 8378150 w 12194024"/>
              <a:gd name="connsiteY2657" fmla="*/ 216807 h 2160250"/>
              <a:gd name="connsiteX2658" fmla="*/ 8382810 w 12194024"/>
              <a:gd name="connsiteY2658" fmla="*/ 220590 h 2160250"/>
              <a:gd name="connsiteX2659" fmla="*/ 8377135 w 12194024"/>
              <a:gd name="connsiteY2659" fmla="*/ 223451 h 2160250"/>
              <a:gd name="connsiteX2660" fmla="*/ 8485792 w 12194024"/>
              <a:gd name="connsiteY2660" fmla="*/ 223451 h 2160250"/>
              <a:gd name="connsiteX2661" fmla="*/ 8482655 w 12194024"/>
              <a:gd name="connsiteY2661" fmla="*/ 219529 h 2160250"/>
              <a:gd name="connsiteX2662" fmla="*/ 8486807 w 12194024"/>
              <a:gd name="connsiteY2662" fmla="*/ 216807 h 2160250"/>
              <a:gd name="connsiteX2663" fmla="*/ 8491468 w 12194024"/>
              <a:gd name="connsiteY2663" fmla="*/ 220590 h 2160250"/>
              <a:gd name="connsiteX2664" fmla="*/ 8485792 w 12194024"/>
              <a:gd name="connsiteY2664" fmla="*/ 223451 h 2160250"/>
              <a:gd name="connsiteX2665" fmla="*/ 8703107 w 12194024"/>
              <a:gd name="connsiteY2665" fmla="*/ 223451 h 2160250"/>
              <a:gd name="connsiteX2666" fmla="*/ 8699970 w 12194024"/>
              <a:gd name="connsiteY2666" fmla="*/ 219529 h 2160250"/>
              <a:gd name="connsiteX2667" fmla="*/ 8704122 w 12194024"/>
              <a:gd name="connsiteY2667" fmla="*/ 216807 h 2160250"/>
              <a:gd name="connsiteX2668" fmla="*/ 8708782 w 12194024"/>
              <a:gd name="connsiteY2668" fmla="*/ 220590 h 2160250"/>
              <a:gd name="connsiteX2669" fmla="*/ 8703107 w 12194024"/>
              <a:gd name="connsiteY2669" fmla="*/ 223451 h 2160250"/>
              <a:gd name="connsiteX2670" fmla="*/ 9137782 w 12194024"/>
              <a:gd name="connsiteY2670" fmla="*/ 223451 h 2160250"/>
              <a:gd name="connsiteX2671" fmla="*/ 9134644 w 12194024"/>
              <a:gd name="connsiteY2671" fmla="*/ 219529 h 2160250"/>
              <a:gd name="connsiteX2672" fmla="*/ 9138797 w 12194024"/>
              <a:gd name="connsiteY2672" fmla="*/ 216807 h 2160250"/>
              <a:gd name="connsiteX2673" fmla="*/ 9143457 w 12194024"/>
              <a:gd name="connsiteY2673" fmla="*/ 220590 h 2160250"/>
              <a:gd name="connsiteX2674" fmla="*/ 9137782 w 12194024"/>
              <a:gd name="connsiteY2674" fmla="*/ 223451 h 2160250"/>
              <a:gd name="connsiteX2675" fmla="*/ 9789863 w 12194024"/>
              <a:gd name="connsiteY2675" fmla="*/ 223451 h 2160250"/>
              <a:gd name="connsiteX2676" fmla="*/ 9786634 w 12194024"/>
              <a:gd name="connsiteY2676" fmla="*/ 219621 h 2160250"/>
              <a:gd name="connsiteX2677" fmla="*/ 9790740 w 12194024"/>
              <a:gd name="connsiteY2677" fmla="*/ 216807 h 2160250"/>
              <a:gd name="connsiteX2678" fmla="*/ 9795491 w 12194024"/>
              <a:gd name="connsiteY2678" fmla="*/ 220452 h 2160250"/>
              <a:gd name="connsiteX2679" fmla="*/ 9789863 w 12194024"/>
              <a:gd name="connsiteY2679" fmla="*/ 223451 h 2160250"/>
              <a:gd name="connsiteX2680" fmla="*/ 10007178 w 12194024"/>
              <a:gd name="connsiteY2680" fmla="*/ 223451 h 2160250"/>
              <a:gd name="connsiteX2681" fmla="*/ 10003948 w 12194024"/>
              <a:gd name="connsiteY2681" fmla="*/ 219621 h 2160250"/>
              <a:gd name="connsiteX2682" fmla="*/ 10008055 w 12194024"/>
              <a:gd name="connsiteY2682" fmla="*/ 216807 h 2160250"/>
              <a:gd name="connsiteX2683" fmla="*/ 10012806 w 12194024"/>
              <a:gd name="connsiteY2683" fmla="*/ 220452 h 2160250"/>
              <a:gd name="connsiteX2684" fmla="*/ 10007178 w 12194024"/>
              <a:gd name="connsiteY2684" fmla="*/ 223451 h 2160250"/>
              <a:gd name="connsiteX2685" fmla="*/ 10224538 w 12194024"/>
              <a:gd name="connsiteY2685" fmla="*/ 223451 h 2160250"/>
              <a:gd name="connsiteX2686" fmla="*/ 10221308 w 12194024"/>
              <a:gd name="connsiteY2686" fmla="*/ 219621 h 2160250"/>
              <a:gd name="connsiteX2687" fmla="*/ 10225415 w 12194024"/>
              <a:gd name="connsiteY2687" fmla="*/ 216807 h 2160250"/>
              <a:gd name="connsiteX2688" fmla="*/ 10230167 w 12194024"/>
              <a:gd name="connsiteY2688" fmla="*/ 220452 h 2160250"/>
              <a:gd name="connsiteX2689" fmla="*/ 10224538 w 12194024"/>
              <a:gd name="connsiteY2689" fmla="*/ 223451 h 2160250"/>
              <a:gd name="connsiteX2690" fmla="*/ 10876528 w 12194024"/>
              <a:gd name="connsiteY2690" fmla="*/ 223451 h 2160250"/>
              <a:gd name="connsiteX2691" fmla="*/ 10873297 w 12194024"/>
              <a:gd name="connsiteY2691" fmla="*/ 219621 h 2160250"/>
              <a:gd name="connsiteX2692" fmla="*/ 10877404 w 12194024"/>
              <a:gd name="connsiteY2692" fmla="*/ 216807 h 2160250"/>
              <a:gd name="connsiteX2693" fmla="*/ 10882156 w 12194024"/>
              <a:gd name="connsiteY2693" fmla="*/ 220452 h 2160250"/>
              <a:gd name="connsiteX2694" fmla="*/ 10876528 w 12194024"/>
              <a:gd name="connsiteY2694" fmla="*/ 223451 h 2160250"/>
              <a:gd name="connsiteX2695" fmla="*/ 11745785 w 12194024"/>
              <a:gd name="connsiteY2695" fmla="*/ 223451 h 2160250"/>
              <a:gd name="connsiteX2696" fmla="*/ 11742647 w 12194024"/>
              <a:gd name="connsiteY2696" fmla="*/ 219529 h 2160250"/>
              <a:gd name="connsiteX2697" fmla="*/ 11746800 w 12194024"/>
              <a:gd name="connsiteY2697" fmla="*/ 216807 h 2160250"/>
              <a:gd name="connsiteX2698" fmla="*/ 11751460 w 12194024"/>
              <a:gd name="connsiteY2698" fmla="*/ 220590 h 2160250"/>
              <a:gd name="connsiteX2699" fmla="*/ 11745785 w 12194024"/>
              <a:gd name="connsiteY2699" fmla="*/ 223451 h 2160250"/>
              <a:gd name="connsiteX2700" fmla="*/ 12180506 w 12194024"/>
              <a:gd name="connsiteY2700" fmla="*/ 223451 h 2160250"/>
              <a:gd name="connsiteX2701" fmla="*/ 12177276 w 12194024"/>
              <a:gd name="connsiteY2701" fmla="*/ 219621 h 2160250"/>
              <a:gd name="connsiteX2702" fmla="*/ 12181382 w 12194024"/>
              <a:gd name="connsiteY2702" fmla="*/ 216807 h 2160250"/>
              <a:gd name="connsiteX2703" fmla="*/ 12186135 w 12194024"/>
              <a:gd name="connsiteY2703" fmla="*/ 220452 h 2160250"/>
              <a:gd name="connsiteX2704" fmla="*/ 12180506 w 12194024"/>
              <a:gd name="connsiteY2704" fmla="*/ 223451 h 2160250"/>
              <a:gd name="connsiteX2705" fmla="*/ 9463384 w 12194024"/>
              <a:gd name="connsiteY2705" fmla="*/ 224835 h 2160250"/>
              <a:gd name="connsiteX2706" fmla="*/ 9460847 w 12194024"/>
              <a:gd name="connsiteY2706" fmla="*/ 219483 h 2160250"/>
              <a:gd name="connsiteX2707" fmla="*/ 9464814 w 12194024"/>
              <a:gd name="connsiteY2707" fmla="*/ 216853 h 2160250"/>
              <a:gd name="connsiteX2708" fmla="*/ 9467768 w 12194024"/>
              <a:gd name="connsiteY2708" fmla="*/ 220636 h 2160250"/>
              <a:gd name="connsiteX2709" fmla="*/ 9463384 w 12194024"/>
              <a:gd name="connsiteY2709" fmla="*/ 224835 h 2160250"/>
              <a:gd name="connsiteX2710" fmla="*/ 9572041 w 12194024"/>
              <a:gd name="connsiteY2710" fmla="*/ 224835 h 2160250"/>
              <a:gd name="connsiteX2711" fmla="*/ 9569504 w 12194024"/>
              <a:gd name="connsiteY2711" fmla="*/ 219483 h 2160250"/>
              <a:gd name="connsiteX2712" fmla="*/ 9573471 w 12194024"/>
              <a:gd name="connsiteY2712" fmla="*/ 216853 h 2160250"/>
              <a:gd name="connsiteX2713" fmla="*/ 9576425 w 12194024"/>
              <a:gd name="connsiteY2713" fmla="*/ 220636 h 2160250"/>
              <a:gd name="connsiteX2714" fmla="*/ 9572041 w 12194024"/>
              <a:gd name="connsiteY2714" fmla="*/ 224835 h 2160250"/>
              <a:gd name="connsiteX2715" fmla="*/ 10115373 w 12194024"/>
              <a:gd name="connsiteY2715" fmla="*/ 224835 h 2160250"/>
              <a:gd name="connsiteX2716" fmla="*/ 10112836 w 12194024"/>
              <a:gd name="connsiteY2716" fmla="*/ 219483 h 2160250"/>
              <a:gd name="connsiteX2717" fmla="*/ 10116804 w 12194024"/>
              <a:gd name="connsiteY2717" fmla="*/ 216853 h 2160250"/>
              <a:gd name="connsiteX2718" fmla="*/ 10119757 w 12194024"/>
              <a:gd name="connsiteY2718" fmla="*/ 220636 h 2160250"/>
              <a:gd name="connsiteX2719" fmla="*/ 10115373 w 12194024"/>
              <a:gd name="connsiteY2719" fmla="*/ 224835 h 2160250"/>
              <a:gd name="connsiteX2720" fmla="*/ 10984723 w 12194024"/>
              <a:gd name="connsiteY2720" fmla="*/ 224835 h 2160250"/>
              <a:gd name="connsiteX2721" fmla="*/ 10982186 w 12194024"/>
              <a:gd name="connsiteY2721" fmla="*/ 219483 h 2160250"/>
              <a:gd name="connsiteX2722" fmla="*/ 10986154 w 12194024"/>
              <a:gd name="connsiteY2722" fmla="*/ 216853 h 2160250"/>
              <a:gd name="connsiteX2723" fmla="*/ 10989106 w 12194024"/>
              <a:gd name="connsiteY2723" fmla="*/ 220636 h 2160250"/>
              <a:gd name="connsiteX2724" fmla="*/ 10984723 w 12194024"/>
              <a:gd name="connsiteY2724" fmla="*/ 224835 h 2160250"/>
              <a:gd name="connsiteX2725" fmla="*/ 11093380 w 12194024"/>
              <a:gd name="connsiteY2725" fmla="*/ 224835 h 2160250"/>
              <a:gd name="connsiteX2726" fmla="*/ 11090842 w 12194024"/>
              <a:gd name="connsiteY2726" fmla="*/ 219483 h 2160250"/>
              <a:gd name="connsiteX2727" fmla="*/ 11094810 w 12194024"/>
              <a:gd name="connsiteY2727" fmla="*/ 216853 h 2160250"/>
              <a:gd name="connsiteX2728" fmla="*/ 11097764 w 12194024"/>
              <a:gd name="connsiteY2728" fmla="*/ 220636 h 2160250"/>
              <a:gd name="connsiteX2729" fmla="*/ 11093380 w 12194024"/>
              <a:gd name="connsiteY2729" fmla="*/ 224835 h 2160250"/>
              <a:gd name="connsiteX2730" fmla="*/ 11419351 w 12194024"/>
              <a:gd name="connsiteY2730" fmla="*/ 224835 h 2160250"/>
              <a:gd name="connsiteX2731" fmla="*/ 11416814 w 12194024"/>
              <a:gd name="connsiteY2731" fmla="*/ 219483 h 2160250"/>
              <a:gd name="connsiteX2732" fmla="*/ 11420781 w 12194024"/>
              <a:gd name="connsiteY2732" fmla="*/ 216853 h 2160250"/>
              <a:gd name="connsiteX2733" fmla="*/ 11423735 w 12194024"/>
              <a:gd name="connsiteY2733" fmla="*/ 220636 h 2160250"/>
              <a:gd name="connsiteX2734" fmla="*/ 11419351 w 12194024"/>
              <a:gd name="connsiteY2734" fmla="*/ 224835 h 2160250"/>
              <a:gd name="connsiteX2735" fmla="*/ 11854027 w 12194024"/>
              <a:gd name="connsiteY2735" fmla="*/ 224835 h 2160250"/>
              <a:gd name="connsiteX2736" fmla="*/ 11851489 w 12194024"/>
              <a:gd name="connsiteY2736" fmla="*/ 219483 h 2160250"/>
              <a:gd name="connsiteX2737" fmla="*/ 11855457 w 12194024"/>
              <a:gd name="connsiteY2737" fmla="*/ 216853 h 2160250"/>
              <a:gd name="connsiteX2738" fmla="*/ 11858410 w 12194024"/>
              <a:gd name="connsiteY2738" fmla="*/ 220636 h 2160250"/>
              <a:gd name="connsiteX2739" fmla="*/ 11854027 w 12194024"/>
              <a:gd name="connsiteY2739" fmla="*/ 224835 h 2160250"/>
              <a:gd name="connsiteX2740" fmla="*/ 14760 w 12194024"/>
              <a:gd name="connsiteY2740" fmla="*/ 224835 h 2160250"/>
              <a:gd name="connsiteX2741" fmla="*/ 12222 w 12194024"/>
              <a:gd name="connsiteY2741" fmla="*/ 219483 h 2160250"/>
              <a:gd name="connsiteX2742" fmla="*/ 16190 w 12194024"/>
              <a:gd name="connsiteY2742" fmla="*/ 216853 h 2160250"/>
              <a:gd name="connsiteX2743" fmla="*/ 19143 w 12194024"/>
              <a:gd name="connsiteY2743" fmla="*/ 220636 h 2160250"/>
              <a:gd name="connsiteX2744" fmla="*/ 14760 w 12194024"/>
              <a:gd name="connsiteY2744" fmla="*/ 224835 h 2160250"/>
              <a:gd name="connsiteX2745" fmla="*/ 449435 w 12194024"/>
              <a:gd name="connsiteY2745" fmla="*/ 224835 h 2160250"/>
              <a:gd name="connsiteX2746" fmla="*/ 446897 w 12194024"/>
              <a:gd name="connsiteY2746" fmla="*/ 219483 h 2160250"/>
              <a:gd name="connsiteX2747" fmla="*/ 450865 w 12194024"/>
              <a:gd name="connsiteY2747" fmla="*/ 216853 h 2160250"/>
              <a:gd name="connsiteX2748" fmla="*/ 453817 w 12194024"/>
              <a:gd name="connsiteY2748" fmla="*/ 220636 h 2160250"/>
              <a:gd name="connsiteX2749" fmla="*/ 449435 w 12194024"/>
              <a:gd name="connsiteY2749" fmla="*/ 224835 h 2160250"/>
              <a:gd name="connsiteX2750" fmla="*/ 1862070 w 12194024"/>
              <a:gd name="connsiteY2750" fmla="*/ 224835 h 2160250"/>
              <a:gd name="connsiteX2751" fmla="*/ 1859532 w 12194024"/>
              <a:gd name="connsiteY2751" fmla="*/ 219483 h 2160250"/>
              <a:gd name="connsiteX2752" fmla="*/ 1863501 w 12194024"/>
              <a:gd name="connsiteY2752" fmla="*/ 216853 h 2160250"/>
              <a:gd name="connsiteX2753" fmla="*/ 1866454 w 12194024"/>
              <a:gd name="connsiteY2753" fmla="*/ 220636 h 2160250"/>
              <a:gd name="connsiteX2754" fmla="*/ 1862070 w 12194024"/>
              <a:gd name="connsiteY2754" fmla="*/ 224835 h 2160250"/>
              <a:gd name="connsiteX2755" fmla="*/ 3383409 w 12194024"/>
              <a:gd name="connsiteY2755" fmla="*/ 224835 h 2160250"/>
              <a:gd name="connsiteX2756" fmla="*/ 3380872 w 12194024"/>
              <a:gd name="connsiteY2756" fmla="*/ 219483 h 2160250"/>
              <a:gd name="connsiteX2757" fmla="*/ 3384839 w 12194024"/>
              <a:gd name="connsiteY2757" fmla="*/ 216853 h 2160250"/>
              <a:gd name="connsiteX2758" fmla="*/ 3387792 w 12194024"/>
              <a:gd name="connsiteY2758" fmla="*/ 220636 h 2160250"/>
              <a:gd name="connsiteX2759" fmla="*/ 3383409 w 12194024"/>
              <a:gd name="connsiteY2759" fmla="*/ 224835 h 2160250"/>
              <a:gd name="connsiteX2760" fmla="*/ 3492066 w 12194024"/>
              <a:gd name="connsiteY2760" fmla="*/ 224835 h 2160250"/>
              <a:gd name="connsiteX2761" fmla="*/ 3489529 w 12194024"/>
              <a:gd name="connsiteY2761" fmla="*/ 219483 h 2160250"/>
              <a:gd name="connsiteX2762" fmla="*/ 3493496 w 12194024"/>
              <a:gd name="connsiteY2762" fmla="*/ 216853 h 2160250"/>
              <a:gd name="connsiteX2763" fmla="*/ 3496449 w 12194024"/>
              <a:gd name="connsiteY2763" fmla="*/ 220636 h 2160250"/>
              <a:gd name="connsiteX2764" fmla="*/ 3492066 w 12194024"/>
              <a:gd name="connsiteY2764" fmla="*/ 224835 h 2160250"/>
              <a:gd name="connsiteX2765" fmla="*/ 4035398 w 12194024"/>
              <a:gd name="connsiteY2765" fmla="*/ 224835 h 2160250"/>
              <a:gd name="connsiteX2766" fmla="*/ 4032861 w 12194024"/>
              <a:gd name="connsiteY2766" fmla="*/ 219483 h 2160250"/>
              <a:gd name="connsiteX2767" fmla="*/ 4036829 w 12194024"/>
              <a:gd name="connsiteY2767" fmla="*/ 216853 h 2160250"/>
              <a:gd name="connsiteX2768" fmla="*/ 4039782 w 12194024"/>
              <a:gd name="connsiteY2768" fmla="*/ 220636 h 2160250"/>
              <a:gd name="connsiteX2769" fmla="*/ 4035398 w 12194024"/>
              <a:gd name="connsiteY2769" fmla="*/ 224835 h 2160250"/>
              <a:gd name="connsiteX2770" fmla="*/ 4904748 w 12194024"/>
              <a:gd name="connsiteY2770" fmla="*/ 224835 h 2160250"/>
              <a:gd name="connsiteX2771" fmla="*/ 4902211 w 12194024"/>
              <a:gd name="connsiteY2771" fmla="*/ 219483 h 2160250"/>
              <a:gd name="connsiteX2772" fmla="*/ 4906178 w 12194024"/>
              <a:gd name="connsiteY2772" fmla="*/ 216853 h 2160250"/>
              <a:gd name="connsiteX2773" fmla="*/ 4909131 w 12194024"/>
              <a:gd name="connsiteY2773" fmla="*/ 220636 h 2160250"/>
              <a:gd name="connsiteX2774" fmla="*/ 4904748 w 12194024"/>
              <a:gd name="connsiteY2774" fmla="*/ 224835 h 2160250"/>
              <a:gd name="connsiteX2775" fmla="*/ 5013405 w 12194024"/>
              <a:gd name="connsiteY2775" fmla="*/ 224835 h 2160250"/>
              <a:gd name="connsiteX2776" fmla="*/ 5010868 w 12194024"/>
              <a:gd name="connsiteY2776" fmla="*/ 219483 h 2160250"/>
              <a:gd name="connsiteX2777" fmla="*/ 5014835 w 12194024"/>
              <a:gd name="connsiteY2777" fmla="*/ 216853 h 2160250"/>
              <a:gd name="connsiteX2778" fmla="*/ 5017788 w 12194024"/>
              <a:gd name="connsiteY2778" fmla="*/ 220636 h 2160250"/>
              <a:gd name="connsiteX2779" fmla="*/ 5013405 w 12194024"/>
              <a:gd name="connsiteY2779" fmla="*/ 224835 h 2160250"/>
              <a:gd name="connsiteX2780" fmla="*/ 5339377 w 12194024"/>
              <a:gd name="connsiteY2780" fmla="*/ 224835 h 2160250"/>
              <a:gd name="connsiteX2781" fmla="*/ 5336839 w 12194024"/>
              <a:gd name="connsiteY2781" fmla="*/ 219483 h 2160250"/>
              <a:gd name="connsiteX2782" fmla="*/ 5340807 w 12194024"/>
              <a:gd name="connsiteY2782" fmla="*/ 216853 h 2160250"/>
              <a:gd name="connsiteX2783" fmla="*/ 5343760 w 12194024"/>
              <a:gd name="connsiteY2783" fmla="*/ 220636 h 2160250"/>
              <a:gd name="connsiteX2784" fmla="*/ 5339377 w 12194024"/>
              <a:gd name="connsiteY2784" fmla="*/ 224835 h 2160250"/>
              <a:gd name="connsiteX2785" fmla="*/ 5774052 w 12194024"/>
              <a:gd name="connsiteY2785" fmla="*/ 224835 h 2160250"/>
              <a:gd name="connsiteX2786" fmla="*/ 5771514 w 12194024"/>
              <a:gd name="connsiteY2786" fmla="*/ 219483 h 2160250"/>
              <a:gd name="connsiteX2787" fmla="*/ 5775482 w 12194024"/>
              <a:gd name="connsiteY2787" fmla="*/ 216853 h 2160250"/>
              <a:gd name="connsiteX2788" fmla="*/ 5778435 w 12194024"/>
              <a:gd name="connsiteY2788" fmla="*/ 220636 h 2160250"/>
              <a:gd name="connsiteX2789" fmla="*/ 5774052 w 12194024"/>
              <a:gd name="connsiteY2789" fmla="*/ 224835 h 2160250"/>
              <a:gd name="connsiteX2790" fmla="*/ 6094735 w 12194024"/>
              <a:gd name="connsiteY2790" fmla="*/ 224835 h 2160250"/>
              <a:gd name="connsiteX2791" fmla="*/ 6092198 w 12194024"/>
              <a:gd name="connsiteY2791" fmla="*/ 219483 h 2160250"/>
              <a:gd name="connsiteX2792" fmla="*/ 6096165 w 12194024"/>
              <a:gd name="connsiteY2792" fmla="*/ 216853 h 2160250"/>
              <a:gd name="connsiteX2793" fmla="*/ 6097969 w 12194024"/>
              <a:gd name="connsiteY2793" fmla="*/ 219163 h 2160250"/>
              <a:gd name="connsiteX2794" fmla="*/ 6101407 w 12194024"/>
              <a:gd name="connsiteY2794" fmla="*/ 216807 h 2160250"/>
              <a:gd name="connsiteX2795" fmla="*/ 6106159 w 12194024"/>
              <a:gd name="connsiteY2795" fmla="*/ 220452 h 2160250"/>
              <a:gd name="connsiteX2796" fmla="*/ 6100531 w 12194024"/>
              <a:gd name="connsiteY2796" fmla="*/ 223451 h 2160250"/>
              <a:gd name="connsiteX2797" fmla="*/ 6098586 w 12194024"/>
              <a:gd name="connsiteY2797" fmla="*/ 221146 h 2160250"/>
              <a:gd name="connsiteX2798" fmla="*/ 6529410 w 12194024"/>
              <a:gd name="connsiteY2798" fmla="*/ 224835 h 2160250"/>
              <a:gd name="connsiteX2799" fmla="*/ 6526872 w 12194024"/>
              <a:gd name="connsiteY2799" fmla="*/ 219483 h 2160250"/>
              <a:gd name="connsiteX2800" fmla="*/ 6530840 w 12194024"/>
              <a:gd name="connsiteY2800" fmla="*/ 216853 h 2160250"/>
              <a:gd name="connsiteX2801" fmla="*/ 6533793 w 12194024"/>
              <a:gd name="connsiteY2801" fmla="*/ 220636 h 2160250"/>
              <a:gd name="connsiteX2802" fmla="*/ 6529410 w 12194024"/>
              <a:gd name="connsiteY2802" fmla="*/ 224835 h 2160250"/>
              <a:gd name="connsiteX2803" fmla="*/ 7942046 w 12194024"/>
              <a:gd name="connsiteY2803" fmla="*/ 224835 h 2160250"/>
              <a:gd name="connsiteX2804" fmla="*/ 7939508 w 12194024"/>
              <a:gd name="connsiteY2804" fmla="*/ 219483 h 2160250"/>
              <a:gd name="connsiteX2805" fmla="*/ 7943476 w 12194024"/>
              <a:gd name="connsiteY2805" fmla="*/ 216853 h 2160250"/>
              <a:gd name="connsiteX2806" fmla="*/ 7946429 w 12194024"/>
              <a:gd name="connsiteY2806" fmla="*/ 220636 h 2160250"/>
              <a:gd name="connsiteX2807" fmla="*/ 7942046 w 12194024"/>
              <a:gd name="connsiteY2807" fmla="*/ 224835 h 2160250"/>
              <a:gd name="connsiteX2808" fmla="*/ 668087 w 12194024"/>
              <a:gd name="connsiteY2808" fmla="*/ 224927 h 2160250"/>
              <a:gd name="connsiteX2809" fmla="*/ 664257 w 12194024"/>
              <a:gd name="connsiteY2809" fmla="*/ 220452 h 2160250"/>
              <a:gd name="connsiteX2810" fmla="*/ 667211 w 12194024"/>
              <a:gd name="connsiteY2810" fmla="*/ 216761 h 2160250"/>
              <a:gd name="connsiteX2811" fmla="*/ 671178 w 12194024"/>
              <a:gd name="connsiteY2811" fmla="*/ 219667 h 2160250"/>
              <a:gd name="connsiteX2812" fmla="*/ 668087 w 12194024"/>
              <a:gd name="connsiteY2812" fmla="*/ 224927 h 2160250"/>
              <a:gd name="connsiteX2813" fmla="*/ 4362754 w 12194024"/>
              <a:gd name="connsiteY2813" fmla="*/ 224927 h 2160250"/>
              <a:gd name="connsiteX2814" fmla="*/ 4358925 w 12194024"/>
              <a:gd name="connsiteY2814" fmla="*/ 220452 h 2160250"/>
              <a:gd name="connsiteX2815" fmla="*/ 4361878 w 12194024"/>
              <a:gd name="connsiteY2815" fmla="*/ 216761 h 2160250"/>
              <a:gd name="connsiteX2816" fmla="*/ 4365845 w 12194024"/>
              <a:gd name="connsiteY2816" fmla="*/ 219667 h 2160250"/>
              <a:gd name="connsiteX2817" fmla="*/ 4362754 w 12194024"/>
              <a:gd name="connsiteY2817" fmla="*/ 224927 h 2160250"/>
              <a:gd name="connsiteX2818" fmla="*/ 6748062 w 12194024"/>
              <a:gd name="connsiteY2818" fmla="*/ 224927 h 2160250"/>
              <a:gd name="connsiteX2819" fmla="*/ 6744233 w 12194024"/>
              <a:gd name="connsiteY2819" fmla="*/ 220452 h 2160250"/>
              <a:gd name="connsiteX2820" fmla="*/ 6747186 w 12194024"/>
              <a:gd name="connsiteY2820" fmla="*/ 216761 h 2160250"/>
              <a:gd name="connsiteX2821" fmla="*/ 6751152 w 12194024"/>
              <a:gd name="connsiteY2821" fmla="*/ 219667 h 2160250"/>
              <a:gd name="connsiteX2822" fmla="*/ 6748062 w 12194024"/>
              <a:gd name="connsiteY2822" fmla="*/ 224927 h 2160250"/>
              <a:gd name="connsiteX2823" fmla="*/ 10442728 w 12194024"/>
              <a:gd name="connsiteY2823" fmla="*/ 224928 h 2160250"/>
              <a:gd name="connsiteX2824" fmla="*/ 10438900 w 12194024"/>
              <a:gd name="connsiteY2824" fmla="*/ 220452 h 2160250"/>
              <a:gd name="connsiteX2825" fmla="*/ 10441852 w 12194024"/>
              <a:gd name="connsiteY2825" fmla="*/ 216761 h 2160250"/>
              <a:gd name="connsiteX2826" fmla="*/ 10445820 w 12194024"/>
              <a:gd name="connsiteY2826" fmla="*/ 219668 h 2160250"/>
              <a:gd name="connsiteX2827" fmla="*/ 10442728 w 12194024"/>
              <a:gd name="connsiteY2827" fmla="*/ 224928 h 2160250"/>
              <a:gd name="connsiteX2828" fmla="*/ 7886586 w 12194024"/>
              <a:gd name="connsiteY2828" fmla="*/ 277295 h 2160250"/>
              <a:gd name="connsiteX2829" fmla="*/ 7885063 w 12194024"/>
              <a:gd name="connsiteY2829" fmla="*/ 272312 h 2160250"/>
              <a:gd name="connsiteX2830" fmla="*/ 7890093 w 12194024"/>
              <a:gd name="connsiteY2830" fmla="*/ 270697 h 2160250"/>
              <a:gd name="connsiteX2831" fmla="*/ 7892908 w 12194024"/>
              <a:gd name="connsiteY2831" fmla="*/ 276695 h 2160250"/>
              <a:gd name="connsiteX2832" fmla="*/ 7886586 w 12194024"/>
              <a:gd name="connsiteY2832" fmla="*/ 277295 h 2160250"/>
              <a:gd name="connsiteX2833" fmla="*/ 11363893 w 12194024"/>
              <a:gd name="connsiteY2833" fmla="*/ 277295 h 2160250"/>
              <a:gd name="connsiteX2834" fmla="*/ 11362370 w 12194024"/>
              <a:gd name="connsiteY2834" fmla="*/ 272312 h 2160250"/>
              <a:gd name="connsiteX2835" fmla="*/ 11367399 w 12194024"/>
              <a:gd name="connsiteY2835" fmla="*/ 270697 h 2160250"/>
              <a:gd name="connsiteX2836" fmla="*/ 11370213 w 12194024"/>
              <a:gd name="connsiteY2836" fmla="*/ 276695 h 2160250"/>
              <a:gd name="connsiteX2837" fmla="*/ 11363893 w 12194024"/>
              <a:gd name="connsiteY2837" fmla="*/ 277295 h 2160250"/>
              <a:gd name="connsiteX2838" fmla="*/ 1806611 w 12194024"/>
              <a:gd name="connsiteY2838" fmla="*/ 277295 h 2160250"/>
              <a:gd name="connsiteX2839" fmla="*/ 1805089 w 12194024"/>
              <a:gd name="connsiteY2839" fmla="*/ 272312 h 2160250"/>
              <a:gd name="connsiteX2840" fmla="*/ 1810117 w 12194024"/>
              <a:gd name="connsiteY2840" fmla="*/ 270697 h 2160250"/>
              <a:gd name="connsiteX2841" fmla="*/ 1812932 w 12194024"/>
              <a:gd name="connsiteY2841" fmla="*/ 276695 h 2160250"/>
              <a:gd name="connsiteX2842" fmla="*/ 1806611 w 12194024"/>
              <a:gd name="connsiteY2842" fmla="*/ 277295 h 2160250"/>
              <a:gd name="connsiteX2843" fmla="*/ 5283918 w 12194024"/>
              <a:gd name="connsiteY2843" fmla="*/ 277295 h 2160250"/>
              <a:gd name="connsiteX2844" fmla="*/ 5282395 w 12194024"/>
              <a:gd name="connsiteY2844" fmla="*/ 272312 h 2160250"/>
              <a:gd name="connsiteX2845" fmla="*/ 5287425 w 12194024"/>
              <a:gd name="connsiteY2845" fmla="*/ 270697 h 2160250"/>
              <a:gd name="connsiteX2846" fmla="*/ 5290239 w 12194024"/>
              <a:gd name="connsiteY2846" fmla="*/ 276695 h 2160250"/>
              <a:gd name="connsiteX2847" fmla="*/ 5283918 w 12194024"/>
              <a:gd name="connsiteY2847" fmla="*/ 277295 h 2160250"/>
              <a:gd name="connsiteX2848" fmla="*/ 1916284 w 12194024"/>
              <a:gd name="connsiteY2848" fmla="*/ 277710 h 2160250"/>
              <a:gd name="connsiteX2849" fmla="*/ 1913377 w 12194024"/>
              <a:gd name="connsiteY2849" fmla="*/ 273373 h 2160250"/>
              <a:gd name="connsiteX2850" fmla="*/ 1917852 w 12194024"/>
              <a:gd name="connsiteY2850" fmla="*/ 270235 h 2160250"/>
              <a:gd name="connsiteX2851" fmla="*/ 1921959 w 12194024"/>
              <a:gd name="connsiteY2851" fmla="*/ 275265 h 2160250"/>
              <a:gd name="connsiteX2852" fmla="*/ 1916284 w 12194024"/>
              <a:gd name="connsiteY2852" fmla="*/ 277710 h 2160250"/>
              <a:gd name="connsiteX2853" fmla="*/ 2242302 w 12194024"/>
              <a:gd name="connsiteY2853" fmla="*/ 277710 h 2160250"/>
              <a:gd name="connsiteX2854" fmla="*/ 2239394 w 12194024"/>
              <a:gd name="connsiteY2854" fmla="*/ 273373 h 2160250"/>
              <a:gd name="connsiteX2855" fmla="*/ 2243870 w 12194024"/>
              <a:gd name="connsiteY2855" fmla="*/ 270235 h 2160250"/>
              <a:gd name="connsiteX2856" fmla="*/ 2247976 w 12194024"/>
              <a:gd name="connsiteY2856" fmla="*/ 275265 h 2160250"/>
              <a:gd name="connsiteX2857" fmla="*/ 2242302 w 12194024"/>
              <a:gd name="connsiteY2857" fmla="*/ 277710 h 2160250"/>
              <a:gd name="connsiteX2858" fmla="*/ 2459614 w 12194024"/>
              <a:gd name="connsiteY2858" fmla="*/ 277710 h 2160250"/>
              <a:gd name="connsiteX2859" fmla="*/ 2456708 w 12194024"/>
              <a:gd name="connsiteY2859" fmla="*/ 273373 h 2160250"/>
              <a:gd name="connsiteX2860" fmla="*/ 2461184 w 12194024"/>
              <a:gd name="connsiteY2860" fmla="*/ 270235 h 2160250"/>
              <a:gd name="connsiteX2861" fmla="*/ 2465291 w 12194024"/>
              <a:gd name="connsiteY2861" fmla="*/ 275265 h 2160250"/>
              <a:gd name="connsiteX2862" fmla="*/ 2459614 w 12194024"/>
              <a:gd name="connsiteY2862" fmla="*/ 277710 h 2160250"/>
              <a:gd name="connsiteX2863" fmla="*/ 2568226 w 12194024"/>
              <a:gd name="connsiteY2863" fmla="*/ 277710 h 2160250"/>
              <a:gd name="connsiteX2864" fmla="*/ 2563936 w 12194024"/>
              <a:gd name="connsiteY2864" fmla="*/ 273050 h 2160250"/>
              <a:gd name="connsiteX2865" fmla="*/ 2569842 w 12194024"/>
              <a:gd name="connsiteY2865" fmla="*/ 270235 h 2160250"/>
              <a:gd name="connsiteX2866" fmla="*/ 2572564 w 12194024"/>
              <a:gd name="connsiteY2866" fmla="*/ 274850 h 2160250"/>
              <a:gd name="connsiteX2867" fmla="*/ 2568226 w 12194024"/>
              <a:gd name="connsiteY2867" fmla="*/ 277710 h 2160250"/>
              <a:gd name="connsiteX2868" fmla="*/ 3111559 w 12194024"/>
              <a:gd name="connsiteY2868" fmla="*/ 277710 h 2160250"/>
              <a:gd name="connsiteX2869" fmla="*/ 3107268 w 12194024"/>
              <a:gd name="connsiteY2869" fmla="*/ 273050 h 2160250"/>
              <a:gd name="connsiteX2870" fmla="*/ 3113174 w 12194024"/>
              <a:gd name="connsiteY2870" fmla="*/ 270235 h 2160250"/>
              <a:gd name="connsiteX2871" fmla="*/ 3115895 w 12194024"/>
              <a:gd name="connsiteY2871" fmla="*/ 274850 h 2160250"/>
              <a:gd name="connsiteX2872" fmla="*/ 3111559 w 12194024"/>
              <a:gd name="connsiteY2872" fmla="*/ 277710 h 2160250"/>
              <a:gd name="connsiteX2873" fmla="*/ 3437530 w 12194024"/>
              <a:gd name="connsiteY2873" fmla="*/ 277710 h 2160250"/>
              <a:gd name="connsiteX2874" fmla="*/ 3433239 w 12194024"/>
              <a:gd name="connsiteY2874" fmla="*/ 273050 h 2160250"/>
              <a:gd name="connsiteX2875" fmla="*/ 3439145 w 12194024"/>
              <a:gd name="connsiteY2875" fmla="*/ 270235 h 2160250"/>
              <a:gd name="connsiteX2876" fmla="*/ 3441868 w 12194024"/>
              <a:gd name="connsiteY2876" fmla="*/ 274850 h 2160250"/>
              <a:gd name="connsiteX2877" fmla="*/ 3437530 w 12194024"/>
              <a:gd name="connsiteY2877" fmla="*/ 277710 h 2160250"/>
              <a:gd name="connsiteX2878" fmla="*/ 3654890 w 12194024"/>
              <a:gd name="connsiteY2878" fmla="*/ 277710 h 2160250"/>
              <a:gd name="connsiteX2879" fmla="*/ 3650600 w 12194024"/>
              <a:gd name="connsiteY2879" fmla="*/ 273050 h 2160250"/>
              <a:gd name="connsiteX2880" fmla="*/ 3656505 w 12194024"/>
              <a:gd name="connsiteY2880" fmla="*/ 270235 h 2160250"/>
              <a:gd name="connsiteX2881" fmla="*/ 3659228 w 12194024"/>
              <a:gd name="connsiteY2881" fmla="*/ 274850 h 2160250"/>
              <a:gd name="connsiteX2882" fmla="*/ 3654890 w 12194024"/>
              <a:gd name="connsiteY2882" fmla="*/ 277710 h 2160250"/>
              <a:gd name="connsiteX2883" fmla="*/ 4089565 w 12194024"/>
              <a:gd name="connsiteY2883" fmla="*/ 277710 h 2160250"/>
              <a:gd name="connsiteX2884" fmla="*/ 4085275 w 12194024"/>
              <a:gd name="connsiteY2884" fmla="*/ 273050 h 2160250"/>
              <a:gd name="connsiteX2885" fmla="*/ 4091181 w 12194024"/>
              <a:gd name="connsiteY2885" fmla="*/ 270235 h 2160250"/>
              <a:gd name="connsiteX2886" fmla="*/ 4093902 w 12194024"/>
              <a:gd name="connsiteY2886" fmla="*/ 274850 h 2160250"/>
              <a:gd name="connsiteX2887" fmla="*/ 4089565 w 12194024"/>
              <a:gd name="connsiteY2887" fmla="*/ 277710 h 2160250"/>
              <a:gd name="connsiteX2888" fmla="*/ 4198315 w 12194024"/>
              <a:gd name="connsiteY2888" fmla="*/ 277710 h 2160250"/>
              <a:gd name="connsiteX2889" fmla="*/ 4195409 w 12194024"/>
              <a:gd name="connsiteY2889" fmla="*/ 273373 h 2160250"/>
              <a:gd name="connsiteX2890" fmla="*/ 4199884 w 12194024"/>
              <a:gd name="connsiteY2890" fmla="*/ 270235 h 2160250"/>
              <a:gd name="connsiteX2891" fmla="*/ 4203990 w 12194024"/>
              <a:gd name="connsiteY2891" fmla="*/ 275265 h 2160250"/>
              <a:gd name="connsiteX2892" fmla="*/ 4198315 w 12194024"/>
              <a:gd name="connsiteY2892" fmla="*/ 277710 h 2160250"/>
              <a:gd name="connsiteX2893" fmla="*/ 5393590 w 12194024"/>
              <a:gd name="connsiteY2893" fmla="*/ 277710 h 2160250"/>
              <a:gd name="connsiteX2894" fmla="*/ 5390684 w 12194024"/>
              <a:gd name="connsiteY2894" fmla="*/ 273373 h 2160250"/>
              <a:gd name="connsiteX2895" fmla="*/ 5395205 w 12194024"/>
              <a:gd name="connsiteY2895" fmla="*/ 270235 h 2160250"/>
              <a:gd name="connsiteX2896" fmla="*/ 5399265 w 12194024"/>
              <a:gd name="connsiteY2896" fmla="*/ 275265 h 2160250"/>
              <a:gd name="connsiteX2897" fmla="*/ 5393590 w 12194024"/>
              <a:gd name="connsiteY2897" fmla="*/ 277710 h 2160250"/>
              <a:gd name="connsiteX2898" fmla="*/ 5610905 w 12194024"/>
              <a:gd name="connsiteY2898" fmla="*/ 277710 h 2160250"/>
              <a:gd name="connsiteX2899" fmla="*/ 5607998 w 12194024"/>
              <a:gd name="connsiteY2899" fmla="*/ 273373 h 2160250"/>
              <a:gd name="connsiteX2900" fmla="*/ 5612519 w 12194024"/>
              <a:gd name="connsiteY2900" fmla="*/ 270235 h 2160250"/>
              <a:gd name="connsiteX2901" fmla="*/ 5616579 w 12194024"/>
              <a:gd name="connsiteY2901" fmla="*/ 275265 h 2160250"/>
              <a:gd name="connsiteX2902" fmla="*/ 5610905 w 12194024"/>
              <a:gd name="connsiteY2902" fmla="*/ 277710 h 2160250"/>
              <a:gd name="connsiteX2903" fmla="*/ 7996259 w 12194024"/>
              <a:gd name="connsiteY2903" fmla="*/ 277710 h 2160250"/>
              <a:gd name="connsiteX2904" fmla="*/ 7993352 w 12194024"/>
              <a:gd name="connsiteY2904" fmla="*/ 273373 h 2160250"/>
              <a:gd name="connsiteX2905" fmla="*/ 7997827 w 12194024"/>
              <a:gd name="connsiteY2905" fmla="*/ 270236 h 2160250"/>
              <a:gd name="connsiteX2906" fmla="*/ 8001934 w 12194024"/>
              <a:gd name="connsiteY2906" fmla="*/ 275265 h 2160250"/>
              <a:gd name="connsiteX2907" fmla="*/ 7996259 w 12194024"/>
              <a:gd name="connsiteY2907" fmla="*/ 277710 h 2160250"/>
              <a:gd name="connsiteX2908" fmla="*/ 8322276 w 12194024"/>
              <a:gd name="connsiteY2908" fmla="*/ 277710 h 2160250"/>
              <a:gd name="connsiteX2909" fmla="*/ 8319369 w 12194024"/>
              <a:gd name="connsiteY2909" fmla="*/ 273373 h 2160250"/>
              <a:gd name="connsiteX2910" fmla="*/ 8323845 w 12194024"/>
              <a:gd name="connsiteY2910" fmla="*/ 270236 h 2160250"/>
              <a:gd name="connsiteX2911" fmla="*/ 8327951 w 12194024"/>
              <a:gd name="connsiteY2911" fmla="*/ 275265 h 2160250"/>
              <a:gd name="connsiteX2912" fmla="*/ 8322276 w 12194024"/>
              <a:gd name="connsiteY2912" fmla="*/ 277710 h 2160250"/>
              <a:gd name="connsiteX2913" fmla="*/ 8539590 w 12194024"/>
              <a:gd name="connsiteY2913" fmla="*/ 277710 h 2160250"/>
              <a:gd name="connsiteX2914" fmla="*/ 8536684 w 12194024"/>
              <a:gd name="connsiteY2914" fmla="*/ 273373 h 2160250"/>
              <a:gd name="connsiteX2915" fmla="*/ 8541160 w 12194024"/>
              <a:gd name="connsiteY2915" fmla="*/ 270236 h 2160250"/>
              <a:gd name="connsiteX2916" fmla="*/ 8545265 w 12194024"/>
              <a:gd name="connsiteY2916" fmla="*/ 275265 h 2160250"/>
              <a:gd name="connsiteX2917" fmla="*/ 8539590 w 12194024"/>
              <a:gd name="connsiteY2917" fmla="*/ 277710 h 2160250"/>
              <a:gd name="connsiteX2918" fmla="*/ 8648202 w 12194024"/>
              <a:gd name="connsiteY2918" fmla="*/ 277710 h 2160250"/>
              <a:gd name="connsiteX2919" fmla="*/ 8643910 w 12194024"/>
              <a:gd name="connsiteY2919" fmla="*/ 273050 h 2160250"/>
              <a:gd name="connsiteX2920" fmla="*/ 8649817 w 12194024"/>
              <a:gd name="connsiteY2920" fmla="*/ 270236 h 2160250"/>
              <a:gd name="connsiteX2921" fmla="*/ 8652539 w 12194024"/>
              <a:gd name="connsiteY2921" fmla="*/ 274850 h 2160250"/>
              <a:gd name="connsiteX2922" fmla="*/ 8648202 w 12194024"/>
              <a:gd name="connsiteY2922" fmla="*/ 277710 h 2160250"/>
              <a:gd name="connsiteX2923" fmla="*/ 9191534 w 12194024"/>
              <a:gd name="connsiteY2923" fmla="*/ 277710 h 2160250"/>
              <a:gd name="connsiteX2924" fmla="*/ 9187243 w 12194024"/>
              <a:gd name="connsiteY2924" fmla="*/ 273050 h 2160250"/>
              <a:gd name="connsiteX2925" fmla="*/ 9193148 w 12194024"/>
              <a:gd name="connsiteY2925" fmla="*/ 270236 h 2160250"/>
              <a:gd name="connsiteX2926" fmla="*/ 9195871 w 12194024"/>
              <a:gd name="connsiteY2926" fmla="*/ 274850 h 2160250"/>
              <a:gd name="connsiteX2927" fmla="*/ 9191534 w 12194024"/>
              <a:gd name="connsiteY2927" fmla="*/ 277710 h 2160250"/>
              <a:gd name="connsiteX2928" fmla="*/ 9517506 w 12194024"/>
              <a:gd name="connsiteY2928" fmla="*/ 277710 h 2160250"/>
              <a:gd name="connsiteX2929" fmla="*/ 9513214 w 12194024"/>
              <a:gd name="connsiteY2929" fmla="*/ 273050 h 2160250"/>
              <a:gd name="connsiteX2930" fmla="*/ 9519120 w 12194024"/>
              <a:gd name="connsiteY2930" fmla="*/ 270236 h 2160250"/>
              <a:gd name="connsiteX2931" fmla="*/ 9521842 w 12194024"/>
              <a:gd name="connsiteY2931" fmla="*/ 274850 h 2160250"/>
              <a:gd name="connsiteX2932" fmla="*/ 9517506 w 12194024"/>
              <a:gd name="connsiteY2932" fmla="*/ 277710 h 2160250"/>
              <a:gd name="connsiteX2933" fmla="*/ 9734866 w 12194024"/>
              <a:gd name="connsiteY2933" fmla="*/ 277710 h 2160250"/>
              <a:gd name="connsiteX2934" fmla="*/ 9730575 w 12194024"/>
              <a:gd name="connsiteY2934" fmla="*/ 273050 h 2160250"/>
              <a:gd name="connsiteX2935" fmla="*/ 9736480 w 12194024"/>
              <a:gd name="connsiteY2935" fmla="*/ 270236 h 2160250"/>
              <a:gd name="connsiteX2936" fmla="*/ 9739203 w 12194024"/>
              <a:gd name="connsiteY2936" fmla="*/ 274850 h 2160250"/>
              <a:gd name="connsiteX2937" fmla="*/ 9734866 w 12194024"/>
              <a:gd name="connsiteY2937" fmla="*/ 277710 h 2160250"/>
              <a:gd name="connsiteX2938" fmla="*/ 10169541 w 12194024"/>
              <a:gd name="connsiteY2938" fmla="*/ 277710 h 2160250"/>
              <a:gd name="connsiteX2939" fmla="*/ 10165250 w 12194024"/>
              <a:gd name="connsiteY2939" fmla="*/ 273050 h 2160250"/>
              <a:gd name="connsiteX2940" fmla="*/ 10171155 w 12194024"/>
              <a:gd name="connsiteY2940" fmla="*/ 270236 h 2160250"/>
              <a:gd name="connsiteX2941" fmla="*/ 10173877 w 12194024"/>
              <a:gd name="connsiteY2941" fmla="*/ 274850 h 2160250"/>
              <a:gd name="connsiteX2942" fmla="*/ 10169541 w 12194024"/>
              <a:gd name="connsiteY2942" fmla="*/ 277710 h 2160250"/>
              <a:gd name="connsiteX2943" fmla="*/ 10278290 w 12194024"/>
              <a:gd name="connsiteY2943" fmla="*/ 277710 h 2160250"/>
              <a:gd name="connsiteX2944" fmla="*/ 10275384 w 12194024"/>
              <a:gd name="connsiteY2944" fmla="*/ 273373 h 2160250"/>
              <a:gd name="connsiteX2945" fmla="*/ 10279859 w 12194024"/>
              <a:gd name="connsiteY2945" fmla="*/ 270236 h 2160250"/>
              <a:gd name="connsiteX2946" fmla="*/ 10283964 w 12194024"/>
              <a:gd name="connsiteY2946" fmla="*/ 275265 h 2160250"/>
              <a:gd name="connsiteX2947" fmla="*/ 10278290 w 12194024"/>
              <a:gd name="connsiteY2947" fmla="*/ 277710 h 2160250"/>
              <a:gd name="connsiteX2948" fmla="*/ 11473566 w 12194024"/>
              <a:gd name="connsiteY2948" fmla="*/ 277710 h 2160250"/>
              <a:gd name="connsiteX2949" fmla="*/ 11470658 w 12194024"/>
              <a:gd name="connsiteY2949" fmla="*/ 273373 h 2160250"/>
              <a:gd name="connsiteX2950" fmla="*/ 11475180 w 12194024"/>
              <a:gd name="connsiteY2950" fmla="*/ 270236 h 2160250"/>
              <a:gd name="connsiteX2951" fmla="*/ 11479240 w 12194024"/>
              <a:gd name="connsiteY2951" fmla="*/ 275265 h 2160250"/>
              <a:gd name="connsiteX2952" fmla="*/ 11473566 w 12194024"/>
              <a:gd name="connsiteY2952" fmla="*/ 277710 h 2160250"/>
              <a:gd name="connsiteX2953" fmla="*/ 11690879 w 12194024"/>
              <a:gd name="connsiteY2953" fmla="*/ 277710 h 2160250"/>
              <a:gd name="connsiteX2954" fmla="*/ 11687972 w 12194024"/>
              <a:gd name="connsiteY2954" fmla="*/ 273373 h 2160250"/>
              <a:gd name="connsiteX2955" fmla="*/ 11692494 w 12194024"/>
              <a:gd name="connsiteY2955" fmla="*/ 270236 h 2160250"/>
              <a:gd name="connsiteX2956" fmla="*/ 11696555 w 12194024"/>
              <a:gd name="connsiteY2956" fmla="*/ 275265 h 2160250"/>
              <a:gd name="connsiteX2957" fmla="*/ 11690879 w 12194024"/>
              <a:gd name="connsiteY2957" fmla="*/ 277710 h 2160250"/>
              <a:gd name="connsiteX2958" fmla="*/ 69388 w 12194024"/>
              <a:gd name="connsiteY2958" fmla="*/ 277756 h 2160250"/>
              <a:gd name="connsiteX2959" fmla="*/ 65605 w 12194024"/>
              <a:gd name="connsiteY2959" fmla="*/ 273742 h 2160250"/>
              <a:gd name="connsiteX2960" fmla="*/ 70127 w 12194024"/>
              <a:gd name="connsiteY2960" fmla="*/ 270235 h 2160250"/>
              <a:gd name="connsiteX2961" fmla="*/ 76770 w 12194024"/>
              <a:gd name="connsiteY2961" fmla="*/ 273419 h 2160250"/>
              <a:gd name="connsiteX2962" fmla="*/ 69388 w 12194024"/>
              <a:gd name="connsiteY2962" fmla="*/ 277756 h 2160250"/>
              <a:gd name="connsiteX2963" fmla="*/ 178046 w 12194024"/>
              <a:gd name="connsiteY2963" fmla="*/ 277756 h 2160250"/>
              <a:gd name="connsiteX2964" fmla="*/ 174262 w 12194024"/>
              <a:gd name="connsiteY2964" fmla="*/ 273742 h 2160250"/>
              <a:gd name="connsiteX2965" fmla="*/ 178784 w 12194024"/>
              <a:gd name="connsiteY2965" fmla="*/ 270235 h 2160250"/>
              <a:gd name="connsiteX2966" fmla="*/ 185427 w 12194024"/>
              <a:gd name="connsiteY2966" fmla="*/ 273419 h 2160250"/>
              <a:gd name="connsiteX2967" fmla="*/ 178046 w 12194024"/>
              <a:gd name="connsiteY2967" fmla="*/ 277756 h 2160250"/>
              <a:gd name="connsiteX2968" fmla="*/ 1047810 w 12194024"/>
              <a:gd name="connsiteY2968" fmla="*/ 277756 h 2160250"/>
              <a:gd name="connsiteX2969" fmla="*/ 1043750 w 12194024"/>
              <a:gd name="connsiteY2969" fmla="*/ 274111 h 2160250"/>
              <a:gd name="connsiteX2970" fmla="*/ 1047718 w 12194024"/>
              <a:gd name="connsiteY2970" fmla="*/ 268944 h 2160250"/>
              <a:gd name="connsiteX2971" fmla="*/ 1051501 w 12194024"/>
              <a:gd name="connsiteY2971" fmla="*/ 273973 h 2160250"/>
              <a:gd name="connsiteX2972" fmla="*/ 1047810 w 12194024"/>
              <a:gd name="connsiteY2972" fmla="*/ 277756 h 2160250"/>
              <a:gd name="connsiteX2973" fmla="*/ 1482485 w 12194024"/>
              <a:gd name="connsiteY2973" fmla="*/ 277756 h 2160250"/>
              <a:gd name="connsiteX2974" fmla="*/ 1478425 w 12194024"/>
              <a:gd name="connsiteY2974" fmla="*/ 274111 h 2160250"/>
              <a:gd name="connsiteX2975" fmla="*/ 1482393 w 12194024"/>
              <a:gd name="connsiteY2975" fmla="*/ 268944 h 2160250"/>
              <a:gd name="connsiteX2976" fmla="*/ 1486177 w 12194024"/>
              <a:gd name="connsiteY2976" fmla="*/ 273973 h 2160250"/>
              <a:gd name="connsiteX2977" fmla="*/ 1482485 w 12194024"/>
              <a:gd name="connsiteY2977" fmla="*/ 277756 h 2160250"/>
              <a:gd name="connsiteX2978" fmla="*/ 1591142 w 12194024"/>
              <a:gd name="connsiteY2978" fmla="*/ 277756 h 2160250"/>
              <a:gd name="connsiteX2979" fmla="*/ 1587082 w 12194024"/>
              <a:gd name="connsiteY2979" fmla="*/ 274111 h 2160250"/>
              <a:gd name="connsiteX2980" fmla="*/ 1591049 w 12194024"/>
              <a:gd name="connsiteY2980" fmla="*/ 268944 h 2160250"/>
              <a:gd name="connsiteX2981" fmla="*/ 1594834 w 12194024"/>
              <a:gd name="connsiteY2981" fmla="*/ 273973 h 2160250"/>
              <a:gd name="connsiteX2982" fmla="*/ 1591142 w 12194024"/>
              <a:gd name="connsiteY2982" fmla="*/ 277756 h 2160250"/>
              <a:gd name="connsiteX2983" fmla="*/ 1699799 w 12194024"/>
              <a:gd name="connsiteY2983" fmla="*/ 277756 h 2160250"/>
              <a:gd name="connsiteX2984" fmla="*/ 1695740 w 12194024"/>
              <a:gd name="connsiteY2984" fmla="*/ 274111 h 2160250"/>
              <a:gd name="connsiteX2985" fmla="*/ 1699707 w 12194024"/>
              <a:gd name="connsiteY2985" fmla="*/ 268944 h 2160250"/>
              <a:gd name="connsiteX2986" fmla="*/ 1703491 w 12194024"/>
              <a:gd name="connsiteY2986" fmla="*/ 273973 h 2160250"/>
              <a:gd name="connsiteX2987" fmla="*/ 1699799 w 12194024"/>
              <a:gd name="connsiteY2987" fmla="*/ 277756 h 2160250"/>
              <a:gd name="connsiteX2988" fmla="*/ 2677344 w 12194024"/>
              <a:gd name="connsiteY2988" fmla="*/ 277756 h 2160250"/>
              <a:gd name="connsiteX2989" fmla="*/ 2673562 w 12194024"/>
              <a:gd name="connsiteY2989" fmla="*/ 273742 h 2160250"/>
              <a:gd name="connsiteX2990" fmla="*/ 2678083 w 12194024"/>
              <a:gd name="connsiteY2990" fmla="*/ 270235 h 2160250"/>
              <a:gd name="connsiteX2991" fmla="*/ 2684728 w 12194024"/>
              <a:gd name="connsiteY2991" fmla="*/ 273419 h 2160250"/>
              <a:gd name="connsiteX2992" fmla="*/ 2677344 w 12194024"/>
              <a:gd name="connsiteY2992" fmla="*/ 277756 h 2160250"/>
              <a:gd name="connsiteX2993" fmla="*/ 3764009 w 12194024"/>
              <a:gd name="connsiteY2993" fmla="*/ 277756 h 2160250"/>
              <a:gd name="connsiteX2994" fmla="*/ 3760226 w 12194024"/>
              <a:gd name="connsiteY2994" fmla="*/ 273742 h 2160250"/>
              <a:gd name="connsiteX2995" fmla="*/ 3764747 w 12194024"/>
              <a:gd name="connsiteY2995" fmla="*/ 270235 h 2160250"/>
              <a:gd name="connsiteX2996" fmla="*/ 3771392 w 12194024"/>
              <a:gd name="connsiteY2996" fmla="*/ 273419 h 2160250"/>
              <a:gd name="connsiteX2997" fmla="*/ 3764009 w 12194024"/>
              <a:gd name="connsiteY2997" fmla="*/ 277756 h 2160250"/>
              <a:gd name="connsiteX2998" fmla="*/ 3981369 w 12194024"/>
              <a:gd name="connsiteY2998" fmla="*/ 277756 h 2160250"/>
              <a:gd name="connsiteX2999" fmla="*/ 3977586 w 12194024"/>
              <a:gd name="connsiteY2999" fmla="*/ 273742 h 2160250"/>
              <a:gd name="connsiteX3000" fmla="*/ 3982108 w 12194024"/>
              <a:gd name="connsiteY3000" fmla="*/ 270235 h 2160250"/>
              <a:gd name="connsiteX3001" fmla="*/ 3988752 w 12194024"/>
              <a:gd name="connsiteY3001" fmla="*/ 273419 h 2160250"/>
              <a:gd name="connsiteX3002" fmla="*/ 3981369 w 12194024"/>
              <a:gd name="connsiteY3002" fmla="*/ 277756 h 2160250"/>
              <a:gd name="connsiteX3003" fmla="*/ 4307341 w 12194024"/>
              <a:gd name="connsiteY3003" fmla="*/ 277756 h 2160250"/>
              <a:gd name="connsiteX3004" fmla="*/ 4303558 w 12194024"/>
              <a:gd name="connsiteY3004" fmla="*/ 273742 h 2160250"/>
              <a:gd name="connsiteX3005" fmla="*/ 4308079 w 12194024"/>
              <a:gd name="connsiteY3005" fmla="*/ 270235 h 2160250"/>
              <a:gd name="connsiteX3006" fmla="*/ 4314723 w 12194024"/>
              <a:gd name="connsiteY3006" fmla="*/ 273419 h 2160250"/>
              <a:gd name="connsiteX3007" fmla="*/ 4307341 w 12194024"/>
              <a:gd name="connsiteY3007" fmla="*/ 277756 h 2160250"/>
              <a:gd name="connsiteX3008" fmla="*/ 4416460 w 12194024"/>
              <a:gd name="connsiteY3008" fmla="*/ 277756 h 2160250"/>
              <a:gd name="connsiteX3009" fmla="*/ 4412400 w 12194024"/>
              <a:gd name="connsiteY3009" fmla="*/ 274111 h 2160250"/>
              <a:gd name="connsiteX3010" fmla="*/ 4416368 w 12194024"/>
              <a:gd name="connsiteY3010" fmla="*/ 268944 h 2160250"/>
              <a:gd name="connsiteX3011" fmla="*/ 4420151 w 12194024"/>
              <a:gd name="connsiteY3011" fmla="*/ 273973 h 2160250"/>
              <a:gd name="connsiteX3012" fmla="*/ 4416460 w 12194024"/>
              <a:gd name="connsiteY3012" fmla="*/ 277756 h 2160250"/>
              <a:gd name="connsiteX3013" fmla="*/ 5503124 w 12194024"/>
              <a:gd name="connsiteY3013" fmla="*/ 277756 h 2160250"/>
              <a:gd name="connsiteX3014" fmla="*/ 5499064 w 12194024"/>
              <a:gd name="connsiteY3014" fmla="*/ 274111 h 2160250"/>
              <a:gd name="connsiteX3015" fmla="*/ 5503031 w 12194024"/>
              <a:gd name="connsiteY3015" fmla="*/ 268944 h 2160250"/>
              <a:gd name="connsiteX3016" fmla="*/ 5506815 w 12194024"/>
              <a:gd name="connsiteY3016" fmla="*/ 273973 h 2160250"/>
              <a:gd name="connsiteX3017" fmla="*/ 5503124 w 12194024"/>
              <a:gd name="connsiteY3017" fmla="*/ 277756 h 2160250"/>
              <a:gd name="connsiteX3018" fmla="*/ 6149363 w 12194024"/>
              <a:gd name="connsiteY3018" fmla="*/ 277756 h 2160250"/>
              <a:gd name="connsiteX3019" fmla="*/ 6145580 w 12194024"/>
              <a:gd name="connsiteY3019" fmla="*/ 273742 h 2160250"/>
              <a:gd name="connsiteX3020" fmla="*/ 6150102 w 12194024"/>
              <a:gd name="connsiteY3020" fmla="*/ 270235 h 2160250"/>
              <a:gd name="connsiteX3021" fmla="*/ 6156746 w 12194024"/>
              <a:gd name="connsiteY3021" fmla="*/ 273419 h 2160250"/>
              <a:gd name="connsiteX3022" fmla="*/ 6149363 w 12194024"/>
              <a:gd name="connsiteY3022" fmla="*/ 277756 h 2160250"/>
              <a:gd name="connsiteX3023" fmla="*/ 6258020 w 12194024"/>
              <a:gd name="connsiteY3023" fmla="*/ 277756 h 2160250"/>
              <a:gd name="connsiteX3024" fmla="*/ 6254237 w 12194024"/>
              <a:gd name="connsiteY3024" fmla="*/ 273742 h 2160250"/>
              <a:gd name="connsiteX3025" fmla="*/ 6258759 w 12194024"/>
              <a:gd name="connsiteY3025" fmla="*/ 270235 h 2160250"/>
              <a:gd name="connsiteX3026" fmla="*/ 6265403 w 12194024"/>
              <a:gd name="connsiteY3026" fmla="*/ 273419 h 2160250"/>
              <a:gd name="connsiteX3027" fmla="*/ 6258020 w 12194024"/>
              <a:gd name="connsiteY3027" fmla="*/ 277756 h 2160250"/>
              <a:gd name="connsiteX3028" fmla="*/ 7127786 w 12194024"/>
              <a:gd name="connsiteY3028" fmla="*/ 277756 h 2160250"/>
              <a:gd name="connsiteX3029" fmla="*/ 7123725 w 12194024"/>
              <a:gd name="connsiteY3029" fmla="*/ 274111 h 2160250"/>
              <a:gd name="connsiteX3030" fmla="*/ 7127694 w 12194024"/>
              <a:gd name="connsiteY3030" fmla="*/ 268944 h 2160250"/>
              <a:gd name="connsiteX3031" fmla="*/ 7131476 w 12194024"/>
              <a:gd name="connsiteY3031" fmla="*/ 273973 h 2160250"/>
              <a:gd name="connsiteX3032" fmla="*/ 7127786 w 12194024"/>
              <a:gd name="connsiteY3032" fmla="*/ 277756 h 2160250"/>
              <a:gd name="connsiteX3033" fmla="*/ 7562461 w 12194024"/>
              <a:gd name="connsiteY3033" fmla="*/ 277756 h 2160250"/>
              <a:gd name="connsiteX3034" fmla="*/ 7558401 w 12194024"/>
              <a:gd name="connsiteY3034" fmla="*/ 274112 h 2160250"/>
              <a:gd name="connsiteX3035" fmla="*/ 7562368 w 12194024"/>
              <a:gd name="connsiteY3035" fmla="*/ 268944 h 2160250"/>
              <a:gd name="connsiteX3036" fmla="*/ 7566152 w 12194024"/>
              <a:gd name="connsiteY3036" fmla="*/ 273973 h 2160250"/>
              <a:gd name="connsiteX3037" fmla="*/ 7562461 w 12194024"/>
              <a:gd name="connsiteY3037" fmla="*/ 277756 h 2160250"/>
              <a:gd name="connsiteX3038" fmla="*/ 7671118 w 12194024"/>
              <a:gd name="connsiteY3038" fmla="*/ 277756 h 2160250"/>
              <a:gd name="connsiteX3039" fmla="*/ 7667057 w 12194024"/>
              <a:gd name="connsiteY3039" fmla="*/ 274112 h 2160250"/>
              <a:gd name="connsiteX3040" fmla="*/ 7671025 w 12194024"/>
              <a:gd name="connsiteY3040" fmla="*/ 268944 h 2160250"/>
              <a:gd name="connsiteX3041" fmla="*/ 7674809 w 12194024"/>
              <a:gd name="connsiteY3041" fmla="*/ 273973 h 2160250"/>
              <a:gd name="connsiteX3042" fmla="*/ 7671118 w 12194024"/>
              <a:gd name="connsiteY3042" fmla="*/ 277756 h 2160250"/>
              <a:gd name="connsiteX3043" fmla="*/ 7779774 w 12194024"/>
              <a:gd name="connsiteY3043" fmla="*/ 277756 h 2160250"/>
              <a:gd name="connsiteX3044" fmla="*/ 7775714 w 12194024"/>
              <a:gd name="connsiteY3044" fmla="*/ 274112 h 2160250"/>
              <a:gd name="connsiteX3045" fmla="*/ 7779683 w 12194024"/>
              <a:gd name="connsiteY3045" fmla="*/ 268944 h 2160250"/>
              <a:gd name="connsiteX3046" fmla="*/ 7783466 w 12194024"/>
              <a:gd name="connsiteY3046" fmla="*/ 273973 h 2160250"/>
              <a:gd name="connsiteX3047" fmla="*/ 7779774 w 12194024"/>
              <a:gd name="connsiteY3047" fmla="*/ 277756 h 2160250"/>
              <a:gd name="connsiteX3048" fmla="*/ 8757320 w 12194024"/>
              <a:gd name="connsiteY3048" fmla="*/ 277756 h 2160250"/>
              <a:gd name="connsiteX3049" fmla="*/ 8753536 w 12194024"/>
              <a:gd name="connsiteY3049" fmla="*/ 273743 h 2160250"/>
              <a:gd name="connsiteX3050" fmla="*/ 8758058 w 12194024"/>
              <a:gd name="connsiteY3050" fmla="*/ 270236 h 2160250"/>
              <a:gd name="connsiteX3051" fmla="*/ 8764702 w 12194024"/>
              <a:gd name="connsiteY3051" fmla="*/ 273420 h 2160250"/>
              <a:gd name="connsiteX3052" fmla="*/ 8757320 w 12194024"/>
              <a:gd name="connsiteY3052" fmla="*/ 277756 h 2160250"/>
              <a:gd name="connsiteX3053" fmla="*/ 9843983 w 12194024"/>
              <a:gd name="connsiteY3053" fmla="*/ 277756 h 2160250"/>
              <a:gd name="connsiteX3054" fmla="*/ 9840201 w 12194024"/>
              <a:gd name="connsiteY3054" fmla="*/ 273742 h 2160250"/>
              <a:gd name="connsiteX3055" fmla="*/ 9844723 w 12194024"/>
              <a:gd name="connsiteY3055" fmla="*/ 270236 h 2160250"/>
              <a:gd name="connsiteX3056" fmla="*/ 9851367 w 12194024"/>
              <a:gd name="connsiteY3056" fmla="*/ 273420 h 2160250"/>
              <a:gd name="connsiteX3057" fmla="*/ 9843983 w 12194024"/>
              <a:gd name="connsiteY3057" fmla="*/ 277756 h 2160250"/>
              <a:gd name="connsiteX3058" fmla="*/ 10061344 w 12194024"/>
              <a:gd name="connsiteY3058" fmla="*/ 277756 h 2160250"/>
              <a:gd name="connsiteX3059" fmla="*/ 10057562 w 12194024"/>
              <a:gd name="connsiteY3059" fmla="*/ 273742 h 2160250"/>
              <a:gd name="connsiteX3060" fmla="*/ 10062083 w 12194024"/>
              <a:gd name="connsiteY3060" fmla="*/ 270236 h 2160250"/>
              <a:gd name="connsiteX3061" fmla="*/ 10068727 w 12194024"/>
              <a:gd name="connsiteY3061" fmla="*/ 273420 h 2160250"/>
              <a:gd name="connsiteX3062" fmla="*/ 10061344 w 12194024"/>
              <a:gd name="connsiteY3062" fmla="*/ 277756 h 2160250"/>
              <a:gd name="connsiteX3063" fmla="*/ 10387317 w 12194024"/>
              <a:gd name="connsiteY3063" fmla="*/ 277756 h 2160250"/>
              <a:gd name="connsiteX3064" fmla="*/ 10383533 w 12194024"/>
              <a:gd name="connsiteY3064" fmla="*/ 273742 h 2160250"/>
              <a:gd name="connsiteX3065" fmla="*/ 10388055 w 12194024"/>
              <a:gd name="connsiteY3065" fmla="*/ 270236 h 2160250"/>
              <a:gd name="connsiteX3066" fmla="*/ 10394698 w 12194024"/>
              <a:gd name="connsiteY3066" fmla="*/ 273420 h 2160250"/>
              <a:gd name="connsiteX3067" fmla="*/ 10387317 w 12194024"/>
              <a:gd name="connsiteY3067" fmla="*/ 277756 h 2160250"/>
              <a:gd name="connsiteX3068" fmla="*/ 10496435 w 12194024"/>
              <a:gd name="connsiteY3068" fmla="*/ 277756 h 2160250"/>
              <a:gd name="connsiteX3069" fmla="*/ 10492375 w 12194024"/>
              <a:gd name="connsiteY3069" fmla="*/ 274112 h 2160250"/>
              <a:gd name="connsiteX3070" fmla="*/ 10496343 w 12194024"/>
              <a:gd name="connsiteY3070" fmla="*/ 268944 h 2160250"/>
              <a:gd name="connsiteX3071" fmla="*/ 10500126 w 12194024"/>
              <a:gd name="connsiteY3071" fmla="*/ 273973 h 2160250"/>
              <a:gd name="connsiteX3072" fmla="*/ 10496435 w 12194024"/>
              <a:gd name="connsiteY3072" fmla="*/ 277756 h 2160250"/>
              <a:gd name="connsiteX3073" fmla="*/ 11583100 w 12194024"/>
              <a:gd name="connsiteY3073" fmla="*/ 277756 h 2160250"/>
              <a:gd name="connsiteX3074" fmla="*/ 11579038 w 12194024"/>
              <a:gd name="connsiteY3074" fmla="*/ 274112 h 2160250"/>
              <a:gd name="connsiteX3075" fmla="*/ 11583006 w 12194024"/>
              <a:gd name="connsiteY3075" fmla="*/ 268944 h 2160250"/>
              <a:gd name="connsiteX3076" fmla="*/ 11586790 w 12194024"/>
              <a:gd name="connsiteY3076" fmla="*/ 273973 h 2160250"/>
              <a:gd name="connsiteX3077" fmla="*/ 11583100 w 12194024"/>
              <a:gd name="connsiteY3077" fmla="*/ 277756 h 2160250"/>
              <a:gd name="connsiteX3078" fmla="*/ 396606 w 12194024"/>
              <a:gd name="connsiteY3078" fmla="*/ 277802 h 2160250"/>
              <a:gd name="connsiteX3079" fmla="*/ 392037 w 12194024"/>
              <a:gd name="connsiteY3079" fmla="*/ 274803 h 2160250"/>
              <a:gd name="connsiteX3080" fmla="*/ 394944 w 12194024"/>
              <a:gd name="connsiteY3080" fmla="*/ 270328 h 2160250"/>
              <a:gd name="connsiteX3081" fmla="*/ 400666 w 12194024"/>
              <a:gd name="connsiteY3081" fmla="*/ 272819 h 2160250"/>
              <a:gd name="connsiteX3082" fmla="*/ 396606 w 12194024"/>
              <a:gd name="connsiteY3082" fmla="*/ 277802 h 2160250"/>
              <a:gd name="connsiteX3083" fmla="*/ 505263 w 12194024"/>
              <a:gd name="connsiteY3083" fmla="*/ 277802 h 2160250"/>
              <a:gd name="connsiteX3084" fmla="*/ 500695 w 12194024"/>
              <a:gd name="connsiteY3084" fmla="*/ 274803 h 2160250"/>
              <a:gd name="connsiteX3085" fmla="*/ 503602 w 12194024"/>
              <a:gd name="connsiteY3085" fmla="*/ 270328 h 2160250"/>
              <a:gd name="connsiteX3086" fmla="*/ 509323 w 12194024"/>
              <a:gd name="connsiteY3086" fmla="*/ 272819 h 2160250"/>
              <a:gd name="connsiteX3087" fmla="*/ 505263 w 12194024"/>
              <a:gd name="connsiteY3087" fmla="*/ 277802 h 2160250"/>
              <a:gd name="connsiteX3088" fmla="*/ 831280 w 12194024"/>
              <a:gd name="connsiteY3088" fmla="*/ 277802 h 2160250"/>
              <a:gd name="connsiteX3089" fmla="*/ 826713 w 12194024"/>
              <a:gd name="connsiteY3089" fmla="*/ 274803 h 2160250"/>
              <a:gd name="connsiteX3090" fmla="*/ 829619 w 12194024"/>
              <a:gd name="connsiteY3090" fmla="*/ 270328 h 2160250"/>
              <a:gd name="connsiteX3091" fmla="*/ 835340 w 12194024"/>
              <a:gd name="connsiteY3091" fmla="*/ 272819 h 2160250"/>
              <a:gd name="connsiteX3092" fmla="*/ 831280 w 12194024"/>
              <a:gd name="connsiteY3092" fmla="*/ 277802 h 2160250"/>
              <a:gd name="connsiteX3093" fmla="*/ 2787248 w 12194024"/>
              <a:gd name="connsiteY3093" fmla="*/ 277802 h 2160250"/>
              <a:gd name="connsiteX3094" fmla="*/ 2782680 w 12194024"/>
              <a:gd name="connsiteY3094" fmla="*/ 274803 h 2160250"/>
              <a:gd name="connsiteX3095" fmla="*/ 2785587 w 12194024"/>
              <a:gd name="connsiteY3095" fmla="*/ 270328 h 2160250"/>
              <a:gd name="connsiteX3096" fmla="*/ 2791308 w 12194024"/>
              <a:gd name="connsiteY3096" fmla="*/ 272819 h 2160250"/>
              <a:gd name="connsiteX3097" fmla="*/ 2787248 w 12194024"/>
              <a:gd name="connsiteY3097" fmla="*/ 277802 h 2160250"/>
              <a:gd name="connsiteX3098" fmla="*/ 3004608 w 12194024"/>
              <a:gd name="connsiteY3098" fmla="*/ 277802 h 2160250"/>
              <a:gd name="connsiteX3099" fmla="*/ 3000040 w 12194024"/>
              <a:gd name="connsiteY3099" fmla="*/ 274803 h 2160250"/>
              <a:gd name="connsiteX3100" fmla="*/ 3002948 w 12194024"/>
              <a:gd name="connsiteY3100" fmla="*/ 270328 h 2160250"/>
              <a:gd name="connsiteX3101" fmla="*/ 3008668 w 12194024"/>
              <a:gd name="connsiteY3101" fmla="*/ 272819 h 2160250"/>
              <a:gd name="connsiteX3102" fmla="*/ 3004608 w 12194024"/>
              <a:gd name="connsiteY3102" fmla="*/ 277802 h 2160250"/>
              <a:gd name="connsiteX3103" fmla="*/ 3221923 w 12194024"/>
              <a:gd name="connsiteY3103" fmla="*/ 277802 h 2160250"/>
              <a:gd name="connsiteX3104" fmla="*/ 3217355 w 12194024"/>
              <a:gd name="connsiteY3104" fmla="*/ 274803 h 2160250"/>
              <a:gd name="connsiteX3105" fmla="*/ 3220262 w 12194024"/>
              <a:gd name="connsiteY3105" fmla="*/ 270328 h 2160250"/>
              <a:gd name="connsiteX3106" fmla="*/ 3225983 w 12194024"/>
              <a:gd name="connsiteY3106" fmla="*/ 272819 h 2160250"/>
              <a:gd name="connsiteX3107" fmla="*/ 3221923 w 12194024"/>
              <a:gd name="connsiteY3107" fmla="*/ 277802 h 2160250"/>
              <a:gd name="connsiteX3108" fmla="*/ 3873912 w 12194024"/>
              <a:gd name="connsiteY3108" fmla="*/ 277802 h 2160250"/>
              <a:gd name="connsiteX3109" fmla="*/ 3869344 w 12194024"/>
              <a:gd name="connsiteY3109" fmla="*/ 274803 h 2160250"/>
              <a:gd name="connsiteX3110" fmla="*/ 3872251 w 12194024"/>
              <a:gd name="connsiteY3110" fmla="*/ 270328 h 2160250"/>
              <a:gd name="connsiteX3111" fmla="*/ 3877972 w 12194024"/>
              <a:gd name="connsiteY3111" fmla="*/ 272819 h 2160250"/>
              <a:gd name="connsiteX3112" fmla="*/ 3873912 w 12194024"/>
              <a:gd name="connsiteY3112" fmla="*/ 277802 h 2160250"/>
              <a:gd name="connsiteX3113" fmla="*/ 4634605 w 12194024"/>
              <a:gd name="connsiteY3113" fmla="*/ 277802 h 2160250"/>
              <a:gd name="connsiteX3114" fmla="*/ 4630037 w 12194024"/>
              <a:gd name="connsiteY3114" fmla="*/ 274803 h 2160250"/>
              <a:gd name="connsiteX3115" fmla="*/ 4632944 w 12194024"/>
              <a:gd name="connsiteY3115" fmla="*/ 270328 h 2160250"/>
              <a:gd name="connsiteX3116" fmla="*/ 4638665 w 12194024"/>
              <a:gd name="connsiteY3116" fmla="*/ 272819 h 2160250"/>
              <a:gd name="connsiteX3117" fmla="*/ 4634605 w 12194024"/>
              <a:gd name="connsiteY3117" fmla="*/ 277802 h 2160250"/>
              <a:gd name="connsiteX3118" fmla="*/ 4851919 w 12194024"/>
              <a:gd name="connsiteY3118" fmla="*/ 277802 h 2160250"/>
              <a:gd name="connsiteX3119" fmla="*/ 4847351 w 12194024"/>
              <a:gd name="connsiteY3119" fmla="*/ 274803 h 2160250"/>
              <a:gd name="connsiteX3120" fmla="*/ 4850258 w 12194024"/>
              <a:gd name="connsiteY3120" fmla="*/ 270328 h 2160250"/>
              <a:gd name="connsiteX3121" fmla="*/ 4855979 w 12194024"/>
              <a:gd name="connsiteY3121" fmla="*/ 272819 h 2160250"/>
              <a:gd name="connsiteX3122" fmla="*/ 4851919 w 12194024"/>
              <a:gd name="connsiteY3122" fmla="*/ 277802 h 2160250"/>
              <a:gd name="connsiteX3123" fmla="*/ 5829926 w 12194024"/>
              <a:gd name="connsiteY3123" fmla="*/ 277802 h 2160250"/>
              <a:gd name="connsiteX3124" fmla="*/ 5825358 w 12194024"/>
              <a:gd name="connsiteY3124" fmla="*/ 274803 h 2160250"/>
              <a:gd name="connsiteX3125" fmla="*/ 5828265 w 12194024"/>
              <a:gd name="connsiteY3125" fmla="*/ 270328 h 2160250"/>
              <a:gd name="connsiteX3126" fmla="*/ 5833986 w 12194024"/>
              <a:gd name="connsiteY3126" fmla="*/ 272819 h 2160250"/>
              <a:gd name="connsiteX3127" fmla="*/ 5829926 w 12194024"/>
              <a:gd name="connsiteY3127" fmla="*/ 277802 h 2160250"/>
              <a:gd name="connsiteX3128" fmla="*/ 5938583 w 12194024"/>
              <a:gd name="connsiteY3128" fmla="*/ 277802 h 2160250"/>
              <a:gd name="connsiteX3129" fmla="*/ 5934015 w 12194024"/>
              <a:gd name="connsiteY3129" fmla="*/ 274803 h 2160250"/>
              <a:gd name="connsiteX3130" fmla="*/ 5936922 w 12194024"/>
              <a:gd name="connsiteY3130" fmla="*/ 270328 h 2160250"/>
              <a:gd name="connsiteX3131" fmla="*/ 5942643 w 12194024"/>
              <a:gd name="connsiteY3131" fmla="*/ 272819 h 2160250"/>
              <a:gd name="connsiteX3132" fmla="*/ 5938583 w 12194024"/>
              <a:gd name="connsiteY3132" fmla="*/ 277802 h 2160250"/>
              <a:gd name="connsiteX3133" fmla="*/ 6476581 w 12194024"/>
              <a:gd name="connsiteY3133" fmla="*/ 277802 h 2160250"/>
              <a:gd name="connsiteX3134" fmla="*/ 6472013 w 12194024"/>
              <a:gd name="connsiteY3134" fmla="*/ 274803 h 2160250"/>
              <a:gd name="connsiteX3135" fmla="*/ 6474920 w 12194024"/>
              <a:gd name="connsiteY3135" fmla="*/ 270328 h 2160250"/>
              <a:gd name="connsiteX3136" fmla="*/ 6480641 w 12194024"/>
              <a:gd name="connsiteY3136" fmla="*/ 272819 h 2160250"/>
              <a:gd name="connsiteX3137" fmla="*/ 6476581 w 12194024"/>
              <a:gd name="connsiteY3137" fmla="*/ 277802 h 2160250"/>
              <a:gd name="connsiteX3138" fmla="*/ 6585238 w 12194024"/>
              <a:gd name="connsiteY3138" fmla="*/ 277802 h 2160250"/>
              <a:gd name="connsiteX3139" fmla="*/ 6580671 w 12194024"/>
              <a:gd name="connsiteY3139" fmla="*/ 274803 h 2160250"/>
              <a:gd name="connsiteX3140" fmla="*/ 6583577 w 12194024"/>
              <a:gd name="connsiteY3140" fmla="*/ 270328 h 2160250"/>
              <a:gd name="connsiteX3141" fmla="*/ 6589298 w 12194024"/>
              <a:gd name="connsiteY3141" fmla="*/ 272819 h 2160250"/>
              <a:gd name="connsiteX3142" fmla="*/ 6585238 w 12194024"/>
              <a:gd name="connsiteY3142" fmla="*/ 277802 h 2160250"/>
              <a:gd name="connsiteX3143" fmla="*/ 6911256 w 12194024"/>
              <a:gd name="connsiteY3143" fmla="*/ 277802 h 2160250"/>
              <a:gd name="connsiteX3144" fmla="*/ 6906687 w 12194024"/>
              <a:gd name="connsiteY3144" fmla="*/ 274803 h 2160250"/>
              <a:gd name="connsiteX3145" fmla="*/ 6909595 w 12194024"/>
              <a:gd name="connsiteY3145" fmla="*/ 270328 h 2160250"/>
              <a:gd name="connsiteX3146" fmla="*/ 6915316 w 12194024"/>
              <a:gd name="connsiteY3146" fmla="*/ 272819 h 2160250"/>
              <a:gd name="connsiteX3147" fmla="*/ 6911256 w 12194024"/>
              <a:gd name="connsiteY3147" fmla="*/ 277802 h 2160250"/>
              <a:gd name="connsiteX3148" fmla="*/ 8867223 w 12194024"/>
              <a:gd name="connsiteY3148" fmla="*/ 277803 h 2160250"/>
              <a:gd name="connsiteX3149" fmla="*/ 8862655 w 12194024"/>
              <a:gd name="connsiteY3149" fmla="*/ 274804 h 2160250"/>
              <a:gd name="connsiteX3150" fmla="*/ 8865561 w 12194024"/>
              <a:gd name="connsiteY3150" fmla="*/ 270328 h 2160250"/>
              <a:gd name="connsiteX3151" fmla="*/ 8871284 w 12194024"/>
              <a:gd name="connsiteY3151" fmla="*/ 272819 h 2160250"/>
              <a:gd name="connsiteX3152" fmla="*/ 8867223 w 12194024"/>
              <a:gd name="connsiteY3152" fmla="*/ 277803 h 2160250"/>
              <a:gd name="connsiteX3153" fmla="*/ 9084583 w 12194024"/>
              <a:gd name="connsiteY3153" fmla="*/ 277803 h 2160250"/>
              <a:gd name="connsiteX3154" fmla="*/ 9080016 w 12194024"/>
              <a:gd name="connsiteY3154" fmla="*/ 274804 h 2160250"/>
              <a:gd name="connsiteX3155" fmla="*/ 9082922 w 12194024"/>
              <a:gd name="connsiteY3155" fmla="*/ 270328 h 2160250"/>
              <a:gd name="connsiteX3156" fmla="*/ 9088644 w 12194024"/>
              <a:gd name="connsiteY3156" fmla="*/ 272819 h 2160250"/>
              <a:gd name="connsiteX3157" fmla="*/ 9084583 w 12194024"/>
              <a:gd name="connsiteY3157" fmla="*/ 277803 h 2160250"/>
              <a:gd name="connsiteX3158" fmla="*/ 9301898 w 12194024"/>
              <a:gd name="connsiteY3158" fmla="*/ 277803 h 2160250"/>
              <a:gd name="connsiteX3159" fmla="*/ 9297331 w 12194024"/>
              <a:gd name="connsiteY3159" fmla="*/ 274804 h 2160250"/>
              <a:gd name="connsiteX3160" fmla="*/ 9300237 w 12194024"/>
              <a:gd name="connsiteY3160" fmla="*/ 270328 h 2160250"/>
              <a:gd name="connsiteX3161" fmla="*/ 9305958 w 12194024"/>
              <a:gd name="connsiteY3161" fmla="*/ 272819 h 2160250"/>
              <a:gd name="connsiteX3162" fmla="*/ 9301898 w 12194024"/>
              <a:gd name="connsiteY3162" fmla="*/ 277803 h 2160250"/>
              <a:gd name="connsiteX3163" fmla="*/ 9953886 w 12194024"/>
              <a:gd name="connsiteY3163" fmla="*/ 277803 h 2160250"/>
              <a:gd name="connsiteX3164" fmla="*/ 9949319 w 12194024"/>
              <a:gd name="connsiteY3164" fmla="*/ 274804 h 2160250"/>
              <a:gd name="connsiteX3165" fmla="*/ 9952226 w 12194024"/>
              <a:gd name="connsiteY3165" fmla="*/ 270328 h 2160250"/>
              <a:gd name="connsiteX3166" fmla="*/ 9957948 w 12194024"/>
              <a:gd name="connsiteY3166" fmla="*/ 272819 h 2160250"/>
              <a:gd name="connsiteX3167" fmla="*/ 9953886 w 12194024"/>
              <a:gd name="connsiteY3167" fmla="*/ 277803 h 2160250"/>
              <a:gd name="connsiteX3168" fmla="*/ 10714580 w 12194024"/>
              <a:gd name="connsiteY3168" fmla="*/ 277803 h 2160250"/>
              <a:gd name="connsiteX3169" fmla="*/ 10710011 w 12194024"/>
              <a:gd name="connsiteY3169" fmla="*/ 274804 h 2160250"/>
              <a:gd name="connsiteX3170" fmla="*/ 10712919 w 12194024"/>
              <a:gd name="connsiteY3170" fmla="*/ 270328 h 2160250"/>
              <a:gd name="connsiteX3171" fmla="*/ 10718640 w 12194024"/>
              <a:gd name="connsiteY3171" fmla="*/ 272819 h 2160250"/>
              <a:gd name="connsiteX3172" fmla="*/ 10714580 w 12194024"/>
              <a:gd name="connsiteY3172" fmla="*/ 277803 h 2160250"/>
              <a:gd name="connsiteX3173" fmla="*/ 10931893 w 12194024"/>
              <a:gd name="connsiteY3173" fmla="*/ 277803 h 2160250"/>
              <a:gd name="connsiteX3174" fmla="*/ 10927326 w 12194024"/>
              <a:gd name="connsiteY3174" fmla="*/ 274804 h 2160250"/>
              <a:gd name="connsiteX3175" fmla="*/ 10930233 w 12194024"/>
              <a:gd name="connsiteY3175" fmla="*/ 270328 h 2160250"/>
              <a:gd name="connsiteX3176" fmla="*/ 10935955 w 12194024"/>
              <a:gd name="connsiteY3176" fmla="*/ 272819 h 2160250"/>
              <a:gd name="connsiteX3177" fmla="*/ 10931893 w 12194024"/>
              <a:gd name="connsiteY3177" fmla="*/ 277803 h 2160250"/>
              <a:gd name="connsiteX3178" fmla="*/ 11909900 w 12194024"/>
              <a:gd name="connsiteY3178" fmla="*/ 277803 h 2160250"/>
              <a:gd name="connsiteX3179" fmla="*/ 11905333 w 12194024"/>
              <a:gd name="connsiteY3179" fmla="*/ 274804 h 2160250"/>
              <a:gd name="connsiteX3180" fmla="*/ 11908239 w 12194024"/>
              <a:gd name="connsiteY3180" fmla="*/ 270328 h 2160250"/>
              <a:gd name="connsiteX3181" fmla="*/ 11913962 w 12194024"/>
              <a:gd name="connsiteY3181" fmla="*/ 272819 h 2160250"/>
              <a:gd name="connsiteX3182" fmla="*/ 11909900 w 12194024"/>
              <a:gd name="connsiteY3182" fmla="*/ 277803 h 2160250"/>
              <a:gd name="connsiteX3183" fmla="*/ 12018558 w 12194024"/>
              <a:gd name="connsiteY3183" fmla="*/ 277803 h 2160250"/>
              <a:gd name="connsiteX3184" fmla="*/ 12013991 w 12194024"/>
              <a:gd name="connsiteY3184" fmla="*/ 274804 h 2160250"/>
              <a:gd name="connsiteX3185" fmla="*/ 12016897 w 12194024"/>
              <a:gd name="connsiteY3185" fmla="*/ 270328 h 2160250"/>
              <a:gd name="connsiteX3186" fmla="*/ 12022618 w 12194024"/>
              <a:gd name="connsiteY3186" fmla="*/ 272819 h 2160250"/>
              <a:gd name="connsiteX3187" fmla="*/ 12018558 w 12194024"/>
              <a:gd name="connsiteY3187" fmla="*/ 277803 h 2160250"/>
              <a:gd name="connsiteX3188" fmla="*/ 613551 w 12194024"/>
              <a:gd name="connsiteY3188" fmla="*/ 277895 h 2160250"/>
              <a:gd name="connsiteX3189" fmla="*/ 608937 w 12194024"/>
              <a:gd name="connsiteY3189" fmla="*/ 274527 h 2160250"/>
              <a:gd name="connsiteX3190" fmla="*/ 612674 w 12194024"/>
              <a:gd name="connsiteY3190" fmla="*/ 270328 h 2160250"/>
              <a:gd name="connsiteX3191" fmla="*/ 620564 w 12194024"/>
              <a:gd name="connsiteY3191" fmla="*/ 274942 h 2160250"/>
              <a:gd name="connsiteX3192" fmla="*/ 613551 w 12194024"/>
              <a:gd name="connsiteY3192" fmla="*/ 277895 h 2160250"/>
              <a:gd name="connsiteX3193" fmla="*/ 939568 w 12194024"/>
              <a:gd name="connsiteY3193" fmla="*/ 277895 h 2160250"/>
              <a:gd name="connsiteX3194" fmla="*/ 934955 w 12194024"/>
              <a:gd name="connsiteY3194" fmla="*/ 274527 h 2160250"/>
              <a:gd name="connsiteX3195" fmla="*/ 938692 w 12194024"/>
              <a:gd name="connsiteY3195" fmla="*/ 270328 h 2160250"/>
              <a:gd name="connsiteX3196" fmla="*/ 946582 w 12194024"/>
              <a:gd name="connsiteY3196" fmla="*/ 274942 h 2160250"/>
              <a:gd name="connsiteX3197" fmla="*/ 939568 w 12194024"/>
              <a:gd name="connsiteY3197" fmla="*/ 277895 h 2160250"/>
              <a:gd name="connsiteX3198" fmla="*/ 1265540 w 12194024"/>
              <a:gd name="connsiteY3198" fmla="*/ 277895 h 2160250"/>
              <a:gd name="connsiteX3199" fmla="*/ 1260925 w 12194024"/>
              <a:gd name="connsiteY3199" fmla="*/ 274527 h 2160250"/>
              <a:gd name="connsiteX3200" fmla="*/ 1264664 w 12194024"/>
              <a:gd name="connsiteY3200" fmla="*/ 270328 h 2160250"/>
              <a:gd name="connsiteX3201" fmla="*/ 1272552 w 12194024"/>
              <a:gd name="connsiteY3201" fmla="*/ 274942 h 2160250"/>
              <a:gd name="connsiteX3202" fmla="*/ 1265540 w 12194024"/>
              <a:gd name="connsiteY3202" fmla="*/ 277895 h 2160250"/>
              <a:gd name="connsiteX3203" fmla="*/ 2026186 w 12194024"/>
              <a:gd name="connsiteY3203" fmla="*/ 277895 h 2160250"/>
              <a:gd name="connsiteX3204" fmla="*/ 2021572 w 12194024"/>
              <a:gd name="connsiteY3204" fmla="*/ 274527 h 2160250"/>
              <a:gd name="connsiteX3205" fmla="*/ 2025310 w 12194024"/>
              <a:gd name="connsiteY3205" fmla="*/ 270328 h 2160250"/>
              <a:gd name="connsiteX3206" fmla="*/ 2033199 w 12194024"/>
              <a:gd name="connsiteY3206" fmla="*/ 274942 h 2160250"/>
              <a:gd name="connsiteX3207" fmla="*/ 2026186 w 12194024"/>
              <a:gd name="connsiteY3207" fmla="*/ 277895 h 2160250"/>
              <a:gd name="connsiteX3208" fmla="*/ 2352205 w 12194024"/>
              <a:gd name="connsiteY3208" fmla="*/ 277895 h 2160250"/>
              <a:gd name="connsiteX3209" fmla="*/ 2347590 w 12194024"/>
              <a:gd name="connsiteY3209" fmla="*/ 274527 h 2160250"/>
              <a:gd name="connsiteX3210" fmla="*/ 2351327 w 12194024"/>
              <a:gd name="connsiteY3210" fmla="*/ 270328 h 2160250"/>
              <a:gd name="connsiteX3211" fmla="*/ 2359217 w 12194024"/>
              <a:gd name="connsiteY3211" fmla="*/ 274942 h 2160250"/>
              <a:gd name="connsiteX3212" fmla="*/ 2352205 w 12194024"/>
              <a:gd name="connsiteY3212" fmla="*/ 277895 h 2160250"/>
              <a:gd name="connsiteX3213" fmla="*/ 2895536 w 12194024"/>
              <a:gd name="connsiteY3213" fmla="*/ 277895 h 2160250"/>
              <a:gd name="connsiteX3214" fmla="*/ 2890923 w 12194024"/>
              <a:gd name="connsiteY3214" fmla="*/ 274527 h 2160250"/>
              <a:gd name="connsiteX3215" fmla="*/ 2894660 w 12194024"/>
              <a:gd name="connsiteY3215" fmla="*/ 270328 h 2160250"/>
              <a:gd name="connsiteX3216" fmla="*/ 2902549 w 12194024"/>
              <a:gd name="connsiteY3216" fmla="*/ 274942 h 2160250"/>
              <a:gd name="connsiteX3217" fmla="*/ 2895536 w 12194024"/>
              <a:gd name="connsiteY3217" fmla="*/ 277895 h 2160250"/>
              <a:gd name="connsiteX3218" fmla="*/ 3330210 w 12194024"/>
              <a:gd name="connsiteY3218" fmla="*/ 277895 h 2160250"/>
              <a:gd name="connsiteX3219" fmla="*/ 3325596 w 12194024"/>
              <a:gd name="connsiteY3219" fmla="*/ 274527 h 2160250"/>
              <a:gd name="connsiteX3220" fmla="*/ 3329334 w 12194024"/>
              <a:gd name="connsiteY3220" fmla="*/ 270328 h 2160250"/>
              <a:gd name="connsiteX3221" fmla="*/ 3337224 w 12194024"/>
              <a:gd name="connsiteY3221" fmla="*/ 274942 h 2160250"/>
              <a:gd name="connsiteX3222" fmla="*/ 3330210 w 12194024"/>
              <a:gd name="connsiteY3222" fmla="*/ 277895 h 2160250"/>
              <a:gd name="connsiteX3223" fmla="*/ 4742847 w 12194024"/>
              <a:gd name="connsiteY3223" fmla="*/ 277895 h 2160250"/>
              <a:gd name="connsiteX3224" fmla="*/ 4738233 w 12194024"/>
              <a:gd name="connsiteY3224" fmla="*/ 274527 h 2160250"/>
              <a:gd name="connsiteX3225" fmla="*/ 4741970 w 12194024"/>
              <a:gd name="connsiteY3225" fmla="*/ 270328 h 2160250"/>
              <a:gd name="connsiteX3226" fmla="*/ 4749814 w 12194024"/>
              <a:gd name="connsiteY3226" fmla="*/ 274942 h 2160250"/>
              <a:gd name="connsiteX3227" fmla="*/ 4742847 w 12194024"/>
              <a:gd name="connsiteY3227" fmla="*/ 277895 h 2160250"/>
              <a:gd name="connsiteX3228" fmla="*/ 5068865 w 12194024"/>
              <a:gd name="connsiteY3228" fmla="*/ 277895 h 2160250"/>
              <a:gd name="connsiteX3229" fmla="*/ 5064251 w 12194024"/>
              <a:gd name="connsiteY3229" fmla="*/ 274527 h 2160250"/>
              <a:gd name="connsiteX3230" fmla="*/ 5067988 w 12194024"/>
              <a:gd name="connsiteY3230" fmla="*/ 270328 h 2160250"/>
              <a:gd name="connsiteX3231" fmla="*/ 5075831 w 12194024"/>
              <a:gd name="connsiteY3231" fmla="*/ 274942 h 2160250"/>
              <a:gd name="connsiteX3232" fmla="*/ 5068865 w 12194024"/>
              <a:gd name="connsiteY3232" fmla="*/ 277895 h 2160250"/>
              <a:gd name="connsiteX3233" fmla="*/ 6046871 w 12194024"/>
              <a:gd name="connsiteY3233" fmla="*/ 277895 h 2160250"/>
              <a:gd name="connsiteX3234" fmla="*/ 6042257 w 12194024"/>
              <a:gd name="connsiteY3234" fmla="*/ 274527 h 2160250"/>
              <a:gd name="connsiteX3235" fmla="*/ 6045994 w 12194024"/>
              <a:gd name="connsiteY3235" fmla="*/ 270328 h 2160250"/>
              <a:gd name="connsiteX3236" fmla="*/ 6053838 w 12194024"/>
              <a:gd name="connsiteY3236" fmla="*/ 274942 h 2160250"/>
              <a:gd name="connsiteX3237" fmla="*/ 6046871 w 12194024"/>
              <a:gd name="connsiteY3237" fmla="*/ 277895 h 2160250"/>
              <a:gd name="connsiteX3238" fmla="*/ 6693526 w 12194024"/>
              <a:gd name="connsiteY3238" fmla="*/ 277895 h 2160250"/>
              <a:gd name="connsiteX3239" fmla="*/ 6688912 w 12194024"/>
              <a:gd name="connsiteY3239" fmla="*/ 274527 h 2160250"/>
              <a:gd name="connsiteX3240" fmla="*/ 6692649 w 12194024"/>
              <a:gd name="connsiteY3240" fmla="*/ 270328 h 2160250"/>
              <a:gd name="connsiteX3241" fmla="*/ 6700539 w 12194024"/>
              <a:gd name="connsiteY3241" fmla="*/ 274942 h 2160250"/>
              <a:gd name="connsiteX3242" fmla="*/ 6693526 w 12194024"/>
              <a:gd name="connsiteY3242" fmla="*/ 277895 h 2160250"/>
              <a:gd name="connsiteX3243" fmla="*/ 7019543 w 12194024"/>
              <a:gd name="connsiteY3243" fmla="*/ 277895 h 2160250"/>
              <a:gd name="connsiteX3244" fmla="*/ 7014930 w 12194024"/>
              <a:gd name="connsiteY3244" fmla="*/ 274527 h 2160250"/>
              <a:gd name="connsiteX3245" fmla="*/ 7018667 w 12194024"/>
              <a:gd name="connsiteY3245" fmla="*/ 270328 h 2160250"/>
              <a:gd name="connsiteX3246" fmla="*/ 7026557 w 12194024"/>
              <a:gd name="connsiteY3246" fmla="*/ 274942 h 2160250"/>
              <a:gd name="connsiteX3247" fmla="*/ 7019543 w 12194024"/>
              <a:gd name="connsiteY3247" fmla="*/ 277895 h 2160250"/>
              <a:gd name="connsiteX3248" fmla="*/ 7345515 w 12194024"/>
              <a:gd name="connsiteY3248" fmla="*/ 277895 h 2160250"/>
              <a:gd name="connsiteX3249" fmla="*/ 7340901 w 12194024"/>
              <a:gd name="connsiteY3249" fmla="*/ 274527 h 2160250"/>
              <a:gd name="connsiteX3250" fmla="*/ 7344639 w 12194024"/>
              <a:gd name="connsiteY3250" fmla="*/ 270328 h 2160250"/>
              <a:gd name="connsiteX3251" fmla="*/ 7352528 w 12194024"/>
              <a:gd name="connsiteY3251" fmla="*/ 274942 h 2160250"/>
              <a:gd name="connsiteX3252" fmla="*/ 7345515 w 12194024"/>
              <a:gd name="connsiteY3252" fmla="*/ 277895 h 2160250"/>
              <a:gd name="connsiteX3253" fmla="*/ 8106161 w 12194024"/>
              <a:gd name="connsiteY3253" fmla="*/ 277895 h 2160250"/>
              <a:gd name="connsiteX3254" fmla="*/ 8101547 w 12194024"/>
              <a:gd name="connsiteY3254" fmla="*/ 274527 h 2160250"/>
              <a:gd name="connsiteX3255" fmla="*/ 8105285 w 12194024"/>
              <a:gd name="connsiteY3255" fmla="*/ 270328 h 2160250"/>
              <a:gd name="connsiteX3256" fmla="*/ 8113174 w 12194024"/>
              <a:gd name="connsiteY3256" fmla="*/ 274942 h 2160250"/>
              <a:gd name="connsiteX3257" fmla="*/ 8106161 w 12194024"/>
              <a:gd name="connsiteY3257" fmla="*/ 277895 h 2160250"/>
              <a:gd name="connsiteX3258" fmla="*/ 8432179 w 12194024"/>
              <a:gd name="connsiteY3258" fmla="*/ 277895 h 2160250"/>
              <a:gd name="connsiteX3259" fmla="*/ 8427565 w 12194024"/>
              <a:gd name="connsiteY3259" fmla="*/ 274527 h 2160250"/>
              <a:gd name="connsiteX3260" fmla="*/ 8431303 w 12194024"/>
              <a:gd name="connsiteY3260" fmla="*/ 270328 h 2160250"/>
              <a:gd name="connsiteX3261" fmla="*/ 8439192 w 12194024"/>
              <a:gd name="connsiteY3261" fmla="*/ 274942 h 2160250"/>
              <a:gd name="connsiteX3262" fmla="*/ 8432179 w 12194024"/>
              <a:gd name="connsiteY3262" fmla="*/ 277895 h 2160250"/>
              <a:gd name="connsiteX3263" fmla="*/ 8975511 w 12194024"/>
              <a:gd name="connsiteY3263" fmla="*/ 277895 h 2160250"/>
              <a:gd name="connsiteX3264" fmla="*/ 8970897 w 12194024"/>
              <a:gd name="connsiteY3264" fmla="*/ 274527 h 2160250"/>
              <a:gd name="connsiteX3265" fmla="*/ 8974634 w 12194024"/>
              <a:gd name="connsiteY3265" fmla="*/ 270328 h 2160250"/>
              <a:gd name="connsiteX3266" fmla="*/ 8982525 w 12194024"/>
              <a:gd name="connsiteY3266" fmla="*/ 274942 h 2160250"/>
              <a:gd name="connsiteX3267" fmla="*/ 8975511 w 12194024"/>
              <a:gd name="connsiteY3267" fmla="*/ 277895 h 2160250"/>
              <a:gd name="connsiteX3268" fmla="*/ 9410186 w 12194024"/>
              <a:gd name="connsiteY3268" fmla="*/ 277895 h 2160250"/>
              <a:gd name="connsiteX3269" fmla="*/ 9405572 w 12194024"/>
              <a:gd name="connsiteY3269" fmla="*/ 274527 h 2160250"/>
              <a:gd name="connsiteX3270" fmla="*/ 9409310 w 12194024"/>
              <a:gd name="connsiteY3270" fmla="*/ 270328 h 2160250"/>
              <a:gd name="connsiteX3271" fmla="*/ 9417199 w 12194024"/>
              <a:gd name="connsiteY3271" fmla="*/ 274942 h 2160250"/>
              <a:gd name="connsiteX3272" fmla="*/ 9410186 w 12194024"/>
              <a:gd name="connsiteY3272" fmla="*/ 277895 h 2160250"/>
              <a:gd name="connsiteX3273" fmla="*/ 10822822 w 12194024"/>
              <a:gd name="connsiteY3273" fmla="*/ 277895 h 2160250"/>
              <a:gd name="connsiteX3274" fmla="*/ 10818208 w 12194024"/>
              <a:gd name="connsiteY3274" fmla="*/ 274527 h 2160250"/>
              <a:gd name="connsiteX3275" fmla="*/ 10821944 w 12194024"/>
              <a:gd name="connsiteY3275" fmla="*/ 270328 h 2160250"/>
              <a:gd name="connsiteX3276" fmla="*/ 10829789 w 12194024"/>
              <a:gd name="connsiteY3276" fmla="*/ 274942 h 2160250"/>
              <a:gd name="connsiteX3277" fmla="*/ 10822822 w 12194024"/>
              <a:gd name="connsiteY3277" fmla="*/ 277895 h 2160250"/>
              <a:gd name="connsiteX3278" fmla="*/ 11148839 w 12194024"/>
              <a:gd name="connsiteY3278" fmla="*/ 277895 h 2160250"/>
              <a:gd name="connsiteX3279" fmla="*/ 11144226 w 12194024"/>
              <a:gd name="connsiteY3279" fmla="*/ 274527 h 2160250"/>
              <a:gd name="connsiteX3280" fmla="*/ 11147963 w 12194024"/>
              <a:gd name="connsiteY3280" fmla="*/ 270328 h 2160250"/>
              <a:gd name="connsiteX3281" fmla="*/ 11155806 w 12194024"/>
              <a:gd name="connsiteY3281" fmla="*/ 274942 h 2160250"/>
              <a:gd name="connsiteX3282" fmla="*/ 11148839 w 12194024"/>
              <a:gd name="connsiteY3282" fmla="*/ 277895 h 2160250"/>
              <a:gd name="connsiteX3283" fmla="*/ 12126846 w 12194024"/>
              <a:gd name="connsiteY3283" fmla="*/ 277895 h 2160250"/>
              <a:gd name="connsiteX3284" fmla="*/ 12122233 w 12194024"/>
              <a:gd name="connsiteY3284" fmla="*/ 274527 h 2160250"/>
              <a:gd name="connsiteX3285" fmla="*/ 12125969 w 12194024"/>
              <a:gd name="connsiteY3285" fmla="*/ 270328 h 2160250"/>
              <a:gd name="connsiteX3286" fmla="*/ 12133814 w 12194024"/>
              <a:gd name="connsiteY3286" fmla="*/ 274942 h 2160250"/>
              <a:gd name="connsiteX3287" fmla="*/ 12126846 w 12194024"/>
              <a:gd name="connsiteY3287" fmla="*/ 277895 h 2160250"/>
              <a:gd name="connsiteX3288" fmla="*/ 6802183 w 12194024"/>
              <a:gd name="connsiteY3288" fmla="*/ 278079 h 2160250"/>
              <a:gd name="connsiteX3289" fmla="*/ 6797846 w 12194024"/>
              <a:gd name="connsiteY3289" fmla="*/ 274480 h 2160250"/>
              <a:gd name="connsiteX3290" fmla="*/ 6801307 w 12194024"/>
              <a:gd name="connsiteY3290" fmla="*/ 268851 h 2160250"/>
              <a:gd name="connsiteX3291" fmla="*/ 6805366 w 12194024"/>
              <a:gd name="connsiteY3291" fmla="*/ 273604 h 2160250"/>
              <a:gd name="connsiteX3292" fmla="*/ 6802183 w 12194024"/>
              <a:gd name="connsiteY3292" fmla="*/ 278079 h 2160250"/>
              <a:gd name="connsiteX3293" fmla="*/ 7237273 w 12194024"/>
              <a:gd name="connsiteY3293" fmla="*/ 278079 h 2160250"/>
              <a:gd name="connsiteX3294" fmla="*/ 7232659 w 12194024"/>
              <a:gd name="connsiteY3294" fmla="*/ 274803 h 2160250"/>
              <a:gd name="connsiteX3295" fmla="*/ 7235474 w 12194024"/>
              <a:gd name="connsiteY3295" fmla="*/ 268759 h 2160250"/>
              <a:gd name="connsiteX3296" fmla="*/ 7239903 w 12194024"/>
              <a:gd name="connsiteY3296" fmla="*/ 273234 h 2160250"/>
              <a:gd name="connsiteX3297" fmla="*/ 7237273 w 12194024"/>
              <a:gd name="connsiteY3297" fmla="*/ 278079 h 2160250"/>
              <a:gd name="connsiteX3298" fmla="*/ 8215280 w 12194024"/>
              <a:gd name="connsiteY3298" fmla="*/ 278079 h 2160250"/>
              <a:gd name="connsiteX3299" fmla="*/ 8210666 w 12194024"/>
              <a:gd name="connsiteY3299" fmla="*/ 274804 h 2160250"/>
              <a:gd name="connsiteX3300" fmla="*/ 8213480 w 12194024"/>
              <a:gd name="connsiteY3300" fmla="*/ 268759 h 2160250"/>
              <a:gd name="connsiteX3301" fmla="*/ 8217910 w 12194024"/>
              <a:gd name="connsiteY3301" fmla="*/ 273235 h 2160250"/>
              <a:gd name="connsiteX3302" fmla="*/ 8215280 w 12194024"/>
              <a:gd name="connsiteY3302" fmla="*/ 278079 h 2160250"/>
              <a:gd name="connsiteX3303" fmla="*/ 9627916 w 12194024"/>
              <a:gd name="connsiteY3303" fmla="*/ 278079 h 2160250"/>
              <a:gd name="connsiteX3304" fmla="*/ 9623301 w 12194024"/>
              <a:gd name="connsiteY3304" fmla="*/ 274804 h 2160250"/>
              <a:gd name="connsiteX3305" fmla="*/ 9626116 w 12194024"/>
              <a:gd name="connsiteY3305" fmla="*/ 268759 h 2160250"/>
              <a:gd name="connsiteX3306" fmla="*/ 9630546 w 12194024"/>
              <a:gd name="connsiteY3306" fmla="*/ 273235 h 2160250"/>
              <a:gd name="connsiteX3307" fmla="*/ 9627916 w 12194024"/>
              <a:gd name="connsiteY3307" fmla="*/ 278079 h 2160250"/>
              <a:gd name="connsiteX3308" fmla="*/ 10605923 w 12194024"/>
              <a:gd name="connsiteY3308" fmla="*/ 278079 h 2160250"/>
              <a:gd name="connsiteX3309" fmla="*/ 10601308 w 12194024"/>
              <a:gd name="connsiteY3309" fmla="*/ 274804 h 2160250"/>
              <a:gd name="connsiteX3310" fmla="*/ 10604123 w 12194024"/>
              <a:gd name="connsiteY3310" fmla="*/ 268759 h 2160250"/>
              <a:gd name="connsiteX3311" fmla="*/ 10608553 w 12194024"/>
              <a:gd name="connsiteY3311" fmla="*/ 273235 h 2160250"/>
              <a:gd name="connsiteX3312" fmla="*/ 10605923 w 12194024"/>
              <a:gd name="connsiteY3312" fmla="*/ 278079 h 2160250"/>
              <a:gd name="connsiteX3313" fmla="*/ 11040182 w 12194024"/>
              <a:gd name="connsiteY3313" fmla="*/ 278079 h 2160250"/>
              <a:gd name="connsiteX3314" fmla="*/ 11035845 w 12194024"/>
              <a:gd name="connsiteY3314" fmla="*/ 274481 h 2160250"/>
              <a:gd name="connsiteX3315" fmla="*/ 11039305 w 12194024"/>
              <a:gd name="connsiteY3315" fmla="*/ 268852 h 2160250"/>
              <a:gd name="connsiteX3316" fmla="*/ 11043365 w 12194024"/>
              <a:gd name="connsiteY3316" fmla="*/ 273604 h 2160250"/>
              <a:gd name="connsiteX3317" fmla="*/ 11040182 w 12194024"/>
              <a:gd name="connsiteY3317" fmla="*/ 278079 h 2160250"/>
              <a:gd name="connsiteX3318" fmla="*/ 11801243 w 12194024"/>
              <a:gd name="connsiteY3318" fmla="*/ 278079 h 2160250"/>
              <a:gd name="connsiteX3319" fmla="*/ 11796630 w 12194024"/>
              <a:gd name="connsiteY3319" fmla="*/ 274804 h 2160250"/>
              <a:gd name="connsiteX3320" fmla="*/ 11799444 w 12194024"/>
              <a:gd name="connsiteY3320" fmla="*/ 268759 h 2160250"/>
              <a:gd name="connsiteX3321" fmla="*/ 11803874 w 12194024"/>
              <a:gd name="connsiteY3321" fmla="*/ 273235 h 2160250"/>
              <a:gd name="connsiteX3322" fmla="*/ 11801243 w 12194024"/>
              <a:gd name="connsiteY3322" fmla="*/ 278079 h 2160250"/>
              <a:gd name="connsiteX3323" fmla="*/ 287534 w 12194024"/>
              <a:gd name="connsiteY3323" fmla="*/ 278079 h 2160250"/>
              <a:gd name="connsiteX3324" fmla="*/ 283196 w 12194024"/>
              <a:gd name="connsiteY3324" fmla="*/ 274481 h 2160250"/>
              <a:gd name="connsiteX3325" fmla="*/ 286657 w 12194024"/>
              <a:gd name="connsiteY3325" fmla="*/ 268851 h 2160250"/>
              <a:gd name="connsiteX3326" fmla="*/ 290717 w 12194024"/>
              <a:gd name="connsiteY3326" fmla="*/ 273604 h 2160250"/>
              <a:gd name="connsiteX3327" fmla="*/ 287534 w 12194024"/>
              <a:gd name="connsiteY3327" fmla="*/ 278079 h 2160250"/>
              <a:gd name="connsiteX3328" fmla="*/ 722207 w 12194024"/>
              <a:gd name="connsiteY3328" fmla="*/ 278079 h 2160250"/>
              <a:gd name="connsiteX3329" fmla="*/ 717871 w 12194024"/>
              <a:gd name="connsiteY3329" fmla="*/ 274481 h 2160250"/>
              <a:gd name="connsiteX3330" fmla="*/ 721331 w 12194024"/>
              <a:gd name="connsiteY3330" fmla="*/ 268851 h 2160250"/>
              <a:gd name="connsiteX3331" fmla="*/ 725391 w 12194024"/>
              <a:gd name="connsiteY3331" fmla="*/ 273604 h 2160250"/>
              <a:gd name="connsiteX3332" fmla="*/ 722207 w 12194024"/>
              <a:gd name="connsiteY3332" fmla="*/ 278079 h 2160250"/>
              <a:gd name="connsiteX3333" fmla="*/ 1157298 w 12194024"/>
              <a:gd name="connsiteY3333" fmla="*/ 278079 h 2160250"/>
              <a:gd name="connsiteX3334" fmla="*/ 1152684 w 12194024"/>
              <a:gd name="connsiteY3334" fmla="*/ 274803 h 2160250"/>
              <a:gd name="connsiteX3335" fmla="*/ 1155499 w 12194024"/>
              <a:gd name="connsiteY3335" fmla="*/ 268759 h 2160250"/>
              <a:gd name="connsiteX3336" fmla="*/ 1159928 w 12194024"/>
              <a:gd name="connsiteY3336" fmla="*/ 273234 h 2160250"/>
              <a:gd name="connsiteX3337" fmla="*/ 1157298 w 12194024"/>
              <a:gd name="connsiteY3337" fmla="*/ 278079 h 2160250"/>
              <a:gd name="connsiteX3338" fmla="*/ 2135305 w 12194024"/>
              <a:gd name="connsiteY3338" fmla="*/ 278079 h 2160250"/>
              <a:gd name="connsiteX3339" fmla="*/ 2130691 w 12194024"/>
              <a:gd name="connsiteY3339" fmla="*/ 274803 h 2160250"/>
              <a:gd name="connsiteX3340" fmla="*/ 2133506 w 12194024"/>
              <a:gd name="connsiteY3340" fmla="*/ 268759 h 2160250"/>
              <a:gd name="connsiteX3341" fmla="*/ 2137935 w 12194024"/>
              <a:gd name="connsiteY3341" fmla="*/ 273234 h 2160250"/>
              <a:gd name="connsiteX3342" fmla="*/ 2135305 w 12194024"/>
              <a:gd name="connsiteY3342" fmla="*/ 278079 h 2160250"/>
              <a:gd name="connsiteX3343" fmla="*/ 3547940 w 12194024"/>
              <a:gd name="connsiteY3343" fmla="*/ 278079 h 2160250"/>
              <a:gd name="connsiteX3344" fmla="*/ 3543326 w 12194024"/>
              <a:gd name="connsiteY3344" fmla="*/ 274803 h 2160250"/>
              <a:gd name="connsiteX3345" fmla="*/ 3546140 w 12194024"/>
              <a:gd name="connsiteY3345" fmla="*/ 268759 h 2160250"/>
              <a:gd name="connsiteX3346" fmla="*/ 3550571 w 12194024"/>
              <a:gd name="connsiteY3346" fmla="*/ 273234 h 2160250"/>
              <a:gd name="connsiteX3347" fmla="*/ 3547940 w 12194024"/>
              <a:gd name="connsiteY3347" fmla="*/ 278079 h 2160250"/>
              <a:gd name="connsiteX3348" fmla="*/ 4525948 w 12194024"/>
              <a:gd name="connsiteY3348" fmla="*/ 278079 h 2160250"/>
              <a:gd name="connsiteX3349" fmla="*/ 4521334 w 12194024"/>
              <a:gd name="connsiteY3349" fmla="*/ 274803 h 2160250"/>
              <a:gd name="connsiteX3350" fmla="*/ 4524148 w 12194024"/>
              <a:gd name="connsiteY3350" fmla="*/ 268759 h 2160250"/>
              <a:gd name="connsiteX3351" fmla="*/ 4528578 w 12194024"/>
              <a:gd name="connsiteY3351" fmla="*/ 273234 h 2160250"/>
              <a:gd name="connsiteX3352" fmla="*/ 4525948 w 12194024"/>
              <a:gd name="connsiteY3352" fmla="*/ 278079 h 2160250"/>
              <a:gd name="connsiteX3353" fmla="*/ 4960207 w 12194024"/>
              <a:gd name="connsiteY3353" fmla="*/ 278079 h 2160250"/>
              <a:gd name="connsiteX3354" fmla="*/ 4955870 w 12194024"/>
              <a:gd name="connsiteY3354" fmla="*/ 274481 h 2160250"/>
              <a:gd name="connsiteX3355" fmla="*/ 4959330 w 12194024"/>
              <a:gd name="connsiteY3355" fmla="*/ 268851 h 2160250"/>
              <a:gd name="connsiteX3356" fmla="*/ 4963390 w 12194024"/>
              <a:gd name="connsiteY3356" fmla="*/ 273604 h 2160250"/>
              <a:gd name="connsiteX3357" fmla="*/ 4960207 w 12194024"/>
              <a:gd name="connsiteY3357" fmla="*/ 278079 h 2160250"/>
              <a:gd name="connsiteX3358" fmla="*/ 5721268 w 12194024"/>
              <a:gd name="connsiteY3358" fmla="*/ 278079 h 2160250"/>
              <a:gd name="connsiteX3359" fmla="*/ 5716655 w 12194024"/>
              <a:gd name="connsiteY3359" fmla="*/ 274803 h 2160250"/>
              <a:gd name="connsiteX3360" fmla="*/ 5719469 w 12194024"/>
              <a:gd name="connsiteY3360" fmla="*/ 268759 h 2160250"/>
              <a:gd name="connsiteX3361" fmla="*/ 5723899 w 12194024"/>
              <a:gd name="connsiteY3361" fmla="*/ 273234 h 2160250"/>
              <a:gd name="connsiteX3362" fmla="*/ 5721268 w 12194024"/>
              <a:gd name="connsiteY3362" fmla="*/ 278079 h 2160250"/>
              <a:gd name="connsiteX3363" fmla="*/ 6367508 w 12194024"/>
              <a:gd name="connsiteY3363" fmla="*/ 278079 h 2160250"/>
              <a:gd name="connsiteX3364" fmla="*/ 6363171 w 12194024"/>
              <a:gd name="connsiteY3364" fmla="*/ 274481 h 2160250"/>
              <a:gd name="connsiteX3365" fmla="*/ 6366632 w 12194024"/>
              <a:gd name="connsiteY3365" fmla="*/ 268851 h 2160250"/>
              <a:gd name="connsiteX3366" fmla="*/ 6370692 w 12194024"/>
              <a:gd name="connsiteY3366" fmla="*/ 273604 h 2160250"/>
              <a:gd name="connsiteX3367" fmla="*/ 6367508 w 12194024"/>
              <a:gd name="connsiteY3367" fmla="*/ 278079 h 2160250"/>
              <a:gd name="connsiteX3368" fmla="*/ 1373505 w 12194024"/>
              <a:gd name="connsiteY3368" fmla="*/ 279279 h 2160250"/>
              <a:gd name="connsiteX3369" fmla="*/ 1369860 w 12194024"/>
              <a:gd name="connsiteY3369" fmla="*/ 273881 h 2160250"/>
              <a:gd name="connsiteX3370" fmla="*/ 1373966 w 12194024"/>
              <a:gd name="connsiteY3370" fmla="*/ 270005 h 2160250"/>
              <a:gd name="connsiteX3371" fmla="*/ 1377381 w 12194024"/>
              <a:gd name="connsiteY3371" fmla="*/ 274342 h 2160250"/>
              <a:gd name="connsiteX3372" fmla="*/ 1373505 w 12194024"/>
              <a:gd name="connsiteY3372" fmla="*/ 279279 h 2160250"/>
              <a:gd name="connsiteX3373" fmla="*/ 5176829 w 12194024"/>
              <a:gd name="connsiteY3373" fmla="*/ 279279 h 2160250"/>
              <a:gd name="connsiteX3374" fmla="*/ 5173185 w 12194024"/>
              <a:gd name="connsiteY3374" fmla="*/ 273881 h 2160250"/>
              <a:gd name="connsiteX3375" fmla="*/ 5177291 w 12194024"/>
              <a:gd name="connsiteY3375" fmla="*/ 270005 h 2160250"/>
              <a:gd name="connsiteX3376" fmla="*/ 5180705 w 12194024"/>
              <a:gd name="connsiteY3376" fmla="*/ 274342 h 2160250"/>
              <a:gd name="connsiteX3377" fmla="*/ 5176829 w 12194024"/>
              <a:gd name="connsiteY3377" fmla="*/ 279279 h 2160250"/>
              <a:gd name="connsiteX3378" fmla="*/ 7453480 w 12194024"/>
              <a:gd name="connsiteY3378" fmla="*/ 279279 h 2160250"/>
              <a:gd name="connsiteX3379" fmla="*/ 7449835 w 12194024"/>
              <a:gd name="connsiteY3379" fmla="*/ 273881 h 2160250"/>
              <a:gd name="connsiteX3380" fmla="*/ 7453942 w 12194024"/>
              <a:gd name="connsiteY3380" fmla="*/ 270005 h 2160250"/>
              <a:gd name="connsiteX3381" fmla="*/ 7457355 w 12194024"/>
              <a:gd name="connsiteY3381" fmla="*/ 274342 h 2160250"/>
              <a:gd name="connsiteX3382" fmla="*/ 7453480 w 12194024"/>
              <a:gd name="connsiteY3382" fmla="*/ 279279 h 2160250"/>
              <a:gd name="connsiteX3383" fmla="*/ 11256804 w 12194024"/>
              <a:gd name="connsiteY3383" fmla="*/ 279279 h 2160250"/>
              <a:gd name="connsiteX3384" fmla="*/ 11253160 w 12194024"/>
              <a:gd name="connsiteY3384" fmla="*/ 273881 h 2160250"/>
              <a:gd name="connsiteX3385" fmla="*/ 11257266 w 12194024"/>
              <a:gd name="connsiteY3385" fmla="*/ 270005 h 2160250"/>
              <a:gd name="connsiteX3386" fmla="*/ 11260680 w 12194024"/>
              <a:gd name="connsiteY3386" fmla="*/ 274342 h 2160250"/>
              <a:gd name="connsiteX3387" fmla="*/ 11256804 w 12194024"/>
              <a:gd name="connsiteY3387" fmla="*/ 279279 h 2160250"/>
              <a:gd name="connsiteX3388" fmla="*/ 9031570 w 12194024"/>
              <a:gd name="connsiteY3388" fmla="*/ 332477 h 2160250"/>
              <a:gd name="connsiteX3389" fmla="*/ 9024695 w 12194024"/>
              <a:gd name="connsiteY3389" fmla="*/ 329709 h 2160250"/>
              <a:gd name="connsiteX3390" fmla="*/ 9027510 w 12194024"/>
              <a:gd name="connsiteY3390" fmla="*/ 325002 h 2160250"/>
              <a:gd name="connsiteX3391" fmla="*/ 9035860 w 12194024"/>
              <a:gd name="connsiteY3391" fmla="*/ 326571 h 2160250"/>
              <a:gd name="connsiteX3392" fmla="*/ 9031570 w 12194024"/>
              <a:gd name="connsiteY3392" fmla="*/ 332477 h 2160250"/>
              <a:gd name="connsiteX3393" fmla="*/ 12074202 w 12194024"/>
              <a:gd name="connsiteY3393" fmla="*/ 332477 h 2160250"/>
              <a:gd name="connsiteX3394" fmla="*/ 12067326 w 12194024"/>
              <a:gd name="connsiteY3394" fmla="*/ 329709 h 2160250"/>
              <a:gd name="connsiteX3395" fmla="*/ 12070140 w 12194024"/>
              <a:gd name="connsiteY3395" fmla="*/ 325002 h 2160250"/>
              <a:gd name="connsiteX3396" fmla="*/ 12078492 w 12194024"/>
              <a:gd name="connsiteY3396" fmla="*/ 326571 h 2160250"/>
              <a:gd name="connsiteX3397" fmla="*/ 12074202 w 12194024"/>
              <a:gd name="connsiteY3397" fmla="*/ 332477 h 2160250"/>
              <a:gd name="connsiteX3398" fmla="*/ 995582 w 12194024"/>
              <a:gd name="connsiteY3398" fmla="*/ 332477 h 2160250"/>
              <a:gd name="connsiteX3399" fmla="*/ 988706 w 12194024"/>
              <a:gd name="connsiteY3399" fmla="*/ 329709 h 2160250"/>
              <a:gd name="connsiteX3400" fmla="*/ 991520 w 12194024"/>
              <a:gd name="connsiteY3400" fmla="*/ 325002 h 2160250"/>
              <a:gd name="connsiteX3401" fmla="*/ 999872 w 12194024"/>
              <a:gd name="connsiteY3401" fmla="*/ 326571 h 2160250"/>
              <a:gd name="connsiteX3402" fmla="*/ 995582 w 12194024"/>
              <a:gd name="connsiteY3402" fmla="*/ 332477 h 2160250"/>
              <a:gd name="connsiteX3403" fmla="*/ 2951594 w 12194024"/>
              <a:gd name="connsiteY3403" fmla="*/ 332477 h 2160250"/>
              <a:gd name="connsiteX3404" fmla="*/ 2944720 w 12194024"/>
              <a:gd name="connsiteY3404" fmla="*/ 329709 h 2160250"/>
              <a:gd name="connsiteX3405" fmla="*/ 2947534 w 12194024"/>
              <a:gd name="connsiteY3405" fmla="*/ 325002 h 2160250"/>
              <a:gd name="connsiteX3406" fmla="*/ 2955886 w 12194024"/>
              <a:gd name="connsiteY3406" fmla="*/ 326571 h 2160250"/>
              <a:gd name="connsiteX3407" fmla="*/ 2951594 w 12194024"/>
              <a:gd name="connsiteY3407" fmla="*/ 332477 h 2160250"/>
              <a:gd name="connsiteX3408" fmla="*/ 5994227 w 12194024"/>
              <a:gd name="connsiteY3408" fmla="*/ 332477 h 2160250"/>
              <a:gd name="connsiteX3409" fmla="*/ 5987352 w 12194024"/>
              <a:gd name="connsiteY3409" fmla="*/ 329709 h 2160250"/>
              <a:gd name="connsiteX3410" fmla="*/ 5990166 w 12194024"/>
              <a:gd name="connsiteY3410" fmla="*/ 325002 h 2160250"/>
              <a:gd name="connsiteX3411" fmla="*/ 5998518 w 12194024"/>
              <a:gd name="connsiteY3411" fmla="*/ 326571 h 2160250"/>
              <a:gd name="connsiteX3412" fmla="*/ 5994227 w 12194024"/>
              <a:gd name="connsiteY3412" fmla="*/ 332477 h 2160250"/>
              <a:gd name="connsiteX3413" fmla="*/ 7075557 w 12194024"/>
              <a:gd name="connsiteY3413" fmla="*/ 332477 h 2160250"/>
              <a:gd name="connsiteX3414" fmla="*/ 7068682 w 12194024"/>
              <a:gd name="connsiteY3414" fmla="*/ 329709 h 2160250"/>
              <a:gd name="connsiteX3415" fmla="*/ 7071496 w 12194024"/>
              <a:gd name="connsiteY3415" fmla="*/ 325002 h 2160250"/>
              <a:gd name="connsiteX3416" fmla="*/ 7079847 w 12194024"/>
              <a:gd name="connsiteY3416" fmla="*/ 326571 h 2160250"/>
              <a:gd name="connsiteX3417" fmla="*/ 7075557 w 12194024"/>
              <a:gd name="connsiteY3417" fmla="*/ 332477 h 2160250"/>
              <a:gd name="connsiteX3418" fmla="*/ 7180569 w 12194024"/>
              <a:gd name="connsiteY3418" fmla="*/ 332523 h 2160250"/>
              <a:gd name="connsiteX3419" fmla="*/ 7177293 w 12194024"/>
              <a:gd name="connsiteY3419" fmla="*/ 327955 h 2160250"/>
              <a:gd name="connsiteX3420" fmla="*/ 7183845 w 12194024"/>
              <a:gd name="connsiteY3420" fmla="*/ 324818 h 2160250"/>
              <a:gd name="connsiteX3421" fmla="*/ 7188874 w 12194024"/>
              <a:gd name="connsiteY3421" fmla="*/ 330308 h 2160250"/>
              <a:gd name="connsiteX3422" fmla="*/ 7180569 w 12194024"/>
              <a:gd name="connsiteY3422" fmla="*/ 332523 h 2160250"/>
              <a:gd name="connsiteX3423" fmla="*/ 9679868 w 12194024"/>
              <a:gd name="connsiteY3423" fmla="*/ 332523 h 2160250"/>
              <a:gd name="connsiteX3424" fmla="*/ 9676824 w 12194024"/>
              <a:gd name="connsiteY3424" fmla="*/ 328001 h 2160250"/>
              <a:gd name="connsiteX3425" fmla="*/ 9683051 w 12194024"/>
              <a:gd name="connsiteY3425" fmla="*/ 324680 h 2160250"/>
              <a:gd name="connsiteX3426" fmla="*/ 9688173 w 12194024"/>
              <a:gd name="connsiteY3426" fmla="*/ 330309 h 2160250"/>
              <a:gd name="connsiteX3427" fmla="*/ 9679868 w 12194024"/>
              <a:gd name="connsiteY3427" fmla="*/ 332523 h 2160250"/>
              <a:gd name="connsiteX3428" fmla="*/ 10005887 w 12194024"/>
              <a:gd name="connsiteY3428" fmla="*/ 332523 h 2160250"/>
              <a:gd name="connsiteX3429" fmla="*/ 10002840 w 12194024"/>
              <a:gd name="connsiteY3429" fmla="*/ 328001 h 2160250"/>
              <a:gd name="connsiteX3430" fmla="*/ 10009070 w 12194024"/>
              <a:gd name="connsiteY3430" fmla="*/ 324680 h 2160250"/>
              <a:gd name="connsiteX3431" fmla="*/ 10014190 w 12194024"/>
              <a:gd name="connsiteY3431" fmla="*/ 330309 h 2160250"/>
              <a:gd name="connsiteX3432" fmla="*/ 10005887 w 12194024"/>
              <a:gd name="connsiteY3432" fmla="*/ 332523 h 2160250"/>
              <a:gd name="connsiteX3433" fmla="*/ 10440560 w 12194024"/>
              <a:gd name="connsiteY3433" fmla="*/ 332523 h 2160250"/>
              <a:gd name="connsiteX3434" fmla="*/ 10437285 w 12194024"/>
              <a:gd name="connsiteY3434" fmla="*/ 327955 h 2160250"/>
              <a:gd name="connsiteX3435" fmla="*/ 10443837 w 12194024"/>
              <a:gd name="connsiteY3435" fmla="*/ 324818 h 2160250"/>
              <a:gd name="connsiteX3436" fmla="*/ 10448866 w 12194024"/>
              <a:gd name="connsiteY3436" fmla="*/ 330309 h 2160250"/>
              <a:gd name="connsiteX3437" fmla="*/ 10440560 w 12194024"/>
              <a:gd name="connsiteY3437" fmla="*/ 332523 h 2160250"/>
              <a:gd name="connsiteX3438" fmla="*/ 10875190 w 12194024"/>
              <a:gd name="connsiteY3438" fmla="*/ 332523 h 2160250"/>
              <a:gd name="connsiteX3439" fmla="*/ 10871914 w 12194024"/>
              <a:gd name="connsiteY3439" fmla="*/ 327955 h 2160250"/>
              <a:gd name="connsiteX3440" fmla="*/ 10878465 w 12194024"/>
              <a:gd name="connsiteY3440" fmla="*/ 324818 h 2160250"/>
              <a:gd name="connsiteX3441" fmla="*/ 10883494 w 12194024"/>
              <a:gd name="connsiteY3441" fmla="*/ 330309 h 2160250"/>
              <a:gd name="connsiteX3442" fmla="*/ 10875190 w 12194024"/>
              <a:gd name="connsiteY3442" fmla="*/ 332523 h 2160250"/>
              <a:gd name="connsiteX3443" fmla="*/ 11201207 w 12194024"/>
              <a:gd name="connsiteY3443" fmla="*/ 332523 h 2160250"/>
              <a:gd name="connsiteX3444" fmla="*/ 11197931 w 12194024"/>
              <a:gd name="connsiteY3444" fmla="*/ 327955 h 2160250"/>
              <a:gd name="connsiteX3445" fmla="*/ 11204482 w 12194024"/>
              <a:gd name="connsiteY3445" fmla="*/ 324818 h 2160250"/>
              <a:gd name="connsiteX3446" fmla="*/ 11209512 w 12194024"/>
              <a:gd name="connsiteY3446" fmla="*/ 330309 h 2160250"/>
              <a:gd name="connsiteX3447" fmla="*/ 11201207 w 12194024"/>
              <a:gd name="connsiteY3447" fmla="*/ 332523 h 2160250"/>
              <a:gd name="connsiteX3448" fmla="*/ 11418521 w 12194024"/>
              <a:gd name="connsiteY3448" fmla="*/ 332523 h 2160250"/>
              <a:gd name="connsiteX3449" fmla="*/ 11415246 w 12194024"/>
              <a:gd name="connsiteY3449" fmla="*/ 327955 h 2160250"/>
              <a:gd name="connsiteX3450" fmla="*/ 11421796 w 12194024"/>
              <a:gd name="connsiteY3450" fmla="*/ 324818 h 2160250"/>
              <a:gd name="connsiteX3451" fmla="*/ 11426827 w 12194024"/>
              <a:gd name="connsiteY3451" fmla="*/ 330309 h 2160250"/>
              <a:gd name="connsiteX3452" fmla="*/ 11418521 w 12194024"/>
              <a:gd name="connsiteY3452" fmla="*/ 332523 h 2160250"/>
              <a:gd name="connsiteX3453" fmla="*/ 13929 w 12194024"/>
              <a:gd name="connsiteY3453" fmla="*/ 332523 h 2160250"/>
              <a:gd name="connsiteX3454" fmla="*/ 10653 w 12194024"/>
              <a:gd name="connsiteY3454" fmla="*/ 327955 h 2160250"/>
              <a:gd name="connsiteX3455" fmla="*/ 17205 w 12194024"/>
              <a:gd name="connsiteY3455" fmla="*/ 324818 h 2160250"/>
              <a:gd name="connsiteX3456" fmla="*/ 22234 w 12194024"/>
              <a:gd name="connsiteY3456" fmla="*/ 330308 h 2160250"/>
              <a:gd name="connsiteX3457" fmla="*/ 13929 w 12194024"/>
              <a:gd name="connsiteY3457" fmla="*/ 332523 h 2160250"/>
              <a:gd name="connsiteX3458" fmla="*/ 1100593 w 12194024"/>
              <a:gd name="connsiteY3458" fmla="*/ 332523 h 2160250"/>
              <a:gd name="connsiteX3459" fmla="*/ 1097318 w 12194024"/>
              <a:gd name="connsiteY3459" fmla="*/ 327955 h 2160250"/>
              <a:gd name="connsiteX3460" fmla="*/ 1103869 w 12194024"/>
              <a:gd name="connsiteY3460" fmla="*/ 324818 h 2160250"/>
              <a:gd name="connsiteX3461" fmla="*/ 1108898 w 12194024"/>
              <a:gd name="connsiteY3461" fmla="*/ 330308 h 2160250"/>
              <a:gd name="connsiteX3462" fmla="*/ 1100593 w 12194024"/>
              <a:gd name="connsiteY3462" fmla="*/ 332523 h 2160250"/>
              <a:gd name="connsiteX3463" fmla="*/ 3599894 w 12194024"/>
              <a:gd name="connsiteY3463" fmla="*/ 332523 h 2160250"/>
              <a:gd name="connsiteX3464" fmla="*/ 3596848 w 12194024"/>
              <a:gd name="connsiteY3464" fmla="*/ 328001 h 2160250"/>
              <a:gd name="connsiteX3465" fmla="*/ 3603076 w 12194024"/>
              <a:gd name="connsiteY3465" fmla="*/ 324679 h 2160250"/>
              <a:gd name="connsiteX3466" fmla="*/ 3608197 w 12194024"/>
              <a:gd name="connsiteY3466" fmla="*/ 330308 h 2160250"/>
              <a:gd name="connsiteX3467" fmla="*/ 3599894 w 12194024"/>
              <a:gd name="connsiteY3467" fmla="*/ 332523 h 2160250"/>
              <a:gd name="connsiteX3468" fmla="*/ 3925911 w 12194024"/>
              <a:gd name="connsiteY3468" fmla="*/ 332523 h 2160250"/>
              <a:gd name="connsiteX3469" fmla="*/ 3922865 w 12194024"/>
              <a:gd name="connsiteY3469" fmla="*/ 328001 h 2160250"/>
              <a:gd name="connsiteX3470" fmla="*/ 3929095 w 12194024"/>
              <a:gd name="connsiteY3470" fmla="*/ 324679 h 2160250"/>
              <a:gd name="connsiteX3471" fmla="*/ 3934216 w 12194024"/>
              <a:gd name="connsiteY3471" fmla="*/ 330308 h 2160250"/>
              <a:gd name="connsiteX3472" fmla="*/ 3925911 w 12194024"/>
              <a:gd name="connsiteY3472" fmla="*/ 332523 h 2160250"/>
              <a:gd name="connsiteX3473" fmla="*/ 4360585 w 12194024"/>
              <a:gd name="connsiteY3473" fmla="*/ 332523 h 2160250"/>
              <a:gd name="connsiteX3474" fmla="*/ 4357310 w 12194024"/>
              <a:gd name="connsiteY3474" fmla="*/ 327955 h 2160250"/>
              <a:gd name="connsiteX3475" fmla="*/ 4363862 w 12194024"/>
              <a:gd name="connsiteY3475" fmla="*/ 324818 h 2160250"/>
              <a:gd name="connsiteX3476" fmla="*/ 4368890 w 12194024"/>
              <a:gd name="connsiteY3476" fmla="*/ 330308 h 2160250"/>
              <a:gd name="connsiteX3477" fmla="*/ 4360585 w 12194024"/>
              <a:gd name="connsiteY3477" fmla="*/ 332523 h 2160250"/>
              <a:gd name="connsiteX3478" fmla="*/ 4795214 w 12194024"/>
              <a:gd name="connsiteY3478" fmla="*/ 332523 h 2160250"/>
              <a:gd name="connsiteX3479" fmla="*/ 4791939 w 12194024"/>
              <a:gd name="connsiteY3479" fmla="*/ 327955 h 2160250"/>
              <a:gd name="connsiteX3480" fmla="*/ 4798490 w 12194024"/>
              <a:gd name="connsiteY3480" fmla="*/ 324818 h 2160250"/>
              <a:gd name="connsiteX3481" fmla="*/ 4803520 w 12194024"/>
              <a:gd name="connsiteY3481" fmla="*/ 330308 h 2160250"/>
              <a:gd name="connsiteX3482" fmla="*/ 4795214 w 12194024"/>
              <a:gd name="connsiteY3482" fmla="*/ 332523 h 2160250"/>
              <a:gd name="connsiteX3483" fmla="*/ 5121232 w 12194024"/>
              <a:gd name="connsiteY3483" fmla="*/ 332523 h 2160250"/>
              <a:gd name="connsiteX3484" fmla="*/ 5117956 w 12194024"/>
              <a:gd name="connsiteY3484" fmla="*/ 327955 h 2160250"/>
              <a:gd name="connsiteX3485" fmla="*/ 5124508 w 12194024"/>
              <a:gd name="connsiteY3485" fmla="*/ 324818 h 2160250"/>
              <a:gd name="connsiteX3486" fmla="*/ 5129537 w 12194024"/>
              <a:gd name="connsiteY3486" fmla="*/ 330308 h 2160250"/>
              <a:gd name="connsiteX3487" fmla="*/ 5121232 w 12194024"/>
              <a:gd name="connsiteY3487" fmla="*/ 332523 h 2160250"/>
              <a:gd name="connsiteX3488" fmla="*/ 5338546 w 12194024"/>
              <a:gd name="connsiteY3488" fmla="*/ 332523 h 2160250"/>
              <a:gd name="connsiteX3489" fmla="*/ 5335271 w 12194024"/>
              <a:gd name="connsiteY3489" fmla="*/ 327955 h 2160250"/>
              <a:gd name="connsiteX3490" fmla="*/ 5341822 w 12194024"/>
              <a:gd name="connsiteY3490" fmla="*/ 324818 h 2160250"/>
              <a:gd name="connsiteX3491" fmla="*/ 5346852 w 12194024"/>
              <a:gd name="connsiteY3491" fmla="*/ 330308 h 2160250"/>
              <a:gd name="connsiteX3492" fmla="*/ 5338546 w 12194024"/>
              <a:gd name="connsiteY3492" fmla="*/ 332523 h 2160250"/>
              <a:gd name="connsiteX3493" fmla="*/ 669056 w 12194024"/>
              <a:gd name="connsiteY3493" fmla="*/ 332662 h 2160250"/>
              <a:gd name="connsiteX3494" fmla="*/ 662920 w 12194024"/>
              <a:gd name="connsiteY3494" fmla="*/ 329155 h 2160250"/>
              <a:gd name="connsiteX3495" fmla="*/ 665965 w 12194024"/>
              <a:gd name="connsiteY3495" fmla="*/ 324818 h 2160250"/>
              <a:gd name="connsiteX3496" fmla="*/ 674177 w 12194024"/>
              <a:gd name="connsiteY3496" fmla="*/ 327079 h 2160250"/>
              <a:gd name="connsiteX3497" fmla="*/ 669056 w 12194024"/>
              <a:gd name="connsiteY3497" fmla="*/ 332662 h 2160250"/>
              <a:gd name="connsiteX3498" fmla="*/ 1321044 w 12194024"/>
              <a:gd name="connsiteY3498" fmla="*/ 332662 h 2160250"/>
              <a:gd name="connsiteX3499" fmla="*/ 1314909 w 12194024"/>
              <a:gd name="connsiteY3499" fmla="*/ 329155 h 2160250"/>
              <a:gd name="connsiteX3500" fmla="*/ 1317954 w 12194024"/>
              <a:gd name="connsiteY3500" fmla="*/ 324818 h 2160250"/>
              <a:gd name="connsiteX3501" fmla="*/ 1326167 w 12194024"/>
              <a:gd name="connsiteY3501" fmla="*/ 327079 h 2160250"/>
              <a:gd name="connsiteX3502" fmla="*/ 1321044 w 12194024"/>
              <a:gd name="connsiteY3502" fmla="*/ 332662 h 2160250"/>
              <a:gd name="connsiteX3503" fmla="*/ 1429702 w 12194024"/>
              <a:gd name="connsiteY3503" fmla="*/ 332662 h 2160250"/>
              <a:gd name="connsiteX3504" fmla="*/ 1423566 w 12194024"/>
              <a:gd name="connsiteY3504" fmla="*/ 329155 h 2160250"/>
              <a:gd name="connsiteX3505" fmla="*/ 1426611 w 12194024"/>
              <a:gd name="connsiteY3505" fmla="*/ 324818 h 2160250"/>
              <a:gd name="connsiteX3506" fmla="*/ 1434824 w 12194024"/>
              <a:gd name="connsiteY3506" fmla="*/ 327079 h 2160250"/>
              <a:gd name="connsiteX3507" fmla="*/ 1429702 w 12194024"/>
              <a:gd name="connsiteY3507" fmla="*/ 332662 h 2160250"/>
              <a:gd name="connsiteX3508" fmla="*/ 2190349 w 12194024"/>
              <a:gd name="connsiteY3508" fmla="*/ 332662 h 2160250"/>
              <a:gd name="connsiteX3509" fmla="*/ 2184212 w 12194024"/>
              <a:gd name="connsiteY3509" fmla="*/ 329155 h 2160250"/>
              <a:gd name="connsiteX3510" fmla="*/ 2187257 w 12194024"/>
              <a:gd name="connsiteY3510" fmla="*/ 324818 h 2160250"/>
              <a:gd name="connsiteX3511" fmla="*/ 2195470 w 12194024"/>
              <a:gd name="connsiteY3511" fmla="*/ 327079 h 2160250"/>
              <a:gd name="connsiteX3512" fmla="*/ 2190349 w 12194024"/>
              <a:gd name="connsiteY3512" fmla="*/ 332662 h 2160250"/>
              <a:gd name="connsiteX3513" fmla="*/ 2299052 w 12194024"/>
              <a:gd name="connsiteY3513" fmla="*/ 332662 h 2160250"/>
              <a:gd name="connsiteX3514" fmla="*/ 2292916 w 12194024"/>
              <a:gd name="connsiteY3514" fmla="*/ 329155 h 2160250"/>
              <a:gd name="connsiteX3515" fmla="*/ 2295960 w 12194024"/>
              <a:gd name="connsiteY3515" fmla="*/ 324818 h 2160250"/>
              <a:gd name="connsiteX3516" fmla="*/ 2304174 w 12194024"/>
              <a:gd name="connsiteY3516" fmla="*/ 327079 h 2160250"/>
              <a:gd name="connsiteX3517" fmla="*/ 2299052 w 12194024"/>
              <a:gd name="connsiteY3517" fmla="*/ 332662 h 2160250"/>
              <a:gd name="connsiteX3518" fmla="*/ 2842384 w 12194024"/>
              <a:gd name="connsiteY3518" fmla="*/ 332662 h 2160250"/>
              <a:gd name="connsiteX3519" fmla="*/ 2836247 w 12194024"/>
              <a:gd name="connsiteY3519" fmla="*/ 329155 h 2160250"/>
              <a:gd name="connsiteX3520" fmla="*/ 2839293 w 12194024"/>
              <a:gd name="connsiteY3520" fmla="*/ 324818 h 2160250"/>
              <a:gd name="connsiteX3521" fmla="*/ 2847505 w 12194024"/>
              <a:gd name="connsiteY3521" fmla="*/ 327079 h 2160250"/>
              <a:gd name="connsiteX3522" fmla="*/ 2842384 w 12194024"/>
              <a:gd name="connsiteY3522" fmla="*/ 332662 h 2160250"/>
              <a:gd name="connsiteX3523" fmla="*/ 4907009 w 12194024"/>
              <a:gd name="connsiteY3523" fmla="*/ 332662 h 2160250"/>
              <a:gd name="connsiteX3524" fmla="*/ 4900872 w 12194024"/>
              <a:gd name="connsiteY3524" fmla="*/ 329155 h 2160250"/>
              <a:gd name="connsiteX3525" fmla="*/ 4903918 w 12194024"/>
              <a:gd name="connsiteY3525" fmla="*/ 324818 h 2160250"/>
              <a:gd name="connsiteX3526" fmla="*/ 4912130 w 12194024"/>
              <a:gd name="connsiteY3526" fmla="*/ 327079 h 2160250"/>
              <a:gd name="connsiteX3527" fmla="*/ 4907009 w 12194024"/>
              <a:gd name="connsiteY3527" fmla="*/ 332662 h 2160250"/>
              <a:gd name="connsiteX3528" fmla="*/ 5233027 w 12194024"/>
              <a:gd name="connsiteY3528" fmla="*/ 332662 h 2160250"/>
              <a:gd name="connsiteX3529" fmla="*/ 5226890 w 12194024"/>
              <a:gd name="connsiteY3529" fmla="*/ 329155 h 2160250"/>
              <a:gd name="connsiteX3530" fmla="*/ 5229935 w 12194024"/>
              <a:gd name="connsiteY3530" fmla="*/ 324818 h 2160250"/>
              <a:gd name="connsiteX3531" fmla="*/ 5238148 w 12194024"/>
              <a:gd name="connsiteY3531" fmla="*/ 327079 h 2160250"/>
              <a:gd name="connsiteX3532" fmla="*/ 5233027 w 12194024"/>
              <a:gd name="connsiteY3532" fmla="*/ 332662 h 2160250"/>
              <a:gd name="connsiteX3533" fmla="*/ 5667701 w 12194024"/>
              <a:gd name="connsiteY3533" fmla="*/ 332662 h 2160250"/>
              <a:gd name="connsiteX3534" fmla="*/ 5661565 w 12194024"/>
              <a:gd name="connsiteY3534" fmla="*/ 329155 h 2160250"/>
              <a:gd name="connsiteX3535" fmla="*/ 5664610 w 12194024"/>
              <a:gd name="connsiteY3535" fmla="*/ 324818 h 2160250"/>
              <a:gd name="connsiteX3536" fmla="*/ 5672822 w 12194024"/>
              <a:gd name="connsiteY3536" fmla="*/ 327079 h 2160250"/>
              <a:gd name="connsiteX3537" fmla="*/ 5667701 w 12194024"/>
              <a:gd name="connsiteY3537" fmla="*/ 332662 h 2160250"/>
              <a:gd name="connsiteX3538" fmla="*/ 6749031 w 12194024"/>
              <a:gd name="connsiteY3538" fmla="*/ 332662 h 2160250"/>
              <a:gd name="connsiteX3539" fmla="*/ 6742895 w 12194024"/>
              <a:gd name="connsiteY3539" fmla="*/ 329155 h 2160250"/>
              <a:gd name="connsiteX3540" fmla="*/ 6745940 w 12194024"/>
              <a:gd name="connsiteY3540" fmla="*/ 324818 h 2160250"/>
              <a:gd name="connsiteX3541" fmla="*/ 6754152 w 12194024"/>
              <a:gd name="connsiteY3541" fmla="*/ 327079 h 2160250"/>
              <a:gd name="connsiteX3542" fmla="*/ 6749031 w 12194024"/>
              <a:gd name="connsiteY3542" fmla="*/ 332662 h 2160250"/>
              <a:gd name="connsiteX3543" fmla="*/ 7401020 w 12194024"/>
              <a:gd name="connsiteY3543" fmla="*/ 332662 h 2160250"/>
              <a:gd name="connsiteX3544" fmla="*/ 7394884 w 12194024"/>
              <a:gd name="connsiteY3544" fmla="*/ 329155 h 2160250"/>
              <a:gd name="connsiteX3545" fmla="*/ 7397929 w 12194024"/>
              <a:gd name="connsiteY3545" fmla="*/ 324818 h 2160250"/>
              <a:gd name="connsiteX3546" fmla="*/ 7406142 w 12194024"/>
              <a:gd name="connsiteY3546" fmla="*/ 327079 h 2160250"/>
              <a:gd name="connsiteX3547" fmla="*/ 7401020 w 12194024"/>
              <a:gd name="connsiteY3547" fmla="*/ 332662 h 2160250"/>
              <a:gd name="connsiteX3548" fmla="*/ 7509677 w 12194024"/>
              <a:gd name="connsiteY3548" fmla="*/ 332662 h 2160250"/>
              <a:gd name="connsiteX3549" fmla="*/ 7503541 w 12194024"/>
              <a:gd name="connsiteY3549" fmla="*/ 329155 h 2160250"/>
              <a:gd name="connsiteX3550" fmla="*/ 7506587 w 12194024"/>
              <a:gd name="connsiteY3550" fmla="*/ 324818 h 2160250"/>
              <a:gd name="connsiteX3551" fmla="*/ 7514799 w 12194024"/>
              <a:gd name="connsiteY3551" fmla="*/ 327079 h 2160250"/>
              <a:gd name="connsiteX3552" fmla="*/ 7509677 w 12194024"/>
              <a:gd name="connsiteY3552" fmla="*/ 332662 h 2160250"/>
              <a:gd name="connsiteX3553" fmla="*/ 8270324 w 12194024"/>
              <a:gd name="connsiteY3553" fmla="*/ 332662 h 2160250"/>
              <a:gd name="connsiteX3554" fmla="*/ 8264187 w 12194024"/>
              <a:gd name="connsiteY3554" fmla="*/ 329155 h 2160250"/>
              <a:gd name="connsiteX3555" fmla="*/ 8267232 w 12194024"/>
              <a:gd name="connsiteY3555" fmla="*/ 324818 h 2160250"/>
              <a:gd name="connsiteX3556" fmla="*/ 8275445 w 12194024"/>
              <a:gd name="connsiteY3556" fmla="*/ 327079 h 2160250"/>
              <a:gd name="connsiteX3557" fmla="*/ 8270324 w 12194024"/>
              <a:gd name="connsiteY3557" fmla="*/ 332662 h 2160250"/>
              <a:gd name="connsiteX3558" fmla="*/ 8379027 w 12194024"/>
              <a:gd name="connsiteY3558" fmla="*/ 332662 h 2160250"/>
              <a:gd name="connsiteX3559" fmla="*/ 8372890 w 12194024"/>
              <a:gd name="connsiteY3559" fmla="*/ 329155 h 2160250"/>
              <a:gd name="connsiteX3560" fmla="*/ 8375935 w 12194024"/>
              <a:gd name="connsiteY3560" fmla="*/ 324818 h 2160250"/>
              <a:gd name="connsiteX3561" fmla="*/ 8384148 w 12194024"/>
              <a:gd name="connsiteY3561" fmla="*/ 327079 h 2160250"/>
              <a:gd name="connsiteX3562" fmla="*/ 8379027 w 12194024"/>
              <a:gd name="connsiteY3562" fmla="*/ 332662 h 2160250"/>
              <a:gd name="connsiteX3563" fmla="*/ 8922359 w 12194024"/>
              <a:gd name="connsiteY3563" fmla="*/ 332662 h 2160250"/>
              <a:gd name="connsiteX3564" fmla="*/ 8916223 w 12194024"/>
              <a:gd name="connsiteY3564" fmla="*/ 329155 h 2160250"/>
              <a:gd name="connsiteX3565" fmla="*/ 8919268 w 12194024"/>
              <a:gd name="connsiteY3565" fmla="*/ 324818 h 2160250"/>
              <a:gd name="connsiteX3566" fmla="*/ 8927480 w 12194024"/>
              <a:gd name="connsiteY3566" fmla="*/ 327079 h 2160250"/>
              <a:gd name="connsiteX3567" fmla="*/ 8922359 w 12194024"/>
              <a:gd name="connsiteY3567" fmla="*/ 332662 h 2160250"/>
              <a:gd name="connsiteX3568" fmla="*/ 10986984 w 12194024"/>
              <a:gd name="connsiteY3568" fmla="*/ 332662 h 2160250"/>
              <a:gd name="connsiteX3569" fmla="*/ 10980847 w 12194024"/>
              <a:gd name="connsiteY3569" fmla="*/ 329155 h 2160250"/>
              <a:gd name="connsiteX3570" fmla="*/ 10983893 w 12194024"/>
              <a:gd name="connsiteY3570" fmla="*/ 324818 h 2160250"/>
              <a:gd name="connsiteX3571" fmla="*/ 10992105 w 12194024"/>
              <a:gd name="connsiteY3571" fmla="*/ 327079 h 2160250"/>
              <a:gd name="connsiteX3572" fmla="*/ 10986984 w 12194024"/>
              <a:gd name="connsiteY3572" fmla="*/ 332662 h 2160250"/>
              <a:gd name="connsiteX3573" fmla="*/ 11313001 w 12194024"/>
              <a:gd name="connsiteY3573" fmla="*/ 332662 h 2160250"/>
              <a:gd name="connsiteX3574" fmla="*/ 11306865 w 12194024"/>
              <a:gd name="connsiteY3574" fmla="*/ 329155 h 2160250"/>
              <a:gd name="connsiteX3575" fmla="*/ 11309910 w 12194024"/>
              <a:gd name="connsiteY3575" fmla="*/ 324818 h 2160250"/>
              <a:gd name="connsiteX3576" fmla="*/ 11318123 w 12194024"/>
              <a:gd name="connsiteY3576" fmla="*/ 327079 h 2160250"/>
              <a:gd name="connsiteX3577" fmla="*/ 11313001 w 12194024"/>
              <a:gd name="connsiteY3577" fmla="*/ 332662 h 2160250"/>
              <a:gd name="connsiteX3578" fmla="*/ 11747676 w 12194024"/>
              <a:gd name="connsiteY3578" fmla="*/ 332662 h 2160250"/>
              <a:gd name="connsiteX3579" fmla="*/ 11741540 w 12194024"/>
              <a:gd name="connsiteY3579" fmla="*/ 329155 h 2160250"/>
              <a:gd name="connsiteX3580" fmla="*/ 11744585 w 12194024"/>
              <a:gd name="connsiteY3580" fmla="*/ 324818 h 2160250"/>
              <a:gd name="connsiteX3581" fmla="*/ 11752797 w 12194024"/>
              <a:gd name="connsiteY3581" fmla="*/ 327079 h 2160250"/>
              <a:gd name="connsiteX3582" fmla="*/ 11747676 w 12194024"/>
              <a:gd name="connsiteY3582" fmla="*/ 332662 h 2160250"/>
              <a:gd name="connsiteX3583" fmla="*/ 2405448 w 12194024"/>
              <a:gd name="connsiteY3583" fmla="*/ 332846 h 2160250"/>
              <a:gd name="connsiteX3584" fmla="*/ 2401620 w 12194024"/>
              <a:gd name="connsiteY3584" fmla="*/ 328971 h 2160250"/>
              <a:gd name="connsiteX3585" fmla="*/ 2406510 w 12194024"/>
              <a:gd name="connsiteY3585" fmla="*/ 322604 h 2160250"/>
              <a:gd name="connsiteX3586" fmla="*/ 2410800 w 12194024"/>
              <a:gd name="connsiteY3586" fmla="*/ 328417 h 2160250"/>
              <a:gd name="connsiteX3587" fmla="*/ 2405448 w 12194024"/>
              <a:gd name="connsiteY3587" fmla="*/ 332846 h 2160250"/>
              <a:gd name="connsiteX3588" fmla="*/ 2514106 w 12194024"/>
              <a:gd name="connsiteY3588" fmla="*/ 332846 h 2160250"/>
              <a:gd name="connsiteX3589" fmla="*/ 2510276 w 12194024"/>
              <a:gd name="connsiteY3589" fmla="*/ 328971 h 2160250"/>
              <a:gd name="connsiteX3590" fmla="*/ 2515167 w 12194024"/>
              <a:gd name="connsiteY3590" fmla="*/ 322604 h 2160250"/>
              <a:gd name="connsiteX3591" fmla="*/ 2519457 w 12194024"/>
              <a:gd name="connsiteY3591" fmla="*/ 328417 h 2160250"/>
              <a:gd name="connsiteX3592" fmla="*/ 2514106 w 12194024"/>
              <a:gd name="connsiteY3592" fmla="*/ 332846 h 2160250"/>
              <a:gd name="connsiteX3593" fmla="*/ 8485423 w 12194024"/>
              <a:gd name="connsiteY3593" fmla="*/ 332846 h 2160250"/>
              <a:gd name="connsiteX3594" fmla="*/ 8481594 w 12194024"/>
              <a:gd name="connsiteY3594" fmla="*/ 328971 h 2160250"/>
              <a:gd name="connsiteX3595" fmla="*/ 8486485 w 12194024"/>
              <a:gd name="connsiteY3595" fmla="*/ 322604 h 2160250"/>
              <a:gd name="connsiteX3596" fmla="*/ 8490776 w 12194024"/>
              <a:gd name="connsiteY3596" fmla="*/ 328417 h 2160250"/>
              <a:gd name="connsiteX3597" fmla="*/ 8485423 w 12194024"/>
              <a:gd name="connsiteY3597" fmla="*/ 332846 h 2160250"/>
              <a:gd name="connsiteX3598" fmla="*/ 8594080 w 12194024"/>
              <a:gd name="connsiteY3598" fmla="*/ 332846 h 2160250"/>
              <a:gd name="connsiteX3599" fmla="*/ 8590252 w 12194024"/>
              <a:gd name="connsiteY3599" fmla="*/ 328971 h 2160250"/>
              <a:gd name="connsiteX3600" fmla="*/ 8595141 w 12194024"/>
              <a:gd name="connsiteY3600" fmla="*/ 322604 h 2160250"/>
              <a:gd name="connsiteX3601" fmla="*/ 8599433 w 12194024"/>
              <a:gd name="connsiteY3601" fmla="*/ 328417 h 2160250"/>
              <a:gd name="connsiteX3602" fmla="*/ 8594080 w 12194024"/>
              <a:gd name="connsiteY3602" fmla="*/ 332846 h 2160250"/>
              <a:gd name="connsiteX3603" fmla="*/ 777390 w 12194024"/>
              <a:gd name="connsiteY3603" fmla="*/ 332892 h 2160250"/>
              <a:gd name="connsiteX3604" fmla="*/ 771530 w 12194024"/>
              <a:gd name="connsiteY3604" fmla="*/ 328878 h 2160250"/>
              <a:gd name="connsiteX3605" fmla="*/ 774945 w 12194024"/>
              <a:gd name="connsiteY3605" fmla="*/ 324726 h 2160250"/>
              <a:gd name="connsiteX3606" fmla="*/ 786295 w 12194024"/>
              <a:gd name="connsiteY3606" fmla="*/ 328878 h 2160250"/>
              <a:gd name="connsiteX3607" fmla="*/ 777390 w 12194024"/>
              <a:gd name="connsiteY3607" fmla="*/ 332892 h 2160250"/>
              <a:gd name="connsiteX3608" fmla="*/ 1538036 w 12194024"/>
              <a:gd name="connsiteY3608" fmla="*/ 332892 h 2160250"/>
              <a:gd name="connsiteX3609" fmla="*/ 1532177 w 12194024"/>
              <a:gd name="connsiteY3609" fmla="*/ 328878 h 2160250"/>
              <a:gd name="connsiteX3610" fmla="*/ 1535592 w 12194024"/>
              <a:gd name="connsiteY3610" fmla="*/ 324726 h 2160250"/>
              <a:gd name="connsiteX3611" fmla="*/ 1546942 w 12194024"/>
              <a:gd name="connsiteY3611" fmla="*/ 328878 h 2160250"/>
              <a:gd name="connsiteX3612" fmla="*/ 1538036 w 12194024"/>
              <a:gd name="connsiteY3612" fmla="*/ 332892 h 2160250"/>
              <a:gd name="connsiteX3613" fmla="*/ 1755397 w 12194024"/>
              <a:gd name="connsiteY3613" fmla="*/ 332892 h 2160250"/>
              <a:gd name="connsiteX3614" fmla="*/ 1749537 w 12194024"/>
              <a:gd name="connsiteY3614" fmla="*/ 328878 h 2160250"/>
              <a:gd name="connsiteX3615" fmla="*/ 1752951 w 12194024"/>
              <a:gd name="connsiteY3615" fmla="*/ 324726 h 2160250"/>
              <a:gd name="connsiteX3616" fmla="*/ 1764302 w 12194024"/>
              <a:gd name="connsiteY3616" fmla="*/ 328878 h 2160250"/>
              <a:gd name="connsiteX3617" fmla="*/ 1755397 w 12194024"/>
              <a:gd name="connsiteY3617" fmla="*/ 332892 h 2160250"/>
              <a:gd name="connsiteX3618" fmla="*/ 2080861 w 12194024"/>
              <a:gd name="connsiteY3618" fmla="*/ 332892 h 2160250"/>
              <a:gd name="connsiteX3619" fmla="*/ 2075417 w 12194024"/>
              <a:gd name="connsiteY3619" fmla="*/ 328325 h 2160250"/>
              <a:gd name="connsiteX3620" fmla="*/ 2081461 w 12194024"/>
              <a:gd name="connsiteY3620" fmla="*/ 324541 h 2160250"/>
              <a:gd name="connsiteX3621" fmla="*/ 2088151 w 12194024"/>
              <a:gd name="connsiteY3621" fmla="*/ 327309 h 2160250"/>
              <a:gd name="connsiteX3622" fmla="*/ 2080861 w 12194024"/>
              <a:gd name="connsiteY3622" fmla="*/ 332892 h 2160250"/>
              <a:gd name="connsiteX3623" fmla="*/ 2624701 w 12194024"/>
              <a:gd name="connsiteY3623" fmla="*/ 332892 h 2160250"/>
              <a:gd name="connsiteX3624" fmla="*/ 2618841 w 12194024"/>
              <a:gd name="connsiteY3624" fmla="*/ 328878 h 2160250"/>
              <a:gd name="connsiteX3625" fmla="*/ 2622256 w 12194024"/>
              <a:gd name="connsiteY3625" fmla="*/ 324726 h 2160250"/>
              <a:gd name="connsiteX3626" fmla="*/ 2633606 w 12194024"/>
              <a:gd name="connsiteY3626" fmla="*/ 328878 h 2160250"/>
              <a:gd name="connsiteX3627" fmla="*/ 2624701 w 12194024"/>
              <a:gd name="connsiteY3627" fmla="*/ 332892 h 2160250"/>
              <a:gd name="connsiteX3628" fmla="*/ 2733404 w 12194024"/>
              <a:gd name="connsiteY3628" fmla="*/ 332892 h 2160250"/>
              <a:gd name="connsiteX3629" fmla="*/ 2727544 w 12194024"/>
              <a:gd name="connsiteY3629" fmla="*/ 328878 h 2160250"/>
              <a:gd name="connsiteX3630" fmla="*/ 2730958 w 12194024"/>
              <a:gd name="connsiteY3630" fmla="*/ 324726 h 2160250"/>
              <a:gd name="connsiteX3631" fmla="*/ 2742308 w 12194024"/>
              <a:gd name="connsiteY3631" fmla="*/ 328878 h 2160250"/>
              <a:gd name="connsiteX3632" fmla="*/ 2733404 w 12194024"/>
              <a:gd name="connsiteY3632" fmla="*/ 332892 h 2160250"/>
              <a:gd name="connsiteX3633" fmla="*/ 3059376 w 12194024"/>
              <a:gd name="connsiteY3633" fmla="*/ 332892 h 2160250"/>
              <a:gd name="connsiteX3634" fmla="*/ 3053516 w 12194024"/>
              <a:gd name="connsiteY3634" fmla="*/ 328878 h 2160250"/>
              <a:gd name="connsiteX3635" fmla="*/ 3056930 w 12194024"/>
              <a:gd name="connsiteY3635" fmla="*/ 324726 h 2160250"/>
              <a:gd name="connsiteX3636" fmla="*/ 3068280 w 12194024"/>
              <a:gd name="connsiteY3636" fmla="*/ 328878 h 2160250"/>
              <a:gd name="connsiteX3637" fmla="*/ 3059376 w 12194024"/>
              <a:gd name="connsiteY3637" fmla="*/ 332892 h 2160250"/>
              <a:gd name="connsiteX3638" fmla="*/ 3711365 w 12194024"/>
              <a:gd name="connsiteY3638" fmla="*/ 332892 h 2160250"/>
              <a:gd name="connsiteX3639" fmla="*/ 3705504 w 12194024"/>
              <a:gd name="connsiteY3639" fmla="*/ 328878 h 2160250"/>
              <a:gd name="connsiteX3640" fmla="*/ 3708919 w 12194024"/>
              <a:gd name="connsiteY3640" fmla="*/ 324726 h 2160250"/>
              <a:gd name="connsiteX3641" fmla="*/ 3720269 w 12194024"/>
              <a:gd name="connsiteY3641" fmla="*/ 328878 h 2160250"/>
              <a:gd name="connsiteX3642" fmla="*/ 3711365 w 12194024"/>
              <a:gd name="connsiteY3642" fmla="*/ 332892 h 2160250"/>
              <a:gd name="connsiteX3643" fmla="*/ 4036829 w 12194024"/>
              <a:gd name="connsiteY3643" fmla="*/ 332892 h 2160250"/>
              <a:gd name="connsiteX3644" fmla="*/ 4031384 w 12194024"/>
              <a:gd name="connsiteY3644" fmla="*/ 328325 h 2160250"/>
              <a:gd name="connsiteX3645" fmla="*/ 4037429 w 12194024"/>
              <a:gd name="connsiteY3645" fmla="*/ 324541 h 2160250"/>
              <a:gd name="connsiteX3646" fmla="*/ 4044119 w 12194024"/>
              <a:gd name="connsiteY3646" fmla="*/ 327309 h 2160250"/>
              <a:gd name="connsiteX3647" fmla="*/ 4036829 w 12194024"/>
              <a:gd name="connsiteY3647" fmla="*/ 332892 h 2160250"/>
              <a:gd name="connsiteX3648" fmla="*/ 4254189 w 12194024"/>
              <a:gd name="connsiteY3648" fmla="*/ 332892 h 2160250"/>
              <a:gd name="connsiteX3649" fmla="*/ 4248745 w 12194024"/>
              <a:gd name="connsiteY3649" fmla="*/ 328325 h 2160250"/>
              <a:gd name="connsiteX3650" fmla="*/ 4254789 w 12194024"/>
              <a:gd name="connsiteY3650" fmla="*/ 324541 h 2160250"/>
              <a:gd name="connsiteX3651" fmla="*/ 4261479 w 12194024"/>
              <a:gd name="connsiteY3651" fmla="*/ 327309 h 2160250"/>
              <a:gd name="connsiteX3652" fmla="*/ 4254189 w 12194024"/>
              <a:gd name="connsiteY3652" fmla="*/ 332892 h 2160250"/>
              <a:gd name="connsiteX3653" fmla="*/ 4471504 w 12194024"/>
              <a:gd name="connsiteY3653" fmla="*/ 332892 h 2160250"/>
              <a:gd name="connsiteX3654" fmla="*/ 4466059 w 12194024"/>
              <a:gd name="connsiteY3654" fmla="*/ 328325 h 2160250"/>
              <a:gd name="connsiteX3655" fmla="*/ 4472103 w 12194024"/>
              <a:gd name="connsiteY3655" fmla="*/ 324541 h 2160250"/>
              <a:gd name="connsiteX3656" fmla="*/ 4478793 w 12194024"/>
              <a:gd name="connsiteY3656" fmla="*/ 327309 h 2160250"/>
              <a:gd name="connsiteX3657" fmla="*/ 4471504 w 12194024"/>
              <a:gd name="connsiteY3657" fmla="*/ 332892 h 2160250"/>
              <a:gd name="connsiteX3658" fmla="*/ 4580161 w 12194024"/>
              <a:gd name="connsiteY3658" fmla="*/ 332892 h 2160250"/>
              <a:gd name="connsiteX3659" fmla="*/ 4574717 w 12194024"/>
              <a:gd name="connsiteY3659" fmla="*/ 328325 h 2160250"/>
              <a:gd name="connsiteX3660" fmla="*/ 4580761 w 12194024"/>
              <a:gd name="connsiteY3660" fmla="*/ 324541 h 2160250"/>
              <a:gd name="connsiteX3661" fmla="*/ 4587451 w 12194024"/>
              <a:gd name="connsiteY3661" fmla="*/ 327309 h 2160250"/>
              <a:gd name="connsiteX3662" fmla="*/ 4580161 w 12194024"/>
              <a:gd name="connsiteY3662" fmla="*/ 332892 h 2160250"/>
              <a:gd name="connsiteX3663" fmla="*/ 5014835 w 12194024"/>
              <a:gd name="connsiteY3663" fmla="*/ 332892 h 2160250"/>
              <a:gd name="connsiteX3664" fmla="*/ 5009391 w 12194024"/>
              <a:gd name="connsiteY3664" fmla="*/ 328325 h 2160250"/>
              <a:gd name="connsiteX3665" fmla="*/ 5015435 w 12194024"/>
              <a:gd name="connsiteY3665" fmla="*/ 324541 h 2160250"/>
              <a:gd name="connsiteX3666" fmla="*/ 5022126 w 12194024"/>
              <a:gd name="connsiteY3666" fmla="*/ 327309 h 2160250"/>
              <a:gd name="connsiteX3667" fmla="*/ 5014835 w 12194024"/>
              <a:gd name="connsiteY3667" fmla="*/ 332892 h 2160250"/>
              <a:gd name="connsiteX3668" fmla="*/ 5449511 w 12194024"/>
              <a:gd name="connsiteY3668" fmla="*/ 332892 h 2160250"/>
              <a:gd name="connsiteX3669" fmla="*/ 5444066 w 12194024"/>
              <a:gd name="connsiteY3669" fmla="*/ 328325 h 2160250"/>
              <a:gd name="connsiteX3670" fmla="*/ 5450110 w 12194024"/>
              <a:gd name="connsiteY3670" fmla="*/ 324541 h 2160250"/>
              <a:gd name="connsiteX3671" fmla="*/ 5456800 w 12194024"/>
              <a:gd name="connsiteY3671" fmla="*/ 327309 h 2160250"/>
              <a:gd name="connsiteX3672" fmla="*/ 5449511 w 12194024"/>
              <a:gd name="connsiteY3672" fmla="*/ 332892 h 2160250"/>
              <a:gd name="connsiteX3673" fmla="*/ 5775528 w 12194024"/>
              <a:gd name="connsiteY3673" fmla="*/ 332892 h 2160250"/>
              <a:gd name="connsiteX3674" fmla="*/ 5770084 w 12194024"/>
              <a:gd name="connsiteY3674" fmla="*/ 328325 h 2160250"/>
              <a:gd name="connsiteX3675" fmla="*/ 5776128 w 12194024"/>
              <a:gd name="connsiteY3675" fmla="*/ 324541 h 2160250"/>
              <a:gd name="connsiteX3676" fmla="*/ 5782818 w 12194024"/>
              <a:gd name="connsiteY3676" fmla="*/ 327309 h 2160250"/>
              <a:gd name="connsiteX3677" fmla="*/ 5775528 w 12194024"/>
              <a:gd name="connsiteY3677" fmla="*/ 332892 h 2160250"/>
              <a:gd name="connsiteX3678" fmla="*/ 6101500 w 12194024"/>
              <a:gd name="connsiteY3678" fmla="*/ 332892 h 2160250"/>
              <a:gd name="connsiteX3679" fmla="*/ 6099334 w 12194024"/>
              <a:gd name="connsiteY3679" fmla="*/ 331075 h 2160250"/>
              <a:gd name="connsiteX3680" fmla="*/ 6093904 w 12194024"/>
              <a:gd name="connsiteY3680" fmla="*/ 332523 h 2160250"/>
              <a:gd name="connsiteX3681" fmla="*/ 6090629 w 12194024"/>
              <a:gd name="connsiteY3681" fmla="*/ 327955 h 2160250"/>
              <a:gd name="connsiteX3682" fmla="*/ 6097180 w 12194024"/>
              <a:gd name="connsiteY3682" fmla="*/ 324818 h 2160250"/>
              <a:gd name="connsiteX3683" fmla="*/ 6099100 w 12194024"/>
              <a:gd name="connsiteY3683" fmla="*/ 326419 h 2160250"/>
              <a:gd name="connsiteX3684" fmla="*/ 6102099 w 12194024"/>
              <a:gd name="connsiteY3684" fmla="*/ 324541 h 2160250"/>
              <a:gd name="connsiteX3685" fmla="*/ 6108789 w 12194024"/>
              <a:gd name="connsiteY3685" fmla="*/ 327309 h 2160250"/>
              <a:gd name="connsiteX3686" fmla="*/ 6101500 w 12194024"/>
              <a:gd name="connsiteY3686" fmla="*/ 332892 h 2160250"/>
              <a:gd name="connsiteX3687" fmla="*/ 6857365 w 12194024"/>
              <a:gd name="connsiteY3687" fmla="*/ 332892 h 2160250"/>
              <a:gd name="connsiteX3688" fmla="*/ 6851506 w 12194024"/>
              <a:gd name="connsiteY3688" fmla="*/ 328878 h 2160250"/>
              <a:gd name="connsiteX3689" fmla="*/ 6854920 w 12194024"/>
              <a:gd name="connsiteY3689" fmla="*/ 324726 h 2160250"/>
              <a:gd name="connsiteX3690" fmla="*/ 6866270 w 12194024"/>
              <a:gd name="connsiteY3690" fmla="*/ 328878 h 2160250"/>
              <a:gd name="connsiteX3691" fmla="*/ 6857365 w 12194024"/>
              <a:gd name="connsiteY3691" fmla="*/ 332892 h 2160250"/>
              <a:gd name="connsiteX3692" fmla="*/ 7618012 w 12194024"/>
              <a:gd name="connsiteY3692" fmla="*/ 332892 h 2160250"/>
              <a:gd name="connsiteX3693" fmla="*/ 7612152 w 12194024"/>
              <a:gd name="connsiteY3693" fmla="*/ 328879 h 2160250"/>
              <a:gd name="connsiteX3694" fmla="*/ 7615566 w 12194024"/>
              <a:gd name="connsiteY3694" fmla="*/ 324726 h 2160250"/>
              <a:gd name="connsiteX3695" fmla="*/ 7626916 w 12194024"/>
              <a:gd name="connsiteY3695" fmla="*/ 328879 h 2160250"/>
              <a:gd name="connsiteX3696" fmla="*/ 7618012 w 12194024"/>
              <a:gd name="connsiteY3696" fmla="*/ 332892 h 2160250"/>
              <a:gd name="connsiteX3697" fmla="*/ 7835372 w 12194024"/>
              <a:gd name="connsiteY3697" fmla="*/ 332892 h 2160250"/>
              <a:gd name="connsiteX3698" fmla="*/ 7829513 w 12194024"/>
              <a:gd name="connsiteY3698" fmla="*/ 328879 h 2160250"/>
              <a:gd name="connsiteX3699" fmla="*/ 7832926 w 12194024"/>
              <a:gd name="connsiteY3699" fmla="*/ 324726 h 2160250"/>
              <a:gd name="connsiteX3700" fmla="*/ 7844277 w 12194024"/>
              <a:gd name="connsiteY3700" fmla="*/ 328879 h 2160250"/>
              <a:gd name="connsiteX3701" fmla="*/ 7835372 w 12194024"/>
              <a:gd name="connsiteY3701" fmla="*/ 332892 h 2160250"/>
              <a:gd name="connsiteX3702" fmla="*/ 8160836 w 12194024"/>
              <a:gd name="connsiteY3702" fmla="*/ 332892 h 2160250"/>
              <a:gd name="connsiteX3703" fmla="*/ 8155392 w 12194024"/>
              <a:gd name="connsiteY3703" fmla="*/ 328325 h 2160250"/>
              <a:gd name="connsiteX3704" fmla="*/ 8161436 w 12194024"/>
              <a:gd name="connsiteY3704" fmla="*/ 324541 h 2160250"/>
              <a:gd name="connsiteX3705" fmla="*/ 8168126 w 12194024"/>
              <a:gd name="connsiteY3705" fmla="*/ 327310 h 2160250"/>
              <a:gd name="connsiteX3706" fmla="*/ 8160836 w 12194024"/>
              <a:gd name="connsiteY3706" fmla="*/ 332892 h 2160250"/>
              <a:gd name="connsiteX3707" fmla="*/ 8704675 w 12194024"/>
              <a:gd name="connsiteY3707" fmla="*/ 332892 h 2160250"/>
              <a:gd name="connsiteX3708" fmla="*/ 8698817 w 12194024"/>
              <a:gd name="connsiteY3708" fmla="*/ 328879 h 2160250"/>
              <a:gd name="connsiteX3709" fmla="*/ 8702230 w 12194024"/>
              <a:gd name="connsiteY3709" fmla="*/ 324726 h 2160250"/>
              <a:gd name="connsiteX3710" fmla="*/ 8713581 w 12194024"/>
              <a:gd name="connsiteY3710" fmla="*/ 328879 h 2160250"/>
              <a:gd name="connsiteX3711" fmla="*/ 8704675 w 12194024"/>
              <a:gd name="connsiteY3711" fmla="*/ 332892 h 2160250"/>
              <a:gd name="connsiteX3712" fmla="*/ 8813379 w 12194024"/>
              <a:gd name="connsiteY3712" fmla="*/ 332892 h 2160250"/>
              <a:gd name="connsiteX3713" fmla="*/ 8807519 w 12194024"/>
              <a:gd name="connsiteY3713" fmla="*/ 328878 h 2160250"/>
              <a:gd name="connsiteX3714" fmla="*/ 8810934 w 12194024"/>
              <a:gd name="connsiteY3714" fmla="*/ 324726 h 2160250"/>
              <a:gd name="connsiteX3715" fmla="*/ 8822284 w 12194024"/>
              <a:gd name="connsiteY3715" fmla="*/ 328878 h 2160250"/>
              <a:gd name="connsiteX3716" fmla="*/ 8813379 w 12194024"/>
              <a:gd name="connsiteY3716" fmla="*/ 332892 h 2160250"/>
              <a:gd name="connsiteX3717" fmla="*/ 9139351 w 12194024"/>
              <a:gd name="connsiteY3717" fmla="*/ 332892 h 2160250"/>
              <a:gd name="connsiteX3718" fmla="*/ 9133490 w 12194024"/>
              <a:gd name="connsiteY3718" fmla="*/ 328878 h 2160250"/>
              <a:gd name="connsiteX3719" fmla="*/ 9136905 w 12194024"/>
              <a:gd name="connsiteY3719" fmla="*/ 324726 h 2160250"/>
              <a:gd name="connsiteX3720" fmla="*/ 9148255 w 12194024"/>
              <a:gd name="connsiteY3720" fmla="*/ 328878 h 2160250"/>
              <a:gd name="connsiteX3721" fmla="*/ 9139351 w 12194024"/>
              <a:gd name="connsiteY3721" fmla="*/ 332892 h 2160250"/>
              <a:gd name="connsiteX3722" fmla="*/ 9791340 w 12194024"/>
              <a:gd name="connsiteY3722" fmla="*/ 332892 h 2160250"/>
              <a:gd name="connsiteX3723" fmla="*/ 9785480 w 12194024"/>
              <a:gd name="connsiteY3723" fmla="*/ 328878 h 2160250"/>
              <a:gd name="connsiteX3724" fmla="*/ 9788895 w 12194024"/>
              <a:gd name="connsiteY3724" fmla="*/ 324726 h 2160250"/>
              <a:gd name="connsiteX3725" fmla="*/ 9800245 w 12194024"/>
              <a:gd name="connsiteY3725" fmla="*/ 328878 h 2160250"/>
              <a:gd name="connsiteX3726" fmla="*/ 9791340 w 12194024"/>
              <a:gd name="connsiteY3726" fmla="*/ 332892 h 2160250"/>
              <a:gd name="connsiteX3727" fmla="*/ 10116804 w 12194024"/>
              <a:gd name="connsiteY3727" fmla="*/ 332892 h 2160250"/>
              <a:gd name="connsiteX3728" fmla="*/ 10111359 w 12194024"/>
              <a:gd name="connsiteY3728" fmla="*/ 328325 h 2160250"/>
              <a:gd name="connsiteX3729" fmla="*/ 10117404 w 12194024"/>
              <a:gd name="connsiteY3729" fmla="*/ 324541 h 2160250"/>
              <a:gd name="connsiteX3730" fmla="*/ 10124093 w 12194024"/>
              <a:gd name="connsiteY3730" fmla="*/ 327310 h 2160250"/>
              <a:gd name="connsiteX3731" fmla="*/ 10116804 w 12194024"/>
              <a:gd name="connsiteY3731" fmla="*/ 332892 h 2160250"/>
              <a:gd name="connsiteX3732" fmla="*/ 10334163 w 12194024"/>
              <a:gd name="connsiteY3732" fmla="*/ 332892 h 2160250"/>
              <a:gd name="connsiteX3733" fmla="*/ 10328720 w 12194024"/>
              <a:gd name="connsiteY3733" fmla="*/ 328325 h 2160250"/>
              <a:gd name="connsiteX3734" fmla="*/ 10334764 w 12194024"/>
              <a:gd name="connsiteY3734" fmla="*/ 324541 h 2160250"/>
              <a:gd name="connsiteX3735" fmla="*/ 10341454 w 12194024"/>
              <a:gd name="connsiteY3735" fmla="*/ 327310 h 2160250"/>
              <a:gd name="connsiteX3736" fmla="*/ 10334163 w 12194024"/>
              <a:gd name="connsiteY3736" fmla="*/ 332892 h 2160250"/>
              <a:gd name="connsiteX3737" fmla="*/ 10551478 w 12194024"/>
              <a:gd name="connsiteY3737" fmla="*/ 332892 h 2160250"/>
              <a:gd name="connsiteX3738" fmla="*/ 10546035 w 12194024"/>
              <a:gd name="connsiteY3738" fmla="*/ 328325 h 2160250"/>
              <a:gd name="connsiteX3739" fmla="*/ 10552078 w 12194024"/>
              <a:gd name="connsiteY3739" fmla="*/ 324541 h 2160250"/>
              <a:gd name="connsiteX3740" fmla="*/ 10558769 w 12194024"/>
              <a:gd name="connsiteY3740" fmla="*/ 327310 h 2160250"/>
              <a:gd name="connsiteX3741" fmla="*/ 10551478 w 12194024"/>
              <a:gd name="connsiteY3741" fmla="*/ 332892 h 2160250"/>
              <a:gd name="connsiteX3742" fmla="*/ 10660135 w 12194024"/>
              <a:gd name="connsiteY3742" fmla="*/ 332892 h 2160250"/>
              <a:gd name="connsiteX3743" fmla="*/ 10654692 w 12194024"/>
              <a:gd name="connsiteY3743" fmla="*/ 328325 h 2160250"/>
              <a:gd name="connsiteX3744" fmla="*/ 10660735 w 12194024"/>
              <a:gd name="connsiteY3744" fmla="*/ 324541 h 2160250"/>
              <a:gd name="connsiteX3745" fmla="*/ 10667426 w 12194024"/>
              <a:gd name="connsiteY3745" fmla="*/ 327310 h 2160250"/>
              <a:gd name="connsiteX3746" fmla="*/ 10660135 w 12194024"/>
              <a:gd name="connsiteY3746" fmla="*/ 332892 h 2160250"/>
              <a:gd name="connsiteX3747" fmla="*/ 11094810 w 12194024"/>
              <a:gd name="connsiteY3747" fmla="*/ 332892 h 2160250"/>
              <a:gd name="connsiteX3748" fmla="*/ 11089366 w 12194024"/>
              <a:gd name="connsiteY3748" fmla="*/ 328325 h 2160250"/>
              <a:gd name="connsiteX3749" fmla="*/ 11095410 w 12194024"/>
              <a:gd name="connsiteY3749" fmla="*/ 324541 h 2160250"/>
              <a:gd name="connsiteX3750" fmla="*/ 11102100 w 12194024"/>
              <a:gd name="connsiteY3750" fmla="*/ 327310 h 2160250"/>
              <a:gd name="connsiteX3751" fmla="*/ 11094810 w 12194024"/>
              <a:gd name="connsiteY3751" fmla="*/ 332892 h 2160250"/>
              <a:gd name="connsiteX3752" fmla="*/ 11529485 w 12194024"/>
              <a:gd name="connsiteY3752" fmla="*/ 332892 h 2160250"/>
              <a:gd name="connsiteX3753" fmla="*/ 11524041 w 12194024"/>
              <a:gd name="connsiteY3753" fmla="*/ 328325 h 2160250"/>
              <a:gd name="connsiteX3754" fmla="*/ 11530085 w 12194024"/>
              <a:gd name="connsiteY3754" fmla="*/ 324541 h 2160250"/>
              <a:gd name="connsiteX3755" fmla="*/ 11536776 w 12194024"/>
              <a:gd name="connsiteY3755" fmla="*/ 327310 h 2160250"/>
              <a:gd name="connsiteX3756" fmla="*/ 11529485 w 12194024"/>
              <a:gd name="connsiteY3756" fmla="*/ 332892 h 2160250"/>
              <a:gd name="connsiteX3757" fmla="*/ 11855503 w 12194024"/>
              <a:gd name="connsiteY3757" fmla="*/ 332892 h 2160250"/>
              <a:gd name="connsiteX3758" fmla="*/ 11850059 w 12194024"/>
              <a:gd name="connsiteY3758" fmla="*/ 328325 h 2160250"/>
              <a:gd name="connsiteX3759" fmla="*/ 11856103 w 12194024"/>
              <a:gd name="connsiteY3759" fmla="*/ 324541 h 2160250"/>
              <a:gd name="connsiteX3760" fmla="*/ 11862793 w 12194024"/>
              <a:gd name="connsiteY3760" fmla="*/ 327310 h 2160250"/>
              <a:gd name="connsiteX3761" fmla="*/ 11855503 w 12194024"/>
              <a:gd name="connsiteY3761" fmla="*/ 332892 h 2160250"/>
              <a:gd name="connsiteX3762" fmla="*/ 12181474 w 12194024"/>
              <a:gd name="connsiteY3762" fmla="*/ 332892 h 2160250"/>
              <a:gd name="connsiteX3763" fmla="*/ 12176030 w 12194024"/>
              <a:gd name="connsiteY3763" fmla="*/ 328325 h 2160250"/>
              <a:gd name="connsiteX3764" fmla="*/ 12182074 w 12194024"/>
              <a:gd name="connsiteY3764" fmla="*/ 324541 h 2160250"/>
              <a:gd name="connsiteX3765" fmla="*/ 12188764 w 12194024"/>
              <a:gd name="connsiteY3765" fmla="*/ 327310 h 2160250"/>
              <a:gd name="connsiteX3766" fmla="*/ 12181474 w 12194024"/>
              <a:gd name="connsiteY3766" fmla="*/ 332892 h 2160250"/>
              <a:gd name="connsiteX3767" fmla="*/ 232996 w 12194024"/>
              <a:gd name="connsiteY3767" fmla="*/ 333077 h 2160250"/>
              <a:gd name="connsiteX3768" fmla="*/ 227968 w 12194024"/>
              <a:gd name="connsiteY3768" fmla="*/ 327586 h 2160250"/>
              <a:gd name="connsiteX3769" fmla="*/ 232858 w 12194024"/>
              <a:gd name="connsiteY3769" fmla="*/ 323480 h 2160250"/>
              <a:gd name="connsiteX3770" fmla="*/ 237565 w 12194024"/>
              <a:gd name="connsiteY3770" fmla="*/ 327632 h 2160250"/>
              <a:gd name="connsiteX3771" fmla="*/ 232996 w 12194024"/>
              <a:gd name="connsiteY3771" fmla="*/ 333077 h 2160250"/>
              <a:gd name="connsiteX3772" fmla="*/ 6312972 w 12194024"/>
              <a:gd name="connsiteY3772" fmla="*/ 333077 h 2160250"/>
              <a:gd name="connsiteX3773" fmla="*/ 6307942 w 12194024"/>
              <a:gd name="connsiteY3773" fmla="*/ 327586 h 2160250"/>
              <a:gd name="connsiteX3774" fmla="*/ 6312834 w 12194024"/>
              <a:gd name="connsiteY3774" fmla="*/ 323480 h 2160250"/>
              <a:gd name="connsiteX3775" fmla="*/ 6317540 w 12194024"/>
              <a:gd name="connsiteY3775" fmla="*/ 327632 h 2160250"/>
              <a:gd name="connsiteX3776" fmla="*/ 6312972 w 12194024"/>
              <a:gd name="connsiteY3776" fmla="*/ 333077 h 2160250"/>
              <a:gd name="connsiteX3777" fmla="*/ 124524 w 12194024"/>
              <a:gd name="connsiteY3777" fmla="*/ 333123 h 2160250"/>
              <a:gd name="connsiteX3778" fmla="*/ 119403 w 12194024"/>
              <a:gd name="connsiteY3778" fmla="*/ 327955 h 2160250"/>
              <a:gd name="connsiteX3779" fmla="*/ 122263 w 12194024"/>
              <a:gd name="connsiteY3779" fmla="*/ 322557 h 2160250"/>
              <a:gd name="connsiteX3780" fmla="*/ 128862 w 12194024"/>
              <a:gd name="connsiteY3780" fmla="*/ 327309 h 2160250"/>
              <a:gd name="connsiteX3781" fmla="*/ 124524 w 12194024"/>
              <a:gd name="connsiteY3781" fmla="*/ 333123 h 2160250"/>
              <a:gd name="connsiteX3782" fmla="*/ 559199 w 12194024"/>
              <a:gd name="connsiteY3782" fmla="*/ 333123 h 2160250"/>
              <a:gd name="connsiteX3783" fmla="*/ 554078 w 12194024"/>
              <a:gd name="connsiteY3783" fmla="*/ 327955 h 2160250"/>
              <a:gd name="connsiteX3784" fmla="*/ 556939 w 12194024"/>
              <a:gd name="connsiteY3784" fmla="*/ 322557 h 2160250"/>
              <a:gd name="connsiteX3785" fmla="*/ 563536 w 12194024"/>
              <a:gd name="connsiteY3785" fmla="*/ 327309 h 2160250"/>
              <a:gd name="connsiteX3786" fmla="*/ 559199 w 12194024"/>
              <a:gd name="connsiteY3786" fmla="*/ 333123 h 2160250"/>
              <a:gd name="connsiteX3787" fmla="*/ 885217 w 12194024"/>
              <a:gd name="connsiteY3787" fmla="*/ 333123 h 2160250"/>
              <a:gd name="connsiteX3788" fmla="*/ 880095 w 12194024"/>
              <a:gd name="connsiteY3788" fmla="*/ 327955 h 2160250"/>
              <a:gd name="connsiteX3789" fmla="*/ 882956 w 12194024"/>
              <a:gd name="connsiteY3789" fmla="*/ 322557 h 2160250"/>
              <a:gd name="connsiteX3790" fmla="*/ 889554 w 12194024"/>
              <a:gd name="connsiteY3790" fmla="*/ 327309 h 2160250"/>
              <a:gd name="connsiteX3791" fmla="*/ 885217 w 12194024"/>
              <a:gd name="connsiteY3791" fmla="*/ 333123 h 2160250"/>
              <a:gd name="connsiteX3792" fmla="*/ 1211188 w 12194024"/>
              <a:gd name="connsiteY3792" fmla="*/ 333123 h 2160250"/>
              <a:gd name="connsiteX3793" fmla="*/ 1206067 w 12194024"/>
              <a:gd name="connsiteY3793" fmla="*/ 327955 h 2160250"/>
              <a:gd name="connsiteX3794" fmla="*/ 1208650 w 12194024"/>
              <a:gd name="connsiteY3794" fmla="*/ 322373 h 2160250"/>
              <a:gd name="connsiteX3795" fmla="*/ 1215526 w 12194024"/>
              <a:gd name="connsiteY3795" fmla="*/ 327309 h 2160250"/>
              <a:gd name="connsiteX3796" fmla="*/ 1211188 w 12194024"/>
              <a:gd name="connsiteY3796" fmla="*/ 333123 h 2160250"/>
              <a:gd name="connsiteX3797" fmla="*/ 1863178 w 12194024"/>
              <a:gd name="connsiteY3797" fmla="*/ 333123 h 2160250"/>
              <a:gd name="connsiteX3798" fmla="*/ 1858056 w 12194024"/>
              <a:gd name="connsiteY3798" fmla="*/ 327955 h 2160250"/>
              <a:gd name="connsiteX3799" fmla="*/ 1860640 w 12194024"/>
              <a:gd name="connsiteY3799" fmla="*/ 322373 h 2160250"/>
              <a:gd name="connsiteX3800" fmla="*/ 1867515 w 12194024"/>
              <a:gd name="connsiteY3800" fmla="*/ 327309 h 2160250"/>
              <a:gd name="connsiteX3801" fmla="*/ 1863178 w 12194024"/>
              <a:gd name="connsiteY3801" fmla="*/ 333123 h 2160250"/>
              <a:gd name="connsiteX3802" fmla="*/ 1971835 w 12194024"/>
              <a:gd name="connsiteY3802" fmla="*/ 333123 h 2160250"/>
              <a:gd name="connsiteX3803" fmla="*/ 1966713 w 12194024"/>
              <a:gd name="connsiteY3803" fmla="*/ 327955 h 2160250"/>
              <a:gd name="connsiteX3804" fmla="*/ 1969296 w 12194024"/>
              <a:gd name="connsiteY3804" fmla="*/ 322373 h 2160250"/>
              <a:gd name="connsiteX3805" fmla="*/ 1976172 w 12194024"/>
              <a:gd name="connsiteY3805" fmla="*/ 327309 h 2160250"/>
              <a:gd name="connsiteX3806" fmla="*/ 1971835 w 12194024"/>
              <a:gd name="connsiteY3806" fmla="*/ 333123 h 2160250"/>
              <a:gd name="connsiteX3807" fmla="*/ 3167202 w 12194024"/>
              <a:gd name="connsiteY3807" fmla="*/ 333123 h 2160250"/>
              <a:gd name="connsiteX3808" fmla="*/ 3162081 w 12194024"/>
              <a:gd name="connsiteY3808" fmla="*/ 327955 h 2160250"/>
              <a:gd name="connsiteX3809" fmla="*/ 3164941 w 12194024"/>
              <a:gd name="connsiteY3809" fmla="*/ 322557 h 2160250"/>
              <a:gd name="connsiteX3810" fmla="*/ 3171540 w 12194024"/>
              <a:gd name="connsiteY3810" fmla="*/ 327309 h 2160250"/>
              <a:gd name="connsiteX3811" fmla="*/ 3167202 w 12194024"/>
              <a:gd name="connsiteY3811" fmla="*/ 333123 h 2160250"/>
              <a:gd name="connsiteX3812" fmla="*/ 3275859 w 12194024"/>
              <a:gd name="connsiteY3812" fmla="*/ 333123 h 2160250"/>
              <a:gd name="connsiteX3813" fmla="*/ 3270738 w 12194024"/>
              <a:gd name="connsiteY3813" fmla="*/ 327955 h 2160250"/>
              <a:gd name="connsiteX3814" fmla="*/ 3273598 w 12194024"/>
              <a:gd name="connsiteY3814" fmla="*/ 322557 h 2160250"/>
              <a:gd name="connsiteX3815" fmla="*/ 3280196 w 12194024"/>
              <a:gd name="connsiteY3815" fmla="*/ 327309 h 2160250"/>
              <a:gd name="connsiteX3816" fmla="*/ 3275859 w 12194024"/>
              <a:gd name="connsiteY3816" fmla="*/ 333123 h 2160250"/>
              <a:gd name="connsiteX3817" fmla="*/ 3384516 w 12194024"/>
              <a:gd name="connsiteY3817" fmla="*/ 333123 h 2160250"/>
              <a:gd name="connsiteX3818" fmla="*/ 3379396 w 12194024"/>
              <a:gd name="connsiteY3818" fmla="*/ 327955 h 2160250"/>
              <a:gd name="connsiteX3819" fmla="*/ 3382256 w 12194024"/>
              <a:gd name="connsiteY3819" fmla="*/ 322557 h 2160250"/>
              <a:gd name="connsiteX3820" fmla="*/ 3388854 w 12194024"/>
              <a:gd name="connsiteY3820" fmla="*/ 327309 h 2160250"/>
              <a:gd name="connsiteX3821" fmla="*/ 3384516 w 12194024"/>
              <a:gd name="connsiteY3821" fmla="*/ 333123 h 2160250"/>
              <a:gd name="connsiteX3822" fmla="*/ 3819192 w 12194024"/>
              <a:gd name="connsiteY3822" fmla="*/ 333123 h 2160250"/>
              <a:gd name="connsiteX3823" fmla="*/ 3814070 w 12194024"/>
              <a:gd name="connsiteY3823" fmla="*/ 327955 h 2160250"/>
              <a:gd name="connsiteX3824" fmla="*/ 3816931 w 12194024"/>
              <a:gd name="connsiteY3824" fmla="*/ 322557 h 2160250"/>
              <a:gd name="connsiteX3825" fmla="*/ 3823528 w 12194024"/>
              <a:gd name="connsiteY3825" fmla="*/ 327309 h 2160250"/>
              <a:gd name="connsiteX3826" fmla="*/ 3819192 w 12194024"/>
              <a:gd name="connsiteY3826" fmla="*/ 333123 h 2160250"/>
              <a:gd name="connsiteX3827" fmla="*/ 4688541 w 12194024"/>
              <a:gd name="connsiteY3827" fmla="*/ 333123 h 2160250"/>
              <a:gd name="connsiteX3828" fmla="*/ 4683420 w 12194024"/>
              <a:gd name="connsiteY3828" fmla="*/ 327955 h 2160250"/>
              <a:gd name="connsiteX3829" fmla="*/ 4686280 w 12194024"/>
              <a:gd name="connsiteY3829" fmla="*/ 322557 h 2160250"/>
              <a:gd name="connsiteX3830" fmla="*/ 4692878 w 12194024"/>
              <a:gd name="connsiteY3830" fmla="*/ 327309 h 2160250"/>
              <a:gd name="connsiteX3831" fmla="*/ 4688541 w 12194024"/>
              <a:gd name="connsiteY3831" fmla="*/ 333123 h 2160250"/>
              <a:gd name="connsiteX3832" fmla="*/ 6204500 w 12194024"/>
              <a:gd name="connsiteY3832" fmla="*/ 333123 h 2160250"/>
              <a:gd name="connsiteX3833" fmla="*/ 6199378 w 12194024"/>
              <a:gd name="connsiteY3833" fmla="*/ 327955 h 2160250"/>
              <a:gd name="connsiteX3834" fmla="*/ 6202239 w 12194024"/>
              <a:gd name="connsiteY3834" fmla="*/ 322557 h 2160250"/>
              <a:gd name="connsiteX3835" fmla="*/ 6208837 w 12194024"/>
              <a:gd name="connsiteY3835" fmla="*/ 327309 h 2160250"/>
              <a:gd name="connsiteX3836" fmla="*/ 6204500 w 12194024"/>
              <a:gd name="connsiteY3836" fmla="*/ 333123 h 2160250"/>
              <a:gd name="connsiteX3837" fmla="*/ 6639174 w 12194024"/>
              <a:gd name="connsiteY3837" fmla="*/ 333123 h 2160250"/>
              <a:gd name="connsiteX3838" fmla="*/ 6634053 w 12194024"/>
              <a:gd name="connsiteY3838" fmla="*/ 327955 h 2160250"/>
              <a:gd name="connsiteX3839" fmla="*/ 6636913 w 12194024"/>
              <a:gd name="connsiteY3839" fmla="*/ 322557 h 2160250"/>
              <a:gd name="connsiteX3840" fmla="*/ 6643511 w 12194024"/>
              <a:gd name="connsiteY3840" fmla="*/ 327309 h 2160250"/>
              <a:gd name="connsiteX3841" fmla="*/ 6639174 w 12194024"/>
              <a:gd name="connsiteY3841" fmla="*/ 333123 h 2160250"/>
              <a:gd name="connsiteX3842" fmla="*/ 6965192 w 12194024"/>
              <a:gd name="connsiteY3842" fmla="*/ 333123 h 2160250"/>
              <a:gd name="connsiteX3843" fmla="*/ 6960071 w 12194024"/>
              <a:gd name="connsiteY3843" fmla="*/ 327955 h 2160250"/>
              <a:gd name="connsiteX3844" fmla="*/ 6962931 w 12194024"/>
              <a:gd name="connsiteY3844" fmla="*/ 322557 h 2160250"/>
              <a:gd name="connsiteX3845" fmla="*/ 6969528 w 12194024"/>
              <a:gd name="connsiteY3845" fmla="*/ 327309 h 2160250"/>
              <a:gd name="connsiteX3846" fmla="*/ 6965192 w 12194024"/>
              <a:gd name="connsiteY3846" fmla="*/ 333123 h 2160250"/>
              <a:gd name="connsiteX3847" fmla="*/ 7291164 w 12194024"/>
              <a:gd name="connsiteY3847" fmla="*/ 333123 h 2160250"/>
              <a:gd name="connsiteX3848" fmla="*/ 7286043 w 12194024"/>
              <a:gd name="connsiteY3848" fmla="*/ 327955 h 2160250"/>
              <a:gd name="connsiteX3849" fmla="*/ 7288625 w 12194024"/>
              <a:gd name="connsiteY3849" fmla="*/ 322373 h 2160250"/>
              <a:gd name="connsiteX3850" fmla="*/ 7295500 w 12194024"/>
              <a:gd name="connsiteY3850" fmla="*/ 327309 h 2160250"/>
              <a:gd name="connsiteX3851" fmla="*/ 7291164 w 12194024"/>
              <a:gd name="connsiteY3851" fmla="*/ 333123 h 2160250"/>
              <a:gd name="connsiteX3852" fmla="*/ 7943153 w 12194024"/>
              <a:gd name="connsiteY3852" fmla="*/ 333123 h 2160250"/>
              <a:gd name="connsiteX3853" fmla="*/ 7938032 w 12194024"/>
              <a:gd name="connsiteY3853" fmla="*/ 327955 h 2160250"/>
              <a:gd name="connsiteX3854" fmla="*/ 7940615 w 12194024"/>
              <a:gd name="connsiteY3854" fmla="*/ 322373 h 2160250"/>
              <a:gd name="connsiteX3855" fmla="*/ 7947490 w 12194024"/>
              <a:gd name="connsiteY3855" fmla="*/ 327310 h 2160250"/>
              <a:gd name="connsiteX3856" fmla="*/ 7943153 w 12194024"/>
              <a:gd name="connsiteY3856" fmla="*/ 333123 h 2160250"/>
              <a:gd name="connsiteX3857" fmla="*/ 8051810 w 12194024"/>
              <a:gd name="connsiteY3857" fmla="*/ 333123 h 2160250"/>
              <a:gd name="connsiteX3858" fmla="*/ 8046688 w 12194024"/>
              <a:gd name="connsiteY3858" fmla="*/ 327955 h 2160250"/>
              <a:gd name="connsiteX3859" fmla="*/ 8049272 w 12194024"/>
              <a:gd name="connsiteY3859" fmla="*/ 322373 h 2160250"/>
              <a:gd name="connsiteX3860" fmla="*/ 8056146 w 12194024"/>
              <a:gd name="connsiteY3860" fmla="*/ 327310 h 2160250"/>
              <a:gd name="connsiteX3861" fmla="*/ 8051810 w 12194024"/>
              <a:gd name="connsiteY3861" fmla="*/ 333123 h 2160250"/>
              <a:gd name="connsiteX3862" fmla="*/ 9247177 w 12194024"/>
              <a:gd name="connsiteY3862" fmla="*/ 333123 h 2160250"/>
              <a:gd name="connsiteX3863" fmla="*/ 9242056 w 12194024"/>
              <a:gd name="connsiteY3863" fmla="*/ 327955 h 2160250"/>
              <a:gd name="connsiteX3864" fmla="*/ 9244917 w 12194024"/>
              <a:gd name="connsiteY3864" fmla="*/ 322557 h 2160250"/>
              <a:gd name="connsiteX3865" fmla="*/ 9251514 w 12194024"/>
              <a:gd name="connsiteY3865" fmla="*/ 327310 h 2160250"/>
              <a:gd name="connsiteX3866" fmla="*/ 9247177 w 12194024"/>
              <a:gd name="connsiteY3866" fmla="*/ 333123 h 2160250"/>
              <a:gd name="connsiteX3867" fmla="*/ 9355834 w 12194024"/>
              <a:gd name="connsiteY3867" fmla="*/ 333123 h 2160250"/>
              <a:gd name="connsiteX3868" fmla="*/ 9350713 w 12194024"/>
              <a:gd name="connsiteY3868" fmla="*/ 327955 h 2160250"/>
              <a:gd name="connsiteX3869" fmla="*/ 9353573 w 12194024"/>
              <a:gd name="connsiteY3869" fmla="*/ 322557 h 2160250"/>
              <a:gd name="connsiteX3870" fmla="*/ 9360172 w 12194024"/>
              <a:gd name="connsiteY3870" fmla="*/ 327310 h 2160250"/>
              <a:gd name="connsiteX3871" fmla="*/ 9355834 w 12194024"/>
              <a:gd name="connsiteY3871" fmla="*/ 333123 h 2160250"/>
              <a:gd name="connsiteX3872" fmla="*/ 9464491 w 12194024"/>
              <a:gd name="connsiteY3872" fmla="*/ 333123 h 2160250"/>
              <a:gd name="connsiteX3873" fmla="*/ 9459370 w 12194024"/>
              <a:gd name="connsiteY3873" fmla="*/ 327955 h 2160250"/>
              <a:gd name="connsiteX3874" fmla="*/ 9462230 w 12194024"/>
              <a:gd name="connsiteY3874" fmla="*/ 322557 h 2160250"/>
              <a:gd name="connsiteX3875" fmla="*/ 9468829 w 12194024"/>
              <a:gd name="connsiteY3875" fmla="*/ 327310 h 2160250"/>
              <a:gd name="connsiteX3876" fmla="*/ 9464491 w 12194024"/>
              <a:gd name="connsiteY3876" fmla="*/ 333123 h 2160250"/>
              <a:gd name="connsiteX3877" fmla="*/ 9899167 w 12194024"/>
              <a:gd name="connsiteY3877" fmla="*/ 333123 h 2160250"/>
              <a:gd name="connsiteX3878" fmla="*/ 9894045 w 12194024"/>
              <a:gd name="connsiteY3878" fmla="*/ 327955 h 2160250"/>
              <a:gd name="connsiteX3879" fmla="*/ 9896906 w 12194024"/>
              <a:gd name="connsiteY3879" fmla="*/ 322557 h 2160250"/>
              <a:gd name="connsiteX3880" fmla="*/ 9903503 w 12194024"/>
              <a:gd name="connsiteY3880" fmla="*/ 327310 h 2160250"/>
              <a:gd name="connsiteX3881" fmla="*/ 9899167 w 12194024"/>
              <a:gd name="connsiteY3881" fmla="*/ 333123 h 2160250"/>
              <a:gd name="connsiteX3882" fmla="*/ 10768516 w 12194024"/>
              <a:gd name="connsiteY3882" fmla="*/ 333123 h 2160250"/>
              <a:gd name="connsiteX3883" fmla="*/ 10763395 w 12194024"/>
              <a:gd name="connsiteY3883" fmla="*/ 327955 h 2160250"/>
              <a:gd name="connsiteX3884" fmla="*/ 10766256 w 12194024"/>
              <a:gd name="connsiteY3884" fmla="*/ 322557 h 2160250"/>
              <a:gd name="connsiteX3885" fmla="*/ 10772852 w 12194024"/>
              <a:gd name="connsiteY3885" fmla="*/ 327310 h 2160250"/>
              <a:gd name="connsiteX3886" fmla="*/ 10768516 w 12194024"/>
              <a:gd name="connsiteY3886" fmla="*/ 333123 h 2160250"/>
              <a:gd name="connsiteX3887" fmla="*/ 448835 w 12194024"/>
              <a:gd name="connsiteY3887" fmla="*/ 334461 h 2160250"/>
              <a:gd name="connsiteX3888" fmla="*/ 445606 w 12194024"/>
              <a:gd name="connsiteY3888" fmla="*/ 327079 h 2160250"/>
              <a:gd name="connsiteX3889" fmla="*/ 450634 w 12194024"/>
              <a:gd name="connsiteY3889" fmla="*/ 324310 h 2160250"/>
              <a:gd name="connsiteX3890" fmla="*/ 454833 w 12194024"/>
              <a:gd name="connsiteY3890" fmla="*/ 330078 h 2160250"/>
              <a:gd name="connsiteX3891" fmla="*/ 448835 w 12194024"/>
              <a:gd name="connsiteY3891" fmla="*/ 334461 h 2160250"/>
              <a:gd name="connsiteX3892" fmla="*/ 4143455 w 12194024"/>
              <a:gd name="connsiteY3892" fmla="*/ 334461 h 2160250"/>
              <a:gd name="connsiteX3893" fmla="*/ 4140226 w 12194024"/>
              <a:gd name="connsiteY3893" fmla="*/ 327079 h 2160250"/>
              <a:gd name="connsiteX3894" fmla="*/ 4145255 w 12194024"/>
              <a:gd name="connsiteY3894" fmla="*/ 324310 h 2160250"/>
              <a:gd name="connsiteX3895" fmla="*/ 4149454 w 12194024"/>
              <a:gd name="connsiteY3895" fmla="*/ 330078 h 2160250"/>
              <a:gd name="connsiteX3896" fmla="*/ 4143455 w 12194024"/>
              <a:gd name="connsiteY3896" fmla="*/ 334461 h 2160250"/>
              <a:gd name="connsiteX3897" fmla="*/ 5882155 w 12194024"/>
              <a:gd name="connsiteY3897" fmla="*/ 334461 h 2160250"/>
              <a:gd name="connsiteX3898" fmla="*/ 5878925 w 12194024"/>
              <a:gd name="connsiteY3898" fmla="*/ 327079 h 2160250"/>
              <a:gd name="connsiteX3899" fmla="*/ 5883954 w 12194024"/>
              <a:gd name="connsiteY3899" fmla="*/ 324310 h 2160250"/>
              <a:gd name="connsiteX3900" fmla="*/ 5888153 w 12194024"/>
              <a:gd name="connsiteY3900" fmla="*/ 330078 h 2160250"/>
              <a:gd name="connsiteX3901" fmla="*/ 5882155 w 12194024"/>
              <a:gd name="connsiteY3901" fmla="*/ 334461 h 2160250"/>
              <a:gd name="connsiteX3902" fmla="*/ 6528810 w 12194024"/>
              <a:gd name="connsiteY3902" fmla="*/ 334461 h 2160250"/>
              <a:gd name="connsiteX3903" fmla="*/ 6525581 w 12194024"/>
              <a:gd name="connsiteY3903" fmla="*/ 327079 h 2160250"/>
              <a:gd name="connsiteX3904" fmla="*/ 6530609 w 12194024"/>
              <a:gd name="connsiteY3904" fmla="*/ 324310 h 2160250"/>
              <a:gd name="connsiteX3905" fmla="*/ 6534808 w 12194024"/>
              <a:gd name="connsiteY3905" fmla="*/ 330078 h 2160250"/>
              <a:gd name="connsiteX3906" fmla="*/ 6528810 w 12194024"/>
              <a:gd name="connsiteY3906" fmla="*/ 334461 h 2160250"/>
              <a:gd name="connsiteX3907" fmla="*/ 10223430 w 12194024"/>
              <a:gd name="connsiteY3907" fmla="*/ 334461 h 2160250"/>
              <a:gd name="connsiteX3908" fmla="*/ 10220201 w 12194024"/>
              <a:gd name="connsiteY3908" fmla="*/ 327079 h 2160250"/>
              <a:gd name="connsiteX3909" fmla="*/ 10225230 w 12194024"/>
              <a:gd name="connsiteY3909" fmla="*/ 324310 h 2160250"/>
              <a:gd name="connsiteX3910" fmla="*/ 10229429 w 12194024"/>
              <a:gd name="connsiteY3910" fmla="*/ 330078 h 2160250"/>
              <a:gd name="connsiteX3911" fmla="*/ 10223430 w 12194024"/>
              <a:gd name="connsiteY3911" fmla="*/ 334461 h 2160250"/>
              <a:gd name="connsiteX3912" fmla="*/ 11962130 w 12194024"/>
              <a:gd name="connsiteY3912" fmla="*/ 334461 h 2160250"/>
              <a:gd name="connsiteX3913" fmla="*/ 11958900 w 12194024"/>
              <a:gd name="connsiteY3913" fmla="*/ 327079 h 2160250"/>
              <a:gd name="connsiteX3914" fmla="*/ 11963929 w 12194024"/>
              <a:gd name="connsiteY3914" fmla="*/ 324310 h 2160250"/>
              <a:gd name="connsiteX3915" fmla="*/ 11968128 w 12194024"/>
              <a:gd name="connsiteY3915" fmla="*/ 330078 h 2160250"/>
              <a:gd name="connsiteX3916" fmla="*/ 11962130 w 12194024"/>
              <a:gd name="connsiteY3916" fmla="*/ 334461 h 2160250"/>
              <a:gd name="connsiteX3917" fmla="*/ 341838 w 12194024"/>
              <a:gd name="connsiteY3917" fmla="*/ 334830 h 2160250"/>
              <a:gd name="connsiteX3918" fmla="*/ 336902 w 12194024"/>
              <a:gd name="connsiteY3918" fmla="*/ 328325 h 2160250"/>
              <a:gd name="connsiteX3919" fmla="*/ 340731 w 12194024"/>
              <a:gd name="connsiteY3919" fmla="*/ 324541 h 2160250"/>
              <a:gd name="connsiteX3920" fmla="*/ 346130 w 12194024"/>
              <a:gd name="connsiteY3920" fmla="*/ 328925 h 2160250"/>
              <a:gd name="connsiteX3921" fmla="*/ 341838 w 12194024"/>
              <a:gd name="connsiteY3921" fmla="*/ 334830 h 2160250"/>
              <a:gd name="connsiteX3922" fmla="*/ 1645864 w 12194024"/>
              <a:gd name="connsiteY3922" fmla="*/ 334830 h 2160250"/>
              <a:gd name="connsiteX3923" fmla="*/ 1640926 w 12194024"/>
              <a:gd name="connsiteY3923" fmla="*/ 328325 h 2160250"/>
              <a:gd name="connsiteX3924" fmla="*/ 1644756 w 12194024"/>
              <a:gd name="connsiteY3924" fmla="*/ 324541 h 2160250"/>
              <a:gd name="connsiteX3925" fmla="*/ 1650154 w 12194024"/>
              <a:gd name="connsiteY3925" fmla="*/ 328925 h 2160250"/>
              <a:gd name="connsiteX3926" fmla="*/ 1645864 w 12194024"/>
              <a:gd name="connsiteY3926" fmla="*/ 334830 h 2160250"/>
              <a:gd name="connsiteX3927" fmla="*/ 3493220 w 12194024"/>
              <a:gd name="connsiteY3927" fmla="*/ 334830 h 2160250"/>
              <a:gd name="connsiteX3928" fmla="*/ 3488283 w 12194024"/>
              <a:gd name="connsiteY3928" fmla="*/ 328325 h 2160250"/>
              <a:gd name="connsiteX3929" fmla="*/ 3492113 w 12194024"/>
              <a:gd name="connsiteY3929" fmla="*/ 324541 h 2160250"/>
              <a:gd name="connsiteX3930" fmla="*/ 3497464 w 12194024"/>
              <a:gd name="connsiteY3930" fmla="*/ 328925 h 2160250"/>
              <a:gd name="connsiteX3931" fmla="*/ 3493220 w 12194024"/>
              <a:gd name="connsiteY3931" fmla="*/ 334830 h 2160250"/>
              <a:gd name="connsiteX3932" fmla="*/ 5557891 w 12194024"/>
              <a:gd name="connsiteY3932" fmla="*/ 334830 h 2160250"/>
              <a:gd name="connsiteX3933" fmla="*/ 5552954 w 12194024"/>
              <a:gd name="connsiteY3933" fmla="*/ 328325 h 2160250"/>
              <a:gd name="connsiteX3934" fmla="*/ 5556784 w 12194024"/>
              <a:gd name="connsiteY3934" fmla="*/ 324541 h 2160250"/>
              <a:gd name="connsiteX3935" fmla="*/ 5562135 w 12194024"/>
              <a:gd name="connsiteY3935" fmla="*/ 328925 h 2160250"/>
              <a:gd name="connsiteX3936" fmla="*/ 5557891 w 12194024"/>
              <a:gd name="connsiteY3936" fmla="*/ 334830 h 2160250"/>
              <a:gd name="connsiteX3937" fmla="*/ 6421814 w 12194024"/>
              <a:gd name="connsiteY3937" fmla="*/ 334830 h 2160250"/>
              <a:gd name="connsiteX3938" fmla="*/ 6416877 w 12194024"/>
              <a:gd name="connsiteY3938" fmla="*/ 328325 h 2160250"/>
              <a:gd name="connsiteX3939" fmla="*/ 6420707 w 12194024"/>
              <a:gd name="connsiteY3939" fmla="*/ 324541 h 2160250"/>
              <a:gd name="connsiteX3940" fmla="*/ 6426104 w 12194024"/>
              <a:gd name="connsiteY3940" fmla="*/ 328924 h 2160250"/>
              <a:gd name="connsiteX3941" fmla="*/ 6421814 w 12194024"/>
              <a:gd name="connsiteY3941" fmla="*/ 334830 h 2160250"/>
              <a:gd name="connsiteX3942" fmla="*/ 7725838 w 12194024"/>
              <a:gd name="connsiteY3942" fmla="*/ 334830 h 2160250"/>
              <a:gd name="connsiteX3943" fmla="*/ 7720902 w 12194024"/>
              <a:gd name="connsiteY3943" fmla="*/ 328325 h 2160250"/>
              <a:gd name="connsiteX3944" fmla="*/ 7724731 w 12194024"/>
              <a:gd name="connsiteY3944" fmla="*/ 324541 h 2160250"/>
              <a:gd name="connsiteX3945" fmla="*/ 7730130 w 12194024"/>
              <a:gd name="connsiteY3945" fmla="*/ 328925 h 2160250"/>
              <a:gd name="connsiteX3946" fmla="*/ 7725838 w 12194024"/>
              <a:gd name="connsiteY3946" fmla="*/ 334830 h 2160250"/>
              <a:gd name="connsiteX3947" fmla="*/ 9573194 w 12194024"/>
              <a:gd name="connsiteY3947" fmla="*/ 334830 h 2160250"/>
              <a:gd name="connsiteX3948" fmla="*/ 9568258 w 12194024"/>
              <a:gd name="connsiteY3948" fmla="*/ 328325 h 2160250"/>
              <a:gd name="connsiteX3949" fmla="*/ 9572087 w 12194024"/>
              <a:gd name="connsiteY3949" fmla="*/ 324541 h 2160250"/>
              <a:gd name="connsiteX3950" fmla="*/ 9577440 w 12194024"/>
              <a:gd name="connsiteY3950" fmla="*/ 328925 h 2160250"/>
              <a:gd name="connsiteX3951" fmla="*/ 9573194 w 12194024"/>
              <a:gd name="connsiteY3951" fmla="*/ 334830 h 2160250"/>
              <a:gd name="connsiteX3952" fmla="*/ 11637866 w 12194024"/>
              <a:gd name="connsiteY3952" fmla="*/ 334830 h 2160250"/>
              <a:gd name="connsiteX3953" fmla="*/ 11632928 w 12194024"/>
              <a:gd name="connsiteY3953" fmla="*/ 328325 h 2160250"/>
              <a:gd name="connsiteX3954" fmla="*/ 11636758 w 12194024"/>
              <a:gd name="connsiteY3954" fmla="*/ 324541 h 2160250"/>
              <a:gd name="connsiteX3955" fmla="*/ 11642110 w 12194024"/>
              <a:gd name="connsiteY3955" fmla="*/ 328925 h 2160250"/>
              <a:gd name="connsiteX3956" fmla="*/ 11637866 w 12194024"/>
              <a:gd name="connsiteY3956" fmla="*/ 334830 h 2160250"/>
              <a:gd name="connsiteX3957" fmla="*/ 937446 w 12194024"/>
              <a:gd name="connsiteY3957" fmla="*/ 388213 h 2160250"/>
              <a:gd name="connsiteX3958" fmla="*/ 934263 w 12194024"/>
              <a:gd name="connsiteY3958" fmla="*/ 381753 h 2160250"/>
              <a:gd name="connsiteX3959" fmla="*/ 939984 w 12194024"/>
              <a:gd name="connsiteY3959" fmla="*/ 375248 h 2160250"/>
              <a:gd name="connsiteX3960" fmla="*/ 944598 w 12194024"/>
              <a:gd name="connsiteY3960" fmla="*/ 383276 h 2160250"/>
              <a:gd name="connsiteX3961" fmla="*/ 937446 w 12194024"/>
              <a:gd name="connsiteY3961" fmla="*/ 388213 h 2160250"/>
              <a:gd name="connsiteX3962" fmla="*/ 1915453 w 12194024"/>
              <a:gd name="connsiteY3962" fmla="*/ 388213 h 2160250"/>
              <a:gd name="connsiteX3963" fmla="*/ 1912270 w 12194024"/>
              <a:gd name="connsiteY3963" fmla="*/ 381753 h 2160250"/>
              <a:gd name="connsiteX3964" fmla="*/ 1917990 w 12194024"/>
              <a:gd name="connsiteY3964" fmla="*/ 375248 h 2160250"/>
              <a:gd name="connsiteX3965" fmla="*/ 1922604 w 12194024"/>
              <a:gd name="connsiteY3965" fmla="*/ 383276 h 2160250"/>
              <a:gd name="connsiteX3966" fmla="*/ 1915453 w 12194024"/>
              <a:gd name="connsiteY3966" fmla="*/ 388213 h 2160250"/>
              <a:gd name="connsiteX3967" fmla="*/ 2241470 w 12194024"/>
              <a:gd name="connsiteY3967" fmla="*/ 388213 h 2160250"/>
              <a:gd name="connsiteX3968" fmla="*/ 2238286 w 12194024"/>
              <a:gd name="connsiteY3968" fmla="*/ 381753 h 2160250"/>
              <a:gd name="connsiteX3969" fmla="*/ 2244009 w 12194024"/>
              <a:gd name="connsiteY3969" fmla="*/ 375248 h 2160250"/>
              <a:gd name="connsiteX3970" fmla="*/ 2248622 w 12194024"/>
              <a:gd name="connsiteY3970" fmla="*/ 383276 h 2160250"/>
              <a:gd name="connsiteX3971" fmla="*/ 2241470 w 12194024"/>
              <a:gd name="connsiteY3971" fmla="*/ 388213 h 2160250"/>
              <a:gd name="connsiteX3972" fmla="*/ 2458784 w 12194024"/>
              <a:gd name="connsiteY3972" fmla="*/ 388213 h 2160250"/>
              <a:gd name="connsiteX3973" fmla="*/ 2455601 w 12194024"/>
              <a:gd name="connsiteY3973" fmla="*/ 381753 h 2160250"/>
              <a:gd name="connsiteX3974" fmla="*/ 2461324 w 12194024"/>
              <a:gd name="connsiteY3974" fmla="*/ 375248 h 2160250"/>
              <a:gd name="connsiteX3975" fmla="*/ 2465936 w 12194024"/>
              <a:gd name="connsiteY3975" fmla="*/ 383276 h 2160250"/>
              <a:gd name="connsiteX3976" fmla="*/ 2458784 w 12194024"/>
              <a:gd name="connsiteY3976" fmla="*/ 388213 h 2160250"/>
              <a:gd name="connsiteX3977" fmla="*/ 2567442 w 12194024"/>
              <a:gd name="connsiteY3977" fmla="*/ 388213 h 2160250"/>
              <a:gd name="connsiteX3978" fmla="*/ 2564258 w 12194024"/>
              <a:gd name="connsiteY3978" fmla="*/ 381753 h 2160250"/>
              <a:gd name="connsiteX3979" fmla="*/ 2569980 w 12194024"/>
              <a:gd name="connsiteY3979" fmla="*/ 375248 h 2160250"/>
              <a:gd name="connsiteX3980" fmla="*/ 2574594 w 12194024"/>
              <a:gd name="connsiteY3980" fmla="*/ 383276 h 2160250"/>
              <a:gd name="connsiteX3981" fmla="*/ 2567442 w 12194024"/>
              <a:gd name="connsiteY3981" fmla="*/ 388213 h 2160250"/>
              <a:gd name="connsiteX3982" fmla="*/ 2784802 w 12194024"/>
              <a:gd name="connsiteY3982" fmla="*/ 388213 h 2160250"/>
              <a:gd name="connsiteX3983" fmla="*/ 2781620 w 12194024"/>
              <a:gd name="connsiteY3983" fmla="*/ 381753 h 2160250"/>
              <a:gd name="connsiteX3984" fmla="*/ 2787340 w 12194024"/>
              <a:gd name="connsiteY3984" fmla="*/ 375248 h 2160250"/>
              <a:gd name="connsiteX3985" fmla="*/ 2791954 w 12194024"/>
              <a:gd name="connsiteY3985" fmla="*/ 383276 h 2160250"/>
              <a:gd name="connsiteX3986" fmla="*/ 2784802 w 12194024"/>
              <a:gd name="connsiteY3986" fmla="*/ 388213 h 2160250"/>
              <a:gd name="connsiteX3987" fmla="*/ 3436792 w 12194024"/>
              <a:gd name="connsiteY3987" fmla="*/ 388213 h 2160250"/>
              <a:gd name="connsiteX3988" fmla="*/ 3433608 w 12194024"/>
              <a:gd name="connsiteY3988" fmla="*/ 381753 h 2160250"/>
              <a:gd name="connsiteX3989" fmla="*/ 3439329 w 12194024"/>
              <a:gd name="connsiteY3989" fmla="*/ 375248 h 2160250"/>
              <a:gd name="connsiteX3990" fmla="*/ 3443944 w 12194024"/>
              <a:gd name="connsiteY3990" fmla="*/ 383276 h 2160250"/>
              <a:gd name="connsiteX3991" fmla="*/ 3436792 w 12194024"/>
              <a:gd name="connsiteY3991" fmla="*/ 388213 h 2160250"/>
              <a:gd name="connsiteX3992" fmla="*/ 4088781 w 12194024"/>
              <a:gd name="connsiteY3992" fmla="*/ 388213 h 2160250"/>
              <a:gd name="connsiteX3993" fmla="*/ 4085598 w 12194024"/>
              <a:gd name="connsiteY3993" fmla="*/ 381753 h 2160250"/>
              <a:gd name="connsiteX3994" fmla="*/ 4091319 w 12194024"/>
              <a:gd name="connsiteY3994" fmla="*/ 375248 h 2160250"/>
              <a:gd name="connsiteX3995" fmla="*/ 4095933 w 12194024"/>
              <a:gd name="connsiteY3995" fmla="*/ 383276 h 2160250"/>
              <a:gd name="connsiteX3996" fmla="*/ 4088781 w 12194024"/>
              <a:gd name="connsiteY3996" fmla="*/ 388213 h 2160250"/>
              <a:gd name="connsiteX3997" fmla="*/ 5392759 w 12194024"/>
              <a:gd name="connsiteY3997" fmla="*/ 388213 h 2160250"/>
              <a:gd name="connsiteX3998" fmla="*/ 5389575 w 12194024"/>
              <a:gd name="connsiteY3998" fmla="*/ 381753 h 2160250"/>
              <a:gd name="connsiteX3999" fmla="*/ 5395297 w 12194024"/>
              <a:gd name="connsiteY3999" fmla="*/ 375248 h 2160250"/>
              <a:gd name="connsiteX4000" fmla="*/ 5399911 w 12194024"/>
              <a:gd name="connsiteY4000" fmla="*/ 383276 h 2160250"/>
              <a:gd name="connsiteX4001" fmla="*/ 5392759 w 12194024"/>
              <a:gd name="connsiteY4001" fmla="*/ 388213 h 2160250"/>
              <a:gd name="connsiteX4002" fmla="*/ 5718777 w 12194024"/>
              <a:gd name="connsiteY4002" fmla="*/ 388213 h 2160250"/>
              <a:gd name="connsiteX4003" fmla="*/ 5715593 w 12194024"/>
              <a:gd name="connsiteY4003" fmla="*/ 381753 h 2160250"/>
              <a:gd name="connsiteX4004" fmla="*/ 5721315 w 12194024"/>
              <a:gd name="connsiteY4004" fmla="*/ 375248 h 2160250"/>
              <a:gd name="connsiteX4005" fmla="*/ 5725929 w 12194024"/>
              <a:gd name="connsiteY4005" fmla="*/ 383276 h 2160250"/>
              <a:gd name="connsiteX4006" fmla="*/ 5718777 w 12194024"/>
              <a:gd name="connsiteY4006" fmla="*/ 388213 h 2160250"/>
              <a:gd name="connsiteX4007" fmla="*/ 7017422 w 12194024"/>
              <a:gd name="connsiteY4007" fmla="*/ 388213 h 2160250"/>
              <a:gd name="connsiteX4008" fmla="*/ 7014238 w 12194024"/>
              <a:gd name="connsiteY4008" fmla="*/ 381753 h 2160250"/>
              <a:gd name="connsiteX4009" fmla="*/ 7019959 w 12194024"/>
              <a:gd name="connsiteY4009" fmla="*/ 375248 h 2160250"/>
              <a:gd name="connsiteX4010" fmla="*/ 7024573 w 12194024"/>
              <a:gd name="connsiteY4010" fmla="*/ 383276 h 2160250"/>
              <a:gd name="connsiteX4011" fmla="*/ 7017422 w 12194024"/>
              <a:gd name="connsiteY4011" fmla="*/ 388213 h 2160250"/>
              <a:gd name="connsiteX4012" fmla="*/ 7995429 w 12194024"/>
              <a:gd name="connsiteY4012" fmla="*/ 388213 h 2160250"/>
              <a:gd name="connsiteX4013" fmla="*/ 7992245 w 12194024"/>
              <a:gd name="connsiteY4013" fmla="*/ 381754 h 2160250"/>
              <a:gd name="connsiteX4014" fmla="*/ 7997965 w 12194024"/>
              <a:gd name="connsiteY4014" fmla="*/ 375248 h 2160250"/>
              <a:gd name="connsiteX4015" fmla="*/ 8002579 w 12194024"/>
              <a:gd name="connsiteY4015" fmla="*/ 383276 h 2160250"/>
              <a:gd name="connsiteX4016" fmla="*/ 7995429 w 12194024"/>
              <a:gd name="connsiteY4016" fmla="*/ 388213 h 2160250"/>
              <a:gd name="connsiteX4017" fmla="*/ 8321445 w 12194024"/>
              <a:gd name="connsiteY4017" fmla="*/ 388213 h 2160250"/>
              <a:gd name="connsiteX4018" fmla="*/ 8318262 w 12194024"/>
              <a:gd name="connsiteY4018" fmla="*/ 381754 h 2160250"/>
              <a:gd name="connsiteX4019" fmla="*/ 8323983 w 12194024"/>
              <a:gd name="connsiteY4019" fmla="*/ 375248 h 2160250"/>
              <a:gd name="connsiteX4020" fmla="*/ 8328598 w 12194024"/>
              <a:gd name="connsiteY4020" fmla="*/ 383276 h 2160250"/>
              <a:gd name="connsiteX4021" fmla="*/ 8321445 w 12194024"/>
              <a:gd name="connsiteY4021" fmla="*/ 388213 h 2160250"/>
              <a:gd name="connsiteX4022" fmla="*/ 8538760 w 12194024"/>
              <a:gd name="connsiteY4022" fmla="*/ 388213 h 2160250"/>
              <a:gd name="connsiteX4023" fmla="*/ 8535576 w 12194024"/>
              <a:gd name="connsiteY4023" fmla="*/ 381754 h 2160250"/>
              <a:gd name="connsiteX4024" fmla="*/ 8541298 w 12194024"/>
              <a:gd name="connsiteY4024" fmla="*/ 375248 h 2160250"/>
              <a:gd name="connsiteX4025" fmla="*/ 8545911 w 12194024"/>
              <a:gd name="connsiteY4025" fmla="*/ 383276 h 2160250"/>
              <a:gd name="connsiteX4026" fmla="*/ 8538760 w 12194024"/>
              <a:gd name="connsiteY4026" fmla="*/ 388213 h 2160250"/>
              <a:gd name="connsiteX4027" fmla="*/ 8647417 w 12194024"/>
              <a:gd name="connsiteY4027" fmla="*/ 388213 h 2160250"/>
              <a:gd name="connsiteX4028" fmla="*/ 8644233 w 12194024"/>
              <a:gd name="connsiteY4028" fmla="*/ 381754 h 2160250"/>
              <a:gd name="connsiteX4029" fmla="*/ 8649956 w 12194024"/>
              <a:gd name="connsiteY4029" fmla="*/ 375248 h 2160250"/>
              <a:gd name="connsiteX4030" fmla="*/ 8654569 w 12194024"/>
              <a:gd name="connsiteY4030" fmla="*/ 383276 h 2160250"/>
              <a:gd name="connsiteX4031" fmla="*/ 8647417 w 12194024"/>
              <a:gd name="connsiteY4031" fmla="*/ 388213 h 2160250"/>
              <a:gd name="connsiteX4032" fmla="*/ 8864777 w 12194024"/>
              <a:gd name="connsiteY4032" fmla="*/ 388213 h 2160250"/>
              <a:gd name="connsiteX4033" fmla="*/ 8861594 w 12194024"/>
              <a:gd name="connsiteY4033" fmla="*/ 381754 h 2160250"/>
              <a:gd name="connsiteX4034" fmla="*/ 8867315 w 12194024"/>
              <a:gd name="connsiteY4034" fmla="*/ 375248 h 2160250"/>
              <a:gd name="connsiteX4035" fmla="*/ 8871930 w 12194024"/>
              <a:gd name="connsiteY4035" fmla="*/ 383276 h 2160250"/>
              <a:gd name="connsiteX4036" fmla="*/ 8864777 w 12194024"/>
              <a:gd name="connsiteY4036" fmla="*/ 388213 h 2160250"/>
              <a:gd name="connsiteX4037" fmla="*/ 9516768 w 12194024"/>
              <a:gd name="connsiteY4037" fmla="*/ 388213 h 2160250"/>
              <a:gd name="connsiteX4038" fmla="*/ 9513583 w 12194024"/>
              <a:gd name="connsiteY4038" fmla="*/ 381754 h 2160250"/>
              <a:gd name="connsiteX4039" fmla="*/ 9519305 w 12194024"/>
              <a:gd name="connsiteY4039" fmla="*/ 375248 h 2160250"/>
              <a:gd name="connsiteX4040" fmla="*/ 9523918 w 12194024"/>
              <a:gd name="connsiteY4040" fmla="*/ 383276 h 2160250"/>
              <a:gd name="connsiteX4041" fmla="*/ 9516768 w 12194024"/>
              <a:gd name="connsiteY4041" fmla="*/ 388213 h 2160250"/>
              <a:gd name="connsiteX4042" fmla="*/ 10168756 w 12194024"/>
              <a:gd name="connsiteY4042" fmla="*/ 388213 h 2160250"/>
              <a:gd name="connsiteX4043" fmla="*/ 10165573 w 12194024"/>
              <a:gd name="connsiteY4043" fmla="*/ 381754 h 2160250"/>
              <a:gd name="connsiteX4044" fmla="*/ 10171294 w 12194024"/>
              <a:gd name="connsiteY4044" fmla="*/ 375248 h 2160250"/>
              <a:gd name="connsiteX4045" fmla="*/ 10175908 w 12194024"/>
              <a:gd name="connsiteY4045" fmla="*/ 383276 h 2160250"/>
              <a:gd name="connsiteX4046" fmla="*/ 10168756 w 12194024"/>
              <a:gd name="connsiteY4046" fmla="*/ 388213 h 2160250"/>
              <a:gd name="connsiteX4047" fmla="*/ 11472734 w 12194024"/>
              <a:gd name="connsiteY4047" fmla="*/ 388213 h 2160250"/>
              <a:gd name="connsiteX4048" fmla="*/ 11469550 w 12194024"/>
              <a:gd name="connsiteY4048" fmla="*/ 381754 h 2160250"/>
              <a:gd name="connsiteX4049" fmla="*/ 11475273 w 12194024"/>
              <a:gd name="connsiteY4049" fmla="*/ 375248 h 2160250"/>
              <a:gd name="connsiteX4050" fmla="*/ 11479886 w 12194024"/>
              <a:gd name="connsiteY4050" fmla="*/ 383276 h 2160250"/>
              <a:gd name="connsiteX4051" fmla="*/ 11472734 w 12194024"/>
              <a:gd name="connsiteY4051" fmla="*/ 388213 h 2160250"/>
              <a:gd name="connsiteX4052" fmla="*/ 11798752 w 12194024"/>
              <a:gd name="connsiteY4052" fmla="*/ 388213 h 2160250"/>
              <a:gd name="connsiteX4053" fmla="*/ 11795569 w 12194024"/>
              <a:gd name="connsiteY4053" fmla="*/ 381754 h 2160250"/>
              <a:gd name="connsiteX4054" fmla="*/ 11801289 w 12194024"/>
              <a:gd name="connsiteY4054" fmla="*/ 375248 h 2160250"/>
              <a:gd name="connsiteX4055" fmla="*/ 11805904 w 12194024"/>
              <a:gd name="connsiteY4055" fmla="*/ 383276 h 2160250"/>
              <a:gd name="connsiteX4056" fmla="*/ 11798752 w 12194024"/>
              <a:gd name="connsiteY4056" fmla="*/ 388213 h 2160250"/>
              <a:gd name="connsiteX4057" fmla="*/ 723084 w 12194024"/>
              <a:gd name="connsiteY4057" fmla="*/ 388259 h 2160250"/>
              <a:gd name="connsiteX4058" fmla="*/ 716902 w 12194024"/>
              <a:gd name="connsiteY4058" fmla="*/ 384845 h 2160250"/>
              <a:gd name="connsiteX4059" fmla="*/ 721377 w 12194024"/>
              <a:gd name="connsiteY4059" fmla="*/ 377509 h 2160250"/>
              <a:gd name="connsiteX4060" fmla="*/ 729083 w 12194024"/>
              <a:gd name="connsiteY4060" fmla="*/ 381753 h 2160250"/>
              <a:gd name="connsiteX4061" fmla="*/ 723084 w 12194024"/>
              <a:gd name="connsiteY4061" fmla="*/ 388259 h 2160250"/>
              <a:gd name="connsiteX4062" fmla="*/ 2027063 w 12194024"/>
              <a:gd name="connsiteY4062" fmla="*/ 388259 h 2160250"/>
              <a:gd name="connsiteX4063" fmla="*/ 2020880 w 12194024"/>
              <a:gd name="connsiteY4063" fmla="*/ 384845 h 2160250"/>
              <a:gd name="connsiteX4064" fmla="*/ 2025356 w 12194024"/>
              <a:gd name="connsiteY4064" fmla="*/ 377509 h 2160250"/>
              <a:gd name="connsiteX4065" fmla="*/ 2033061 w 12194024"/>
              <a:gd name="connsiteY4065" fmla="*/ 381753 h 2160250"/>
              <a:gd name="connsiteX4066" fmla="*/ 2027063 w 12194024"/>
              <a:gd name="connsiteY4066" fmla="*/ 388259 h 2160250"/>
              <a:gd name="connsiteX4067" fmla="*/ 2135720 w 12194024"/>
              <a:gd name="connsiteY4067" fmla="*/ 388259 h 2160250"/>
              <a:gd name="connsiteX4068" fmla="*/ 2129538 w 12194024"/>
              <a:gd name="connsiteY4068" fmla="*/ 384845 h 2160250"/>
              <a:gd name="connsiteX4069" fmla="*/ 2134014 w 12194024"/>
              <a:gd name="connsiteY4069" fmla="*/ 377509 h 2160250"/>
              <a:gd name="connsiteX4070" fmla="*/ 2141718 w 12194024"/>
              <a:gd name="connsiteY4070" fmla="*/ 381753 h 2160250"/>
              <a:gd name="connsiteX4071" fmla="*/ 2135720 w 12194024"/>
              <a:gd name="connsiteY4071" fmla="*/ 388259 h 2160250"/>
              <a:gd name="connsiteX4072" fmla="*/ 3222384 w 12194024"/>
              <a:gd name="connsiteY4072" fmla="*/ 388259 h 2160250"/>
              <a:gd name="connsiteX4073" fmla="*/ 3216201 w 12194024"/>
              <a:gd name="connsiteY4073" fmla="*/ 384845 h 2160250"/>
              <a:gd name="connsiteX4074" fmla="*/ 3220678 w 12194024"/>
              <a:gd name="connsiteY4074" fmla="*/ 377509 h 2160250"/>
              <a:gd name="connsiteX4075" fmla="*/ 3228383 w 12194024"/>
              <a:gd name="connsiteY4075" fmla="*/ 381753 h 2160250"/>
              <a:gd name="connsiteX4076" fmla="*/ 3222384 w 12194024"/>
              <a:gd name="connsiteY4076" fmla="*/ 388259 h 2160250"/>
              <a:gd name="connsiteX4077" fmla="*/ 4961038 w 12194024"/>
              <a:gd name="connsiteY4077" fmla="*/ 388259 h 2160250"/>
              <a:gd name="connsiteX4078" fmla="*/ 4954855 w 12194024"/>
              <a:gd name="connsiteY4078" fmla="*/ 384845 h 2160250"/>
              <a:gd name="connsiteX4079" fmla="*/ 4959330 w 12194024"/>
              <a:gd name="connsiteY4079" fmla="*/ 377509 h 2160250"/>
              <a:gd name="connsiteX4080" fmla="*/ 4967036 w 12194024"/>
              <a:gd name="connsiteY4080" fmla="*/ 381753 h 2160250"/>
              <a:gd name="connsiteX4081" fmla="*/ 4961038 w 12194024"/>
              <a:gd name="connsiteY4081" fmla="*/ 388259 h 2160250"/>
              <a:gd name="connsiteX4082" fmla="*/ 6803060 w 12194024"/>
              <a:gd name="connsiteY4082" fmla="*/ 388259 h 2160250"/>
              <a:gd name="connsiteX4083" fmla="*/ 6796877 w 12194024"/>
              <a:gd name="connsiteY4083" fmla="*/ 384845 h 2160250"/>
              <a:gd name="connsiteX4084" fmla="*/ 6801353 w 12194024"/>
              <a:gd name="connsiteY4084" fmla="*/ 377509 h 2160250"/>
              <a:gd name="connsiteX4085" fmla="*/ 6809057 w 12194024"/>
              <a:gd name="connsiteY4085" fmla="*/ 381753 h 2160250"/>
              <a:gd name="connsiteX4086" fmla="*/ 6803060 w 12194024"/>
              <a:gd name="connsiteY4086" fmla="*/ 388259 h 2160250"/>
              <a:gd name="connsiteX4087" fmla="*/ 8107038 w 12194024"/>
              <a:gd name="connsiteY4087" fmla="*/ 388259 h 2160250"/>
              <a:gd name="connsiteX4088" fmla="*/ 8100855 w 12194024"/>
              <a:gd name="connsiteY4088" fmla="*/ 384845 h 2160250"/>
              <a:gd name="connsiteX4089" fmla="*/ 8105331 w 12194024"/>
              <a:gd name="connsiteY4089" fmla="*/ 377509 h 2160250"/>
              <a:gd name="connsiteX4090" fmla="*/ 8113036 w 12194024"/>
              <a:gd name="connsiteY4090" fmla="*/ 381754 h 2160250"/>
              <a:gd name="connsiteX4091" fmla="*/ 8107038 w 12194024"/>
              <a:gd name="connsiteY4091" fmla="*/ 388259 h 2160250"/>
              <a:gd name="connsiteX4092" fmla="*/ 8215695 w 12194024"/>
              <a:gd name="connsiteY4092" fmla="*/ 388259 h 2160250"/>
              <a:gd name="connsiteX4093" fmla="*/ 8209513 w 12194024"/>
              <a:gd name="connsiteY4093" fmla="*/ 384845 h 2160250"/>
              <a:gd name="connsiteX4094" fmla="*/ 8213988 w 12194024"/>
              <a:gd name="connsiteY4094" fmla="*/ 377509 h 2160250"/>
              <a:gd name="connsiteX4095" fmla="*/ 8221693 w 12194024"/>
              <a:gd name="connsiteY4095" fmla="*/ 381754 h 2160250"/>
              <a:gd name="connsiteX4096" fmla="*/ 8215695 w 12194024"/>
              <a:gd name="connsiteY4096" fmla="*/ 388259 h 2160250"/>
              <a:gd name="connsiteX4097" fmla="*/ 9302359 w 12194024"/>
              <a:gd name="connsiteY4097" fmla="*/ 388259 h 2160250"/>
              <a:gd name="connsiteX4098" fmla="*/ 9296177 w 12194024"/>
              <a:gd name="connsiteY4098" fmla="*/ 384845 h 2160250"/>
              <a:gd name="connsiteX4099" fmla="*/ 9300652 w 12194024"/>
              <a:gd name="connsiteY4099" fmla="*/ 377509 h 2160250"/>
              <a:gd name="connsiteX4100" fmla="*/ 9308358 w 12194024"/>
              <a:gd name="connsiteY4100" fmla="*/ 381754 h 2160250"/>
              <a:gd name="connsiteX4101" fmla="*/ 9302359 w 12194024"/>
              <a:gd name="connsiteY4101" fmla="*/ 388259 h 2160250"/>
              <a:gd name="connsiteX4102" fmla="*/ 11041012 w 12194024"/>
              <a:gd name="connsiteY4102" fmla="*/ 388259 h 2160250"/>
              <a:gd name="connsiteX4103" fmla="*/ 11034830 w 12194024"/>
              <a:gd name="connsiteY4103" fmla="*/ 384845 h 2160250"/>
              <a:gd name="connsiteX4104" fmla="*/ 11039305 w 12194024"/>
              <a:gd name="connsiteY4104" fmla="*/ 377509 h 2160250"/>
              <a:gd name="connsiteX4105" fmla="*/ 11047011 w 12194024"/>
              <a:gd name="connsiteY4105" fmla="*/ 381754 h 2160250"/>
              <a:gd name="connsiteX4106" fmla="*/ 11041012 w 12194024"/>
              <a:gd name="connsiteY4106" fmla="*/ 388259 h 2160250"/>
              <a:gd name="connsiteX4107" fmla="*/ 396745 w 12194024"/>
              <a:gd name="connsiteY4107" fmla="*/ 388351 h 2160250"/>
              <a:gd name="connsiteX4108" fmla="*/ 390792 w 12194024"/>
              <a:gd name="connsiteY4108" fmla="*/ 384522 h 2160250"/>
              <a:gd name="connsiteX4109" fmla="*/ 395683 w 12194024"/>
              <a:gd name="connsiteY4109" fmla="*/ 377463 h 2160250"/>
              <a:gd name="connsiteX4110" fmla="*/ 403065 w 12194024"/>
              <a:gd name="connsiteY4110" fmla="*/ 382261 h 2160250"/>
              <a:gd name="connsiteX4111" fmla="*/ 396745 w 12194024"/>
              <a:gd name="connsiteY4111" fmla="*/ 388351 h 2160250"/>
              <a:gd name="connsiteX4112" fmla="*/ 1374752 w 12194024"/>
              <a:gd name="connsiteY4112" fmla="*/ 388351 h 2160250"/>
              <a:gd name="connsiteX4113" fmla="*/ 1368798 w 12194024"/>
              <a:gd name="connsiteY4113" fmla="*/ 384522 h 2160250"/>
              <a:gd name="connsiteX4114" fmla="*/ 1373690 w 12194024"/>
              <a:gd name="connsiteY4114" fmla="*/ 377463 h 2160250"/>
              <a:gd name="connsiteX4115" fmla="*/ 1381072 w 12194024"/>
              <a:gd name="connsiteY4115" fmla="*/ 382261 h 2160250"/>
              <a:gd name="connsiteX4116" fmla="*/ 1374752 w 12194024"/>
              <a:gd name="connsiteY4116" fmla="*/ 388351 h 2160250"/>
              <a:gd name="connsiteX4117" fmla="*/ 1809425 w 12194024"/>
              <a:gd name="connsiteY4117" fmla="*/ 388351 h 2160250"/>
              <a:gd name="connsiteX4118" fmla="*/ 1803474 w 12194024"/>
              <a:gd name="connsiteY4118" fmla="*/ 384522 h 2160250"/>
              <a:gd name="connsiteX4119" fmla="*/ 1808364 w 12194024"/>
              <a:gd name="connsiteY4119" fmla="*/ 377463 h 2160250"/>
              <a:gd name="connsiteX4120" fmla="*/ 1815747 w 12194024"/>
              <a:gd name="connsiteY4120" fmla="*/ 382261 h 2160250"/>
              <a:gd name="connsiteX4121" fmla="*/ 1809425 w 12194024"/>
              <a:gd name="connsiteY4121" fmla="*/ 388351 h 2160250"/>
              <a:gd name="connsiteX4122" fmla="*/ 2678730 w 12194024"/>
              <a:gd name="connsiteY4122" fmla="*/ 388351 h 2160250"/>
              <a:gd name="connsiteX4123" fmla="*/ 2672778 w 12194024"/>
              <a:gd name="connsiteY4123" fmla="*/ 384522 h 2160250"/>
              <a:gd name="connsiteX4124" fmla="*/ 2677668 w 12194024"/>
              <a:gd name="connsiteY4124" fmla="*/ 377463 h 2160250"/>
              <a:gd name="connsiteX4125" fmla="*/ 2685050 w 12194024"/>
              <a:gd name="connsiteY4125" fmla="*/ 382261 h 2160250"/>
              <a:gd name="connsiteX4126" fmla="*/ 2678730 w 12194024"/>
              <a:gd name="connsiteY4126" fmla="*/ 388351 h 2160250"/>
              <a:gd name="connsiteX4127" fmla="*/ 3111651 w 12194024"/>
              <a:gd name="connsiteY4127" fmla="*/ 388351 h 2160250"/>
              <a:gd name="connsiteX4128" fmla="*/ 3107406 w 12194024"/>
              <a:gd name="connsiteY4128" fmla="*/ 382584 h 2160250"/>
              <a:gd name="connsiteX4129" fmla="*/ 3112112 w 12194024"/>
              <a:gd name="connsiteY4129" fmla="*/ 375110 h 2160250"/>
              <a:gd name="connsiteX4130" fmla="*/ 3117787 w 12194024"/>
              <a:gd name="connsiteY4130" fmla="*/ 382399 h 2160250"/>
              <a:gd name="connsiteX4131" fmla="*/ 3111651 w 12194024"/>
              <a:gd name="connsiteY4131" fmla="*/ 388351 h 2160250"/>
              <a:gd name="connsiteX4132" fmla="*/ 3330719 w 12194024"/>
              <a:gd name="connsiteY4132" fmla="*/ 388351 h 2160250"/>
              <a:gd name="connsiteX4133" fmla="*/ 3324766 w 12194024"/>
              <a:gd name="connsiteY4133" fmla="*/ 384522 h 2160250"/>
              <a:gd name="connsiteX4134" fmla="*/ 3329657 w 12194024"/>
              <a:gd name="connsiteY4134" fmla="*/ 377463 h 2160250"/>
              <a:gd name="connsiteX4135" fmla="*/ 3337039 w 12194024"/>
              <a:gd name="connsiteY4135" fmla="*/ 382261 h 2160250"/>
              <a:gd name="connsiteX4136" fmla="*/ 3330719 w 12194024"/>
              <a:gd name="connsiteY4136" fmla="*/ 388351 h 2160250"/>
              <a:gd name="connsiteX4137" fmla="*/ 3656736 w 12194024"/>
              <a:gd name="connsiteY4137" fmla="*/ 388351 h 2160250"/>
              <a:gd name="connsiteX4138" fmla="*/ 3650784 w 12194024"/>
              <a:gd name="connsiteY4138" fmla="*/ 384522 h 2160250"/>
              <a:gd name="connsiteX4139" fmla="*/ 3655674 w 12194024"/>
              <a:gd name="connsiteY4139" fmla="*/ 377463 h 2160250"/>
              <a:gd name="connsiteX4140" fmla="*/ 3663058 w 12194024"/>
              <a:gd name="connsiteY4140" fmla="*/ 382261 h 2160250"/>
              <a:gd name="connsiteX4141" fmla="*/ 3656736 w 12194024"/>
              <a:gd name="connsiteY4141" fmla="*/ 388351 h 2160250"/>
              <a:gd name="connsiteX4142" fmla="*/ 6476719 w 12194024"/>
              <a:gd name="connsiteY4142" fmla="*/ 388351 h 2160250"/>
              <a:gd name="connsiteX4143" fmla="*/ 6470767 w 12194024"/>
              <a:gd name="connsiteY4143" fmla="*/ 384522 h 2160250"/>
              <a:gd name="connsiteX4144" fmla="*/ 6475658 w 12194024"/>
              <a:gd name="connsiteY4144" fmla="*/ 377463 h 2160250"/>
              <a:gd name="connsiteX4145" fmla="*/ 6483041 w 12194024"/>
              <a:gd name="connsiteY4145" fmla="*/ 382261 h 2160250"/>
              <a:gd name="connsiteX4146" fmla="*/ 6476719 w 12194024"/>
              <a:gd name="connsiteY4146" fmla="*/ 388351 h 2160250"/>
              <a:gd name="connsiteX4147" fmla="*/ 7454726 w 12194024"/>
              <a:gd name="connsiteY4147" fmla="*/ 388351 h 2160250"/>
              <a:gd name="connsiteX4148" fmla="*/ 7448774 w 12194024"/>
              <a:gd name="connsiteY4148" fmla="*/ 384522 h 2160250"/>
              <a:gd name="connsiteX4149" fmla="*/ 7453665 w 12194024"/>
              <a:gd name="connsiteY4149" fmla="*/ 377463 h 2160250"/>
              <a:gd name="connsiteX4150" fmla="*/ 7461047 w 12194024"/>
              <a:gd name="connsiteY4150" fmla="*/ 382261 h 2160250"/>
              <a:gd name="connsiteX4151" fmla="*/ 7454726 w 12194024"/>
              <a:gd name="connsiteY4151" fmla="*/ 388351 h 2160250"/>
              <a:gd name="connsiteX4152" fmla="*/ 7889401 w 12194024"/>
              <a:gd name="connsiteY4152" fmla="*/ 388351 h 2160250"/>
              <a:gd name="connsiteX4153" fmla="*/ 7883449 w 12194024"/>
              <a:gd name="connsiteY4153" fmla="*/ 384522 h 2160250"/>
              <a:gd name="connsiteX4154" fmla="*/ 7888340 w 12194024"/>
              <a:gd name="connsiteY4154" fmla="*/ 377463 h 2160250"/>
              <a:gd name="connsiteX4155" fmla="*/ 7895722 w 12194024"/>
              <a:gd name="connsiteY4155" fmla="*/ 382261 h 2160250"/>
              <a:gd name="connsiteX4156" fmla="*/ 7889401 w 12194024"/>
              <a:gd name="connsiteY4156" fmla="*/ 388351 h 2160250"/>
              <a:gd name="connsiteX4157" fmla="*/ 8758705 w 12194024"/>
              <a:gd name="connsiteY4157" fmla="*/ 388351 h 2160250"/>
              <a:gd name="connsiteX4158" fmla="*/ 8752752 w 12194024"/>
              <a:gd name="connsiteY4158" fmla="*/ 384522 h 2160250"/>
              <a:gd name="connsiteX4159" fmla="*/ 8757643 w 12194024"/>
              <a:gd name="connsiteY4159" fmla="*/ 377463 h 2160250"/>
              <a:gd name="connsiteX4160" fmla="*/ 8765025 w 12194024"/>
              <a:gd name="connsiteY4160" fmla="*/ 382261 h 2160250"/>
              <a:gd name="connsiteX4161" fmla="*/ 8758705 w 12194024"/>
              <a:gd name="connsiteY4161" fmla="*/ 388351 h 2160250"/>
              <a:gd name="connsiteX4162" fmla="*/ 9191626 w 12194024"/>
              <a:gd name="connsiteY4162" fmla="*/ 388351 h 2160250"/>
              <a:gd name="connsiteX4163" fmla="*/ 9187382 w 12194024"/>
              <a:gd name="connsiteY4163" fmla="*/ 382584 h 2160250"/>
              <a:gd name="connsiteX4164" fmla="*/ 9192087 w 12194024"/>
              <a:gd name="connsiteY4164" fmla="*/ 375110 h 2160250"/>
              <a:gd name="connsiteX4165" fmla="*/ 9197762 w 12194024"/>
              <a:gd name="connsiteY4165" fmla="*/ 382399 h 2160250"/>
              <a:gd name="connsiteX4166" fmla="*/ 9191626 w 12194024"/>
              <a:gd name="connsiteY4166" fmla="*/ 388351 h 2160250"/>
              <a:gd name="connsiteX4167" fmla="*/ 9410694 w 12194024"/>
              <a:gd name="connsiteY4167" fmla="*/ 388351 h 2160250"/>
              <a:gd name="connsiteX4168" fmla="*/ 9404742 w 12194024"/>
              <a:gd name="connsiteY4168" fmla="*/ 384522 h 2160250"/>
              <a:gd name="connsiteX4169" fmla="*/ 9409633 w 12194024"/>
              <a:gd name="connsiteY4169" fmla="*/ 377463 h 2160250"/>
              <a:gd name="connsiteX4170" fmla="*/ 9417015 w 12194024"/>
              <a:gd name="connsiteY4170" fmla="*/ 382261 h 2160250"/>
              <a:gd name="connsiteX4171" fmla="*/ 9410694 w 12194024"/>
              <a:gd name="connsiteY4171" fmla="*/ 388351 h 2160250"/>
              <a:gd name="connsiteX4172" fmla="*/ 9736711 w 12194024"/>
              <a:gd name="connsiteY4172" fmla="*/ 388351 h 2160250"/>
              <a:gd name="connsiteX4173" fmla="*/ 9730759 w 12194024"/>
              <a:gd name="connsiteY4173" fmla="*/ 384522 h 2160250"/>
              <a:gd name="connsiteX4174" fmla="*/ 9735650 w 12194024"/>
              <a:gd name="connsiteY4174" fmla="*/ 377463 h 2160250"/>
              <a:gd name="connsiteX4175" fmla="*/ 9743032 w 12194024"/>
              <a:gd name="connsiteY4175" fmla="*/ 382261 h 2160250"/>
              <a:gd name="connsiteX4176" fmla="*/ 9736711 w 12194024"/>
              <a:gd name="connsiteY4176" fmla="*/ 388351 h 2160250"/>
              <a:gd name="connsiteX4177" fmla="*/ 6583946 w 12194024"/>
              <a:gd name="connsiteY4177" fmla="*/ 388443 h 2160250"/>
              <a:gd name="connsiteX4178" fmla="*/ 6579286 w 12194024"/>
              <a:gd name="connsiteY4178" fmla="*/ 382953 h 2160250"/>
              <a:gd name="connsiteX4179" fmla="*/ 6583531 w 12194024"/>
              <a:gd name="connsiteY4179" fmla="*/ 375156 h 2160250"/>
              <a:gd name="connsiteX4180" fmla="*/ 6589621 w 12194024"/>
              <a:gd name="connsiteY4180" fmla="*/ 382076 h 2160250"/>
              <a:gd name="connsiteX4181" fmla="*/ 6583946 w 12194024"/>
              <a:gd name="connsiteY4181" fmla="*/ 388443 h 2160250"/>
              <a:gd name="connsiteX4182" fmla="*/ 6692603 w 12194024"/>
              <a:gd name="connsiteY4182" fmla="*/ 388443 h 2160250"/>
              <a:gd name="connsiteX4183" fmla="*/ 6687943 w 12194024"/>
              <a:gd name="connsiteY4183" fmla="*/ 382953 h 2160250"/>
              <a:gd name="connsiteX4184" fmla="*/ 6692188 w 12194024"/>
              <a:gd name="connsiteY4184" fmla="*/ 375156 h 2160250"/>
              <a:gd name="connsiteX4185" fmla="*/ 6698278 w 12194024"/>
              <a:gd name="connsiteY4185" fmla="*/ 382076 h 2160250"/>
              <a:gd name="connsiteX4186" fmla="*/ 6692603 w 12194024"/>
              <a:gd name="connsiteY4186" fmla="*/ 388443 h 2160250"/>
              <a:gd name="connsiteX4187" fmla="*/ 7780375 w 12194024"/>
              <a:gd name="connsiteY4187" fmla="*/ 388444 h 2160250"/>
              <a:gd name="connsiteX4188" fmla="*/ 7774746 w 12194024"/>
              <a:gd name="connsiteY4188" fmla="*/ 382215 h 2160250"/>
              <a:gd name="connsiteX4189" fmla="*/ 7780052 w 12194024"/>
              <a:gd name="connsiteY4189" fmla="*/ 377694 h 2160250"/>
              <a:gd name="connsiteX4190" fmla="*/ 7787064 w 12194024"/>
              <a:gd name="connsiteY4190" fmla="*/ 382676 h 2160250"/>
              <a:gd name="connsiteX4191" fmla="*/ 7780375 w 12194024"/>
              <a:gd name="connsiteY4191" fmla="*/ 388444 h 2160250"/>
              <a:gd name="connsiteX4192" fmla="*/ 8432364 w 12194024"/>
              <a:gd name="connsiteY4192" fmla="*/ 388444 h 2160250"/>
              <a:gd name="connsiteX4193" fmla="*/ 8426735 w 12194024"/>
              <a:gd name="connsiteY4193" fmla="*/ 382215 h 2160250"/>
              <a:gd name="connsiteX4194" fmla="*/ 8432041 w 12194024"/>
              <a:gd name="connsiteY4194" fmla="*/ 377694 h 2160250"/>
              <a:gd name="connsiteX4195" fmla="*/ 8439054 w 12194024"/>
              <a:gd name="connsiteY4195" fmla="*/ 382676 h 2160250"/>
              <a:gd name="connsiteX4196" fmla="*/ 8432364 w 12194024"/>
              <a:gd name="connsiteY4196" fmla="*/ 388444 h 2160250"/>
              <a:gd name="connsiteX4197" fmla="*/ 9083291 w 12194024"/>
              <a:gd name="connsiteY4197" fmla="*/ 388444 h 2160250"/>
              <a:gd name="connsiteX4198" fmla="*/ 9078632 w 12194024"/>
              <a:gd name="connsiteY4198" fmla="*/ 382953 h 2160250"/>
              <a:gd name="connsiteX4199" fmla="*/ 9082876 w 12194024"/>
              <a:gd name="connsiteY4199" fmla="*/ 375156 h 2160250"/>
              <a:gd name="connsiteX4200" fmla="*/ 9088967 w 12194024"/>
              <a:gd name="connsiteY4200" fmla="*/ 382076 h 2160250"/>
              <a:gd name="connsiteX4201" fmla="*/ 9083291 w 12194024"/>
              <a:gd name="connsiteY4201" fmla="*/ 388444 h 2160250"/>
              <a:gd name="connsiteX4202" fmla="*/ 9626671 w 12194024"/>
              <a:gd name="connsiteY4202" fmla="*/ 388444 h 2160250"/>
              <a:gd name="connsiteX4203" fmla="*/ 9621963 w 12194024"/>
              <a:gd name="connsiteY4203" fmla="*/ 382953 h 2160250"/>
              <a:gd name="connsiteX4204" fmla="*/ 9626255 w 12194024"/>
              <a:gd name="connsiteY4204" fmla="*/ 375156 h 2160250"/>
              <a:gd name="connsiteX4205" fmla="*/ 9632345 w 12194024"/>
              <a:gd name="connsiteY4205" fmla="*/ 382076 h 2160250"/>
              <a:gd name="connsiteX4206" fmla="*/ 9626671 w 12194024"/>
              <a:gd name="connsiteY4206" fmla="*/ 388444 h 2160250"/>
              <a:gd name="connsiteX4207" fmla="*/ 11149024 w 12194024"/>
              <a:gd name="connsiteY4207" fmla="*/ 388444 h 2160250"/>
              <a:gd name="connsiteX4208" fmla="*/ 11143395 w 12194024"/>
              <a:gd name="connsiteY4208" fmla="*/ 382215 h 2160250"/>
              <a:gd name="connsiteX4209" fmla="*/ 11148701 w 12194024"/>
              <a:gd name="connsiteY4209" fmla="*/ 377693 h 2160250"/>
              <a:gd name="connsiteX4210" fmla="*/ 11155715 w 12194024"/>
              <a:gd name="connsiteY4210" fmla="*/ 382676 h 2160250"/>
              <a:gd name="connsiteX4211" fmla="*/ 11149024 w 12194024"/>
              <a:gd name="connsiteY4211" fmla="*/ 388444 h 2160250"/>
              <a:gd name="connsiteX4212" fmla="*/ 11366338 w 12194024"/>
              <a:gd name="connsiteY4212" fmla="*/ 388444 h 2160250"/>
              <a:gd name="connsiteX4213" fmla="*/ 11360708 w 12194024"/>
              <a:gd name="connsiteY4213" fmla="*/ 382215 h 2160250"/>
              <a:gd name="connsiteX4214" fmla="*/ 11366015 w 12194024"/>
              <a:gd name="connsiteY4214" fmla="*/ 377693 h 2160250"/>
              <a:gd name="connsiteX4215" fmla="*/ 11373028 w 12194024"/>
              <a:gd name="connsiteY4215" fmla="*/ 382676 h 2160250"/>
              <a:gd name="connsiteX4216" fmla="*/ 11366338 w 12194024"/>
              <a:gd name="connsiteY4216" fmla="*/ 388444 h 2160250"/>
              <a:gd name="connsiteX4217" fmla="*/ 11908655 w 12194024"/>
              <a:gd name="connsiteY4217" fmla="*/ 388444 h 2160250"/>
              <a:gd name="connsiteX4218" fmla="*/ 11903949 w 12194024"/>
              <a:gd name="connsiteY4218" fmla="*/ 382953 h 2160250"/>
              <a:gd name="connsiteX4219" fmla="*/ 11908239 w 12194024"/>
              <a:gd name="connsiteY4219" fmla="*/ 375156 h 2160250"/>
              <a:gd name="connsiteX4220" fmla="*/ 11914330 w 12194024"/>
              <a:gd name="connsiteY4220" fmla="*/ 382076 h 2160250"/>
              <a:gd name="connsiteX4221" fmla="*/ 11908655 w 12194024"/>
              <a:gd name="connsiteY4221" fmla="*/ 388444 h 2160250"/>
              <a:gd name="connsiteX4222" fmla="*/ 12125923 w 12194024"/>
              <a:gd name="connsiteY4222" fmla="*/ 388444 h 2160250"/>
              <a:gd name="connsiteX4223" fmla="*/ 12121263 w 12194024"/>
              <a:gd name="connsiteY4223" fmla="*/ 382953 h 2160250"/>
              <a:gd name="connsiteX4224" fmla="*/ 12125508 w 12194024"/>
              <a:gd name="connsiteY4224" fmla="*/ 375156 h 2160250"/>
              <a:gd name="connsiteX4225" fmla="*/ 12131598 w 12194024"/>
              <a:gd name="connsiteY4225" fmla="*/ 382076 h 2160250"/>
              <a:gd name="connsiteX4226" fmla="*/ 12125923 w 12194024"/>
              <a:gd name="connsiteY4226" fmla="*/ 388444 h 2160250"/>
              <a:gd name="connsiteX4227" fmla="*/ 179061 w 12194024"/>
              <a:gd name="connsiteY4227" fmla="*/ 388444 h 2160250"/>
              <a:gd name="connsiteX4228" fmla="*/ 173432 w 12194024"/>
              <a:gd name="connsiteY4228" fmla="*/ 382215 h 2160250"/>
              <a:gd name="connsiteX4229" fmla="*/ 178738 w 12194024"/>
              <a:gd name="connsiteY4229" fmla="*/ 377693 h 2160250"/>
              <a:gd name="connsiteX4230" fmla="*/ 185751 w 12194024"/>
              <a:gd name="connsiteY4230" fmla="*/ 382676 h 2160250"/>
              <a:gd name="connsiteX4231" fmla="*/ 179061 w 12194024"/>
              <a:gd name="connsiteY4231" fmla="*/ 388444 h 2160250"/>
              <a:gd name="connsiteX4232" fmla="*/ 286703 w 12194024"/>
              <a:gd name="connsiteY4232" fmla="*/ 388444 h 2160250"/>
              <a:gd name="connsiteX4233" fmla="*/ 281996 w 12194024"/>
              <a:gd name="connsiteY4233" fmla="*/ 382953 h 2160250"/>
              <a:gd name="connsiteX4234" fmla="*/ 286288 w 12194024"/>
              <a:gd name="connsiteY4234" fmla="*/ 375156 h 2160250"/>
              <a:gd name="connsiteX4235" fmla="*/ 292377 w 12194024"/>
              <a:gd name="connsiteY4235" fmla="*/ 382076 h 2160250"/>
              <a:gd name="connsiteX4236" fmla="*/ 286703 w 12194024"/>
              <a:gd name="connsiteY4236" fmla="*/ 388444 h 2160250"/>
              <a:gd name="connsiteX4237" fmla="*/ 503971 w 12194024"/>
              <a:gd name="connsiteY4237" fmla="*/ 388444 h 2160250"/>
              <a:gd name="connsiteX4238" fmla="*/ 499311 w 12194024"/>
              <a:gd name="connsiteY4238" fmla="*/ 382953 h 2160250"/>
              <a:gd name="connsiteX4239" fmla="*/ 503556 w 12194024"/>
              <a:gd name="connsiteY4239" fmla="*/ 375156 h 2160250"/>
              <a:gd name="connsiteX4240" fmla="*/ 509646 w 12194024"/>
              <a:gd name="connsiteY4240" fmla="*/ 382076 h 2160250"/>
              <a:gd name="connsiteX4241" fmla="*/ 503971 w 12194024"/>
              <a:gd name="connsiteY4241" fmla="*/ 388444 h 2160250"/>
              <a:gd name="connsiteX4242" fmla="*/ 612627 w 12194024"/>
              <a:gd name="connsiteY4242" fmla="*/ 388444 h 2160250"/>
              <a:gd name="connsiteX4243" fmla="*/ 607968 w 12194024"/>
              <a:gd name="connsiteY4243" fmla="*/ 382953 h 2160250"/>
              <a:gd name="connsiteX4244" fmla="*/ 612212 w 12194024"/>
              <a:gd name="connsiteY4244" fmla="*/ 375156 h 2160250"/>
              <a:gd name="connsiteX4245" fmla="*/ 618304 w 12194024"/>
              <a:gd name="connsiteY4245" fmla="*/ 382076 h 2160250"/>
              <a:gd name="connsiteX4246" fmla="*/ 612627 w 12194024"/>
              <a:gd name="connsiteY4246" fmla="*/ 388444 h 2160250"/>
              <a:gd name="connsiteX4247" fmla="*/ 1700399 w 12194024"/>
              <a:gd name="connsiteY4247" fmla="*/ 388444 h 2160250"/>
              <a:gd name="connsiteX4248" fmla="*/ 1694771 w 12194024"/>
              <a:gd name="connsiteY4248" fmla="*/ 382215 h 2160250"/>
              <a:gd name="connsiteX4249" fmla="*/ 1700076 w 12194024"/>
              <a:gd name="connsiteY4249" fmla="*/ 377693 h 2160250"/>
              <a:gd name="connsiteX4250" fmla="*/ 1707090 w 12194024"/>
              <a:gd name="connsiteY4250" fmla="*/ 382676 h 2160250"/>
              <a:gd name="connsiteX4251" fmla="*/ 1700399 w 12194024"/>
              <a:gd name="connsiteY4251" fmla="*/ 388444 h 2160250"/>
              <a:gd name="connsiteX4252" fmla="*/ 2352389 w 12194024"/>
              <a:gd name="connsiteY4252" fmla="*/ 388444 h 2160250"/>
              <a:gd name="connsiteX4253" fmla="*/ 2346759 w 12194024"/>
              <a:gd name="connsiteY4253" fmla="*/ 382215 h 2160250"/>
              <a:gd name="connsiteX4254" fmla="*/ 2352066 w 12194024"/>
              <a:gd name="connsiteY4254" fmla="*/ 377693 h 2160250"/>
              <a:gd name="connsiteX4255" fmla="*/ 2359078 w 12194024"/>
              <a:gd name="connsiteY4255" fmla="*/ 382676 h 2160250"/>
              <a:gd name="connsiteX4256" fmla="*/ 2352389 w 12194024"/>
              <a:gd name="connsiteY4256" fmla="*/ 388444 h 2160250"/>
              <a:gd name="connsiteX4257" fmla="*/ 3003317 w 12194024"/>
              <a:gd name="connsiteY4257" fmla="*/ 388444 h 2160250"/>
              <a:gd name="connsiteX4258" fmla="*/ 2998656 w 12194024"/>
              <a:gd name="connsiteY4258" fmla="*/ 382953 h 2160250"/>
              <a:gd name="connsiteX4259" fmla="*/ 3002902 w 12194024"/>
              <a:gd name="connsiteY4259" fmla="*/ 375156 h 2160250"/>
              <a:gd name="connsiteX4260" fmla="*/ 3008991 w 12194024"/>
              <a:gd name="connsiteY4260" fmla="*/ 382076 h 2160250"/>
              <a:gd name="connsiteX4261" fmla="*/ 3003317 w 12194024"/>
              <a:gd name="connsiteY4261" fmla="*/ 388444 h 2160250"/>
              <a:gd name="connsiteX4262" fmla="*/ 3546695 w 12194024"/>
              <a:gd name="connsiteY4262" fmla="*/ 388444 h 2160250"/>
              <a:gd name="connsiteX4263" fmla="*/ 3541989 w 12194024"/>
              <a:gd name="connsiteY4263" fmla="*/ 382953 h 2160250"/>
              <a:gd name="connsiteX4264" fmla="*/ 3546279 w 12194024"/>
              <a:gd name="connsiteY4264" fmla="*/ 375156 h 2160250"/>
              <a:gd name="connsiteX4265" fmla="*/ 3552370 w 12194024"/>
              <a:gd name="connsiteY4265" fmla="*/ 382076 h 2160250"/>
              <a:gd name="connsiteX4266" fmla="*/ 3546695 w 12194024"/>
              <a:gd name="connsiteY4266" fmla="*/ 388444 h 2160250"/>
              <a:gd name="connsiteX4267" fmla="*/ 5069049 w 12194024"/>
              <a:gd name="connsiteY4267" fmla="*/ 388444 h 2160250"/>
              <a:gd name="connsiteX4268" fmla="*/ 5063420 w 12194024"/>
              <a:gd name="connsiteY4268" fmla="*/ 382215 h 2160250"/>
              <a:gd name="connsiteX4269" fmla="*/ 5068726 w 12194024"/>
              <a:gd name="connsiteY4269" fmla="*/ 377693 h 2160250"/>
              <a:gd name="connsiteX4270" fmla="*/ 5075739 w 12194024"/>
              <a:gd name="connsiteY4270" fmla="*/ 382676 h 2160250"/>
              <a:gd name="connsiteX4271" fmla="*/ 5069049 w 12194024"/>
              <a:gd name="connsiteY4271" fmla="*/ 388444 h 2160250"/>
              <a:gd name="connsiteX4272" fmla="*/ 5286363 w 12194024"/>
              <a:gd name="connsiteY4272" fmla="*/ 388444 h 2160250"/>
              <a:gd name="connsiteX4273" fmla="*/ 5280734 w 12194024"/>
              <a:gd name="connsiteY4273" fmla="*/ 382215 h 2160250"/>
              <a:gd name="connsiteX4274" fmla="*/ 5286040 w 12194024"/>
              <a:gd name="connsiteY4274" fmla="*/ 377693 h 2160250"/>
              <a:gd name="connsiteX4275" fmla="*/ 5293054 w 12194024"/>
              <a:gd name="connsiteY4275" fmla="*/ 382676 h 2160250"/>
              <a:gd name="connsiteX4276" fmla="*/ 5286363 w 12194024"/>
              <a:gd name="connsiteY4276" fmla="*/ 388444 h 2160250"/>
              <a:gd name="connsiteX4277" fmla="*/ 5828680 w 12194024"/>
              <a:gd name="connsiteY4277" fmla="*/ 388444 h 2160250"/>
              <a:gd name="connsiteX4278" fmla="*/ 5823974 w 12194024"/>
              <a:gd name="connsiteY4278" fmla="*/ 382953 h 2160250"/>
              <a:gd name="connsiteX4279" fmla="*/ 5828265 w 12194024"/>
              <a:gd name="connsiteY4279" fmla="*/ 375156 h 2160250"/>
              <a:gd name="connsiteX4280" fmla="*/ 5834355 w 12194024"/>
              <a:gd name="connsiteY4280" fmla="*/ 382076 h 2160250"/>
              <a:gd name="connsiteX4281" fmla="*/ 5828680 w 12194024"/>
              <a:gd name="connsiteY4281" fmla="*/ 388444 h 2160250"/>
              <a:gd name="connsiteX4282" fmla="*/ 6045948 w 12194024"/>
              <a:gd name="connsiteY4282" fmla="*/ 388444 h 2160250"/>
              <a:gd name="connsiteX4283" fmla="*/ 6041288 w 12194024"/>
              <a:gd name="connsiteY4283" fmla="*/ 382953 h 2160250"/>
              <a:gd name="connsiteX4284" fmla="*/ 6045533 w 12194024"/>
              <a:gd name="connsiteY4284" fmla="*/ 375156 h 2160250"/>
              <a:gd name="connsiteX4285" fmla="*/ 6051623 w 12194024"/>
              <a:gd name="connsiteY4285" fmla="*/ 382076 h 2160250"/>
              <a:gd name="connsiteX4286" fmla="*/ 6045948 w 12194024"/>
              <a:gd name="connsiteY4286" fmla="*/ 388444 h 2160250"/>
              <a:gd name="connsiteX4287" fmla="*/ 6259036 w 12194024"/>
              <a:gd name="connsiteY4287" fmla="*/ 388444 h 2160250"/>
              <a:gd name="connsiteX4288" fmla="*/ 6253407 w 12194024"/>
              <a:gd name="connsiteY4288" fmla="*/ 382215 h 2160250"/>
              <a:gd name="connsiteX4289" fmla="*/ 6258713 w 12194024"/>
              <a:gd name="connsiteY4289" fmla="*/ 377693 h 2160250"/>
              <a:gd name="connsiteX4290" fmla="*/ 6265726 w 12194024"/>
              <a:gd name="connsiteY4290" fmla="*/ 382676 h 2160250"/>
              <a:gd name="connsiteX4291" fmla="*/ 6259036 w 12194024"/>
              <a:gd name="connsiteY4291" fmla="*/ 388444 h 2160250"/>
              <a:gd name="connsiteX4292" fmla="*/ 6366678 w 12194024"/>
              <a:gd name="connsiteY4292" fmla="*/ 388444 h 2160250"/>
              <a:gd name="connsiteX4293" fmla="*/ 6361972 w 12194024"/>
              <a:gd name="connsiteY4293" fmla="*/ 382953 h 2160250"/>
              <a:gd name="connsiteX4294" fmla="*/ 6366263 w 12194024"/>
              <a:gd name="connsiteY4294" fmla="*/ 375156 h 2160250"/>
              <a:gd name="connsiteX4295" fmla="*/ 6372353 w 12194024"/>
              <a:gd name="connsiteY4295" fmla="*/ 382076 h 2160250"/>
              <a:gd name="connsiteX4296" fmla="*/ 6366678 w 12194024"/>
              <a:gd name="connsiteY4296" fmla="*/ 388444 h 2160250"/>
              <a:gd name="connsiteX4297" fmla="*/ 7670841 w 12194024"/>
              <a:gd name="connsiteY4297" fmla="*/ 388536 h 2160250"/>
              <a:gd name="connsiteX4298" fmla="*/ 7666089 w 12194024"/>
              <a:gd name="connsiteY4298" fmla="*/ 381292 h 2160250"/>
              <a:gd name="connsiteX4299" fmla="*/ 7672179 w 12194024"/>
              <a:gd name="connsiteY4299" fmla="*/ 377740 h 2160250"/>
              <a:gd name="connsiteX4300" fmla="*/ 7678362 w 12194024"/>
              <a:gd name="connsiteY4300" fmla="*/ 383830 h 2160250"/>
              <a:gd name="connsiteX4301" fmla="*/ 7670841 w 12194024"/>
              <a:gd name="connsiteY4301" fmla="*/ 388536 h 2160250"/>
              <a:gd name="connsiteX4302" fmla="*/ 8974819 w 12194024"/>
              <a:gd name="connsiteY4302" fmla="*/ 388536 h 2160250"/>
              <a:gd name="connsiteX4303" fmla="*/ 8970067 w 12194024"/>
              <a:gd name="connsiteY4303" fmla="*/ 381292 h 2160250"/>
              <a:gd name="connsiteX4304" fmla="*/ 8976157 w 12194024"/>
              <a:gd name="connsiteY4304" fmla="*/ 377740 h 2160250"/>
              <a:gd name="connsiteX4305" fmla="*/ 8982340 w 12194024"/>
              <a:gd name="connsiteY4305" fmla="*/ 383830 h 2160250"/>
              <a:gd name="connsiteX4306" fmla="*/ 8974819 w 12194024"/>
              <a:gd name="connsiteY4306" fmla="*/ 388536 h 2160250"/>
              <a:gd name="connsiteX4307" fmla="*/ 9952825 w 12194024"/>
              <a:gd name="connsiteY4307" fmla="*/ 388536 h 2160250"/>
              <a:gd name="connsiteX4308" fmla="*/ 9948074 w 12194024"/>
              <a:gd name="connsiteY4308" fmla="*/ 381292 h 2160250"/>
              <a:gd name="connsiteX4309" fmla="*/ 9954164 w 12194024"/>
              <a:gd name="connsiteY4309" fmla="*/ 377740 h 2160250"/>
              <a:gd name="connsiteX4310" fmla="*/ 9960347 w 12194024"/>
              <a:gd name="connsiteY4310" fmla="*/ 383830 h 2160250"/>
              <a:gd name="connsiteX4311" fmla="*/ 9952825 w 12194024"/>
              <a:gd name="connsiteY4311" fmla="*/ 388536 h 2160250"/>
              <a:gd name="connsiteX4312" fmla="*/ 10061483 w 12194024"/>
              <a:gd name="connsiteY4312" fmla="*/ 388536 h 2160250"/>
              <a:gd name="connsiteX4313" fmla="*/ 10056731 w 12194024"/>
              <a:gd name="connsiteY4313" fmla="*/ 381292 h 2160250"/>
              <a:gd name="connsiteX4314" fmla="*/ 10062821 w 12194024"/>
              <a:gd name="connsiteY4314" fmla="*/ 377740 h 2160250"/>
              <a:gd name="connsiteX4315" fmla="*/ 10069004 w 12194024"/>
              <a:gd name="connsiteY4315" fmla="*/ 383830 h 2160250"/>
              <a:gd name="connsiteX4316" fmla="*/ 10061483 w 12194024"/>
              <a:gd name="connsiteY4316" fmla="*/ 388536 h 2160250"/>
              <a:gd name="connsiteX4317" fmla="*/ 10930832 w 12194024"/>
              <a:gd name="connsiteY4317" fmla="*/ 388536 h 2160250"/>
              <a:gd name="connsiteX4318" fmla="*/ 10926081 w 12194024"/>
              <a:gd name="connsiteY4318" fmla="*/ 381292 h 2160250"/>
              <a:gd name="connsiteX4319" fmla="*/ 10932170 w 12194024"/>
              <a:gd name="connsiteY4319" fmla="*/ 377740 h 2160250"/>
              <a:gd name="connsiteX4320" fmla="*/ 10938354 w 12194024"/>
              <a:gd name="connsiteY4320" fmla="*/ 383830 h 2160250"/>
              <a:gd name="connsiteX4321" fmla="*/ 10930832 w 12194024"/>
              <a:gd name="connsiteY4321" fmla="*/ 388536 h 2160250"/>
              <a:gd name="connsiteX4322" fmla="*/ 1590865 w 12194024"/>
              <a:gd name="connsiteY4322" fmla="*/ 388536 h 2160250"/>
              <a:gd name="connsiteX4323" fmla="*/ 1586113 w 12194024"/>
              <a:gd name="connsiteY4323" fmla="*/ 381292 h 2160250"/>
              <a:gd name="connsiteX4324" fmla="*/ 1592204 w 12194024"/>
              <a:gd name="connsiteY4324" fmla="*/ 377740 h 2160250"/>
              <a:gd name="connsiteX4325" fmla="*/ 1598386 w 12194024"/>
              <a:gd name="connsiteY4325" fmla="*/ 383830 h 2160250"/>
              <a:gd name="connsiteX4326" fmla="*/ 1590865 w 12194024"/>
              <a:gd name="connsiteY4326" fmla="*/ 388536 h 2160250"/>
              <a:gd name="connsiteX4327" fmla="*/ 2894844 w 12194024"/>
              <a:gd name="connsiteY4327" fmla="*/ 388536 h 2160250"/>
              <a:gd name="connsiteX4328" fmla="*/ 2890092 w 12194024"/>
              <a:gd name="connsiteY4328" fmla="*/ 381292 h 2160250"/>
              <a:gd name="connsiteX4329" fmla="*/ 2896182 w 12194024"/>
              <a:gd name="connsiteY4329" fmla="*/ 377740 h 2160250"/>
              <a:gd name="connsiteX4330" fmla="*/ 2902365 w 12194024"/>
              <a:gd name="connsiteY4330" fmla="*/ 383830 h 2160250"/>
              <a:gd name="connsiteX4331" fmla="*/ 2894844 w 12194024"/>
              <a:gd name="connsiteY4331" fmla="*/ 388536 h 2160250"/>
              <a:gd name="connsiteX4332" fmla="*/ 3872851 w 12194024"/>
              <a:gd name="connsiteY4332" fmla="*/ 388536 h 2160250"/>
              <a:gd name="connsiteX4333" fmla="*/ 3868098 w 12194024"/>
              <a:gd name="connsiteY4333" fmla="*/ 381292 h 2160250"/>
              <a:gd name="connsiteX4334" fmla="*/ 3874189 w 12194024"/>
              <a:gd name="connsiteY4334" fmla="*/ 377740 h 2160250"/>
              <a:gd name="connsiteX4335" fmla="*/ 3880372 w 12194024"/>
              <a:gd name="connsiteY4335" fmla="*/ 383830 h 2160250"/>
              <a:gd name="connsiteX4336" fmla="*/ 3872851 w 12194024"/>
              <a:gd name="connsiteY4336" fmla="*/ 388536 h 2160250"/>
              <a:gd name="connsiteX4337" fmla="*/ 3981508 w 12194024"/>
              <a:gd name="connsiteY4337" fmla="*/ 388536 h 2160250"/>
              <a:gd name="connsiteX4338" fmla="*/ 3976756 w 12194024"/>
              <a:gd name="connsiteY4338" fmla="*/ 381292 h 2160250"/>
              <a:gd name="connsiteX4339" fmla="*/ 3982846 w 12194024"/>
              <a:gd name="connsiteY4339" fmla="*/ 377740 h 2160250"/>
              <a:gd name="connsiteX4340" fmla="*/ 3989029 w 12194024"/>
              <a:gd name="connsiteY4340" fmla="*/ 383830 h 2160250"/>
              <a:gd name="connsiteX4341" fmla="*/ 3981508 w 12194024"/>
              <a:gd name="connsiteY4341" fmla="*/ 388536 h 2160250"/>
              <a:gd name="connsiteX4342" fmla="*/ 4850858 w 12194024"/>
              <a:gd name="connsiteY4342" fmla="*/ 388536 h 2160250"/>
              <a:gd name="connsiteX4343" fmla="*/ 4846105 w 12194024"/>
              <a:gd name="connsiteY4343" fmla="*/ 381292 h 2160250"/>
              <a:gd name="connsiteX4344" fmla="*/ 4852196 w 12194024"/>
              <a:gd name="connsiteY4344" fmla="*/ 377740 h 2160250"/>
              <a:gd name="connsiteX4345" fmla="*/ 4858379 w 12194024"/>
              <a:gd name="connsiteY4345" fmla="*/ 383830 h 2160250"/>
              <a:gd name="connsiteX4346" fmla="*/ 4850858 w 12194024"/>
              <a:gd name="connsiteY4346" fmla="*/ 388536 h 2160250"/>
              <a:gd name="connsiteX4347" fmla="*/ 11583053 w 12194024"/>
              <a:gd name="connsiteY4347" fmla="*/ 388582 h 2160250"/>
              <a:gd name="connsiteX4348" fmla="*/ 11575901 w 12194024"/>
              <a:gd name="connsiteY4348" fmla="*/ 383599 h 2160250"/>
              <a:gd name="connsiteX4349" fmla="*/ 11582130 w 12194024"/>
              <a:gd name="connsiteY4349" fmla="*/ 377832 h 2160250"/>
              <a:gd name="connsiteX4350" fmla="*/ 11588128 w 12194024"/>
              <a:gd name="connsiteY4350" fmla="*/ 381707 h 2160250"/>
              <a:gd name="connsiteX4351" fmla="*/ 11583053 w 12194024"/>
              <a:gd name="connsiteY4351" fmla="*/ 388582 h 2160250"/>
              <a:gd name="connsiteX4352" fmla="*/ 69758 w 12194024"/>
              <a:gd name="connsiteY4352" fmla="*/ 388582 h 2160250"/>
              <a:gd name="connsiteX4353" fmla="*/ 62605 w 12194024"/>
              <a:gd name="connsiteY4353" fmla="*/ 383599 h 2160250"/>
              <a:gd name="connsiteX4354" fmla="*/ 68835 w 12194024"/>
              <a:gd name="connsiteY4354" fmla="*/ 377832 h 2160250"/>
              <a:gd name="connsiteX4355" fmla="*/ 74832 w 12194024"/>
              <a:gd name="connsiteY4355" fmla="*/ 381707 h 2160250"/>
              <a:gd name="connsiteX4356" fmla="*/ 69758 w 12194024"/>
              <a:gd name="connsiteY4356" fmla="*/ 388582 h 2160250"/>
              <a:gd name="connsiteX4357" fmla="*/ 1047764 w 12194024"/>
              <a:gd name="connsiteY4357" fmla="*/ 388582 h 2160250"/>
              <a:gd name="connsiteX4358" fmla="*/ 1040612 w 12194024"/>
              <a:gd name="connsiteY4358" fmla="*/ 383599 h 2160250"/>
              <a:gd name="connsiteX4359" fmla="*/ 1046842 w 12194024"/>
              <a:gd name="connsiteY4359" fmla="*/ 377832 h 2160250"/>
              <a:gd name="connsiteX4360" fmla="*/ 1052839 w 12194024"/>
              <a:gd name="connsiteY4360" fmla="*/ 381707 h 2160250"/>
              <a:gd name="connsiteX4361" fmla="*/ 1047764 w 12194024"/>
              <a:gd name="connsiteY4361" fmla="*/ 388582 h 2160250"/>
              <a:gd name="connsiteX4362" fmla="*/ 1156560 w 12194024"/>
              <a:gd name="connsiteY4362" fmla="*/ 388582 h 2160250"/>
              <a:gd name="connsiteX4363" fmla="*/ 1151346 w 12194024"/>
              <a:gd name="connsiteY4363" fmla="*/ 381661 h 2160250"/>
              <a:gd name="connsiteX4364" fmla="*/ 1157160 w 12194024"/>
              <a:gd name="connsiteY4364" fmla="*/ 377647 h 2160250"/>
              <a:gd name="connsiteX4365" fmla="*/ 1163712 w 12194024"/>
              <a:gd name="connsiteY4365" fmla="*/ 383322 h 2160250"/>
              <a:gd name="connsiteX4366" fmla="*/ 1156560 w 12194024"/>
              <a:gd name="connsiteY4366" fmla="*/ 388582 h 2160250"/>
              <a:gd name="connsiteX4367" fmla="*/ 1265079 w 12194024"/>
              <a:gd name="connsiteY4367" fmla="*/ 388582 h 2160250"/>
              <a:gd name="connsiteX4368" fmla="*/ 1257927 w 12194024"/>
              <a:gd name="connsiteY4368" fmla="*/ 383599 h 2160250"/>
              <a:gd name="connsiteX4369" fmla="*/ 1264156 w 12194024"/>
              <a:gd name="connsiteY4369" fmla="*/ 377832 h 2160250"/>
              <a:gd name="connsiteX4370" fmla="*/ 1270154 w 12194024"/>
              <a:gd name="connsiteY4370" fmla="*/ 381707 h 2160250"/>
              <a:gd name="connsiteX4371" fmla="*/ 1265079 w 12194024"/>
              <a:gd name="connsiteY4371" fmla="*/ 388582 h 2160250"/>
              <a:gd name="connsiteX4372" fmla="*/ 1482578 w 12194024"/>
              <a:gd name="connsiteY4372" fmla="*/ 388582 h 2160250"/>
              <a:gd name="connsiteX4373" fmla="*/ 1477364 w 12194024"/>
              <a:gd name="connsiteY4373" fmla="*/ 381661 h 2160250"/>
              <a:gd name="connsiteX4374" fmla="*/ 1483177 w 12194024"/>
              <a:gd name="connsiteY4374" fmla="*/ 377647 h 2160250"/>
              <a:gd name="connsiteX4375" fmla="*/ 1489729 w 12194024"/>
              <a:gd name="connsiteY4375" fmla="*/ 383322 h 2160250"/>
              <a:gd name="connsiteX4376" fmla="*/ 1482578 w 12194024"/>
              <a:gd name="connsiteY4376" fmla="*/ 388582 h 2160250"/>
              <a:gd name="connsiteX4377" fmla="*/ 5503078 w 12194024"/>
              <a:gd name="connsiteY4377" fmla="*/ 388582 h 2160250"/>
              <a:gd name="connsiteX4378" fmla="*/ 5495926 w 12194024"/>
              <a:gd name="connsiteY4378" fmla="*/ 383599 h 2160250"/>
              <a:gd name="connsiteX4379" fmla="*/ 5502155 w 12194024"/>
              <a:gd name="connsiteY4379" fmla="*/ 377832 h 2160250"/>
              <a:gd name="connsiteX4380" fmla="*/ 5508153 w 12194024"/>
              <a:gd name="connsiteY4380" fmla="*/ 381707 h 2160250"/>
              <a:gd name="connsiteX4381" fmla="*/ 5503078 w 12194024"/>
              <a:gd name="connsiteY4381" fmla="*/ 388582 h 2160250"/>
              <a:gd name="connsiteX4382" fmla="*/ 6149733 w 12194024"/>
              <a:gd name="connsiteY4382" fmla="*/ 388582 h 2160250"/>
              <a:gd name="connsiteX4383" fmla="*/ 6142581 w 12194024"/>
              <a:gd name="connsiteY4383" fmla="*/ 383599 h 2160250"/>
              <a:gd name="connsiteX4384" fmla="*/ 6148809 w 12194024"/>
              <a:gd name="connsiteY4384" fmla="*/ 377832 h 2160250"/>
              <a:gd name="connsiteX4385" fmla="*/ 6154808 w 12194024"/>
              <a:gd name="connsiteY4385" fmla="*/ 381707 h 2160250"/>
              <a:gd name="connsiteX4386" fmla="*/ 6149733 w 12194024"/>
              <a:gd name="connsiteY4386" fmla="*/ 388582 h 2160250"/>
              <a:gd name="connsiteX4387" fmla="*/ 7127739 w 12194024"/>
              <a:gd name="connsiteY4387" fmla="*/ 388582 h 2160250"/>
              <a:gd name="connsiteX4388" fmla="*/ 7120588 w 12194024"/>
              <a:gd name="connsiteY4388" fmla="*/ 383599 h 2160250"/>
              <a:gd name="connsiteX4389" fmla="*/ 7126817 w 12194024"/>
              <a:gd name="connsiteY4389" fmla="*/ 377832 h 2160250"/>
              <a:gd name="connsiteX4390" fmla="*/ 7132815 w 12194024"/>
              <a:gd name="connsiteY4390" fmla="*/ 381707 h 2160250"/>
              <a:gd name="connsiteX4391" fmla="*/ 7127739 w 12194024"/>
              <a:gd name="connsiteY4391" fmla="*/ 388582 h 2160250"/>
              <a:gd name="connsiteX4392" fmla="*/ 7236535 w 12194024"/>
              <a:gd name="connsiteY4392" fmla="*/ 388582 h 2160250"/>
              <a:gd name="connsiteX4393" fmla="*/ 7231321 w 12194024"/>
              <a:gd name="connsiteY4393" fmla="*/ 381661 h 2160250"/>
              <a:gd name="connsiteX4394" fmla="*/ 7237135 w 12194024"/>
              <a:gd name="connsiteY4394" fmla="*/ 377647 h 2160250"/>
              <a:gd name="connsiteX4395" fmla="*/ 7243687 w 12194024"/>
              <a:gd name="connsiteY4395" fmla="*/ 383322 h 2160250"/>
              <a:gd name="connsiteX4396" fmla="*/ 7236535 w 12194024"/>
              <a:gd name="connsiteY4396" fmla="*/ 388582 h 2160250"/>
              <a:gd name="connsiteX4397" fmla="*/ 7345054 w 12194024"/>
              <a:gd name="connsiteY4397" fmla="*/ 388582 h 2160250"/>
              <a:gd name="connsiteX4398" fmla="*/ 7337902 w 12194024"/>
              <a:gd name="connsiteY4398" fmla="*/ 383599 h 2160250"/>
              <a:gd name="connsiteX4399" fmla="*/ 7344131 w 12194024"/>
              <a:gd name="connsiteY4399" fmla="*/ 377832 h 2160250"/>
              <a:gd name="connsiteX4400" fmla="*/ 7350129 w 12194024"/>
              <a:gd name="connsiteY4400" fmla="*/ 381707 h 2160250"/>
              <a:gd name="connsiteX4401" fmla="*/ 7345054 w 12194024"/>
              <a:gd name="connsiteY4401" fmla="*/ 388582 h 2160250"/>
              <a:gd name="connsiteX4402" fmla="*/ 7562553 w 12194024"/>
              <a:gd name="connsiteY4402" fmla="*/ 388582 h 2160250"/>
              <a:gd name="connsiteX4403" fmla="*/ 7557339 w 12194024"/>
              <a:gd name="connsiteY4403" fmla="*/ 381661 h 2160250"/>
              <a:gd name="connsiteX4404" fmla="*/ 7563153 w 12194024"/>
              <a:gd name="connsiteY4404" fmla="*/ 377647 h 2160250"/>
              <a:gd name="connsiteX4405" fmla="*/ 7569704 w 12194024"/>
              <a:gd name="connsiteY4405" fmla="*/ 383323 h 2160250"/>
              <a:gd name="connsiteX4406" fmla="*/ 7562553 w 12194024"/>
              <a:gd name="connsiteY4406" fmla="*/ 388582 h 2160250"/>
              <a:gd name="connsiteX4407" fmla="*/ 4308218 w 12194024"/>
              <a:gd name="connsiteY4407" fmla="*/ 390751 h 2160250"/>
              <a:gd name="connsiteX4408" fmla="*/ 4302912 w 12194024"/>
              <a:gd name="connsiteY4408" fmla="*/ 383876 h 2160250"/>
              <a:gd name="connsiteX4409" fmla="*/ 4306419 w 12194024"/>
              <a:gd name="connsiteY4409" fmla="*/ 377740 h 2160250"/>
              <a:gd name="connsiteX4410" fmla="*/ 4313339 w 12194024"/>
              <a:gd name="connsiteY4410" fmla="*/ 382999 h 2160250"/>
              <a:gd name="connsiteX4411" fmla="*/ 4308218 w 12194024"/>
              <a:gd name="connsiteY4411" fmla="*/ 390751 h 2160250"/>
              <a:gd name="connsiteX4412" fmla="*/ 4634236 w 12194024"/>
              <a:gd name="connsiteY4412" fmla="*/ 390751 h 2160250"/>
              <a:gd name="connsiteX4413" fmla="*/ 4628929 w 12194024"/>
              <a:gd name="connsiteY4413" fmla="*/ 383876 h 2160250"/>
              <a:gd name="connsiteX4414" fmla="*/ 4632436 w 12194024"/>
              <a:gd name="connsiteY4414" fmla="*/ 377740 h 2160250"/>
              <a:gd name="connsiteX4415" fmla="*/ 4639357 w 12194024"/>
              <a:gd name="connsiteY4415" fmla="*/ 382999 h 2160250"/>
              <a:gd name="connsiteX4416" fmla="*/ 4634236 w 12194024"/>
              <a:gd name="connsiteY4416" fmla="*/ 390751 h 2160250"/>
              <a:gd name="connsiteX4417" fmla="*/ 10388193 w 12194024"/>
              <a:gd name="connsiteY4417" fmla="*/ 390751 h 2160250"/>
              <a:gd name="connsiteX4418" fmla="*/ 10382886 w 12194024"/>
              <a:gd name="connsiteY4418" fmla="*/ 383876 h 2160250"/>
              <a:gd name="connsiteX4419" fmla="*/ 10386394 w 12194024"/>
              <a:gd name="connsiteY4419" fmla="*/ 377740 h 2160250"/>
              <a:gd name="connsiteX4420" fmla="*/ 10393314 w 12194024"/>
              <a:gd name="connsiteY4420" fmla="*/ 382999 h 2160250"/>
              <a:gd name="connsiteX4421" fmla="*/ 10388193 w 12194024"/>
              <a:gd name="connsiteY4421" fmla="*/ 390751 h 2160250"/>
              <a:gd name="connsiteX4422" fmla="*/ 10714210 w 12194024"/>
              <a:gd name="connsiteY4422" fmla="*/ 390751 h 2160250"/>
              <a:gd name="connsiteX4423" fmla="*/ 10708904 w 12194024"/>
              <a:gd name="connsiteY4423" fmla="*/ 383876 h 2160250"/>
              <a:gd name="connsiteX4424" fmla="*/ 10712411 w 12194024"/>
              <a:gd name="connsiteY4424" fmla="*/ 377740 h 2160250"/>
              <a:gd name="connsiteX4425" fmla="*/ 10719332 w 12194024"/>
              <a:gd name="connsiteY4425" fmla="*/ 382999 h 2160250"/>
              <a:gd name="connsiteX4426" fmla="*/ 10714210 w 12194024"/>
              <a:gd name="connsiteY4426" fmla="*/ 390751 h 2160250"/>
              <a:gd name="connsiteX4427" fmla="*/ 4743447 w 12194024"/>
              <a:gd name="connsiteY4427" fmla="*/ 390843 h 2160250"/>
              <a:gd name="connsiteX4428" fmla="*/ 4737679 w 12194024"/>
              <a:gd name="connsiteY4428" fmla="*/ 384245 h 2160250"/>
              <a:gd name="connsiteX4429" fmla="*/ 4740724 w 12194024"/>
              <a:gd name="connsiteY4429" fmla="*/ 377832 h 2160250"/>
              <a:gd name="connsiteX4430" fmla="*/ 4747876 w 12194024"/>
              <a:gd name="connsiteY4430" fmla="*/ 382676 h 2160250"/>
              <a:gd name="connsiteX4431" fmla="*/ 4743447 w 12194024"/>
              <a:gd name="connsiteY4431" fmla="*/ 390843 h 2160250"/>
              <a:gd name="connsiteX4432" fmla="*/ 10823421 w 12194024"/>
              <a:gd name="connsiteY4432" fmla="*/ 390843 h 2160250"/>
              <a:gd name="connsiteX4433" fmla="*/ 10817654 w 12194024"/>
              <a:gd name="connsiteY4433" fmla="*/ 384245 h 2160250"/>
              <a:gd name="connsiteX4434" fmla="*/ 10820699 w 12194024"/>
              <a:gd name="connsiteY4434" fmla="*/ 377832 h 2160250"/>
              <a:gd name="connsiteX4435" fmla="*/ 10827851 w 12194024"/>
              <a:gd name="connsiteY4435" fmla="*/ 382676 h 2160250"/>
              <a:gd name="connsiteX4436" fmla="*/ 10823421 w 12194024"/>
              <a:gd name="connsiteY4436" fmla="*/ 390843 h 2160250"/>
              <a:gd name="connsiteX4437" fmla="*/ 829804 w 12194024"/>
              <a:gd name="connsiteY4437" fmla="*/ 390889 h 2160250"/>
              <a:gd name="connsiteX4438" fmla="*/ 825375 w 12194024"/>
              <a:gd name="connsiteY4438" fmla="*/ 383137 h 2160250"/>
              <a:gd name="connsiteX4439" fmla="*/ 829896 w 12194024"/>
              <a:gd name="connsiteY4439" fmla="*/ 377647 h 2160250"/>
              <a:gd name="connsiteX4440" fmla="*/ 835710 w 12194024"/>
              <a:gd name="connsiteY4440" fmla="*/ 383784 h 2160250"/>
              <a:gd name="connsiteX4441" fmla="*/ 829804 w 12194024"/>
              <a:gd name="connsiteY4441" fmla="*/ 390889 h 2160250"/>
              <a:gd name="connsiteX4442" fmla="*/ 3763778 w 12194024"/>
              <a:gd name="connsiteY4442" fmla="*/ 390889 h 2160250"/>
              <a:gd name="connsiteX4443" fmla="*/ 3759350 w 12194024"/>
              <a:gd name="connsiteY4443" fmla="*/ 383137 h 2160250"/>
              <a:gd name="connsiteX4444" fmla="*/ 3763870 w 12194024"/>
              <a:gd name="connsiteY4444" fmla="*/ 377647 h 2160250"/>
              <a:gd name="connsiteX4445" fmla="*/ 3769684 w 12194024"/>
              <a:gd name="connsiteY4445" fmla="*/ 383784 h 2160250"/>
              <a:gd name="connsiteX4446" fmla="*/ 3763778 w 12194024"/>
              <a:gd name="connsiteY4446" fmla="*/ 390889 h 2160250"/>
              <a:gd name="connsiteX4447" fmla="*/ 4198454 w 12194024"/>
              <a:gd name="connsiteY4447" fmla="*/ 390889 h 2160250"/>
              <a:gd name="connsiteX4448" fmla="*/ 4194024 w 12194024"/>
              <a:gd name="connsiteY4448" fmla="*/ 383137 h 2160250"/>
              <a:gd name="connsiteX4449" fmla="*/ 4198546 w 12194024"/>
              <a:gd name="connsiteY4449" fmla="*/ 377647 h 2160250"/>
              <a:gd name="connsiteX4450" fmla="*/ 4204359 w 12194024"/>
              <a:gd name="connsiteY4450" fmla="*/ 383784 h 2160250"/>
              <a:gd name="connsiteX4451" fmla="*/ 4198454 w 12194024"/>
              <a:gd name="connsiteY4451" fmla="*/ 390889 h 2160250"/>
              <a:gd name="connsiteX4452" fmla="*/ 4415767 w 12194024"/>
              <a:gd name="connsiteY4452" fmla="*/ 390889 h 2160250"/>
              <a:gd name="connsiteX4453" fmla="*/ 4411338 w 12194024"/>
              <a:gd name="connsiteY4453" fmla="*/ 383137 h 2160250"/>
              <a:gd name="connsiteX4454" fmla="*/ 4415860 w 12194024"/>
              <a:gd name="connsiteY4454" fmla="*/ 377647 h 2160250"/>
              <a:gd name="connsiteX4455" fmla="*/ 4421673 w 12194024"/>
              <a:gd name="connsiteY4455" fmla="*/ 383784 h 2160250"/>
              <a:gd name="connsiteX4456" fmla="*/ 4415767 w 12194024"/>
              <a:gd name="connsiteY4456" fmla="*/ 390889 h 2160250"/>
              <a:gd name="connsiteX4457" fmla="*/ 4524471 w 12194024"/>
              <a:gd name="connsiteY4457" fmla="*/ 390889 h 2160250"/>
              <a:gd name="connsiteX4458" fmla="*/ 4520041 w 12194024"/>
              <a:gd name="connsiteY4458" fmla="*/ 383137 h 2160250"/>
              <a:gd name="connsiteX4459" fmla="*/ 4524563 w 12194024"/>
              <a:gd name="connsiteY4459" fmla="*/ 377647 h 2160250"/>
              <a:gd name="connsiteX4460" fmla="*/ 4530377 w 12194024"/>
              <a:gd name="connsiteY4460" fmla="*/ 383784 h 2160250"/>
              <a:gd name="connsiteX4461" fmla="*/ 4524471 w 12194024"/>
              <a:gd name="connsiteY4461" fmla="*/ 390889 h 2160250"/>
              <a:gd name="connsiteX4462" fmla="*/ 5176460 w 12194024"/>
              <a:gd name="connsiteY4462" fmla="*/ 390889 h 2160250"/>
              <a:gd name="connsiteX4463" fmla="*/ 5172031 w 12194024"/>
              <a:gd name="connsiteY4463" fmla="*/ 383137 h 2160250"/>
              <a:gd name="connsiteX4464" fmla="*/ 5176553 w 12194024"/>
              <a:gd name="connsiteY4464" fmla="*/ 377647 h 2160250"/>
              <a:gd name="connsiteX4465" fmla="*/ 5182366 w 12194024"/>
              <a:gd name="connsiteY4465" fmla="*/ 383784 h 2160250"/>
              <a:gd name="connsiteX4466" fmla="*/ 5176460 w 12194024"/>
              <a:gd name="connsiteY4466" fmla="*/ 390889 h 2160250"/>
              <a:gd name="connsiteX4467" fmla="*/ 5611135 w 12194024"/>
              <a:gd name="connsiteY4467" fmla="*/ 390889 h 2160250"/>
              <a:gd name="connsiteX4468" fmla="*/ 5606706 w 12194024"/>
              <a:gd name="connsiteY4468" fmla="*/ 383137 h 2160250"/>
              <a:gd name="connsiteX4469" fmla="*/ 5611227 w 12194024"/>
              <a:gd name="connsiteY4469" fmla="*/ 377647 h 2160250"/>
              <a:gd name="connsiteX4470" fmla="*/ 5617041 w 12194024"/>
              <a:gd name="connsiteY4470" fmla="*/ 383784 h 2160250"/>
              <a:gd name="connsiteX4471" fmla="*/ 5611135 w 12194024"/>
              <a:gd name="connsiteY4471" fmla="*/ 390889 h 2160250"/>
              <a:gd name="connsiteX4472" fmla="*/ 5937106 w 12194024"/>
              <a:gd name="connsiteY4472" fmla="*/ 390889 h 2160250"/>
              <a:gd name="connsiteX4473" fmla="*/ 5932677 w 12194024"/>
              <a:gd name="connsiteY4473" fmla="*/ 383137 h 2160250"/>
              <a:gd name="connsiteX4474" fmla="*/ 5937199 w 12194024"/>
              <a:gd name="connsiteY4474" fmla="*/ 377647 h 2160250"/>
              <a:gd name="connsiteX4475" fmla="*/ 5943012 w 12194024"/>
              <a:gd name="connsiteY4475" fmla="*/ 383784 h 2160250"/>
              <a:gd name="connsiteX4476" fmla="*/ 5937106 w 12194024"/>
              <a:gd name="connsiteY4476" fmla="*/ 390889 h 2160250"/>
              <a:gd name="connsiteX4477" fmla="*/ 6909779 w 12194024"/>
              <a:gd name="connsiteY4477" fmla="*/ 390889 h 2160250"/>
              <a:gd name="connsiteX4478" fmla="*/ 6905350 w 12194024"/>
              <a:gd name="connsiteY4478" fmla="*/ 383137 h 2160250"/>
              <a:gd name="connsiteX4479" fmla="*/ 6909871 w 12194024"/>
              <a:gd name="connsiteY4479" fmla="*/ 377647 h 2160250"/>
              <a:gd name="connsiteX4480" fmla="*/ 6915685 w 12194024"/>
              <a:gd name="connsiteY4480" fmla="*/ 383784 h 2160250"/>
              <a:gd name="connsiteX4481" fmla="*/ 6909779 w 12194024"/>
              <a:gd name="connsiteY4481" fmla="*/ 390889 h 2160250"/>
              <a:gd name="connsiteX4482" fmla="*/ 9843753 w 12194024"/>
              <a:gd name="connsiteY4482" fmla="*/ 390889 h 2160250"/>
              <a:gd name="connsiteX4483" fmla="*/ 9839324 w 12194024"/>
              <a:gd name="connsiteY4483" fmla="*/ 383137 h 2160250"/>
              <a:gd name="connsiteX4484" fmla="*/ 9843846 w 12194024"/>
              <a:gd name="connsiteY4484" fmla="*/ 377647 h 2160250"/>
              <a:gd name="connsiteX4485" fmla="*/ 9849660 w 12194024"/>
              <a:gd name="connsiteY4485" fmla="*/ 383784 h 2160250"/>
              <a:gd name="connsiteX4486" fmla="*/ 9843753 w 12194024"/>
              <a:gd name="connsiteY4486" fmla="*/ 390889 h 2160250"/>
              <a:gd name="connsiteX4487" fmla="*/ 10278429 w 12194024"/>
              <a:gd name="connsiteY4487" fmla="*/ 390889 h 2160250"/>
              <a:gd name="connsiteX4488" fmla="*/ 10273999 w 12194024"/>
              <a:gd name="connsiteY4488" fmla="*/ 383137 h 2160250"/>
              <a:gd name="connsiteX4489" fmla="*/ 10278521 w 12194024"/>
              <a:gd name="connsiteY4489" fmla="*/ 377647 h 2160250"/>
              <a:gd name="connsiteX4490" fmla="*/ 10284334 w 12194024"/>
              <a:gd name="connsiteY4490" fmla="*/ 383784 h 2160250"/>
              <a:gd name="connsiteX4491" fmla="*/ 10278429 w 12194024"/>
              <a:gd name="connsiteY4491" fmla="*/ 390889 h 2160250"/>
              <a:gd name="connsiteX4492" fmla="*/ 10495742 w 12194024"/>
              <a:gd name="connsiteY4492" fmla="*/ 390889 h 2160250"/>
              <a:gd name="connsiteX4493" fmla="*/ 10491313 w 12194024"/>
              <a:gd name="connsiteY4493" fmla="*/ 383137 h 2160250"/>
              <a:gd name="connsiteX4494" fmla="*/ 10495836 w 12194024"/>
              <a:gd name="connsiteY4494" fmla="*/ 377647 h 2160250"/>
              <a:gd name="connsiteX4495" fmla="*/ 10501648 w 12194024"/>
              <a:gd name="connsiteY4495" fmla="*/ 383784 h 2160250"/>
              <a:gd name="connsiteX4496" fmla="*/ 10495742 w 12194024"/>
              <a:gd name="connsiteY4496" fmla="*/ 390889 h 2160250"/>
              <a:gd name="connsiteX4497" fmla="*/ 10604446 w 12194024"/>
              <a:gd name="connsiteY4497" fmla="*/ 390889 h 2160250"/>
              <a:gd name="connsiteX4498" fmla="*/ 10600016 w 12194024"/>
              <a:gd name="connsiteY4498" fmla="*/ 383137 h 2160250"/>
              <a:gd name="connsiteX4499" fmla="*/ 10604538 w 12194024"/>
              <a:gd name="connsiteY4499" fmla="*/ 377647 h 2160250"/>
              <a:gd name="connsiteX4500" fmla="*/ 10610352 w 12194024"/>
              <a:gd name="connsiteY4500" fmla="*/ 383784 h 2160250"/>
              <a:gd name="connsiteX4501" fmla="*/ 10604446 w 12194024"/>
              <a:gd name="connsiteY4501" fmla="*/ 390889 h 2160250"/>
              <a:gd name="connsiteX4502" fmla="*/ 11256435 w 12194024"/>
              <a:gd name="connsiteY4502" fmla="*/ 390889 h 2160250"/>
              <a:gd name="connsiteX4503" fmla="*/ 11252006 w 12194024"/>
              <a:gd name="connsiteY4503" fmla="*/ 383137 h 2160250"/>
              <a:gd name="connsiteX4504" fmla="*/ 11256528 w 12194024"/>
              <a:gd name="connsiteY4504" fmla="*/ 377647 h 2160250"/>
              <a:gd name="connsiteX4505" fmla="*/ 11262341 w 12194024"/>
              <a:gd name="connsiteY4505" fmla="*/ 383784 h 2160250"/>
              <a:gd name="connsiteX4506" fmla="*/ 11256435 w 12194024"/>
              <a:gd name="connsiteY4506" fmla="*/ 390889 h 2160250"/>
              <a:gd name="connsiteX4507" fmla="*/ 11691109 w 12194024"/>
              <a:gd name="connsiteY4507" fmla="*/ 390889 h 2160250"/>
              <a:gd name="connsiteX4508" fmla="*/ 11686681 w 12194024"/>
              <a:gd name="connsiteY4508" fmla="*/ 383137 h 2160250"/>
              <a:gd name="connsiteX4509" fmla="*/ 11691201 w 12194024"/>
              <a:gd name="connsiteY4509" fmla="*/ 377647 h 2160250"/>
              <a:gd name="connsiteX4510" fmla="*/ 11697016 w 12194024"/>
              <a:gd name="connsiteY4510" fmla="*/ 383784 h 2160250"/>
              <a:gd name="connsiteX4511" fmla="*/ 11691109 w 12194024"/>
              <a:gd name="connsiteY4511" fmla="*/ 390889 h 2160250"/>
              <a:gd name="connsiteX4512" fmla="*/ 12017081 w 12194024"/>
              <a:gd name="connsiteY4512" fmla="*/ 390889 h 2160250"/>
              <a:gd name="connsiteX4513" fmla="*/ 12012653 w 12194024"/>
              <a:gd name="connsiteY4513" fmla="*/ 383137 h 2160250"/>
              <a:gd name="connsiteX4514" fmla="*/ 12017174 w 12194024"/>
              <a:gd name="connsiteY4514" fmla="*/ 377647 h 2160250"/>
              <a:gd name="connsiteX4515" fmla="*/ 12022987 w 12194024"/>
              <a:gd name="connsiteY4515" fmla="*/ 383784 h 2160250"/>
              <a:gd name="connsiteX4516" fmla="*/ 12017081 w 12194024"/>
              <a:gd name="connsiteY4516" fmla="*/ 390889 h 2160250"/>
              <a:gd name="connsiteX4517" fmla="*/ 3925357 w 12194024"/>
              <a:gd name="connsiteY4517" fmla="*/ 442472 h 2160250"/>
              <a:gd name="connsiteX4518" fmla="*/ 3921574 w 12194024"/>
              <a:gd name="connsiteY4518" fmla="*/ 436197 h 2160250"/>
              <a:gd name="connsiteX4519" fmla="*/ 3927295 w 12194024"/>
              <a:gd name="connsiteY4519" fmla="*/ 431307 h 2160250"/>
              <a:gd name="connsiteX4520" fmla="*/ 3933708 w 12194024"/>
              <a:gd name="connsiteY4520" fmla="*/ 436474 h 2160250"/>
              <a:gd name="connsiteX4521" fmla="*/ 3925357 w 12194024"/>
              <a:gd name="connsiteY4521" fmla="*/ 442472 h 2160250"/>
              <a:gd name="connsiteX4522" fmla="*/ 4686003 w 12194024"/>
              <a:gd name="connsiteY4522" fmla="*/ 442472 h 2160250"/>
              <a:gd name="connsiteX4523" fmla="*/ 4682220 w 12194024"/>
              <a:gd name="connsiteY4523" fmla="*/ 436197 h 2160250"/>
              <a:gd name="connsiteX4524" fmla="*/ 4687941 w 12194024"/>
              <a:gd name="connsiteY4524" fmla="*/ 431307 h 2160250"/>
              <a:gd name="connsiteX4525" fmla="*/ 4694355 w 12194024"/>
              <a:gd name="connsiteY4525" fmla="*/ 436474 h 2160250"/>
              <a:gd name="connsiteX4526" fmla="*/ 4686003 w 12194024"/>
              <a:gd name="connsiteY4526" fmla="*/ 442472 h 2160250"/>
              <a:gd name="connsiteX4527" fmla="*/ 5120678 w 12194024"/>
              <a:gd name="connsiteY4527" fmla="*/ 442472 h 2160250"/>
              <a:gd name="connsiteX4528" fmla="*/ 5116895 w 12194024"/>
              <a:gd name="connsiteY4528" fmla="*/ 436197 h 2160250"/>
              <a:gd name="connsiteX4529" fmla="*/ 5122616 w 12194024"/>
              <a:gd name="connsiteY4529" fmla="*/ 431307 h 2160250"/>
              <a:gd name="connsiteX4530" fmla="*/ 5129029 w 12194024"/>
              <a:gd name="connsiteY4530" fmla="*/ 436474 h 2160250"/>
              <a:gd name="connsiteX4531" fmla="*/ 5120678 w 12194024"/>
              <a:gd name="connsiteY4531" fmla="*/ 442472 h 2160250"/>
              <a:gd name="connsiteX4532" fmla="*/ 5337993 w 12194024"/>
              <a:gd name="connsiteY4532" fmla="*/ 442472 h 2160250"/>
              <a:gd name="connsiteX4533" fmla="*/ 5334209 w 12194024"/>
              <a:gd name="connsiteY4533" fmla="*/ 436197 h 2160250"/>
              <a:gd name="connsiteX4534" fmla="*/ 5339931 w 12194024"/>
              <a:gd name="connsiteY4534" fmla="*/ 431307 h 2160250"/>
              <a:gd name="connsiteX4535" fmla="*/ 5346343 w 12194024"/>
              <a:gd name="connsiteY4535" fmla="*/ 436474 h 2160250"/>
              <a:gd name="connsiteX4536" fmla="*/ 5337993 w 12194024"/>
              <a:gd name="connsiteY4536" fmla="*/ 442472 h 2160250"/>
              <a:gd name="connsiteX4537" fmla="*/ 10005333 w 12194024"/>
              <a:gd name="connsiteY4537" fmla="*/ 442472 h 2160250"/>
              <a:gd name="connsiteX4538" fmla="*/ 10001548 w 12194024"/>
              <a:gd name="connsiteY4538" fmla="*/ 436198 h 2160250"/>
              <a:gd name="connsiteX4539" fmla="*/ 10007270 w 12194024"/>
              <a:gd name="connsiteY4539" fmla="*/ 431307 h 2160250"/>
              <a:gd name="connsiteX4540" fmla="*/ 10013683 w 12194024"/>
              <a:gd name="connsiteY4540" fmla="*/ 436474 h 2160250"/>
              <a:gd name="connsiteX4541" fmla="*/ 10005333 w 12194024"/>
              <a:gd name="connsiteY4541" fmla="*/ 442472 h 2160250"/>
              <a:gd name="connsiteX4542" fmla="*/ 10765979 w 12194024"/>
              <a:gd name="connsiteY4542" fmla="*/ 442472 h 2160250"/>
              <a:gd name="connsiteX4543" fmla="*/ 10762195 w 12194024"/>
              <a:gd name="connsiteY4543" fmla="*/ 436198 h 2160250"/>
              <a:gd name="connsiteX4544" fmla="*/ 10767916 w 12194024"/>
              <a:gd name="connsiteY4544" fmla="*/ 431307 h 2160250"/>
              <a:gd name="connsiteX4545" fmla="*/ 10774330 w 12194024"/>
              <a:gd name="connsiteY4545" fmla="*/ 436474 h 2160250"/>
              <a:gd name="connsiteX4546" fmla="*/ 10765979 w 12194024"/>
              <a:gd name="connsiteY4546" fmla="*/ 442472 h 2160250"/>
              <a:gd name="connsiteX4547" fmla="*/ 11200653 w 12194024"/>
              <a:gd name="connsiteY4547" fmla="*/ 442472 h 2160250"/>
              <a:gd name="connsiteX4548" fmla="*/ 11196870 w 12194024"/>
              <a:gd name="connsiteY4548" fmla="*/ 436198 h 2160250"/>
              <a:gd name="connsiteX4549" fmla="*/ 11202590 w 12194024"/>
              <a:gd name="connsiteY4549" fmla="*/ 431307 h 2160250"/>
              <a:gd name="connsiteX4550" fmla="*/ 11209004 w 12194024"/>
              <a:gd name="connsiteY4550" fmla="*/ 436474 h 2160250"/>
              <a:gd name="connsiteX4551" fmla="*/ 11200653 w 12194024"/>
              <a:gd name="connsiteY4551" fmla="*/ 442472 h 2160250"/>
              <a:gd name="connsiteX4552" fmla="*/ 11417967 w 12194024"/>
              <a:gd name="connsiteY4552" fmla="*/ 442472 h 2160250"/>
              <a:gd name="connsiteX4553" fmla="*/ 11414184 w 12194024"/>
              <a:gd name="connsiteY4553" fmla="*/ 436198 h 2160250"/>
              <a:gd name="connsiteX4554" fmla="*/ 11419905 w 12194024"/>
              <a:gd name="connsiteY4554" fmla="*/ 431307 h 2160250"/>
              <a:gd name="connsiteX4555" fmla="*/ 11426318 w 12194024"/>
              <a:gd name="connsiteY4555" fmla="*/ 436474 h 2160250"/>
              <a:gd name="connsiteX4556" fmla="*/ 11417967 w 12194024"/>
              <a:gd name="connsiteY4556" fmla="*/ 442472 h 2160250"/>
              <a:gd name="connsiteX4557" fmla="*/ 13698 w 12194024"/>
              <a:gd name="connsiteY4557" fmla="*/ 442565 h 2160250"/>
              <a:gd name="connsiteX4558" fmla="*/ 9500 w 12194024"/>
              <a:gd name="connsiteY4558" fmla="*/ 436382 h 2160250"/>
              <a:gd name="connsiteX4559" fmla="*/ 17066 w 12194024"/>
              <a:gd name="connsiteY4559" fmla="*/ 431629 h 2160250"/>
              <a:gd name="connsiteX4560" fmla="*/ 21681 w 12194024"/>
              <a:gd name="connsiteY4560" fmla="*/ 436336 h 2160250"/>
              <a:gd name="connsiteX4561" fmla="*/ 13698 w 12194024"/>
              <a:gd name="connsiteY4561" fmla="*/ 442565 h 2160250"/>
              <a:gd name="connsiteX4562" fmla="*/ 2186980 w 12194024"/>
              <a:gd name="connsiteY4562" fmla="*/ 442565 h 2160250"/>
              <a:gd name="connsiteX4563" fmla="*/ 2182782 w 12194024"/>
              <a:gd name="connsiteY4563" fmla="*/ 436382 h 2160250"/>
              <a:gd name="connsiteX4564" fmla="*/ 2190349 w 12194024"/>
              <a:gd name="connsiteY4564" fmla="*/ 431629 h 2160250"/>
              <a:gd name="connsiteX4565" fmla="*/ 2194963 w 12194024"/>
              <a:gd name="connsiteY4565" fmla="*/ 436336 h 2160250"/>
              <a:gd name="connsiteX4566" fmla="*/ 2186980 w 12194024"/>
              <a:gd name="connsiteY4566" fmla="*/ 442565 h 2160250"/>
              <a:gd name="connsiteX4567" fmla="*/ 2730312 w 12194024"/>
              <a:gd name="connsiteY4567" fmla="*/ 442565 h 2160250"/>
              <a:gd name="connsiteX4568" fmla="*/ 2726114 w 12194024"/>
              <a:gd name="connsiteY4568" fmla="*/ 436382 h 2160250"/>
              <a:gd name="connsiteX4569" fmla="*/ 2733681 w 12194024"/>
              <a:gd name="connsiteY4569" fmla="*/ 431629 h 2160250"/>
              <a:gd name="connsiteX4570" fmla="*/ 2738294 w 12194024"/>
              <a:gd name="connsiteY4570" fmla="*/ 436336 h 2160250"/>
              <a:gd name="connsiteX4571" fmla="*/ 2730312 w 12194024"/>
              <a:gd name="connsiteY4571" fmla="*/ 442565 h 2160250"/>
              <a:gd name="connsiteX4572" fmla="*/ 5229659 w 12194024"/>
              <a:gd name="connsiteY4572" fmla="*/ 442565 h 2160250"/>
              <a:gd name="connsiteX4573" fmla="*/ 5225460 w 12194024"/>
              <a:gd name="connsiteY4573" fmla="*/ 436382 h 2160250"/>
              <a:gd name="connsiteX4574" fmla="*/ 5233027 w 12194024"/>
              <a:gd name="connsiteY4574" fmla="*/ 431629 h 2160250"/>
              <a:gd name="connsiteX4575" fmla="*/ 5237640 w 12194024"/>
              <a:gd name="connsiteY4575" fmla="*/ 436336 h 2160250"/>
              <a:gd name="connsiteX4576" fmla="*/ 5229659 w 12194024"/>
              <a:gd name="connsiteY4576" fmla="*/ 442565 h 2160250"/>
              <a:gd name="connsiteX4577" fmla="*/ 5555676 w 12194024"/>
              <a:gd name="connsiteY4577" fmla="*/ 442565 h 2160250"/>
              <a:gd name="connsiteX4578" fmla="*/ 5551477 w 12194024"/>
              <a:gd name="connsiteY4578" fmla="*/ 436382 h 2160250"/>
              <a:gd name="connsiteX4579" fmla="*/ 5559044 w 12194024"/>
              <a:gd name="connsiteY4579" fmla="*/ 431629 h 2160250"/>
              <a:gd name="connsiteX4580" fmla="*/ 5563658 w 12194024"/>
              <a:gd name="connsiteY4580" fmla="*/ 436336 h 2160250"/>
              <a:gd name="connsiteX4581" fmla="*/ 5555676 w 12194024"/>
              <a:gd name="connsiteY4581" fmla="*/ 442565 h 2160250"/>
              <a:gd name="connsiteX4582" fmla="*/ 8266956 w 12194024"/>
              <a:gd name="connsiteY4582" fmla="*/ 442565 h 2160250"/>
              <a:gd name="connsiteX4583" fmla="*/ 8262757 w 12194024"/>
              <a:gd name="connsiteY4583" fmla="*/ 436382 h 2160250"/>
              <a:gd name="connsiteX4584" fmla="*/ 8270324 w 12194024"/>
              <a:gd name="connsiteY4584" fmla="*/ 431630 h 2160250"/>
              <a:gd name="connsiteX4585" fmla="*/ 8274937 w 12194024"/>
              <a:gd name="connsiteY4585" fmla="*/ 436336 h 2160250"/>
              <a:gd name="connsiteX4586" fmla="*/ 8266956 w 12194024"/>
              <a:gd name="connsiteY4586" fmla="*/ 442565 h 2160250"/>
              <a:gd name="connsiteX4587" fmla="*/ 8810288 w 12194024"/>
              <a:gd name="connsiteY4587" fmla="*/ 442565 h 2160250"/>
              <a:gd name="connsiteX4588" fmla="*/ 8806089 w 12194024"/>
              <a:gd name="connsiteY4588" fmla="*/ 436382 h 2160250"/>
              <a:gd name="connsiteX4589" fmla="*/ 8813656 w 12194024"/>
              <a:gd name="connsiteY4589" fmla="*/ 431630 h 2160250"/>
              <a:gd name="connsiteX4590" fmla="*/ 8818270 w 12194024"/>
              <a:gd name="connsiteY4590" fmla="*/ 436336 h 2160250"/>
              <a:gd name="connsiteX4591" fmla="*/ 8810288 w 12194024"/>
              <a:gd name="connsiteY4591" fmla="*/ 442565 h 2160250"/>
              <a:gd name="connsiteX4592" fmla="*/ 11309633 w 12194024"/>
              <a:gd name="connsiteY4592" fmla="*/ 442565 h 2160250"/>
              <a:gd name="connsiteX4593" fmla="*/ 11305435 w 12194024"/>
              <a:gd name="connsiteY4593" fmla="*/ 436382 h 2160250"/>
              <a:gd name="connsiteX4594" fmla="*/ 11313001 w 12194024"/>
              <a:gd name="connsiteY4594" fmla="*/ 431630 h 2160250"/>
              <a:gd name="connsiteX4595" fmla="*/ 11317616 w 12194024"/>
              <a:gd name="connsiteY4595" fmla="*/ 436336 h 2160250"/>
              <a:gd name="connsiteX4596" fmla="*/ 11309633 w 12194024"/>
              <a:gd name="connsiteY4596" fmla="*/ 442565 h 2160250"/>
              <a:gd name="connsiteX4597" fmla="*/ 11635651 w 12194024"/>
              <a:gd name="connsiteY4597" fmla="*/ 442565 h 2160250"/>
              <a:gd name="connsiteX4598" fmla="*/ 11631452 w 12194024"/>
              <a:gd name="connsiteY4598" fmla="*/ 436382 h 2160250"/>
              <a:gd name="connsiteX4599" fmla="*/ 11639019 w 12194024"/>
              <a:gd name="connsiteY4599" fmla="*/ 431630 h 2160250"/>
              <a:gd name="connsiteX4600" fmla="*/ 11643633 w 12194024"/>
              <a:gd name="connsiteY4600" fmla="*/ 436336 h 2160250"/>
              <a:gd name="connsiteX4601" fmla="*/ 11635651 w 12194024"/>
              <a:gd name="connsiteY4601" fmla="*/ 442565 h 2160250"/>
              <a:gd name="connsiteX4602" fmla="*/ 2516366 w 12194024"/>
              <a:gd name="connsiteY4602" fmla="*/ 442657 h 2160250"/>
              <a:gd name="connsiteX4603" fmla="*/ 2508754 w 12194024"/>
              <a:gd name="connsiteY4603" fmla="*/ 437997 h 2160250"/>
              <a:gd name="connsiteX4604" fmla="*/ 2512952 w 12194024"/>
              <a:gd name="connsiteY4604" fmla="*/ 431906 h 2160250"/>
              <a:gd name="connsiteX4605" fmla="*/ 2523196 w 12194024"/>
              <a:gd name="connsiteY4605" fmla="*/ 435782 h 2160250"/>
              <a:gd name="connsiteX4606" fmla="*/ 2516366 w 12194024"/>
              <a:gd name="connsiteY4606" fmla="*/ 442657 h 2160250"/>
              <a:gd name="connsiteX4607" fmla="*/ 3820391 w 12194024"/>
              <a:gd name="connsiteY4607" fmla="*/ 442657 h 2160250"/>
              <a:gd name="connsiteX4608" fmla="*/ 3812778 w 12194024"/>
              <a:gd name="connsiteY4608" fmla="*/ 437997 h 2160250"/>
              <a:gd name="connsiteX4609" fmla="*/ 3816977 w 12194024"/>
              <a:gd name="connsiteY4609" fmla="*/ 431906 h 2160250"/>
              <a:gd name="connsiteX4610" fmla="*/ 3827219 w 12194024"/>
              <a:gd name="connsiteY4610" fmla="*/ 435782 h 2160250"/>
              <a:gd name="connsiteX4611" fmla="*/ 3820391 w 12194024"/>
              <a:gd name="connsiteY4611" fmla="*/ 442657 h 2160250"/>
              <a:gd name="connsiteX4612" fmla="*/ 4255020 w 12194024"/>
              <a:gd name="connsiteY4612" fmla="*/ 442657 h 2160250"/>
              <a:gd name="connsiteX4613" fmla="*/ 4247407 w 12194024"/>
              <a:gd name="connsiteY4613" fmla="*/ 437997 h 2160250"/>
              <a:gd name="connsiteX4614" fmla="*/ 4251606 w 12194024"/>
              <a:gd name="connsiteY4614" fmla="*/ 431906 h 2160250"/>
              <a:gd name="connsiteX4615" fmla="*/ 4261848 w 12194024"/>
              <a:gd name="connsiteY4615" fmla="*/ 435782 h 2160250"/>
              <a:gd name="connsiteX4616" fmla="*/ 4255020 w 12194024"/>
              <a:gd name="connsiteY4616" fmla="*/ 442657 h 2160250"/>
              <a:gd name="connsiteX4617" fmla="*/ 4798352 w 12194024"/>
              <a:gd name="connsiteY4617" fmla="*/ 442657 h 2160250"/>
              <a:gd name="connsiteX4618" fmla="*/ 4790739 w 12194024"/>
              <a:gd name="connsiteY4618" fmla="*/ 437997 h 2160250"/>
              <a:gd name="connsiteX4619" fmla="*/ 4794938 w 12194024"/>
              <a:gd name="connsiteY4619" fmla="*/ 431906 h 2160250"/>
              <a:gd name="connsiteX4620" fmla="*/ 4805180 w 12194024"/>
              <a:gd name="connsiteY4620" fmla="*/ 435782 h 2160250"/>
              <a:gd name="connsiteX4621" fmla="*/ 4798352 w 12194024"/>
              <a:gd name="connsiteY4621" fmla="*/ 442657 h 2160250"/>
              <a:gd name="connsiteX4622" fmla="*/ 6102377 w 12194024"/>
              <a:gd name="connsiteY4622" fmla="*/ 442657 h 2160250"/>
              <a:gd name="connsiteX4623" fmla="*/ 6097530 w 12194024"/>
              <a:gd name="connsiteY4623" fmla="*/ 442245 h 2160250"/>
              <a:gd name="connsiteX4624" fmla="*/ 6093674 w 12194024"/>
              <a:gd name="connsiteY4624" fmla="*/ 442565 h 2160250"/>
              <a:gd name="connsiteX4625" fmla="*/ 6089475 w 12194024"/>
              <a:gd name="connsiteY4625" fmla="*/ 436382 h 2160250"/>
              <a:gd name="connsiteX4626" fmla="*/ 6097042 w 12194024"/>
              <a:gd name="connsiteY4626" fmla="*/ 431629 h 2160250"/>
              <a:gd name="connsiteX4627" fmla="*/ 6098067 w 12194024"/>
              <a:gd name="connsiteY4627" fmla="*/ 432675 h 2160250"/>
              <a:gd name="connsiteX4628" fmla="*/ 6098961 w 12194024"/>
              <a:gd name="connsiteY4628" fmla="*/ 431906 h 2160250"/>
              <a:gd name="connsiteX4629" fmla="*/ 6109205 w 12194024"/>
              <a:gd name="connsiteY4629" fmla="*/ 435782 h 2160250"/>
              <a:gd name="connsiteX4630" fmla="*/ 6102377 w 12194024"/>
              <a:gd name="connsiteY4630" fmla="*/ 442657 h 2160250"/>
              <a:gd name="connsiteX4631" fmla="*/ 8596342 w 12194024"/>
              <a:gd name="connsiteY4631" fmla="*/ 442657 h 2160250"/>
              <a:gd name="connsiteX4632" fmla="*/ 8588729 w 12194024"/>
              <a:gd name="connsiteY4632" fmla="*/ 437997 h 2160250"/>
              <a:gd name="connsiteX4633" fmla="*/ 8592927 w 12194024"/>
              <a:gd name="connsiteY4633" fmla="*/ 431906 h 2160250"/>
              <a:gd name="connsiteX4634" fmla="*/ 8603170 w 12194024"/>
              <a:gd name="connsiteY4634" fmla="*/ 435782 h 2160250"/>
              <a:gd name="connsiteX4635" fmla="*/ 8596342 w 12194024"/>
              <a:gd name="connsiteY4635" fmla="*/ 442657 h 2160250"/>
              <a:gd name="connsiteX4636" fmla="*/ 9900366 w 12194024"/>
              <a:gd name="connsiteY4636" fmla="*/ 442657 h 2160250"/>
              <a:gd name="connsiteX4637" fmla="*/ 9892752 w 12194024"/>
              <a:gd name="connsiteY4637" fmla="*/ 437997 h 2160250"/>
              <a:gd name="connsiteX4638" fmla="*/ 9896952 w 12194024"/>
              <a:gd name="connsiteY4638" fmla="*/ 431906 h 2160250"/>
              <a:gd name="connsiteX4639" fmla="*/ 9907194 w 12194024"/>
              <a:gd name="connsiteY4639" fmla="*/ 435782 h 2160250"/>
              <a:gd name="connsiteX4640" fmla="*/ 9900366 w 12194024"/>
              <a:gd name="connsiteY4640" fmla="*/ 442657 h 2160250"/>
              <a:gd name="connsiteX4641" fmla="*/ 10334995 w 12194024"/>
              <a:gd name="connsiteY4641" fmla="*/ 442657 h 2160250"/>
              <a:gd name="connsiteX4642" fmla="*/ 10327382 w 12194024"/>
              <a:gd name="connsiteY4642" fmla="*/ 437997 h 2160250"/>
              <a:gd name="connsiteX4643" fmla="*/ 10331580 w 12194024"/>
              <a:gd name="connsiteY4643" fmla="*/ 431906 h 2160250"/>
              <a:gd name="connsiteX4644" fmla="*/ 10341823 w 12194024"/>
              <a:gd name="connsiteY4644" fmla="*/ 435782 h 2160250"/>
              <a:gd name="connsiteX4645" fmla="*/ 10334995 w 12194024"/>
              <a:gd name="connsiteY4645" fmla="*/ 442657 h 2160250"/>
              <a:gd name="connsiteX4646" fmla="*/ 10878327 w 12194024"/>
              <a:gd name="connsiteY4646" fmla="*/ 442657 h 2160250"/>
              <a:gd name="connsiteX4647" fmla="*/ 10870713 w 12194024"/>
              <a:gd name="connsiteY4647" fmla="*/ 437997 h 2160250"/>
              <a:gd name="connsiteX4648" fmla="*/ 10874913 w 12194024"/>
              <a:gd name="connsiteY4648" fmla="*/ 431906 h 2160250"/>
              <a:gd name="connsiteX4649" fmla="*/ 10885155 w 12194024"/>
              <a:gd name="connsiteY4649" fmla="*/ 435782 h 2160250"/>
              <a:gd name="connsiteX4650" fmla="*/ 10878327 w 12194024"/>
              <a:gd name="connsiteY4650" fmla="*/ 442657 h 2160250"/>
              <a:gd name="connsiteX4651" fmla="*/ 12182352 w 12194024"/>
              <a:gd name="connsiteY4651" fmla="*/ 442657 h 2160250"/>
              <a:gd name="connsiteX4652" fmla="*/ 12174738 w 12194024"/>
              <a:gd name="connsiteY4652" fmla="*/ 437997 h 2160250"/>
              <a:gd name="connsiteX4653" fmla="*/ 12178936 w 12194024"/>
              <a:gd name="connsiteY4653" fmla="*/ 431906 h 2160250"/>
              <a:gd name="connsiteX4654" fmla="*/ 12189179 w 12194024"/>
              <a:gd name="connsiteY4654" fmla="*/ 435782 h 2160250"/>
              <a:gd name="connsiteX4655" fmla="*/ 12182352 w 12194024"/>
              <a:gd name="connsiteY4655" fmla="*/ 442657 h 2160250"/>
              <a:gd name="connsiteX4656" fmla="*/ 7291486 w 12194024"/>
              <a:gd name="connsiteY4656" fmla="*/ 442703 h 2160250"/>
              <a:gd name="connsiteX4657" fmla="*/ 7285166 w 12194024"/>
              <a:gd name="connsiteY4657" fmla="*/ 439104 h 2160250"/>
              <a:gd name="connsiteX4658" fmla="*/ 7289457 w 12194024"/>
              <a:gd name="connsiteY4658" fmla="*/ 428307 h 2160250"/>
              <a:gd name="connsiteX4659" fmla="*/ 7296331 w 12194024"/>
              <a:gd name="connsiteY4659" fmla="*/ 437489 h 2160250"/>
              <a:gd name="connsiteX4660" fmla="*/ 7291486 w 12194024"/>
              <a:gd name="connsiteY4660" fmla="*/ 442703 h 2160250"/>
              <a:gd name="connsiteX4661" fmla="*/ 9247454 w 12194024"/>
              <a:gd name="connsiteY4661" fmla="*/ 442703 h 2160250"/>
              <a:gd name="connsiteX4662" fmla="*/ 9241133 w 12194024"/>
              <a:gd name="connsiteY4662" fmla="*/ 439104 h 2160250"/>
              <a:gd name="connsiteX4663" fmla="*/ 9245424 w 12194024"/>
              <a:gd name="connsiteY4663" fmla="*/ 428308 h 2160250"/>
              <a:gd name="connsiteX4664" fmla="*/ 9252299 w 12194024"/>
              <a:gd name="connsiteY4664" fmla="*/ 437489 h 2160250"/>
              <a:gd name="connsiteX4665" fmla="*/ 9247454 w 12194024"/>
              <a:gd name="connsiteY4665" fmla="*/ 442703 h 2160250"/>
              <a:gd name="connsiteX4666" fmla="*/ 1211511 w 12194024"/>
              <a:gd name="connsiteY4666" fmla="*/ 442703 h 2160250"/>
              <a:gd name="connsiteX4667" fmla="*/ 1205191 w 12194024"/>
              <a:gd name="connsiteY4667" fmla="*/ 439104 h 2160250"/>
              <a:gd name="connsiteX4668" fmla="*/ 1209481 w 12194024"/>
              <a:gd name="connsiteY4668" fmla="*/ 428308 h 2160250"/>
              <a:gd name="connsiteX4669" fmla="*/ 1216356 w 12194024"/>
              <a:gd name="connsiteY4669" fmla="*/ 437489 h 2160250"/>
              <a:gd name="connsiteX4670" fmla="*/ 1211511 w 12194024"/>
              <a:gd name="connsiteY4670" fmla="*/ 442703 h 2160250"/>
              <a:gd name="connsiteX4671" fmla="*/ 3167478 w 12194024"/>
              <a:gd name="connsiteY4671" fmla="*/ 442703 h 2160250"/>
              <a:gd name="connsiteX4672" fmla="*/ 3161158 w 12194024"/>
              <a:gd name="connsiteY4672" fmla="*/ 439104 h 2160250"/>
              <a:gd name="connsiteX4673" fmla="*/ 3165448 w 12194024"/>
              <a:gd name="connsiteY4673" fmla="*/ 428308 h 2160250"/>
              <a:gd name="connsiteX4674" fmla="*/ 3172324 w 12194024"/>
              <a:gd name="connsiteY4674" fmla="*/ 437489 h 2160250"/>
              <a:gd name="connsiteX4675" fmla="*/ 3167478 w 12194024"/>
              <a:gd name="connsiteY4675" fmla="*/ 442703 h 2160250"/>
              <a:gd name="connsiteX4676" fmla="*/ 9680699 w 12194024"/>
              <a:gd name="connsiteY4676" fmla="*/ 442749 h 2160250"/>
              <a:gd name="connsiteX4677" fmla="*/ 9675531 w 12194024"/>
              <a:gd name="connsiteY4677" fmla="*/ 437720 h 2160250"/>
              <a:gd name="connsiteX4678" fmla="*/ 9682313 w 12194024"/>
              <a:gd name="connsiteY4678" fmla="*/ 428261 h 2160250"/>
              <a:gd name="connsiteX4679" fmla="*/ 9686835 w 12194024"/>
              <a:gd name="connsiteY4679" fmla="*/ 438920 h 2160250"/>
              <a:gd name="connsiteX4680" fmla="*/ 9680699 w 12194024"/>
              <a:gd name="connsiteY4680" fmla="*/ 442749 h 2160250"/>
              <a:gd name="connsiteX4681" fmla="*/ 11093380 w 12194024"/>
              <a:gd name="connsiteY4681" fmla="*/ 442749 h 2160250"/>
              <a:gd name="connsiteX4682" fmla="*/ 11088212 w 12194024"/>
              <a:gd name="connsiteY4682" fmla="*/ 437720 h 2160250"/>
              <a:gd name="connsiteX4683" fmla="*/ 11094996 w 12194024"/>
              <a:gd name="connsiteY4683" fmla="*/ 428261 h 2160250"/>
              <a:gd name="connsiteX4684" fmla="*/ 11099517 w 12194024"/>
              <a:gd name="connsiteY4684" fmla="*/ 438920 h 2160250"/>
              <a:gd name="connsiteX4685" fmla="*/ 11093380 w 12194024"/>
              <a:gd name="connsiteY4685" fmla="*/ 442749 h 2160250"/>
              <a:gd name="connsiteX4686" fmla="*/ 11854027 w 12194024"/>
              <a:gd name="connsiteY4686" fmla="*/ 442749 h 2160250"/>
              <a:gd name="connsiteX4687" fmla="*/ 11848858 w 12194024"/>
              <a:gd name="connsiteY4687" fmla="*/ 437720 h 2160250"/>
              <a:gd name="connsiteX4688" fmla="*/ 11855642 w 12194024"/>
              <a:gd name="connsiteY4688" fmla="*/ 428261 h 2160250"/>
              <a:gd name="connsiteX4689" fmla="*/ 11860163 w 12194024"/>
              <a:gd name="connsiteY4689" fmla="*/ 438920 h 2160250"/>
              <a:gd name="connsiteX4690" fmla="*/ 11854027 w 12194024"/>
              <a:gd name="connsiteY4690" fmla="*/ 442749 h 2160250"/>
              <a:gd name="connsiteX4691" fmla="*/ 12071387 w 12194024"/>
              <a:gd name="connsiteY4691" fmla="*/ 442749 h 2160250"/>
              <a:gd name="connsiteX4692" fmla="*/ 12066219 w 12194024"/>
              <a:gd name="connsiteY4692" fmla="*/ 437720 h 2160250"/>
              <a:gd name="connsiteX4693" fmla="*/ 12073002 w 12194024"/>
              <a:gd name="connsiteY4693" fmla="*/ 428261 h 2160250"/>
              <a:gd name="connsiteX4694" fmla="*/ 12077523 w 12194024"/>
              <a:gd name="connsiteY4694" fmla="*/ 438920 h 2160250"/>
              <a:gd name="connsiteX4695" fmla="*/ 12071387 w 12194024"/>
              <a:gd name="connsiteY4695" fmla="*/ 442749 h 2160250"/>
              <a:gd name="connsiteX4696" fmla="*/ 123416 w 12194024"/>
              <a:gd name="connsiteY4696" fmla="*/ 442749 h 2160250"/>
              <a:gd name="connsiteX4697" fmla="*/ 118250 w 12194024"/>
              <a:gd name="connsiteY4697" fmla="*/ 437720 h 2160250"/>
              <a:gd name="connsiteX4698" fmla="*/ 125032 w 12194024"/>
              <a:gd name="connsiteY4698" fmla="*/ 428261 h 2160250"/>
              <a:gd name="connsiteX4699" fmla="*/ 129554 w 12194024"/>
              <a:gd name="connsiteY4699" fmla="*/ 438920 h 2160250"/>
              <a:gd name="connsiteX4700" fmla="*/ 123416 w 12194024"/>
              <a:gd name="connsiteY4700" fmla="*/ 442749 h 2160250"/>
              <a:gd name="connsiteX4701" fmla="*/ 884063 w 12194024"/>
              <a:gd name="connsiteY4701" fmla="*/ 442749 h 2160250"/>
              <a:gd name="connsiteX4702" fmla="*/ 878896 w 12194024"/>
              <a:gd name="connsiteY4702" fmla="*/ 437720 h 2160250"/>
              <a:gd name="connsiteX4703" fmla="*/ 885679 w 12194024"/>
              <a:gd name="connsiteY4703" fmla="*/ 428261 h 2160250"/>
              <a:gd name="connsiteX4704" fmla="*/ 890200 w 12194024"/>
              <a:gd name="connsiteY4704" fmla="*/ 438920 h 2160250"/>
              <a:gd name="connsiteX4705" fmla="*/ 884063 w 12194024"/>
              <a:gd name="connsiteY4705" fmla="*/ 442749 h 2160250"/>
              <a:gd name="connsiteX4706" fmla="*/ 1753414 w 12194024"/>
              <a:gd name="connsiteY4706" fmla="*/ 442749 h 2160250"/>
              <a:gd name="connsiteX4707" fmla="*/ 1748245 w 12194024"/>
              <a:gd name="connsiteY4707" fmla="*/ 437720 h 2160250"/>
              <a:gd name="connsiteX4708" fmla="*/ 1755028 w 12194024"/>
              <a:gd name="connsiteY4708" fmla="*/ 428261 h 2160250"/>
              <a:gd name="connsiteX4709" fmla="*/ 1759549 w 12194024"/>
              <a:gd name="connsiteY4709" fmla="*/ 438920 h 2160250"/>
              <a:gd name="connsiteX4710" fmla="*/ 1753414 w 12194024"/>
              <a:gd name="connsiteY4710" fmla="*/ 442749 h 2160250"/>
              <a:gd name="connsiteX4711" fmla="*/ 2622717 w 12194024"/>
              <a:gd name="connsiteY4711" fmla="*/ 442749 h 2160250"/>
              <a:gd name="connsiteX4712" fmla="*/ 2617549 w 12194024"/>
              <a:gd name="connsiteY4712" fmla="*/ 437720 h 2160250"/>
              <a:gd name="connsiteX4713" fmla="*/ 2624332 w 12194024"/>
              <a:gd name="connsiteY4713" fmla="*/ 428261 h 2160250"/>
              <a:gd name="connsiteX4714" fmla="*/ 2628852 w 12194024"/>
              <a:gd name="connsiteY4714" fmla="*/ 438920 h 2160250"/>
              <a:gd name="connsiteX4715" fmla="*/ 2622717 w 12194024"/>
              <a:gd name="connsiteY4715" fmla="*/ 442749 h 2160250"/>
              <a:gd name="connsiteX4716" fmla="*/ 3600724 w 12194024"/>
              <a:gd name="connsiteY4716" fmla="*/ 442749 h 2160250"/>
              <a:gd name="connsiteX4717" fmla="*/ 3595555 w 12194024"/>
              <a:gd name="connsiteY4717" fmla="*/ 437720 h 2160250"/>
              <a:gd name="connsiteX4718" fmla="*/ 3602338 w 12194024"/>
              <a:gd name="connsiteY4718" fmla="*/ 428261 h 2160250"/>
              <a:gd name="connsiteX4719" fmla="*/ 3606860 w 12194024"/>
              <a:gd name="connsiteY4719" fmla="*/ 438920 h 2160250"/>
              <a:gd name="connsiteX4720" fmla="*/ 3600724 w 12194024"/>
              <a:gd name="connsiteY4720" fmla="*/ 442749 h 2160250"/>
              <a:gd name="connsiteX4721" fmla="*/ 5013405 w 12194024"/>
              <a:gd name="connsiteY4721" fmla="*/ 442749 h 2160250"/>
              <a:gd name="connsiteX4722" fmla="*/ 5008238 w 12194024"/>
              <a:gd name="connsiteY4722" fmla="*/ 437720 h 2160250"/>
              <a:gd name="connsiteX4723" fmla="*/ 5015020 w 12194024"/>
              <a:gd name="connsiteY4723" fmla="*/ 428261 h 2160250"/>
              <a:gd name="connsiteX4724" fmla="*/ 5019542 w 12194024"/>
              <a:gd name="connsiteY4724" fmla="*/ 438920 h 2160250"/>
              <a:gd name="connsiteX4725" fmla="*/ 5013405 w 12194024"/>
              <a:gd name="connsiteY4725" fmla="*/ 442749 h 2160250"/>
              <a:gd name="connsiteX4726" fmla="*/ 5774052 w 12194024"/>
              <a:gd name="connsiteY4726" fmla="*/ 442749 h 2160250"/>
              <a:gd name="connsiteX4727" fmla="*/ 5768884 w 12194024"/>
              <a:gd name="connsiteY4727" fmla="*/ 437720 h 2160250"/>
              <a:gd name="connsiteX4728" fmla="*/ 5775666 w 12194024"/>
              <a:gd name="connsiteY4728" fmla="*/ 428261 h 2160250"/>
              <a:gd name="connsiteX4729" fmla="*/ 5780188 w 12194024"/>
              <a:gd name="connsiteY4729" fmla="*/ 438920 h 2160250"/>
              <a:gd name="connsiteX4730" fmla="*/ 5774052 w 12194024"/>
              <a:gd name="connsiteY4730" fmla="*/ 442749 h 2160250"/>
              <a:gd name="connsiteX4731" fmla="*/ 5991412 w 12194024"/>
              <a:gd name="connsiteY4731" fmla="*/ 442749 h 2160250"/>
              <a:gd name="connsiteX4732" fmla="*/ 5986244 w 12194024"/>
              <a:gd name="connsiteY4732" fmla="*/ 437720 h 2160250"/>
              <a:gd name="connsiteX4733" fmla="*/ 5993027 w 12194024"/>
              <a:gd name="connsiteY4733" fmla="*/ 428261 h 2160250"/>
              <a:gd name="connsiteX4734" fmla="*/ 5997549 w 12194024"/>
              <a:gd name="connsiteY4734" fmla="*/ 438920 h 2160250"/>
              <a:gd name="connsiteX4735" fmla="*/ 5991412 w 12194024"/>
              <a:gd name="connsiteY4735" fmla="*/ 442749 h 2160250"/>
              <a:gd name="connsiteX4736" fmla="*/ 6203392 w 12194024"/>
              <a:gd name="connsiteY4736" fmla="*/ 442749 h 2160250"/>
              <a:gd name="connsiteX4737" fmla="*/ 6198224 w 12194024"/>
              <a:gd name="connsiteY4737" fmla="*/ 437720 h 2160250"/>
              <a:gd name="connsiteX4738" fmla="*/ 6205007 w 12194024"/>
              <a:gd name="connsiteY4738" fmla="*/ 428261 h 2160250"/>
              <a:gd name="connsiteX4739" fmla="*/ 6209529 w 12194024"/>
              <a:gd name="connsiteY4739" fmla="*/ 438920 h 2160250"/>
              <a:gd name="connsiteX4740" fmla="*/ 6203392 w 12194024"/>
              <a:gd name="connsiteY4740" fmla="*/ 442749 h 2160250"/>
              <a:gd name="connsiteX4741" fmla="*/ 6964039 w 12194024"/>
              <a:gd name="connsiteY4741" fmla="*/ 442749 h 2160250"/>
              <a:gd name="connsiteX4742" fmla="*/ 6958870 w 12194024"/>
              <a:gd name="connsiteY4742" fmla="*/ 437720 h 2160250"/>
              <a:gd name="connsiteX4743" fmla="*/ 6965653 w 12194024"/>
              <a:gd name="connsiteY4743" fmla="*/ 428261 h 2160250"/>
              <a:gd name="connsiteX4744" fmla="*/ 6970175 w 12194024"/>
              <a:gd name="connsiteY4744" fmla="*/ 438920 h 2160250"/>
              <a:gd name="connsiteX4745" fmla="*/ 6964039 w 12194024"/>
              <a:gd name="connsiteY4745" fmla="*/ 442749 h 2160250"/>
              <a:gd name="connsiteX4746" fmla="*/ 7833389 w 12194024"/>
              <a:gd name="connsiteY4746" fmla="*/ 442749 h 2160250"/>
              <a:gd name="connsiteX4747" fmla="*/ 7828221 w 12194024"/>
              <a:gd name="connsiteY4747" fmla="*/ 437720 h 2160250"/>
              <a:gd name="connsiteX4748" fmla="*/ 7835003 w 12194024"/>
              <a:gd name="connsiteY4748" fmla="*/ 428262 h 2160250"/>
              <a:gd name="connsiteX4749" fmla="*/ 7839525 w 12194024"/>
              <a:gd name="connsiteY4749" fmla="*/ 438920 h 2160250"/>
              <a:gd name="connsiteX4750" fmla="*/ 7833389 w 12194024"/>
              <a:gd name="connsiteY4750" fmla="*/ 442749 h 2160250"/>
              <a:gd name="connsiteX4751" fmla="*/ 8702692 w 12194024"/>
              <a:gd name="connsiteY4751" fmla="*/ 442749 h 2160250"/>
              <a:gd name="connsiteX4752" fmla="*/ 8697525 w 12194024"/>
              <a:gd name="connsiteY4752" fmla="*/ 437720 h 2160250"/>
              <a:gd name="connsiteX4753" fmla="*/ 8704306 w 12194024"/>
              <a:gd name="connsiteY4753" fmla="*/ 428262 h 2160250"/>
              <a:gd name="connsiteX4754" fmla="*/ 8708828 w 12194024"/>
              <a:gd name="connsiteY4754" fmla="*/ 438920 h 2160250"/>
              <a:gd name="connsiteX4755" fmla="*/ 8702692 w 12194024"/>
              <a:gd name="connsiteY4755" fmla="*/ 442749 h 2160250"/>
              <a:gd name="connsiteX4756" fmla="*/ 6422459 w 12194024"/>
              <a:gd name="connsiteY4756" fmla="*/ 442795 h 2160250"/>
              <a:gd name="connsiteX4757" fmla="*/ 6415401 w 12194024"/>
              <a:gd name="connsiteY4757" fmla="*/ 437443 h 2160250"/>
              <a:gd name="connsiteX4758" fmla="*/ 6420152 w 12194024"/>
              <a:gd name="connsiteY4758" fmla="*/ 431722 h 2160250"/>
              <a:gd name="connsiteX4759" fmla="*/ 6429934 w 12194024"/>
              <a:gd name="connsiteY4759" fmla="*/ 436659 h 2160250"/>
              <a:gd name="connsiteX4760" fmla="*/ 6422459 w 12194024"/>
              <a:gd name="connsiteY4760" fmla="*/ 442795 h 2160250"/>
              <a:gd name="connsiteX4761" fmla="*/ 7943798 w 12194024"/>
              <a:gd name="connsiteY4761" fmla="*/ 442795 h 2160250"/>
              <a:gd name="connsiteX4762" fmla="*/ 7936739 w 12194024"/>
              <a:gd name="connsiteY4762" fmla="*/ 437443 h 2160250"/>
              <a:gd name="connsiteX4763" fmla="*/ 7941492 w 12194024"/>
              <a:gd name="connsiteY4763" fmla="*/ 431722 h 2160250"/>
              <a:gd name="connsiteX4764" fmla="*/ 7951273 w 12194024"/>
              <a:gd name="connsiteY4764" fmla="*/ 436659 h 2160250"/>
              <a:gd name="connsiteX4765" fmla="*/ 7943798 w 12194024"/>
              <a:gd name="connsiteY4765" fmla="*/ 442795 h 2160250"/>
              <a:gd name="connsiteX4766" fmla="*/ 9573794 w 12194024"/>
              <a:gd name="connsiteY4766" fmla="*/ 442795 h 2160250"/>
              <a:gd name="connsiteX4767" fmla="*/ 9566736 w 12194024"/>
              <a:gd name="connsiteY4767" fmla="*/ 437443 h 2160250"/>
              <a:gd name="connsiteX4768" fmla="*/ 9571488 w 12194024"/>
              <a:gd name="connsiteY4768" fmla="*/ 431722 h 2160250"/>
              <a:gd name="connsiteX4769" fmla="*/ 9581269 w 12194024"/>
              <a:gd name="connsiteY4769" fmla="*/ 436659 h 2160250"/>
              <a:gd name="connsiteX4770" fmla="*/ 9573794 w 12194024"/>
              <a:gd name="connsiteY4770" fmla="*/ 442795 h 2160250"/>
              <a:gd name="connsiteX4771" fmla="*/ 10443097 w 12194024"/>
              <a:gd name="connsiteY4771" fmla="*/ 442795 h 2160250"/>
              <a:gd name="connsiteX4772" fmla="*/ 10436039 w 12194024"/>
              <a:gd name="connsiteY4772" fmla="*/ 437443 h 2160250"/>
              <a:gd name="connsiteX4773" fmla="*/ 10440791 w 12194024"/>
              <a:gd name="connsiteY4773" fmla="*/ 431722 h 2160250"/>
              <a:gd name="connsiteX4774" fmla="*/ 10450573 w 12194024"/>
              <a:gd name="connsiteY4774" fmla="*/ 436659 h 2160250"/>
              <a:gd name="connsiteX4775" fmla="*/ 10443097 w 12194024"/>
              <a:gd name="connsiteY4775" fmla="*/ 442795 h 2160250"/>
              <a:gd name="connsiteX4776" fmla="*/ 10986431 w 12194024"/>
              <a:gd name="connsiteY4776" fmla="*/ 442795 h 2160250"/>
              <a:gd name="connsiteX4777" fmla="*/ 10979370 w 12194024"/>
              <a:gd name="connsiteY4777" fmla="*/ 437443 h 2160250"/>
              <a:gd name="connsiteX4778" fmla="*/ 10984123 w 12194024"/>
              <a:gd name="connsiteY4778" fmla="*/ 431722 h 2160250"/>
              <a:gd name="connsiteX4779" fmla="*/ 10993904 w 12194024"/>
              <a:gd name="connsiteY4779" fmla="*/ 436659 h 2160250"/>
              <a:gd name="connsiteX4780" fmla="*/ 10986431 w 12194024"/>
              <a:gd name="connsiteY4780" fmla="*/ 442795 h 2160250"/>
              <a:gd name="connsiteX4781" fmla="*/ 342484 w 12194024"/>
              <a:gd name="connsiteY4781" fmla="*/ 442795 h 2160250"/>
              <a:gd name="connsiteX4782" fmla="*/ 335426 w 12194024"/>
              <a:gd name="connsiteY4782" fmla="*/ 437443 h 2160250"/>
              <a:gd name="connsiteX4783" fmla="*/ 340178 w 12194024"/>
              <a:gd name="connsiteY4783" fmla="*/ 431722 h 2160250"/>
              <a:gd name="connsiteX4784" fmla="*/ 349959 w 12194024"/>
              <a:gd name="connsiteY4784" fmla="*/ 436659 h 2160250"/>
              <a:gd name="connsiteX4785" fmla="*/ 342484 w 12194024"/>
              <a:gd name="connsiteY4785" fmla="*/ 442795 h 2160250"/>
              <a:gd name="connsiteX4786" fmla="*/ 1863824 w 12194024"/>
              <a:gd name="connsiteY4786" fmla="*/ 442795 h 2160250"/>
              <a:gd name="connsiteX4787" fmla="*/ 1856764 w 12194024"/>
              <a:gd name="connsiteY4787" fmla="*/ 437443 h 2160250"/>
              <a:gd name="connsiteX4788" fmla="*/ 1861516 w 12194024"/>
              <a:gd name="connsiteY4788" fmla="*/ 431722 h 2160250"/>
              <a:gd name="connsiteX4789" fmla="*/ 1871297 w 12194024"/>
              <a:gd name="connsiteY4789" fmla="*/ 436659 h 2160250"/>
              <a:gd name="connsiteX4790" fmla="*/ 1863824 w 12194024"/>
              <a:gd name="connsiteY4790" fmla="*/ 442795 h 2160250"/>
              <a:gd name="connsiteX4791" fmla="*/ 3493820 w 12194024"/>
              <a:gd name="connsiteY4791" fmla="*/ 442795 h 2160250"/>
              <a:gd name="connsiteX4792" fmla="*/ 3486760 w 12194024"/>
              <a:gd name="connsiteY4792" fmla="*/ 437443 h 2160250"/>
              <a:gd name="connsiteX4793" fmla="*/ 3491513 w 12194024"/>
              <a:gd name="connsiteY4793" fmla="*/ 431722 h 2160250"/>
              <a:gd name="connsiteX4794" fmla="*/ 3501294 w 12194024"/>
              <a:gd name="connsiteY4794" fmla="*/ 436659 h 2160250"/>
              <a:gd name="connsiteX4795" fmla="*/ 3493820 w 12194024"/>
              <a:gd name="connsiteY4795" fmla="*/ 442795 h 2160250"/>
              <a:gd name="connsiteX4796" fmla="*/ 4363123 w 12194024"/>
              <a:gd name="connsiteY4796" fmla="*/ 442795 h 2160250"/>
              <a:gd name="connsiteX4797" fmla="*/ 4356064 w 12194024"/>
              <a:gd name="connsiteY4797" fmla="*/ 437443 h 2160250"/>
              <a:gd name="connsiteX4798" fmla="*/ 4360816 w 12194024"/>
              <a:gd name="connsiteY4798" fmla="*/ 431722 h 2160250"/>
              <a:gd name="connsiteX4799" fmla="*/ 4370598 w 12194024"/>
              <a:gd name="connsiteY4799" fmla="*/ 436659 h 2160250"/>
              <a:gd name="connsiteX4800" fmla="*/ 4363123 w 12194024"/>
              <a:gd name="connsiteY4800" fmla="*/ 442795 h 2160250"/>
              <a:gd name="connsiteX4801" fmla="*/ 4906455 w 12194024"/>
              <a:gd name="connsiteY4801" fmla="*/ 442795 h 2160250"/>
              <a:gd name="connsiteX4802" fmla="*/ 4899396 w 12194024"/>
              <a:gd name="connsiteY4802" fmla="*/ 437443 h 2160250"/>
              <a:gd name="connsiteX4803" fmla="*/ 4904148 w 12194024"/>
              <a:gd name="connsiteY4803" fmla="*/ 431722 h 2160250"/>
              <a:gd name="connsiteX4804" fmla="*/ 4913929 w 12194024"/>
              <a:gd name="connsiteY4804" fmla="*/ 436659 h 2160250"/>
              <a:gd name="connsiteX4805" fmla="*/ 4906455 w 12194024"/>
              <a:gd name="connsiteY4805" fmla="*/ 442795 h 2160250"/>
              <a:gd name="connsiteX4806" fmla="*/ 10116758 w 12194024"/>
              <a:gd name="connsiteY4806" fmla="*/ 442841 h 2160250"/>
              <a:gd name="connsiteX4807" fmla="*/ 10110021 w 12194024"/>
              <a:gd name="connsiteY4807" fmla="*/ 437074 h 2160250"/>
              <a:gd name="connsiteX4808" fmla="*/ 10115096 w 12194024"/>
              <a:gd name="connsiteY4808" fmla="*/ 431583 h 2160250"/>
              <a:gd name="connsiteX4809" fmla="*/ 10124554 w 12194024"/>
              <a:gd name="connsiteY4809" fmla="*/ 437074 h 2160250"/>
              <a:gd name="connsiteX4810" fmla="*/ 10116758 w 12194024"/>
              <a:gd name="connsiteY4810" fmla="*/ 442841 h 2160250"/>
              <a:gd name="connsiteX4811" fmla="*/ 11964115 w 12194024"/>
              <a:gd name="connsiteY4811" fmla="*/ 442841 h 2160250"/>
              <a:gd name="connsiteX4812" fmla="*/ 11957377 w 12194024"/>
              <a:gd name="connsiteY4812" fmla="*/ 437074 h 2160250"/>
              <a:gd name="connsiteX4813" fmla="*/ 11962453 w 12194024"/>
              <a:gd name="connsiteY4813" fmla="*/ 431583 h 2160250"/>
              <a:gd name="connsiteX4814" fmla="*/ 11971911 w 12194024"/>
              <a:gd name="connsiteY4814" fmla="*/ 437074 h 2160250"/>
              <a:gd name="connsiteX4815" fmla="*/ 11964115 w 12194024"/>
              <a:gd name="connsiteY4815" fmla="*/ 442841 h 2160250"/>
              <a:gd name="connsiteX4816" fmla="*/ 4036783 w 12194024"/>
              <a:gd name="connsiteY4816" fmla="*/ 442841 h 2160250"/>
              <a:gd name="connsiteX4817" fmla="*/ 4030047 w 12194024"/>
              <a:gd name="connsiteY4817" fmla="*/ 437074 h 2160250"/>
              <a:gd name="connsiteX4818" fmla="*/ 4035121 w 12194024"/>
              <a:gd name="connsiteY4818" fmla="*/ 431583 h 2160250"/>
              <a:gd name="connsiteX4819" fmla="*/ 4044580 w 12194024"/>
              <a:gd name="connsiteY4819" fmla="*/ 437074 h 2160250"/>
              <a:gd name="connsiteX4820" fmla="*/ 4036783 w 12194024"/>
              <a:gd name="connsiteY4820" fmla="*/ 442841 h 2160250"/>
              <a:gd name="connsiteX4821" fmla="*/ 5884139 w 12194024"/>
              <a:gd name="connsiteY4821" fmla="*/ 442841 h 2160250"/>
              <a:gd name="connsiteX4822" fmla="*/ 5877403 w 12194024"/>
              <a:gd name="connsiteY4822" fmla="*/ 437074 h 2160250"/>
              <a:gd name="connsiteX4823" fmla="*/ 5882478 w 12194024"/>
              <a:gd name="connsiteY4823" fmla="*/ 431583 h 2160250"/>
              <a:gd name="connsiteX4824" fmla="*/ 5891936 w 12194024"/>
              <a:gd name="connsiteY4824" fmla="*/ 437074 h 2160250"/>
              <a:gd name="connsiteX4825" fmla="*/ 5884139 w 12194024"/>
              <a:gd name="connsiteY4825" fmla="*/ 442841 h 2160250"/>
              <a:gd name="connsiteX4826" fmla="*/ 7507924 w 12194024"/>
              <a:gd name="connsiteY4826" fmla="*/ 442888 h 2160250"/>
              <a:gd name="connsiteX4827" fmla="*/ 7502249 w 12194024"/>
              <a:gd name="connsiteY4827" fmla="*/ 438274 h 2160250"/>
              <a:gd name="connsiteX4828" fmla="*/ 7508155 w 12194024"/>
              <a:gd name="connsiteY4828" fmla="*/ 428308 h 2160250"/>
              <a:gd name="connsiteX4829" fmla="*/ 7513645 w 12194024"/>
              <a:gd name="connsiteY4829" fmla="*/ 438366 h 2160250"/>
              <a:gd name="connsiteX4830" fmla="*/ 7507924 w 12194024"/>
              <a:gd name="connsiteY4830" fmla="*/ 442888 h 2160250"/>
              <a:gd name="connsiteX4831" fmla="*/ 8051256 w 12194024"/>
              <a:gd name="connsiteY4831" fmla="*/ 442888 h 2160250"/>
              <a:gd name="connsiteX4832" fmla="*/ 8045581 w 12194024"/>
              <a:gd name="connsiteY4832" fmla="*/ 438274 h 2160250"/>
              <a:gd name="connsiteX4833" fmla="*/ 8051487 w 12194024"/>
              <a:gd name="connsiteY4833" fmla="*/ 428308 h 2160250"/>
              <a:gd name="connsiteX4834" fmla="*/ 8056977 w 12194024"/>
              <a:gd name="connsiteY4834" fmla="*/ 438366 h 2160250"/>
              <a:gd name="connsiteX4835" fmla="*/ 8051256 w 12194024"/>
              <a:gd name="connsiteY4835" fmla="*/ 442888 h 2160250"/>
              <a:gd name="connsiteX4836" fmla="*/ 8159913 w 12194024"/>
              <a:gd name="connsiteY4836" fmla="*/ 442888 h 2160250"/>
              <a:gd name="connsiteX4837" fmla="*/ 8154238 w 12194024"/>
              <a:gd name="connsiteY4837" fmla="*/ 438274 h 2160250"/>
              <a:gd name="connsiteX4838" fmla="*/ 8160144 w 12194024"/>
              <a:gd name="connsiteY4838" fmla="*/ 428308 h 2160250"/>
              <a:gd name="connsiteX4839" fmla="*/ 8165634 w 12194024"/>
              <a:gd name="connsiteY4839" fmla="*/ 438366 h 2160250"/>
              <a:gd name="connsiteX4840" fmla="*/ 8159913 w 12194024"/>
              <a:gd name="connsiteY4840" fmla="*/ 442888 h 2160250"/>
              <a:gd name="connsiteX4841" fmla="*/ 8920560 w 12194024"/>
              <a:gd name="connsiteY4841" fmla="*/ 442888 h 2160250"/>
              <a:gd name="connsiteX4842" fmla="*/ 8914885 w 12194024"/>
              <a:gd name="connsiteY4842" fmla="*/ 438273 h 2160250"/>
              <a:gd name="connsiteX4843" fmla="*/ 8920791 w 12194024"/>
              <a:gd name="connsiteY4843" fmla="*/ 428308 h 2160250"/>
              <a:gd name="connsiteX4844" fmla="*/ 8926280 w 12194024"/>
              <a:gd name="connsiteY4844" fmla="*/ 438366 h 2160250"/>
              <a:gd name="connsiteX4845" fmla="*/ 8920560 w 12194024"/>
              <a:gd name="connsiteY4845" fmla="*/ 442888 h 2160250"/>
              <a:gd name="connsiteX4846" fmla="*/ 10224584 w 12194024"/>
              <a:gd name="connsiteY4846" fmla="*/ 442888 h 2160250"/>
              <a:gd name="connsiteX4847" fmla="*/ 10218909 w 12194024"/>
              <a:gd name="connsiteY4847" fmla="*/ 438273 h 2160250"/>
              <a:gd name="connsiteX4848" fmla="*/ 10224815 w 12194024"/>
              <a:gd name="connsiteY4848" fmla="*/ 428308 h 2160250"/>
              <a:gd name="connsiteX4849" fmla="*/ 10230306 w 12194024"/>
              <a:gd name="connsiteY4849" fmla="*/ 438366 h 2160250"/>
              <a:gd name="connsiteX4850" fmla="*/ 10224584 w 12194024"/>
              <a:gd name="connsiteY4850" fmla="*/ 442888 h 2160250"/>
              <a:gd name="connsiteX4851" fmla="*/ 10659213 w 12194024"/>
              <a:gd name="connsiteY4851" fmla="*/ 442888 h 2160250"/>
              <a:gd name="connsiteX4852" fmla="*/ 10653538 w 12194024"/>
              <a:gd name="connsiteY4852" fmla="*/ 438273 h 2160250"/>
              <a:gd name="connsiteX4853" fmla="*/ 10659444 w 12194024"/>
              <a:gd name="connsiteY4853" fmla="*/ 428308 h 2160250"/>
              <a:gd name="connsiteX4854" fmla="*/ 10664934 w 12194024"/>
              <a:gd name="connsiteY4854" fmla="*/ 438366 h 2160250"/>
              <a:gd name="connsiteX4855" fmla="*/ 10659213 w 12194024"/>
              <a:gd name="connsiteY4855" fmla="*/ 442888 h 2160250"/>
              <a:gd name="connsiteX4856" fmla="*/ 232627 w 12194024"/>
              <a:gd name="connsiteY4856" fmla="*/ 442888 h 2160250"/>
              <a:gd name="connsiteX4857" fmla="*/ 226953 w 12194024"/>
              <a:gd name="connsiteY4857" fmla="*/ 438273 h 2160250"/>
              <a:gd name="connsiteX4858" fmla="*/ 232858 w 12194024"/>
              <a:gd name="connsiteY4858" fmla="*/ 428308 h 2160250"/>
              <a:gd name="connsiteX4859" fmla="*/ 238350 w 12194024"/>
              <a:gd name="connsiteY4859" fmla="*/ 438366 h 2160250"/>
              <a:gd name="connsiteX4860" fmla="*/ 232627 w 12194024"/>
              <a:gd name="connsiteY4860" fmla="*/ 442888 h 2160250"/>
              <a:gd name="connsiteX4861" fmla="*/ 1427949 w 12194024"/>
              <a:gd name="connsiteY4861" fmla="*/ 442888 h 2160250"/>
              <a:gd name="connsiteX4862" fmla="*/ 1422274 w 12194024"/>
              <a:gd name="connsiteY4862" fmla="*/ 438273 h 2160250"/>
              <a:gd name="connsiteX4863" fmla="*/ 1428180 w 12194024"/>
              <a:gd name="connsiteY4863" fmla="*/ 428308 h 2160250"/>
              <a:gd name="connsiteX4864" fmla="*/ 1433670 w 12194024"/>
              <a:gd name="connsiteY4864" fmla="*/ 438366 h 2160250"/>
              <a:gd name="connsiteX4865" fmla="*/ 1427949 w 12194024"/>
              <a:gd name="connsiteY4865" fmla="*/ 442888 h 2160250"/>
              <a:gd name="connsiteX4866" fmla="*/ 1971281 w 12194024"/>
              <a:gd name="connsiteY4866" fmla="*/ 442888 h 2160250"/>
              <a:gd name="connsiteX4867" fmla="*/ 1965606 w 12194024"/>
              <a:gd name="connsiteY4867" fmla="*/ 438273 h 2160250"/>
              <a:gd name="connsiteX4868" fmla="*/ 1971512 w 12194024"/>
              <a:gd name="connsiteY4868" fmla="*/ 428308 h 2160250"/>
              <a:gd name="connsiteX4869" fmla="*/ 1977002 w 12194024"/>
              <a:gd name="connsiteY4869" fmla="*/ 438366 h 2160250"/>
              <a:gd name="connsiteX4870" fmla="*/ 1971281 w 12194024"/>
              <a:gd name="connsiteY4870" fmla="*/ 442888 h 2160250"/>
              <a:gd name="connsiteX4871" fmla="*/ 2079938 w 12194024"/>
              <a:gd name="connsiteY4871" fmla="*/ 442888 h 2160250"/>
              <a:gd name="connsiteX4872" fmla="*/ 2074263 w 12194024"/>
              <a:gd name="connsiteY4872" fmla="*/ 438273 h 2160250"/>
              <a:gd name="connsiteX4873" fmla="*/ 2080169 w 12194024"/>
              <a:gd name="connsiteY4873" fmla="*/ 428308 h 2160250"/>
              <a:gd name="connsiteX4874" fmla="*/ 2085660 w 12194024"/>
              <a:gd name="connsiteY4874" fmla="*/ 438366 h 2160250"/>
              <a:gd name="connsiteX4875" fmla="*/ 2079938 w 12194024"/>
              <a:gd name="connsiteY4875" fmla="*/ 442888 h 2160250"/>
              <a:gd name="connsiteX4876" fmla="*/ 2840584 w 12194024"/>
              <a:gd name="connsiteY4876" fmla="*/ 442888 h 2160250"/>
              <a:gd name="connsiteX4877" fmla="*/ 2834909 w 12194024"/>
              <a:gd name="connsiteY4877" fmla="*/ 438273 h 2160250"/>
              <a:gd name="connsiteX4878" fmla="*/ 2840816 w 12194024"/>
              <a:gd name="connsiteY4878" fmla="*/ 428308 h 2160250"/>
              <a:gd name="connsiteX4879" fmla="*/ 2846306 w 12194024"/>
              <a:gd name="connsiteY4879" fmla="*/ 438366 h 2160250"/>
              <a:gd name="connsiteX4880" fmla="*/ 2840584 w 12194024"/>
              <a:gd name="connsiteY4880" fmla="*/ 442888 h 2160250"/>
              <a:gd name="connsiteX4881" fmla="*/ 4144609 w 12194024"/>
              <a:gd name="connsiteY4881" fmla="*/ 442888 h 2160250"/>
              <a:gd name="connsiteX4882" fmla="*/ 4138934 w 12194024"/>
              <a:gd name="connsiteY4882" fmla="*/ 438273 h 2160250"/>
              <a:gd name="connsiteX4883" fmla="*/ 4144840 w 12194024"/>
              <a:gd name="connsiteY4883" fmla="*/ 428308 h 2160250"/>
              <a:gd name="connsiteX4884" fmla="*/ 4150331 w 12194024"/>
              <a:gd name="connsiteY4884" fmla="*/ 438366 h 2160250"/>
              <a:gd name="connsiteX4885" fmla="*/ 4144609 w 12194024"/>
              <a:gd name="connsiteY4885" fmla="*/ 442888 h 2160250"/>
              <a:gd name="connsiteX4886" fmla="*/ 4579238 w 12194024"/>
              <a:gd name="connsiteY4886" fmla="*/ 442888 h 2160250"/>
              <a:gd name="connsiteX4887" fmla="*/ 4573563 w 12194024"/>
              <a:gd name="connsiteY4887" fmla="*/ 438273 h 2160250"/>
              <a:gd name="connsiteX4888" fmla="*/ 4579469 w 12194024"/>
              <a:gd name="connsiteY4888" fmla="*/ 428308 h 2160250"/>
              <a:gd name="connsiteX4889" fmla="*/ 4584959 w 12194024"/>
              <a:gd name="connsiteY4889" fmla="*/ 438366 h 2160250"/>
              <a:gd name="connsiteX4890" fmla="*/ 4579238 w 12194024"/>
              <a:gd name="connsiteY4890" fmla="*/ 442888 h 2160250"/>
              <a:gd name="connsiteX4891" fmla="*/ 6312603 w 12194024"/>
              <a:gd name="connsiteY4891" fmla="*/ 442888 h 2160250"/>
              <a:gd name="connsiteX4892" fmla="*/ 6306928 w 12194024"/>
              <a:gd name="connsiteY4892" fmla="*/ 438273 h 2160250"/>
              <a:gd name="connsiteX4893" fmla="*/ 6312834 w 12194024"/>
              <a:gd name="connsiteY4893" fmla="*/ 428308 h 2160250"/>
              <a:gd name="connsiteX4894" fmla="*/ 6318324 w 12194024"/>
              <a:gd name="connsiteY4894" fmla="*/ 438366 h 2160250"/>
              <a:gd name="connsiteX4895" fmla="*/ 6312603 w 12194024"/>
              <a:gd name="connsiteY4895" fmla="*/ 442888 h 2160250"/>
              <a:gd name="connsiteX4896" fmla="*/ 559292 w 12194024"/>
              <a:gd name="connsiteY4896" fmla="*/ 442934 h 2160250"/>
              <a:gd name="connsiteX4897" fmla="*/ 552740 w 12194024"/>
              <a:gd name="connsiteY4897" fmla="*/ 436843 h 2160250"/>
              <a:gd name="connsiteX4898" fmla="*/ 558138 w 12194024"/>
              <a:gd name="connsiteY4898" fmla="*/ 431307 h 2160250"/>
              <a:gd name="connsiteX4899" fmla="*/ 564644 w 12194024"/>
              <a:gd name="connsiteY4899" fmla="*/ 439289 h 2160250"/>
              <a:gd name="connsiteX4900" fmla="*/ 559292 w 12194024"/>
              <a:gd name="connsiteY4900" fmla="*/ 442934 h 2160250"/>
              <a:gd name="connsiteX4901" fmla="*/ 993966 w 12194024"/>
              <a:gd name="connsiteY4901" fmla="*/ 442934 h 2160250"/>
              <a:gd name="connsiteX4902" fmla="*/ 987415 w 12194024"/>
              <a:gd name="connsiteY4902" fmla="*/ 436843 h 2160250"/>
              <a:gd name="connsiteX4903" fmla="*/ 992813 w 12194024"/>
              <a:gd name="connsiteY4903" fmla="*/ 431307 h 2160250"/>
              <a:gd name="connsiteX4904" fmla="*/ 999318 w 12194024"/>
              <a:gd name="connsiteY4904" fmla="*/ 439289 h 2160250"/>
              <a:gd name="connsiteX4905" fmla="*/ 993966 w 12194024"/>
              <a:gd name="connsiteY4905" fmla="*/ 442934 h 2160250"/>
              <a:gd name="connsiteX4906" fmla="*/ 1537298 w 12194024"/>
              <a:gd name="connsiteY4906" fmla="*/ 442934 h 2160250"/>
              <a:gd name="connsiteX4907" fmla="*/ 1530747 w 12194024"/>
              <a:gd name="connsiteY4907" fmla="*/ 436843 h 2160250"/>
              <a:gd name="connsiteX4908" fmla="*/ 1536145 w 12194024"/>
              <a:gd name="connsiteY4908" fmla="*/ 431307 h 2160250"/>
              <a:gd name="connsiteX4909" fmla="*/ 1542651 w 12194024"/>
              <a:gd name="connsiteY4909" fmla="*/ 439289 h 2160250"/>
              <a:gd name="connsiteX4910" fmla="*/ 1537298 w 12194024"/>
              <a:gd name="connsiteY4910" fmla="*/ 442934 h 2160250"/>
              <a:gd name="connsiteX4911" fmla="*/ 3058637 w 12194024"/>
              <a:gd name="connsiteY4911" fmla="*/ 442934 h 2160250"/>
              <a:gd name="connsiteX4912" fmla="*/ 3052086 w 12194024"/>
              <a:gd name="connsiteY4912" fmla="*/ 436843 h 2160250"/>
              <a:gd name="connsiteX4913" fmla="*/ 3057483 w 12194024"/>
              <a:gd name="connsiteY4913" fmla="*/ 431307 h 2160250"/>
              <a:gd name="connsiteX4914" fmla="*/ 3063990 w 12194024"/>
              <a:gd name="connsiteY4914" fmla="*/ 439289 h 2160250"/>
              <a:gd name="connsiteX4915" fmla="*/ 3058637 w 12194024"/>
              <a:gd name="connsiteY4915" fmla="*/ 442934 h 2160250"/>
              <a:gd name="connsiteX4916" fmla="*/ 3275951 w 12194024"/>
              <a:gd name="connsiteY4916" fmla="*/ 442934 h 2160250"/>
              <a:gd name="connsiteX4917" fmla="*/ 3269400 w 12194024"/>
              <a:gd name="connsiteY4917" fmla="*/ 436843 h 2160250"/>
              <a:gd name="connsiteX4918" fmla="*/ 3274798 w 12194024"/>
              <a:gd name="connsiteY4918" fmla="*/ 431307 h 2160250"/>
              <a:gd name="connsiteX4919" fmla="*/ 3281304 w 12194024"/>
              <a:gd name="connsiteY4919" fmla="*/ 439289 h 2160250"/>
              <a:gd name="connsiteX4920" fmla="*/ 3275951 w 12194024"/>
              <a:gd name="connsiteY4920" fmla="*/ 442934 h 2160250"/>
              <a:gd name="connsiteX4921" fmla="*/ 6639267 w 12194024"/>
              <a:gd name="connsiteY4921" fmla="*/ 442934 h 2160250"/>
              <a:gd name="connsiteX4922" fmla="*/ 6632715 w 12194024"/>
              <a:gd name="connsiteY4922" fmla="*/ 436843 h 2160250"/>
              <a:gd name="connsiteX4923" fmla="*/ 6638113 w 12194024"/>
              <a:gd name="connsiteY4923" fmla="*/ 431307 h 2160250"/>
              <a:gd name="connsiteX4924" fmla="*/ 6644619 w 12194024"/>
              <a:gd name="connsiteY4924" fmla="*/ 439289 h 2160250"/>
              <a:gd name="connsiteX4925" fmla="*/ 6639267 w 12194024"/>
              <a:gd name="connsiteY4925" fmla="*/ 442934 h 2160250"/>
              <a:gd name="connsiteX4926" fmla="*/ 7073941 w 12194024"/>
              <a:gd name="connsiteY4926" fmla="*/ 442934 h 2160250"/>
              <a:gd name="connsiteX4927" fmla="*/ 7067390 w 12194024"/>
              <a:gd name="connsiteY4927" fmla="*/ 436843 h 2160250"/>
              <a:gd name="connsiteX4928" fmla="*/ 7072788 w 12194024"/>
              <a:gd name="connsiteY4928" fmla="*/ 431307 h 2160250"/>
              <a:gd name="connsiteX4929" fmla="*/ 7079293 w 12194024"/>
              <a:gd name="connsiteY4929" fmla="*/ 439289 h 2160250"/>
              <a:gd name="connsiteX4930" fmla="*/ 7073941 w 12194024"/>
              <a:gd name="connsiteY4930" fmla="*/ 442934 h 2160250"/>
              <a:gd name="connsiteX4931" fmla="*/ 7617274 w 12194024"/>
              <a:gd name="connsiteY4931" fmla="*/ 442934 h 2160250"/>
              <a:gd name="connsiteX4932" fmla="*/ 7610722 w 12194024"/>
              <a:gd name="connsiteY4932" fmla="*/ 436843 h 2160250"/>
              <a:gd name="connsiteX4933" fmla="*/ 7616120 w 12194024"/>
              <a:gd name="connsiteY4933" fmla="*/ 431307 h 2160250"/>
              <a:gd name="connsiteX4934" fmla="*/ 7622626 w 12194024"/>
              <a:gd name="connsiteY4934" fmla="*/ 439289 h 2160250"/>
              <a:gd name="connsiteX4935" fmla="*/ 7617274 w 12194024"/>
              <a:gd name="connsiteY4935" fmla="*/ 442934 h 2160250"/>
              <a:gd name="connsiteX4936" fmla="*/ 9138613 w 12194024"/>
              <a:gd name="connsiteY4936" fmla="*/ 442934 h 2160250"/>
              <a:gd name="connsiteX4937" fmla="*/ 9132060 w 12194024"/>
              <a:gd name="connsiteY4937" fmla="*/ 436843 h 2160250"/>
              <a:gd name="connsiteX4938" fmla="*/ 9137459 w 12194024"/>
              <a:gd name="connsiteY4938" fmla="*/ 431307 h 2160250"/>
              <a:gd name="connsiteX4939" fmla="*/ 9143964 w 12194024"/>
              <a:gd name="connsiteY4939" fmla="*/ 439289 h 2160250"/>
              <a:gd name="connsiteX4940" fmla="*/ 9138613 w 12194024"/>
              <a:gd name="connsiteY4940" fmla="*/ 442934 h 2160250"/>
              <a:gd name="connsiteX4941" fmla="*/ 9355927 w 12194024"/>
              <a:gd name="connsiteY4941" fmla="*/ 442934 h 2160250"/>
              <a:gd name="connsiteX4942" fmla="*/ 9349375 w 12194024"/>
              <a:gd name="connsiteY4942" fmla="*/ 436843 h 2160250"/>
              <a:gd name="connsiteX4943" fmla="*/ 9354773 w 12194024"/>
              <a:gd name="connsiteY4943" fmla="*/ 431307 h 2160250"/>
              <a:gd name="connsiteX4944" fmla="*/ 9361279 w 12194024"/>
              <a:gd name="connsiteY4944" fmla="*/ 439289 h 2160250"/>
              <a:gd name="connsiteX4945" fmla="*/ 9355927 w 12194024"/>
              <a:gd name="connsiteY4945" fmla="*/ 442934 h 2160250"/>
              <a:gd name="connsiteX4946" fmla="*/ 450311 w 12194024"/>
              <a:gd name="connsiteY4946" fmla="*/ 443026 h 2160250"/>
              <a:gd name="connsiteX4947" fmla="*/ 444267 w 12194024"/>
              <a:gd name="connsiteY4947" fmla="*/ 438597 h 2160250"/>
              <a:gd name="connsiteX4948" fmla="*/ 449250 w 12194024"/>
              <a:gd name="connsiteY4948" fmla="*/ 429138 h 2160250"/>
              <a:gd name="connsiteX4949" fmla="*/ 455894 w 12194024"/>
              <a:gd name="connsiteY4949" fmla="*/ 436013 h 2160250"/>
              <a:gd name="connsiteX4950" fmla="*/ 450311 w 12194024"/>
              <a:gd name="connsiteY4950" fmla="*/ 443026 h 2160250"/>
              <a:gd name="connsiteX4951" fmla="*/ 667626 w 12194024"/>
              <a:gd name="connsiteY4951" fmla="*/ 443026 h 2160250"/>
              <a:gd name="connsiteX4952" fmla="*/ 661581 w 12194024"/>
              <a:gd name="connsiteY4952" fmla="*/ 438597 h 2160250"/>
              <a:gd name="connsiteX4953" fmla="*/ 666565 w 12194024"/>
              <a:gd name="connsiteY4953" fmla="*/ 429138 h 2160250"/>
              <a:gd name="connsiteX4954" fmla="*/ 673208 w 12194024"/>
              <a:gd name="connsiteY4954" fmla="*/ 436013 h 2160250"/>
              <a:gd name="connsiteX4955" fmla="*/ 667626 w 12194024"/>
              <a:gd name="connsiteY4955" fmla="*/ 443026 h 2160250"/>
              <a:gd name="connsiteX4956" fmla="*/ 1102301 w 12194024"/>
              <a:gd name="connsiteY4956" fmla="*/ 443026 h 2160250"/>
              <a:gd name="connsiteX4957" fmla="*/ 1096256 w 12194024"/>
              <a:gd name="connsiteY4957" fmla="*/ 438597 h 2160250"/>
              <a:gd name="connsiteX4958" fmla="*/ 1101239 w 12194024"/>
              <a:gd name="connsiteY4958" fmla="*/ 429138 h 2160250"/>
              <a:gd name="connsiteX4959" fmla="*/ 1107884 w 12194024"/>
              <a:gd name="connsiteY4959" fmla="*/ 436013 h 2160250"/>
              <a:gd name="connsiteX4960" fmla="*/ 1102301 w 12194024"/>
              <a:gd name="connsiteY4960" fmla="*/ 443026 h 2160250"/>
              <a:gd name="connsiteX4961" fmla="*/ 1319661 w 12194024"/>
              <a:gd name="connsiteY4961" fmla="*/ 443026 h 2160250"/>
              <a:gd name="connsiteX4962" fmla="*/ 1313617 w 12194024"/>
              <a:gd name="connsiteY4962" fmla="*/ 438597 h 2160250"/>
              <a:gd name="connsiteX4963" fmla="*/ 1318600 w 12194024"/>
              <a:gd name="connsiteY4963" fmla="*/ 429138 h 2160250"/>
              <a:gd name="connsiteX4964" fmla="*/ 1325244 w 12194024"/>
              <a:gd name="connsiteY4964" fmla="*/ 436013 h 2160250"/>
              <a:gd name="connsiteX4965" fmla="*/ 1319661 w 12194024"/>
              <a:gd name="connsiteY4965" fmla="*/ 443026 h 2160250"/>
              <a:gd name="connsiteX4966" fmla="*/ 2949611 w 12194024"/>
              <a:gd name="connsiteY4966" fmla="*/ 443026 h 2160250"/>
              <a:gd name="connsiteX4967" fmla="*/ 2943567 w 12194024"/>
              <a:gd name="connsiteY4967" fmla="*/ 438597 h 2160250"/>
              <a:gd name="connsiteX4968" fmla="*/ 2948550 w 12194024"/>
              <a:gd name="connsiteY4968" fmla="*/ 429138 h 2160250"/>
              <a:gd name="connsiteX4969" fmla="*/ 2955194 w 12194024"/>
              <a:gd name="connsiteY4969" fmla="*/ 436013 h 2160250"/>
              <a:gd name="connsiteX4970" fmla="*/ 2949611 w 12194024"/>
              <a:gd name="connsiteY4970" fmla="*/ 443026 h 2160250"/>
              <a:gd name="connsiteX4971" fmla="*/ 3384286 w 12194024"/>
              <a:gd name="connsiteY4971" fmla="*/ 443026 h 2160250"/>
              <a:gd name="connsiteX4972" fmla="*/ 3378242 w 12194024"/>
              <a:gd name="connsiteY4972" fmla="*/ 438597 h 2160250"/>
              <a:gd name="connsiteX4973" fmla="*/ 3383224 w 12194024"/>
              <a:gd name="connsiteY4973" fmla="*/ 429138 h 2160250"/>
              <a:gd name="connsiteX4974" fmla="*/ 3389868 w 12194024"/>
              <a:gd name="connsiteY4974" fmla="*/ 436013 h 2160250"/>
              <a:gd name="connsiteX4975" fmla="*/ 3384286 w 12194024"/>
              <a:gd name="connsiteY4975" fmla="*/ 443026 h 2160250"/>
              <a:gd name="connsiteX4976" fmla="*/ 3710304 w 12194024"/>
              <a:gd name="connsiteY4976" fmla="*/ 443026 h 2160250"/>
              <a:gd name="connsiteX4977" fmla="*/ 3704259 w 12194024"/>
              <a:gd name="connsiteY4977" fmla="*/ 438597 h 2160250"/>
              <a:gd name="connsiteX4978" fmla="*/ 3709243 w 12194024"/>
              <a:gd name="connsiteY4978" fmla="*/ 429138 h 2160250"/>
              <a:gd name="connsiteX4979" fmla="*/ 3715886 w 12194024"/>
              <a:gd name="connsiteY4979" fmla="*/ 436013 h 2160250"/>
              <a:gd name="connsiteX4980" fmla="*/ 3710304 w 12194024"/>
              <a:gd name="connsiteY4980" fmla="*/ 443026 h 2160250"/>
              <a:gd name="connsiteX4981" fmla="*/ 4470950 w 12194024"/>
              <a:gd name="connsiteY4981" fmla="*/ 443026 h 2160250"/>
              <a:gd name="connsiteX4982" fmla="*/ 4464906 w 12194024"/>
              <a:gd name="connsiteY4982" fmla="*/ 438597 h 2160250"/>
              <a:gd name="connsiteX4983" fmla="*/ 4469889 w 12194024"/>
              <a:gd name="connsiteY4983" fmla="*/ 429138 h 2160250"/>
              <a:gd name="connsiteX4984" fmla="*/ 4476533 w 12194024"/>
              <a:gd name="connsiteY4984" fmla="*/ 436013 h 2160250"/>
              <a:gd name="connsiteX4985" fmla="*/ 4470950 w 12194024"/>
              <a:gd name="connsiteY4985" fmla="*/ 443026 h 2160250"/>
              <a:gd name="connsiteX4986" fmla="*/ 5448957 w 12194024"/>
              <a:gd name="connsiteY4986" fmla="*/ 443026 h 2160250"/>
              <a:gd name="connsiteX4987" fmla="*/ 5442912 w 12194024"/>
              <a:gd name="connsiteY4987" fmla="*/ 438597 h 2160250"/>
              <a:gd name="connsiteX4988" fmla="*/ 5447895 w 12194024"/>
              <a:gd name="connsiteY4988" fmla="*/ 429138 h 2160250"/>
              <a:gd name="connsiteX4989" fmla="*/ 5454539 w 12194024"/>
              <a:gd name="connsiteY4989" fmla="*/ 436013 h 2160250"/>
              <a:gd name="connsiteX4990" fmla="*/ 5448957 w 12194024"/>
              <a:gd name="connsiteY4990" fmla="*/ 443026 h 2160250"/>
              <a:gd name="connsiteX4991" fmla="*/ 5666271 w 12194024"/>
              <a:gd name="connsiteY4991" fmla="*/ 443026 h 2160250"/>
              <a:gd name="connsiteX4992" fmla="*/ 5660227 w 12194024"/>
              <a:gd name="connsiteY4992" fmla="*/ 438597 h 2160250"/>
              <a:gd name="connsiteX4993" fmla="*/ 5665210 w 12194024"/>
              <a:gd name="connsiteY4993" fmla="*/ 429138 h 2160250"/>
              <a:gd name="connsiteX4994" fmla="*/ 5671854 w 12194024"/>
              <a:gd name="connsiteY4994" fmla="*/ 436013 h 2160250"/>
              <a:gd name="connsiteX4995" fmla="*/ 5666271 w 12194024"/>
              <a:gd name="connsiteY4995" fmla="*/ 443026 h 2160250"/>
              <a:gd name="connsiteX4996" fmla="*/ 6530286 w 12194024"/>
              <a:gd name="connsiteY4996" fmla="*/ 443026 h 2160250"/>
              <a:gd name="connsiteX4997" fmla="*/ 6524242 w 12194024"/>
              <a:gd name="connsiteY4997" fmla="*/ 438597 h 2160250"/>
              <a:gd name="connsiteX4998" fmla="*/ 6529226 w 12194024"/>
              <a:gd name="connsiteY4998" fmla="*/ 429138 h 2160250"/>
              <a:gd name="connsiteX4999" fmla="*/ 6535869 w 12194024"/>
              <a:gd name="connsiteY4999" fmla="*/ 436013 h 2160250"/>
              <a:gd name="connsiteX5000" fmla="*/ 6530286 w 12194024"/>
              <a:gd name="connsiteY5000" fmla="*/ 443026 h 2160250"/>
              <a:gd name="connsiteX5001" fmla="*/ 6747601 w 12194024"/>
              <a:gd name="connsiteY5001" fmla="*/ 443026 h 2160250"/>
              <a:gd name="connsiteX5002" fmla="*/ 6741557 w 12194024"/>
              <a:gd name="connsiteY5002" fmla="*/ 438597 h 2160250"/>
              <a:gd name="connsiteX5003" fmla="*/ 6746540 w 12194024"/>
              <a:gd name="connsiteY5003" fmla="*/ 429138 h 2160250"/>
              <a:gd name="connsiteX5004" fmla="*/ 6753184 w 12194024"/>
              <a:gd name="connsiteY5004" fmla="*/ 436013 h 2160250"/>
              <a:gd name="connsiteX5005" fmla="*/ 6747601 w 12194024"/>
              <a:gd name="connsiteY5005" fmla="*/ 443026 h 2160250"/>
              <a:gd name="connsiteX5006" fmla="*/ 7182276 w 12194024"/>
              <a:gd name="connsiteY5006" fmla="*/ 443026 h 2160250"/>
              <a:gd name="connsiteX5007" fmla="*/ 7176232 w 12194024"/>
              <a:gd name="connsiteY5007" fmla="*/ 438597 h 2160250"/>
              <a:gd name="connsiteX5008" fmla="*/ 7181214 w 12194024"/>
              <a:gd name="connsiteY5008" fmla="*/ 429138 h 2160250"/>
              <a:gd name="connsiteX5009" fmla="*/ 7187858 w 12194024"/>
              <a:gd name="connsiteY5009" fmla="*/ 436013 h 2160250"/>
              <a:gd name="connsiteX5010" fmla="*/ 7182276 w 12194024"/>
              <a:gd name="connsiteY5010" fmla="*/ 443026 h 2160250"/>
              <a:gd name="connsiteX5011" fmla="*/ 7399637 w 12194024"/>
              <a:gd name="connsiteY5011" fmla="*/ 443026 h 2160250"/>
              <a:gd name="connsiteX5012" fmla="*/ 7393592 w 12194024"/>
              <a:gd name="connsiteY5012" fmla="*/ 438597 h 2160250"/>
              <a:gd name="connsiteX5013" fmla="*/ 7398575 w 12194024"/>
              <a:gd name="connsiteY5013" fmla="*/ 429138 h 2160250"/>
              <a:gd name="connsiteX5014" fmla="*/ 7405219 w 12194024"/>
              <a:gd name="connsiteY5014" fmla="*/ 436013 h 2160250"/>
              <a:gd name="connsiteX5015" fmla="*/ 7399637 w 12194024"/>
              <a:gd name="connsiteY5015" fmla="*/ 443026 h 2160250"/>
              <a:gd name="connsiteX5016" fmla="*/ 9029587 w 12194024"/>
              <a:gd name="connsiteY5016" fmla="*/ 443026 h 2160250"/>
              <a:gd name="connsiteX5017" fmla="*/ 9023541 w 12194024"/>
              <a:gd name="connsiteY5017" fmla="*/ 438597 h 2160250"/>
              <a:gd name="connsiteX5018" fmla="*/ 9028525 w 12194024"/>
              <a:gd name="connsiteY5018" fmla="*/ 429138 h 2160250"/>
              <a:gd name="connsiteX5019" fmla="*/ 9035168 w 12194024"/>
              <a:gd name="connsiteY5019" fmla="*/ 436013 h 2160250"/>
              <a:gd name="connsiteX5020" fmla="*/ 9029587 w 12194024"/>
              <a:gd name="connsiteY5020" fmla="*/ 443026 h 2160250"/>
              <a:gd name="connsiteX5021" fmla="*/ 9464260 w 12194024"/>
              <a:gd name="connsiteY5021" fmla="*/ 443026 h 2160250"/>
              <a:gd name="connsiteX5022" fmla="*/ 9458217 w 12194024"/>
              <a:gd name="connsiteY5022" fmla="*/ 438597 h 2160250"/>
              <a:gd name="connsiteX5023" fmla="*/ 9463199 w 12194024"/>
              <a:gd name="connsiteY5023" fmla="*/ 429138 h 2160250"/>
              <a:gd name="connsiteX5024" fmla="*/ 9469844 w 12194024"/>
              <a:gd name="connsiteY5024" fmla="*/ 436013 h 2160250"/>
              <a:gd name="connsiteX5025" fmla="*/ 9464260 w 12194024"/>
              <a:gd name="connsiteY5025" fmla="*/ 443026 h 2160250"/>
              <a:gd name="connsiteX5026" fmla="*/ 9790279 w 12194024"/>
              <a:gd name="connsiteY5026" fmla="*/ 443026 h 2160250"/>
              <a:gd name="connsiteX5027" fmla="*/ 9784234 w 12194024"/>
              <a:gd name="connsiteY5027" fmla="*/ 438597 h 2160250"/>
              <a:gd name="connsiteX5028" fmla="*/ 9789218 w 12194024"/>
              <a:gd name="connsiteY5028" fmla="*/ 429138 h 2160250"/>
              <a:gd name="connsiteX5029" fmla="*/ 9795861 w 12194024"/>
              <a:gd name="connsiteY5029" fmla="*/ 436013 h 2160250"/>
              <a:gd name="connsiteX5030" fmla="*/ 9790279 w 12194024"/>
              <a:gd name="connsiteY5030" fmla="*/ 443026 h 2160250"/>
              <a:gd name="connsiteX5031" fmla="*/ 10550924 w 12194024"/>
              <a:gd name="connsiteY5031" fmla="*/ 443026 h 2160250"/>
              <a:gd name="connsiteX5032" fmla="*/ 10544881 w 12194024"/>
              <a:gd name="connsiteY5032" fmla="*/ 438597 h 2160250"/>
              <a:gd name="connsiteX5033" fmla="*/ 10549863 w 12194024"/>
              <a:gd name="connsiteY5033" fmla="*/ 429138 h 2160250"/>
              <a:gd name="connsiteX5034" fmla="*/ 10556507 w 12194024"/>
              <a:gd name="connsiteY5034" fmla="*/ 436013 h 2160250"/>
              <a:gd name="connsiteX5035" fmla="*/ 10550924 w 12194024"/>
              <a:gd name="connsiteY5035" fmla="*/ 443026 h 2160250"/>
              <a:gd name="connsiteX5036" fmla="*/ 11528931 w 12194024"/>
              <a:gd name="connsiteY5036" fmla="*/ 443026 h 2160250"/>
              <a:gd name="connsiteX5037" fmla="*/ 11522887 w 12194024"/>
              <a:gd name="connsiteY5037" fmla="*/ 438597 h 2160250"/>
              <a:gd name="connsiteX5038" fmla="*/ 11527870 w 12194024"/>
              <a:gd name="connsiteY5038" fmla="*/ 429138 h 2160250"/>
              <a:gd name="connsiteX5039" fmla="*/ 11534514 w 12194024"/>
              <a:gd name="connsiteY5039" fmla="*/ 436013 h 2160250"/>
              <a:gd name="connsiteX5040" fmla="*/ 11528931 w 12194024"/>
              <a:gd name="connsiteY5040" fmla="*/ 443026 h 2160250"/>
              <a:gd name="connsiteX5041" fmla="*/ 11746246 w 12194024"/>
              <a:gd name="connsiteY5041" fmla="*/ 443026 h 2160250"/>
              <a:gd name="connsiteX5042" fmla="*/ 11740201 w 12194024"/>
              <a:gd name="connsiteY5042" fmla="*/ 438597 h 2160250"/>
              <a:gd name="connsiteX5043" fmla="*/ 11745185 w 12194024"/>
              <a:gd name="connsiteY5043" fmla="*/ 429138 h 2160250"/>
              <a:gd name="connsiteX5044" fmla="*/ 11751828 w 12194024"/>
              <a:gd name="connsiteY5044" fmla="*/ 436013 h 2160250"/>
              <a:gd name="connsiteX5045" fmla="*/ 11746246 w 12194024"/>
              <a:gd name="connsiteY5045" fmla="*/ 443026 h 2160250"/>
              <a:gd name="connsiteX5046" fmla="*/ 2296191 w 12194024"/>
              <a:gd name="connsiteY5046" fmla="*/ 444779 h 2160250"/>
              <a:gd name="connsiteX5047" fmla="*/ 2291394 w 12194024"/>
              <a:gd name="connsiteY5047" fmla="*/ 437305 h 2160250"/>
              <a:gd name="connsiteX5048" fmla="*/ 2298175 w 12194024"/>
              <a:gd name="connsiteY5048" fmla="*/ 431168 h 2160250"/>
              <a:gd name="connsiteX5049" fmla="*/ 2302974 w 12194024"/>
              <a:gd name="connsiteY5049" fmla="*/ 439012 h 2160250"/>
              <a:gd name="connsiteX5050" fmla="*/ 2296191 w 12194024"/>
              <a:gd name="connsiteY5050" fmla="*/ 444779 h 2160250"/>
              <a:gd name="connsiteX5051" fmla="*/ 2404849 w 12194024"/>
              <a:gd name="connsiteY5051" fmla="*/ 444779 h 2160250"/>
              <a:gd name="connsiteX5052" fmla="*/ 2400050 w 12194024"/>
              <a:gd name="connsiteY5052" fmla="*/ 437305 h 2160250"/>
              <a:gd name="connsiteX5053" fmla="*/ 2406832 w 12194024"/>
              <a:gd name="connsiteY5053" fmla="*/ 431168 h 2160250"/>
              <a:gd name="connsiteX5054" fmla="*/ 2411631 w 12194024"/>
              <a:gd name="connsiteY5054" fmla="*/ 439012 h 2160250"/>
              <a:gd name="connsiteX5055" fmla="*/ 2404849 w 12194024"/>
              <a:gd name="connsiteY5055" fmla="*/ 444779 h 2160250"/>
              <a:gd name="connsiteX5056" fmla="*/ 8376166 w 12194024"/>
              <a:gd name="connsiteY5056" fmla="*/ 444780 h 2160250"/>
              <a:gd name="connsiteX5057" fmla="*/ 8371368 w 12194024"/>
              <a:gd name="connsiteY5057" fmla="*/ 437305 h 2160250"/>
              <a:gd name="connsiteX5058" fmla="*/ 8378150 w 12194024"/>
              <a:gd name="connsiteY5058" fmla="*/ 431168 h 2160250"/>
              <a:gd name="connsiteX5059" fmla="*/ 8382948 w 12194024"/>
              <a:gd name="connsiteY5059" fmla="*/ 439012 h 2160250"/>
              <a:gd name="connsiteX5060" fmla="*/ 8376166 w 12194024"/>
              <a:gd name="connsiteY5060" fmla="*/ 444780 h 2160250"/>
              <a:gd name="connsiteX5061" fmla="*/ 8484823 w 12194024"/>
              <a:gd name="connsiteY5061" fmla="*/ 444780 h 2160250"/>
              <a:gd name="connsiteX5062" fmla="*/ 8480026 w 12194024"/>
              <a:gd name="connsiteY5062" fmla="*/ 437305 h 2160250"/>
              <a:gd name="connsiteX5063" fmla="*/ 8486807 w 12194024"/>
              <a:gd name="connsiteY5063" fmla="*/ 431168 h 2160250"/>
              <a:gd name="connsiteX5064" fmla="*/ 8491607 w 12194024"/>
              <a:gd name="connsiteY5064" fmla="*/ 439012 h 2160250"/>
              <a:gd name="connsiteX5065" fmla="*/ 8484823 w 12194024"/>
              <a:gd name="connsiteY5065" fmla="*/ 444780 h 2160250"/>
              <a:gd name="connsiteX5066" fmla="*/ 775638 w 12194024"/>
              <a:gd name="connsiteY5066" fmla="*/ 444826 h 2160250"/>
              <a:gd name="connsiteX5067" fmla="*/ 770054 w 12194024"/>
              <a:gd name="connsiteY5067" fmla="*/ 437904 h 2160250"/>
              <a:gd name="connsiteX5068" fmla="*/ 776283 w 12194024"/>
              <a:gd name="connsiteY5068" fmla="*/ 430984 h 2160250"/>
              <a:gd name="connsiteX5069" fmla="*/ 781911 w 12194024"/>
              <a:gd name="connsiteY5069" fmla="*/ 438458 h 2160250"/>
              <a:gd name="connsiteX5070" fmla="*/ 775638 w 12194024"/>
              <a:gd name="connsiteY5070" fmla="*/ 444826 h 2160250"/>
              <a:gd name="connsiteX5071" fmla="*/ 6855612 w 12194024"/>
              <a:gd name="connsiteY5071" fmla="*/ 444826 h 2160250"/>
              <a:gd name="connsiteX5072" fmla="*/ 6850029 w 12194024"/>
              <a:gd name="connsiteY5072" fmla="*/ 437904 h 2160250"/>
              <a:gd name="connsiteX5073" fmla="*/ 6856258 w 12194024"/>
              <a:gd name="connsiteY5073" fmla="*/ 430984 h 2160250"/>
              <a:gd name="connsiteX5074" fmla="*/ 6861887 w 12194024"/>
              <a:gd name="connsiteY5074" fmla="*/ 438458 h 2160250"/>
              <a:gd name="connsiteX5075" fmla="*/ 6855612 w 12194024"/>
              <a:gd name="connsiteY5075" fmla="*/ 444826 h 2160250"/>
              <a:gd name="connsiteX5076" fmla="*/ 7725884 w 12194024"/>
              <a:gd name="connsiteY5076" fmla="*/ 445425 h 2160250"/>
              <a:gd name="connsiteX5077" fmla="*/ 7719562 w 12194024"/>
              <a:gd name="connsiteY5077" fmla="*/ 436705 h 2160250"/>
              <a:gd name="connsiteX5078" fmla="*/ 7724777 w 12194024"/>
              <a:gd name="connsiteY5078" fmla="*/ 431307 h 2160250"/>
              <a:gd name="connsiteX5079" fmla="*/ 7731191 w 12194024"/>
              <a:gd name="connsiteY5079" fmla="*/ 437582 h 2160250"/>
              <a:gd name="connsiteX5080" fmla="*/ 7725884 w 12194024"/>
              <a:gd name="connsiteY5080" fmla="*/ 445425 h 2160250"/>
              <a:gd name="connsiteX5081" fmla="*/ 1645910 w 12194024"/>
              <a:gd name="connsiteY5081" fmla="*/ 445425 h 2160250"/>
              <a:gd name="connsiteX5082" fmla="*/ 1639588 w 12194024"/>
              <a:gd name="connsiteY5082" fmla="*/ 436705 h 2160250"/>
              <a:gd name="connsiteX5083" fmla="*/ 1644802 w 12194024"/>
              <a:gd name="connsiteY5083" fmla="*/ 431307 h 2160250"/>
              <a:gd name="connsiteX5084" fmla="*/ 1651215 w 12194024"/>
              <a:gd name="connsiteY5084" fmla="*/ 437581 h 2160250"/>
              <a:gd name="connsiteX5085" fmla="*/ 1645910 w 12194024"/>
              <a:gd name="connsiteY5085" fmla="*/ 445425 h 2160250"/>
              <a:gd name="connsiteX5086" fmla="*/ 612120 w 12194024"/>
              <a:gd name="connsiteY5086" fmla="*/ 497239 h 2160250"/>
              <a:gd name="connsiteX5087" fmla="*/ 607507 w 12194024"/>
              <a:gd name="connsiteY5087" fmla="*/ 491656 h 2160250"/>
              <a:gd name="connsiteX5088" fmla="*/ 612120 w 12194024"/>
              <a:gd name="connsiteY5088" fmla="*/ 486166 h 2160250"/>
              <a:gd name="connsiteX5089" fmla="*/ 622225 w 12194024"/>
              <a:gd name="connsiteY5089" fmla="*/ 491610 h 2160250"/>
              <a:gd name="connsiteX5090" fmla="*/ 612120 w 12194024"/>
              <a:gd name="connsiteY5090" fmla="*/ 497239 h 2160250"/>
              <a:gd name="connsiteX5091" fmla="*/ 1046750 w 12194024"/>
              <a:gd name="connsiteY5091" fmla="*/ 497239 h 2160250"/>
              <a:gd name="connsiteX5092" fmla="*/ 1042135 w 12194024"/>
              <a:gd name="connsiteY5092" fmla="*/ 491656 h 2160250"/>
              <a:gd name="connsiteX5093" fmla="*/ 1046750 w 12194024"/>
              <a:gd name="connsiteY5093" fmla="*/ 486166 h 2160250"/>
              <a:gd name="connsiteX5094" fmla="*/ 1056854 w 12194024"/>
              <a:gd name="connsiteY5094" fmla="*/ 491610 h 2160250"/>
              <a:gd name="connsiteX5095" fmla="*/ 1046750 w 12194024"/>
              <a:gd name="connsiteY5095" fmla="*/ 497239 h 2160250"/>
              <a:gd name="connsiteX5096" fmla="*/ 1264109 w 12194024"/>
              <a:gd name="connsiteY5096" fmla="*/ 497239 h 2160250"/>
              <a:gd name="connsiteX5097" fmla="*/ 1259495 w 12194024"/>
              <a:gd name="connsiteY5097" fmla="*/ 491656 h 2160250"/>
              <a:gd name="connsiteX5098" fmla="*/ 1264109 w 12194024"/>
              <a:gd name="connsiteY5098" fmla="*/ 486166 h 2160250"/>
              <a:gd name="connsiteX5099" fmla="*/ 1274214 w 12194024"/>
              <a:gd name="connsiteY5099" fmla="*/ 491610 h 2160250"/>
              <a:gd name="connsiteX5100" fmla="*/ 1264109 w 12194024"/>
              <a:gd name="connsiteY5100" fmla="*/ 497239 h 2160250"/>
              <a:gd name="connsiteX5101" fmla="*/ 3111420 w 12194024"/>
              <a:gd name="connsiteY5101" fmla="*/ 497239 h 2160250"/>
              <a:gd name="connsiteX5102" fmla="*/ 3106806 w 12194024"/>
              <a:gd name="connsiteY5102" fmla="*/ 491656 h 2160250"/>
              <a:gd name="connsiteX5103" fmla="*/ 3111420 w 12194024"/>
              <a:gd name="connsiteY5103" fmla="*/ 486166 h 2160250"/>
              <a:gd name="connsiteX5104" fmla="*/ 3121524 w 12194024"/>
              <a:gd name="connsiteY5104" fmla="*/ 491610 h 2160250"/>
              <a:gd name="connsiteX5105" fmla="*/ 3111420 w 12194024"/>
              <a:gd name="connsiteY5105" fmla="*/ 497239 h 2160250"/>
              <a:gd name="connsiteX5106" fmla="*/ 3546094 w 12194024"/>
              <a:gd name="connsiteY5106" fmla="*/ 497239 h 2160250"/>
              <a:gd name="connsiteX5107" fmla="*/ 3541481 w 12194024"/>
              <a:gd name="connsiteY5107" fmla="*/ 491656 h 2160250"/>
              <a:gd name="connsiteX5108" fmla="*/ 3546094 w 12194024"/>
              <a:gd name="connsiteY5108" fmla="*/ 486166 h 2160250"/>
              <a:gd name="connsiteX5109" fmla="*/ 3556199 w 12194024"/>
              <a:gd name="connsiteY5109" fmla="*/ 491610 h 2160250"/>
              <a:gd name="connsiteX5110" fmla="*/ 3546094 w 12194024"/>
              <a:gd name="connsiteY5110" fmla="*/ 497239 h 2160250"/>
              <a:gd name="connsiteX5111" fmla="*/ 4198085 w 12194024"/>
              <a:gd name="connsiteY5111" fmla="*/ 497239 h 2160250"/>
              <a:gd name="connsiteX5112" fmla="*/ 4193470 w 12194024"/>
              <a:gd name="connsiteY5112" fmla="*/ 491656 h 2160250"/>
              <a:gd name="connsiteX5113" fmla="*/ 4198085 w 12194024"/>
              <a:gd name="connsiteY5113" fmla="*/ 486166 h 2160250"/>
              <a:gd name="connsiteX5114" fmla="*/ 4208189 w 12194024"/>
              <a:gd name="connsiteY5114" fmla="*/ 491610 h 2160250"/>
              <a:gd name="connsiteX5115" fmla="*/ 4198085 w 12194024"/>
              <a:gd name="connsiteY5115" fmla="*/ 497239 h 2160250"/>
              <a:gd name="connsiteX5116" fmla="*/ 4524102 w 12194024"/>
              <a:gd name="connsiteY5116" fmla="*/ 497239 h 2160250"/>
              <a:gd name="connsiteX5117" fmla="*/ 4519488 w 12194024"/>
              <a:gd name="connsiteY5117" fmla="*/ 491656 h 2160250"/>
              <a:gd name="connsiteX5118" fmla="*/ 4524102 w 12194024"/>
              <a:gd name="connsiteY5118" fmla="*/ 486166 h 2160250"/>
              <a:gd name="connsiteX5119" fmla="*/ 4534206 w 12194024"/>
              <a:gd name="connsiteY5119" fmla="*/ 491610 h 2160250"/>
              <a:gd name="connsiteX5120" fmla="*/ 4524102 w 12194024"/>
              <a:gd name="connsiteY5120" fmla="*/ 497239 h 2160250"/>
              <a:gd name="connsiteX5121" fmla="*/ 5067434 w 12194024"/>
              <a:gd name="connsiteY5121" fmla="*/ 497239 h 2160250"/>
              <a:gd name="connsiteX5122" fmla="*/ 5062820 w 12194024"/>
              <a:gd name="connsiteY5122" fmla="*/ 491656 h 2160250"/>
              <a:gd name="connsiteX5123" fmla="*/ 5067434 w 12194024"/>
              <a:gd name="connsiteY5123" fmla="*/ 486166 h 2160250"/>
              <a:gd name="connsiteX5124" fmla="*/ 5077538 w 12194024"/>
              <a:gd name="connsiteY5124" fmla="*/ 491610 h 2160250"/>
              <a:gd name="connsiteX5125" fmla="*/ 5067434 w 12194024"/>
              <a:gd name="connsiteY5125" fmla="*/ 497239 h 2160250"/>
              <a:gd name="connsiteX5126" fmla="*/ 6692096 w 12194024"/>
              <a:gd name="connsiteY5126" fmla="*/ 497239 h 2160250"/>
              <a:gd name="connsiteX5127" fmla="*/ 6687482 w 12194024"/>
              <a:gd name="connsiteY5127" fmla="*/ 491656 h 2160250"/>
              <a:gd name="connsiteX5128" fmla="*/ 6692096 w 12194024"/>
              <a:gd name="connsiteY5128" fmla="*/ 486166 h 2160250"/>
              <a:gd name="connsiteX5129" fmla="*/ 6702200 w 12194024"/>
              <a:gd name="connsiteY5129" fmla="*/ 491610 h 2160250"/>
              <a:gd name="connsiteX5130" fmla="*/ 6692096 w 12194024"/>
              <a:gd name="connsiteY5130" fmla="*/ 497239 h 2160250"/>
              <a:gd name="connsiteX5131" fmla="*/ 7126724 w 12194024"/>
              <a:gd name="connsiteY5131" fmla="*/ 497239 h 2160250"/>
              <a:gd name="connsiteX5132" fmla="*/ 7122110 w 12194024"/>
              <a:gd name="connsiteY5132" fmla="*/ 491656 h 2160250"/>
              <a:gd name="connsiteX5133" fmla="*/ 7126724 w 12194024"/>
              <a:gd name="connsiteY5133" fmla="*/ 486166 h 2160250"/>
              <a:gd name="connsiteX5134" fmla="*/ 7136829 w 12194024"/>
              <a:gd name="connsiteY5134" fmla="*/ 491610 h 2160250"/>
              <a:gd name="connsiteX5135" fmla="*/ 7126724 w 12194024"/>
              <a:gd name="connsiteY5135" fmla="*/ 497239 h 2160250"/>
              <a:gd name="connsiteX5136" fmla="*/ 7344085 w 12194024"/>
              <a:gd name="connsiteY5136" fmla="*/ 497239 h 2160250"/>
              <a:gd name="connsiteX5137" fmla="*/ 7339471 w 12194024"/>
              <a:gd name="connsiteY5137" fmla="*/ 491656 h 2160250"/>
              <a:gd name="connsiteX5138" fmla="*/ 7344085 w 12194024"/>
              <a:gd name="connsiteY5138" fmla="*/ 486166 h 2160250"/>
              <a:gd name="connsiteX5139" fmla="*/ 7354190 w 12194024"/>
              <a:gd name="connsiteY5139" fmla="*/ 491610 h 2160250"/>
              <a:gd name="connsiteX5140" fmla="*/ 7344085 w 12194024"/>
              <a:gd name="connsiteY5140" fmla="*/ 497239 h 2160250"/>
              <a:gd name="connsiteX5141" fmla="*/ 9191395 w 12194024"/>
              <a:gd name="connsiteY5141" fmla="*/ 497239 h 2160250"/>
              <a:gd name="connsiteX5142" fmla="*/ 9186781 w 12194024"/>
              <a:gd name="connsiteY5142" fmla="*/ 491656 h 2160250"/>
              <a:gd name="connsiteX5143" fmla="*/ 9191395 w 12194024"/>
              <a:gd name="connsiteY5143" fmla="*/ 486166 h 2160250"/>
              <a:gd name="connsiteX5144" fmla="*/ 9201500 w 12194024"/>
              <a:gd name="connsiteY5144" fmla="*/ 491610 h 2160250"/>
              <a:gd name="connsiteX5145" fmla="*/ 9191395 w 12194024"/>
              <a:gd name="connsiteY5145" fmla="*/ 497239 h 2160250"/>
              <a:gd name="connsiteX5146" fmla="*/ 9626070 w 12194024"/>
              <a:gd name="connsiteY5146" fmla="*/ 497239 h 2160250"/>
              <a:gd name="connsiteX5147" fmla="*/ 9621456 w 12194024"/>
              <a:gd name="connsiteY5147" fmla="*/ 491656 h 2160250"/>
              <a:gd name="connsiteX5148" fmla="*/ 9626070 w 12194024"/>
              <a:gd name="connsiteY5148" fmla="*/ 486166 h 2160250"/>
              <a:gd name="connsiteX5149" fmla="*/ 9636175 w 12194024"/>
              <a:gd name="connsiteY5149" fmla="*/ 491610 h 2160250"/>
              <a:gd name="connsiteX5150" fmla="*/ 9626070 w 12194024"/>
              <a:gd name="connsiteY5150" fmla="*/ 497239 h 2160250"/>
              <a:gd name="connsiteX5151" fmla="*/ 10278060 w 12194024"/>
              <a:gd name="connsiteY5151" fmla="*/ 497239 h 2160250"/>
              <a:gd name="connsiteX5152" fmla="*/ 10273445 w 12194024"/>
              <a:gd name="connsiteY5152" fmla="*/ 491656 h 2160250"/>
              <a:gd name="connsiteX5153" fmla="*/ 10278060 w 12194024"/>
              <a:gd name="connsiteY5153" fmla="*/ 486166 h 2160250"/>
              <a:gd name="connsiteX5154" fmla="*/ 10288164 w 12194024"/>
              <a:gd name="connsiteY5154" fmla="*/ 491610 h 2160250"/>
              <a:gd name="connsiteX5155" fmla="*/ 10278060 w 12194024"/>
              <a:gd name="connsiteY5155" fmla="*/ 497239 h 2160250"/>
              <a:gd name="connsiteX5156" fmla="*/ 10604077 w 12194024"/>
              <a:gd name="connsiteY5156" fmla="*/ 497239 h 2160250"/>
              <a:gd name="connsiteX5157" fmla="*/ 10599463 w 12194024"/>
              <a:gd name="connsiteY5157" fmla="*/ 491656 h 2160250"/>
              <a:gd name="connsiteX5158" fmla="*/ 10604077 w 12194024"/>
              <a:gd name="connsiteY5158" fmla="*/ 486166 h 2160250"/>
              <a:gd name="connsiteX5159" fmla="*/ 10614181 w 12194024"/>
              <a:gd name="connsiteY5159" fmla="*/ 491610 h 2160250"/>
              <a:gd name="connsiteX5160" fmla="*/ 10604077 w 12194024"/>
              <a:gd name="connsiteY5160" fmla="*/ 497239 h 2160250"/>
              <a:gd name="connsiteX5161" fmla="*/ 11147409 w 12194024"/>
              <a:gd name="connsiteY5161" fmla="*/ 497239 h 2160250"/>
              <a:gd name="connsiteX5162" fmla="*/ 11142795 w 12194024"/>
              <a:gd name="connsiteY5162" fmla="*/ 491656 h 2160250"/>
              <a:gd name="connsiteX5163" fmla="*/ 11147409 w 12194024"/>
              <a:gd name="connsiteY5163" fmla="*/ 486166 h 2160250"/>
              <a:gd name="connsiteX5164" fmla="*/ 11157514 w 12194024"/>
              <a:gd name="connsiteY5164" fmla="*/ 491610 h 2160250"/>
              <a:gd name="connsiteX5165" fmla="*/ 11147409 w 12194024"/>
              <a:gd name="connsiteY5165" fmla="*/ 497239 h 2160250"/>
              <a:gd name="connsiteX5166" fmla="*/ 179476 w 12194024"/>
              <a:gd name="connsiteY5166" fmla="*/ 497378 h 2160250"/>
              <a:gd name="connsiteX5167" fmla="*/ 172647 w 12194024"/>
              <a:gd name="connsiteY5167" fmla="*/ 491703 h 2160250"/>
              <a:gd name="connsiteX5168" fmla="*/ 177262 w 12194024"/>
              <a:gd name="connsiteY5168" fmla="*/ 483305 h 2160250"/>
              <a:gd name="connsiteX5169" fmla="*/ 184550 w 12194024"/>
              <a:gd name="connsiteY5169" fmla="*/ 491795 h 2160250"/>
              <a:gd name="connsiteX5170" fmla="*/ 179476 w 12194024"/>
              <a:gd name="connsiteY5170" fmla="*/ 497378 h 2160250"/>
              <a:gd name="connsiteX5171" fmla="*/ 288133 w 12194024"/>
              <a:gd name="connsiteY5171" fmla="*/ 497378 h 2160250"/>
              <a:gd name="connsiteX5172" fmla="*/ 281304 w 12194024"/>
              <a:gd name="connsiteY5172" fmla="*/ 491703 h 2160250"/>
              <a:gd name="connsiteX5173" fmla="*/ 285918 w 12194024"/>
              <a:gd name="connsiteY5173" fmla="*/ 483305 h 2160250"/>
              <a:gd name="connsiteX5174" fmla="*/ 293208 w 12194024"/>
              <a:gd name="connsiteY5174" fmla="*/ 491795 h 2160250"/>
              <a:gd name="connsiteX5175" fmla="*/ 288133 w 12194024"/>
              <a:gd name="connsiteY5175" fmla="*/ 497378 h 2160250"/>
              <a:gd name="connsiteX5176" fmla="*/ 396791 w 12194024"/>
              <a:gd name="connsiteY5176" fmla="*/ 497378 h 2160250"/>
              <a:gd name="connsiteX5177" fmla="*/ 389961 w 12194024"/>
              <a:gd name="connsiteY5177" fmla="*/ 491703 h 2160250"/>
              <a:gd name="connsiteX5178" fmla="*/ 394575 w 12194024"/>
              <a:gd name="connsiteY5178" fmla="*/ 483305 h 2160250"/>
              <a:gd name="connsiteX5179" fmla="*/ 401865 w 12194024"/>
              <a:gd name="connsiteY5179" fmla="*/ 491795 h 2160250"/>
              <a:gd name="connsiteX5180" fmla="*/ 396791 w 12194024"/>
              <a:gd name="connsiteY5180" fmla="*/ 497378 h 2160250"/>
              <a:gd name="connsiteX5181" fmla="*/ 722807 w 12194024"/>
              <a:gd name="connsiteY5181" fmla="*/ 497378 h 2160250"/>
              <a:gd name="connsiteX5182" fmla="*/ 715980 w 12194024"/>
              <a:gd name="connsiteY5182" fmla="*/ 491703 h 2160250"/>
              <a:gd name="connsiteX5183" fmla="*/ 720593 w 12194024"/>
              <a:gd name="connsiteY5183" fmla="*/ 483305 h 2160250"/>
              <a:gd name="connsiteX5184" fmla="*/ 727884 w 12194024"/>
              <a:gd name="connsiteY5184" fmla="*/ 491795 h 2160250"/>
              <a:gd name="connsiteX5185" fmla="*/ 722807 w 12194024"/>
              <a:gd name="connsiteY5185" fmla="*/ 497378 h 2160250"/>
              <a:gd name="connsiteX5186" fmla="*/ 1157437 w 12194024"/>
              <a:gd name="connsiteY5186" fmla="*/ 497378 h 2160250"/>
              <a:gd name="connsiteX5187" fmla="*/ 1150607 w 12194024"/>
              <a:gd name="connsiteY5187" fmla="*/ 491703 h 2160250"/>
              <a:gd name="connsiteX5188" fmla="*/ 1155222 w 12194024"/>
              <a:gd name="connsiteY5188" fmla="*/ 483305 h 2160250"/>
              <a:gd name="connsiteX5189" fmla="*/ 1162511 w 12194024"/>
              <a:gd name="connsiteY5189" fmla="*/ 491795 h 2160250"/>
              <a:gd name="connsiteX5190" fmla="*/ 1157437 w 12194024"/>
              <a:gd name="connsiteY5190" fmla="*/ 497378 h 2160250"/>
              <a:gd name="connsiteX5191" fmla="*/ 1918083 w 12194024"/>
              <a:gd name="connsiteY5191" fmla="*/ 497378 h 2160250"/>
              <a:gd name="connsiteX5192" fmla="*/ 1911300 w 12194024"/>
              <a:gd name="connsiteY5192" fmla="*/ 491656 h 2160250"/>
              <a:gd name="connsiteX5193" fmla="*/ 1915914 w 12194024"/>
              <a:gd name="connsiteY5193" fmla="*/ 483305 h 2160250"/>
              <a:gd name="connsiteX5194" fmla="*/ 1923158 w 12194024"/>
              <a:gd name="connsiteY5194" fmla="*/ 491841 h 2160250"/>
              <a:gd name="connsiteX5195" fmla="*/ 1918083 w 12194024"/>
              <a:gd name="connsiteY5195" fmla="*/ 497378 h 2160250"/>
              <a:gd name="connsiteX5196" fmla="*/ 2026786 w 12194024"/>
              <a:gd name="connsiteY5196" fmla="*/ 497378 h 2160250"/>
              <a:gd name="connsiteX5197" fmla="*/ 2019958 w 12194024"/>
              <a:gd name="connsiteY5197" fmla="*/ 491703 h 2160250"/>
              <a:gd name="connsiteX5198" fmla="*/ 2024572 w 12194024"/>
              <a:gd name="connsiteY5198" fmla="*/ 483305 h 2160250"/>
              <a:gd name="connsiteX5199" fmla="*/ 2031862 w 12194024"/>
              <a:gd name="connsiteY5199" fmla="*/ 491795 h 2160250"/>
              <a:gd name="connsiteX5200" fmla="*/ 2026786 w 12194024"/>
              <a:gd name="connsiteY5200" fmla="*/ 497378 h 2160250"/>
              <a:gd name="connsiteX5201" fmla="*/ 2244101 w 12194024"/>
              <a:gd name="connsiteY5201" fmla="*/ 497378 h 2160250"/>
              <a:gd name="connsiteX5202" fmla="*/ 2237272 w 12194024"/>
              <a:gd name="connsiteY5202" fmla="*/ 491703 h 2160250"/>
              <a:gd name="connsiteX5203" fmla="*/ 2241887 w 12194024"/>
              <a:gd name="connsiteY5203" fmla="*/ 483305 h 2160250"/>
              <a:gd name="connsiteX5204" fmla="*/ 2249176 w 12194024"/>
              <a:gd name="connsiteY5204" fmla="*/ 491795 h 2160250"/>
              <a:gd name="connsiteX5205" fmla="*/ 2244101 w 12194024"/>
              <a:gd name="connsiteY5205" fmla="*/ 497378 h 2160250"/>
              <a:gd name="connsiteX5206" fmla="*/ 3222062 w 12194024"/>
              <a:gd name="connsiteY5206" fmla="*/ 497378 h 2160250"/>
              <a:gd name="connsiteX5207" fmla="*/ 3215278 w 12194024"/>
              <a:gd name="connsiteY5207" fmla="*/ 491656 h 2160250"/>
              <a:gd name="connsiteX5208" fmla="*/ 3219892 w 12194024"/>
              <a:gd name="connsiteY5208" fmla="*/ 483305 h 2160250"/>
              <a:gd name="connsiteX5209" fmla="*/ 3227136 w 12194024"/>
              <a:gd name="connsiteY5209" fmla="*/ 491841 h 2160250"/>
              <a:gd name="connsiteX5210" fmla="*/ 3222062 w 12194024"/>
              <a:gd name="connsiteY5210" fmla="*/ 497378 h 2160250"/>
              <a:gd name="connsiteX5211" fmla="*/ 4417429 w 12194024"/>
              <a:gd name="connsiteY5211" fmla="*/ 497378 h 2160250"/>
              <a:gd name="connsiteX5212" fmla="*/ 4410600 w 12194024"/>
              <a:gd name="connsiteY5212" fmla="*/ 491703 h 2160250"/>
              <a:gd name="connsiteX5213" fmla="*/ 4415260 w 12194024"/>
              <a:gd name="connsiteY5213" fmla="*/ 483305 h 2160250"/>
              <a:gd name="connsiteX5214" fmla="*/ 4422504 w 12194024"/>
              <a:gd name="connsiteY5214" fmla="*/ 491795 h 2160250"/>
              <a:gd name="connsiteX5215" fmla="*/ 4417429 w 12194024"/>
              <a:gd name="connsiteY5215" fmla="*/ 497378 h 2160250"/>
              <a:gd name="connsiteX5216" fmla="*/ 5504093 w 12194024"/>
              <a:gd name="connsiteY5216" fmla="*/ 497378 h 2160250"/>
              <a:gd name="connsiteX5217" fmla="*/ 5497265 w 12194024"/>
              <a:gd name="connsiteY5217" fmla="*/ 491703 h 2160250"/>
              <a:gd name="connsiteX5218" fmla="*/ 5501924 w 12194024"/>
              <a:gd name="connsiteY5218" fmla="*/ 483305 h 2160250"/>
              <a:gd name="connsiteX5219" fmla="*/ 5509168 w 12194024"/>
              <a:gd name="connsiteY5219" fmla="*/ 491795 h 2160250"/>
              <a:gd name="connsiteX5220" fmla="*/ 5504093 w 12194024"/>
              <a:gd name="connsiteY5220" fmla="*/ 497378 h 2160250"/>
              <a:gd name="connsiteX5221" fmla="*/ 5830064 w 12194024"/>
              <a:gd name="connsiteY5221" fmla="*/ 497378 h 2160250"/>
              <a:gd name="connsiteX5222" fmla="*/ 5823281 w 12194024"/>
              <a:gd name="connsiteY5222" fmla="*/ 491656 h 2160250"/>
              <a:gd name="connsiteX5223" fmla="*/ 5827895 w 12194024"/>
              <a:gd name="connsiteY5223" fmla="*/ 483305 h 2160250"/>
              <a:gd name="connsiteX5224" fmla="*/ 5835140 w 12194024"/>
              <a:gd name="connsiteY5224" fmla="*/ 491841 h 2160250"/>
              <a:gd name="connsiteX5225" fmla="*/ 5830064 w 12194024"/>
              <a:gd name="connsiteY5225" fmla="*/ 497378 h 2160250"/>
              <a:gd name="connsiteX5226" fmla="*/ 6259451 w 12194024"/>
              <a:gd name="connsiteY5226" fmla="*/ 497378 h 2160250"/>
              <a:gd name="connsiteX5227" fmla="*/ 6252622 w 12194024"/>
              <a:gd name="connsiteY5227" fmla="*/ 491703 h 2160250"/>
              <a:gd name="connsiteX5228" fmla="*/ 6257237 w 12194024"/>
              <a:gd name="connsiteY5228" fmla="*/ 483305 h 2160250"/>
              <a:gd name="connsiteX5229" fmla="*/ 6264526 w 12194024"/>
              <a:gd name="connsiteY5229" fmla="*/ 491795 h 2160250"/>
              <a:gd name="connsiteX5230" fmla="*/ 6259451 w 12194024"/>
              <a:gd name="connsiteY5230" fmla="*/ 497378 h 2160250"/>
              <a:gd name="connsiteX5231" fmla="*/ 6368108 w 12194024"/>
              <a:gd name="connsiteY5231" fmla="*/ 497378 h 2160250"/>
              <a:gd name="connsiteX5232" fmla="*/ 6361279 w 12194024"/>
              <a:gd name="connsiteY5232" fmla="*/ 491703 h 2160250"/>
              <a:gd name="connsiteX5233" fmla="*/ 6365893 w 12194024"/>
              <a:gd name="connsiteY5233" fmla="*/ 483305 h 2160250"/>
              <a:gd name="connsiteX5234" fmla="*/ 6373184 w 12194024"/>
              <a:gd name="connsiteY5234" fmla="*/ 491795 h 2160250"/>
              <a:gd name="connsiteX5235" fmla="*/ 6368108 w 12194024"/>
              <a:gd name="connsiteY5235" fmla="*/ 497378 h 2160250"/>
              <a:gd name="connsiteX5236" fmla="*/ 6476766 w 12194024"/>
              <a:gd name="connsiteY5236" fmla="*/ 497378 h 2160250"/>
              <a:gd name="connsiteX5237" fmla="*/ 6469936 w 12194024"/>
              <a:gd name="connsiteY5237" fmla="*/ 491702 h 2160250"/>
              <a:gd name="connsiteX5238" fmla="*/ 6474551 w 12194024"/>
              <a:gd name="connsiteY5238" fmla="*/ 483305 h 2160250"/>
              <a:gd name="connsiteX5239" fmla="*/ 6481841 w 12194024"/>
              <a:gd name="connsiteY5239" fmla="*/ 491795 h 2160250"/>
              <a:gd name="connsiteX5240" fmla="*/ 6476766 w 12194024"/>
              <a:gd name="connsiteY5240" fmla="*/ 497378 h 2160250"/>
              <a:gd name="connsiteX5241" fmla="*/ 6802782 w 12194024"/>
              <a:gd name="connsiteY5241" fmla="*/ 497378 h 2160250"/>
              <a:gd name="connsiteX5242" fmla="*/ 6795955 w 12194024"/>
              <a:gd name="connsiteY5242" fmla="*/ 491702 h 2160250"/>
              <a:gd name="connsiteX5243" fmla="*/ 6800568 w 12194024"/>
              <a:gd name="connsiteY5243" fmla="*/ 483305 h 2160250"/>
              <a:gd name="connsiteX5244" fmla="*/ 6807858 w 12194024"/>
              <a:gd name="connsiteY5244" fmla="*/ 491795 h 2160250"/>
              <a:gd name="connsiteX5245" fmla="*/ 6802782 w 12194024"/>
              <a:gd name="connsiteY5245" fmla="*/ 497378 h 2160250"/>
              <a:gd name="connsiteX5246" fmla="*/ 7237412 w 12194024"/>
              <a:gd name="connsiteY5246" fmla="*/ 497378 h 2160250"/>
              <a:gd name="connsiteX5247" fmla="*/ 7230583 w 12194024"/>
              <a:gd name="connsiteY5247" fmla="*/ 491702 h 2160250"/>
              <a:gd name="connsiteX5248" fmla="*/ 7235197 w 12194024"/>
              <a:gd name="connsiteY5248" fmla="*/ 483305 h 2160250"/>
              <a:gd name="connsiteX5249" fmla="*/ 7242487 w 12194024"/>
              <a:gd name="connsiteY5249" fmla="*/ 491795 h 2160250"/>
              <a:gd name="connsiteX5250" fmla="*/ 7237412 w 12194024"/>
              <a:gd name="connsiteY5250" fmla="*/ 497378 h 2160250"/>
              <a:gd name="connsiteX5251" fmla="*/ 7998058 w 12194024"/>
              <a:gd name="connsiteY5251" fmla="*/ 497378 h 2160250"/>
              <a:gd name="connsiteX5252" fmla="*/ 7991275 w 12194024"/>
              <a:gd name="connsiteY5252" fmla="*/ 491657 h 2160250"/>
              <a:gd name="connsiteX5253" fmla="*/ 7995890 w 12194024"/>
              <a:gd name="connsiteY5253" fmla="*/ 483305 h 2160250"/>
              <a:gd name="connsiteX5254" fmla="*/ 8003133 w 12194024"/>
              <a:gd name="connsiteY5254" fmla="*/ 491841 h 2160250"/>
              <a:gd name="connsiteX5255" fmla="*/ 7998058 w 12194024"/>
              <a:gd name="connsiteY5255" fmla="*/ 497378 h 2160250"/>
              <a:gd name="connsiteX5256" fmla="*/ 8106761 w 12194024"/>
              <a:gd name="connsiteY5256" fmla="*/ 497378 h 2160250"/>
              <a:gd name="connsiteX5257" fmla="*/ 8099933 w 12194024"/>
              <a:gd name="connsiteY5257" fmla="*/ 491703 h 2160250"/>
              <a:gd name="connsiteX5258" fmla="*/ 8104546 w 12194024"/>
              <a:gd name="connsiteY5258" fmla="*/ 483305 h 2160250"/>
              <a:gd name="connsiteX5259" fmla="*/ 8111836 w 12194024"/>
              <a:gd name="connsiteY5259" fmla="*/ 491795 h 2160250"/>
              <a:gd name="connsiteX5260" fmla="*/ 8106761 w 12194024"/>
              <a:gd name="connsiteY5260" fmla="*/ 497378 h 2160250"/>
              <a:gd name="connsiteX5261" fmla="*/ 8324075 w 12194024"/>
              <a:gd name="connsiteY5261" fmla="*/ 497378 h 2160250"/>
              <a:gd name="connsiteX5262" fmla="*/ 8317247 w 12194024"/>
              <a:gd name="connsiteY5262" fmla="*/ 491703 h 2160250"/>
              <a:gd name="connsiteX5263" fmla="*/ 8321862 w 12194024"/>
              <a:gd name="connsiteY5263" fmla="*/ 483305 h 2160250"/>
              <a:gd name="connsiteX5264" fmla="*/ 8329151 w 12194024"/>
              <a:gd name="connsiteY5264" fmla="*/ 491795 h 2160250"/>
              <a:gd name="connsiteX5265" fmla="*/ 8324075 w 12194024"/>
              <a:gd name="connsiteY5265" fmla="*/ 497378 h 2160250"/>
              <a:gd name="connsiteX5266" fmla="*/ 9302036 w 12194024"/>
              <a:gd name="connsiteY5266" fmla="*/ 497378 h 2160250"/>
              <a:gd name="connsiteX5267" fmla="*/ 9295254 w 12194024"/>
              <a:gd name="connsiteY5267" fmla="*/ 491656 h 2160250"/>
              <a:gd name="connsiteX5268" fmla="*/ 9299868 w 12194024"/>
              <a:gd name="connsiteY5268" fmla="*/ 483305 h 2160250"/>
              <a:gd name="connsiteX5269" fmla="*/ 9307112 w 12194024"/>
              <a:gd name="connsiteY5269" fmla="*/ 491841 h 2160250"/>
              <a:gd name="connsiteX5270" fmla="*/ 9302036 w 12194024"/>
              <a:gd name="connsiteY5270" fmla="*/ 497378 h 2160250"/>
              <a:gd name="connsiteX5271" fmla="*/ 10497404 w 12194024"/>
              <a:gd name="connsiteY5271" fmla="*/ 497378 h 2160250"/>
              <a:gd name="connsiteX5272" fmla="*/ 10490575 w 12194024"/>
              <a:gd name="connsiteY5272" fmla="*/ 491703 h 2160250"/>
              <a:gd name="connsiteX5273" fmla="*/ 10495235 w 12194024"/>
              <a:gd name="connsiteY5273" fmla="*/ 483305 h 2160250"/>
              <a:gd name="connsiteX5274" fmla="*/ 10502479 w 12194024"/>
              <a:gd name="connsiteY5274" fmla="*/ 491795 h 2160250"/>
              <a:gd name="connsiteX5275" fmla="*/ 10497404 w 12194024"/>
              <a:gd name="connsiteY5275" fmla="*/ 497378 h 2160250"/>
              <a:gd name="connsiteX5276" fmla="*/ 11584068 w 12194024"/>
              <a:gd name="connsiteY5276" fmla="*/ 497378 h 2160250"/>
              <a:gd name="connsiteX5277" fmla="*/ 11577239 w 12194024"/>
              <a:gd name="connsiteY5277" fmla="*/ 491703 h 2160250"/>
              <a:gd name="connsiteX5278" fmla="*/ 11581899 w 12194024"/>
              <a:gd name="connsiteY5278" fmla="*/ 483305 h 2160250"/>
              <a:gd name="connsiteX5279" fmla="*/ 11589143 w 12194024"/>
              <a:gd name="connsiteY5279" fmla="*/ 491795 h 2160250"/>
              <a:gd name="connsiteX5280" fmla="*/ 11584068 w 12194024"/>
              <a:gd name="connsiteY5280" fmla="*/ 497378 h 2160250"/>
              <a:gd name="connsiteX5281" fmla="*/ 11910039 w 12194024"/>
              <a:gd name="connsiteY5281" fmla="*/ 497378 h 2160250"/>
              <a:gd name="connsiteX5282" fmla="*/ 11903256 w 12194024"/>
              <a:gd name="connsiteY5282" fmla="*/ 491656 h 2160250"/>
              <a:gd name="connsiteX5283" fmla="*/ 11907870 w 12194024"/>
              <a:gd name="connsiteY5283" fmla="*/ 483305 h 2160250"/>
              <a:gd name="connsiteX5284" fmla="*/ 11915115 w 12194024"/>
              <a:gd name="connsiteY5284" fmla="*/ 491841 h 2160250"/>
              <a:gd name="connsiteX5285" fmla="*/ 11910039 w 12194024"/>
              <a:gd name="connsiteY5285" fmla="*/ 497378 h 2160250"/>
              <a:gd name="connsiteX5286" fmla="*/ 69758 w 12194024"/>
              <a:gd name="connsiteY5286" fmla="*/ 497470 h 2160250"/>
              <a:gd name="connsiteX5287" fmla="*/ 64451 w 12194024"/>
              <a:gd name="connsiteY5287" fmla="*/ 492671 h 2160250"/>
              <a:gd name="connsiteX5288" fmla="*/ 67866 w 12194024"/>
              <a:gd name="connsiteY5288" fmla="*/ 486212 h 2160250"/>
              <a:gd name="connsiteX5289" fmla="*/ 76125 w 12194024"/>
              <a:gd name="connsiteY5289" fmla="*/ 492348 h 2160250"/>
              <a:gd name="connsiteX5290" fmla="*/ 69758 w 12194024"/>
              <a:gd name="connsiteY5290" fmla="*/ 497470 h 2160250"/>
              <a:gd name="connsiteX5291" fmla="*/ 1482393 w 12194024"/>
              <a:gd name="connsiteY5291" fmla="*/ 497470 h 2160250"/>
              <a:gd name="connsiteX5292" fmla="*/ 1477087 w 12194024"/>
              <a:gd name="connsiteY5292" fmla="*/ 492671 h 2160250"/>
              <a:gd name="connsiteX5293" fmla="*/ 1480501 w 12194024"/>
              <a:gd name="connsiteY5293" fmla="*/ 486212 h 2160250"/>
              <a:gd name="connsiteX5294" fmla="*/ 1488806 w 12194024"/>
              <a:gd name="connsiteY5294" fmla="*/ 492348 h 2160250"/>
              <a:gd name="connsiteX5295" fmla="*/ 1482393 w 12194024"/>
              <a:gd name="connsiteY5295" fmla="*/ 497470 h 2160250"/>
              <a:gd name="connsiteX5296" fmla="*/ 1591235 w 12194024"/>
              <a:gd name="connsiteY5296" fmla="*/ 497470 h 2160250"/>
              <a:gd name="connsiteX5297" fmla="*/ 1583069 w 12194024"/>
              <a:gd name="connsiteY5297" fmla="*/ 490365 h 2160250"/>
              <a:gd name="connsiteX5298" fmla="*/ 1591327 w 12194024"/>
              <a:gd name="connsiteY5298" fmla="*/ 485751 h 2160250"/>
              <a:gd name="connsiteX5299" fmla="*/ 1597002 w 12194024"/>
              <a:gd name="connsiteY5299" fmla="*/ 492625 h 2160250"/>
              <a:gd name="connsiteX5300" fmla="*/ 1591235 w 12194024"/>
              <a:gd name="connsiteY5300" fmla="*/ 497470 h 2160250"/>
              <a:gd name="connsiteX5301" fmla="*/ 1699753 w 12194024"/>
              <a:gd name="connsiteY5301" fmla="*/ 497470 h 2160250"/>
              <a:gd name="connsiteX5302" fmla="*/ 1694448 w 12194024"/>
              <a:gd name="connsiteY5302" fmla="*/ 492671 h 2160250"/>
              <a:gd name="connsiteX5303" fmla="*/ 1697862 w 12194024"/>
              <a:gd name="connsiteY5303" fmla="*/ 486212 h 2160250"/>
              <a:gd name="connsiteX5304" fmla="*/ 1706121 w 12194024"/>
              <a:gd name="connsiteY5304" fmla="*/ 492348 h 2160250"/>
              <a:gd name="connsiteX5305" fmla="*/ 1699753 w 12194024"/>
              <a:gd name="connsiteY5305" fmla="*/ 497470 h 2160250"/>
              <a:gd name="connsiteX5306" fmla="*/ 1808549 w 12194024"/>
              <a:gd name="connsiteY5306" fmla="*/ 497470 h 2160250"/>
              <a:gd name="connsiteX5307" fmla="*/ 1800382 w 12194024"/>
              <a:gd name="connsiteY5307" fmla="*/ 490365 h 2160250"/>
              <a:gd name="connsiteX5308" fmla="*/ 1808641 w 12194024"/>
              <a:gd name="connsiteY5308" fmla="*/ 485751 h 2160250"/>
              <a:gd name="connsiteX5309" fmla="*/ 1814316 w 12194024"/>
              <a:gd name="connsiteY5309" fmla="*/ 492625 h 2160250"/>
              <a:gd name="connsiteX5310" fmla="*/ 1808549 w 12194024"/>
              <a:gd name="connsiteY5310" fmla="*/ 497470 h 2160250"/>
              <a:gd name="connsiteX5311" fmla="*/ 2460400 w 12194024"/>
              <a:gd name="connsiteY5311" fmla="*/ 497470 h 2160250"/>
              <a:gd name="connsiteX5312" fmla="*/ 2455094 w 12194024"/>
              <a:gd name="connsiteY5312" fmla="*/ 492671 h 2160250"/>
              <a:gd name="connsiteX5313" fmla="*/ 2458508 w 12194024"/>
              <a:gd name="connsiteY5313" fmla="*/ 486212 h 2160250"/>
              <a:gd name="connsiteX5314" fmla="*/ 2466767 w 12194024"/>
              <a:gd name="connsiteY5314" fmla="*/ 492348 h 2160250"/>
              <a:gd name="connsiteX5315" fmla="*/ 2460400 w 12194024"/>
              <a:gd name="connsiteY5315" fmla="*/ 497470 h 2160250"/>
              <a:gd name="connsiteX5316" fmla="*/ 2569057 w 12194024"/>
              <a:gd name="connsiteY5316" fmla="*/ 497470 h 2160250"/>
              <a:gd name="connsiteX5317" fmla="*/ 2563751 w 12194024"/>
              <a:gd name="connsiteY5317" fmla="*/ 492671 h 2160250"/>
              <a:gd name="connsiteX5318" fmla="*/ 2567165 w 12194024"/>
              <a:gd name="connsiteY5318" fmla="*/ 486212 h 2160250"/>
              <a:gd name="connsiteX5319" fmla="*/ 2575424 w 12194024"/>
              <a:gd name="connsiteY5319" fmla="*/ 492348 h 2160250"/>
              <a:gd name="connsiteX5320" fmla="*/ 2569057 w 12194024"/>
              <a:gd name="connsiteY5320" fmla="*/ 497470 h 2160250"/>
              <a:gd name="connsiteX5321" fmla="*/ 2677714 w 12194024"/>
              <a:gd name="connsiteY5321" fmla="*/ 497470 h 2160250"/>
              <a:gd name="connsiteX5322" fmla="*/ 2672408 w 12194024"/>
              <a:gd name="connsiteY5322" fmla="*/ 492671 h 2160250"/>
              <a:gd name="connsiteX5323" fmla="*/ 2675822 w 12194024"/>
              <a:gd name="connsiteY5323" fmla="*/ 486212 h 2160250"/>
              <a:gd name="connsiteX5324" fmla="*/ 2684082 w 12194024"/>
              <a:gd name="connsiteY5324" fmla="*/ 492348 h 2160250"/>
              <a:gd name="connsiteX5325" fmla="*/ 2677714 w 12194024"/>
              <a:gd name="connsiteY5325" fmla="*/ 497470 h 2160250"/>
              <a:gd name="connsiteX5326" fmla="*/ 2786556 w 12194024"/>
              <a:gd name="connsiteY5326" fmla="*/ 497470 h 2160250"/>
              <a:gd name="connsiteX5327" fmla="*/ 2778389 w 12194024"/>
              <a:gd name="connsiteY5327" fmla="*/ 490365 h 2160250"/>
              <a:gd name="connsiteX5328" fmla="*/ 2786648 w 12194024"/>
              <a:gd name="connsiteY5328" fmla="*/ 485751 h 2160250"/>
              <a:gd name="connsiteX5329" fmla="*/ 2792324 w 12194024"/>
              <a:gd name="connsiteY5329" fmla="*/ 492625 h 2160250"/>
              <a:gd name="connsiteX5330" fmla="*/ 2786556 w 12194024"/>
              <a:gd name="connsiteY5330" fmla="*/ 497470 h 2160250"/>
              <a:gd name="connsiteX5331" fmla="*/ 3003870 w 12194024"/>
              <a:gd name="connsiteY5331" fmla="*/ 497470 h 2160250"/>
              <a:gd name="connsiteX5332" fmla="*/ 2995703 w 12194024"/>
              <a:gd name="connsiteY5332" fmla="*/ 490365 h 2160250"/>
              <a:gd name="connsiteX5333" fmla="*/ 3003963 w 12194024"/>
              <a:gd name="connsiteY5333" fmla="*/ 485751 h 2160250"/>
              <a:gd name="connsiteX5334" fmla="*/ 3009638 w 12194024"/>
              <a:gd name="connsiteY5334" fmla="*/ 492625 h 2160250"/>
              <a:gd name="connsiteX5335" fmla="*/ 3003870 w 12194024"/>
              <a:gd name="connsiteY5335" fmla="*/ 497470 h 2160250"/>
              <a:gd name="connsiteX5336" fmla="*/ 3329749 w 12194024"/>
              <a:gd name="connsiteY5336" fmla="*/ 497470 h 2160250"/>
              <a:gd name="connsiteX5337" fmla="*/ 3324443 w 12194024"/>
              <a:gd name="connsiteY5337" fmla="*/ 492671 h 2160250"/>
              <a:gd name="connsiteX5338" fmla="*/ 3327858 w 12194024"/>
              <a:gd name="connsiteY5338" fmla="*/ 486212 h 2160250"/>
              <a:gd name="connsiteX5339" fmla="*/ 3336162 w 12194024"/>
              <a:gd name="connsiteY5339" fmla="*/ 492348 h 2160250"/>
              <a:gd name="connsiteX5340" fmla="*/ 3329749 w 12194024"/>
              <a:gd name="connsiteY5340" fmla="*/ 497470 h 2160250"/>
              <a:gd name="connsiteX5341" fmla="*/ 3438407 w 12194024"/>
              <a:gd name="connsiteY5341" fmla="*/ 497470 h 2160250"/>
              <a:gd name="connsiteX5342" fmla="*/ 3433100 w 12194024"/>
              <a:gd name="connsiteY5342" fmla="*/ 492671 h 2160250"/>
              <a:gd name="connsiteX5343" fmla="*/ 3436514 w 12194024"/>
              <a:gd name="connsiteY5343" fmla="*/ 486212 h 2160250"/>
              <a:gd name="connsiteX5344" fmla="*/ 3444774 w 12194024"/>
              <a:gd name="connsiteY5344" fmla="*/ 492348 h 2160250"/>
              <a:gd name="connsiteX5345" fmla="*/ 3438407 w 12194024"/>
              <a:gd name="connsiteY5345" fmla="*/ 497470 h 2160250"/>
              <a:gd name="connsiteX5346" fmla="*/ 3655720 w 12194024"/>
              <a:gd name="connsiteY5346" fmla="*/ 497470 h 2160250"/>
              <a:gd name="connsiteX5347" fmla="*/ 3650416 w 12194024"/>
              <a:gd name="connsiteY5347" fmla="*/ 492671 h 2160250"/>
              <a:gd name="connsiteX5348" fmla="*/ 3653829 w 12194024"/>
              <a:gd name="connsiteY5348" fmla="*/ 486212 h 2160250"/>
              <a:gd name="connsiteX5349" fmla="*/ 3662135 w 12194024"/>
              <a:gd name="connsiteY5349" fmla="*/ 492348 h 2160250"/>
              <a:gd name="connsiteX5350" fmla="*/ 3655720 w 12194024"/>
              <a:gd name="connsiteY5350" fmla="*/ 497470 h 2160250"/>
              <a:gd name="connsiteX5351" fmla="*/ 3764378 w 12194024"/>
              <a:gd name="connsiteY5351" fmla="*/ 497470 h 2160250"/>
              <a:gd name="connsiteX5352" fmla="*/ 3759073 w 12194024"/>
              <a:gd name="connsiteY5352" fmla="*/ 492671 h 2160250"/>
              <a:gd name="connsiteX5353" fmla="*/ 3762486 w 12194024"/>
              <a:gd name="connsiteY5353" fmla="*/ 486212 h 2160250"/>
              <a:gd name="connsiteX5354" fmla="*/ 3770746 w 12194024"/>
              <a:gd name="connsiteY5354" fmla="*/ 492348 h 2160250"/>
              <a:gd name="connsiteX5355" fmla="*/ 3764378 w 12194024"/>
              <a:gd name="connsiteY5355" fmla="*/ 497470 h 2160250"/>
              <a:gd name="connsiteX5356" fmla="*/ 3873082 w 12194024"/>
              <a:gd name="connsiteY5356" fmla="*/ 497470 h 2160250"/>
              <a:gd name="connsiteX5357" fmla="*/ 3867775 w 12194024"/>
              <a:gd name="connsiteY5357" fmla="*/ 492671 h 2160250"/>
              <a:gd name="connsiteX5358" fmla="*/ 3871190 w 12194024"/>
              <a:gd name="connsiteY5358" fmla="*/ 486212 h 2160250"/>
              <a:gd name="connsiteX5359" fmla="*/ 3879449 w 12194024"/>
              <a:gd name="connsiteY5359" fmla="*/ 492348 h 2160250"/>
              <a:gd name="connsiteX5360" fmla="*/ 3873082 w 12194024"/>
              <a:gd name="connsiteY5360" fmla="*/ 497470 h 2160250"/>
              <a:gd name="connsiteX5361" fmla="*/ 3981877 w 12194024"/>
              <a:gd name="connsiteY5361" fmla="*/ 497470 h 2160250"/>
              <a:gd name="connsiteX5362" fmla="*/ 3973711 w 12194024"/>
              <a:gd name="connsiteY5362" fmla="*/ 490365 h 2160250"/>
              <a:gd name="connsiteX5363" fmla="*/ 3981970 w 12194024"/>
              <a:gd name="connsiteY5363" fmla="*/ 485751 h 2160250"/>
              <a:gd name="connsiteX5364" fmla="*/ 3987645 w 12194024"/>
              <a:gd name="connsiteY5364" fmla="*/ 492625 h 2160250"/>
              <a:gd name="connsiteX5365" fmla="*/ 3981877 w 12194024"/>
              <a:gd name="connsiteY5365" fmla="*/ 497470 h 2160250"/>
              <a:gd name="connsiteX5366" fmla="*/ 4090396 w 12194024"/>
              <a:gd name="connsiteY5366" fmla="*/ 497470 h 2160250"/>
              <a:gd name="connsiteX5367" fmla="*/ 4085090 w 12194024"/>
              <a:gd name="connsiteY5367" fmla="*/ 492671 h 2160250"/>
              <a:gd name="connsiteX5368" fmla="*/ 4088504 w 12194024"/>
              <a:gd name="connsiteY5368" fmla="*/ 486212 h 2160250"/>
              <a:gd name="connsiteX5369" fmla="*/ 4096763 w 12194024"/>
              <a:gd name="connsiteY5369" fmla="*/ 492348 h 2160250"/>
              <a:gd name="connsiteX5370" fmla="*/ 4090396 w 12194024"/>
              <a:gd name="connsiteY5370" fmla="*/ 497470 h 2160250"/>
              <a:gd name="connsiteX5371" fmla="*/ 4742523 w 12194024"/>
              <a:gd name="connsiteY5371" fmla="*/ 497470 h 2160250"/>
              <a:gd name="connsiteX5372" fmla="*/ 4734357 w 12194024"/>
              <a:gd name="connsiteY5372" fmla="*/ 490365 h 2160250"/>
              <a:gd name="connsiteX5373" fmla="*/ 4742616 w 12194024"/>
              <a:gd name="connsiteY5373" fmla="*/ 485751 h 2160250"/>
              <a:gd name="connsiteX5374" fmla="*/ 4748291 w 12194024"/>
              <a:gd name="connsiteY5374" fmla="*/ 492625 h 2160250"/>
              <a:gd name="connsiteX5375" fmla="*/ 4742523 w 12194024"/>
              <a:gd name="connsiteY5375" fmla="*/ 497470 h 2160250"/>
              <a:gd name="connsiteX5376" fmla="*/ 4851042 w 12194024"/>
              <a:gd name="connsiteY5376" fmla="*/ 497470 h 2160250"/>
              <a:gd name="connsiteX5377" fmla="*/ 4845736 w 12194024"/>
              <a:gd name="connsiteY5377" fmla="*/ 492671 h 2160250"/>
              <a:gd name="connsiteX5378" fmla="*/ 4849151 w 12194024"/>
              <a:gd name="connsiteY5378" fmla="*/ 486212 h 2160250"/>
              <a:gd name="connsiteX5379" fmla="*/ 4857410 w 12194024"/>
              <a:gd name="connsiteY5379" fmla="*/ 492348 h 2160250"/>
              <a:gd name="connsiteX5380" fmla="*/ 4851042 w 12194024"/>
              <a:gd name="connsiteY5380" fmla="*/ 497470 h 2160250"/>
              <a:gd name="connsiteX5381" fmla="*/ 4959700 w 12194024"/>
              <a:gd name="connsiteY5381" fmla="*/ 497470 h 2160250"/>
              <a:gd name="connsiteX5382" fmla="*/ 4954394 w 12194024"/>
              <a:gd name="connsiteY5382" fmla="*/ 492671 h 2160250"/>
              <a:gd name="connsiteX5383" fmla="*/ 4957808 w 12194024"/>
              <a:gd name="connsiteY5383" fmla="*/ 486212 h 2160250"/>
              <a:gd name="connsiteX5384" fmla="*/ 4966067 w 12194024"/>
              <a:gd name="connsiteY5384" fmla="*/ 492348 h 2160250"/>
              <a:gd name="connsiteX5385" fmla="*/ 4959700 w 12194024"/>
              <a:gd name="connsiteY5385" fmla="*/ 497470 h 2160250"/>
              <a:gd name="connsiteX5386" fmla="*/ 5177060 w 12194024"/>
              <a:gd name="connsiteY5386" fmla="*/ 497470 h 2160250"/>
              <a:gd name="connsiteX5387" fmla="*/ 5171754 w 12194024"/>
              <a:gd name="connsiteY5387" fmla="*/ 492671 h 2160250"/>
              <a:gd name="connsiteX5388" fmla="*/ 5175168 w 12194024"/>
              <a:gd name="connsiteY5388" fmla="*/ 486212 h 2160250"/>
              <a:gd name="connsiteX5389" fmla="*/ 5183427 w 12194024"/>
              <a:gd name="connsiteY5389" fmla="*/ 492348 h 2160250"/>
              <a:gd name="connsiteX5390" fmla="*/ 5177060 w 12194024"/>
              <a:gd name="connsiteY5390" fmla="*/ 497470 h 2160250"/>
              <a:gd name="connsiteX5391" fmla="*/ 5394374 w 12194024"/>
              <a:gd name="connsiteY5391" fmla="*/ 497470 h 2160250"/>
              <a:gd name="connsiteX5392" fmla="*/ 5389068 w 12194024"/>
              <a:gd name="connsiteY5392" fmla="*/ 492671 h 2160250"/>
              <a:gd name="connsiteX5393" fmla="*/ 5392482 w 12194024"/>
              <a:gd name="connsiteY5393" fmla="*/ 486212 h 2160250"/>
              <a:gd name="connsiteX5394" fmla="*/ 5400742 w 12194024"/>
              <a:gd name="connsiteY5394" fmla="*/ 492348 h 2160250"/>
              <a:gd name="connsiteX5395" fmla="*/ 5394374 w 12194024"/>
              <a:gd name="connsiteY5395" fmla="*/ 497470 h 2160250"/>
              <a:gd name="connsiteX5396" fmla="*/ 5937706 w 12194024"/>
              <a:gd name="connsiteY5396" fmla="*/ 497470 h 2160250"/>
              <a:gd name="connsiteX5397" fmla="*/ 5932400 w 12194024"/>
              <a:gd name="connsiteY5397" fmla="*/ 492671 h 2160250"/>
              <a:gd name="connsiteX5398" fmla="*/ 5935814 w 12194024"/>
              <a:gd name="connsiteY5398" fmla="*/ 486212 h 2160250"/>
              <a:gd name="connsiteX5399" fmla="*/ 5944073 w 12194024"/>
              <a:gd name="connsiteY5399" fmla="*/ 492348 h 2160250"/>
              <a:gd name="connsiteX5400" fmla="*/ 5937706 w 12194024"/>
              <a:gd name="connsiteY5400" fmla="*/ 497470 h 2160250"/>
              <a:gd name="connsiteX5401" fmla="*/ 6046364 w 12194024"/>
              <a:gd name="connsiteY5401" fmla="*/ 497470 h 2160250"/>
              <a:gd name="connsiteX5402" fmla="*/ 6041057 w 12194024"/>
              <a:gd name="connsiteY5402" fmla="*/ 492671 h 2160250"/>
              <a:gd name="connsiteX5403" fmla="*/ 6044472 w 12194024"/>
              <a:gd name="connsiteY5403" fmla="*/ 486212 h 2160250"/>
              <a:gd name="connsiteX5404" fmla="*/ 6052731 w 12194024"/>
              <a:gd name="connsiteY5404" fmla="*/ 492348 h 2160250"/>
              <a:gd name="connsiteX5405" fmla="*/ 6046364 w 12194024"/>
              <a:gd name="connsiteY5405" fmla="*/ 497470 h 2160250"/>
              <a:gd name="connsiteX5406" fmla="*/ 6149733 w 12194024"/>
              <a:gd name="connsiteY5406" fmla="*/ 497470 h 2160250"/>
              <a:gd name="connsiteX5407" fmla="*/ 6144426 w 12194024"/>
              <a:gd name="connsiteY5407" fmla="*/ 492671 h 2160250"/>
              <a:gd name="connsiteX5408" fmla="*/ 6147841 w 12194024"/>
              <a:gd name="connsiteY5408" fmla="*/ 486212 h 2160250"/>
              <a:gd name="connsiteX5409" fmla="*/ 6156100 w 12194024"/>
              <a:gd name="connsiteY5409" fmla="*/ 492348 h 2160250"/>
              <a:gd name="connsiteX5410" fmla="*/ 6149733 w 12194024"/>
              <a:gd name="connsiteY5410" fmla="*/ 497470 h 2160250"/>
              <a:gd name="connsiteX5411" fmla="*/ 7562368 w 12194024"/>
              <a:gd name="connsiteY5411" fmla="*/ 497470 h 2160250"/>
              <a:gd name="connsiteX5412" fmla="*/ 7557062 w 12194024"/>
              <a:gd name="connsiteY5412" fmla="*/ 492671 h 2160250"/>
              <a:gd name="connsiteX5413" fmla="*/ 7560476 w 12194024"/>
              <a:gd name="connsiteY5413" fmla="*/ 486212 h 2160250"/>
              <a:gd name="connsiteX5414" fmla="*/ 7568782 w 12194024"/>
              <a:gd name="connsiteY5414" fmla="*/ 492348 h 2160250"/>
              <a:gd name="connsiteX5415" fmla="*/ 7562368 w 12194024"/>
              <a:gd name="connsiteY5415" fmla="*/ 497470 h 2160250"/>
              <a:gd name="connsiteX5416" fmla="*/ 7671210 w 12194024"/>
              <a:gd name="connsiteY5416" fmla="*/ 497470 h 2160250"/>
              <a:gd name="connsiteX5417" fmla="*/ 7663044 w 12194024"/>
              <a:gd name="connsiteY5417" fmla="*/ 490365 h 2160250"/>
              <a:gd name="connsiteX5418" fmla="*/ 7671302 w 12194024"/>
              <a:gd name="connsiteY5418" fmla="*/ 485751 h 2160250"/>
              <a:gd name="connsiteX5419" fmla="*/ 7676978 w 12194024"/>
              <a:gd name="connsiteY5419" fmla="*/ 492625 h 2160250"/>
              <a:gd name="connsiteX5420" fmla="*/ 7671210 w 12194024"/>
              <a:gd name="connsiteY5420" fmla="*/ 497470 h 2160250"/>
              <a:gd name="connsiteX5421" fmla="*/ 7779729 w 12194024"/>
              <a:gd name="connsiteY5421" fmla="*/ 497470 h 2160250"/>
              <a:gd name="connsiteX5422" fmla="*/ 7774423 w 12194024"/>
              <a:gd name="connsiteY5422" fmla="*/ 492671 h 2160250"/>
              <a:gd name="connsiteX5423" fmla="*/ 7777837 w 12194024"/>
              <a:gd name="connsiteY5423" fmla="*/ 486212 h 2160250"/>
              <a:gd name="connsiteX5424" fmla="*/ 7786095 w 12194024"/>
              <a:gd name="connsiteY5424" fmla="*/ 492348 h 2160250"/>
              <a:gd name="connsiteX5425" fmla="*/ 7779729 w 12194024"/>
              <a:gd name="connsiteY5425" fmla="*/ 497470 h 2160250"/>
              <a:gd name="connsiteX5426" fmla="*/ 7888524 w 12194024"/>
              <a:gd name="connsiteY5426" fmla="*/ 497470 h 2160250"/>
              <a:gd name="connsiteX5427" fmla="*/ 7880357 w 12194024"/>
              <a:gd name="connsiteY5427" fmla="*/ 490365 h 2160250"/>
              <a:gd name="connsiteX5428" fmla="*/ 7888616 w 12194024"/>
              <a:gd name="connsiteY5428" fmla="*/ 485751 h 2160250"/>
              <a:gd name="connsiteX5429" fmla="*/ 7894292 w 12194024"/>
              <a:gd name="connsiteY5429" fmla="*/ 492625 h 2160250"/>
              <a:gd name="connsiteX5430" fmla="*/ 7888524 w 12194024"/>
              <a:gd name="connsiteY5430" fmla="*/ 497470 h 2160250"/>
              <a:gd name="connsiteX5431" fmla="*/ 8540375 w 12194024"/>
              <a:gd name="connsiteY5431" fmla="*/ 497470 h 2160250"/>
              <a:gd name="connsiteX5432" fmla="*/ 8535068 w 12194024"/>
              <a:gd name="connsiteY5432" fmla="*/ 492671 h 2160250"/>
              <a:gd name="connsiteX5433" fmla="*/ 8538483 w 12194024"/>
              <a:gd name="connsiteY5433" fmla="*/ 486212 h 2160250"/>
              <a:gd name="connsiteX5434" fmla="*/ 8546742 w 12194024"/>
              <a:gd name="connsiteY5434" fmla="*/ 492348 h 2160250"/>
              <a:gd name="connsiteX5435" fmla="*/ 8540375 w 12194024"/>
              <a:gd name="connsiteY5435" fmla="*/ 497470 h 2160250"/>
              <a:gd name="connsiteX5436" fmla="*/ 8649033 w 12194024"/>
              <a:gd name="connsiteY5436" fmla="*/ 497470 h 2160250"/>
              <a:gd name="connsiteX5437" fmla="*/ 8643726 w 12194024"/>
              <a:gd name="connsiteY5437" fmla="*/ 492671 h 2160250"/>
              <a:gd name="connsiteX5438" fmla="*/ 8647140 w 12194024"/>
              <a:gd name="connsiteY5438" fmla="*/ 486212 h 2160250"/>
              <a:gd name="connsiteX5439" fmla="*/ 8655399 w 12194024"/>
              <a:gd name="connsiteY5439" fmla="*/ 492348 h 2160250"/>
              <a:gd name="connsiteX5440" fmla="*/ 8649033 w 12194024"/>
              <a:gd name="connsiteY5440" fmla="*/ 497470 h 2160250"/>
              <a:gd name="connsiteX5441" fmla="*/ 8757689 w 12194024"/>
              <a:gd name="connsiteY5441" fmla="*/ 497470 h 2160250"/>
              <a:gd name="connsiteX5442" fmla="*/ 8752383 w 12194024"/>
              <a:gd name="connsiteY5442" fmla="*/ 492671 h 2160250"/>
              <a:gd name="connsiteX5443" fmla="*/ 8755798 w 12194024"/>
              <a:gd name="connsiteY5443" fmla="*/ 486212 h 2160250"/>
              <a:gd name="connsiteX5444" fmla="*/ 8764056 w 12194024"/>
              <a:gd name="connsiteY5444" fmla="*/ 492348 h 2160250"/>
              <a:gd name="connsiteX5445" fmla="*/ 8757689 w 12194024"/>
              <a:gd name="connsiteY5445" fmla="*/ 497470 h 2160250"/>
              <a:gd name="connsiteX5446" fmla="*/ 8866531 w 12194024"/>
              <a:gd name="connsiteY5446" fmla="*/ 497470 h 2160250"/>
              <a:gd name="connsiteX5447" fmla="*/ 8858365 w 12194024"/>
              <a:gd name="connsiteY5447" fmla="*/ 490365 h 2160250"/>
              <a:gd name="connsiteX5448" fmla="*/ 8866623 w 12194024"/>
              <a:gd name="connsiteY5448" fmla="*/ 485751 h 2160250"/>
              <a:gd name="connsiteX5449" fmla="*/ 8872299 w 12194024"/>
              <a:gd name="connsiteY5449" fmla="*/ 492625 h 2160250"/>
              <a:gd name="connsiteX5450" fmla="*/ 8866531 w 12194024"/>
              <a:gd name="connsiteY5450" fmla="*/ 497470 h 2160250"/>
              <a:gd name="connsiteX5451" fmla="*/ 9083845 w 12194024"/>
              <a:gd name="connsiteY5451" fmla="*/ 497470 h 2160250"/>
              <a:gd name="connsiteX5452" fmla="*/ 9075679 w 12194024"/>
              <a:gd name="connsiteY5452" fmla="*/ 490365 h 2160250"/>
              <a:gd name="connsiteX5453" fmla="*/ 9083937 w 12194024"/>
              <a:gd name="connsiteY5453" fmla="*/ 485751 h 2160250"/>
              <a:gd name="connsiteX5454" fmla="*/ 9089613 w 12194024"/>
              <a:gd name="connsiteY5454" fmla="*/ 492625 h 2160250"/>
              <a:gd name="connsiteX5455" fmla="*/ 9083845 w 12194024"/>
              <a:gd name="connsiteY5455" fmla="*/ 497470 h 2160250"/>
              <a:gd name="connsiteX5456" fmla="*/ 9409725 w 12194024"/>
              <a:gd name="connsiteY5456" fmla="*/ 497470 h 2160250"/>
              <a:gd name="connsiteX5457" fmla="*/ 9404418 w 12194024"/>
              <a:gd name="connsiteY5457" fmla="*/ 492671 h 2160250"/>
              <a:gd name="connsiteX5458" fmla="*/ 9407834 w 12194024"/>
              <a:gd name="connsiteY5458" fmla="*/ 486212 h 2160250"/>
              <a:gd name="connsiteX5459" fmla="*/ 9416138 w 12194024"/>
              <a:gd name="connsiteY5459" fmla="*/ 492348 h 2160250"/>
              <a:gd name="connsiteX5460" fmla="*/ 9409725 w 12194024"/>
              <a:gd name="connsiteY5460" fmla="*/ 497470 h 2160250"/>
              <a:gd name="connsiteX5461" fmla="*/ 9518382 w 12194024"/>
              <a:gd name="connsiteY5461" fmla="*/ 497470 h 2160250"/>
              <a:gd name="connsiteX5462" fmla="*/ 9513075 w 12194024"/>
              <a:gd name="connsiteY5462" fmla="*/ 492671 h 2160250"/>
              <a:gd name="connsiteX5463" fmla="*/ 9516490 w 12194024"/>
              <a:gd name="connsiteY5463" fmla="*/ 486212 h 2160250"/>
              <a:gd name="connsiteX5464" fmla="*/ 9524748 w 12194024"/>
              <a:gd name="connsiteY5464" fmla="*/ 492348 h 2160250"/>
              <a:gd name="connsiteX5465" fmla="*/ 9518382 w 12194024"/>
              <a:gd name="connsiteY5465" fmla="*/ 497470 h 2160250"/>
              <a:gd name="connsiteX5466" fmla="*/ 9735696 w 12194024"/>
              <a:gd name="connsiteY5466" fmla="*/ 497470 h 2160250"/>
              <a:gd name="connsiteX5467" fmla="*/ 9730390 w 12194024"/>
              <a:gd name="connsiteY5467" fmla="*/ 492671 h 2160250"/>
              <a:gd name="connsiteX5468" fmla="*/ 9733804 w 12194024"/>
              <a:gd name="connsiteY5468" fmla="*/ 486212 h 2160250"/>
              <a:gd name="connsiteX5469" fmla="*/ 9742109 w 12194024"/>
              <a:gd name="connsiteY5469" fmla="*/ 492348 h 2160250"/>
              <a:gd name="connsiteX5470" fmla="*/ 9735696 w 12194024"/>
              <a:gd name="connsiteY5470" fmla="*/ 497470 h 2160250"/>
              <a:gd name="connsiteX5471" fmla="*/ 9844354 w 12194024"/>
              <a:gd name="connsiteY5471" fmla="*/ 497470 h 2160250"/>
              <a:gd name="connsiteX5472" fmla="*/ 9839047 w 12194024"/>
              <a:gd name="connsiteY5472" fmla="*/ 492671 h 2160250"/>
              <a:gd name="connsiteX5473" fmla="*/ 9842461 w 12194024"/>
              <a:gd name="connsiteY5473" fmla="*/ 486212 h 2160250"/>
              <a:gd name="connsiteX5474" fmla="*/ 9850721 w 12194024"/>
              <a:gd name="connsiteY5474" fmla="*/ 492348 h 2160250"/>
              <a:gd name="connsiteX5475" fmla="*/ 9844354 w 12194024"/>
              <a:gd name="connsiteY5475" fmla="*/ 497470 h 2160250"/>
              <a:gd name="connsiteX5476" fmla="*/ 9953056 w 12194024"/>
              <a:gd name="connsiteY5476" fmla="*/ 497470 h 2160250"/>
              <a:gd name="connsiteX5477" fmla="*/ 9947751 w 12194024"/>
              <a:gd name="connsiteY5477" fmla="*/ 492671 h 2160250"/>
              <a:gd name="connsiteX5478" fmla="*/ 9951165 w 12194024"/>
              <a:gd name="connsiteY5478" fmla="*/ 486212 h 2160250"/>
              <a:gd name="connsiteX5479" fmla="*/ 9959424 w 12194024"/>
              <a:gd name="connsiteY5479" fmla="*/ 492348 h 2160250"/>
              <a:gd name="connsiteX5480" fmla="*/ 9953056 w 12194024"/>
              <a:gd name="connsiteY5480" fmla="*/ 497470 h 2160250"/>
              <a:gd name="connsiteX5481" fmla="*/ 10061852 w 12194024"/>
              <a:gd name="connsiteY5481" fmla="*/ 497470 h 2160250"/>
              <a:gd name="connsiteX5482" fmla="*/ 10053686 w 12194024"/>
              <a:gd name="connsiteY5482" fmla="*/ 490365 h 2160250"/>
              <a:gd name="connsiteX5483" fmla="*/ 10061944 w 12194024"/>
              <a:gd name="connsiteY5483" fmla="*/ 485751 h 2160250"/>
              <a:gd name="connsiteX5484" fmla="*/ 10067620 w 12194024"/>
              <a:gd name="connsiteY5484" fmla="*/ 492625 h 2160250"/>
              <a:gd name="connsiteX5485" fmla="*/ 10061852 w 12194024"/>
              <a:gd name="connsiteY5485" fmla="*/ 497470 h 2160250"/>
              <a:gd name="connsiteX5486" fmla="*/ 10170371 w 12194024"/>
              <a:gd name="connsiteY5486" fmla="*/ 497470 h 2160250"/>
              <a:gd name="connsiteX5487" fmla="*/ 10165066 w 12194024"/>
              <a:gd name="connsiteY5487" fmla="*/ 492671 h 2160250"/>
              <a:gd name="connsiteX5488" fmla="*/ 10168479 w 12194024"/>
              <a:gd name="connsiteY5488" fmla="*/ 486212 h 2160250"/>
              <a:gd name="connsiteX5489" fmla="*/ 10176738 w 12194024"/>
              <a:gd name="connsiteY5489" fmla="*/ 492348 h 2160250"/>
              <a:gd name="connsiteX5490" fmla="*/ 10170371 w 12194024"/>
              <a:gd name="connsiteY5490" fmla="*/ 497470 h 2160250"/>
              <a:gd name="connsiteX5491" fmla="*/ 10822498 w 12194024"/>
              <a:gd name="connsiteY5491" fmla="*/ 497470 h 2160250"/>
              <a:gd name="connsiteX5492" fmla="*/ 10814333 w 12194024"/>
              <a:gd name="connsiteY5492" fmla="*/ 490365 h 2160250"/>
              <a:gd name="connsiteX5493" fmla="*/ 10822590 w 12194024"/>
              <a:gd name="connsiteY5493" fmla="*/ 485751 h 2160250"/>
              <a:gd name="connsiteX5494" fmla="*/ 10828266 w 12194024"/>
              <a:gd name="connsiteY5494" fmla="*/ 492625 h 2160250"/>
              <a:gd name="connsiteX5495" fmla="*/ 10822498 w 12194024"/>
              <a:gd name="connsiteY5495" fmla="*/ 497470 h 2160250"/>
              <a:gd name="connsiteX5496" fmla="*/ 10931017 w 12194024"/>
              <a:gd name="connsiteY5496" fmla="*/ 497470 h 2160250"/>
              <a:gd name="connsiteX5497" fmla="*/ 10925712 w 12194024"/>
              <a:gd name="connsiteY5497" fmla="*/ 492671 h 2160250"/>
              <a:gd name="connsiteX5498" fmla="*/ 10929125 w 12194024"/>
              <a:gd name="connsiteY5498" fmla="*/ 486212 h 2160250"/>
              <a:gd name="connsiteX5499" fmla="*/ 10937385 w 12194024"/>
              <a:gd name="connsiteY5499" fmla="*/ 492348 h 2160250"/>
              <a:gd name="connsiteX5500" fmla="*/ 10931017 w 12194024"/>
              <a:gd name="connsiteY5500" fmla="*/ 497470 h 2160250"/>
              <a:gd name="connsiteX5501" fmla="*/ 11039674 w 12194024"/>
              <a:gd name="connsiteY5501" fmla="*/ 497470 h 2160250"/>
              <a:gd name="connsiteX5502" fmla="*/ 11034369 w 12194024"/>
              <a:gd name="connsiteY5502" fmla="*/ 492671 h 2160250"/>
              <a:gd name="connsiteX5503" fmla="*/ 11037783 w 12194024"/>
              <a:gd name="connsiteY5503" fmla="*/ 486212 h 2160250"/>
              <a:gd name="connsiteX5504" fmla="*/ 11046042 w 12194024"/>
              <a:gd name="connsiteY5504" fmla="*/ 492348 h 2160250"/>
              <a:gd name="connsiteX5505" fmla="*/ 11039674 w 12194024"/>
              <a:gd name="connsiteY5505" fmla="*/ 497470 h 2160250"/>
              <a:gd name="connsiteX5506" fmla="*/ 11257035 w 12194024"/>
              <a:gd name="connsiteY5506" fmla="*/ 497470 h 2160250"/>
              <a:gd name="connsiteX5507" fmla="*/ 11251729 w 12194024"/>
              <a:gd name="connsiteY5507" fmla="*/ 492671 h 2160250"/>
              <a:gd name="connsiteX5508" fmla="*/ 11255144 w 12194024"/>
              <a:gd name="connsiteY5508" fmla="*/ 486212 h 2160250"/>
              <a:gd name="connsiteX5509" fmla="*/ 11263402 w 12194024"/>
              <a:gd name="connsiteY5509" fmla="*/ 492348 h 2160250"/>
              <a:gd name="connsiteX5510" fmla="*/ 11257035 w 12194024"/>
              <a:gd name="connsiteY5510" fmla="*/ 497470 h 2160250"/>
              <a:gd name="connsiteX5511" fmla="*/ 11474349 w 12194024"/>
              <a:gd name="connsiteY5511" fmla="*/ 497470 h 2160250"/>
              <a:gd name="connsiteX5512" fmla="*/ 11469043 w 12194024"/>
              <a:gd name="connsiteY5512" fmla="*/ 492671 h 2160250"/>
              <a:gd name="connsiteX5513" fmla="*/ 11472457 w 12194024"/>
              <a:gd name="connsiteY5513" fmla="*/ 486212 h 2160250"/>
              <a:gd name="connsiteX5514" fmla="*/ 11480716 w 12194024"/>
              <a:gd name="connsiteY5514" fmla="*/ 492348 h 2160250"/>
              <a:gd name="connsiteX5515" fmla="*/ 11474349 w 12194024"/>
              <a:gd name="connsiteY5515" fmla="*/ 497470 h 2160250"/>
              <a:gd name="connsiteX5516" fmla="*/ 12017681 w 12194024"/>
              <a:gd name="connsiteY5516" fmla="*/ 497470 h 2160250"/>
              <a:gd name="connsiteX5517" fmla="*/ 12012375 w 12194024"/>
              <a:gd name="connsiteY5517" fmla="*/ 492671 h 2160250"/>
              <a:gd name="connsiteX5518" fmla="*/ 12015790 w 12194024"/>
              <a:gd name="connsiteY5518" fmla="*/ 486212 h 2160250"/>
              <a:gd name="connsiteX5519" fmla="*/ 12024048 w 12194024"/>
              <a:gd name="connsiteY5519" fmla="*/ 492348 h 2160250"/>
              <a:gd name="connsiteX5520" fmla="*/ 12017681 w 12194024"/>
              <a:gd name="connsiteY5520" fmla="*/ 497470 h 2160250"/>
              <a:gd name="connsiteX5521" fmla="*/ 12126338 w 12194024"/>
              <a:gd name="connsiteY5521" fmla="*/ 497470 h 2160250"/>
              <a:gd name="connsiteX5522" fmla="*/ 12121032 w 12194024"/>
              <a:gd name="connsiteY5522" fmla="*/ 492671 h 2160250"/>
              <a:gd name="connsiteX5523" fmla="*/ 12124446 w 12194024"/>
              <a:gd name="connsiteY5523" fmla="*/ 486212 h 2160250"/>
              <a:gd name="connsiteX5524" fmla="*/ 12132705 w 12194024"/>
              <a:gd name="connsiteY5524" fmla="*/ 492348 h 2160250"/>
              <a:gd name="connsiteX5525" fmla="*/ 12126338 w 12194024"/>
              <a:gd name="connsiteY5525" fmla="*/ 497470 h 2160250"/>
              <a:gd name="connsiteX5526" fmla="*/ 830357 w 12194024"/>
              <a:gd name="connsiteY5526" fmla="*/ 497654 h 2160250"/>
              <a:gd name="connsiteX5527" fmla="*/ 824914 w 12194024"/>
              <a:gd name="connsiteY5527" fmla="*/ 490641 h 2160250"/>
              <a:gd name="connsiteX5528" fmla="*/ 830865 w 12194024"/>
              <a:gd name="connsiteY5528" fmla="*/ 483213 h 2160250"/>
              <a:gd name="connsiteX5529" fmla="*/ 836079 w 12194024"/>
              <a:gd name="connsiteY5529" fmla="*/ 492764 h 2160250"/>
              <a:gd name="connsiteX5530" fmla="*/ 830357 w 12194024"/>
              <a:gd name="connsiteY5530" fmla="*/ 497654 h 2160250"/>
              <a:gd name="connsiteX5531" fmla="*/ 4307664 w 12194024"/>
              <a:gd name="connsiteY5531" fmla="*/ 497654 h 2160250"/>
              <a:gd name="connsiteX5532" fmla="*/ 4302220 w 12194024"/>
              <a:gd name="connsiteY5532" fmla="*/ 490641 h 2160250"/>
              <a:gd name="connsiteX5533" fmla="*/ 4308172 w 12194024"/>
              <a:gd name="connsiteY5533" fmla="*/ 483213 h 2160250"/>
              <a:gd name="connsiteX5534" fmla="*/ 4313385 w 12194024"/>
              <a:gd name="connsiteY5534" fmla="*/ 492764 h 2160250"/>
              <a:gd name="connsiteX5535" fmla="*/ 4307664 w 12194024"/>
              <a:gd name="connsiteY5535" fmla="*/ 497654 h 2160250"/>
              <a:gd name="connsiteX5536" fmla="*/ 5720346 w 12194024"/>
              <a:gd name="connsiteY5536" fmla="*/ 497654 h 2160250"/>
              <a:gd name="connsiteX5537" fmla="*/ 5714901 w 12194024"/>
              <a:gd name="connsiteY5537" fmla="*/ 490641 h 2160250"/>
              <a:gd name="connsiteX5538" fmla="*/ 5720853 w 12194024"/>
              <a:gd name="connsiteY5538" fmla="*/ 483213 h 2160250"/>
              <a:gd name="connsiteX5539" fmla="*/ 5726067 w 12194024"/>
              <a:gd name="connsiteY5539" fmla="*/ 492764 h 2160250"/>
              <a:gd name="connsiteX5540" fmla="*/ 5720346 w 12194024"/>
              <a:gd name="connsiteY5540" fmla="*/ 497654 h 2160250"/>
              <a:gd name="connsiteX5541" fmla="*/ 6910332 w 12194024"/>
              <a:gd name="connsiteY5541" fmla="*/ 497654 h 2160250"/>
              <a:gd name="connsiteX5542" fmla="*/ 6904889 w 12194024"/>
              <a:gd name="connsiteY5542" fmla="*/ 490641 h 2160250"/>
              <a:gd name="connsiteX5543" fmla="*/ 6910841 w 12194024"/>
              <a:gd name="connsiteY5543" fmla="*/ 483213 h 2160250"/>
              <a:gd name="connsiteX5544" fmla="*/ 6916054 w 12194024"/>
              <a:gd name="connsiteY5544" fmla="*/ 492764 h 2160250"/>
              <a:gd name="connsiteX5545" fmla="*/ 6910332 w 12194024"/>
              <a:gd name="connsiteY5545" fmla="*/ 497654 h 2160250"/>
              <a:gd name="connsiteX5546" fmla="*/ 10387640 w 12194024"/>
              <a:gd name="connsiteY5546" fmla="*/ 497655 h 2160250"/>
              <a:gd name="connsiteX5547" fmla="*/ 10382194 w 12194024"/>
              <a:gd name="connsiteY5547" fmla="*/ 490642 h 2160250"/>
              <a:gd name="connsiteX5548" fmla="*/ 10388147 w 12194024"/>
              <a:gd name="connsiteY5548" fmla="*/ 483213 h 2160250"/>
              <a:gd name="connsiteX5549" fmla="*/ 10393360 w 12194024"/>
              <a:gd name="connsiteY5549" fmla="*/ 492764 h 2160250"/>
              <a:gd name="connsiteX5550" fmla="*/ 10387640 w 12194024"/>
              <a:gd name="connsiteY5550" fmla="*/ 497655 h 2160250"/>
              <a:gd name="connsiteX5551" fmla="*/ 11800320 w 12194024"/>
              <a:gd name="connsiteY5551" fmla="*/ 497655 h 2160250"/>
              <a:gd name="connsiteX5552" fmla="*/ 11794877 w 12194024"/>
              <a:gd name="connsiteY5552" fmla="*/ 490642 h 2160250"/>
              <a:gd name="connsiteX5553" fmla="*/ 11800828 w 12194024"/>
              <a:gd name="connsiteY5553" fmla="*/ 483213 h 2160250"/>
              <a:gd name="connsiteX5554" fmla="*/ 11806041 w 12194024"/>
              <a:gd name="connsiteY5554" fmla="*/ 492764 h 2160250"/>
              <a:gd name="connsiteX5555" fmla="*/ 11800320 w 12194024"/>
              <a:gd name="connsiteY5555" fmla="*/ 497655 h 2160250"/>
              <a:gd name="connsiteX5556" fmla="*/ 6585146 w 12194024"/>
              <a:gd name="connsiteY5556" fmla="*/ 497931 h 2160250"/>
              <a:gd name="connsiteX5557" fmla="*/ 6579009 w 12194024"/>
              <a:gd name="connsiteY5557" fmla="*/ 489626 h 2160250"/>
              <a:gd name="connsiteX5558" fmla="*/ 6585469 w 12194024"/>
              <a:gd name="connsiteY5558" fmla="*/ 486073 h 2160250"/>
              <a:gd name="connsiteX5559" fmla="*/ 6590498 w 12194024"/>
              <a:gd name="connsiteY5559" fmla="*/ 491610 h 2160250"/>
              <a:gd name="connsiteX5560" fmla="*/ 6585146 w 12194024"/>
              <a:gd name="connsiteY5560" fmla="*/ 497931 h 2160250"/>
              <a:gd name="connsiteX5561" fmla="*/ 7019820 w 12194024"/>
              <a:gd name="connsiteY5561" fmla="*/ 497931 h 2160250"/>
              <a:gd name="connsiteX5562" fmla="*/ 7013684 w 12194024"/>
              <a:gd name="connsiteY5562" fmla="*/ 489626 h 2160250"/>
              <a:gd name="connsiteX5563" fmla="*/ 7020143 w 12194024"/>
              <a:gd name="connsiteY5563" fmla="*/ 486073 h 2160250"/>
              <a:gd name="connsiteX5564" fmla="*/ 7025172 w 12194024"/>
              <a:gd name="connsiteY5564" fmla="*/ 491610 h 2160250"/>
              <a:gd name="connsiteX5565" fmla="*/ 7019820 w 12194024"/>
              <a:gd name="connsiteY5565" fmla="*/ 497931 h 2160250"/>
              <a:gd name="connsiteX5566" fmla="*/ 7454496 w 12194024"/>
              <a:gd name="connsiteY5566" fmla="*/ 497931 h 2160250"/>
              <a:gd name="connsiteX5567" fmla="*/ 7448359 w 12194024"/>
              <a:gd name="connsiteY5567" fmla="*/ 489626 h 2160250"/>
              <a:gd name="connsiteX5568" fmla="*/ 7454819 w 12194024"/>
              <a:gd name="connsiteY5568" fmla="*/ 486074 h 2160250"/>
              <a:gd name="connsiteX5569" fmla="*/ 7459848 w 12194024"/>
              <a:gd name="connsiteY5569" fmla="*/ 491610 h 2160250"/>
              <a:gd name="connsiteX5570" fmla="*/ 7454496 w 12194024"/>
              <a:gd name="connsiteY5570" fmla="*/ 497931 h 2160250"/>
              <a:gd name="connsiteX5571" fmla="*/ 8215142 w 12194024"/>
              <a:gd name="connsiteY5571" fmla="*/ 497931 h 2160250"/>
              <a:gd name="connsiteX5572" fmla="*/ 8209005 w 12194024"/>
              <a:gd name="connsiteY5572" fmla="*/ 489626 h 2160250"/>
              <a:gd name="connsiteX5573" fmla="*/ 8215465 w 12194024"/>
              <a:gd name="connsiteY5573" fmla="*/ 486074 h 2160250"/>
              <a:gd name="connsiteX5574" fmla="*/ 8220493 w 12194024"/>
              <a:gd name="connsiteY5574" fmla="*/ 491610 h 2160250"/>
              <a:gd name="connsiteX5575" fmla="*/ 8215142 w 12194024"/>
              <a:gd name="connsiteY5575" fmla="*/ 497931 h 2160250"/>
              <a:gd name="connsiteX5576" fmla="*/ 10714441 w 12194024"/>
              <a:gd name="connsiteY5576" fmla="*/ 497931 h 2160250"/>
              <a:gd name="connsiteX5577" fmla="*/ 10708305 w 12194024"/>
              <a:gd name="connsiteY5577" fmla="*/ 489626 h 2160250"/>
              <a:gd name="connsiteX5578" fmla="*/ 10714764 w 12194024"/>
              <a:gd name="connsiteY5578" fmla="*/ 486074 h 2160250"/>
              <a:gd name="connsiteX5579" fmla="*/ 10719793 w 12194024"/>
              <a:gd name="connsiteY5579" fmla="*/ 491610 h 2160250"/>
              <a:gd name="connsiteX5580" fmla="*/ 10714441 w 12194024"/>
              <a:gd name="connsiteY5580" fmla="*/ 497931 h 2160250"/>
              <a:gd name="connsiteX5581" fmla="*/ 11366477 w 12194024"/>
              <a:gd name="connsiteY5581" fmla="*/ 497931 h 2160250"/>
              <a:gd name="connsiteX5582" fmla="*/ 11360339 w 12194024"/>
              <a:gd name="connsiteY5582" fmla="*/ 489626 h 2160250"/>
              <a:gd name="connsiteX5583" fmla="*/ 11366800 w 12194024"/>
              <a:gd name="connsiteY5583" fmla="*/ 486074 h 2160250"/>
              <a:gd name="connsiteX5584" fmla="*/ 11371828 w 12194024"/>
              <a:gd name="connsiteY5584" fmla="*/ 491610 h 2160250"/>
              <a:gd name="connsiteX5585" fmla="*/ 11366477 w 12194024"/>
              <a:gd name="connsiteY5585" fmla="*/ 497931 h 2160250"/>
              <a:gd name="connsiteX5586" fmla="*/ 505170 w 12194024"/>
              <a:gd name="connsiteY5586" fmla="*/ 497931 h 2160250"/>
              <a:gd name="connsiteX5587" fmla="*/ 499034 w 12194024"/>
              <a:gd name="connsiteY5587" fmla="*/ 489626 h 2160250"/>
              <a:gd name="connsiteX5588" fmla="*/ 505493 w 12194024"/>
              <a:gd name="connsiteY5588" fmla="*/ 486073 h 2160250"/>
              <a:gd name="connsiteX5589" fmla="*/ 510523 w 12194024"/>
              <a:gd name="connsiteY5589" fmla="*/ 491610 h 2160250"/>
              <a:gd name="connsiteX5590" fmla="*/ 505170 w 12194024"/>
              <a:gd name="connsiteY5590" fmla="*/ 497931 h 2160250"/>
              <a:gd name="connsiteX5591" fmla="*/ 939845 w 12194024"/>
              <a:gd name="connsiteY5591" fmla="*/ 497931 h 2160250"/>
              <a:gd name="connsiteX5592" fmla="*/ 933709 w 12194024"/>
              <a:gd name="connsiteY5592" fmla="*/ 489626 h 2160250"/>
              <a:gd name="connsiteX5593" fmla="*/ 940168 w 12194024"/>
              <a:gd name="connsiteY5593" fmla="*/ 486073 h 2160250"/>
              <a:gd name="connsiteX5594" fmla="*/ 945197 w 12194024"/>
              <a:gd name="connsiteY5594" fmla="*/ 491610 h 2160250"/>
              <a:gd name="connsiteX5595" fmla="*/ 939845 w 12194024"/>
              <a:gd name="connsiteY5595" fmla="*/ 497931 h 2160250"/>
              <a:gd name="connsiteX5596" fmla="*/ 1374521 w 12194024"/>
              <a:gd name="connsiteY5596" fmla="*/ 497931 h 2160250"/>
              <a:gd name="connsiteX5597" fmla="*/ 1368383 w 12194024"/>
              <a:gd name="connsiteY5597" fmla="*/ 489626 h 2160250"/>
              <a:gd name="connsiteX5598" fmla="*/ 1374844 w 12194024"/>
              <a:gd name="connsiteY5598" fmla="*/ 486073 h 2160250"/>
              <a:gd name="connsiteX5599" fmla="*/ 1379872 w 12194024"/>
              <a:gd name="connsiteY5599" fmla="*/ 491610 h 2160250"/>
              <a:gd name="connsiteX5600" fmla="*/ 1374521 w 12194024"/>
              <a:gd name="connsiteY5600" fmla="*/ 497931 h 2160250"/>
              <a:gd name="connsiteX5601" fmla="*/ 2135167 w 12194024"/>
              <a:gd name="connsiteY5601" fmla="*/ 497931 h 2160250"/>
              <a:gd name="connsiteX5602" fmla="*/ 2129030 w 12194024"/>
              <a:gd name="connsiteY5602" fmla="*/ 489626 h 2160250"/>
              <a:gd name="connsiteX5603" fmla="*/ 2135490 w 12194024"/>
              <a:gd name="connsiteY5603" fmla="*/ 486073 h 2160250"/>
              <a:gd name="connsiteX5604" fmla="*/ 2140518 w 12194024"/>
              <a:gd name="connsiteY5604" fmla="*/ 491610 h 2160250"/>
              <a:gd name="connsiteX5605" fmla="*/ 2135167 w 12194024"/>
              <a:gd name="connsiteY5605" fmla="*/ 497931 h 2160250"/>
              <a:gd name="connsiteX5606" fmla="*/ 4634466 w 12194024"/>
              <a:gd name="connsiteY5606" fmla="*/ 497931 h 2160250"/>
              <a:gd name="connsiteX5607" fmla="*/ 4628330 w 12194024"/>
              <a:gd name="connsiteY5607" fmla="*/ 489626 h 2160250"/>
              <a:gd name="connsiteX5608" fmla="*/ 4634789 w 12194024"/>
              <a:gd name="connsiteY5608" fmla="*/ 486073 h 2160250"/>
              <a:gd name="connsiteX5609" fmla="*/ 4639818 w 12194024"/>
              <a:gd name="connsiteY5609" fmla="*/ 491610 h 2160250"/>
              <a:gd name="connsiteX5610" fmla="*/ 4634466 w 12194024"/>
              <a:gd name="connsiteY5610" fmla="*/ 497931 h 2160250"/>
              <a:gd name="connsiteX5611" fmla="*/ 5286501 w 12194024"/>
              <a:gd name="connsiteY5611" fmla="*/ 497931 h 2160250"/>
              <a:gd name="connsiteX5612" fmla="*/ 5280365 w 12194024"/>
              <a:gd name="connsiteY5612" fmla="*/ 489626 h 2160250"/>
              <a:gd name="connsiteX5613" fmla="*/ 5286825 w 12194024"/>
              <a:gd name="connsiteY5613" fmla="*/ 486073 h 2160250"/>
              <a:gd name="connsiteX5614" fmla="*/ 5291854 w 12194024"/>
              <a:gd name="connsiteY5614" fmla="*/ 491610 h 2160250"/>
              <a:gd name="connsiteX5615" fmla="*/ 5286501 w 12194024"/>
              <a:gd name="connsiteY5615" fmla="*/ 497931 h 2160250"/>
              <a:gd name="connsiteX5616" fmla="*/ 2352066 w 12194024"/>
              <a:gd name="connsiteY5616" fmla="*/ 500238 h 2160250"/>
              <a:gd name="connsiteX5617" fmla="*/ 2346252 w 12194024"/>
              <a:gd name="connsiteY5617" fmla="*/ 492579 h 2160250"/>
              <a:gd name="connsiteX5618" fmla="*/ 2351835 w 12194024"/>
              <a:gd name="connsiteY5618" fmla="*/ 485797 h 2160250"/>
              <a:gd name="connsiteX5619" fmla="*/ 2357510 w 12194024"/>
              <a:gd name="connsiteY5619" fmla="*/ 490688 h 2160250"/>
              <a:gd name="connsiteX5620" fmla="*/ 2352066 w 12194024"/>
              <a:gd name="connsiteY5620" fmla="*/ 500238 h 2160250"/>
              <a:gd name="connsiteX5621" fmla="*/ 2895398 w 12194024"/>
              <a:gd name="connsiteY5621" fmla="*/ 500238 h 2160250"/>
              <a:gd name="connsiteX5622" fmla="*/ 2889584 w 12194024"/>
              <a:gd name="connsiteY5622" fmla="*/ 492579 h 2160250"/>
              <a:gd name="connsiteX5623" fmla="*/ 2895167 w 12194024"/>
              <a:gd name="connsiteY5623" fmla="*/ 485797 h 2160250"/>
              <a:gd name="connsiteX5624" fmla="*/ 2900842 w 12194024"/>
              <a:gd name="connsiteY5624" fmla="*/ 490688 h 2160250"/>
              <a:gd name="connsiteX5625" fmla="*/ 2895398 w 12194024"/>
              <a:gd name="connsiteY5625" fmla="*/ 500238 h 2160250"/>
              <a:gd name="connsiteX5626" fmla="*/ 5612012 w 12194024"/>
              <a:gd name="connsiteY5626" fmla="*/ 500238 h 2160250"/>
              <a:gd name="connsiteX5627" fmla="*/ 5606198 w 12194024"/>
              <a:gd name="connsiteY5627" fmla="*/ 492579 h 2160250"/>
              <a:gd name="connsiteX5628" fmla="*/ 5611781 w 12194024"/>
              <a:gd name="connsiteY5628" fmla="*/ 485797 h 2160250"/>
              <a:gd name="connsiteX5629" fmla="*/ 5617456 w 12194024"/>
              <a:gd name="connsiteY5629" fmla="*/ 490688 h 2160250"/>
              <a:gd name="connsiteX5630" fmla="*/ 5612012 w 12194024"/>
              <a:gd name="connsiteY5630" fmla="*/ 500238 h 2160250"/>
              <a:gd name="connsiteX5631" fmla="*/ 8432041 w 12194024"/>
              <a:gd name="connsiteY5631" fmla="*/ 500238 h 2160250"/>
              <a:gd name="connsiteX5632" fmla="*/ 8426227 w 12194024"/>
              <a:gd name="connsiteY5632" fmla="*/ 492579 h 2160250"/>
              <a:gd name="connsiteX5633" fmla="*/ 8431810 w 12194024"/>
              <a:gd name="connsiteY5633" fmla="*/ 485797 h 2160250"/>
              <a:gd name="connsiteX5634" fmla="*/ 8437485 w 12194024"/>
              <a:gd name="connsiteY5634" fmla="*/ 490688 h 2160250"/>
              <a:gd name="connsiteX5635" fmla="*/ 8432041 w 12194024"/>
              <a:gd name="connsiteY5635" fmla="*/ 500238 h 2160250"/>
              <a:gd name="connsiteX5636" fmla="*/ 8975372 w 12194024"/>
              <a:gd name="connsiteY5636" fmla="*/ 500238 h 2160250"/>
              <a:gd name="connsiteX5637" fmla="*/ 8969560 w 12194024"/>
              <a:gd name="connsiteY5637" fmla="*/ 492579 h 2160250"/>
              <a:gd name="connsiteX5638" fmla="*/ 8975141 w 12194024"/>
              <a:gd name="connsiteY5638" fmla="*/ 485797 h 2160250"/>
              <a:gd name="connsiteX5639" fmla="*/ 8980818 w 12194024"/>
              <a:gd name="connsiteY5639" fmla="*/ 490688 h 2160250"/>
              <a:gd name="connsiteX5640" fmla="*/ 8975372 w 12194024"/>
              <a:gd name="connsiteY5640" fmla="*/ 500238 h 2160250"/>
              <a:gd name="connsiteX5641" fmla="*/ 11691987 w 12194024"/>
              <a:gd name="connsiteY5641" fmla="*/ 500238 h 2160250"/>
              <a:gd name="connsiteX5642" fmla="*/ 11686173 w 12194024"/>
              <a:gd name="connsiteY5642" fmla="*/ 492579 h 2160250"/>
              <a:gd name="connsiteX5643" fmla="*/ 11691755 w 12194024"/>
              <a:gd name="connsiteY5643" fmla="*/ 485797 h 2160250"/>
              <a:gd name="connsiteX5644" fmla="*/ 11697431 w 12194024"/>
              <a:gd name="connsiteY5644" fmla="*/ 490688 h 2160250"/>
              <a:gd name="connsiteX5645" fmla="*/ 11691987 w 12194024"/>
              <a:gd name="connsiteY5645" fmla="*/ 500238 h 2160250"/>
              <a:gd name="connsiteX5646" fmla="*/ 6311727 w 12194024"/>
              <a:gd name="connsiteY5646" fmla="*/ 552283 h 2160250"/>
              <a:gd name="connsiteX5647" fmla="*/ 6306190 w 12194024"/>
              <a:gd name="connsiteY5647" fmla="*/ 544900 h 2160250"/>
              <a:gd name="connsiteX5648" fmla="*/ 6313526 w 12194024"/>
              <a:gd name="connsiteY5648" fmla="*/ 539364 h 2160250"/>
              <a:gd name="connsiteX5649" fmla="*/ 6321554 w 12194024"/>
              <a:gd name="connsiteY5649" fmla="*/ 547161 h 2160250"/>
              <a:gd name="connsiteX5650" fmla="*/ 6311727 w 12194024"/>
              <a:gd name="connsiteY5650" fmla="*/ 552283 h 2160250"/>
              <a:gd name="connsiteX5651" fmla="*/ 6855335 w 12194024"/>
              <a:gd name="connsiteY5651" fmla="*/ 552283 h 2160250"/>
              <a:gd name="connsiteX5652" fmla="*/ 6849476 w 12194024"/>
              <a:gd name="connsiteY5652" fmla="*/ 545131 h 2160250"/>
              <a:gd name="connsiteX5653" fmla="*/ 6856581 w 12194024"/>
              <a:gd name="connsiteY5653" fmla="*/ 539272 h 2160250"/>
              <a:gd name="connsiteX5654" fmla="*/ 6864979 w 12194024"/>
              <a:gd name="connsiteY5654" fmla="*/ 546608 h 2160250"/>
              <a:gd name="connsiteX5655" fmla="*/ 6855335 w 12194024"/>
              <a:gd name="connsiteY5655" fmla="*/ 552283 h 2160250"/>
              <a:gd name="connsiteX5656" fmla="*/ 7507093 w 12194024"/>
              <a:gd name="connsiteY5656" fmla="*/ 552283 h 2160250"/>
              <a:gd name="connsiteX5657" fmla="*/ 7501557 w 12194024"/>
              <a:gd name="connsiteY5657" fmla="*/ 544901 h 2160250"/>
              <a:gd name="connsiteX5658" fmla="*/ 7508893 w 12194024"/>
              <a:gd name="connsiteY5658" fmla="*/ 539364 h 2160250"/>
              <a:gd name="connsiteX5659" fmla="*/ 7516921 w 12194024"/>
              <a:gd name="connsiteY5659" fmla="*/ 547162 h 2160250"/>
              <a:gd name="connsiteX5660" fmla="*/ 7507093 w 12194024"/>
              <a:gd name="connsiteY5660" fmla="*/ 552283 h 2160250"/>
              <a:gd name="connsiteX5661" fmla="*/ 8052040 w 12194024"/>
              <a:gd name="connsiteY5661" fmla="*/ 552283 h 2160250"/>
              <a:gd name="connsiteX5662" fmla="*/ 8044797 w 12194024"/>
              <a:gd name="connsiteY5662" fmla="*/ 546700 h 2160250"/>
              <a:gd name="connsiteX5663" fmla="*/ 8050472 w 12194024"/>
              <a:gd name="connsiteY5663" fmla="*/ 539364 h 2160250"/>
              <a:gd name="connsiteX5664" fmla="*/ 8060161 w 12194024"/>
              <a:gd name="connsiteY5664" fmla="*/ 544762 h 2160250"/>
              <a:gd name="connsiteX5665" fmla="*/ 8052040 w 12194024"/>
              <a:gd name="connsiteY5665" fmla="*/ 552283 h 2160250"/>
              <a:gd name="connsiteX5666" fmla="*/ 8378058 w 12194024"/>
              <a:gd name="connsiteY5666" fmla="*/ 552283 h 2160250"/>
              <a:gd name="connsiteX5667" fmla="*/ 8370814 w 12194024"/>
              <a:gd name="connsiteY5667" fmla="*/ 546700 h 2160250"/>
              <a:gd name="connsiteX5668" fmla="*/ 8376489 w 12194024"/>
              <a:gd name="connsiteY5668" fmla="*/ 539364 h 2160250"/>
              <a:gd name="connsiteX5669" fmla="*/ 8386179 w 12194024"/>
              <a:gd name="connsiteY5669" fmla="*/ 544762 h 2160250"/>
              <a:gd name="connsiteX5670" fmla="*/ 8378058 w 12194024"/>
              <a:gd name="connsiteY5670" fmla="*/ 552283 h 2160250"/>
              <a:gd name="connsiteX5671" fmla="*/ 8593988 w 12194024"/>
              <a:gd name="connsiteY5671" fmla="*/ 552283 h 2160250"/>
              <a:gd name="connsiteX5672" fmla="*/ 8588129 w 12194024"/>
              <a:gd name="connsiteY5672" fmla="*/ 545131 h 2160250"/>
              <a:gd name="connsiteX5673" fmla="*/ 8595234 w 12194024"/>
              <a:gd name="connsiteY5673" fmla="*/ 539272 h 2160250"/>
              <a:gd name="connsiteX5674" fmla="*/ 8603632 w 12194024"/>
              <a:gd name="connsiteY5674" fmla="*/ 546608 h 2160250"/>
              <a:gd name="connsiteX5675" fmla="*/ 8593988 w 12194024"/>
              <a:gd name="connsiteY5675" fmla="*/ 552283 h 2160250"/>
              <a:gd name="connsiteX5676" fmla="*/ 9245978 w 12194024"/>
              <a:gd name="connsiteY5676" fmla="*/ 552283 h 2160250"/>
              <a:gd name="connsiteX5677" fmla="*/ 9240118 w 12194024"/>
              <a:gd name="connsiteY5677" fmla="*/ 545131 h 2160250"/>
              <a:gd name="connsiteX5678" fmla="*/ 9247224 w 12194024"/>
              <a:gd name="connsiteY5678" fmla="*/ 539272 h 2160250"/>
              <a:gd name="connsiteX5679" fmla="*/ 9255620 w 12194024"/>
              <a:gd name="connsiteY5679" fmla="*/ 546608 h 2160250"/>
              <a:gd name="connsiteX5680" fmla="*/ 9245978 w 12194024"/>
              <a:gd name="connsiteY5680" fmla="*/ 552283 h 2160250"/>
              <a:gd name="connsiteX5681" fmla="*/ 9356065 w 12194024"/>
              <a:gd name="connsiteY5681" fmla="*/ 552283 h 2160250"/>
              <a:gd name="connsiteX5682" fmla="*/ 9348822 w 12194024"/>
              <a:gd name="connsiteY5682" fmla="*/ 546700 h 2160250"/>
              <a:gd name="connsiteX5683" fmla="*/ 9354497 w 12194024"/>
              <a:gd name="connsiteY5683" fmla="*/ 539364 h 2160250"/>
              <a:gd name="connsiteX5684" fmla="*/ 9364185 w 12194024"/>
              <a:gd name="connsiteY5684" fmla="*/ 544762 h 2160250"/>
              <a:gd name="connsiteX5685" fmla="*/ 9356065 w 12194024"/>
              <a:gd name="connsiteY5685" fmla="*/ 552283 h 2160250"/>
              <a:gd name="connsiteX5686" fmla="*/ 9464722 w 12194024"/>
              <a:gd name="connsiteY5686" fmla="*/ 552283 h 2160250"/>
              <a:gd name="connsiteX5687" fmla="*/ 9457479 w 12194024"/>
              <a:gd name="connsiteY5687" fmla="*/ 546700 h 2160250"/>
              <a:gd name="connsiteX5688" fmla="*/ 9463153 w 12194024"/>
              <a:gd name="connsiteY5688" fmla="*/ 539364 h 2160250"/>
              <a:gd name="connsiteX5689" fmla="*/ 9472843 w 12194024"/>
              <a:gd name="connsiteY5689" fmla="*/ 544762 h 2160250"/>
              <a:gd name="connsiteX5690" fmla="*/ 9464722 w 12194024"/>
              <a:gd name="connsiteY5690" fmla="*/ 552283 h 2160250"/>
              <a:gd name="connsiteX5691" fmla="*/ 9571995 w 12194024"/>
              <a:gd name="connsiteY5691" fmla="*/ 552283 h 2160250"/>
              <a:gd name="connsiteX5692" fmla="*/ 9566136 w 12194024"/>
              <a:gd name="connsiteY5692" fmla="*/ 545131 h 2160250"/>
              <a:gd name="connsiteX5693" fmla="*/ 9573241 w 12194024"/>
              <a:gd name="connsiteY5693" fmla="*/ 539272 h 2160250"/>
              <a:gd name="connsiteX5694" fmla="*/ 9581638 w 12194024"/>
              <a:gd name="connsiteY5694" fmla="*/ 546608 h 2160250"/>
              <a:gd name="connsiteX5695" fmla="*/ 9571995 w 12194024"/>
              <a:gd name="connsiteY5695" fmla="*/ 552283 h 2160250"/>
              <a:gd name="connsiteX5696" fmla="*/ 9680652 w 12194024"/>
              <a:gd name="connsiteY5696" fmla="*/ 552283 h 2160250"/>
              <a:gd name="connsiteX5697" fmla="*/ 9674793 w 12194024"/>
              <a:gd name="connsiteY5697" fmla="*/ 545131 h 2160250"/>
              <a:gd name="connsiteX5698" fmla="*/ 9681898 w 12194024"/>
              <a:gd name="connsiteY5698" fmla="*/ 539272 h 2160250"/>
              <a:gd name="connsiteX5699" fmla="*/ 9690296 w 12194024"/>
              <a:gd name="connsiteY5699" fmla="*/ 546608 h 2160250"/>
              <a:gd name="connsiteX5700" fmla="*/ 9680652 w 12194024"/>
              <a:gd name="connsiteY5700" fmla="*/ 552283 h 2160250"/>
              <a:gd name="connsiteX5701" fmla="*/ 9897737 w 12194024"/>
              <a:gd name="connsiteY5701" fmla="*/ 552283 h 2160250"/>
              <a:gd name="connsiteX5702" fmla="*/ 9892199 w 12194024"/>
              <a:gd name="connsiteY5702" fmla="*/ 544901 h 2160250"/>
              <a:gd name="connsiteX5703" fmla="*/ 9899536 w 12194024"/>
              <a:gd name="connsiteY5703" fmla="*/ 539364 h 2160250"/>
              <a:gd name="connsiteX5704" fmla="*/ 9907564 w 12194024"/>
              <a:gd name="connsiteY5704" fmla="*/ 547162 h 2160250"/>
              <a:gd name="connsiteX5705" fmla="*/ 9897737 w 12194024"/>
              <a:gd name="connsiteY5705" fmla="*/ 552283 h 2160250"/>
              <a:gd name="connsiteX5706" fmla="*/ 10332641 w 12194024"/>
              <a:gd name="connsiteY5706" fmla="*/ 552283 h 2160250"/>
              <a:gd name="connsiteX5707" fmla="*/ 10326782 w 12194024"/>
              <a:gd name="connsiteY5707" fmla="*/ 545131 h 2160250"/>
              <a:gd name="connsiteX5708" fmla="*/ 10333886 w 12194024"/>
              <a:gd name="connsiteY5708" fmla="*/ 539272 h 2160250"/>
              <a:gd name="connsiteX5709" fmla="*/ 10342284 w 12194024"/>
              <a:gd name="connsiteY5709" fmla="*/ 546608 h 2160250"/>
              <a:gd name="connsiteX5710" fmla="*/ 10332641 w 12194024"/>
              <a:gd name="connsiteY5710" fmla="*/ 552283 h 2160250"/>
              <a:gd name="connsiteX5711" fmla="*/ 10441344 w 12194024"/>
              <a:gd name="connsiteY5711" fmla="*/ 552283 h 2160250"/>
              <a:gd name="connsiteX5712" fmla="*/ 10435486 w 12194024"/>
              <a:gd name="connsiteY5712" fmla="*/ 545131 h 2160250"/>
              <a:gd name="connsiteX5713" fmla="*/ 10442590 w 12194024"/>
              <a:gd name="connsiteY5713" fmla="*/ 539272 h 2160250"/>
              <a:gd name="connsiteX5714" fmla="*/ 10450988 w 12194024"/>
              <a:gd name="connsiteY5714" fmla="*/ 546608 h 2160250"/>
              <a:gd name="connsiteX5715" fmla="*/ 10441344 w 12194024"/>
              <a:gd name="connsiteY5715" fmla="*/ 552283 h 2160250"/>
              <a:gd name="connsiteX5716" fmla="*/ 11201990 w 12194024"/>
              <a:gd name="connsiteY5716" fmla="*/ 552283 h 2160250"/>
              <a:gd name="connsiteX5717" fmla="*/ 11196132 w 12194024"/>
              <a:gd name="connsiteY5717" fmla="*/ 545131 h 2160250"/>
              <a:gd name="connsiteX5718" fmla="*/ 11203237 w 12194024"/>
              <a:gd name="connsiteY5718" fmla="*/ 539272 h 2160250"/>
              <a:gd name="connsiteX5719" fmla="*/ 11211634 w 12194024"/>
              <a:gd name="connsiteY5719" fmla="*/ 546608 h 2160250"/>
              <a:gd name="connsiteX5720" fmla="*/ 11201990 w 12194024"/>
              <a:gd name="connsiteY5720" fmla="*/ 552283 h 2160250"/>
              <a:gd name="connsiteX5721" fmla="*/ 11855365 w 12194024"/>
              <a:gd name="connsiteY5721" fmla="*/ 552283 h 2160250"/>
              <a:gd name="connsiteX5722" fmla="*/ 11848120 w 12194024"/>
              <a:gd name="connsiteY5722" fmla="*/ 546700 h 2160250"/>
              <a:gd name="connsiteX5723" fmla="*/ 11853795 w 12194024"/>
              <a:gd name="connsiteY5723" fmla="*/ 539364 h 2160250"/>
              <a:gd name="connsiteX5724" fmla="*/ 11863484 w 12194024"/>
              <a:gd name="connsiteY5724" fmla="*/ 544762 h 2160250"/>
              <a:gd name="connsiteX5725" fmla="*/ 11855365 w 12194024"/>
              <a:gd name="connsiteY5725" fmla="*/ 552283 h 2160250"/>
              <a:gd name="connsiteX5726" fmla="*/ 11962361 w 12194024"/>
              <a:gd name="connsiteY5726" fmla="*/ 552283 h 2160250"/>
              <a:gd name="connsiteX5727" fmla="*/ 11956824 w 12194024"/>
              <a:gd name="connsiteY5727" fmla="*/ 544901 h 2160250"/>
              <a:gd name="connsiteX5728" fmla="*/ 11964161 w 12194024"/>
              <a:gd name="connsiteY5728" fmla="*/ 539364 h 2160250"/>
              <a:gd name="connsiteX5729" fmla="*/ 11972189 w 12194024"/>
              <a:gd name="connsiteY5729" fmla="*/ 547162 h 2160250"/>
              <a:gd name="connsiteX5730" fmla="*/ 11962361 w 12194024"/>
              <a:gd name="connsiteY5730" fmla="*/ 552283 h 2160250"/>
              <a:gd name="connsiteX5731" fmla="*/ 12071064 w 12194024"/>
              <a:gd name="connsiteY5731" fmla="*/ 552283 h 2160250"/>
              <a:gd name="connsiteX5732" fmla="*/ 12065527 w 12194024"/>
              <a:gd name="connsiteY5732" fmla="*/ 544901 h 2160250"/>
              <a:gd name="connsiteX5733" fmla="*/ 12072863 w 12194024"/>
              <a:gd name="connsiteY5733" fmla="*/ 539364 h 2160250"/>
              <a:gd name="connsiteX5734" fmla="*/ 12080891 w 12194024"/>
              <a:gd name="connsiteY5734" fmla="*/ 547162 h 2160250"/>
              <a:gd name="connsiteX5735" fmla="*/ 12071064 w 12194024"/>
              <a:gd name="connsiteY5735" fmla="*/ 552283 h 2160250"/>
              <a:gd name="connsiteX5736" fmla="*/ 12179997 w 12194024"/>
              <a:gd name="connsiteY5736" fmla="*/ 552283 h 2160250"/>
              <a:gd name="connsiteX5737" fmla="*/ 12174139 w 12194024"/>
              <a:gd name="connsiteY5737" fmla="*/ 545131 h 2160250"/>
              <a:gd name="connsiteX5738" fmla="*/ 12181243 w 12194024"/>
              <a:gd name="connsiteY5738" fmla="*/ 539272 h 2160250"/>
              <a:gd name="connsiteX5739" fmla="*/ 12189641 w 12194024"/>
              <a:gd name="connsiteY5739" fmla="*/ 546608 h 2160250"/>
              <a:gd name="connsiteX5740" fmla="*/ 12179997 w 12194024"/>
              <a:gd name="connsiteY5740" fmla="*/ 552283 h 2160250"/>
              <a:gd name="connsiteX5741" fmla="*/ 14437 w 12194024"/>
              <a:gd name="connsiteY5741" fmla="*/ 552283 h 2160250"/>
              <a:gd name="connsiteX5742" fmla="*/ 8900 w 12194024"/>
              <a:gd name="connsiteY5742" fmla="*/ 544901 h 2160250"/>
              <a:gd name="connsiteX5743" fmla="*/ 16236 w 12194024"/>
              <a:gd name="connsiteY5743" fmla="*/ 539364 h 2160250"/>
              <a:gd name="connsiteX5744" fmla="*/ 24264 w 12194024"/>
              <a:gd name="connsiteY5744" fmla="*/ 547161 h 2160250"/>
              <a:gd name="connsiteX5745" fmla="*/ 14437 w 12194024"/>
              <a:gd name="connsiteY5745" fmla="*/ 552283 h 2160250"/>
              <a:gd name="connsiteX5746" fmla="*/ 231751 w 12194024"/>
              <a:gd name="connsiteY5746" fmla="*/ 552283 h 2160250"/>
              <a:gd name="connsiteX5747" fmla="*/ 226215 w 12194024"/>
              <a:gd name="connsiteY5747" fmla="*/ 544901 h 2160250"/>
              <a:gd name="connsiteX5748" fmla="*/ 233550 w 12194024"/>
              <a:gd name="connsiteY5748" fmla="*/ 539364 h 2160250"/>
              <a:gd name="connsiteX5749" fmla="*/ 241579 w 12194024"/>
              <a:gd name="connsiteY5749" fmla="*/ 547161 h 2160250"/>
              <a:gd name="connsiteX5750" fmla="*/ 231751 w 12194024"/>
              <a:gd name="connsiteY5750" fmla="*/ 552283 h 2160250"/>
              <a:gd name="connsiteX5751" fmla="*/ 775361 w 12194024"/>
              <a:gd name="connsiteY5751" fmla="*/ 552283 h 2160250"/>
              <a:gd name="connsiteX5752" fmla="*/ 769500 w 12194024"/>
              <a:gd name="connsiteY5752" fmla="*/ 545131 h 2160250"/>
              <a:gd name="connsiteX5753" fmla="*/ 776606 w 12194024"/>
              <a:gd name="connsiteY5753" fmla="*/ 539272 h 2160250"/>
              <a:gd name="connsiteX5754" fmla="*/ 785003 w 12194024"/>
              <a:gd name="connsiteY5754" fmla="*/ 546608 h 2160250"/>
              <a:gd name="connsiteX5755" fmla="*/ 775361 w 12194024"/>
              <a:gd name="connsiteY5755" fmla="*/ 552283 h 2160250"/>
              <a:gd name="connsiteX5756" fmla="*/ 1427119 w 12194024"/>
              <a:gd name="connsiteY5756" fmla="*/ 552283 h 2160250"/>
              <a:gd name="connsiteX5757" fmla="*/ 1421582 w 12194024"/>
              <a:gd name="connsiteY5757" fmla="*/ 544901 h 2160250"/>
              <a:gd name="connsiteX5758" fmla="*/ 1428918 w 12194024"/>
              <a:gd name="connsiteY5758" fmla="*/ 539364 h 2160250"/>
              <a:gd name="connsiteX5759" fmla="*/ 1436947 w 12194024"/>
              <a:gd name="connsiteY5759" fmla="*/ 547161 h 2160250"/>
              <a:gd name="connsiteX5760" fmla="*/ 1427119 w 12194024"/>
              <a:gd name="connsiteY5760" fmla="*/ 552283 h 2160250"/>
              <a:gd name="connsiteX5761" fmla="*/ 1972065 w 12194024"/>
              <a:gd name="connsiteY5761" fmla="*/ 552283 h 2160250"/>
              <a:gd name="connsiteX5762" fmla="*/ 1964822 w 12194024"/>
              <a:gd name="connsiteY5762" fmla="*/ 546700 h 2160250"/>
              <a:gd name="connsiteX5763" fmla="*/ 1970497 w 12194024"/>
              <a:gd name="connsiteY5763" fmla="*/ 539364 h 2160250"/>
              <a:gd name="connsiteX5764" fmla="*/ 1980186 w 12194024"/>
              <a:gd name="connsiteY5764" fmla="*/ 544762 h 2160250"/>
              <a:gd name="connsiteX5765" fmla="*/ 1972065 w 12194024"/>
              <a:gd name="connsiteY5765" fmla="*/ 552283 h 2160250"/>
              <a:gd name="connsiteX5766" fmla="*/ 2298083 w 12194024"/>
              <a:gd name="connsiteY5766" fmla="*/ 552283 h 2160250"/>
              <a:gd name="connsiteX5767" fmla="*/ 2290839 w 12194024"/>
              <a:gd name="connsiteY5767" fmla="*/ 546700 h 2160250"/>
              <a:gd name="connsiteX5768" fmla="*/ 2296514 w 12194024"/>
              <a:gd name="connsiteY5768" fmla="*/ 539364 h 2160250"/>
              <a:gd name="connsiteX5769" fmla="*/ 2306204 w 12194024"/>
              <a:gd name="connsiteY5769" fmla="*/ 544762 h 2160250"/>
              <a:gd name="connsiteX5770" fmla="*/ 2298083 w 12194024"/>
              <a:gd name="connsiteY5770" fmla="*/ 552283 h 2160250"/>
              <a:gd name="connsiteX5771" fmla="*/ 2514014 w 12194024"/>
              <a:gd name="connsiteY5771" fmla="*/ 552283 h 2160250"/>
              <a:gd name="connsiteX5772" fmla="*/ 2508154 w 12194024"/>
              <a:gd name="connsiteY5772" fmla="*/ 545131 h 2160250"/>
              <a:gd name="connsiteX5773" fmla="*/ 2515259 w 12194024"/>
              <a:gd name="connsiteY5773" fmla="*/ 539272 h 2160250"/>
              <a:gd name="connsiteX5774" fmla="*/ 2523656 w 12194024"/>
              <a:gd name="connsiteY5774" fmla="*/ 546608 h 2160250"/>
              <a:gd name="connsiteX5775" fmla="*/ 2514014 w 12194024"/>
              <a:gd name="connsiteY5775" fmla="*/ 552283 h 2160250"/>
              <a:gd name="connsiteX5776" fmla="*/ 3166002 w 12194024"/>
              <a:gd name="connsiteY5776" fmla="*/ 552283 h 2160250"/>
              <a:gd name="connsiteX5777" fmla="*/ 3160143 w 12194024"/>
              <a:gd name="connsiteY5777" fmla="*/ 545131 h 2160250"/>
              <a:gd name="connsiteX5778" fmla="*/ 3167248 w 12194024"/>
              <a:gd name="connsiteY5778" fmla="*/ 539272 h 2160250"/>
              <a:gd name="connsiteX5779" fmla="*/ 3175646 w 12194024"/>
              <a:gd name="connsiteY5779" fmla="*/ 546608 h 2160250"/>
              <a:gd name="connsiteX5780" fmla="*/ 3166002 w 12194024"/>
              <a:gd name="connsiteY5780" fmla="*/ 552283 h 2160250"/>
              <a:gd name="connsiteX5781" fmla="*/ 3276090 w 12194024"/>
              <a:gd name="connsiteY5781" fmla="*/ 552283 h 2160250"/>
              <a:gd name="connsiteX5782" fmla="*/ 3268846 w 12194024"/>
              <a:gd name="connsiteY5782" fmla="*/ 546700 h 2160250"/>
              <a:gd name="connsiteX5783" fmla="*/ 3274521 w 12194024"/>
              <a:gd name="connsiteY5783" fmla="*/ 539364 h 2160250"/>
              <a:gd name="connsiteX5784" fmla="*/ 3284211 w 12194024"/>
              <a:gd name="connsiteY5784" fmla="*/ 544762 h 2160250"/>
              <a:gd name="connsiteX5785" fmla="*/ 3276090 w 12194024"/>
              <a:gd name="connsiteY5785" fmla="*/ 552283 h 2160250"/>
              <a:gd name="connsiteX5786" fmla="*/ 3384747 w 12194024"/>
              <a:gd name="connsiteY5786" fmla="*/ 552283 h 2160250"/>
              <a:gd name="connsiteX5787" fmla="*/ 3377503 w 12194024"/>
              <a:gd name="connsiteY5787" fmla="*/ 546700 h 2160250"/>
              <a:gd name="connsiteX5788" fmla="*/ 3383178 w 12194024"/>
              <a:gd name="connsiteY5788" fmla="*/ 539364 h 2160250"/>
              <a:gd name="connsiteX5789" fmla="*/ 3392868 w 12194024"/>
              <a:gd name="connsiteY5789" fmla="*/ 544762 h 2160250"/>
              <a:gd name="connsiteX5790" fmla="*/ 3384747 w 12194024"/>
              <a:gd name="connsiteY5790" fmla="*/ 552283 h 2160250"/>
              <a:gd name="connsiteX5791" fmla="*/ 3492020 w 12194024"/>
              <a:gd name="connsiteY5791" fmla="*/ 552283 h 2160250"/>
              <a:gd name="connsiteX5792" fmla="*/ 3486161 w 12194024"/>
              <a:gd name="connsiteY5792" fmla="*/ 545131 h 2160250"/>
              <a:gd name="connsiteX5793" fmla="*/ 3493266 w 12194024"/>
              <a:gd name="connsiteY5793" fmla="*/ 539272 h 2160250"/>
              <a:gd name="connsiteX5794" fmla="*/ 3501664 w 12194024"/>
              <a:gd name="connsiteY5794" fmla="*/ 546608 h 2160250"/>
              <a:gd name="connsiteX5795" fmla="*/ 3492020 w 12194024"/>
              <a:gd name="connsiteY5795" fmla="*/ 552283 h 2160250"/>
              <a:gd name="connsiteX5796" fmla="*/ 3600678 w 12194024"/>
              <a:gd name="connsiteY5796" fmla="*/ 552283 h 2160250"/>
              <a:gd name="connsiteX5797" fmla="*/ 3594817 w 12194024"/>
              <a:gd name="connsiteY5797" fmla="*/ 545131 h 2160250"/>
              <a:gd name="connsiteX5798" fmla="*/ 3601923 w 12194024"/>
              <a:gd name="connsiteY5798" fmla="*/ 539272 h 2160250"/>
              <a:gd name="connsiteX5799" fmla="*/ 3610320 w 12194024"/>
              <a:gd name="connsiteY5799" fmla="*/ 546608 h 2160250"/>
              <a:gd name="connsiteX5800" fmla="*/ 3600678 w 12194024"/>
              <a:gd name="connsiteY5800" fmla="*/ 552283 h 2160250"/>
              <a:gd name="connsiteX5801" fmla="*/ 3817761 w 12194024"/>
              <a:gd name="connsiteY5801" fmla="*/ 552283 h 2160250"/>
              <a:gd name="connsiteX5802" fmla="*/ 3812224 w 12194024"/>
              <a:gd name="connsiteY5802" fmla="*/ 544901 h 2160250"/>
              <a:gd name="connsiteX5803" fmla="*/ 3819560 w 12194024"/>
              <a:gd name="connsiteY5803" fmla="*/ 539364 h 2160250"/>
              <a:gd name="connsiteX5804" fmla="*/ 3827589 w 12194024"/>
              <a:gd name="connsiteY5804" fmla="*/ 547161 h 2160250"/>
              <a:gd name="connsiteX5805" fmla="*/ 3817761 w 12194024"/>
              <a:gd name="connsiteY5805" fmla="*/ 552283 h 2160250"/>
              <a:gd name="connsiteX5806" fmla="*/ 4252667 w 12194024"/>
              <a:gd name="connsiteY5806" fmla="*/ 552283 h 2160250"/>
              <a:gd name="connsiteX5807" fmla="*/ 4246807 w 12194024"/>
              <a:gd name="connsiteY5807" fmla="*/ 545131 h 2160250"/>
              <a:gd name="connsiteX5808" fmla="*/ 4253912 w 12194024"/>
              <a:gd name="connsiteY5808" fmla="*/ 539272 h 2160250"/>
              <a:gd name="connsiteX5809" fmla="*/ 4262310 w 12194024"/>
              <a:gd name="connsiteY5809" fmla="*/ 546608 h 2160250"/>
              <a:gd name="connsiteX5810" fmla="*/ 4252667 w 12194024"/>
              <a:gd name="connsiteY5810" fmla="*/ 552283 h 2160250"/>
              <a:gd name="connsiteX5811" fmla="*/ 4361370 w 12194024"/>
              <a:gd name="connsiteY5811" fmla="*/ 552283 h 2160250"/>
              <a:gd name="connsiteX5812" fmla="*/ 4355510 w 12194024"/>
              <a:gd name="connsiteY5812" fmla="*/ 545131 h 2160250"/>
              <a:gd name="connsiteX5813" fmla="*/ 4362616 w 12194024"/>
              <a:gd name="connsiteY5813" fmla="*/ 539272 h 2160250"/>
              <a:gd name="connsiteX5814" fmla="*/ 4371013 w 12194024"/>
              <a:gd name="connsiteY5814" fmla="*/ 546608 h 2160250"/>
              <a:gd name="connsiteX5815" fmla="*/ 4361370 w 12194024"/>
              <a:gd name="connsiteY5815" fmla="*/ 552283 h 2160250"/>
              <a:gd name="connsiteX5816" fmla="*/ 5122016 w 12194024"/>
              <a:gd name="connsiteY5816" fmla="*/ 552283 h 2160250"/>
              <a:gd name="connsiteX5817" fmla="*/ 5116157 w 12194024"/>
              <a:gd name="connsiteY5817" fmla="*/ 545131 h 2160250"/>
              <a:gd name="connsiteX5818" fmla="*/ 5123262 w 12194024"/>
              <a:gd name="connsiteY5818" fmla="*/ 539272 h 2160250"/>
              <a:gd name="connsiteX5819" fmla="*/ 5131659 w 12194024"/>
              <a:gd name="connsiteY5819" fmla="*/ 546608 h 2160250"/>
              <a:gd name="connsiteX5820" fmla="*/ 5122016 w 12194024"/>
              <a:gd name="connsiteY5820" fmla="*/ 552283 h 2160250"/>
              <a:gd name="connsiteX5821" fmla="*/ 5775390 w 12194024"/>
              <a:gd name="connsiteY5821" fmla="*/ 552283 h 2160250"/>
              <a:gd name="connsiteX5822" fmla="*/ 5768146 w 12194024"/>
              <a:gd name="connsiteY5822" fmla="*/ 546700 h 2160250"/>
              <a:gd name="connsiteX5823" fmla="*/ 5773821 w 12194024"/>
              <a:gd name="connsiteY5823" fmla="*/ 539364 h 2160250"/>
              <a:gd name="connsiteX5824" fmla="*/ 5783510 w 12194024"/>
              <a:gd name="connsiteY5824" fmla="*/ 544762 h 2160250"/>
              <a:gd name="connsiteX5825" fmla="*/ 5775390 w 12194024"/>
              <a:gd name="connsiteY5825" fmla="*/ 552283 h 2160250"/>
              <a:gd name="connsiteX5826" fmla="*/ 5882385 w 12194024"/>
              <a:gd name="connsiteY5826" fmla="*/ 552283 h 2160250"/>
              <a:gd name="connsiteX5827" fmla="*/ 5876849 w 12194024"/>
              <a:gd name="connsiteY5827" fmla="*/ 544901 h 2160250"/>
              <a:gd name="connsiteX5828" fmla="*/ 5884185 w 12194024"/>
              <a:gd name="connsiteY5828" fmla="*/ 539364 h 2160250"/>
              <a:gd name="connsiteX5829" fmla="*/ 5892213 w 12194024"/>
              <a:gd name="connsiteY5829" fmla="*/ 547161 h 2160250"/>
              <a:gd name="connsiteX5830" fmla="*/ 5882385 w 12194024"/>
              <a:gd name="connsiteY5830" fmla="*/ 552283 h 2160250"/>
              <a:gd name="connsiteX5831" fmla="*/ 5991089 w 12194024"/>
              <a:gd name="connsiteY5831" fmla="*/ 552283 h 2160250"/>
              <a:gd name="connsiteX5832" fmla="*/ 5985552 w 12194024"/>
              <a:gd name="connsiteY5832" fmla="*/ 544901 h 2160250"/>
              <a:gd name="connsiteX5833" fmla="*/ 5992888 w 12194024"/>
              <a:gd name="connsiteY5833" fmla="*/ 539364 h 2160250"/>
              <a:gd name="connsiteX5834" fmla="*/ 6000916 w 12194024"/>
              <a:gd name="connsiteY5834" fmla="*/ 547161 h 2160250"/>
              <a:gd name="connsiteX5835" fmla="*/ 5991089 w 12194024"/>
              <a:gd name="connsiteY5835" fmla="*/ 552283 h 2160250"/>
              <a:gd name="connsiteX5836" fmla="*/ 6100023 w 12194024"/>
              <a:gd name="connsiteY5836" fmla="*/ 552283 h 2160250"/>
              <a:gd name="connsiteX5837" fmla="*/ 6097395 w 12194024"/>
              <a:gd name="connsiteY5837" fmla="*/ 551136 h 2160250"/>
              <a:gd name="connsiteX5838" fmla="*/ 6094412 w 12194024"/>
              <a:gd name="connsiteY5838" fmla="*/ 552283 h 2160250"/>
              <a:gd name="connsiteX5839" fmla="*/ 6088876 w 12194024"/>
              <a:gd name="connsiteY5839" fmla="*/ 544901 h 2160250"/>
              <a:gd name="connsiteX5840" fmla="*/ 6096212 w 12194024"/>
              <a:gd name="connsiteY5840" fmla="*/ 539364 h 2160250"/>
              <a:gd name="connsiteX5841" fmla="*/ 6097301 w 12194024"/>
              <a:gd name="connsiteY5841" fmla="*/ 540206 h 2160250"/>
              <a:gd name="connsiteX5842" fmla="*/ 6101268 w 12194024"/>
              <a:gd name="connsiteY5842" fmla="*/ 539272 h 2160250"/>
              <a:gd name="connsiteX5843" fmla="*/ 6109666 w 12194024"/>
              <a:gd name="connsiteY5843" fmla="*/ 546608 h 2160250"/>
              <a:gd name="connsiteX5844" fmla="*/ 6100023 w 12194024"/>
              <a:gd name="connsiteY5844" fmla="*/ 552283 h 2160250"/>
              <a:gd name="connsiteX5845" fmla="*/ 6639128 w 12194024"/>
              <a:gd name="connsiteY5845" fmla="*/ 552375 h 2160250"/>
              <a:gd name="connsiteX5846" fmla="*/ 6632115 w 12194024"/>
              <a:gd name="connsiteY5846" fmla="*/ 546423 h 2160250"/>
              <a:gd name="connsiteX5847" fmla="*/ 6638113 w 12194024"/>
              <a:gd name="connsiteY5847" fmla="*/ 539318 h 2160250"/>
              <a:gd name="connsiteX5848" fmla="*/ 6647618 w 12194024"/>
              <a:gd name="connsiteY5848" fmla="*/ 545223 h 2160250"/>
              <a:gd name="connsiteX5849" fmla="*/ 6639128 w 12194024"/>
              <a:gd name="connsiteY5849" fmla="*/ 552375 h 2160250"/>
              <a:gd name="connsiteX5850" fmla="*/ 6747785 w 12194024"/>
              <a:gd name="connsiteY5850" fmla="*/ 552375 h 2160250"/>
              <a:gd name="connsiteX5851" fmla="*/ 6740772 w 12194024"/>
              <a:gd name="connsiteY5851" fmla="*/ 546423 h 2160250"/>
              <a:gd name="connsiteX5852" fmla="*/ 6746770 w 12194024"/>
              <a:gd name="connsiteY5852" fmla="*/ 539318 h 2160250"/>
              <a:gd name="connsiteX5853" fmla="*/ 6756275 w 12194024"/>
              <a:gd name="connsiteY5853" fmla="*/ 545223 h 2160250"/>
              <a:gd name="connsiteX5854" fmla="*/ 6747785 w 12194024"/>
              <a:gd name="connsiteY5854" fmla="*/ 552375 h 2160250"/>
              <a:gd name="connsiteX5855" fmla="*/ 7182461 w 12194024"/>
              <a:gd name="connsiteY5855" fmla="*/ 552375 h 2160250"/>
              <a:gd name="connsiteX5856" fmla="*/ 7175447 w 12194024"/>
              <a:gd name="connsiteY5856" fmla="*/ 546423 h 2160250"/>
              <a:gd name="connsiteX5857" fmla="*/ 7181445 w 12194024"/>
              <a:gd name="connsiteY5857" fmla="*/ 539318 h 2160250"/>
              <a:gd name="connsiteX5858" fmla="*/ 7190950 w 12194024"/>
              <a:gd name="connsiteY5858" fmla="*/ 545223 h 2160250"/>
              <a:gd name="connsiteX5859" fmla="*/ 7182461 w 12194024"/>
              <a:gd name="connsiteY5859" fmla="*/ 552375 h 2160250"/>
              <a:gd name="connsiteX5860" fmla="*/ 7617135 w 12194024"/>
              <a:gd name="connsiteY5860" fmla="*/ 552375 h 2160250"/>
              <a:gd name="connsiteX5861" fmla="*/ 7610122 w 12194024"/>
              <a:gd name="connsiteY5861" fmla="*/ 546423 h 2160250"/>
              <a:gd name="connsiteX5862" fmla="*/ 7616120 w 12194024"/>
              <a:gd name="connsiteY5862" fmla="*/ 539318 h 2160250"/>
              <a:gd name="connsiteX5863" fmla="*/ 7625625 w 12194024"/>
              <a:gd name="connsiteY5863" fmla="*/ 545224 h 2160250"/>
              <a:gd name="connsiteX5864" fmla="*/ 7617135 w 12194024"/>
              <a:gd name="connsiteY5864" fmla="*/ 552375 h 2160250"/>
              <a:gd name="connsiteX5865" fmla="*/ 7725792 w 12194024"/>
              <a:gd name="connsiteY5865" fmla="*/ 552375 h 2160250"/>
              <a:gd name="connsiteX5866" fmla="*/ 7718779 w 12194024"/>
              <a:gd name="connsiteY5866" fmla="*/ 546423 h 2160250"/>
              <a:gd name="connsiteX5867" fmla="*/ 7724777 w 12194024"/>
              <a:gd name="connsiteY5867" fmla="*/ 539318 h 2160250"/>
              <a:gd name="connsiteX5868" fmla="*/ 7734282 w 12194024"/>
              <a:gd name="connsiteY5868" fmla="*/ 545224 h 2160250"/>
              <a:gd name="connsiteX5869" fmla="*/ 7725792 w 12194024"/>
              <a:gd name="connsiteY5869" fmla="*/ 552375 h 2160250"/>
              <a:gd name="connsiteX5870" fmla="*/ 7943107 w 12194024"/>
              <a:gd name="connsiteY5870" fmla="*/ 552375 h 2160250"/>
              <a:gd name="connsiteX5871" fmla="*/ 7936094 w 12194024"/>
              <a:gd name="connsiteY5871" fmla="*/ 546423 h 2160250"/>
              <a:gd name="connsiteX5872" fmla="*/ 7942092 w 12194024"/>
              <a:gd name="connsiteY5872" fmla="*/ 539318 h 2160250"/>
              <a:gd name="connsiteX5873" fmla="*/ 7951596 w 12194024"/>
              <a:gd name="connsiteY5873" fmla="*/ 545224 h 2160250"/>
              <a:gd name="connsiteX5874" fmla="*/ 7943107 w 12194024"/>
              <a:gd name="connsiteY5874" fmla="*/ 552375 h 2160250"/>
              <a:gd name="connsiteX5875" fmla="*/ 8160467 w 12194024"/>
              <a:gd name="connsiteY5875" fmla="*/ 552375 h 2160250"/>
              <a:gd name="connsiteX5876" fmla="*/ 8153454 w 12194024"/>
              <a:gd name="connsiteY5876" fmla="*/ 546423 h 2160250"/>
              <a:gd name="connsiteX5877" fmla="*/ 8159452 w 12194024"/>
              <a:gd name="connsiteY5877" fmla="*/ 539318 h 2160250"/>
              <a:gd name="connsiteX5878" fmla="*/ 8168956 w 12194024"/>
              <a:gd name="connsiteY5878" fmla="*/ 545224 h 2160250"/>
              <a:gd name="connsiteX5879" fmla="*/ 8160467 w 12194024"/>
              <a:gd name="connsiteY5879" fmla="*/ 552375 h 2160250"/>
              <a:gd name="connsiteX5880" fmla="*/ 8268755 w 12194024"/>
              <a:gd name="connsiteY5880" fmla="*/ 552375 h 2160250"/>
              <a:gd name="connsiteX5881" fmla="*/ 8262065 w 12194024"/>
              <a:gd name="connsiteY5881" fmla="*/ 546008 h 2160250"/>
              <a:gd name="connsiteX5882" fmla="*/ 8268432 w 12194024"/>
              <a:gd name="connsiteY5882" fmla="*/ 539226 h 2160250"/>
              <a:gd name="connsiteX5883" fmla="*/ 8277522 w 12194024"/>
              <a:gd name="connsiteY5883" fmla="*/ 545593 h 2160250"/>
              <a:gd name="connsiteX5884" fmla="*/ 8268755 w 12194024"/>
              <a:gd name="connsiteY5884" fmla="*/ 552375 h 2160250"/>
              <a:gd name="connsiteX5885" fmla="*/ 8812087 w 12194024"/>
              <a:gd name="connsiteY5885" fmla="*/ 552375 h 2160250"/>
              <a:gd name="connsiteX5886" fmla="*/ 8805397 w 12194024"/>
              <a:gd name="connsiteY5886" fmla="*/ 546008 h 2160250"/>
              <a:gd name="connsiteX5887" fmla="*/ 8811764 w 12194024"/>
              <a:gd name="connsiteY5887" fmla="*/ 539226 h 2160250"/>
              <a:gd name="connsiteX5888" fmla="*/ 8820854 w 12194024"/>
              <a:gd name="connsiteY5888" fmla="*/ 545593 h 2160250"/>
              <a:gd name="connsiteX5889" fmla="*/ 8812087 w 12194024"/>
              <a:gd name="connsiteY5889" fmla="*/ 552375 h 2160250"/>
              <a:gd name="connsiteX5890" fmla="*/ 8920791 w 12194024"/>
              <a:gd name="connsiteY5890" fmla="*/ 552375 h 2160250"/>
              <a:gd name="connsiteX5891" fmla="*/ 8914100 w 12194024"/>
              <a:gd name="connsiteY5891" fmla="*/ 546008 h 2160250"/>
              <a:gd name="connsiteX5892" fmla="*/ 8920468 w 12194024"/>
              <a:gd name="connsiteY5892" fmla="*/ 539226 h 2160250"/>
              <a:gd name="connsiteX5893" fmla="*/ 8929557 w 12194024"/>
              <a:gd name="connsiteY5893" fmla="*/ 545593 h 2160250"/>
              <a:gd name="connsiteX5894" fmla="*/ 8920791 w 12194024"/>
              <a:gd name="connsiteY5894" fmla="*/ 552375 h 2160250"/>
              <a:gd name="connsiteX5895" fmla="*/ 9138106 w 12194024"/>
              <a:gd name="connsiteY5895" fmla="*/ 552375 h 2160250"/>
              <a:gd name="connsiteX5896" fmla="*/ 9131414 w 12194024"/>
              <a:gd name="connsiteY5896" fmla="*/ 546008 h 2160250"/>
              <a:gd name="connsiteX5897" fmla="*/ 9137782 w 12194024"/>
              <a:gd name="connsiteY5897" fmla="*/ 539226 h 2160250"/>
              <a:gd name="connsiteX5898" fmla="*/ 9146871 w 12194024"/>
              <a:gd name="connsiteY5898" fmla="*/ 545593 h 2160250"/>
              <a:gd name="connsiteX5899" fmla="*/ 9138106 w 12194024"/>
              <a:gd name="connsiteY5899" fmla="*/ 552375 h 2160250"/>
              <a:gd name="connsiteX5900" fmla="*/ 9789633 w 12194024"/>
              <a:gd name="connsiteY5900" fmla="*/ 552375 h 2160250"/>
              <a:gd name="connsiteX5901" fmla="*/ 9783404 w 12194024"/>
              <a:gd name="connsiteY5901" fmla="*/ 545501 h 2160250"/>
              <a:gd name="connsiteX5902" fmla="*/ 9790232 w 12194024"/>
              <a:gd name="connsiteY5902" fmla="*/ 539226 h 2160250"/>
              <a:gd name="connsiteX5903" fmla="*/ 9798861 w 12194024"/>
              <a:gd name="connsiteY5903" fmla="*/ 546193 h 2160250"/>
              <a:gd name="connsiteX5904" fmla="*/ 9789633 w 12194024"/>
              <a:gd name="connsiteY5904" fmla="*/ 552375 h 2160250"/>
              <a:gd name="connsiteX5905" fmla="*/ 10007409 w 12194024"/>
              <a:gd name="connsiteY5905" fmla="*/ 552375 h 2160250"/>
              <a:gd name="connsiteX5906" fmla="*/ 10000718 w 12194024"/>
              <a:gd name="connsiteY5906" fmla="*/ 546008 h 2160250"/>
              <a:gd name="connsiteX5907" fmla="*/ 10007086 w 12194024"/>
              <a:gd name="connsiteY5907" fmla="*/ 539226 h 2160250"/>
              <a:gd name="connsiteX5908" fmla="*/ 10016175 w 12194024"/>
              <a:gd name="connsiteY5908" fmla="*/ 545593 h 2160250"/>
              <a:gd name="connsiteX5909" fmla="*/ 10007409 w 12194024"/>
              <a:gd name="connsiteY5909" fmla="*/ 552375 h 2160250"/>
              <a:gd name="connsiteX5910" fmla="*/ 10224769 w 12194024"/>
              <a:gd name="connsiteY5910" fmla="*/ 552375 h 2160250"/>
              <a:gd name="connsiteX5911" fmla="*/ 10218079 w 12194024"/>
              <a:gd name="connsiteY5911" fmla="*/ 546008 h 2160250"/>
              <a:gd name="connsiteX5912" fmla="*/ 10224446 w 12194024"/>
              <a:gd name="connsiteY5912" fmla="*/ 539226 h 2160250"/>
              <a:gd name="connsiteX5913" fmla="*/ 10233535 w 12194024"/>
              <a:gd name="connsiteY5913" fmla="*/ 545593 h 2160250"/>
              <a:gd name="connsiteX5914" fmla="*/ 10224769 w 12194024"/>
              <a:gd name="connsiteY5914" fmla="*/ 552375 h 2160250"/>
              <a:gd name="connsiteX5915" fmla="*/ 10767640 w 12194024"/>
              <a:gd name="connsiteY5915" fmla="*/ 552375 h 2160250"/>
              <a:gd name="connsiteX5916" fmla="*/ 10761411 w 12194024"/>
              <a:gd name="connsiteY5916" fmla="*/ 545501 h 2160250"/>
              <a:gd name="connsiteX5917" fmla="*/ 10768239 w 12194024"/>
              <a:gd name="connsiteY5917" fmla="*/ 539226 h 2160250"/>
              <a:gd name="connsiteX5918" fmla="*/ 10776867 w 12194024"/>
              <a:gd name="connsiteY5918" fmla="*/ 546193 h 2160250"/>
              <a:gd name="connsiteX5919" fmla="*/ 10767640 w 12194024"/>
              <a:gd name="connsiteY5919" fmla="*/ 552375 h 2160250"/>
              <a:gd name="connsiteX5920" fmla="*/ 10876758 w 12194024"/>
              <a:gd name="connsiteY5920" fmla="*/ 552375 h 2160250"/>
              <a:gd name="connsiteX5921" fmla="*/ 10870067 w 12194024"/>
              <a:gd name="connsiteY5921" fmla="*/ 546008 h 2160250"/>
              <a:gd name="connsiteX5922" fmla="*/ 10876435 w 12194024"/>
              <a:gd name="connsiteY5922" fmla="*/ 539226 h 2160250"/>
              <a:gd name="connsiteX5923" fmla="*/ 10885524 w 12194024"/>
              <a:gd name="connsiteY5923" fmla="*/ 545593 h 2160250"/>
              <a:gd name="connsiteX5924" fmla="*/ 10876758 w 12194024"/>
              <a:gd name="connsiteY5924" fmla="*/ 552375 h 2160250"/>
              <a:gd name="connsiteX5925" fmla="*/ 11636989 w 12194024"/>
              <a:gd name="connsiteY5925" fmla="*/ 552375 h 2160250"/>
              <a:gd name="connsiteX5926" fmla="*/ 11630760 w 12194024"/>
              <a:gd name="connsiteY5926" fmla="*/ 545501 h 2160250"/>
              <a:gd name="connsiteX5927" fmla="*/ 11637589 w 12194024"/>
              <a:gd name="connsiteY5927" fmla="*/ 539226 h 2160250"/>
              <a:gd name="connsiteX5928" fmla="*/ 11646217 w 12194024"/>
              <a:gd name="connsiteY5928" fmla="*/ 546193 h 2160250"/>
              <a:gd name="connsiteX5929" fmla="*/ 11636989 w 12194024"/>
              <a:gd name="connsiteY5929" fmla="*/ 552375 h 2160250"/>
              <a:gd name="connsiteX5930" fmla="*/ 11746108 w 12194024"/>
              <a:gd name="connsiteY5930" fmla="*/ 552375 h 2160250"/>
              <a:gd name="connsiteX5931" fmla="*/ 11739418 w 12194024"/>
              <a:gd name="connsiteY5931" fmla="*/ 546008 h 2160250"/>
              <a:gd name="connsiteX5932" fmla="*/ 11745785 w 12194024"/>
              <a:gd name="connsiteY5932" fmla="*/ 539226 h 2160250"/>
              <a:gd name="connsiteX5933" fmla="*/ 11754875 w 12194024"/>
              <a:gd name="connsiteY5933" fmla="*/ 545593 h 2160250"/>
              <a:gd name="connsiteX5934" fmla="*/ 11746108 w 12194024"/>
              <a:gd name="connsiteY5934" fmla="*/ 552375 h 2160250"/>
              <a:gd name="connsiteX5935" fmla="*/ 559153 w 12194024"/>
              <a:gd name="connsiteY5935" fmla="*/ 552375 h 2160250"/>
              <a:gd name="connsiteX5936" fmla="*/ 552139 w 12194024"/>
              <a:gd name="connsiteY5936" fmla="*/ 546423 h 2160250"/>
              <a:gd name="connsiteX5937" fmla="*/ 558138 w 12194024"/>
              <a:gd name="connsiteY5937" fmla="*/ 539318 h 2160250"/>
              <a:gd name="connsiteX5938" fmla="*/ 567643 w 12194024"/>
              <a:gd name="connsiteY5938" fmla="*/ 545223 h 2160250"/>
              <a:gd name="connsiteX5939" fmla="*/ 559153 w 12194024"/>
              <a:gd name="connsiteY5939" fmla="*/ 552375 h 2160250"/>
              <a:gd name="connsiteX5940" fmla="*/ 667810 w 12194024"/>
              <a:gd name="connsiteY5940" fmla="*/ 552375 h 2160250"/>
              <a:gd name="connsiteX5941" fmla="*/ 660796 w 12194024"/>
              <a:gd name="connsiteY5941" fmla="*/ 546423 h 2160250"/>
              <a:gd name="connsiteX5942" fmla="*/ 666796 w 12194024"/>
              <a:gd name="connsiteY5942" fmla="*/ 539318 h 2160250"/>
              <a:gd name="connsiteX5943" fmla="*/ 676300 w 12194024"/>
              <a:gd name="connsiteY5943" fmla="*/ 545223 h 2160250"/>
              <a:gd name="connsiteX5944" fmla="*/ 667810 w 12194024"/>
              <a:gd name="connsiteY5944" fmla="*/ 552375 h 2160250"/>
              <a:gd name="connsiteX5945" fmla="*/ 1102485 w 12194024"/>
              <a:gd name="connsiteY5945" fmla="*/ 552375 h 2160250"/>
              <a:gd name="connsiteX5946" fmla="*/ 1095472 w 12194024"/>
              <a:gd name="connsiteY5946" fmla="*/ 546423 h 2160250"/>
              <a:gd name="connsiteX5947" fmla="*/ 1101469 w 12194024"/>
              <a:gd name="connsiteY5947" fmla="*/ 539318 h 2160250"/>
              <a:gd name="connsiteX5948" fmla="*/ 1110974 w 12194024"/>
              <a:gd name="connsiteY5948" fmla="*/ 545223 h 2160250"/>
              <a:gd name="connsiteX5949" fmla="*/ 1102485 w 12194024"/>
              <a:gd name="connsiteY5949" fmla="*/ 552375 h 2160250"/>
              <a:gd name="connsiteX5950" fmla="*/ 1537160 w 12194024"/>
              <a:gd name="connsiteY5950" fmla="*/ 552375 h 2160250"/>
              <a:gd name="connsiteX5951" fmla="*/ 1530146 w 12194024"/>
              <a:gd name="connsiteY5951" fmla="*/ 546423 h 2160250"/>
              <a:gd name="connsiteX5952" fmla="*/ 1536145 w 12194024"/>
              <a:gd name="connsiteY5952" fmla="*/ 539318 h 2160250"/>
              <a:gd name="connsiteX5953" fmla="*/ 1545650 w 12194024"/>
              <a:gd name="connsiteY5953" fmla="*/ 545223 h 2160250"/>
              <a:gd name="connsiteX5954" fmla="*/ 1537160 w 12194024"/>
              <a:gd name="connsiteY5954" fmla="*/ 552375 h 2160250"/>
              <a:gd name="connsiteX5955" fmla="*/ 1645817 w 12194024"/>
              <a:gd name="connsiteY5955" fmla="*/ 552375 h 2160250"/>
              <a:gd name="connsiteX5956" fmla="*/ 1638803 w 12194024"/>
              <a:gd name="connsiteY5956" fmla="*/ 546423 h 2160250"/>
              <a:gd name="connsiteX5957" fmla="*/ 1644802 w 12194024"/>
              <a:gd name="connsiteY5957" fmla="*/ 539318 h 2160250"/>
              <a:gd name="connsiteX5958" fmla="*/ 1654306 w 12194024"/>
              <a:gd name="connsiteY5958" fmla="*/ 545223 h 2160250"/>
              <a:gd name="connsiteX5959" fmla="*/ 1645817 w 12194024"/>
              <a:gd name="connsiteY5959" fmla="*/ 552375 h 2160250"/>
              <a:gd name="connsiteX5960" fmla="*/ 1863132 w 12194024"/>
              <a:gd name="connsiteY5960" fmla="*/ 552375 h 2160250"/>
              <a:gd name="connsiteX5961" fmla="*/ 1856118 w 12194024"/>
              <a:gd name="connsiteY5961" fmla="*/ 546423 h 2160250"/>
              <a:gd name="connsiteX5962" fmla="*/ 1862116 w 12194024"/>
              <a:gd name="connsiteY5962" fmla="*/ 539318 h 2160250"/>
              <a:gd name="connsiteX5963" fmla="*/ 1871620 w 12194024"/>
              <a:gd name="connsiteY5963" fmla="*/ 545223 h 2160250"/>
              <a:gd name="connsiteX5964" fmla="*/ 1863132 w 12194024"/>
              <a:gd name="connsiteY5964" fmla="*/ 552375 h 2160250"/>
              <a:gd name="connsiteX5965" fmla="*/ 2080491 w 12194024"/>
              <a:gd name="connsiteY5965" fmla="*/ 552375 h 2160250"/>
              <a:gd name="connsiteX5966" fmla="*/ 2073479 w 12194024"/>
              <a:gd name="connsiteY5966" fmla="*/ 546423 h 2160250"/>
              <a:gd name="connsiteX5967" fmla="*/ 2079476 w 12194024"/>
              <a:gd name="connsiteY5967" fmla="*/ 539318 h 2160250"/>
              <a:gd name="connsiteX5968" fmla="*/ 2088981 w 12194024"/>
              <a:gd name="connsiteY5968" fmla="*/ 545223 h 2160250"/>
              <a:gd name="connsiteX5969" fmla="*/ 2080491 w 12194024"/>
              <a:gd name="connsiteY5969" fmla="*/ 552375 h 2160250"/>
              <a:gd name="connsiteX5970" fmla="*/ 2188780 w 12194024"/>
              <a:gd name="connsiteY5970" fmla="*/ 552375 h 2160250"/>
              <a:gd name="connsiteX5971" fmla="*/ 2182090 w 12194024"/>
              <a:gd name="connsiteY5971" fmla="*/ 546008 h 2160250"/>
              <a:gd name="connsiteX5972" fmla="*/ 2188456 w 12194024"/>
              <a:gd name="connsiteY5972" fmla="*/ 539226 h 2160250"/>
              <a:gd name="connsiteX5973" fmla="*/ 2197546 w 12194024"/>
              <a:gd name="connsiteY5973" fmla="*/ 545593 h 2160250"/>
              <a:gd name="connsiteX5974" fmla="*/ 2188780 w 12194024"/>
              <a:gd name="connsiteY5974" fmla="*/ 552375 h 2160250"/>
              <a:gd name="connsiteX5975" fmla="*/ 2732112 w 12194024"/>
              <a:gd name="connsiteY5975" fmla="*/ 552375 h 2160250"/>
              <a:gd name="connsiteX5976" fmla="*/ 2725422 w 12194024"/>
              <a:gd name="connsiteY5976" fmla="*/ 546008 h 2160250"/>
              <a:gd name="connsiteX5977" fmla="*/ 2731790 w 12194024"/>
              <a:gd name="connsiteY5977" fmla="*/ 539226 h 2160250"/>
              <a:gd name="connsiteX5978" fmla="*/ 2740878 w 12194024"/>
              <a:gd name="connsiteY5978" fmla="*/ 545593 h 2160250"/>
              <a:gd name="connsiteX5979" fmla="*/ 2732112 w 12194024"/>
              <a:gd name="connsiteY5979" fmla="*/ 552375 h 2160250"/>
              <a:gd name="connsiteX5980" fmla="*/ 2840816 w 12194024"/>
              <a:gd name="connsiteY5980" fmla="*/ 552375 h 2160250"/>
              <a:gd name="connsiteX5981" fmla="*/ 2834125 w 12194024"/>
              <a:gd name="connsiteY5981" fmla="*/ 546008 h 2160250"/>
              <a:gd name="connsiteX5982" fmla="*/ 2840493 w 12194024"/>
              <a:gd name="connsiteY5982" fmla="*/ 539226 h 2160250"/>
              <a:gd name="connsiteX5983" fmla="*/ 2849581 w 12194024"/>
              <a:gd name="connsiteY5983" fmla="*/ 545593 h 2160250"/>
              <a:gd name="connsiteX5984" fmla="*/ 2840816 w 12194024"/>
              <a:gd name="connsiteY5984" fmla="*/ 552375 h 2160250"/>
              <a:gd name="connsiteX5985" fmla="*/ 3058130 w 12194024"/>
              <a:gd name="connsiteY5985" fmla="*/ 552375 h 2160250"/>
              <a:gd name="connsiteX5986" fmla="*/ 3051440 w 12194024"/>
              <a:gd name="connsiteY5986" fmla="*/ 546008 h 2160250"/>
              <a:gd name="connsiteX5987" fmla="*/ 3057806 w 12194024"/>
              <a:gd name="connsiteY5987" fmla="*/ 539226 h 2160250"/>
              <a:gd name="connsiteX5988" fmla="*/ 3066896 w 12194024"/>
              <a:gd name="connsiteY5988" fmla="*/ 545593 h 2160250"/>
              <a:gd name="connsiteX5989" fmla="*/ 3058130 w 12194024"/>
              <a:gd name="connsiteY5989" fmla="*/ 552375 h 2160250"/>
              <a:gd name="connsiteX5990" fmla="*/ 3709658 w 12194024"/>
              <a:gd name="connsiteY5990" fmla="*/ 552375 h 2160250"/>
              <a:gd name="connsiteX5991" fmla="*/ 3703428 w 12194024"/>
              <a:gd name="connsiteY5991" fmla="*/ 545501 h 2160250"/>
              <a:gd name="connsiteX5992" fmla="*/ 3710258 w 12194024"/>
              <a:gd name="connsiteY5992" fmla="*/ 539226 h 2160250"/>
              <a:gd name="connsiteX5993" fmla="*/ 3718885 w 12194024"/>
              <a:gd name="connsiteY5993" fmla="*/ 546193 h 2160250"/>
              <a:gd name="connsiteX5994" fmla="*/ 3709658 w 12194024"/>
              <a:gd name="connsiteY5994" fmla="*/ 552375 h 2160250"/>
              <a:gd name="connsiteX5995" fmla="*/ 3927433 w 12194024"/>
              <a:gd name="connsiteY5995" fmla="*/ 552375 h 2160250"/>
              <a:gd name="connsiteX5996" fmla="*/ 3920743 w 12194024"/>
              <a:gd name="connsiteY5996" fmla="*/ 546008 h 2160250"/>
              <a:gd name="connsiteX5997" fmla="*/ 3927110 w 12194024"/>
              <a:gd name="connsiteY5997" fmla="*/ 539226 h 2160250"/>
              <a:gd name="connsiteX5998" fmla="*/ 3936200 w 12194024"/>
              <a:gd name="connsiteY5998" fmla="*/ 545593 h 2160250"/>
              <a:gd name="connsiteX5999" fmla="*/ 3927433 w 12194024"/>
              <a:gd name="connsiteY5999" fmla="*/ 552375 h 2160250"/>
              <a:gd name="connsiteX6000" fmla="*/ 4144794 w 12194024"/>
              <a:gd name="connsiteY6000" fmla="*/ 552375 h 2160250"/>
              <a:gd name="connsiteX6001" fmla="*/ 4138104 w 12194024"/>
              <a:gd name="connsiteY6001" fmla="*/ 546008 h 2160250"/>
              <a:gd name="connsiteX6002" fmla="*/ 4144471 w 12194024"/>
              <a:gd name="connsiteY6002" fmla="*/ 539226 h 2160250"/>
              <a:gd name="connsiteX6003" fmla="*/ 4153560 w 12194024"/>
              <a:gd name="connsiteY6003" fmla="*/ 545593 h 2160250"/>
              <a:gd name="connsiteX6004" fmla="*/ 4144794 w 12194024"/>
              <a:gd name="connsiteY6004" fmla="*/ 552375 h 2160250"/>
              <a:gd name="connsiteX6005" fmla="*/ 4687664 w 12194024"/>
              <a:gd name="connsiteY6005" fmla="*/ 552375 h 2160250"/>
              <a:gd name="connsiteX6006" fmla="*/ 4681436 w 12194024"/>
              <a:gd name="connsiteY6006" fmla="*/ 545501 h 2160250"/>
              <a:gd name="connsiteX6007" fmla="*/ 4688264 w 12194024"/>
              <a:gd name="connsiteY6007" fmla="*/ 539226 h 2160250"/>
              <a:gd name="connsiteX6008" fmla="*/ 4696892 w 12194024"/>
              <a:gd name="connsiteY6008" fmla="*/ 546193 h 2160250"/>
              <a:gd name="connsiteX6009" fmla="*/ 4687664 w 12194024"/>
              <a:gd name="connsiteY6009" fmla="*/ 552375 h 2160250"/>
              <a:gd name="connsiteX6010" fmla="*/ 4796783 w 12194024"/>
              <a:gd name="connsiteY6010" fmla="*/ 552375 h 2160250"/>
              <a:gd name="connsiteX6011" fmla="*/ 4790093 w 12194024"/>
              <a:gd name="connsiteY6011" fmla="*/ 546008 h 2160250"/>
              <a:gd name="connsiteX6012" fmla="*/ 4796460 w 12194024"/>
              <a:gd name="connsiteY6012" fmla="*/ 539226 h 2160250"/>
              <a:gd name="connsiteX6013" fmla="*/ 4805549 w 12194024"/>
              <a:gd name="connsiteY6013" fmla="*/ 545593 h 2160250"/>
              <a:gd name="connsiteX6014" fmla="*/ 4796783 w 12194024"/>
              <a:gd name="connsiteY6014" fmla="*/ 552375 h 2160250"/>
              <a:gd name="connsiteX6015" fmla="*/ 5557014 w 12194024"/>
              <a:gd name="connsiteY6015" fmla="*/ 552375 h 2160250"/>
              <a:gd name="connsiteX6016" fmla="*/ 5550785 w 12194024"/>
              <a:gd name="connsiteY6016" fmla="*/ 545501 h 2160250"/>
              <a:gd name="connsiteX6017" fmla="*/ 5557614 w 12194024"/>
              <a:gd name="connsiteY6017" fmla="*/ 539226 h 2160250"/>
              <a:gd name="connsiteX6018" fmla="*/ 5566242 w 12194024"/>
              <a:gd name="connsiteY6018" fmla="*/ 546193 h 2160250"/>
              <a:gd name="connsiteX6019" fmla="*/ 5557014 w 12194024"/>
              <a:gd name="connsiteY6019" fmla="*/ 552375 h 2160250"/>
              <a:gd name="connsiteX6020" fmla="*/ 5666133 w 12194024"/>
              <a:gd name="connsiteY6020" fmla="*/ 552375 h 2160250"/>
              <a:gd name="connsiteX6021" fmla="*/ 5659443 w 12194024"/>
              <a:gd name="connsiteY6021" fmla="*/ 546008 h 2160250"/>
              <a:gd name="connsiteX6022" fmla="*/ 5665810 w 12194024"/>
              <a:gd name="connsiteY6022" fmla="*/ 539226 h 2160250"/>
              <a:gd name="connsiteX6023" fmla="*/ 5674899 w 12194024"/>
              <a:gd name="connsiteY6023" fmla="*/ 545593 h 2160250"/>
              <a:gd name="connsiteX6024" fmla="*/ 5666133 w 12194024"/>
              <a:gd name="connsiteY6024" fmla="*/ 552375 h 2160250"/>
              <a:gd name="connsiteX6025" fmla="*/ 10984401 w 12194024"/>
              <a:gd name="connsiteY6025" fmla="*/ 552421 h 2160250"/>
              <a:gd name="connsiteX6026" fmla="*/ 10978955 w 12194024"/>
              <a:gd name="connsiteY6026" fmla="*/ 544947 h 2160250"/>
              <a:gd name="connsiteX6027" fmla="*/ 10986754 w 12194024"/>
              <a:gd name="connsiteY6027" fmla="*/ 536504 h 2160250"/>
              <a:gd name="connsiteX6028" fmla="*/ 10991551 w 12194024"/>
              <a:gd name="connsiteY6028" fmla="*/ 546792 h 2160250"/>
              <a:gd name="connsiteX6029" fmla="*/ 10984401 w 12194024"/>
              <a:gd name="connsiteY6029" fmla="*/ 552421 h 2160250"/>
              <a:gd name="connsiteX6030" fmla="*/ 11310417 w 12194024"/>
              <a:gd name="connsiteY6030" fmla="*/ 552421 h 2160250"/>
              <a:gd name="connsiteX6031" fmla="*/ 11304974 w 12194024"/>
              <a:gd name="connsiteY6031" fmla="*/ 544947 h 2160250"/>
              <a:gd name="connsiteX6032" fmla="*/ 11312770 w 12194024"/>
              <a:gd name="connsiteY6032" fmla="*/ 536504 h 2160250"/>
              <a:gd name="connsiteX6033" fmla="*/ 11317570 w 12194024"/>
              <a:gd name="connsiteY6033" fmla="*/ 546792 h 2160250"/>
              <a:gd name="connsiteX6034" fmla="*/ 11310417 w 12194024"/>
              <a:gd name="connsiteY6034" fmla="*/ 552421 h 2160250"/>
              <a:gd name="connsiteX6035" fmla="*/ 449112 w 12194024"/>
              <a:gd name="connsiteY6035" fmla="*/ 552421 h 2160250"/>
              <a:gd name="connsiteX6036" fmla="*/ 443667 w 12194024"/>
              <a:gd name="connsiteY6036" fmla="*/ 544947 h 2160250"/>
              <a:gd name="connsiteX6037" fmla="*/ 451464 w 12194024"/>
              <a:gd name="connsiteY6037" fmla="*/ 536504 h 2160250"/>
              <a:gd name="connsiteX6038" fmla="*/ 456263 w 12194024"/>
              <a:gd name="connsiteY6038" fmla="*/ 546792 h 2160250"/>
              <a:gd name="connsiteX6039" fmla="*/ 449112 w 12194024"/>
              <a:gd name="connsiteY6039" fmla="*/ 552421 h 2160250"/>
              <a:gd name="connsiteX6040" fmla="*/ 1209804 w 12194024"/>
              <a:gd name="connsiteY6040" fmla="*/ 552421 h 2160250"/>
              <a:gd name="connsiteX6041" fmla="*/ 1204360 w 12194024"/>
              <a:gd name="connsiteY6041" fmla="*/ 544947 h 2160250"/>
              <a:gd name="connsiteX6042" fmla="*/ 1212158 w 12194024"/>
              <a:gd name="connsiteY6042" fmla="*/ 536504 h 2160250"/>
              <a:gd name="connsiteX6043" fmla="*/ 1216956 w 12194024"/>
              <a:gd name="connsiteY6043" fmla="*/ 546792 h 2160250"/>
              <a:gd name="connsiteX6044" fmla="*/ 1209804 w 12194024"/>
              <a:gd name="connsiteY6044" fmla="*/ 552421 h 2160250"/>
              <a:gd name="connsiteX6045" fmla="*/ 2405126 w 12194024"/>
              <a:gd name="connsiteY6045" fmla="*/ 552421 h 2160250"/>
              <a:gd name="connsiteX6046" fmla="*/ 2399681 w 12194024"/>
              <a:gd name="connsiteY6046" fmla="*/ 544947 h 2160250"/>
              <a:gd name="connsiteX6047" fmla="*/ 2407478 w 12194024"/>
              <a:gd name="connsiteY6047" fmla="*/ 536504 h 2160250"/>
              <a:gd name="connsiteX6048" fmla="*/ 2412277 w 12194024"/>
              <a:gd name="connsiteY6048" fmla="*/ 546792 h 2160250"/>
              <a:gd name="connsiteX6049" fmla="*/ 2405126 w 12194024"/>
              <a:gd name="connsiteY6049" fmla="*/ 552421 h 2160250"/>
              <a:gd name="connsiteX6050" fmla="*/ 4904425 w 12194024"/>
              <a:gd name="connsiteY6050" fmla="*/ 552421 h 2160250"/>
              <a:gd name="connsiteX6051" fmla="*/ 4898980 w 12194024"/>
              <a:gd name="connsiteY6051" fmla="*/ 544947 h 2160250"/>
              <a:gd name="connsiteX6052" fmla="*/ 4906779 w 12194024"/>
              <a:gd name="connsiteY6052" fmla="*/ 536504 h 2160250"/>
              <a:gd name="connsiteX6053" fmla="*/ 4911576 w 12194024"/>
              <a:gd name="connsiteY6053" fmla="*/ 546792 h 2160250"/>
              <a:gd name="connsiteX6054" fmla="*/ 4904425 w 12194024"/>
              <a:gd name="connsiteY6054" fmla="*/ 552421 h 2160250"/>
              <a:gd name="connsiteX6055" fmla="*/ 5230443 w 12194024"/>
              <a:gd name="connsiteY6055" fmla="*/ 552421 h 2160250"/>
              <a:gd name="connsiteX6056" fmla="*/ 5224998 w 12194024"/>
              <a:gd name="connsiteY6056" fmla="*/ 544947 h 2160250"/>
              <a:gd name="connsiteX6057" fmla="*/ 5232795 w 12194024"/>
              <a:gd name="connsiteY6057" fmla="*/ 536504 h 2160250"/>
              <a:gd name="connsiteX6058" fmla="*/ 5237594 w 12194024"/>
              <a:gd name="connsiteY6058" fmla="*/ 546792 h 2160250"/>
              <a:gd name="connsiteX6059" fmla="*/ 5230443 w 12194024"/>
              <a:gd name="connsiteY6059" fmla="*/ 552421 h 2160250"/>
              <a:gd name="connsiteX6060" fmla="*/ 6529087 w 12194024"/>
              <a:gd name="connsiteY6060" fmla="*/ 552421 h 2160250"/>
              <a:gd name="connsiteX6061" fmla="*/ 6523643 w 12194024"/>
              <a:gd name="connsiteY6061" fmla="*/ 544947 h 2160250"/>
              <a:gd name="connsiteX6062" fmla="*/ 6531440 w 12194024"/>
              <a:gd name="connsiteY6062" fmla="*/ 536504 h 2160250"/>
              <a:gd name="connsiteX6063" fmla="*/ 6536238 w 12194024"/>
              <a:gd name="connsiteY6063" fmla="*/ 546792 h 2160250"/>
              <a:gd name="connsiteX6064" fmla="*/ 6529087 w 12194024"/>
              <a:gd name="connsiteY6064" fmla="*/ 552421 h 2160250"/>
              <a:gd name="connsiteX6065" fmla="*/ 7289780 w 12194024"/>
              <a:gd name="connsiteY6065" fmla="*/ 552421 h 2160250"/>
              <a:gd name="connsiteX6066" fmla="*/ 7284335 w 12194024"/>
              <a:gd name="connsiteY6066" fmla="*/ 544947 h 2160250"/>
              <a:gd name="connsiteX6067" fmla="*/ 7292133 w 12194024"/>
              <a:gd name="connsiteY6067" fmla="*/ 536504 h 2160250"/>
              <a:gd name="connsiteX6068" fmla="*/ 7296931 w 12194024"/>
              <a:gd name="connsiteY6068" fmla="*/ 546792 h 2160250"/>
              <a:gd name="connsiteX6069" fmla="*/ 7289780 w 12194024"/>
              <a:gd name="connsiteY6069" fmla="*/ 552421 h 2160250"/>
              <a:gd name="connsiteX6070" fmla="*/ 8485100 w 12194024"/>
              <a:gd name="connsiteY6070" fmla="*/ 552422 h 2160250"/>
              <a:gd name="connsiteX6071" fmla="*/ 8479657 w 12194024"/>
              <a:gd name="connsiteY6071" fmla="*/ 544947 h 2160250"/>
              <a:gd name="connsiteX6072" fmla="*/ 8487454 w 12194024"/>
              <a:gd name="connsiteY6072" fmla="*/ 536504 h 2160250"/>
              <a:gd name="connsiteX6073" fmla="*/ 8492252 w 12194024"/>
              <a:gd name="connsiteY6073" fmla="*/ 546793 h 2160250"/>
              <a:gd name="connsiteX6074" fmla="*/ 8485100 w 12194024"/>
              <a:gd name="connsiteY6074" fmla="*/ 552422 h 2160250"/>
              <a:gd name="connsiteX6075" fmla="*/ 6203900 w 12194024"/>
              <a:gd name="connsiteY6075" fmla="*/ 552467 h 2160250"/>
              <a:gd name="connsiteX6076" fmla="*/ 6197440 w 12194024"/>
              <a:gd name="connsiteY6076" fmla="*/ 545777 h 2160250"/>
              <a:gd name="connsiteX6077" fmla="*/ 6204038 w 12194024"/>
              <a:gd name="connsiteY6077" fmla="*/ 539180 h 2160250"/>
              <a:gd name="connsiteX6078" fmla="*/ 6212851 w 12194024"/>
              <a:gd name="connsiteY6078" fmla="*/ 545916 h 2160250"/>
              <a:gd name="connsiteX6079" fmla="*/ 6203900 w 12194024"/>
              <a:gd name="connsiteY6079" fmla="*/ 552467 h 2160250"/>
              <a:gd name="connsiteX6080" fmla="*/ 7073203 w 12194024"/>
              <a:gd name="connsiteY6080" fmla="*/ 552467 h 2160250"/>
              <a:gd name="connsiteX6081" fmla="*/ 7066744 w 12194024"/>
              <a:gd name="connsiteY6081" fmla="*/ 545777 h 2160250"/>
              <a:gd name="connsiteX6082" fmla="*/ 7073342 w 12194024"/>
              <a:gd name="connsiteY6082" fmla="*/ 539180 h 2160250"/>
              <a:gd name="connsiteX6083" fmla="*/ 7082154 w 12194024"/>
              <a:gd name="connsiteY6083" fmla="*/ 545916 h 2160250"/>
              <a:gd name="connsiteX6084" fmla="*/ 7073203 w 12194024"/>
              <a:gd name="connsiteY6084" fmla="*/ 552467 h 2160250"/>
              <a:gd name="connsiteX6085" fmla="*/ 9028710 w 12194024"/>
              <a:gd name="connsiteY6085" fmla="*/ 552468 h 2160250"/>
              <a:gd name="connsiteX6086" fmla="*/ 9022988 w 12194024"/>
              <a:gd name="connsiteY6086" fmla="*/ 545224 h 2160250"/>
              <a:gd name="connsiteX6087" fmla="*/ 9030371 w 12194024"/>
              <a:gd name="connsiteY6087" fmla="*/ 536504 h 2160250"/>
              <a:gd name="connsiteX6088" fmla="*/ 9035584 w 12194024"/>
              <a:gd name="connsiteY6088" fmla="*/ 546516 h 2160250"/>
              <a:gd name="connsiteX6089" fmla="*/ 9028710 w 12194024"/>
              <a:gd name="connsiteY6089" fmla="*/ 552468 h 2160250"/>
              <a:gd name="connsiteX6090" fmla="*/ 10550002 w 12194024"/>
              <a:gd name="connsiteY6090" fmla="*/ 552468 h 2160250"/>
              <a:gd name="connsiteX6091" fmla="*/ 10544282 w 12194024"/>
              <a:gd name="connsiteY6091" fmla="*/ 545223 h 2160250"/>
              <a:gd name="connsiteX6092" fmla="*/ 10551663 w 12194024"/>
              <a:gd name="connsiteY6092" fmla="*/ 536504 h 2160250"/>
              <a:gd name="connsiteX6093" fmla="*/ 10556876 w 12194024"/>
              <a:gd name="connsiteY6093" fmla="*/ 546516 h 2160250"/>
              <a:gd name="connsiteX6094" fmla="*/ 10550002 w 12194024"/>
              <a:gd name="connsiteY6094" fmla="*/ 552468 h 2160250"/>
              <a:gd name="connsiteX6095" fmla="*/ 11093334 w 12194024"/>
              <a:gd name="connsiteY6095" fmla="*/ 552468 h 2160250"/>
              <a:gd name="connsiteX6096" fmla="*/ 11087613 w 12194024"/>
              <a:gd name="connsiteY6096" fmla="*/ 545223 h 2160250"/>
              <a:gd name="connsiteX6097" fmla="*/ 11094996 w 12194024"/>
              <a:gd name="connsiteY6097" fmla="*/ 536504 h 2160250"/>
              <a:gd name="connsiteX6098" fmla="*/ 11100209 w 12194024"/>
              <a:gd name="connsiteY6098" fmla="*/ 546516 h 2160250"/>
              <a:gd name="connsiteX6099" fmla="*/ 11093334 w 12194024"/>
              <a:gd name="connsiteY6099" fmla="*/ 552468 h 2160250"/>
              <a:gd name="connsiteX6100" fmla="*/ 123924 w 12194024"/>
              <a:gd name="connsiteY6100" fmla="*/ 552468 h 2160250"/>
              <a:gd name="connsiteX6101" fmla="*/ 117465 w 12194024"/>
              <a:gd name="connsiteY6101" fmla="*/ 545778 h 2160250"/>
              <a:gd name="connsiteX6102" fmla="*/ 124062 w 12194024"/>
              <a:gd name="connsiteY6102" fmla="*/ 539180 h 2160250"/>
              <a:gd name="connsiteX6103" fmla="*/ 132875 w 12194024"/>
              <a:gd name="connsiteY6103" fmla="*/ 545916 h 2160250"/>
              <a:gd name="connsiteX6104" fmla="*/ 123924 w 12194024"/>
              <a:gd name="connsiteY6104" fmla="*/ 552468 h 2160250"/>
              <a:gd name="connsiteX6105" fmla="*/ 993228 w 12194024"/>
              <a:gd name="connsiteY6105" fmla="*/ 552468 h 2160250"/>
              <a:gd name="connsiteX6106" fmla="*/ 986769 w 12194024"/>
              <a:gd name="connsiteY6106" fmla="*/ 545778 h 2160250"/>
              <a:gd name="connsiteX6107" fmla="*/ 993366 w 12194024"/>
              <a:gd name="connsiteY6107" fmla="*/ 539180 h 2160250"/>
              <a:gd name="connsiteX6108" fmla="*/ 1002179 w 12194024"/>
              <a:gd name="connsiteY6108" fmla="*/ 545916 h 2160250"/>
              <a:gd name="connsiteX6109" fmla="*/ 993228 w 12194024"/>
              <a:gd name="connsiteY6109" fmla="*/ 552468 h 2160250"/>
              <a:gd name="connsiteX6110" fmla="*/ 2948734 w 12194024"/>
              <a:gd name="connsiteY6110" fmla="*/ 552468 h 2160250"/>
              <a:gd name="connsiteX6111" fmla="*/ 2943013 w 12194024"/>
              <a:gd name="connsiteY6111" fmla="*/ 545223 h 2160250"/>
              <a:gd name="connsiteX6112" fmla="*/ 2950396 w 12194024"/>
              <a:gd name="connsiteY6112" fmla="*/ 536504 h 2160250"/>
              <a:gd name="connsiteX6113" fmla="*/ 2955609 w 12194024"/>
              <a:gd name="connsiteY6113" fmla="*/ 546516 h 2160250"/>
              <a:gd name="connsiteX6114" fmla="*/ 2948734 w 12194024"/>
              <a:gd name="connsiteY6114" fmla="*/ 552468 h 2160250"/>
              <a:gd name="connsiteX6115" fmla="*/ 4470027 w 12194024"/>
              <a:gd name="connsiteY6115" fmla="*/ 552468 h 2160250"/>
              <a:gd name="connsiteX6116" fmla="*/ 4464306 w 12194024"/>
              <a:gd name="connsiteY6116" fmla="*/ 545223 h 2160250"/>
              <a:gd name="connsiteX6117" fmla="*/ 4471688 w 12194024"/>
              <a:gd name="connsiteY6117" fmla="*/ 536504 h 2160250"/>
              <a:gd name="connsiteX6118" fmla="*/ 4476902 w 12194024"/>
              <a:gd name="connsiteY6118" fmla="*/ 546516 h 2160250"/>
              <a:gd name="connsiteX6119" fmla="*/ 4470027 w 12194024"/>
              <a:gd name="connsiteY6119" fmla="*/ 552468 h 2160250"/>
              <a:gd name="connsiteX6120" fmla="*/ 5013359 w 12194024"/>
              <a:gd name="connsiteY6120" fmla="*/ 552468 h 2160250"/>
              <a:gd name="connsiteX6121" fmla="*/ 5007638 w 12194024"/>
              <a:gd name="connsiteY6121" fmla="*/ 545223 h 2160250"/>
              <a:gd name="connsiteX6122" fmla="*/ 5015020 w 12194024"/>
              <a:gd name="connsiteY6122" fmla="*/ 536504 h 2160250"/>
              <a:gd name="connsiteX6123" fmla="*/ 5020234 w 12194024"/>
              <a:gd name="connsiteY6123" fmla="*/ 546516 h 2160250"/>
              <a:gd name="connsiteX6124" fmla="*/ 5013359 w 12194024"/>
              <a:gd name="connsiteY6124" fmla="*/ 552468 h 2160250"/>
              <a:gd name="connsiteX6125" fmla="*/ 341285 w 12194024"/>
              <a:gd name="connsiteY6125" fmla="*/ 552744 h 2160250"/>
              <a:gd name="connsiteX6126" fmla="*/ 335010 w 12194024"/>
              <a:gd name="connsiteY6126" fmla="*/ 545824 h 2160250"/>
              <a:gd name="connsiteX6127" fmla="*/ 341515 w 12194024"/>
              <a:gd name="connsiteY6127" fmla="*/ 536550 h 2160250"/>
              <a:gd name="connsiteX6128" fmla="*/ 347653 w 12194024"/>
              <a:gd name="connsiteY6128" fmla="*/ 546008 h 2160250"/>
              <a:gd name="connsiteX6129" fmla="*/ 341285 w 12194024"/>
              <a:gd name="connsiteY6129" fmla="*/ 552744 h 2160250"/>
              <a:gd name="connsiteX6130" fmla="*/ 2623270 w 12194024"/>
              <a:gd name="connsiteY6130" fmla="*/ 552744 h 2160250"/>
              <a:gd name="connsiteX6131" fmla="*/ 2616995 w 12194024"/>
              <a:gd name="connsiteY6131" fmla="*/ 545824 h 2160250"/>
              <a:gd name="connsiteX6132" fmla="*/ 2623501 w 12194024"/>
              <a:gd name="connsiteY6132" fmla="*/ 536550 h 2160250"/>
              <a:gd name="connsiteX6133" fmla="*/ 2629637 w 12194024"/>
              <a:gd name="connsiteY6133" fmla="*/ 546008 h 2160250"/>
              <a:gd name="connsiteX6134" fmla="*/ 2623270 w 12194024"/>
              <a:gd name="connsiteY6134" fmla="*/ 552744 h 2160250"/>
              <a:gd name="connsiteX6135" fmla="*/ 4035952 w 12194024"/>
              <a:gd name="connsiteY6135" fmla="*/ 552744 h 2160250"/>
              <a:gd name="connsiteX6136" fmla="*/ 4029677 w 12194024"/>
              <a:gd name="connsiteY6136" fmla="*/ 545824 h 2160250"/>
              <a:gd name="connsiteX6137" fmla="*/ 4036182 w 12194024"/>
              <a:gd name="connsiteY6137" fmla="*/ 536550 h 2160250"/>
              <a:gd name="connsiteX6138" fmla="*/ 4042319 w 12194024"/>
              <a:gd name="connsiteY6138" fmla="*/ 546008 h 2160250"/>
              <a:gd name="connsiteX6139" fmla="*/ 4035952 w 12194024"/>
              <a:gd name="connsiteY6139" fmla="*/ 552744 h 2160250"/>
              <a:gd name="connsiteX6140" fmla="*/ 5339931 w 12194024"/>
              <a:gd name="connsiteY6140" fmla="*/ 552744 h 2160250"/>
              <a:gd name="connsiteX6141" fmla="*/ 5333655 w 12194024"/>
              <a:gd name="connsiteY6141" fmla="*/ 545824 h 2160250"/>
              <a:gd name="connsiteX6142" fmla="*/ 5340161 w 12194024"/>
              <a:gd name="connsiteY6142" fmla="*/ 536550 h 2160250"/>
              <a:gd name="connsiteX6143" fmla="*/ 5346298 w 12194024"/>
              <a:gd name="connsiteY6143" fmla="*/ 546008 h 2160250"/>
              <a:gd name="connsiteX6144" fmla="*/ 5339931 w 12194024"/>
              <a:gd name="connsiteY6144" fmla="*/ 552744 h 2160250"/>
              <a:gd name="connsiteX6145" fmla="*/ 6421261 w 12194024"/>
              <a:gd name="connsiteY6145" fmla="*/ 552744 h 2160250"/>
              <a:gd name="connsiteX6146" fmla="*/ 6414985 w 12194024"/>
              <a:gd name="connsiteY6146" fmla="*/ 545824 h 2160250"/>
              <a:gd name="connsiteX6147" fmla="*/ 6421491 w 12194024"/>
              <a:gd name="connsiteY6147" fmla="*/ 536550 h 2160250"/>
              <a:gd name="connsiteX6148" fmla="*/ 6427628 w 12194024"/>
              <a:gd name="connsiteY6148" fmla="*/ 546008 h 2160250"/>
              <a:gd name="connsiteX6149" fmla="*/ 6421261 w 12194024"/>
              <a:gd name="connsiteY6149" fmla="*/ 552744 h 2160250"/>
              <a:gd name="connsiteX6150" fmla="*/ 8703245 w 12194024"/>
              <a:gd name="connsiteY6150" fmla="*/ 552744 h 2160250"/>
              <a:gd name="connsiteX6151" fmla="*/ 8696970 w 12194024"/>
              <a:gd name="connsiteY6151" fmla="*/ 545824 h 2160250"/>
              <a:gd name="connsiteX6152" fmla="*/ 8703476 w 12194024"/>
              <a:gd name="connsiteY6152" fmla="*/ 536550 h 2160250"/>
              <a:gd name="connsiteX6153" fmla="*/ 8709612 w 12194024"/>
              <a:gd name="connsiteY6153" fmla="*/ 546008 h 2160250"/>
              <a:gd name="connsiteX6154" fmla="*/ 8703245 w 12194024"/>
              <a:gd name="connsiteY6154" fmla="*/ 552744 h 2160250"/>
              <a:gd name="connsiteX6155" fmla="*/ 10115927 w 12194024"/>
              <a:gd name="connsiteY6155" fmla="*/ 552744 h 2160250"/>
              <a:gd name="connsiteX6156" fmla="*/ 10109652 w 12194024"/>
              <a:gd name="connsiteY6156" fmla="*/ 545824 h 2160250"/>
              <a:gd name="connsiteX6157" fmla="*/ 10116158 w 12194024"/>
              <a:gd name="connsiteY6157" fmla="*/ 536550 h 2160250"/>
              <a:gd name="connsiteX6158" fmla="*/ 10122294 w 12194024"/>
              <a:gd name="connsiteY6158" fmla="*/ 546008 h 2160250"/>
              <a:gd name="connsiteX6159" fmla="*/ 10115927 w 12194024"/>
              <a:gd name="connsiteY6159" fmla="*/ 552744 h 2160250"/>
              <a:gd name="connsiteX6160" fmla="*/ 11419905 w 12194024"/>
              <a:gd name="connsiteY6160" fmla="*/ 552744 h 2160250"/>
              <a:gd name="connsiteX6161" fmla="*/ 11413630 w 12194024"/>
              <a:gd name="connsiteY6161" fmla="*/ 545824 h 2160250"/>
              <a:gd name="connsiteX6162" fmla="*/ 11420136 w 12194024"/>
              <a:gd name="connsiteY6162" fmla="*/ 536550 h 2160250"/>
              <a:gd name="connsiteX6163" fmla="*/ 11426273 w 12194024"/>
              <a:gd name="connsiteY6163" fmla="*/ 546008 h 2160250"/>
              <a:gd name="connsiteX6164" fmla="*/ 11419905 w 12194024"/>
              <a:gd name="connsiteY6164" fmla="*/ 552744 h 2160250"/>
              <a:gd name="connsiteX6165" fmla="*/ 10658982 w 12194024"/>
              <a:gd name="connsiteY6165" fmla="*/ 555051 h 2160250"/>
              <a:gd name="connsiteX6166" fmla="*/ 10653030 w 12194024"/>
              <a:gd name="connsiteY6166" fmla="*/ 545547 h 2160250"/>
              <a:gd name="connsiteX6167" fmla="*/ 10659628 w 12194024"/>
              <a:gd name="connsiteY6167" fmla="*/ 539133 h 2160250"/>
              <a:gd name="connsiteX6168" fmla="*/ 10665580 w 12194024"/>
              <a:gd name="connsiteY6168" fmla="*/ 546100 h 2160250"/>
              <a:gd name="connsiteX6169" fmla="*/ 10658982 w 12194024"/>
              <a:gd name="connsiteY6169" fmla="*/ 555051 h 2160250"/>
              <a:gd name="connsiteX6170" fmla="*/ 11528332 w 12194024"/>
              <a:gd name="connsiteY6170" fmla="*/ 555051 h 2160250"/>
              <a:gd name="connsiteX6171" fmla="*/ 11522380 w 12194024"/>
              <a:gd name="connsiteY6171" fmla="*/ 545547 h 2160250"/>
              <a:gd name="connsiteX6172" fmla="*/ 11528977 w 12194024"/>
              <a:gd name="connsiteY6172" fmla="*/ 539133 h 2160250"/>
              <a:gd name="connsiteX6173" fmla="*/ 11534929 w 12194024"/>
              <a:gd name="connsiteY6173" fmla="*/ 546100 h 2160250"/>
              <a:gd name="connsiteX6174" fmla="*/ 11528332 w 12194024"/>
              <a:gd name="connsiteY6174" fmla="*/ 555051 h 2160250"/>
              <a:gd name="connsiteX6175" fmla="*/ 884340 w 12194024"/>
              <a:gd name="connsiteY6175" fmla="*/ 555051 h 2160250"/>
              <a:gd name="connsiteX6176" fmla="*/ 878388 w 12194024"/>
              <a:gd name="connsiteY6176" fmla="*/ 545547 h 2160250"/>
              <a:gd name="connsiteX6177" fmla="*/ 884986 w 12194024"/>
              <a:gd name="connsiteY6177" fmla="*/ 539133 h 2160250"/>
              <a:gd name="connsiteX6178" fmla="*/ 890938 w 12194024"/>
              <a:gd name="connsiteY6178" fmla="*/ 546100 h 2160250"/>
              <a:gd name="connsiteX6179" fmla="*/ 884340 w 12194024"/>
              <a:gd name="connsiteY6179" fmla="*/ 555051 h 2160250"/>
              <a:gd name="connsiteX6180" fmla="*/ 1319015 w 12194024"/>
              <a:gd name="connsiteY6180" fmla="*/ 555051 h 2160250"/>
              <a:gd name="connsiteX6181" fmla="*/ 1313064 w 12194024"/>
              <a:gd name="connsiteY6181" fmla="*/ 545547 h 2160250"/>
              <a:gd name="connsiteX6182" fmla="*/ 1319661 w 12194024"/>
              <a:gd name="connsiteY6182" fmla="*/ 539133 h 2160250"/>
              <a:gd name="connsiteX6183" fmla="*/ 1325614 w 12194024"/>
              <a:gd name="connsiteY6183" fmla="*/ 546100 h 2160250"/>
              <a:gd name="connsiteX6184" fmla="*/ 1319015 w 12194024"/>
              <a:gd name="connsiteY6184" fmla="*/ 555051 h 2160250"/>
              <a:gd name="connsiteX6185" fmla="*/ 1753690 w 12194024"/>
              <a:gd name="connsiteY6185" fmla="*/ 555051 h 2160250"/>
              <a:gd name="connsiteX6186" fmla="*/ 1747738 w 12194024"/>
              <a:gd name="connsiteY6186" fmla="*/ 545547 h 2160250"/>
              <a:gd name="connsiteX6187" fmla="*/ 1754336 w 12194024"/>
              <a:gd name="connsiteY6187" fmla="*/ 539133 h 2160250"/>
              <a:gd name="connsiteX6188" fmla="*/ 1760287 w 12194024"/>
              <a:gd name="connsiteY6188" fmla="*/ 546100 h 2160250"/>
              <a:gd name="connsiteX6189" fmla="*/ 1753690 w 12194024"/>
              <a:gd name="connsiteY6189" fmla="*/ 555051 h 2160250"/>
              <a:gd name="connsiteX6190" fmla="*/ 4579007 w 12194024"/>
              <a:gd name="connsiteY6190" fmla="*/ 555051 h 2160250"/>
              <a:gd name="connsiteX6191" fmla="*/ 4573055 w 12194024"/>
              <a:gd name="connsiteY6191" fmla="*/ 545547 h 2160250"/>
              <a:gd name="connsiteX6192" fmla="*/ 4579653 w 12194024"/>
              <a:gd name="connsiteY6192" fmla="*/ 539133 h 2160250"/>
              <a:gd name="connsiteX6193" fmla="*/ 4585605 w 12194024"/>
              <a:gd name="connsiteY6193" fmla="*/ 546100 h 2160250"/>
              <a:gd name="connsiteX6194" fmla="*/ 4579007 w 12194024"/>
              <a:gd name="connsiteY6194" fmla="*/ 555051 h 2160250"/>
              <a:gd name="connsiteX6195" fmla="*/ 5448357 w 12194024"/>
              <a:gd name="connsiteY6195" fmla="*/ 555051 h 2160250"/>
              <a:gd name="connsiteX6196" fmla="*/ 5442405 w 12194024"/>
              <a:gd name="connsiteY6196" fmla="*/ 545547 h 2160250"/>
              <a:gd name="connsiteX6197" fmla="*/ 5449003 w 12194024"/>
              <a:gd name="connsiteY6197" fmla="*/ 539133 h 2160250"/>
              <a:gd name="connsiteX6198" fmla="*/ 5454955 w 12194024"/>
              <a:gd name="connsiteY6198" fmla="*/ 546100 h 2160250"/>
              <a:gd name="connsiteX6199" fmla="*/ 5448357 w 12194024"/>
              <a:gd name="connsiteY6199" fmla="*/ 555051 h 2160250"/>
              <a:gd name="connsiteX6200" fmla="*/ 6964315 w 12194024"/>
              <a:gd name="connsiteY6200" fmla="*/ 555051 h 2160250"/>
              <a:gd name="connsiteX6201" fmla="*/ 6958363 w 12194024"/>
              <a:gd name="connsiteY6201" fmla="*/ 545547 h 2160250"/>
              <a:gd name="connsiteX6202" fmla="*/ 6964961 w 12194024"/>
              <a:gd name="connsiteY6202" fmla="*/ 539133 h 2160250"/>
              <a:gd name="connsiteX6203" fmla="*/ 6970912 w 12194024"/>
              <a:gd name="connsiteY6203" fmla="*/ 546100 h 2160250"/>
              <a:gd name="connsiteX6204" fmla="*/ 6964315 w 12194024"/>
              <a:gd name="connsiteY6204" fmla="*/ 555051 h 2160250"/>
              <a:gd name="connsiteX6205" fmla="*/ 7398990 w 12194024"/>
              <a:gd name="connsiteY6205" fmla="*/ 555051 h 2160250"/>
              <a:gd name="connsiteX6206" fmla="*/ 7393039 w 12194024"/>
              <a:gd name="connsiteY6206" fmla="*/ 545547 h 2160250"/>
              <a:gd name="connsiteX6207" fmla="*/ 7399637 w 12194024"/>
              <a:gd name="connsiteY6207" fmla="*/ 539133 h 2160250"/>
              <a:gd name="connsiteX6208" fmla="*/ 7405588 w 12194024"/>
              <a:gd name="connsiteY6208" fmla="*/ 546100 h 2160250"/>
              <a:gd name="connsiteX6209" fmla="*/ 7398990 w 12194024"/>
              <a:gd name="connsiteY6209" fmla="*/ 555051 h 2160250"/>
              <a:gd name="connsiteX6210" fmla="*/ 7833665 w 12194024"/>
              <a:gd name="connsiteY6210" fmla="*/ 555052 h 2160250"/>
              <a:gd name="connsiteX6211" fmla="*/ 7827713 w 12194024"/>
              <a:gd name="connsiteY6211" fmla="*/ 545547 h 2160250"/>
              <a:gd name="connsiteX6212" fmla="*/ 7834311 w 12194024"/>
              <a:gd name="connsiteY6212" fmla="*/ 539133 h 2160250"/>
              <a:gd name="connsiteX6213" fmla="*/ 7840263 w 12194024"/>
              <a:gd name="connsiteY6213" fmla="*/ 546101 h 2160250"/>
              <a:gd name="connsiteX6214" fmla="*/ 7833665 w 12194024"/>
              <a:gd name="connsiteY6214" fmla="*/ 555052 h 2160250"/>
              <a:gd name="connsiteX6215" fmla="*/ 505032 w 12194024"/>
              <a:gd name="connsiteY6215" fmla="*/ 606958 h 2160250"/>
              <a:gd name="connsiteX6216" fmla="*/ 497327 w 12194024"/>
              <a:gd name="connsiteY6216" fmla="*/ 599298 h 2160250"/>
              <a:gd name="connsiteX6217" fmla="*/ 504986 w 12194024"/>
              <a:gd name="connsiteY6217" fmla="*/ 593669 h 2160250"/>
              <a:gd name="connsiteX6218" fmla="*/ 514167 w 12194024"/>
              <a:gd name="connsiteY6218" fmla="*/ 600221 h 2160250"/>
              <a:gd name="connsiteX6219" fmla="*/ 505032 w 12194024"/>
              <a:gd name="connsiteY6219" fmla="*/ 606958 h 2160250"/>
              <a:gd name="connsiteX6220" fmla="*/ 2461046 w 12194024"/>
              <a:gd name="connsiteY6220" fmla="*/ 606958 h 2160250"/>
              <a:gd name="connsiteX6221" fmla="*/ 2453341 w 12194024"/>
              <a:gd name="connsiteY6221" fmla="*/ 599298 h 2160250"/>
              <a:gd name="connsiteX6222" fmla="*/ 2461000 w 12194024"/>
              <a:gd name="connsiteY6222" fmla="*/ 593669 h 2160250"/>
              <a:gd name="connsiteX6223" fmla="*/ 2470181 w 12194024"/>
              <a:gd name="connsiteY6223" fmla="*/ 600221 h 2160250"/>
              <a:gd name="connsiteX6224" fmla="*/ 2461046 w 12194024"/>
              <a:gd name="connsiteY6224" fmla="*/ 606958 h 2160250"/>
              <a:gd name="connsiteX6225" fmla="*/ 2895674 w 12194024"/>
              <a:gd name="connsiteY6225" fmla="*/ 606958 h 2160250"/>
              <a:gd name="connsiteX6226" fmla="*/ 2887969 w 12194024"/>
              <a:gd name="connsiteY6226" fmla="*/ 599298 h 2160250"/>
              <a:gd name="connsiteX6227" fmla="*/ 2895628 w 12194024"/>
              <a:gd name="connsiteY6227" fmla="*/ 593669 h 2160250"/>
              <a:gd name="connsiteX6228" fmla="*/ 2904810 w 12194024"/>
              <a:gd name="connsiteY6228" fmla="*/ 600221 h 2160250"/>
              <a:gd name="connsiteX6229" fmla="*/ 2895674 w 12194024"/>
              <a:gd name="connsiteY6229" fmla="*/ 606958 h 2160250"/>
              <a:gd name="connsiteX6230" fmla="*/ 6585007 w 12194024"/>
              <a:gd name="connsiteY6230" fmla="*/ 606958 h 2160250"/>
              <a:gd name="connsiteX6231" fmla="*/ 6577302 w 12194024"/>
              <a:gd name="connsiteY6231" fmla="*/ 599298 h 2160250"/>
              <a:gd name="connsiteX6232" fmla="*/ 6584961 w 12194024"/>
              <a:gd name="connsiteY6232" fmla="*/ 593669 h 2160250"/>
              <a:gd name="connsiteX6233" fmla="*/ 6594143 w 12194024"/>
              <a:gd name="connsiteY6233" fmla="*/ 600221 h 2160250"/>
              <a:gd name="connsiteX6234" fmla="*/ 6585007 w 12194024"/>
              <a:gd name="connsiteY6234" fmla="*/ 606958 h 2160250"/>
              <a:gd name="connsiteX6235" fmla="*/ 8541021 w 12194024"/>
              <a:gd name="connsiteY6235" fmla="*/ 606958 h 2160250"/>
              <a:gd name="connsiteX6236" fmla="*/ 8533315 w 12194024"/>
              <a:gd name="connsiteY6236" fmla="*/ 599299 h 2160250"/>
              <a:gd name="connsiteX6237" fmla="*/ 8540975 w 12194024"/>
              <a:gd name="connsiteY6237" fmla="*/ 593670 h 2160250"/>
              <a:gd name="connsiteX6238" fmla="*/ 8550156 w 12194024"/>
              <a:gd name="connsiteY6238" fmla="*/ 600221 h 2160250"/>
              <a:gd name="connsiteX6239" fmla="*/ 8541021 w 12194024"/>
              <a:gd name="connsiteY6239" fmla="*/ 606958 h 2160250"/>
              <a:gd name="connsiteX6240" fmla="*/ 8975649 w 12194024"/>
              <a:gd name="connsiteY6240" fmla="*/ 606958 h 2160250"/>
              <a:gd name="connsiteX6241" fmla="*/ 8967945 w 12194024"/>
              <a:gd name="connsiteY6241" fmla="*/ 599299 h 2160250"/>
              <a:gd name="connsiteX6242" fmla="*/ 8975603 w 12194024"/>
              <a:gd name="connsiteY6242" fmla="*/ 593670 h 2160250"/>
              <a:gd name="connsiteX6243" fmla="*/ 8984785 w 12194024"/>
              <a:gd name="connsiteY6243" fmla="*/ 600221 h 2160250"/>
              <a:gd name="connsiteX6244" fmla="*/ 8975649 w 12194024"/>
              <a:gd name="connsiteY6244" fmla="*/ 606958 h 2160250"/>
              <a:gd name="connsiteX6245" fmla="*/ 179015 w 12194024"/>
              <a:gd name="connsiteY6245" fmla="*/ 607004 h 2160250"/>
              <a:gd name="connsiteX6246" fmla="*/ 171355 w 12194024"/>
              <a:gd name="connsiteY6246" fmla="*/ 599298 h 2160250"/>
              <a:gd name="connsiteX6247" fmla="*/ 179061 w 12194024"/>
              <a:gd name="connsiteY6247" fmla="*/ 593716 h 2160250"/>
              <a:gd name="connsiteX6248" fmla="*/ 188196 w 12194024"/>
              <a:gd name="connsiteY6248" fmla="*/ 600314 h 2160250"/>
              <a:gd name="connsiteX6249" fmla="*/ 179015 w 12194024"/>
              <a:gd name="connsiteY6249" fmla="*/ 607004 h 2160250"/>
              <a:gd name="connsiteX6250" fmla="*/ 722346 w 12194024"/>
              <a:gd name="connsiteY6250" fmla="*/ 607004 h 2160250"/>
              <a:gd name="connsiteX6251" fmla="*/ 714688 w 12194024"/>
              <a:gd name="connsiteY6251" fmla="*/ 599298 h 2160250"/>
              <a:gd name="connsiteX6252" fmla="*/ 722392 w 12194024"/>
              <a:gd name="connsiteY6252" fmla="*/ 593716 h 2160250"/>
              <a:gd name="connsiteX6253" fmla="*/ 731528 w 12194024"/>
              <a:gd name="connsiteY6253" fmla="*/ 600314 h 2160250"/>
              <a:gd name="connsiteX6254" fmla="*/ 722346 w 12194024"/>
              <a:gd name="connsiteY6254" fmla="*/ 607004 h 2160250"/>
              <a:gd name="connsiteX6255" fmla="*/ 939661 w 12194024"/>
              <a:gd name="connsiteY6255" fmla="*/ 607004 h 2160250"/>
              <a:gd name="connsiteX6256" fmla="*/ 932002 w 12194024"/>
              <a:gd name="connsiteY6256" fmla="*/ 599298 h 2160250"/>
              <a:gd name="connsiteX6257" fmla="*/ 939707 w 12194024"/>
              <a:gd name="connsiteY6257" fmla="*/ 593716 h 2160250"/>
              <a:gd name="connsiteX6258" fmla="*/ 948843 w 12194024"/>
              <a:gd name="connsiteY6258" fmla="*/ 600314 h 2160250"/>
              <a:gd name="connsiteX6259" fmla="*/ 939661 w 12194024"/>
              <a:gd name="connsiteY6259" fmla="*/ 607004 h 2160250"/>
              <a:gd name="connsiteX6260" fmla="*/ 3872713 w 12194024"/>
              <a:gd name="connsiteY6260" fmla="*/ 607004 h 2160250"/>
              <a:gd name="connsiteX6261" fmla="*/ 3863531 w 12194024"/>
              <a:gd name="connsiteY6261" fmla="*/ 600268 h 2160250"/>
              <a:gd name="connsiteX6262" fmla="*/ 3872666 w 12194024"/>
              <a:gd name="connsiteY6262" fmla="*/ 593716 h 2160250"/>
              <a:gd name="connsiteX6263" fmla="*/ 3880280 w 12194024"/>
              <a:gd name="connsiteY6263" fmla="*/ 599298 h 2160250"/>
              <a:gd name="connsiteX6264" fmla="*/ 3872713 w 12194024"/>
              <a:gd name="connsiteY6264" fmla="*/ 607004 h 2160250"/>
              <a:gd name="connsiteX6265" fmla="*/ 5177660 w 12194024"/>
              <a:gd name="connsiteY6265" fmla="*/ 607004 h 2160250"/>
              <a:gd name="connsiteX6266" fmla="*/ 5170001 w 12194024"/>
              <a:gd name="connsiteY6266" fmla="*/ 599298 h 2160250"/>
              <a:gd name="connsiteX6267" fmla="*/ 5177706 w 12194024"/>
              <a:gd name="connsiteY6267" fmla="*/ 593716 h 2160250"/>
              <a:gd name="connsiteX6268" fmla="*/ 5186842 w 12194024"/>
              <a:gd name="connsiteY6268" fmla="*/ 600314 h 2160250"/>
              <a:gd name="connsiteX6269" fmla="*/ 5177660 w 12194024"/>
              <a:gd name="connsiteY6269" fmla="*/ 607004 h 2160250"/>
              <a:gd name="connsiteX6270" fmla="*/ 5612289 w 12194024"/>
              <a:gd name="connsiteY6270" fmla="*/ 607004 h 2160250"/>
              <a:gd name="connsiteX6271" fmla="*/ 5604630 w 12194024"/>
              <a:gd name="connsiteY6271" fmla="*/ 599298 h 2160250"/>
              <a:gd name="connsiteX6272" fmla="*/ 5612335 w 12194024"/>
              <a:gd name="connsiteY6272" fmla="*/ 593716 h 2160250"/>
              <a:gd name="connsiteX6273" fmla="*/ 5621470 w 12194024"/>
              <a:gd name="connsiteY6273" fmla="*/ 600314 h 2160250"/>
              <a:gd name="connsiteX6274" fmla="*/ 5612289 w 12194024"/>
              <a:gd name="connsiteY6274" fmla="*/ 607004 h 2160250"/>
              <a:gd name="connsiteX6275" fmla="*/ 5829695 w 12194024"/>
              <a:gd name="connsiteY6275" fmla="*/ 607004 h 2160250"/>
              <a:gd name="connsiteX6276" fmla="*/ 5821990 w 12194024"/>
              <a:gd name="connsiteY6276" fmla="*/ 599345 h 2160250"/>
              <a:gd name="connsiteX6277" fmla="*/ 5829648 w 12194024"/>
              <a:gd name="connsiteY6277" fmla="*/ 593716 h 2160250"/>
              <a:gd name="connsiteX6278" fmla="*/ 5838831 w 12194024"/>
              <a:gd name="connsiteY6278" fmla="*/ 600268 h 2160250"/>
              <a:gd name="connsiteX6279" fmla="*/ 5829695 w 12194024"/>
              <a:gd name="connsiteY6279" fmla="*/ 607004 h 2160250"/>
              <a:gd name="connsiteX6280" fmla="*/ 5938306 w 12194024"/>
              <a:gd name="connsiteY6280" fmla="*/ 607004 h 2160250"/>
              <a:gd name="connsiteX6281" fmla="*/ 5930647 w 12194024"/>
              <a:gd name="connsiteY6281" fmla="*/ 599298 h 2160250"/>
              <a:gd name="connsiteX6282" fmla="*/ 5938353 w 12194024"/>
              <a:gd name="connsiteY6282" fmla="*/ 593716 h 2160250"/>
              <a:gd name="connsiteX6283" fmla="*/ 5947487 w 12194024"/>
              <a:gd name="connsiteY6283" fmla="*/ 600314 h 2160250"/>
              <a:gd name="connsiteX6284" fmla="*/ 5938306 w 12194024"/>
              <a:gd name="connsiteY6284" fmla="*/ 607004 h 2160250"/>
              <a:gd name="connsiteX6285" fmla="*/ 6047010 w 12194024"/>
              <a:gd name="connsiteY6285" fmla="*/ 607004 h 2160250"/>
              <a:gd name="connsiteX6286" fmla="*/ 6039304 w 12194024"/>
              <a:gd name="connsiteY6286" fmla="*/ 599345 h 2160250"/>
              <a:gd name="connsiteX6287" fmla="*/ 6046963 w 12194024"/>
              <a:gd name="connsiteY6287" fmla="*/ 593716 h 2160250"/>
              <a:gd name="connsiteX6288" fmla="*/ 6056144 w 12194024"/>
              <a:gd name="connsiteY6288" fmla="*/ 600268 h 2160250"/>
              <a:gd name="connsiteX6289" fmla="*/ 6047010 w 12194024"/>
              <a:gd name="connsiteY6289" fmla="*/ 607004 h 2160250"/>
              <a:gd name="connsiteX6290" fmla="*/ 6258989 w 12194024"/>
              <a:gd name="connsiteY6290" fmla="*/ 607004 h 2160250"/>
              <a:gd name="connsiteX6291" fmla="*/ 6251330 w 12194024"/>
              <a:gd name="connsiteY6291" fmla="*/ 599298 h 2160250"/>
              <a:gd name="connsiteX6292" fmla="*/ 6259036 w 12194024"/>
              <a:gd name="connsiteY6292" fmla="*/ 593715 h 2160250"/>
              <a:gd name="connsiteX6293" fmla="*/ 6268171 w 12194024"/>
              <a:gd name="connsiteY6293" fmla="*/ 600314 h 2160250"/>
              <a:gd name="connsiteX6294" fmla="*/ 6258989 w 12194024"/>
              <a:gd name="connsiteY6294" fmla="*/ 607004 h 2160250"/>
              <a:gd name="connsiteX6295" fmla="*/ 6802322 w 12194024"/>
              <a:gd name="connsiteY6295" fmla="*/ 607004 h 2160250"/>
              <a:gd name="connsiteX6296" fmla="*/ 6794662 w 12194024"/>
              <a:gd name="connsiteY6296" fmla="*/ 599298 h 2160250"/>
              <a:gd name="connsiteX6297" fmla="*/ 6802368 w 12194024"/>
              <a:gd name="connsiteY6297" fmla="*/ 593715 h 2160250"/>
              <a:gd name="connsiteX6298" fmla="*/ 6811503 w 12194024"/>
              <a:gd name="connsiteY6298" fmla="*/ 600314 h 2160250"/>
              <a:gd name="connsiteX6299" fmla="*/ 6802322 w 12194024"/>
              <a:gd name="connsiteY6299" fmla="*/ 607004 h 2160250"/>
              <a:gd name="connsiteX6300" fmla="*/ 7019636 w 12194024"/>
              <a:gd name="connsiteY6300" fmla="*/ 607004 h 2160250"/>
              <a:gd name="connsiteX6301" fmla="*/ 7011977 w 12194024"/>
              <a:gd name="connsiteY6301" fmla="*/ 599298 h 2160250"/>
              <a:gd name="connsiteX6302" fmla="*/ 7019682 w 12194024"/>
              <a:gd name="connsiteY6302" fmla="*/ 593715 h 2160250"/>
              <a:gd name="connsiteX6303" fmla="*/ 7028817 w 12194024"/>
              <a:gd name="connsiteY6303" fmla="*/ 600314 h 2160250"/>
              <a:gd name="connsiteX6304" fmla="*/ 7019636 w 12194024"/>
              <a:gd name="connsiteY6304" fmla="*/ 607004 h 2160250"/>
              <a:gd name="connsiteX6305" fmla="*/ 9952687 w 12194024"/>
              <a:gd name="connsiteY6305" fmla="*/ 607004 h 2160250"/>
              <a:gd name="connsiteX6306" fmla="*/ 9943506 w 12194024"/>
              <a:gd name="connsiteY6306" fmla="*/ 600268 h 2160250"/>
              <a:gd name="connsiteX6307" fmla="*/ 9952641 w 12194024"/>
              <a:gd name="connsiteY6307" fmla="*/ 593716 h 2160250"/>
              <a:gd name="connsiteX6308" fmla="*/ 9960255 w 12194024"/>
              <a:gd name="connsiteY6308" fmla="*/ 599298 h 2160250"/>
              <a:gd name="connsiteX6309" fmla="*/ 9952687 w 12194024"/>
              <a:gd name="connsiteY6309" fmla="*/ 607004 h 2160250"/>
              <a:gd name="connsiteX6310" fmla="*/ 11257635 w 12194024"/>
              <a:gd name="connsiteY6310" fmla="*/ 607004 h 2160250"/>
              <a:gd name="connsiteX6311" fmla="*/ 11249975 w 12194024"/>
              <a:gd name="connsiteY6311" fmla="*/ 599298 h 2160250"/>
              <a:gd name="connsiteX6312" fmla="*/ 11257681 w 12194024"/>
              <a:gd name="connsiteY6312" fmla="*/ 593716 h 2160250"/>
              <a:gd name="connsiteX6313" fmla="*/ 11266817 w 12194024"/>
              <a:gd name="connsiteY6313" fmla="*/ 600314 h 2160250"/>
              <a:gd name="connsiteX6314" fmla="*/ 11257635 w 12194024"/>
              <a:gd name="connsiteY6314" fmla="*/ 607004 h 2160250"/>
              <a:gd name="connsiteX6315" fmla="*/ 11692263 w 12194024"/>
              <a:gd name="connsiteY6315" fmla="*/ 607004 h 2160250"/>
              <a:gd name="connsiteX6316" fmla="*/ 11684605 w 12194024"/>
              <a:gd name="connsiteY6316" fmla="*/ 599298 h 2160250"/>
              <a:gd name="connsiteX6317" fmla="*/ 11692310 w 12194024"/>
              <a:gd name="connsiteY6317" fmla="*/ 593716 h 2160250"/>
              <a:gd name="connsiteX6318" fmla="*/ 11701445 w 12194024"/>
              <a:gd name="connsiteY6318" fmla="*/ 600314 h 2160250"/>
              <a:gd name="connsiteX6319" fmla="*/ 11692263 w 12194024"/>
              <a:gd name="connsiteY6319" fmla="*/ 607004 h 2160250"/>
              <a:gd name="connsiteX6320" fmla="*/ 11909670 w 12194024"/>
              <a:gd name="connsiteY6320" fmla="*/ 607004 h 2160250"/>
              <a:gd name="connsiteX6321" fmla="*/ 11901966 w 12194024"/>
              <a:gd name="connsiteY6321" fmla="*/ 599345 h 2160250"/>
              <a:gd name="connsiteX6322" fmla="*/ 11909623 w 12194024"/>
              <a:gd name="connsiteY6322" fmla="*/ 593716 h 2160250"/>
              <a:gd name="connsiteX6323" fmla="*/ 11918806 w 12194024"/>
              <a:gd name="connsiteY6323" fmla="*/ 600268 h 2160250"/>
              <a:gd name="connsiteX6324" fmla="*/ 11909670 w 12194024"/>
              <a:gd name="connsiteY6324" fmla="*/ 607004 h 2160250"/>
              <a:gd name="connsiteX6325" fmla="*/ 12018281 w 12194024"/>
              <a:gd name="connsiteY6325" fmla="*/ 607004 h 2160250"/>
              <a:gd name="connsiteX6326" fmla="*/ 12010622 w 12194024"/>
              <a:gd name="connsiteY6326" fmla="*/ 599298 h 2160250"/>
              <a:gd name="connsiteX6327" fmla="*/ 12018327 w 12194024"/>
              <a:gd name="connsiteY6327" fmla="*/ 593716 h 2160250"/>
              <a:gd name="connsiteX6328" fmla="*/ 12027463 w 12194024"/>
              <a:gd name="connsiteY6328" fmla="*/ 600314 h 2160250"/>
              <a:gd name="connsiteX6329" fmla="*/ 12018281 w 12194024"/>
              <a:gd name="connsiteY6329" fmla="*/ 607004 h 2160250"/>
              <a:gd name="connsiteX6330" fmla="*/ 12126984 w 12194024"/>
              <a:gd name="connsiteY6330" fmla="*/ 607004 h 2160250"/>
              <a:gd name="connsiteX6331" fmla="*/ 12119279 w 12194024"/>
              <a:gd name="connsiteY6331" fmla="*/ 599345 h 2160250"/>
              <a:gd name="connsiteX6332" fmla="*/ 12126938 w 12194024"/>
              <a:gd name="connsiteY6332" fmla="*/ 593716 h 2160250"/>
              <a:gd name="connsiteX6333" fmla="*/ 12136120 w 12194024"/>
              <a:gd name="connsiteY6333" fmla="*/ 600268 h 2160250"/>
              <a:gd name="connsiteX6334" fmla="*/ 12126984 w 12194024"/>
              <a:gd name="connsiteY6334" fmla="*/ 607004 h 2160250"/>
              <a:gd name="connsiteX6335" fmla="*/ 70357 w 12194024"/>
              <a:gd name="connsiteY6335" fmla="*/ 607050 h 2160250"/>
              <a:gd name="connsiteX6336" fmla="*/ 62651 w 12194024"/>
              <a:gd name="connsiteY6336" fmla="*/ 599345 h 2160250"/>
              <a:gd name="connsiteX6337" fmla="*/ 70357 w 12194024"/>
              <a:gd name="connsiteY6337" fmla="*/ 593716 h 2160250"/>
              <a:gd name="connsiteX6338" fmla="*/ 79539 w 12194024"/>
              <a:gd name="connsiteY6338" fmla="*/ 600314 h 2160250"/>
              <a:gd name="connsiteX6339" fmla="*/ 70357 w 12194024"/>
              <a:gd name="connsiteY6339" fmla="*/ 607050 h 2160250"/>
              <a:gd name="connsiteX6340" fmla="*/ 397390 w 12194024"/>
              <a:gd name="connsiteY6340" fmla="*/ 607050 h 2160250"/>
              <a:gd name="connsiteX6341" fmla="*/ 388439 w 12194024"/>
              <a:gd name="connsiteY6341" fmla="*/ 600314 h 2160250"/>
              <a:gd name="connsiteX6342" fmla="*/ 395360 w 12194024"/>
              <a:gd name="connsiteY6342" fmla="*/ 593485 h 2160250"/>
              <a:gd name="connsiteX6343" fmla="*/ 403341 w 12194024"/>
              <a:gd name="connsiteY6343" fmla="*/ 601098 h 2160250"/>
              <a:gd name="connsiteX6344" fmla="*/ 397390 w 12194024"/>
              <a:gd name="connsiteY6344" fmla="*/ 607050 h 2160250"/>
              <a:gd name="connsiteX6345" fmla="*/ 832018 w 12194024"/>
              <a:gd name="connsiteY6345" fmla="*/ 607050 h 2160250"/>
              <a:gd name="connsiteX6346" fmla="*/ 823068 w 12194024"/>
              <a:gd name="connsiteY6346" fmla="*/ 600314 h 2160250"/>
              <a:gd name="connsiteX6347" fmla="*/ 830034 w 12194024"/>
              <a:gd name="connsiteY6347" fmla="*/ 593531 h 2160250"/>
              <a:gd name="connsiteX6348" fmla="*/ 838202 w 12194024"/>
              <a:gd name="connsiteY6348" fmla="*/ 600821 h 2160250"/>
              <a:gd name="connsiteX6349" fmla="*/ 832018 w 12194024"/>
              <a:gd name="connsiteY6349" fmla="*/ 607050 h 2160250"/>
              <a:gd name="connsiteX6350" fmla="*/ 1266694 w 12194024"/>
              <a:gd name="connsiteY6350" fmla="*/ 607050 h 2160250"/>
              <a:gd name="connsiteX6351" fmla="*/ 1257742 w 12194024"/>
              <a:gd name="connsiteY6351" fmla="*/ 600314 h 2160250"/>
              <a:gd name="connsiteX6352" fmla="*/ 1264710 w 12194024"/>
              <a:gd name="connsiteY6352" fmla="*/ 593485 h 2160250"/>
              <a:gd name="connsiteX6353" fmla="*/ 1272645 w 12194024"/>
              <a:gd name="connsiteY6353" fmla="*/ 601052 h 2160250"/>
              <a:gd name="connsiteX6354" fmla="*/ 1266694 w 12194024"/>
              <a:gd name="connsiteY6354" fmla="*/ 607050 h 2160250"/>
              <a:gd name="connsiteX6355" fmla="*/ 1374336 w 12194024"/>
              <a:gd name="connsiteY6355" fmla="*/ 607050 h 2160250"/>
              <a:gd name="connsiteX6356" fmla="*/ 1366630 w 12194024"/>
              <a:gd name="connsiteY6356" fmla="*/ 599345 h 2160250"/>
              <a:gd name="connsiteX6357" fmla="*/ 1374336 w 12194024"/>
              <a:gd name="connsiteY6357" fmla="*/ 593716 h 2160250"/>
              <a:gd name="connsiteX6358" fmla="*/ 1383516 w 12194024"/>
              <a:gd name="connsiteY6358" fmla="*/ 600314 h 2160250"/>
              <a:gd name="connsiteX6359" fmla="*/ 1374336 w 12194024"/>
              <a:gd name="connsiteY6359" fmla="*/ 607050 h 2160250"/>
              <a:gd name="connsiteX6360" fmla="*/ 1484008 w 12194024"/>
              <a:gd name="connsiteY6360" fmla="*/ 607050 h 2160250"/>
              <a:gd name="connsiteX6361" fmla="*/ 1475057 w 12194024"/>
              <a:gd name="connsiteY6361" fmla="*/ 600314 h 2160250"/>
              <a:gd name="connsiteX6362" fmla="*/ 1482024 w 12194024"/>
              <a:gd name="connsiteY6362" fmla="*/ 593485 h 2160250"/>
              <a:gd name="connsiteX6363" fmla="*/ 1489960 w 12194024"/>
              <a:gd name="connsiteY6363" fmla="*/ 601052 h 2160250"/>
              <a:gd name="connsiteX6364" fmla="*/ 1484008 w 12194024"/>
              <a:gd name="connsiteY6364" fmla="*/ 607050 h 2160250"/>
              <a:gd name="connsiteX6365" fmla="*/ 1810071 w 12194024"/>
              <a:gd name="connsiteY6365" fmla="*/ 607050 h 2160250"/>
              <a:gd name="connsiteX6366" fmla="*/ 1801074 w 12194024"/>
              <a:gd name="connsiteY6366" fmla="*/ 600360 h 2160250"/>
              <a:gd name="connsiteX6367" fmla="*/ 1807995 w 12194024"/>
              <a:gd name="connsiteY6367" fmla="*/ 593531 h 2160250"/>
              <a:gd name="connsiteX6368" fmla="*/ 1816208 w 12194024"/>
              <a:gd name="connsiteY6368" fmla="*/ 600775 h 2160250"/>
              <a:gd name="connsiteX6369" fmla="*/ 1810071 w 12194024"/>
              <a:gd name="connsiteY6369" fmla="*/ 607050 h 2160250"/>
              <a:gd name="connsiteX6370" fmla="*/ 1918682 w 12194024"/>
              <a:gd name="connsiteY6370" fmla="*/ 607050 h 2160250"/>
              <a:gd name="connsiteX6371" fmla="*/ 1909732 w 12194024"/>
              <a:gd name="connsiteY6371" fmla="*/ 600314 h 2160250"/>
              <a:gd name="connsiteX6372" fmla="*/ 1916699 w 12194024"/>
              <a:gd name="connsiteY6372" fmla="*/ 593485 h 2160250"/>
              <a:gd name="connsiteX6373" fmla="*/ 1924635 w 12194024"/>
              <a:gd name="connsiteY6373" fmla="*/ 601052 h 2160250"/>
              <a:gd name="connsiteX6374" fmla="*/ 1918682 w 12194024"/>
              <a:gd name="connsiteY6374" fmla="*/ 607050 h 2160250"/>
              <a:gd name="connsiteX6375" fmla="*/ 2027340 w 12194024"/>
              <a:gd name="connsiteY6375" fmla="*/ 607050 h 2160250"/>
              <a:gd name="connsiteX6376" fmla="*/ 2018388 w 12194024"/>
              <a:gd name="connsiteY6376" fmla="*/ 600314 h 2160250"/>
              <a:gd name="connsiteX6377" fmla="*/ 2025356 w 12194024"/>
              <a:gd name="connsiteY6377" fmla="*/ 593485 h 2160250"/>
              <a:gd name="connsiteX6378" fmla="*/ 2033292 w 12194024"/>
              <a:gd name="connsiteY6378" fmla="*/ 601052 h 2160250"/>
              <a:gd name="connsiteX6379" fmla="*/ 2027340 w 12194024"/>
              <a:gd name="connsiteY6379" fmla="*/ 607050 h 2160250"/>
              <a:gd name="connsiteX6380" fmla="*/ 3222708 w 12194024"/>
              <a:gd name="connsiteY6380" fmla="*/ 607050 h 2160250"/>
              <a:gd name="connsiteX6381" fmla="*/ 3213710 w 12194024"/>
              <a:gd name="connsiteY6381" fmla="*/ 600360 h 2160250"/>
              <a:gd name="connsiteX6382" fmla="*/ 3220630 w 12194024"/>
              <a:gd name="connsiteY6382" fmla="*/ 593485 h 2160250"/>
              <a:gd name="connsiteX6383" fmla="*/ 3228612 w 12194024"/>
              <a:gd name="connsiteY6383" fmla="*/ 601052 h 2160250"/>
              <a:gd name="connsiteX6384" fmla="*/ 3222708 w 12194024"/>
              <a:gd name="connsiteY6384" fmla="*/ 607050 h 2160250"/>
              <a:gd name="connsiteX6385" fmla="*/ 4092057 w 12194024"/>
              <a:gd name="connsiteY6385" fmla="*/ 607050 h 2160250"/>
              <a:gd name="connsiteX6386" fmla="*/ 4083060 w 12194024"/>
              <a:gd name="connsiteY6386" fmla="*/ 600360 h 2160250"/>
              <a:gd name="connsiteX6387" fmla="*/ 4089981 w 12194024"/>
              <a:gd name="connsiteY6387" fmla="*/ 593485 h 2160250"/>
              <a:gd name="connsiteX6388" fmla="*/ 4097963 w 12194024"/>
              <a:gd name="connsiteY6388" fmla="*/ 601052 h 2160250"/>
              <a:gd name="connsiteX6389" fmla="*/ 4092057 w 12194024"/>
              <a:gd name="connsiteY6389" fmla="*/ 607050 h 2160250"/>
              <a:gd name="connsiteX6390" fmla="*/ 4635389 w 12194024"/>
              <a:gd name="connsiteY6390" fmla="*/ 607050 h 2160250"/>
              <a:gd name="connsiteX6391" fmla="*/ 4626392 w 12194024"/>
              <a:gd name="connsiteY6391" fmla="*/ 600360 h 2160250"/>
              <a:gd name="connsiteX6392" fmla="*/ 4633313 w 12194024"/>
              <a:gd name="connsiteY6392" fmla="*/ 593485 h 2160250"/>
              <a:gd name="connsiteX6393" fmla="*/ 4641295 w 12194024"/>
              <a:gd name="connsiteY6393" fmla="*/ 601052 h 2160250"/>
              <a:gd name="connsiteX6394" fmla="*/ 4635389 w 12194024"/>
              <a:gd name="connsiteY6394" fmla="*/ 607050 h 2160250"/>
              <a:gd name="connsiteX6395" fmla="*/ 4744000 w 12194024"/>
              <a:gd name="connsiteY6395" fmla="*/ 607050 h 2160250"/>
              <a:gd name="connsiteX6396" fmla="*/ 4735049 w 12194024"/>
              <a:gd name="connsiteY6396" fmla="*/ 600314 h 2160250"/>
              <a:gd name="connsiteX6397" fmla="*/ 4742016 w 12194024"/>
              <a:gd name="connsiteY6397" fmla="*/ 593531 h 2160250"/>
              <a:gd name="connsiteX6398" fmla="*/ 4750183 w 12194024"/>
              <a:gd name="connsiteY6398" fmla="*/ 600821 h 2160250"/>
              <a:gd name="connsiteX6399" fmla="*/ 4744000 w 12194024"/>
              <a:gd name="connsiteY6399" fmla="*/ 607050 h 2160250"/>
              <a:gd name="connsiteX6400" fmla="*/ 4961314 w 12194024"/>
              <a:gd name="connsiteY6400" fmla="*/ 607050 h 2160250"/>
              <a:gd name="connsiteX6401" fmla="*/ 4952363 w 12194024"/>
              <a:gd name="connsiteY6401" fmla="*/ 600314 h 2160250"/>
              <a:gd name="connsiteX6402" fmla="*/ 4959330 w 12194024"/>
              <a:gd name="connsiteY6402" fmla="*/ 593531 h 2160250"/>
              <a:gd name="connsiteX6403" fmla="*/ 4967497 w 12194024"/>
              <a:gd name="connsiteY6403" fmla="*/ 600821 h 2160250"/>
              <a:gd name="connsiteX6404" fmla="*/ 4961314 w 12194024"/>
              <a:gd name="connsiteY6404" fmla="*/ 607050 h 2160250"/>
              <a:gd name="connsiteX6405" fmla="*/ 5070018 w 12194024"/>
              <a:gd name="connsiteY6405" fmla="*/ 607050 h 2160250"/>
              <a:gd name="connsiteX6406" fmla="*/ 5061020 w 12194024"/>
              <a:gd name="connsiteY6406" fmla="*/ 600360 h 2160250"/>
              <a:gd name="connsiteX6407" fmla="*/ 5067942 w 12194024"/>
              <a:gd name="connsiteY6407" fmla="*/ 593485 h 2160250"/>
              <a:gd name="connsiteX6408" fmla="*/ 5075923 w 12194024"/>
              <a:gd name="connsiteY6408" fmla="*/ 601052 h 2160250"/>
              <a:gd name="connsiteX6409" fmla="*/ 5070018 w 12194024"/>
              <a:gd name="connsiteY6409" fmla="*/ 607050 h 2160250"/>
              <a:gd name="connsiteX6410" fmla="*/ 5722007 w 12194024"/>
              <a:gd name="connsiteY6410" fmla="*/ 607050 h 2160250"/>
              <a:gd name="connsiteX6411" fmla="*/ 5713056 w 12194024"/>
              <a:gd name="connsiteY6411" fmla="*/ 600314 h 2160250"/>
              <a:gd name="connsiteX6412" fmla="*/ 5720023 w 12194024"/>
              <a:gd name="connsiteY6412" fmla="*/ 593531 h 2160250"/>
              <a:gd name="connsiteX6413" fmla="*/ 5728189 w 12194024"/>
              <a:gd name="connsiteY6413" fmla="*/ 600821 h 2160250"/>
              <a:gd name="connsiteX6414" fmla="*/ 5722007 w 12194024"/>
              <a:gd name="connsiteY6414" fmla="*/ 607050 h 2160250"/>
              <a:gd name="connsiteX6415" fmla="*/ 6150333 w 12194024"/>
              <a:gd name="connsiteY6415" fmla="*/ 607050 h 2160250"/>
              <a:gd name="connsiteX6416" fmla="*/ 6142627 w 12194024"/>
              <a:gd name="connsiteY6416" fmla="*/ 599345 h 2160250"/>
              <a:gd name="connsiteX6417" fmla="*/ 6150333 w 12194024"/>
              <a:gd name="connsiteY6417" fmla="*/ 593716 h 2160250"/>
              <a:gd name="connsiteX6418" fmla="*/ 6159514 w 12194024"/>
              <a:gd name="connsiteY6418" fmla="*/ 600314 h 2160250"/>
              <a:gd name="connsiteX6419" fmla="*/ 6150333 w 12194024"/>
              <a:gd name="connsiteY6419" fmla="*/ 607050 h 2160250"/>
              <a:gd name="connsiteX6420" fmla="*/ 6477365 w 12194024"/>
              <a:gd name="connsiteY6420" fmla="*/ 607050 h 2160250"/>
              <a:gd name="connsiteX6421" fmla="*/ 6468414 w 12194024"/>
              <a:gd name="connsiteY6421" fmla="*/ 600314 h 2160250"/>
              <a:gd name="connsiteX6422" fmla="*/ 6475335 w 12194024"/>
              <a:gd name="connsiteY6422" fmla="*/ 593485 h 2160250"/>
              <a:gd name="connsiteX6423" fmla="*/ 6483317 w 12194024"/>
              <a:gd name="connsiteY6423" fmla="*/ 601098 h 2160250"/>
              <a:gd name="connsiteX6424" fmla="*/ 6477365 w 12194024"/>
              <a:gd name="connsiteY6424" fmla="*/ 607050 h 2160250"/>
              <a:gd name="connsiteX6425" fmla="*/ 6911993 w 12194024"/>
              <a:gd name="connsiteY6425" fmla="*/ 607050 h 2160250"/>
              <a:gd name="connsiteX6426" fmla="*/ 6903042 w 12194024"/>
              <a:gd name="connsiteY6426" fmla="*/ 600314 h 2160250"/>
              <a:gd name="connsiteX6427" fmla="*/ 6910009 w 12194024"/>
              <a:gd name="connsiteY6427" fmla="*/ 593531 h 2160250"/>
              <a:gd name="connsiteX6428" fmla="*/ 6918176 w 12194024"/>
              <a:gd name="connsiteY6428" fmla="*/ 600821 h 2160250"/>
              <a:gd name="connsiteX6429" fmla="*/ 6911993 w 12194024"/>
              <a:gd name="connsiteY6429" fmla="*/ 607050 h 2160250"/>
              <a:gd name="connsiteX6430" fmla="*/ 7346669 w 12194024"/>
              <a:gd name="connsiteY6430" fmla="*/ 607050 h 2160250"/>
              <a:gd name="connsiteX6431" fmla="*/ 7337718 w 12194024"/>
              <a:gd name="connsiteY6431" fmla="*/ 600314 h 2160250"/>
              <a:gd name="connsiteX6432" fmla="*/ 7344685 w 12194024"/>
              <a:gd name="connsiteY6432" fmla="*/ 593485 h 2160250"/>
              <a:gd name="connsiteX6433" fmla="*/ 7352621 w 12194024"/>
              <a:gd name="connsiteY6433" fmla="*/ 601052 h 2160250"/>
              <a:gd name="connsiteX6434" fmla="*/ 7346669 w 12194024"/>
              <a:gd name="connsiteY6434" fmla="*/ 607050 h 2160250"/>
              <a:gd name="connsiteX6435" fmla="*/ 7454311 w 12194024"/>
              <a:gd name="connsiteY6435" fmla="*/ 607050 h 2160250"/>
              <a:gd name="connsiteX6436" fmla="*/ 7446606 w 12194024"/>
              <a:gd name="connsiteY6436" fmla="*/ 599345 h 2160250"/>
              <a:gd name="connsiteX6437" fmla="*/ 7454311 w 12194024"/>
              <a:gd name="connsiteY6437" fmla="*/ 593716 h 2160250"/>
              <a:gd name="connsiteX6438" fmla="*/ 7463492 w 12194024"/>
              <a:gd name="connsiteY6438" fmla="*/ 600314 h 2160250"/>
              <a:gd name="connsiteX6439" fmla="*/ 7454311 w 12194024"/>
              <a:gd name="connsiteY6439" fmla="*/ 607050 h 2160250"/>
              <a:gd name="connsiteX6440" fmla="*/ 7563982 w 12194024"/>
              <a:gd name="connsiteY6440" fmla="*/ 607050 h 2160250"/>
              <a:gd name="connsiteX6441" fmla="*/ 7555031 w 12194024"/>
              <a:gd name="connsiteY6441" fmla="*/ 600314 h 2160250"/>
              <a:gd name="connsiteX6442" fmla="*/ 7561999 w 12194024"/>
              <a:gd name="connsiteY6442" fmla="*/ 593485 h 2160250"/>
              <a:gd name="connsiteX6443" fmla="*/ 7569934 w 12194024"/>
              <a:gd name="connsiteY6443" fmla="*/ 601052 h 2160250"/>
              <a:gd name="connsiteX6444" fmla="*/ 7563982 w 12194024"/>
              <a:gd name="connsiteY6444" fmla="*/ 607050 h 2160250"/>
              <a:gd name="connsiteX6445" fmla="*/ 7890047 w 12194024"/>
              <a:gd name="connsiteY6445" fmla="*/ 607050 h 2160250"/>
              <a:gd name="connsiteX6446" fmla="*/ 7881049 w 12194024"/>
              <a:gd name="connsiteY6446" fmla="*/ 600360 h 2160250"/>
              <a:gd name="connsiteX6447" fmla="*/ 7887970 w 12194024"/>
              <a:gd name="connsiteY6447" fmla="*/ 593531 h 2160250"/>
              <a:gd name="connsiteX6448" fmla="*/ 7896183 w 12194024"/>
              <a:gd name="connsiteY6448" fmla="*/ 600775 h 2160250"/>
              <a:gd name="connsiteX6449" fmla="*/ 7890047 w 12194024"/>
              <a:gd name="connsiteY6449" fmla="*/ 607050 h 2160250"/>
              <a:gd name="connsiteX6450" fmla="*/ 7998658 w 12194024"/>
              <a:gd name="connsiteY6450" fmla="*/ 607050 h 2160250"/>
              <a:gd name="connsiteX6451" fmla="*/ 7989707 w 12194024"/>
              <a:gd name="connsiteY6451" fmla="*/ 600314 h 2160250"/>
              <a:gd name="connsiteX6452" fmla="*/ 7996674 w 12194024"/>
              <a:gd name="connsiteY6452" fmla="*/ 593485 h 2160250"/>
              <a:gd name="connsiteX6453" fmla="*/ 8004610 w 12194024"/>
              <a:gd name="connsiteY6453" fmla="*/ 601052 h 2160250"/>
              <a:gd name="connsiteX6454" fmla="*/ 7998658 w 12194024"/>
              <a:gd name="connsiteY6454" fmla="*/ 607050 h 2160250"/>
              <a:gd name="connsiteX6455" fmla="*/ 8107315 w 12194024"/>
              <a:gd name="connsiteY6455" fmla="*/ 607050 h 2160250"/>
              <a:gd name="connsiteX6456" fmla="*/ 8098364 w 12194024"/>
              <a:gd name="connsiteY6456" fmla="*/ 600314 h 2160250"/>
              <a:gd name="connsiteX6457" fmla="*/ 8105331 w 12194024"/>
              <a:gd name="connsiteY6457" fmla="*/ 593485 h 2160250"/>
              <a:gd name="connsiteX6458" fmla="*/ 8113267 w 12194024"/>
              <a:gd name="connsiteY6458" fmla="*/ 601052 h 2160250"/>
              <a:gd name="connsiteX6459" fmla="*/ 8107315 w 12194024"/>
              <a:gd name="connsiteY6459" fmla="*/ 607050 h 2160250"/>
              <a:gd name="connsiteX6460" fmla="*/ 9302682 w 12194024"/>
              <a:gd name="connsiteY6460" fmla="*/ 607050 h 2160250"/>
              <a:gd name="connsiteX6461" fmla="*/ 9293685 w 12194024"/>
              <a:gd name="connsiteY6461" fmla="*/ 600360 h 2160250"/>
              <a:gd name="connsiteX6462" fmla="*/ 9300606 w 12194024"/>
              <a:gd name="connsiteY6462" fmla="*/ 593485 h 2160250"/>
              <a:gd name="connsiteX6463" fmla="*/ 9308588 w 12194024"/>
              <a:gd name="connsiteY6463" fmla="*/ 601052 h 2160250"/>
              <a:gd name="connsiteX6464" fmla="*/ 9302682 w 12194024"/>
              <a:gd name="connsiteY6464" fmla="*/ 607050 h 2160250"/>
              <a:gd name="connsiteX6465" fmla="*/ 10172032 w 12194024"/>
              <a:gd name="connsiteY6465" fmla="*/ 607050 h 2160250"/>
              <a:gd name="connsiteX6466" fmla="*/ 10163035 w 12194024"/>
              <a:gd name="connsiteY6466" fmla="*/ 600360 h 2160250"/>
              <a:gd name="connsiteX6467" fmla="*/ 10169956 w 12194024"/>
              <a:gd name="connsiteY6467" fmla="*/ 593485 h 2160250"/>
              <a:gd name="connsiteX6468" fmla="*/ 10177938 w 12194024"/>
              <a:gd name="connsiteY6468" fmla="*/ 601052 h 2160250"/>
              <a:gd name="connsiteX6469" fmla="*/ 10172032 w 12194024"/>
              <a:gd name="connsiteY6469" fmla="*/ 607050 h 2160250"/>
              <a:gd name="connsiteX6470" fmla="*/ 10715364 w 12194024"/>
              <a:gd name="connsiteY6470" fmla="*/ 607050 h 2160250"/>
              <a:gd name="connsiteX6471" fmla="*/ 10706367 w 12194024"/>
              <a:gd name="connsiteY6471" fmla="*/ 600360 h 2160250"/>
              <a:gd name="connsiteX6472" fmla="*/ 10713288 w 12194024"/>
              <a:gd name="connsiteY6472" fmla="*/ 593485 h 2160250"/>
              <a:gd name="connsiteX6473" fmla="*/ 10721270 w 12194024"/>
              <a:gd name="connsiteY6473" fmla="*/ 601052 h 2160250"/>
              <a:gd name="connsiteX6474" fmla="*/ 10715364 w 12194024"/>
              <a:gd name="connsiteY6474" fmla="*/ 607050 h 2160250"/>
              <a:gd name="connsiteX6475" fmla="*/ 10823975 w 12194024"/>
              <a:gd name="connsiteY6475" fmla="*/ 607050 h 2160250"/>
              <a:gd name="connsiteX6476" fmla="*/ 10815024 w 12194024"/>
              <a:gd name="connsiteY6476" fmla="*/ 600314 h 2160250"/>
              <a:gd name="connsiteX6477" fmla="*/ 10821990 w 12194024"/>
              <a:gd name="connsiteY6477" fmla="*/ 593531 h 2160250"/>
              <a:gd name="connsiteX6478" fmla="*/ 10830158 w 12194024"/>
              <a:gd name="connsiteY6478" fmla="*/ 600821 h 2160250"/>
              <a:gd name="connsiteX6479" fmla="*/ 10823975 w 12194024"/>
              <a:gd name="connsiteY6479" fmla="*/ 607050 h 2160250"/>
              <a:gd name="connsiteX6480" fmla="*/ 11041289 w 12194024"/>
              <a:gd name="connsiteY6480" fmla="*/ 607050 h 2160250"/>
              <a:gd name="connsiteX6481" fmla="*/ 11032338 w 12194024"/>
              <a:gd name="connsiteY6481" fmla="*/ 600314 h 2160250"/>
              <a:gd name="connsiteX6482" fmla="*/ 11039305 w 12194024"/>
              <a:gd name="connsiteY6482" fmla="*/ 593531 h 2160250"/>
              <a:gd name="connsiteX6483" fmla="*/ 11047472 w 12194024"/>
              <a:gd name="connsiteY6483" fmla="*/ 600821 h 2160250"/>
              <a:gd name="connsiteX6484" fmla="*/ 11041289 w 12194024"/>
              <a:gd name="connsiteY6484" fmla="*/ 607050 h 2160250"/>
              <a:gd name="connsiteX6485" fmla="*/ 11149992 w 12194024"/>
              <a:gd name="connsiteY6485" fmla="*/ 607050 h 2160250"/>
              <a:gd name="connsiteX6486" fmla="*/ 11140995 w 12194024"/>
              <a:gd name="connsiteY6486" fmla="*/ 600360 h 2160250"/>
              <a:gd name="connsiteX6487" fmla="*/ 11147916 w 12194024"/>
              <a:gd name="connsiteY6487" fmla="*/ 593485 h 2160250"/>
              <a:gd name="connsiteX6488" fmla="*/ 11155898 w 12194024"/>
              <a:gd name="connsiteY6488" fmla="*/ 601052 h 2160250"/>
              <a:gd name="connsiteX6489" fmla="*/ 11149992 w 12194024"/>
              <a:gd name="connsiteY6489" fmla="*/ 607050 h 2160250"/>
              <a:gd name="connsiteX6490" fmla="*/ 11801982 w 12194024"/>
              <a:gd name="connsiteY6490" fmla="*/ 607050 h 2160250"/>
              <a:gd name="connsiteX6491" fmla="*/ 11793031 w 12194024"/>
              <a:gd name="connsiteY6491" fmla="*/ 600314 h 2160250"/>
              <a:gd name="connsiteX6492" fmla="*/ 11799998 w 12194024"/>
              <a:gd name="connsiteY6492" fmla="*/ 593531 h 2160250"/>
              <a:gd name="connsiteX6493" fmla="*/ 11808164 w 12194024"/>
              <a:gd name="connsiteY6493" fmla="*/ 600821 h 2160250"/>
              <a:gd name="connsiteX6494" fmla="*/ 11801982 w 12194024"/>
              <a:gd name="connsiteY6494" fmla="*/ 607050 h 2160250"/>
              <a:gd name="connsiteX6495" fmla="*/ 2570718 w 12194024"/>
              <a:gd name="connsiteY6495" fmla="*/ 607096 h 2160250"/>
              <a:gd name="connsiteX6496" fmla="*/ 2561768 w 12194024"/>
              <a:gd name="connsiteY6496" fmla="*/ 600360 h 2160250"/>
              <a:gd name="connsiteX6497" fmla="*/ 2568687 w 12194024"/>
              <a:gd name="connsiteY6497" fmla="*/ 593531 h 2160250"/>
              <a:gd name="connsiteX6498" fmla="*/ 2576900 w 12194024"/>
              <a:gd name="connsiteY6498" fmla="*/ 600867 h 2160250"/>
              <a:gd name="connsiteX6499" fmla="*/ 2570718 w 12194024"/>
              <a:gd name="connsiteY6499" fmla="*/ 607096 h 2160250"/>
              <a:gd name="connsiteX6500" fmla="*/ 2679374 w 12194024"/>
              <a:gd name="connsiteY6500" fmla="*/ 607096 h 2160250"/>
              <a:gd name="connsiteX6501" fmla="*/ 2670424 w 12194024"/>
              <a:gd name="connsiteY6501" fmla="*/ 600360 h 2160250"/>
              <a:gd name="connsiteX6502" fmla="*/ 2677344 w 12194024"/>
              <a:gd name="connsiteY6502" fmla="*/ 593531 h 2160250"/>
              <a:gd name="connsiteX6503" fmla="*/ 2685558 w 12194024"/>
              <a:gd name="connsiteY6503" fmla="*/ 600867 h 2160250"/>
              <a:gd name="connsiteX6504" fmla="*/ 2679374 w 12194024"/>
              <a:gd name="connsiteY6504" fmla="*/ 607096 h 2160250"/>
              <a:gd name="connsiteX6505" fmla="*/ 3657382 w 12194024"/>
              <a:gd name="connsiteY6505" fmla="*/ 607096 h 2160250"/>
              <a:gd name="connsiteX6506" fmla="*/ 3648432 w 12194024"/>
              <a:gd name="connsiteY6506" fmla="*/ 600360 h 2160250"/>
              <a:gd name="connsiteX6507" fmla="*/ 3655352 w 12194024"/>
              <a:gd name="connsiteY6507" fmla="*/ 593531 h 2160250"/>
              <a:gd name="connsiteX6508" fmla="*/ 3663565 w 12194024"/>
              <a:gd name="connsiteY6508" fmla="*/ 600867 h 2160250"/>
              <a:gd name="connsiteX6509" fmla="*/ 3657382 w 12194024"/>
              <a:gd name="connsiteY6509" fmla="*/ 607096 h 2160250"/>
              <a:gd name="connsiteX6510" fmla="*/ 4200715 w 12194024"/>
              <a:gd name="connsiteY6510" fmla="*/ 607096 h 2160250"/>
              <a:gd name="connsiteX6511" fmla="*/ 4191764 w 12194024"/>
              <a:gd name="connsiteY6511" fmla="*/ 600360 h 2160250"/>
              <a:gd name="connsiteX6512" fmla="*/ 4198684 w 12194024"/>
              <a:gd name="connsiteY6512" fmla="*/ 593531 h 2160250"/>
              <a:gd name="connsiteX6513" fmla="*/ 4206897 w 12194024"/>
              <a:gd name="connsiteY6513" fmla="*/ 600867 h 2160250"/>
              <a:gd name="connsiteX6514" fmla="*/ 4200715 w 12194024"/>
              <a:gd name="connsiteY6514" fmla="*/ 607096 h 2160250"/>
              <a:gd name="connsiteX6515" fmla="*/ 8650694 w 12194024"/>
              <a:gd name="connsiteY6515" fmla="*/ 607096 h 2160250"/>
              <a:gd name="connsiteX6516" fmla="*/ 8641742 w 12194024"/>
              <a:gd name="connsiteY6516" fmla="*/ 600360 h 2160250"/>
              <a:gd name="connsiteX6517" fmla="*/ 8648663 w 12194024"/>
              <a:gd name="connsiteY6517" fmla="*/ 593531 h 2160250"/>
              <a:gd name="connsiteX6518" fmla="*/ 8656875 w 12194024"/>
              <a:gd name="connsiteY6518" fmla="*/ 600867 h 2160250"/>
              <a:gd name="connsiteX6519" fmla="*/ 8650694 w 12194024"/>
              <a:gd name="connsiteY6519" fmla="*/ 607096 h 2160250"/>
              <a:gd name="connsiteX6520" fmla="*/ 8759350 w 12194024"/>
              <a:gd name="connsiteY6520" fmla="*/ 607096 h 2160250"/>
              <a:gd name="connsiteX6521" fmla="*/ 8750400 w 12194024"/>
              <a:gd name="connsiteY6521" fmla="*/ 600360 h 2160250"/>
              <a:gd name="connsiteX6522" fmla="*/ 8757320 w 12194024"/>
              <a:gd name="connsiteY6522" fmla="*/ 593531 h 2160250"/>
              <a:gd name="connsiteX6523" fmla="*/ 8765533 w 12194024"/>
              <a:gd name="connsiteY6523" fmla="*/ 600867 h 2160250"/>
              <a:gd name="connsiteX6524" fmla="*/ 8759350 w 12194024"/>
              <a:gd name="connsiteY6524" fmla="*/ 607096 h 2160250"/>
              <a:gd name="connsiteX6525" fmla="*/ 9737358 w 12194024"/>
              <a:gd name="connsiteY6525" fmla="*/ 607096 h 2160250"/>
              <a:gd name="connsiteX6526" fmla="*/ 9728406 w 12194024"/>
              <a:gd name="connsiteY6526" fmla="*/ 600360 h 2160250"/>
              <a:gd name="connsiteX6527" fmla="*/ 9735327 w 12194024"/>
              <a:gd name="connsiteY6527" fmla="*/ 593531 h 2160250"/>
              <a:gd name="connsiteX6528" fmla="*/ 9743539 w 12194024"/>
              <a:gd name="connsiteY6528" fmla="*/ 600867 h 2160250"/>
              <a:gd name="connsiteX6529" fmla="*/ 9737358 w 12194024"/>
              <a:gd name="connsiteY6529" fmla="*/ 607096 h 2160250"/>
              <a:gd name="connsiteX6530" fmla="*/ 10280689 w 12194024"/>
              <a:gd name="connsiteY6530" fmla="*/ 607096 h 2160250"/>
              <a:gd name="connsiteX6531" fmla="*/ 10271739 w 12194024"/>
              <a:gd name="connsiteY6531" fmla="*/ 600360 h 2160250"/>
              <a:gd name="connsiteX6532" fmla="*/ 10278659 w 12194024"/>
              <a:gd name="connsiteY6532" fmla="*/ 593531 h 2160250"/>
              <a:gd name="connsiteX6533" fmla="*/ 10286872 w 12194024"/>
              <a:gd name="connsiteY6533" fmla="*/ 600867 h 2160250"/>
              <a:gd name="connsiteX6534" fmla="*/ 10280689 w 12194024"/>
              <a:gd name="connsiteY6534" fmla="*/ 607096 h 2160250"/>
              <a:gd name="connsiteX6535" fmla="*/ 3766131 w 12194024"/>
              <a:gd name="connsiteY6535" fmla="*/ 607142 h 2160250"/>
              <a:gd name="connsiteX6536" fmla="*/ 3757180 w 12194024"/>
              <a:gd name="connsiteY6536" fmla="*/ 600452 h 2160250"/>
              <a:gd name="connsiteX6537" fmla="*/ 3763916 w 12194024"/>
              <a:gd name="connsiteY6537" fmla="*/ 591224 h 2160250"/>
              <a:gd name="connsiteX6538" fmla="*/ 3771392 w 12194024"/>
              <a:gd name="connsiteY6538" fmla="*/ 599298 h 2160250"/>
              <a:gd name="connsiteX6539" fmla="*/ 3766131 w 12194024"/>
              <a:gd name="connsiteY6539" fmla="*/ 607142 h 2160250"/>
              <a:gd name="connsiteX6540" fmla="*/ 9846107 w 12194024"/>
              <a:gd name="connsiteY6540" fmla="*/ 607142 h 2160250"/>
              <a:gd name="connsiteX6541" fmla="*/ 9837156 w 12194024"/>
              <a:gd name="connsiteY6541" fmla="*/ 600452 h 2160250"/>
              <a:gd name="connsiteX6542" fmla="*/ 9843891 w 12194024"/>
              <a:gd name="connsiteY6542" fmla="*/ 591224 h 2160250"/>
              <a:gd name="connsiteX6543" fmla="*/ 9851367 w 12194024"/>
              <a:gd name="connsiteY6543" fmla="*/ 599298 h 2160250"/>
              <a:gd name="connsiteX6544" fmla="*/ 9846107 w 12194024"/>
              <a:gd name="connsiteY6544" fmla="*/ 607142 h 2160250"/>
              <a:gd name="connsiteX6545" fmla="*/ 2136090 w 12194024"/>
              <a:gd name="connsiteY6545" fmla="*/ 607188 h 2160250"/>
              <a:gd name="connsiteX6546" fmla="*/ 2127184 w 12194024"/>
              <a:gd name="connsiteY6546" fmla="*/ 600406 h 2160250"/>
              <a:gd name="connsiteX6547" fmla="*/ 2134060 w 12194024"/>
              <a:gd name="connsiteY6547" fmla="*/ 591271 h 2160250"/>
              <a:gd name="connsiteX6548" fmla="*/ 2141442 w 12194024"/>
              <a:gd name="connsiteY6548" fmla="*/ 599391 h 2160250"/>
              <a:gd name="connsiteX6549" fmla="*/ 2136090 w 12194024"/>
              <a:gd name="connsiteY6549" fmla="*/ 607188 h 2160250"/>
              <a:gd name="connsiteX6550" fmla="*/ 2244747 w 12194024"/>
              <a:gd name="connsiteY6550" fmla="*/ 607188 h 2160250"/>
              <a:gd name="connsiteX6551" fmla="*/ 2235842 w 12194024"/>
              <a:gd name="connsiteY6551" fmla="*/ 600406 h 2160250"/>
              <a:gd name="connsiteX6552" fmla="*/ 2242671 w 12194024"/>
              <a:gd name="connsiteY6552" fmla="*/ 591271 h 2160250"/>
              <a:gd name="connsiteX6553" fmla="*/ 2250098 w 12194024"/>
              <a:gd name="connsiteY6553" fmla="*/ 599391 h 2160250"/>
              <a:gd name="connsiteX6554" fmla="*/ 2244747 w 12194024"/>
              <a:gd name="connsiteY6554" fmla="*/ 607188 h 2160250"/>
              <a:gd name="connsiteX6555" fmla="*/ 2788078 w 12194024"/>
              <a:gd name="connsiteY6555" fmla="*/ 607188 h 2160250"/>
              <a:gd name="connsiteX6556" fmla="*/ 2779174 w 12194024"/>
              <a:gd name="connsiteY6556" fmla="*/ 600406 h 2160250"/>
              <a:gd name="connsiteX6557" fmla="*/ 2786002 w 12194024"/>
              <a:gd name="connsiteY6557" fmla="*/ 591271 h 2160250"/>
              <a:gd name="connsiteX6558" fmla="*/ 2793431 w 12194024"/>
              <a:gd name="connsiteY6558" fmla="*/ 599391 h 2160250"/>
              <a:gd name="connsiteX6559" fmla="*/ 2788078 w 12194024"/>
              <a:gd name="connsiteY6559" fmla="*/ 607188 h 2160250"/>
              <a:gd name="connsiteX6560" fmla="*/ 3331411 w 12194024"/>
              <a:gd name="connsiteY6560" fmla="*/ 607188 h 2160250"/>
              <a:gd name="connsiteX6561" fmla="*/ 3322506 w 12194024"/>
              <a:gd name="connsiteY6561" fmla="*/ 600406 h 2160250"/>
              <a:gd name="connsiteX6562" fmla="*/ 3329334 w 12194024"/>
              <a:gd name="connsiteY6562" fmla="*/ 591271 h 2160250"/>
              <a:gd name="connsiteX6563" fmla="*/ 3336762 w 12194024"/>
              <a:gd name="connsiteY6563" fmla="*/ 599391 h 2160250"/>
              <a:gd name="connsiteX6564" fmla="*/ 3331411 w 12194024"/>
              <a:gd name="connsiteY6564" fmla="*/ 607188 h 2160250"/>
              <a:gd name="connsiteX6565" fmla="*/ 4309418 w 12194024"/>
              <a:gd name="connsiteY6565" fmla="*/ 607188 h 2160250"/>
              <a:gd name="connsiteX6566" fmla="*/ 4300513 w 12194024"/>
              <a:gd name="connsiteY6566" fmla="*/ 600406 h 2160250"/>
              <a:gd name="connsiteX6567" fmla="*/ 4307341 w 12194024"/>
              <a:gd name="connsiteY6567" fmla="*/ 591271 h 2160250"/>
              <a:gd name="connsiteX6568" fmla="*/ 4314769 w 12194024"/>
              <a:gd name="connsiteY6568" fmla="*/ 599391 h 2160250"/>
              <a:gd name="connsiteX6569" fmla="*/ 4309418 w 12194024"/>
              <a:gd name="connsiteY6569" fmla="*/ 607188 h 2160250"/>
              <a:gd name="connsiteX6570" fmla="*/ 4852749 w 12194024"/>
              <a:gd name="connsiteY6570" fmla="*/ 607188 h 2160250"/>
              <a:gd name="connsiteX6571" fmla="*/ 4843845 w 12194024"/>
              <a:gd name="connsiteY6571" fmla="*/ 600406 h 2160250"/>
              <a:gd name="connsiteX6572" fmla="*/ 4850719 w 12194024"/>
              <a:gd name="connsiteY6572" fmla="*/ 591271 h 2160250"/>
              <a:gd name="connsiteX6573" fmla="*/ 4858102 w 12194024"/>
              <a:gd name="connsiteY6573" fmla="*/ 599391 h 2160250"/>
              <a:gd name="connsiteX6574" fmla="*/ 4852749 w 12194024"/>
              <a:gd name="connsiteY6574" fmla="*/ 607188 h 2160250"/>
              <a:gd name="connsiteX6575" fmla="*/ 8216064 w 12194024"/>
              <a:gd name="connsiteY6575" fmla="*/ 607188 h 2160250"/>
              <a:gd name="connsiteX6576" fmla="*/ 8207159 w 12194024"/>
              <a:gd name="connsiteY6576" fmla="*/ 600406 h 2160250"/>
              <a:gd name="connsiteX6577" fmla="*/ 8214034 w 12194024"/>
              <a:gd name="connsiteY6577" fmla="*/ 591271 h 2160250"/>
              <a:gd name="connsiteX6578" fmla="*/ 8221417 w 12194024"/>
              <a:gd name="connsiteY6578" fmla="*/ 599391 h 2160250"/>
              <a:gd name="connsiteX6579" fmla="*/ 8216064 w 12194024"/>
              <a:gd name="connsiteY6579" fmla="*/ 607188 h 2160250"/>
              <a:gd name="connsiteX6580" fmla="*/ 8324721 w 12194024"/>
              <a:gd name="connsiteY6580" fmla="*/ 607188 h 2160250"/>
              <a:gd name="connsiteX6581" fmla="*/ 8315817 w 12194024"/>
              <a:gd name="connsiteY6581" fmla="*/ 600406 h 2160250"/>
              <a:gd name="connsiteX6582" fmla="*/ 8322645 w 12194024"/>
              <a:gd name="connsiteY6582" fmla="*/ 591271 h 2160250"/>
              <a:gd name="connsiteX6583" fmla="*/ 8330073 w 12194024"/>
              <a:gd name="connsiteY6583" fmla="*/ 599391 h 2160250"/>
              <a:gd name="connsiteX6584" fmla="*/ 8324721 w 12194024"/>
              <a:gd name="connsiteY6584" fmla="*/ 607188 h 2160250"/>
              <a:gd name="connsiteX6585" fmla="*/ 8868054 w 12194024"/>
              <a:gd name="connsiteY6585" fmla="*/ 607188 h 2160250"/>
              <a:gd name="connsiteX6586" fmla="*/ 8859149 w 12194024"/>
              <a:gd name="connsiteY6586" fmla="*/ 600406 h 2160250"/>
              <a:gd name="connsiteX6587" fmla="*/ 8865978 w 12194024"/>
              <a:gd name="connsiteY6587" fmla="*/ 591271 h 2160250"/>
              <a:gd name="connsiteX6588" fmla="*/ 8873406 w 12194024"/>
              <a:gd name="connsiteY6588" fmla="*/ 599391 h 2160250"/>
              <a:gd name="connsiteX6589" fmla="*/ 8868054 w 12194024"/>
              <a:gd name="connsiteY6589" fmla="*/ 607188 h 2160250"/>
              <a:gd name="connsiteX6590" fmla="*/ 9411386 w 12194024"/>
              <a:gd name="connsiteY6590" fmla="*/ 607188 h 2160250"/>
              <a:gd name="connsiteX6591" fmla="*/ 9402480 w 12194024"/>
              <a:gd name="connsiteY6591" fmla="*/ 600406 h 2160250"/>
              <a:gd name="connsiteX6592" fmla="*/ 9409310 w 12194024"/>
              <a:gd name="connsiteY6592" fmla="*/ 591271 h 2160250"/>
              <a:gd name="connsiteX6593" fmla="*/ 9416738 w 12194024"/>
              <a:gd name="connsiteY6593" fmla="*/ 599391 h 2160250"/>
              <a:gd name="connsiteX6594" fmla="*/ 9411386 w 12194024"/>
              <a:gd name="connsiteY6594" fmla="*/ 607188 h 2160250"/>
              <a:gd name="connsiteX6595" fmla="*/ 10389393 w 12194024"/>
              <a:gd name="connsiteY6595" fmla="*/ 607188 h 2160250"/>
              <a:gd name="connsiteX6596" fmla="*/ 10380487 w 12194024"/>
              <a:gd name="connsiteY6596" fmla="*/ 600406 h 2160250"/>
              <a:gd name="connsiteX6597" fmla="*/ 10387317 w 12194024"/>
              <a:gd name="connsiteY6597" fmla="*/ 591271 h 2160250"/>
              <a:gd name="connsiteX6598" fmla="*/ 10394744 w 12194024"/>
              <a:gd name="connsiteY6598" fmla="*/ 599391 h 2160250"/>
              <a:gd name="connsiteX6599" fmla="*/ 10389393 w 12194024"/>
              <a:gd name="connsiteY6599" fmla="*/ 607188 h 2160250"/>
              <a:gd name="connsiteX6600" fmla="*/ 10932724 w 12194024"/>
              <a:gd name="connsiteY6600" fmla="*/ 607188 h 2160250"/>
              <a:gd name="connsiteX6601" fmla="*/ 10923820 w 12194024"/>
              <a:gd name="connsiteY6601" fmla="*/ 600406 h 2160250"/>
              <a:gd name="connsiteX6602" fmla="*/ 10930694 w 12194024"/>
              <a:gd name="connsiteY6602" fmla="*/ 591271 h 2160250"/>
              <a:gd name="connsiteX6603" fmla="*/ 10938077 w 12194024"/>
              <a:gd name="connsiteY6603" fmla="*/ 599391 h 2160250"/>
              <a:gd name="connsiteX6604" fmla="*/ 10932724 w 12194024"/>
              <a:gd name="connsiteY6604" fmla="*/ 607188 h 2160250"/>
              <a:gd name="connsiteX6605" fmla="*/ 6693757 w 12194024"/>
              <a:gd name="connsiteY6605" fmla="*/ 607234 h 2160250"/>
              <a:gd name="connsiteX6606" fmla="*/ 6686098 w 12194024"/>
              <a:gd name="connsiteY6606" fmla="*/ 599483 h 2160250"/>
              <a:gd name="connsiteX6607" fmla="*/ 6693618 w 12194024"/>
              <a:gd name="connsiteY6607" fmla="*/ 591224 h 2160250"/>
              <a:gd name="connsiteX6608" fmla="*/ 6700216 w 12194024"/>
              <a:gd name="connsiteY6608" fmla="*/ 600314 h 2160250"/>
              <a:gd name="connsiteX6609" fmla="*/ 6693757 w 12194024"/>
              <a:gd name="connsiteY6609" fmla="*/ 607234 h 2160250"/>
              <a:gd name="connsiteX6610" fmla="*/ 9627778 w 12194024"/>
              <a:gd name="connsiteY6610" fmla="*/ 607235 h 2160250"/>
              <a:gd name="connsiteX6611" fmla="*/ 9620118 w 12194024"/>
              <a:gd name="connsiteY6611" fmla="*/ 599483 h 2160250"/>
              <a:gd name="connsiteX6612" fmla="*/ 9627639 w 12194024"/>
              <a:gd name="connsiteY6612" fmla="*/ 591224 h 2160250"/>
              <a:gd name="connsiteX6613" fmla="*/ 9634236 w 12194024"/>
              <a:gd name="connsiteY6613" fmla="*/ 600314 h 2160250"/>
              <a:gd name="connsiteX6614" fmla="*/ 9627778 w 12194024"/>
              <a:gd name="connsiteY6614" fmla="*/ 607235 h 2160250"/>
              <a:gd name="connsiteX6615" fmla="*/ 613782 w 12194024"/>
              <a:gd name="connsiteY6615" fmla="*/ 607235 h 2160250"/>
              <a:gd name="connsiteX6616" fmla="*/ 606123 w 12194024"/>
              <a:gd name="connsiteY6616" fmla="*/ 599483 h 2160250"/>
              <a:gd name="connsiteX6617" fmla="*/ 613643 w 12194024"/>
              <a:gd name="connsiteY6617" fmla="*/ 591224 h 2160250"/>
              <a:gd name="connsiteX6618" fmla="*/ 620241 w 12194024"/>
              <a:gd name="connsiteY6618" fmla="*/ 600314 h 2160250"/>
              <a:gd name="connsiteX6619" fmla="*/ 613782 w 12194024"/>
              <a:gd name="connsiteY6619" fmla="*/ 607235 h 2160250"/>
              <a:gd name="connsiteX6620" fmla="*/ 3547802 w 12194024"/>
              <a:gd name="connsiteY6620" fmla="*/ 607235 h 2160250"/>
              <a:gd name="connsiteX6621" fmla="*/ 3540144 w 12194024"/>
              <a:gd name="connsiteY6621" fmla="*/ 599483 h 2160250"/>
              <a:gd name="connsiteX6622" fmla="*/ 3547664 w 12194024"/>
              <a:gd name="connsiteY6622" fmla="*/ 591224 h 2160250"/>
              <a:gd name="connsiteX6623" fmla="*/ 3554262 w 12194024"/>
              <a:gd name="connsiteY6623" fmla="*/ 600314 h 2160250"/>
              <a:gd name="connsiteX6624" fmla="*/ 3547802 w 12194024"/>
              <a:gd name="connsiteY6624" fmla="*/ 607235 h 2160250"/>
              <a:gd name="connsiteX6625" fmla="*/ 6367739 w 12194024"/>
              <a:gd name="connsiteY6625" fmla="*/ 609449 h 2160250"/>
              <a:gd name="connsiteX6626" fmla="*/ 6360127 w 12194024"/>
              <a:gd name="connsiteY6626" fmla="*/ 601236 h 2160250"/>
              <a:gd name="connsiteX6627" fmla="*/ 6367739 w 12194024"/>
              <a:gd name="connsiteY6627" fmla="*/ 593485 h 2160250"/>
              <a:gd name="connsiteX6628" fmla="*/ 6374291 w 12194024"/>
              <a:gd name="connsiteY6628" fmla="*/ 600314 h 2160250"/>
              <a:gd name="connsiteX6629" fmla="*/ 6367739 w 12194024"/>
              <a:gd name="connsiteY6629" fmla="*/ 609449 h 2160250"/>
              <a:gd name="connsiteX6630" fmla="*/ 7671718 w 12194024"/>
              <a:gd name="connsiteY6630" fmla="*/ 609449 h 2160250"/>
              <a:gd name="connsiteX6631" fmla="*/ 7664105 w 12194024"/>
              <a:gd name="connsiteY6631" fmla="*/ 601237 h 2160250"/>
              <a:gd name="connsiteX6632" fmla="*/ 7671718 w 12194024"/>
              <a:gd name="connsiteY6632" fmla="*/ 593485 h 2160250"/>
              <a:gd name="connsiteX6633" fmla="*/ 7678269 w 12194024"/>
              <a:gd name="connsiteY6633" fmla="*/ 600314 h 2160250"/>
              <a:gd name="connsiteX6634" fmla="*/ 7671718 w 12194024"/>
              <a:gd name="connsiteY6634" fmla="*/ 609449 h 2160250"/>
              <a:gd name="connsiteX6635" fmla="*/ 7780375 w 12194024"/>
              <a:gd name="connsiteY6635" fmla="*/ 609449 h 2160250"/>
              <a:gd name="connsiteX6636" fmla="*/ 7772762 w 12194024"/>
              <a:gd name="connsiteY6636" fmla="*/ 601237 h 2160250"/>
              <a:gd name="connsiteX6637" fmla="*/ 7780375 w 12194024"/>
              <a:gd name="connsiteY6637" fmla="*/ 593485 h 2160250"/>
              <a:gd name="connsiteX6638" fmla="*/ 7786926 w 12194024"/>
              <a:gd name="connsiteY6638" fmla="*/ 600314 h 2160250"/>
              <a:gd name="connsiteX6639" fmla="*/ 7780375 w 12194024"/>
              <a:gd name="connsiteY6639" fmla="*/ 609449 h 2160250"/>
              <a:gd name="connsiteX6640" fmla="*/ 9519074 w 12194024"/>
              <a:gd name="connsiteY6640" fmla="*/ 609449 h 2160250"/>
              <a:gd name="connsiteX6641" fmla="*/ 9511461 w 12194024"/>
              <a:gd name="connsiteY6641" fmla="*/ 601236 h 2160250"/>
              <a:gd name="connsiteX6642" fmla="*/ 9519074 w 12194024"/>
              <a:gd name="connsiteY6642" fmla="*/ 593485 h 2160250"/>
              <a:gd name="connsiteX6643" fmla="*/ 9525625 w 12194024"/>
              <a:gd name="connsiteY6643" fmla="*/ 600314 h 2160250"/>
              <a:gd name="connsiteX6644" fmla="*/ 9519074 w 12194024"/>
              <a:gd name="connsiteY6644" fmla="*/ 609449 h 2160250"/>
              <a:gd name="connsiteX6645" fmla="*/ 11366385 w 12194024"/>
              <a:gd name="connsiteY6645" fmla="*/ 609449 h 2160250"/>
              <a:gd name="connsiteX6646" fmla="*/ 11358771 w 12194024"/>
              <a:gd name="connsiteY6646" fmla="*/ 601236 h 2160250"/>
              <a:gd name="connsiteX6647" fmla="*/ 11366385 w 12194024"/>
              <a:gd name="connsiteY6647" fmla="*/ 593485 h 2160250"/>
              <a:gd name="connsiteX6648" fmla="*/ 11372935 w 12194024"/>
              <a:gd name="connsiteY6648" fmla="*/ 600314 h 2160250"/>
              <a:gd name="connsiteX6649" fmla="*/ 11366385 w 12194024"/>
              <a:gd name="connsiteY6649" fmla="*/ 609449 h 2160250"/>
              <a:gd name="connsiteX6650" fmla="*/ 287764 w 12194024"/>
              <a:gd name="connsiteY6650" fmla="*/ 609449 h 2160250"/>
              <a:gd name="connsiteX6651" fmla="*/ 280151 w 12194024"/>
              <a:gd name="connsiteY6651" fmla="*/ 601236 h 2160250"/>
              <a:gd name="connsiteX6652" fmla="*/ 287764 w 12194024"/>
              <a:gd name="connsiteY6652" fmla="*/ 593485 h 2160250"/>
              <a:gd name="connsiteX6653" fmla="*/ 294315 w 12194024"/>
              <a:gd name="connsiteY6653" fmla="*/ 600314 h 2160250"/>
              <a:gd name="connsiteX6654" fmla="*/ 287764 w 12194024"/>
              <a:gd name="connsiteY6654" fmla="*/ 609449 h 2160250"/>
              <a:gd name="connsiteX6655" fmla="*/ 1591742 w 12194024"/>
              <a:gd name="connsiteY6655" fmla="*/ 609449 h 2160250"/>
              <a:gd name="connsiteX6656" fmla="*/ 1584130 w 12194024"/>
              <a:gd name="connsiteY6656" fmla="*/ 601236 h 2160250"/>
              <a:gd name="connsiteX6657" fmla="*/ 1591742 w 12194024"/>
              <a:gd name="connsiteY6657" fmla="*/ 593485 h 2160250"/>
              <a:gd name="connsiteX6658" fmla="*/ 1598294 w 12194024"/>
              <a:gd name="connsiteY6658" fmla="*/ 600314 h 2160250"/>
              <a:gd name="connsiteX6659" fmla="*/ 1591742 w 12194024"/>
              <a:gd name="connsiteY6659" fmla="*/ 609449 h 2160250"/>
              <a:gd name="connsiteX6660" fmla="*/ 1700399 w 12194024"/>
              <a:gd name="connsiteY6660" fmla="*/ 609449 h 2160250"/>
              <a:gd name="connsiteX6661" fmla="*/ 1692787 w 12194024"/>
              <a:gd name="connsiteY6661" fmla="*/ 601236 h 2160250"/>
              <a:gd name="connsiteX6662" fmla="*/ 1700399 w 12194024"/>
              <a:gd name="connsiteY6662" fmla="*/ 593485 h 2160250"/>
              <a:gd name="connsiteX6663" fmla="*/ 1706951 w 12194024"/>
              <a:gd name="connsiteY6663" fmla="*/ 600314 h 2160250"/>
              <a:gd name="connsiteX6664" fmla="*/ 1700399 w 12194024"/>
              <a:gd name="connsiteY6664" fmla="*/ 609449 h 2160250"/>
              <a:gd name="connsiteX6665" fmla="*/ 3439099 w 12194024"/>
              <a:gd name="connsiteY6665" fmla="*/ 609449 h 2160250"/>
              <a:gd name="connsiteX6666" fmla="*/ 3431486 w 12194024"/>
              <a:gd name="connsiteY6666" fmla="*/ 601236 h 2160250"/>
              <a:gd name="connsiteX6667" fmla="*/ 3439099 w 12194024"/>
              <a:gd name="connsiteY6667" fmla="*/ 593485 h 2160250"/>
              <a:gd name="connsiteX6668" fmla="*/ 3445650 w 12194024"/>
              <a:gd name="connsiteY6668" fmla="*/ 600314 h 2160250"/>
              <a:gd name="connsiteX6669" fmla="*/ 3439099 w 12194024"/>
              <a:gd name="connsiteY6669" fmla="*/ 609449 h 2160250"/>
              <a:gd name="connsiteX6670" fmla="*/ 5286409 w 12194024"/>
              <a:gd name="connsiteY6670" fmla="*/ 609449 h 2160250"/>
              <a:gd name="connsiteX6671" fmla="*/ 5278796 w 12194024"/>
              <a:gd name="connsiteY6671" fmla="*/ 601236 h 2160250"/>
              <a:gd name="connsiteX6672" fmla="*/ 5286409 w 12194024"/>
              <a:gd name="connsiteY6672" fmla="*/ 593485 h 2160250"/>
              <a:gd name="connsiteX6673" fmla="*/ 5292961 w 12194024"/>
              <a:gd name="connsiteY6673" fmla="*/ 600314 h 2160250"/>
              <a:gd name="connsiteX6674" fmla="*/ 5286409 w 12194024"/>
              <a:gd name="connsiteY6674" fmla="*/ 609449 h 2160250"/>
              <a:gd name="connsiteX6675" fmla="*/ 1048410 w 12194024"/>
              <a:gd name="connsiteY6675" fmla="*/ 609495 h 2160250"/>
              <a:gd name="connsiteX6676" fmla="*/ 1040843 w 12194024"/>
              <a:gd name="connsiteY6676" fmla="*/ 601236 h 2160250"/>
              <a:gd name="connsiteX6677" fmla="*/ 1048456 w 12194024"/>
              <a:gd name="connsiteY6677" fmla="*/ 593485 h 2160250"/>
              <a:gd name="connsiteX6678" fmla="*/ 1054962 w 12194024"/>
              <a:gd name="connsiteY6678" fmla="*/ 600314 h 2160250"/>
              <a:gd name="connsiteX6679" fmla="*/ 1048410 w 12194024"/>
              <a:gd name="connsiteY6679" fmla="*/ 609495 h 2160250"/>
              <a:gd name="connsiteX6680" fmla="*/ 1156053 w 12194024"/>
              <a:gd name="connsiteY6680" fmla="*/ 609495 h 2160250"/>
              <a:gd name="connsiteX6681" fmla="*/ 1149223 w 12194024"/>
              <a:gd name="connsiteY6681" fmla="*/ 600268 h 2160250"/>
              <a:gd name="connsiteX6682" fmla="*/ 1158129 w 12194024"/>
              <a:gd name="connsiteY6682" fmla="*/ 593531 h 2160250"/>
              <a:gd name="connsiteX6683" fmla="*/ 1163435 w 12194024"/>
              <a:gd name="connsiteY6683" fmla="*/ 601283 h 2160250"/>
              <a:gd name="connsiteX6684" fmla="*/ 1156053 w 12194024"/>
              <a:gd name="connsiteY6684" fmla="*/ 609495 h 2160250"/>
              <a:gd name="connsiteX6685" fmla="*/ 2352343 w 12194024"/>
              <a:gd name="connsiteY6685" fmla="*/ 609495 h 2160250"/>
              <a:gd name="connsiteX6686" fmla="*/ 2344776 w 12194024"/>
              <a:gd name="connsiteY6686" fmla="*/ 601236 h 2160250"/>
              <a:gd name="connsiteX6687" fmla="*/ 2352389 w 12194024"/>
              <a:gd name="connsiteY6687" fmla="*/ 593485 h 2160250"/>
              <a:gd name="connsiteX6688" fmla="*/ 2358940 w 12194024"/>
              <a:gd name="connsiteY6688" fmla="*/ 600314 h 2160250"/>
              <a:gd name="connsiteX6689" fmla="*/ 2352343 w 12194024"/>
              <a:gd name="connsiteY6689" fmla="*/ 609495 h 2160250"/>
              <a:gd name="connsiteX6690" fmla="*/ 3004424 w 12194024"/>
              <a:gd name="connsiteY6690" fmla="*/ 609495 h 2160250"/>
              <a:gd name="connsiteX6691" fmla="*/ 2996856 w 12194024"/>
              <a:gd name="connsiteY6691" fmla="*/ 601236 h 2160250"/>
              <a:gd name="connsiteX6692" fmla="*/ 3004470 w 12194024"/>
              <a:gd name="connsiteY6692" fmla="*/ 593485 h 2160250"/>
              <a:gd name="connsiteX6693" fmla="*/ 3010976 w 12194024"/>
              <a:gd name="connsiteY6693" fmla="*/ 600314 h 2160250"/>
              <a:gd name="connsiteX6694" fmla="*/ 3004424 w 12194024"/>
              <a:gd name="connsiteY6694" fmla="*/ 609495 h 2160250"/>
              <a:gd name="connsiteX6695" fmla="*/ 3113081 w 12194024"/>
              <a:gd name="connsiteY6695" fmla="*/ 609495 h 2160250"/>
              <a:gd name="connsiteX6696" fmla="*/ 3105514 w 12194024"/>
              <a:gd name="connsiteY6696" fmla="*/ 601236 h 2160250"/>
              <a:gd name="connsiteX6697" fmla="*/ 3113128 w 12194024"/>
              <a:gd name="connsiteY6697" fmla="*/ 593485 h 2160250"/>
              <a:gd name="connsiteX6698" fmla="*/ 3119633 w 12194024"/>
              <a:gd name="connsiteY6698" fmla="*/ 600314 h 2160250"/>
              <a:gd name="connsiteX6699" fmla="*/ 3113081 w 12194024"/>
              <a:gd name="connsiteY6699" fmla="*/ 609495 h 2160250"/>
              <a:gd name="connsiteX6700" fmla="*/ 3981369 w 12194024"/>
              <a:gd name="connsiteY6700" fmla="*/ 609495 h 2160250"/>
              <a:gd name="connsiteX6701" fmla="*/ 3974541 w 12194024"/>
              <a:gd name="connsiteY6701" fmla="*/ 600268 h 2160250"/>
              <a:gd name="connsiteX6702" fmla="*/ 3983446 w 12194024"/>
              <a:gd name="connsiteY6702" fmla="*/ 593531 h 2160250"/>
              <a:gd name="connsiteX6703" fmla="*/ 3988752 w 12194024"/>
              <a:gd name="connsiteY6703" fmla="*/ 601283 h 2160250"/>
              <a:gd name="connsiteX6704" fmla="*/ 3981369 w 12194024"/>
              <a:gd name="connsiteY6704" fmla="*/ 609495 h 2160250"/>
              <a:gd name="connsiteX6705" fmla="*/ 4416045 w 12194024"/>
              <a:gd name="connsiteY6705" fmla="*/ 609495 h 2160250"/>
              <a:gd name="connsiteX6706" fmla="*/ 4409216 w 12194024"/>
              <a:gd name="connsiteY6706" fmla="*/ 600268 h 2160250"/>
              <a:gd name="connsiteX6707" fmla="*/ 4418121 w 12194024"/>
              <a:gd name="connsiteY6707" fmla="*/ 593531 h 2160250"/>
              <a:gd name="connsiteX6708" fmla="*/ 4423427 w 12194024"/>
              <a:gd name="connsiteY6708" fmla="*/ 601283 h 2160250"/>
              <a:gd name="connsiteX6709" fmla="*/ 4416045 w 12194024"/>
              <a:gd name="connsiteY6709" fmla="*/ 609495 h 2160250"/>
              <a:gd name="connsiteX6710" fmla="*/ 4525717 w 12194024"/>
              <a:gd name="connsiteY6710" fmla="*/ 609495 h 2160250"/>
              <a:gd name="connsiteX6711" fmla="*/ 4518150 w 12194024"/>
              <a:gd name="connsiteY6711" fmla="*/ 601236 h 2160250"/>
              <a:gd name="connsiteX6712" fmla="*/ 4525763 w 12194024"/>
              <a:gd name="connsiteY6712" fmla="*/ 593485 h 2160250"/>
              <a:gd name="connsiteX6713" fmla="*/ 4532269 w 12194024"/>
              <a:gd name="connsiteY6713" fmla="*/ 600314 h 2160250"/>
              <a:gd name="connsiteX6714" fmla="*/ 4525717 w 12194024"/>
              <a:gd name="connsiteY6714" fmla="*/ 609495 h 2160250"/>
              <a:gd name="connsiteX6715" fmla="*/ 5395067 w 12194024"/>
              <a:gd name="connsiteY6715" fmla="*/ 609495 h 2160250"/>
              <a:gd name="connsiteX6716" fmla="*/ 5387499 w 12194024"/>
              <a:gd name="connsiteY6716" fmla="*/ 601236 h 2160250"/>
              <a:gd name="connsiteX6717" fmla="*/ 5395113 w 12194024"/>
              <a:gd name="connsiteY6717" fmla="*/ 593485 h 2160250"/>
              <a:gd name="connsiteX6718" fmla="*/ 5401618 w 12194024"/>
              <a:gd name="connsiteY6718" fmla="*/ 600314 h 2160250"/>
              <a:gd name="connsiteX6719" fmla="*/ 5395067 w 12194024"/>
              <a:gd name="connsiteY6719" fmla="*/ 609495 h 2160250"/>
              <a:gd name="connsiteX6720" fmla="*/ 5503678 w 12194024"/>
              <a:gd name="connsiteY6720" fmla="*/ 609495 h 2160250"/>
              <a:gd name="connsiteX6721" fmla="*/ 5496111 w 12194024"/>
              <a:gd name="connsiteY6721" fmla="*/ 601236 h 2160250"/>
              <a:gd name="connsiteX6722" fmla="*/ 5503724 w 12194024"/>
              <a:gd name="connsiteY6722" fmla="*/ 593485 h 2160250"/>
              <a:gd name="connsiteX6723" fmla="*/ 5510275 w 12194024"/>
              <a:gd name="connsiteY6723" fmla="*/ 600314 h 2160250"/>
              <a:gd name="connsiteX6724" fmla="*/ 5503678 w 12194024"/>
              <a:gd name="connsiteY6724" fmla="*/ 609495 h 2160250"/>
              <a:gd name="connsiteX6725" fmla="*/ 7128385 w 12194024"/>
              <a:gd name="connsiteY6725" fmla="*/ 609495 h 2160250"/>
              <a:gd name="connsiteX6726" fmla="*/ 7120818 w 12194024"/>
              <a:gd name="connsiteY6726" fmla="*/ 601236 h 2160250"/>
              <a:gd name="connsiteX6727" fmla="*/ 7128431 w 12194024"/>
              <a:gd name="connsiteY6727" fmla="*/ 593485 h 2160250"/>
              <a:gd name="connsiteX6728" fmla="*/ 7134937 w 12194024"/>
              <a:gd name="connsiteY6728" fmla="*/ 600314 h 2160250"/>
              <a:gd name="connsiteX6729" fmla="*/ 7128385 w 12194024"/>
              <a:gd name="connsiteY6729" fmla="*/ 609495 h 2160250"/>
              <a:gd name="connsiteX6730" fmla="*/ 7236028 w 12194024"/>
              <a:gd name="connsiteY6730" fmla="*/ 609495 h 2160250"/>
              <a:gd name="connsiteX6731" fmla="*/ 7229199 w 12194024"/>
              <a:gd name="connsiteY6731" fmla="*/ 600268 h 2160250"/>
              <a:gd name="connsiteX6732" fmla="*/ 7238104 w 12194024"/>
              <a:gd name="connsiteY6732" fmla="*/ 593531 h 2160250"/>
              <a:gd name="connsiteX6733" fmla="*/ 7243410 w 12194024"/>
              <a:gd name="connsiteY6733" fmla="*/ 601282 h 2160250"/>
              <a:gd name="connsiteX6734" fmla="*/ 7236028 w 12194024"/>
              <a:gd name="connsiteY6734" fmla="*/ 609495 h 2160250"/>
              <a:gd name="connsiteX6735" fmla="*/ 8432318 w 12194024"/>
              <a:gd name="connsiteY6735" fmla="*/ 609496 h 2160250"/>
              <a:gd name="connsiteX6736" fmla="*/ 8424750 w 12194024"/>
              <a:gd name="connsiteY6736" fmla="*/ 601237 h 2160250"/>
              <a:gd name="connsiteX6737" fmla="*/ 8432364 w 12194024"/>
              <a:gd name="connsiteY6737" fmla="*/ 593485 h 2160250"/>
              <a:gd name="connsiteX6738" fmla="*/ 8438916 w 12194024"/>
              <a:gd name="connsiteY6738" fmla="*/ 600314 h 2160250"/>
              <a:gd name="connsiteX6739" fmla="*/ 8432318 w 12194024"/>
              <a:gd name="connsiteY6739" fmla="*/ 609496 h 2160250"/>
              <a:gd name="connsiteX6740" fmla="*/ 9084399 w 12194024"/>
              <a:gd name="connsiteY6740" fmla="*/ 609496 h 2160250"/>
              <a:gd name="connsiteX6741" fmla="*/ 9076832 w 12194024"/>
              <a:gd name="connsiteY6741" fmla="*/ 601236 h 2160250"/>
              <a:gd name="connsiteX6742" fmla="*/ 9084445 w 12194024"/>
              <a:gd name="connsiteY6742" fmla="*/ 593485 h 2160250"/>
              <a:gd name="connsiteX6743" fmla="*/ 9090951 w 12194024"/>
              <a:gd name="connsiteY6743" fmla="*/ 600314 h 2160250"/>
              <a:gd name="connsiteX6744" fmla="*/ 9084399 w 12194024"/>
              <a:gd name="connsiteY6744" fmla="*/ 609496 h 2160250"/>
              <a:gd name="connsiteX6745" fmla="*/ 9193056 w 12194024"/>
              <a:gd name="connsiteY6745" fmla="*/ 609496 h 2160250"/>
              <a:gd name="connsiteX6746" fmla="*/ 9185489 w 12194024"/>
              <a:gd name="connsiteY6746" fmla="*/ 601236 h 2160250"/>
              <a:gd name="connsiteX6747" fmla="*/ 9193102 w 12194024"/>
              <a:gd name="connsiteY6747" fmla="*/ 593485 h 2160250"/>
              <a:gd name="connsiteX6748" fmla="*/ 9199609 w 12194024"/>
              <a:gd name="connsiteY6748" fmla="*/ 600314 h 2160250"/>
              <a:gd name="connsiteX6749" fmla="*/ 9193056 w 12194024"/>
              <a:gd name="connsiteY6749" fmla="*/ 609496 h 2160250"/>
              <a:gd name="connsiteX6750" fmla="*/ 10061344 w 12194024"/>
              <a:gd name="connsiteY6750" fmla="*/ 609496 h 2160250"/>
              <a:gd name="connsiteX6751" fmla="*/ 10054516 w 12194024"/>
              <a:gd name="connsiteY6751" fmla="*/ 600268 h 2160250"/>
              <a:gd name="connsiteX6752" fmla="*/ 10063420 w 12194024"/>
              <a:gd name="connsiteY6752" fmla="*/ 593531 h 2160250"/>
              <a:gd name="connsiteX6753" fmla="*/ 10068727 w 12194024"/>
              <a:gd name="connsiteY6753" fmla="*/ 601283 h 2160250"/>
              <a:gd name="connsiteX6754" fmla="*/ 10061344 w 12194024"/>
              <a:gd name="connsiteY6754" fmla="*/ 609496 h 2160250"/>
              <a:gd name="connsiteX6755" fmla="*/ 10496020 w 12194024"/>
              <a:gd name="connsiteY6755" fmla="*/ 609496 h 2160250"/>
              <a:gd name="connsiteX6756" fmla="*/ 10489191 w 12194024"/>
              <a:gd name="connsiteY6756" fmla="*/ 600268 h 2160250"/>
              <a:gd name="connsiteX6757" fmla="*/ 10498096 w 12194024"/>
              <a:gd name="connsiteY6757" fmla="*/ 593531 h 2160250"/>
              <a:gd name="connsiteX6758" fmla="*/ 10503401 w 12194024"/>
              <a:gd name="connsiteY6758" fmla="*/ 601283 h 2160250"/>
              <a:gd name="connsiteX6759" fmla="*/ 10496020 w 12194024"/>
              <a:gd name="connsiteY6759" fmla="*/ 609496 h 2160250"/>
              <a:gd name="connsiteX6760" fmla="*/ 10605692 w 12194024"/>
              <a:gd name="connsiteY6760" fmla="*/ 609496 h 2160250"/>
              <a:gd name="connsiteX6761" fmla="*/ 10598125 w 12194024"/>
              <a:gd name="connsiteY6761" fmla="*/ 601236 h 2160250"/>
              <a:gd name="connsiteX6762" fmla="*/ 10605738 w 12194024"/>
              <a:gd name="connsiteY6762" fmla="*/ 593485 h 2160250"/>
              <a:gd name="connsiteX6763" fmla="*/ 10612243 w 12194024"/>
              <a:gd name="connsiteY6763" fmla="*/ 600314 h 2160250"/>
              <a:gd name="connsiteX6764" fmla="*/ 10605692 w 12194024"/>
              <a:gd name="connsiteY6764" fmla="*/ 609496 h 2160250"/>
              <a:gd name="connsiteX6765" fmla="*/ 11475042 w 12194024"/>
              <a:gd name="connsiteY6765" fmla="*/ 609496 h 2160250"/>
              <a:gd name="connsiteX6766" fmla="*/ 11467474 w 12194024"/>
              <a:gd name="connsiteY6766" fmla="*/ 601236 h 2160250"/>
              <a:gd name="connsiteX6767" fmla="*/ 11475088 w 12194024"/>
              <a:gd name="connsiteY6767" fmla="*/ 593485 h 2160250"/>
              <a:gd name="connsiteX6768" fmla="*/ 11481593 w 12194024"/>
              <a:gd name="connsiteY6768" fmla="*/ 600314 h 2160250"/>
              <a:gd name="connsiteX6769" fmla="*/ 11475042 w 12194024"/>
              <a:gd name="connsiteY6769" fmla="*/ 609496 h 2160250"/>
              <a:gd name="connsiteX6770" fmla="*/ 11583653 w 12194024"/>
              <a:gd name="connsiteY6770" fmla="*/ 609496 h 2160250"/>
              <a:gd name="connsiteX6771" fmla="*/ 11576086 w 12194024"/>
              <a:gd name="connsiteY6771" fmla="*/ 601236 h 2160250"/>
              <a:gd name="connsiteX6772" fmla="*/ 11583699 w 12194024"/>
              <a:gd name="connsiteY6772" fmla="*/ 593485 h 2160250"/>
              <a:gd name="connsiteX6773" fmla="*/ 11590250 w 12194024"/>
              <a:gd name="connsiteY6773" fmla="*/ 600314 h 2160250"/>
              <a:gd name="connsiteX6774" fmla="*/ 11583653 w 12194024"/>
              <a:gd name="connsiteY6774" fmla="*/ 609496 h 2160250"/>
              <a:gd name="connsiteX6775" fmla="*/ 230967 w 12194024"/>
              <a:gd name="connsiteY6775" fmla="*/ 662001 h 2160250"/>
              <a:gd name="connsiteX6776" fmla="*/ 225615 w 12194024"/>
              <a:gd name="connsiteY6776" fmla="*/ 654065 h 2160250"/>
              <a:gd name="connsiteX6777" fmla="*/ 233827 w 12194024"/>
              <a:gd name="connsiteY6777" fmla="*/ 646868 h 2160250"/>
              <a:gd name="connsiteX6778" fmla="*/ 240287 w 12194024"/>
              <a:gd name="connsiteY6778" fmla="*/ 656049 h 2160250"/>
              <a:gd name="connsiteX6779" fmla="*/ 230967 w 12194024"/>
              <a:gd name="connsiteY6779" fmla="*/ 662001 h 2160250"/>
              <a:gd name="connsiteX6780" fmla="*/ 665642 w 12194024"/>
              <a:gd name="connsiteY6780" fmla="*/ 662001 h 2160250"/>
              <a:gd name="connsiteX6781" fmla="*/ 660289 w 12194024"/>
              <a:gd name="connsiteY6781" fmla="*/ 654065 h 2160250"/>
              <a:gd name="connsiteX6782" fmla="*/ 668502 w 12194024"/>
              <a:gd name="connsiteY6782" fmla="*/ 646822 h 2160250"/>
              <a:gd name="connsiteX6783" fmla="*/ 674962 w 12194024"/>
              <a:gd name="connsiteY6783" fmla="*/ 656049 h 2160250"/>
              <a:gd name="connsiteX6784" fmla="*/ 665642 w 12194024"/>
              <a:gd name="connsiteY6784" fmla="*/ 662001 h 2160250"/>
              <a:gd name="connsiteX6785" fmla="*/ 2404295 w 12194024"/>
              <a:gd name="connsiteY6785" fmla="*/ 662001 h 2160250"/>
              <a:gd name="connsiteX6786" fmla="*/ 2398943 w 12194024"/>
              <a:gd name="connsiteY6786" fmla="*/ 654065 h 2160250"/>
              <a:gd name="connsiteX6787" fmla="*/ 2407155 w 12194024"/>
              <a:gd name="connsiteY6787" fmla="*/ 646868 h 2160250"/>
              <a:gd name="connsiteX6788" fmla="*/ 2413616 w 12194024"/>
              <a:gd name="connsiteY6788" fmla="*/ 656049 h 2160250"/>
              <a:gd name="connsiteX6789" fmla="*/ 2404295 w 12194024"/>
              <a:gd name="connsiteY6789" fmla="*/ 662001 h 2160250"/>
              <a:gd name="connsiteX6790" fmla="*/ 4034291 w 12194024"/>
              <a:gd name="connsiteY6790" fmla="*/ 662001 h 2160250"/>
              <a:gd name="connsiteX6791" fmla="*/ 4028939 w 12194024"/>
              <a:gd name="connsiteY6791" fmla="*/ 654065 h 2160250"/>
              <a:gd name="connsiteX6792" fmla="*/ 4037152 w 12194024"/>
              <a:gd name="connsiteY6792" fmla="*/ 646868 h 2160250"/>
              <a:gd name="connsiteX6793" fmla="*/ 4043611 w 12194024"/>
              <a:gd name="connsiteY6793" fmla="*/ 656049 h 2160250"/>
              <a:gd name="connsiteX6794" fmla="*/ 4034291 w 12194024"/>
              <a:gd name="connsiteY6794" fmla="*/ 662001 h 2160250"/>
              <a:gd name="connsiteX6795" fmla="*/ 5555584 w 12194024"/>
              <a:gd name="connsiteY6795" fmla="*/ 662001 h 2160250"/>
              <a:gd name="connsiteX6796" fmla="*/ 5550232 w 12194024"/>
              <a:gd name="connsiteY6796" fmla="*/ 654065 h 2160250"/>
              <a:gd name="connsiteX6797" fmla="*/ 5558445 w 12194024"/>
              <a:gd name="connsiteY6797" fmla="*/ 646868 h 2160250"/>
              <a:gd name="connsiteX6798" fmla="*/ 5564904 w 12194024"/>
              <a:gd name="connsiteY6798" fmla="*/ 656049 h 2160250"/>
              <a:gd name="connsiteX6799" fmla="*/ 5555584 w 12194024"/>
              <a:gd name="connsiteY6799" fmla="*/ 662001 h 2160250"/>
              <a:gd name="connsiteX6800" fmla="*/ 6310941 w 12194024"/>
              <a:gd name="connsiteY6800" fmla="*/ 662001 h 2160250"/>
              <a:gd name="connsiteX6801" fmla="*/ 6305590 w 12194024"/>
              <a:gd name="connsiteY6801" fmla="*/ 654065 h 2160250"/>
              <a:gd name="connsiteX6802" fmla="*/ 6313803 w 12194024"/>
              <a:gd name="connsiteY6802" fmla="*/ 646868 h 2160250"/>
              <a:gd name="connsiteX6803" fmla="*/ 6320262 w 12194024"/>
              <a:gd name="connsiteY6803" fmla="*/ 656049 h 2160250"/>
              <a:gd name="connsiteX6804" fmla="*/ 6310941 w 12194024"/>
              <a:gd name="connsiteY6804" fmla="*/ 662001 h 2160250"/>
              <a:gd name="connsiteX6805" fmla="*/ 6745617 w 12194024"/>
              <a:gd name="connsiteY6805" fmla="*/ 662001 h 2160250"/>
              <a:gd name="connsiteX6806" fmla="*/ 6740265 w 12194024"/>
              <a:gd name="connsiteY6806" fmla="*/ 654065 h 2160250"/>
              <a:gd name="connsiteX6807" fmla="*/ 6748478 w 12194024"/>
              <a:gd name="connsiteY6807" fmla="*/ 646822 h 2160250"/>
              <a:gd name="connsiteX6808" fmla="*/ 6754937 w 12194024"/>
              <a:gd name="connsiteY6808" fmla="*/ 656049 h 2160250"/>
              <a:gd name="connsiteX6809" fmla="*/ 6745617 w 12194024"/>
              <a:gd name="connsiteY6809" fmla="*/ 662001 h 2160250"/>
              <a:gd name="connsiteX6810" fmla="*/ 8484270 w 12194024"/>
              <a:gd name="connsiteY6810" fmla="*/ 662002 h 2160250"/>
              <a:gd name="connsiteX6811" fmla="*/ 8478918 w 12194024"/>
              <a:gd name="connsiteY6811" fmla="*/ 654065 h 2160250"/>
              <a:gd name="connsiteX6812" fmla="*/ 8487130 w 12194024"/>
              <a:gd name="connsiteY6812" fmla="*/ 646868 h 2160250"/>
              <a:gd name="connsiteX6813" fmla="*/ 8493590 w 12194024"/>
              <a:gd name="connsiteY6813" fmla="*/ 656050 h 2160250"/>
              <a:gd name="connsiteX6814" fmla="*/ 8484270 w 12194024"/>
              <a:gd name="connsiteY6814" fmla="*/ 662002 h 2160250"/>
              <a:gd name="connsiteX6815" fmla="*/ 10114266 w 12194024"/>
              <a:gd name="connsiteY6815" fmla="*/ 662002 h 2160250"/>
              <a:gd name="connsiteX6816" fmla="*/ 10108914 w 12194024"/>
              <a:gd name="connsiteY6816" fmla="*/ 654065 h 2160250"/>
              <a:gd name="connsiteX6817" fmla="*/ 10117127 w 12194024"/>
              <a:gd name="connsiteY6817" fmla="*/ 646868 h 2160250"/>
              <a:gd name="connsiteX6818" fmla="*/ 10123586 w 12194024"/>
              <a:gd name="connsiteY6818" fmla="*/ 656050 h 2160250"/>
              <a:gd name="connsiteX6819" fmla="*/ 10114266 w 12194024"/>
              <a:gd name="connsiteY6819" fmla="*/ 662002 h 2160250"/>
              <a:gd name="connsiteX6820" fmla="*/ 11635559 w 12194024"/>
              <a:gd name="connsiteY6820" fmla="*/ 662002 h 2160250"/>
              <a:gd name="connsiteX6821" fmla="*/ 11630207 w 12194024"/>
              <a:gd name="connsiteY6821" fmla="*/ 654065 h 2160250"/>
              <a:gd name="connsiteX6822" fmla="*/ 11638419 w 12194024"/>
              <a:gd name="connsiteY6822" fmla="*/ 646868 h 2160250"/>
              <a:gd name="connsiteX6823" fmla="*/ 11644879 w 12194024"/>
              <a:gd name="connsiteY6823" fmla="*/ 656050 h 2160250"/>
              <a:gd name="connsiteX6824" fmla="*/ 11635559 w 12194024"/>
              <a:gd name="connsiteY6824" fmla="*/ 662002 h 2160250"/>
              <a:gd name="connsiteX6825" fmla="*/ 2949011 w 12194024"/>
              <a:gd name="connsiteY6825" fmla="*/ 662186 h 2160250"/>
              <a:gd name="connsiteX6826" fmla="*/ 2942044 w 12194024"/>
              <a:gd name="connsiteY6826" fmla="*/ 653696 h 2160250"/>
              <a:gd name="connsiteX6827" fmla="*/ 2948780 w 12194024"/>
              <a:gd name="connsiteY6827" fmla="*/ 646868 h 2160250"/>
              <a:gd name="connsiteX6828" fmla="*/ 2956993 w 12194024"/>
              <a:gd name="connsiteY6828" fmla="*/ 656419 h 2160250"/>
              <a:gd name="connsiteX6829" fmla="*/ 2949011 w 12194024"/>
              <a:gd name="connsiteY6829" fmla="*/ 662186 h 2160250"/>
              <a:gd name="connsiteX6830" fmla="*/ 4361693 w 12194024"/>
              <a:gd name="connsiteY6830" fmla="*/ 662186 h 2160250"/>
              <a:gd name="connsiteX6831" fmla="*/ 4354726 w 12194024"/>
              <a:gd name="connsiteY6831" fmla="*/ 653696 h 2160250"/>
              <a:gd name="connsiteX6832" fmla="*/ 4361462 w 12194024"/>
              <a:gd name="connsiteY6832" fmla="*/ 646868 h 2160250"/>
              <a:gd name="connsiteX6833" fmla="*/ 4369675 w 12194024"/>
              <a:gd name="connsiteY6833" fmla="*/ 656419 h 2160250"/>
              <a:gd name="connsiteX6834" fmla="*/ 4361693 w 12194024"/>
              <a:gd name="connsiteY6834" fmla="*/ 662186 h 2160250"/>
              <a:gd name="connsiteX6835" fmla="*/ 4470350 w 12194024"/>
              <a:gd name="connsiteY6835" fmla="*/ 662186 h 2160250"/>
              <a:gd name="connsiteX6836" fmla="*/ 4463383 w 12194024"/>
              <a:gd name="connsiteY6836" fmla="*/ 653696 h 2160250"/>
              <a:gd name="connsiteX6837" fmla="*/ 4470119 w 12194024"/>
              <a:gd name="connsiteY6837" fmla="*/ 646868 h 2160250"/>
              <a:gd name="connsiteX6838" fmla="*/ 4478332 w 12194024"/>
              <a:gd name="connsiteY6838" fmla="*/ 656419 h 2160250"/>
              <a:gd name="connsiteX6839" fmla="*/ 4470350 w 12194024"/>
              <a:gd name="connsiteY6839" fmla="*/ 662186 h 2160250"/>
              <a:gd name="connsiteX6840" fmla="*/ 5448357 w 12194024"/>
              <a:gd name="connsiteY6840" fmla="*/ 662186 h 2160250"/>
              <a:gd name="connsiteX6841" fmla="*/ 5441390 w 12194024"/>
              <a:gd name="connsiteY6841" fmla="*/ 653696 h 2160250"/>
              <a:gd name="connsiteX6842" fmla="*/ 5448126 w 12194024"/>
              <a:gd name="connsiteY6842" fmla="*/ 646868 h 2160250"/>
              <a:gd name="connsiteX6843" fmla="*/ 5456339 w 12194024"/>
              <a:gd name="connsiteY6843" fmla="*/ 656419 h 2160250"/>
              <a:gd name="connsiteX6844" fmla="*/ 5448357 w 12194024"/>
              <a:gd name="connsiteY6844" fmla="*/ 662186 h 2160250"/>
              <a:gd name="connsiteX6845" fmla="*/ 9028987 w 12194024"/>
              <a:gd name="connsiteY6845" fmla="*/ 662186 h 2160250"/>
              <a:gd name="connsiteX6846" fmla="*/ 9022019 w 12194024"/>
              <a:gd name="connsiteY6846" fmla="*/ 653696 h 2160250"/>
              <a:gd name="connsiteX6847" fmla="*/ 9028756 w 12194024"/>
              <a:gd name="connsiteY6847" fmla="*/ 646868 h 2160250"/>
              <a:gd name="connsiteX6848" fmla="*/ 9036969 w 12194024"/>
              <a:gd name="connsiteY6848" fmla="*/ 656419 h 2160250"/>
              <a:gd name="connsiteX6849" fmla="*/ 9028987 w 12194024"/>
              <a:gd name="connsiteY6849" fmla="*/ 662186 h 2160250"/>
              <a:gd name="connsiteX6850" fmla="*/ 10441667 w 12194024"/>
              <a:gd name="connsiteY6850" fmla="*/ 662186 h 2160250"/>
              <a:gd name="connsiteX6851" fmla="*/ 10434702 w 12194024"/>
              <a:gd name="connsiteY6851" fmla="*/ 653696 h 2160250"/>
              <a:gd name="connsiteX6852" fmla="*/ 10441437 w 12194024"/>
              <a:gd name="connsiteY6852" fmla="*/ 646868 h 2160250"/>
              <a:gd name="connsiteX6853" fmla="*/ 10449650 w 12194024"/>
              <a:gd name="connsiteY6853" fmla="*/ 656419 h 2160250"/>
              <a:gd name="connsiteX6854" fmla="*/ 10441667 w 12194024"/>
              <a:gd name="connsiteY6854" fmla="*/ 662186 h 2160250"/>
              <a:gd name="connsiteX6855" fmla="*/ 10550325 w 12194024"/>
              <a:gd name="connsiteY6855" fmla="*/ 662186 h 2160250"/>
              <a:gd name="connsiteX6856" fmla="*/ 10543358 w 12194024"/>
              <a:gd name="connsiteY6856" fmla="*/ 653696 h 2160250"/>
              <a:gd name="connsiteX6857" fmla="*/ 10550094 w 12194024"/>
              <a:gd name="connsiteY6857" fmla="*/ 646868 h 2160250"/>
              <a:gd name="connsiteX6858" fmla="*/ 10558308 w 12194024"/>
              <a:gd name="connsiteY6858" fmla="*/ 656419 h 2160250"/>
              <a:gd name="connsiteX6859" fmla="*/ 10550325 w 12194024"/>
              <a:gd name="connsiteY6859" fmla="*/ 662186 h 2160250"/>
              <a:gd name="connsiteX6860" fmla="*/ 11528332 w 12194024"/>
              <a:gd name="connsiteY6860" fmla="*/ 662186 h 2160250"/>
              <a:gd name="connsiteX6861" fmla="*/ 11521365 w 12194024"/>
              <a:gd name="connsiteY6861" fmla="*/ 653696 h 2160250"/>
              <a:gd name="connsiteX6862" fmla="*/ 11528101 w 12194024"/>
              <a:gd name="connsiteY6862" fmla="*/ 646868 h 2160250"/>
              <a:gd name="connsiteX6863" fmla="*/ 11536314 w 12194024"/>
              <a:gd name="connsiteY6863" fmla="*/ 656419 h 2160250"/>
              <a:gd name="connsiteX6864" fmla="*/ 11528332 w 12194024"/>
              <a:gd name="connsiteY6864" fmla="*/ 662186 h 2160250"/>
              <a:gd name="connsiteX6865" fmla="*/ 557861 w 12194024"/>
              <a:gd name="connsiteY6865" fmla="*/ 662232 h 2160250"/>
              <a:gd name="connsiteX6866" fmla="*/ 551401 w 12194024"/>
              <a:gd name="connsiteY6866" fmla="*/ 653235 h 2160250"/>
              <a:gd name="connsiteX6867" fmla="*/ 558646 w 12194024"/>
              <a:gd name="connsiteY6867" fmla="*/ 646868 h 2160250"/>
              <a:gd name="connsiteX6868" fmla="*/ 566212 w 12194024"/>
              <a:gd name="connsiteY6868" fmla="*/ 656926 h 2160250"/>
              <a:gd name="connsiteX6869" fmla="*/ 557861 w 12194024"/>
              <a:gd name="connsiteY6869" fmla="*/ 662232 h 2160250"/>
              <a:gd name="connsiteX6870" fmla="*/ 2079199 w 12194024"/>
              <a:gd name="connsiteY6870" fmla="*/ 662232 h 2160250"/>
              <a:gd name="connsiteX6871" fmla="*/ 2072741 w 12194024"/>
              <a:gd name="connsiteY6871" fmla="*/ 653235 h 2160250"/>
              <a:gd name="connsiteX6872" fmla="*/ 2079984 w 12194024"/>
              <a:gd name="connsiteY6872" fmla="*/ 646868 h 2160250"/>
              <a:gd name="connsiteX6873" fmla="*/ 2087551 w 12194024"/>
              <a:gd name="connsiteY6873" fmla="*/ 656926 h 2160250"/>
              <a:gd name="connsiteX6874" fmla="*/ 2079199 w 12194024"/>
              <a:gd name="connsiteY6874" fmla="*/ 662232 h 2160250"/>
              <a:gd name="connsiteX6875" fmla="*/ 2187857 w 12194024"/>
              <a:gd name="connsiteY6875" fmla="*/ 662232 h 2160250"/>
              <a:gd name="connsiteX6876" fmla="*/ 2181398 w 12194024"/>
              <a:gd name="connsiteY6876" fmla="*/ 653235 h 2160250"/>
              <a:gd name="connsiteX6877" fmla="*/ 2188641 w 12194024"/>
              <a:gd name="connsiteY6877" fmla="*/ 646868 h 2160250"/>
              <a:gd name="connsiteX6878" fmla="*/ 2196208 w 12194024"/>
              <a:gd name="connsiteY6878" fmla="*/ 656926 h 2160250"/>
              <a:gd name="connsiteX6879" fmla="*/ 2187857 w 12194024"/>
              <a:gd name="connsiteY6879" fmla="*/ 662232 h 2160250"/>
              <a:gd name="connsiteX6880" fmla="*/ 2513829 w 12194024"/>
              <a:gd name="connsiteY6880" fmla="*/ 662232 h 2160250"/>
              <a:gd name="connsiteX6881" fmla="*/ 2507368 w 12194024"/>
              <a:gd name="connsiteY6881" fmla="*/ 653235 h 2160250"/>
              <a:gd name="connsiteX6882" fmla="*/ 2514613 w 12194024"/>
              <a:gd name="connsiteY6882" fmla="*/ 646868 h 2160250"/>
              <a:gd name="connsiteX6883" fmla="*/ 2522180 w 12194024"/>
              <a:gd name="connsiteY6883" fmla="*/ 656926 h 2160250"/>
              <a:gd name="connsiteX6884" fmla="*/ 2513829 w 12194024"/>
              <a:gd name="connsiteY6884" fmla="*/ 662232 h 2160250"/>
              <a:gd name="connsiteX6885" fmla="*/ 3274521 w 12194024"/>
              <a:gd name="connsiteY6885" fmla="*/ 662232 h 2160250"/>
              <a:gd name="connsiteX6886" fmla="*/ 3268062 w 12194024"/>
              <a:gd name="connsiteY6886" fmla="*/ 653235 h 2160250"/>
              <a:gd name="connsiteX6887" fmla="*/ 3275305 w 12194024"/>
              <a:gd name="connsiteY6887" fmla="*/ 646868 h 2160250"/>
              <a:gd name="connsiteX6888" fmla="*/ 3282873 w 12194024"/>
              <a:gd name="connsiteY6888" fmla="*/ 656926 h 2160250"/>
              <a:gd name="connsiteX6889" fmla="*/ 3274521 w 12194024"/>
              <a:gd name="connsiteY6889" fmla="*/ 662232 h 2160250"/>
              <a:gd name="connsiteX6890" fmla="*/ 4578684 w 12194024"/>
              <a:gd name="connsiteY6890" fmla="*/ 662232 h 2160250"/>
              <a:gd name="connsiteX6891" fmla="*/ 4572040 w 12194024"/>
              <a:gd name="connsiteY6891" fmla="*/ 653420 h 2160250"/>
              <a:gd name="connsiteX6892" fmla="*/ 4579100 w 12194024"/>
              <a:gd name="connsiteY6892" fmla="*/ 646868 h 2160250"/>
              <a:gd name="connsiteX6893" fmla="*/ 4586897 w 12194024"/>
              <a:gd name="connsiteY6893" fmla="*/ 656788 h 2160250"/>
              <a:gd name="connsiteX6894" fmla="*/ 4578684 w 12194024"/>
              <a:gd name="connsiteY6894" fmla="*/ 662232 h 2160250"/>
              <a:gd name="connsiteX6895" fmla="*/ 4687157 w 12194024"/>
              <a:gd name="connsiteY6895" fmla="*/ 662232 h 2160250"/>
              <a:gd name="connsiteX6896" fmla="*/ 4680697 w 12194024"/>
              <a:gd name="connsiteY6896" fmla="*/ 653235 h 2160250"/>
              <a:gd name="connsiteX6897" fmla="*/ 4687941 w 12194024"/>
              <a:gd name="connsiteY6897" fmla="*/ 646868 h 2160250"/>
              <a:gd name="connsiteX6898" fmla="*/ 4695508 w 12194024"/>
              <a:gd name="connsiteY6898" fmla="*/ 656926 h 2160250"/>
              <a:gd name="connsiteX6899" fmla="*/ 4687157 w 12194024"/>
              <a:gd name="connsiteY6899" fmla="*/ 662232 h 2160250"/>
              <a:gd name="connsiteX6900" fmla="*/ 4795999 w 12194024"/>
              <a:gd name="connsiteY6900" fmla="*/ 662232 h 2160250"/>
              <a:gd name="connsiteX6901" fmla="*/ 4789354 w 12194024"/>
              <a:gd name="connsiteY6901" fmla="*/ 653420 h 2160250"/>
              <a:gd name="connsiteX6902" fmla="*/ 4796414 w 12194024"/>
              <a:gd name="connsiteY6902" fmla="*/ 646868 h 2160250"/>
              <a:gd name="connsiteX6903" fmla="*/ 4804211 w 12194024"/>
              <a:gd name="connsiteY6903" fmla="*/ 656788 h 2160250"/>
              <a:gd name="connsiteX6904" fmla="*/ 4795999 w 12194024"/>
              <a:gd name="connsiteY6904" fmla="*/ 662232 h 2160250"/>
              <a:gd name="connsiteX6905" fmla="*/ 6637836 w 12194024"/>
              <a:gd name="connsiteY6905" fmla="*/ 662232 h 2160250"/>
              <a:gd name="connsiteX6906" fmla="*/ 6631377 w 12194024"/>
              <a:gd name="connsiteY6906" fmla="*/ 653235 h 2160250"/>
              <a:gd name="connsiteX6907" fmla="*/ 6638621 w 12194024"/>
              <a:gd name="connsiteY6907" fmla="*/ 646868 h 2160250"/>
              <a:gd name="connsiteX6908" fmla="*/ 6646187 w 12194024"/>
              <a:gd name="connsiteY6908" fmla="*/ 656926 h 2160250"/>
              <a:gd name="connsiteX6909" fmla="*/ 6637836 w 12194024"/>
              <a:gd name="connsiteY6909" fmla="*/ 662232 h 2160250"/>
              <a:gd name="connsiteX6910" fmla="*/ 8159175 w 12194024"/>
              <a:gd name="connsiteY6910" fmla="*/ 662232 h 2160250"/>
              <a:gd name="connsiteX6911" fmla="*/ 8152715 w 12194024"/>
              <a:gd name="connsiteY6911" fmla="*/ 653235 h 2160250"/>
              <a:gd name="connsiteX6912" fmla="*/ 8159959 w 12194024"/>
              <a:gd name="connsiteY6912" fmla="*/ 646868 h 2160250"/>
              <a:gd name="connsiteX6913" fmla="*/ 8167526 w 12194024"/>
              <a:gd name="connsiteY6913" fmla="*/ 656926 h 2160250"/>
              <a:gd name="connsiteX6914" fmla="*/ 8159175 w 12194024"/>
              <a:gd name="connsiteY6914" fmla="*/ 662232 h 2160250"/>
              <a:gd name="connsiteX6915" fmla="*/ 8267832 w 12194024"/>
              <a:gd name="connsiteY6915" fmla="*/ 662232 h 2160250"/>
              <a:gd name="connsiteX6916" fmla="*/ 8261373 w 12194024"/>
              <a:gd name="connsiteY6916" fmla="*/ 653235 h 2160250"/>
              <a:gd name="connsiteX6917" fmla="*/ 8268616 w 12194024"/>
              <a:gd name="connsiteY6917" fmla="*/ 646868 h 2160250"/>
              <a:gd name="connsiteX6918" fmla="*/ 8276183 w 12194024"/>
              <a:gd name="connsiteY6918" fmla="*/ 656926 h 2160250"/>
              <a:gd name="connsiteX6919" fmla="*/ 8267832 w 12194024"/>
              <a:gd name="connsiteY6919" fmla="*/ 662232 h 2160250"/>
              <a:gd name="connsiteX6920" fmla="*/ 8593804 w 12194024"/>
              <a:gd name="connsiteY6920" fmla="*/ 662232 h 2160250"/>
              <a:gd name="connsiteX6921" fmla="*/ 8587344 w 12194024"/>
              <a:gd name="connsiteY6921" fmla="*/ 653235 h 2160250"/>
              <a:gd name="connsiteX6922" fmla="*/ 8594588 w 12194024"/>
              <a:gd name="connsiteY6922" fmla="*/ 646868 h 2160250"/>
              <a:gd name="connsiteX6923" fmla="*/ 8602155 w 12194024"/>
              <a:gd name="connsiteY6923" fmla="*/ 656926 h 2160250"/>
              <a:gd name="connsiteX6924" fmla="*/ 8593804 w 12194024"/>
              <a:gd name="connsiteY6924" fmla="*/ 662232 h 2160250"/>
              <a:gd name="connsiteX6925" fmla="*/ 9354497 w 12194024"/>
              <a:gd name="connsiteY6925" fmla="*/ 662232 h 2160250"/>
              <a:gd name="connsiteX6926" fmla="*/ 9348037 w 12194024"/>
              <a:gd name="connsiteY6926" fmla="*/ 653235 h 2160250"/>
              <a:gd name="connsiteX6927" fmla="*/ 9355281 w 12194024"/>
              <a:gd name="connsiteY6927" fmla="*/ 646868 h 2160250"/>
              <a:gd name="connsiteX6928" fmla="*/ 9362847 w 12194024"/>
              <a:gd name="connsiteY6928" fmla="*/ 656926 h 2160250"/>
              <a:gd name="connsiteX6929" fmla="*/ 9354497 w 12194024"/>
              <a:gd name="connsiteY6929" fmla="*/ 662232 h 2160250"/>
              <a:gd name="connsiteX6930" fmla="*/ 10658659 w 12194024"/>
              <a:gd name="connsiteY6930" fmla="*/ 662232 h 2160250"/>
              <a:gd name="connsiteX6931" fmla="*/ 10652015 w 12194024"/>
              <a:gd name="connsiteY6931" fmla="*/ 653420 h 2160250"/>
              <a:gd name="connsiteX6932" fmla="*/ 10659074 w 12194024"/>
              <a:gd name="connsiteY6932" fmla="*/ 646868 h 2160250"/>
              <a:gd name="connsiteX6933" fmla="*/ 10666872 w 12194024"/>
              <a:gd name="connsiteY6933" fmla="*/ 656788 h 2160250"/>
              <a:gd name="connsiteX6934" fmla="*/ 10658659 w 12194024"/>
              <a:gd name="connsiteY6934" fmla="*/ 662232 h 2160250"/>
              <a:gd name="connsiteX6935" fmla="*/ 10767132 w 12194024"/>
              <a:gd name="connsiteY6935" fmla="*/ 662232 h 2160250"/>
              <a:gd name="connsiteX6936" fmla="*/ 10760672 w 12194024"/>
              <a:gd name="connsiteY6936" fmla="*/ 653235 h 2160250"/>
              <a:gd name="connsiteX6937" fmla="*/ 10767916 w 12194024"/>
              <a:gd name="connsiteY6937" fmla="*/ 646868 h 2160250"/>
              <a:gd name="connsiteX6938" fmla="*/ 10775483 w 12194024"/>
              <a:gd name="connsiteY6938" fmla="*/ 656926 h 2160250"/>
              <a:gd name="connsiteX6939" fmla="*/ 10767132 w 12194024"/>
              <a:gd name="connsiteY6939" fmla="*/ 662232 h 2160250"/>
              <a:gd name="connsiteX6940" fmla="*/ 10875974 w 12194024"/>
              <a:gd name="connsiteY6940" fmla="*/ 662232 h 2160250"/>
              <a:gd name="connsiteX6941" fmla="*/ 10869329 w 12194024"/>
              <a:gd name="connsiteY6941" fmla="*/ 653420 h 2160250"/>
              <a:gd name="connsiteX6942" fmla="*/ 10876389 w 12194024"/>
              <a:gd name="connsiteY6942" fmla="*/ 646868 h 2160250"/>
              <a:gd name="connsiteX6943" fmla="*/ 10884185 w 12194024"/>
              <a:gd name="connsiteY6943" fmla="*/ 656788 h 2160250"/>
              <a:gd name="connsiteX6944" fmla="*/ 10875974 w 12194024"/>
              <a:gd name="connsiteY6944" fmla="*/ 662232 h 2160250"/>
              <a:gd name="connsiteX6945" fmla="*/ 17944 w 12194024"/>
              <a:gd name="connsiteY6945" fmla="*/ 662278 h 2160250"/>
              <a:gd name="connsiteX6946" fmla="*/ 8024 w 12194024"/>
              <a:gd name="connsiteY6946" fmla="*/ 654573 h 2160250"/>
              <a:gd name="connsiteX6947" fmla="*/ 13929 w 12194024"/>
              <a:gd name="connsiteY6947" fmla="*/ 646868 h 2160250"/>
              <a:gd name="connsiteX6948" fmla="*/ 22788 w 12194024"/>
              <a:gd name="connsiteY6948" fmla="*/ 653466 h 2160250"/>
              <a:gd name="connsiteX6949" fmla="*/ 17944 w 12194024"/>
              <a:gd name="connsiteY6949" fmla="*/ 662278 h 2160250"/>
              <a:gd name="connsiteX6950" fmla="*/ 1535730 w 12194024"/>
              <a:gd name="connsiteY6950" fmla="*/ 662278 h 2160250"/>
              <a:gd name="connsiteX6951" fmla="*/ 1529454 w 12194024"/>
              <a:gd name="connsiteY6951" fmla="*/ 653097 h 2160250"/>
              <a:gd name="connsiteX6952" fmla="*/ 1536791 w 12194024"/>
              <a:gd name="connsiteY6952" fmla="*/ 646868 h 2160250"/>
              <a:gd name="connsiteX6953" fmla="*/ 1544173 w 12194024"/>
              <a:gd name="connsiteY6953" fmla="*/ 657111 h 2160250"/>
              <a:gd name="connsiteX6954" fmla="*/ 1535730 w 12194024"/>
              <a:gd name="connsiteY6954" fmla="*/ 662278 h 2160250"/>
              <a:gd name="connsiteX6955" fmla="*/ 1756643 w 12194024"/>
              <a:gd name="connsiteY6955" fmla="*/ 662278 h 2160250"/>
              <a:gd name="connsiteX6956" fmla="*/ 1746723 w 12194024"/>
              <a:gd name="connsiteY6956" fmla="*/ 654573 h 2160250"/>
              <a:gd name="connsiteX6957" fmla="*/ 1752582 w 12194024"/>
              <a:gd name="connsiteY6957" fmla="*/ 646868 h 2160250"/>
              <a:gd name="connsiteX6958" fmla="*/ 1761441 w 12194024"/>
              <a:gd name="connsiteY6958" fmla="*/ 653466 h 2160250"/>
              <a:gd name="connsiteX6959" fmla="*/ 1756643 w 12194024"/>
              <a:gd name="connsiteY6959" fmla="*/ 662278 h 2160250"/>
              <a:gd name="connsiteX6960" fmla="*/ 3060667 w 12194024"/>
              <a:gd name="connsiteY6960" fmla="*/ 662278 h 2160250"/>
              <a:gd name="connsiteX6961" fmla="*/ 3050748 w 12194024"/>
              <a:gd name="connsiteY6961" fmla="*/ 654573 h 2160250"/>
              <a:gd name="connsiteX6962" fmla="*/ 3056606 w 12194024"/>
              <a:gd name="connsiteY6962" fmla="*/ 646868 h 2160250"/>
              <a:gd name="connsiteX6963" fmla="*/ 3065466 w 12194024"/>
              <a:gd name="connsiteY6963" fmla="*/ 653466 h 2160250"/>
              <a:gd name="connsiteX6964" fmla="*/ 3060667 w 12194024"/>
              <a:gd name="connsiteY6964" fmla="*/ 662278 h 2160250"/>
              <a:gd name="connsiteX6965" fmla="*/ 5016589 w 12194024"/>
              <a:gd name="connsiteY6965" fmla="*/ 662278 h 2160250"/>
              <a:gd name="connsiteX6966" fmla="*/ 5006669 w 12194024"/>
              <a:gd name="connsiteY6966" fmla="*/ 654573 h 2160250"/>
              <a:gd name="connsiteX6967" fmla="*/ 5012575 w 12194024"/>
              <a:gd name="connsiteY6967" fmla="*/ 646868 h 2160250"/>
              <a:gd name="connsiteX6968" fmla="*/ 5021434 w 12194024"/>
              <a:gd name="connsiteY6968" fmla="*/ 653466 h 2160250"/>
              <a:gd name="connsiteX6969" fmla="*/ 5016589 w 12194024"/>
              <a:gd name="connsiteY6969" fmla="*/ 662278 h 2160250"/>
              <a:gd name="connsiteX6970" fmla="*/ 5994595 w 12194024"/>
              <a:gd name="connsiteY6970" fmla="*/ 662278 h 2160250"/>
              <a:gd name="connsiteX6971" fmla="*/ 5984676 w 12194024"/>
              <a:gd name="connsiteY6971" fmla="*/ 654573 h 2160250"/>
              <a:gd name="connsiteX6972" fmla="*/ 5990581 w 12194024"/>
              <a:gd name="connsiteY6972" fmla="*/ 646868 h 2160250"/>
              <a:gd name="connsiteX6973" fmla="*/ 5999439 w 12194024"/>
              <a:gd name="connsiteY6973" fmla="*/ 653466 h 2160250"/>
              <a:gd name="connsiteX6974" fmla="*/ 5994595 w 12194024"/>
              <a:gd name="connsiteY6974" fmla="*/ 662278 h 2160250"/>
              <a:gd name="connsiteX6975" fmla="*/ 7615704 w 12194024"/>
              <a:gd name="connsiteY6975" fmla="*/ 662278 h 2160250"/>
              <a:gd name="connsiteX6976" fmla="*/ 7609430 w 12194024"/>
              <a:gd name="connsiteY6976" fmla="*/ 653097 h 2160250"/>
              <a:gd name="connsiteX6977" fmla="*/ 7616766 w 12194024"/>
              <a:gd name="connsiteY6977" fmla="*/ 646868 h 2160250"/>
              <a:gd name="connsiteX6978" fmla="*/ 7624148 w 12194024"/>
              <a:gd name="connsiteY6978" fmla="*/ 657111 h 2160250"/>
              <a:gd name="connsiteX6979" fmla="*/ 7615704 w 12194024"/>
              <a:gd name="connsiteY6979" fmla="*/ 662278 h 2160250"/>
              <a:gd name="connsiteX6980" fmla="*/ 7836618 w 12194024"/>
              <a:gd name="connsiteY6980" fmla="*/ 662278 h 2160250"/>
              <a:gd name="connsiteX6981" fmla="*/ 7826698 w 12194024"/>
              <a:gd name="connsiteY6981" fmla="*/ 654573 h 2160250"/>
              <a:gd name="connsiteX6982" fmla="*/ 7832558 w 12194024"/>
              <a:gd name="connsiteY6982" fmla="*/ 646868 h 2160250"/>
              <a:gd name="connsiteX6983" fmla="*/ 7841416 w 12194024"/>
              <a:gd name="connsiteY6983" fmla="*/ 653466 h 2160250"/>
              <a:gd name="connsiteX6984" fmla="*/ 7836618 w 12194024"/>
              <a:gd name="connsiteY6984" fmla="*/ 662278 h 2160250"/>
              <a:gd name="connsiteX6985" fmla="*/ 9140643 w 12194024"/>
              <a:gd name="connsiteY6985" fmla="*/ 662278 h 2160250"/>
              <a:gd name="connsiteX6986" fmla="*/ 9130722 w 12194024"/>
              <a:gd name="connsiteY6986" fmla="*/ 654573 h 2160250"/>
              <a:gd name="connsiteX6987" fmla="*/ 9136582 w 12194024"/>
              <a:gd name="connsiteY6987" fmla="*/ 646868 h 2160250"/>
              <a:gd name="connsiteX6988" fmla="*/ 9145440 w 12194024"/>
              <a:gd name="connsiteY6988" fmla="*/ 653466 h 2160250"/>
              <a:gd name="connsiteX6989" fmla="*/ 9140643 w 12194024"/>
              <a:gd name="connsiteY6989" fmla="*/ 662278 h 2160250"/>
              <a:gd name="connsiteX6990" fmla="*/ 11096564 w 12194024"/>
              <a:gd name="connsiteY6990" fmla="*/ 662278 h 2160250"/>
              <a:gd name="connsiteX6991" fmla="*/ 11086644 w 12194024"/>
              <a:gd name="connsiteY6991" fmla="*/ 654573 h 2160250"/>
              <a:gd name="connsiteX6992" fmla="*/ 11092550 w 12194024"/>
              <a:gd name="connsiteY6992" fmla="*/ 646868 h 2160250"/>
              <a:gd name="connsiteX6993" fmla="*/ 11101408 w 12194024"/>
              <a:gd name="connsiteY6993" fmla="*/ 653466 h 2160250"/>
              <a:gd name="connsiteX6994" fmla="*/ 11096564 w 12194024"/>
              <a:gd name="connsiteY6994" fmla="*/ 662278 h 2160250"/>
              <a:gd name="connsiteX6995" fmla="*/ 12074570 w 12194024"/>
              <a:gd name="connsiteY6995" fmla="*/ 662278 h 2160250"/>
              <a:gd name="connsiteX6996" fmla="*/ 12064651 w 12194024"/>
              <a:gd name="connsiteY6996" fmla="*/ 654573 h 2160250"/>
              <a:gd name="connsiteX6997" fmla="*/ 12070556 w 12194024"/>
              <a:gd name="connsiteY6997" fmla="*/ 646868 h 2160250"/>
              <a:gd name="connsiteX6998" fmla="*/ 12079415 w 12194024"/>
              <a:gd name="connsiteY6998" fmla="*/ 653466 h 2160250"/>
              <a:gd name="connsiteX6999" fmla="*/ 12074570 w 12194024"/>
              <a:gd name="connsiteY6999" fmla="*/ 662278 h 2160250"/>
              <a:gd name="connsiteX7000" fmla="*/ 447497 w 12194024"/>
              <a:gd name="connsiteY7000" fmla="*/ 662324 h 2160250"/>
              <a:gd name="connsiteX7001" fmla="*/ 442975 w 12194024"/>
              <a:gd name="connsiteY7001" fmla="*/ 653327 h 2160250"/>
              <a:gd name="connsiteX7002" fmla="*/ 449804 w 12194024"/>
              <a:gd name="connsiteY7002" fmla="*/ 646868 h 2160250"/>
              <a:gd name="connsiteX7003" fmla="*/ 457694 w 12194024"/>
              <a:gd name="connsiteY7003" fmla="*/ 654757 h 2160250"/>
              <a:gd name="connsiteX7004" fmla="*/ 447497 w 12194024"/>
              <a:gd name="connsiteY7004" fmla="*/ 662324 h 2160250"/>
              <a:gd name="connsiteX7005" fmla="*/ 1968835 w 12194024"/>
              <a:gd name="connsiteY7005" fmla="*/ 662324 h 2160250"/>
              <a:gd name="connsiteX7006" fmla="*/ 1964314 w 12194024"/>
              <a:gd name="connsiteY7006" fmla="*/ 653327 h 2160250"/>
              <a:gd name="connsiteX7007" fmla="*/ 1971143 w 12194024"/>
              <a:gd name="connsiteY7007" fmla="*/ 646868 h 2160250"/>
              <a:gd name="connsiteX7008" fmla="*/ 1979032 w 12194024"/>
              <a:gd name="connsiteY7008" fmla="*/ 654757 h 2160250"/>
              <a:gd name="connsiteX7009" fmla="*/ 1968835 w 12194024"/>
              <a:gd name="connsiteY7009" fmla="*/ 662324 h 2160250"/>
              <a:gd name="connsiteX7010" fmla="*/ 5120171 w 12194024"/>
              <a:gd name="connsiteY7010" fmla="*/ 662324 h 2160250"/>
              <a:gd name="connsiteX7011" fmla="*/ 5115649 w 12194024"/>
              <a:gd name="connsiteY7011" fmla="*/ 653327 h 2160250"/>
              <a:gd name="connsiteX7012" fmla="*/ 5122478 w 12194024"/>
              <a:gd name="connsiteY7012" fmla="*/ 646868 h 2160250"/>
              <a:gd name="connsiteX7013" fmla="*/ 5130367 w 12194024"/>
              <a:gd name="connsiteY7013" fmla="*/ 654757 h 2160250"/>
              <a:gd name="connsiteX7014" fmla="*/ 5120171 w 12194024"/>
              <a:gd name="connsiteY7014" fmla="*/ 662324 h 2160250"/>
              <a:gd name="connsiteX7015" fmla="*/ 5337485 w 12194024"/>
              <a:gd name="connsiteY7015" fmla="*/ 662324 h 2160250"/>
              <a:gd name="connsiteX7016" fmla="*/ 5332964 w 12194024"/>
              <a:gd name="connsiteY7016" fmla="*/ 653327 h 2160250"/>
              <a:gd name="connsiteX7017" fmla="*/ 5339792 w 12194024"/>
              <a:gd name="connsiteY7017" fmla="*/ 646868 h 2160250"/>
              <a:gd name="connsiteX7018" fmla="*/ 5347682 w 12194024"/>
              <a:gd name="connsiteY7018" fmla="*/ 654757 h 2160250"/>
              <a:gd name="connsiteX7019" fmla="*/ 5337485 w 12194024"/>
              <a:gd name="connsiteY7019" fmla="*/ 662324 h 2160250"/>
              <a:gd name="connsiteX7020" fmla="*/ 6527472 w 12194024"/>
              <a:gd name="connsiteY7020" fmla="*/ 662324 h 2160250"/>
              <a:gd name="connsiteX7021" fmla="*/ 6522950 w 12194024"/>
              <a:gd name="connsiteY7021" fmla="*/ 653327 h 2160250"/>
              <a:gd name="connsiteX7022" fmla="*/ 6529779 w 12194024"/>
              <a:gd name="connsiteY7022" fmla="*/ 646868 h 2160250"/>
              <a:gd name="connsiteX7023" fmla="*/ 6537669 w 12194024"/>
              <a:gd name="connsiteY7023" fmla="*/ 654757 h 2160250"/>
              <a:gd name="connsiteX7024" fmla="*/ 6527472 w 12194024"/>
              <a:gd name="connsiteY7024" fmla="*/ 662324 h 2160250"/>
              <a:gd name="connsiteX7025" fmla="*/ 8048811 w 12194024"/>
              <a:gd name="connsiteY7025" fmla="*/ 662324 h 2160250"/>
              <a:gd name="connsiteX7026" fmla="*/ 8044289 w 12194024"/>
              <a:gd name="connsiteY7026" fmla="*/ 653327 h 2160250"/>
              <a:gd name="connsiteX7027" fmla="*/ 8051118 w 12194024"/>
              <a:gd name="connsiteY7027" fmla="*/ 646868 h 2160250"/>
              <a:gd name="connsiteX7028" fmla="*/ 8059007 w 12194024"/>
              <a:gd name="connsiteY7028" fmla="*/ 654757 h 2160250"/>
              <a:gd name="connsiteX7029" fmla="*/ 8048811 w 12194024"/>
              <a:gd name="connsiteY7029" fmla="*/ 662324 h 2160250"/>
              <a:gd name="connsiteX7030" fmla="*/ 11200145 w 12194024"/>
              <a:gd name="connsiteY7030" fmla="*/ 662324 h 2160250"/>
              <a:gd name="connsiteX7031" fmla="*/ 11195624 w 12194024"/>
              <a:gd name="connsiteY7031" fmla="*/ 653327 h 2160250"/>
              <a:gd name="connsiteX7032" fmla="*/ 11202453 w 12194024"/>
              <a:gd name="connsiteY7032" fmla="*/ 646868 h 2160250"/>
              <a:gd name="connsiteX7033" fmla="*/ 11210342 w 12194024"/>
              <a:gd name="connsiteY7033" fmla="*/ 654757 h 2160250"/>
              <a:gd name="connsiteX7034" fmla="*/ 11200145 w 12194024"/>
              <a:gd name="connsiteY7034" fmla="*/ 662324 h 2160250"/>
              <a:gd name="connsiteX7035" fmla="*/ 11417460 w 12194024"/>
              <a:gd name="connsiteY7035" fmla="*/ 662324 h 2160250"/>
              <a:gd name="connsiteX7036" fmla="*/ 11412939 w 12194024"/>
              <a:gd name="connsiteY7036" fmla="*/ 653327 h 2160250"/>
              <a:gd name="connsiteX7037" fmla="*/ 11419767 w 12194024"/>
              <a:gd name="connsiteY7037" fmla="*/ 646868 h 2160250"/>
              <a:gd name="connsiteX7038" fmla="*/ 11427657 w 12194024"/>
              <a:gd name="connsiteY7038" fmla="*/ 654757 h 2160250"/>
              <a:gd name="connsiteX7039" fmla="*/ 11417460 w 12194024"/>
              <a:gd name="connsiteY7039" fmla="*/ 662324 h 2160250"/>
              <a:gd name="connsiteX7040" fmla="*/ 9464675 w 12194024"/>
              <a:gd name="connsiteY7040" fmla="*/ 662417 h 2160250"/>
              <a:gd name="connsiteX7041" fmla="*/ 9456695 w 12194024"/>
              <a:gd name="connsiteY7041" fmla="*/ 654619 h 2160250"/>
              <a:gd name="connsiteX7042" fmla="*/ 9462507 w 12194024"/>
              <a:gd name="connsiteY7042" fmla="*/ 646914 h 2160250"/>
              <a:gd name="connsiteX7043" fmla="*/ 9471689 w 12194024"/>
              <a:gd name="connsiteY7043" fmla="*/ 653466 h 2160250"/>
              <a:gd name="connsiteX7044" fmla="*/ 9464675 w 12194024"/>
              <a:gd name="connsiteY7044" fmla="*/ 662417 h 2160250"/>
              <a:gd name="connsiteX7045" fmla="*/ 9899120 w 12194024"/>
              <a:gd name="connsiteY7045" fmla="*/ 662417 h 2160250"/>
              <a:gd name="connsiteX7046" fmla="*/ 9891368 w 12194024"/>
              <a:gd name="connsiteY7046" fmla="*/ 654388 h 2160250"/>
              <a:gd name="connsiteX7047" fmla="*/ 9897414 w 12194024"/>
              <a:gd name="connsiteY7047" fmla="*/ 646914 h 2160250"/>
              <a:gd name="connsiteX7048" fmla="*/ 9906364 w 12194024"/>
              <a:gd name="connsiteY7048" fmla="*/ 653696 h 2160250"/>
              <a:gd name="connsiteX7049" fmla="*/ 9899120 w 12194024"/>
              <a:gd name="connsiteY7049" fmla="*/ 662417 h 2160250"/>
              <a:gd name="connsiteX7050" fmla="*/ 11311755 w 12194024"/>
              <a:gd name="connsiteY7050" fmla="*/ 662417 h 2160250"/>
              <a:gd name="connsiteX7051" fmla="*/ 11304005 w 12194024"/>
              <a:gd name="connsiteY7051" fmla="*/ 654388 h 2160250"/>
              <a:gd name="connsiteX7052" fmla="*/ 11310048 w 12194024"/>
              <a:gd name="connsiteY7052" fmla="*/ 646914 h 2160250"/>
              <a:gd name="connsiteX7053" fmla="*/ 11319000 w 12194024"/>
              <a:gd name="connsiteY7053" fmla="*/ 653696 h 2160250"/>
              <a:gd name="connsiteX7054" fmla="*/ 11311755 w 12194024"/>
              <a:gd name="connsiteY7054" fmla="*/ 662417 h 2160250"/>
              <a:gd name="connsiteX7055" fmla="*/ 1319799 w 12194024"/>
              <a:gd name="connsiteY7055" fmla="*/ 662417 h 2160250"/>
              <a:gd name="connsiteX7056" fmla="*/ 1312048 w 12194024"/>
              <a:gd name="connsiteY7056" fmla="*/ 654388 h 2160250"/>
              <a:gd name="connsiteX7057" fmla="*/ 1318092 w 12194024"/>
              <a:gd name="connsiteY7057" fmla="*/ 646914 h 2160250"/>
              <a:gd name="connsiteX7058" fmla="*/ 1327044 w 12194024"/>
              <a:gd name="connsiteY7058" fmla="*/ 653696 h 2160250"/>
              <a:gd name="connsiteX7059" fmla="*/ 1319799 w 12194024"/>
              <a:gd name="connsiteY7059" fmla="*/ 662417 h 2160250"/>
              <a:gd name="connsiteX7060" fmla="*/ 1428502 w 12194024"/>
              <a:gd name="connsiteY7060" fmla="*/ 662417 h 2160250"/>
              <a:gd name="connsiteX7061" fmla="*/ 1420752 w 12194024"/>
              <a:gd name="connsiteY7061" fmla="*/ 654388 h 2160250"/>
              <a:gd name="connsiteX7062" fmla="*/ 1426796 w 12194024"/>
              <a:gd name="connsiteY7062" fmla="*/ 646914 h 2160250"/>
              <a:gd name="connsiteX7063" fmla="*/ 1435747 w 12194024"/>
              <a:gd name="connsiteY7063" fmla="*/ 653696 h 2160250"/>
              <a:gd name="connsiteX7064" fmla="*/ 1428502 w 12194024"/>
              <a:gd name="connsiteY7064" fmla="*/ 662417 h 2160250"/>
              <a:gd name="connsiteX7065" fmla="*/ 3384701 w 12194024"/>
              <a:gd name="connsiteY7065" fmla="*/ 662417 h 2160250"/>
              <a:gd name="connsiteX7066" fmla="*/ 3376719 w 12194024"/>
              <a:gd name="connsiteY7066" fmla="*/ 654619 h 2160250"/>
              <a:gd name="connsiteX7067" fmla="*/ 3382532 w 12194024"/>
              <a:gd name="connsiteY7067" fmla="*/ 646914 h 2160250"/>
              <a:gd name="connsiteX7068" fmla="*/ 3391715 w 12194024"/>
              <a:gd name="connsiteY7068" fmla="*/ 653466 h 2160250"/>
              <a:gd name="connsiteX7069" fmla="*/ 3384701 w 12194024"/>
              <a:gd name="connsiteY7069" fmla="*/ 662417 h 2160250"/>
              <a:gd name="connsiteX7070" fmla="*/ 3819145 w 12194024"/>
              <a:gd name="connsiteY7070" fmla="*/ 662417 h 2160250"/>
              <a:gd name="connsiteX7071" fmla="*/ 3811394 w 12194024"/>
              <a:gd name="connsiteY7071" fmla="*/ 654388 h 2160250"/>
              <a:gd name="connsiteX7072" fmla="*/ 3817438 w 12194024"/>
              <a:gd name="connsiteY7072" fmla="*/ 646914 h 2160250"/>
              <a:gd name="connsiteX7073" fmla="*/ 3826389 w 12194024"/>
              <a:gd name="connsiteY7073" fmla="*/ 653696 h 2160250"/>
              <a:gd name="connsiteX7074" fmla="*/ 3819145 w 12194024"/>
              <a:gd name="connsiteY7074" fmla="*/ 662417 h 2160250"/>
              <a:gd name="connsiteX7075" fmla="*/ 5231781 w 12194024"/>
              <a:gd name="connsiteY7075" fmla="*/ 662417 h 2160250"/>
              <a:gd name="connsiteX7076" fmla="*/ 5224029 w 12194024"/>
              <a:gd name="connsiteY7076" fmla="*/ 654388 h 2160250"/>
              <a:gd name="connsiteX7077" fmla="*/ 5230074 w 12194024"/>
              <a:gd name="connsiteY7077" fmla="*/ 646914 h 2160250"/>
              <a:gd name="connsiteX7078" fmla="*/ 5239025 w 12194024"/>
              <a:gd name="connsiteY7078" fmla="*/ 653696 h 2160250"/>
              <a:gd name="connsiteX7079" fmla="*/ 5231781 w 12194024"/>
              <a:gd name="connsiteY7079" fmla="*/ 662417 h 2160250"/>
              <a:gd name="connsiteX7080" fmla="*/ 7399774 w 12194024"/>
              <a:gd name="connsiteY7080" fmla="*/ 662417 h 2160250"/>
              <a:gd name="connsiteX7081" fmla="*/ 7392023 w 12194024"/>
              <a:gd name="connsiteY7081" fmla="*/ 654388 h 2160250"/>
              <a:gd name="connsiteX7082" fmla="*/ 7398068 w 12194024"/>
              <a:gd name="connsiteY7082" fmla="*/ 646914 h 2160250"/>
              <a:gd name="connsiteX7083" fmla="*/ 7407019 w 12194024"/>
              <a:gd name="connsiteY7083" fmla="*/ 653696 h 2160250"/>
              <a:gd name="connsiteX7084" fmla="*/ 7399774 w 12194024"/>
              <a:gd name="connsiteY7084" fmla="*/ 662417 h 2160250"/>
              <a:gd name="connsiteX7085" fmla="*/ 7508477 w 12194024"/>
              <a:gd name="connsiteY7085" fmla="*/ 662417 h 2160250"/>
              <a:gd name="connsiteX7086" fmla="*/ 7500726 w 12194024"/>
              <a:gd name="connsiteY7086" fmla="*/ 654388 h 2160250"/>
              <a:gd name="connsiteX7087" fmla="*/ 7506771 w 12194024"/>
              <a:gd name="connsiteY7087" fmla="*/ 646914 h 2160250"/>
              <a:gd name="connsiteX7088" fmla="*/ 7515722 w 12194024"/>
              <a:gd name="connsiteY7088" fmla="*/ 653696 h 2160250"/>
              <a:gd name="connsiteX7089" fmla="*/ 7508477 w 12194024"/>
              <a:gd name="connsiteY7089" fmla="*/ 662417 h 2160250"/>
              <a:gd name="connsiteX7090" fmla="*/ 6204038 w 12194024"/>
              <a:gd name="connsiteY7090" fmla="*/ 662463 h 2160250"/>
              <a:gd name="connsiteX7091" fmla="*/ 6196702 w 12194024"/>
              <a:gd name="connsiteY7091" fmla="*/ 653973 h 2160250"/>
              <a:gd name="connsiteX7092" fmla="*/ 6203162 w 12194024"/>
              <a:gd name="connsiteY7092" fmla="*/ 646868 h 2160250"/>
              <a:gd name="connsiteX7093" fmla="*/ 6211697 w 12194024"/>
              <a:gd name="connsiteY7093" fmla="*/ 654065 h 2160250"/>
              <a:gd name="connsiteX7094" fmla="*/ 6204038 w 12194024"/>
              <a:gd name="connsiteY7094" fmla="*/ 662463 h 2160250"/>
              <a:gd name="connsiteX7095" fmla="*/ 6421307 w 12194024"/>
              <a:gd name="connsiteY7095" fmla="*/ 662463 h 2160250"/>
              <a:gd name="connsiteX7096" fmla="*/ 6414109 w 12194024"/>
              <a:gd name="connsiteY7096" fmla="*/ 656003 h 2160250"/>
              <a:gd name="connsiteX7097" fmla="*/ 6420568 w 12194024"/>
              <a:gd name="connsiteY7097" fmla="*/ 646868 h 2160250"/>
              <a:gd name="connsiteX7098" fmla="*/ 6429012 w 12194024"/>
              <a:gd name="connsiteY7098" fmla="*/ 654204 h 2160250"/>
              <a:gd name="connsiteX7099" fmla="*/ 6421307 w 12194024"/>
              <a:gd name="connsiteY7099" fmla="*/ 662463 h 2160250"/>
              <a:gd name="connsiteX7100" fmla="*/ 6856028 w 12194024"/>
              <a:gd name="connsiteY7100" fmla="*/ 662463 h 2160250"/>
              <a:gd name="connsiteX7101" fmla="*/ 6848691 w 12194024"/>
              <a:gd name="connsiteY7101" fmla="*/ 653973 h 2160250"/>
              <a:gd name="connsiteX7102" fmla="*/ 6855151 w 12194024"/>
              <a:gd name="connsiteY7102" fmla="*/ 646868 h 2160250"/>
              <a:gd name="connsiteX7103" fmla="*/ 6863686 w 12194024"/>
              <a:gd name="connsiteY7103" fmla="*/ 654065 h 2160250"/>
              <a:gd name="connsiteX7104" fmla="*/ 6856028 w 12194024"/>
              <a:gd name="connsiteY7104" fmla="*/ 662463 h 2160250"/>
              <a:gd name="connsiteX7105" fmla="*/ 6963485 w 12194024"/>
              <a:gd name="connsiteY7105" fmla="*/ 662463 h 2160250"/>
              <a:gd name="connsiteX7106" fmla="*/ 6957349 w 12194024"/>
              <a:gd name="connsiteY7106" fmla="*/ 654850 h 2160250"/>
              <a:gd name="connsiteX7107" fmla="*/ 6965100 w 12194024"/>
              <a:gd name="connsiteY7107" fmla="*/ 646822 h 2160250"/>
              <a:gd name="connsiteX7108" fmla="*/ 6972343 w 12194024"/>
              <a:gd name="connsiteY7108" fmla="*/ 655357 h 2160250"/>
              <a:gd name="connsiteX7109" fmla="*/ 6963485 w 12194024"/>
              <a:gd name="connsiteY7109" fmla="*/ 662463 h 2160250"/>
              <a:gd name="connsiteX7110" fmla="*/ 7073664 w 12194024"/>
              <a:gd name="connsiteY7110" fmla="*/ 662463 h 2160250"/>
              <a:gd name="connsiteX7111" fmla="*/ 7066052 w 12194024"/>
              <a:gd name="connsiteY7111" fmla="*/ 654250 h 2160250"/>
              <a:gd name="connsiteX7112" fmla="*/ 7072235 w 12194024"/>
              <a:gd name="connsiteY7112" fmla="*/ 646868 h 2160250"/>
              <a:gd name="connsiteX7113" fmla="*/ 7081047 w 12194024"/>
              <a:gd name="connsiteY7113" fmla="*/ 653835 h 2160250"/>
              <a:gd name="connsiteX7114" fmla="*/ 7073664 w 12194024"/>
              <a:gd name="connsiteY7114" fmla="*/ 662463 h 2160250"/>
              <a:gd name="connsiteX7115" fmla="*/ 7182321 w 12194024"/>
              <a:gd name="connsiteY7115" fmla="*/ 662463 h 2160250"/>
              <a:gd name="connsiteX7116" fmla="*/ 7174709 w 12194024"/>
              <a:gd name="connsiteY7116" fmla="*/ 654250 h 2160250"/>
              <a:gd name="connsiteX7117" fmla="*/ 7180891 w 12194024"/>
              <a:gd name="connsiteY7117" fmla="*/ 646868 h 2160250"/>
              <a:gd name="connsiteX7118" fmla="*/ 7189704 w 12194024"/>
              <a:gd name="connsiteY7118" fmla="*/ 653835 h 2160250"/>
              <a:gd name="connsiteX7119" fmla="*/ 7182321 w 12194024"/>
              <a:gd name="connsiteY7119" fmla="*/ 662463 h 2160250"/>
              <a:gd name="connsiteX7120" fmla="*/ 7290610 w 12194024"/>
              <a:gd name="connsiteY7120" fmla="*/ 662463 h 2160250"/>
              <a:gd name="connsiteX7121" fmla="*/ 7283413 w 12194024"/>
              <a:gd name="connsiteY7121" fmla="*/ 656003 h 2160250"/>
              <a:gd name="connsiteX7122" fmla="*/ 7289872 w 12194024"/>
              <a:gd name="connsiteY7122" fmla="*/ 646868 h 2160250"/>
              <a:gd name="connsiteX7123" fmla="*/ 7298315 w 12194024"/>
              <a:gd name="connsiteY7123" fmla="*/ 654204 h 2160250"/>
              <a:gd name="connsiteX7124" fmla="*/ 7290610 w 12194024"/>
              <a:gd name="connsiteY7124" fmla="*/ 662463 h 2160250"/>
              <a:gd name="connsiteX7125" fmla="*/ 7725654 w 12194024"/>
              <a:gd name="connsiteY7125" fmla="*/ 662463 h 2160250"/>
              <a:gd name="connsiteX7126" fmla="*/ 7718041 w 12194024"/>
              <a:gd name="connsiteY7126" fmla="*/ 654250 h 2160250"/>
              <a:gd name="connsiteX7127" fmla="*/ 7724224 w 12194024"/>
              <a:gd name="connsiteY7127" fmla="*/ 646868 h 2160250"/>
              <a:gd name="connsiteX7128" fmla="*/ 7733036 w 12194024"/>
              <a:gd name="connsiteY7128" fmla="*/ 653835 h 2160250"/>
              <a:gd name="connsiteX7129" fmla="*/ 7725654 w 12194024"/>
              <a:gd name="connsiteY7129" fmla="*/ 662463 h 2160250"/>
              <a:gd name="connsiteX7130" fmla="*/ 7941492 w 12194024"/>
              <a:gd name="connsiteY7130" fmla="*/ 662463 h 2160250"/>
              <a:gd name="connsiteX7131" fmla="*/ 7935355 w 12194024"/>
              <a:gd name="connsiteY7131" fmla="*/ 654850 h 2160250"/>
              <a:gd name="connsiteX7132" fmla="*/ 7943107 w 12194024"/>
              <a:gd name="connsiteY7132" fmla="*/ 646822 h 2160250"/>
              <a:gd name="connsiteX7133" fmla="*/ 7950351 w 12194024"/>
              <a:gd name="connsiteY7133" fmla="*/ 655357 h 2160250"/>
              <a:gd name="connsiteX7134" fmla="*/ 7941492 w 12194024"/>
              <a:gd name="connsiteY7134" fmla="*/ 662463 h 2160250"/>
              <a:gd name="connsiteX7135" fmla="*/ 8703291 w 12194024"/>
              <a:gd name="connsiteY7135" fmla="*/ 662463 h 2160250"/>
              <a:gd name="connsiteX7136" fmla="*/ 8696094 w 12194024"/>
              <a:gd name="connsiteY7136" fmla="*/ 656003 h 2160250"/>
              <a:gd name="connsiteX7137" fmla="*/ 8702553 w 12194024"/>
              <a:gd name="connsiteY7137" fmla="*/ 646868 h 2160250"/>
              <a:gd name="connsiteX7138" fmla="*/ 8710997 w 12194024"/>
              <a:gd name="connsiteY7138" fmla="*/ 654204 h 2160250"/>
              <a:gd name="connsiteX7139" fmla="*/ 8703291 w 12194024"/>
              <a:gd name="connsiteY7139" fmla="*/ 662463 h 2160250"/>
              <a:gd name="connsiteX7140" fmla="*/ 8812318 w 12194024"/>
              <a:gd name="connsiteY7140" fmla="*/ 662463 h 2160250"/>
              <a:gd name="connsiteX7141" fmla="*/ 8804704 w 12194024"/>
              <a:gd name="connsiteY7141" fmla="*/ 654250 h 2160250"/>
              <a:gd name="connsiteX7142" fmla="*/ 8810888 w 12194024"/>
              <a:gd name="connsiteY7142" fmla="*/ 646868 h 2160250"/>
              <a:gd name="connsiteX7143" fmla="*/ 8819700 w 12194024"/>
              <a:gd name="connsiteY7143" fmla="*/ 653835 h 2160250"/>
              <a:gd name="connsiteX7144" fmla="*/ 8812318 w 12194024"/>
              <a:gd name="connsiteY7144" fmla="*/ 662463 h 2160250"/>
              <a:gd name="connsiteX7145" fmla="*/ 9246670 w 12194024"/>
              <a:gd name="connsiteY7145" fmla="*/ 662463 h 2160250"/>
              <a:gd name="connsiteX7146" fmla="*/ 9239334 w 12194024"/>
              <a:gd name="connsiteY7146" fmla="*/ 653973 h 2160250"/>
              <a:gd name="connsiteX7147" fmla="*/ 9245793 w 12194024"/>
              <a:gd name="connsiteY7147" fmla="*/ 646868 h 2160250"/>
              <a:gd name="connsiteX7148" fmla="*/ 9254328 w 12194024"/>
              <a:gd name="connsiteY7148" fmla="*/ 654065 h 2160250"/>
              <a:gd name="connsiteX7149" fmla="*/ 9246670 w 12194024"/>
              <a:gd name="connsiteY7149" fmla="*/ 662463 h 2160250"/>
              <a:gd name="connsiteX7150" fmla="*/ 9681252 w 12194024"/>
              <a:gd name="connsiteY7150" fmla="*/ 662463 h 2160250"/>
              <a:gd name="connsiteX7151" fmla="*/ 9674055 w 12194024"/>
              <a:gd name="connsiteY7151" fmla="*/ 656003 h 2160250"/>
              <a:gd name="connsiteX7152" fmla="*/ 9680514 w 12194024"/>
              <a:gd name="connsiteY7152" fmla="*/ 646868 h 2160250"/>
              <a:gd name="connsiteX7153" fmla="*/ 9688958 w 12194024"/>
              <a:gd name="connsiteY7153" fmla="*/ 654204 h 2160250"/>
              <a:gd name="connsiteX7154" fmla="*/ 9681252 w 12194024"/>
              <a:gd name="connsiteY7154" fmla="*/ 662463 h 2160250"/>
              <a:gd name="connsiteX7155" fmla="*/ 9789956 w 12194024"/>
              <a:gd name="connsiteY7155" fmla="*/ 662463 h 2160250"/>
              <a:gd name="connsiteX7156" fmla="*/ 9782757 w 12194024"/>
              <a:gd name="connsiteY7156" fmla="*/ 656003 h 2160250"/>
              <a:gd name="connsiteX7157" fmla="*/ 9789218 w 12194024"/>
              <a:gd name="connsiteY7157" fmla="*/ 646868 h 2160250"/>
              <a:gd name="connsiteX7158" fmla="*/ 9797661 w 12194024"/>
              <a:gd name="connsiteY7158" fmla="*/ 654204 h 2160250"/>
              <a:gd name="connsiteX7159" fmla="*/ 9789956 w 12194024"/>
              <a:gd name="connsiteY7159" fmla="*/ 662463 h 2160250"/>
              <a:gd name="connsiteX7160" fmla="*/ 10007639 w 12194024"/>
              <a:gd name="connsiteY7160" fmla="*/ 662463 h 2160250"/>
              <a:gd name="connsiteX7161" fmla="*/ 10000026 w 12194024"/>
              <a:gd name="connsiteY7161" fmla="*/ 654250 h 2160250"/>
              <a:gd name="connsiteX7162" fmla="*/ 10006209 w 12194024"/>
              <a:gd name="connsiteY7162" fmla="*/ 646868 h 2160250"/>
              <a:gd name="connsiteX7163" fmla="*/ 10015021 w 12194024"/>
              <a:gd name="connsiteY7163" fmla="*/ 653835 h 2160250"/>
              <a:gd name="connsiteX7164" fmla="*/ 10007639 w 12194024"/>
              <a:gd name="connsiteY7164" fmla="*/ 662463 h 2160250"/>
              <a:gd name="connsiteX7165" fmla="*/ 10224953 w 12194024"/>
              <a:gd name="connsiteY7165" fmla="*/ 662463 h 2160250"/>
              <a:gd name="connsiteX7166" fmla="*/ 10217341 w 12194024"/>
              <a:gd name="connsiteY7166" fmla="*/ 654250 h 2160250"/>
              <a:gd name="connsiteX7167" fmla="*/ 10223523 w 12194024"/>
              <a:gd name="connsiteY7167" fmla="*/ 646868 h 2160250"/>
              <a:gd name="connsiteX7168" fmla="*/ 10232335 w 12194024"/>
              <a:gd name="connsiteY7168" fmla="*/ 653835 h 2160250"/>
              <a:gd name="connsiteX7169" fmla="*/ 10224953 w 12194024"/>
              <a:gd name="connsiteY7169" fmla="*/ 662463 h 2160250"/>
              <a:gd name="connsiteX7170" fmla="*/ 10333287 w 12194024"/>
              <a:gd name="connsiteY7170" fmla="*/ 662463 h 2160250"/>
              <a:gd name="connsiteX7171" fmla="*/ 10326090 w 12194024"/>
              <a:gd name="connsiteY7171" fmla="*/ 656003 h 2160250"/>
              <a:gd name="connsiteX7172" fmla="*/ 10332549 w 12194024"/>
              <a:gd name="connsiteY7172" fmla="*/ 646868 h 2160250"/>
              <a:gd name="connsiteX7173" fmla="*/ 10340993 w 12194024"/>
              <a:gd name="connsiteY7173" fmla="*/ 654204 h 2160250"/>
              <a:gd name="connsiteX7174" fmla="*/ 10333287 w 12194024"/>
              <a:gd name="connsiteY7174" fmla="*/ 662463 h 2160250"/>
              <a:gd name="connsiteX7175" fmla="*/ 11746015 w 12194024"/>
              <a:gd name="connsiteY7175" fmla="*/ 662463 h 2160250"/>
              <a:gd name="connsiteX7176" fmla="*/ 11738679 w 12194024"/>
              <a:gd name="connsiteY7176" fmla="*/ 653973 h 2160250"/>
              <a:gd name="connsiteX7177" fmla="*/ 11745139 w 12194024"/>
              <a:gd name="connsiteY7177" fmla="*/ 646868 h 2160250"/>
              <a:gd name="connsiteX7178" fmla="*/ 11753674 w 12194024"/>
              <a:gd name="connsiteY7178" fmla="*/ 654065 h 2160250"/>
              <a:gd name="connsiteX7179" fmla="*/ 11746015 w 12194024"/>
              <a:gd name="connsiteY7179" fmla="*/ 662463 h 2160250"/>
              <a:gd name="connsiteX7180" fmla="*/ 11854581 w 12194024"/>
              <a:gd name="connsiteY7180" fmla="*/ 662463 h 2160250"/>
              <a:gd name="connsiteX7181" fmla="*/ 11847382 w 12194024"/>
              <a:gd name="connsiteY7181" fmla="*/ 656003 h 2160250"/>
              <a:gd name="connsiteX7182" fmla="*/ 11853843 w 12194024"/>
              <a:gd name="connsiteY7182" fmla="*/ 646868 h 2160250"/>
              <a:gd name="connsiteX7183" fmla="*/ 11862286 w 12194024"/>
              <a:gd name="connsiteY7183" fmla="*/ 654204 h 2160250"/>
              <a:gd name="connsiteX7184" fmla="*/ 11854581 w 12194024"/>
              <a:gd name="connsiteY7184" fmla="*/ 662463 h 2160250"/>
              <a:gd name="connsiteX7185" fmla="*/ 11963237 w 12194024"/>
              <a:gd name="connsiteY7185" fmla="*/ 662463 h 2160250"/>
              <a:gd name="connsiteX7186" fmla="*/ 11956040 w 12194024"/>
              <a:gd name="connsiteY7186" fmla="*/ 656003 h 2160250"/>
              <a:gd name="connsiteX7187" fmla="*/ 11962500 w 12194024"/>
              <a:gd name="connsiteY7187" fmla="*/ 646868 h 2160250"/>
              <a:gd name="connsiteX7188" fmla="*/ 11970942 w 12194024"/>
              <a:gd name="connsiteY7188" fmla="*/ 654204 h 2160250"/>
              <a:gd name="connsiteX7189" fmla="*/ 11963237 w 12194024"/>
              <a:gd name="connsiteY7189" fmla="*/ 662463 h 2160250"/>
              <a:gd name="connsiteX7190" fmla="*/ 12180967 w 12194024"/>
              <a:gd name="connsiteY7190" fmla="*/ 662463 h 2160250"/>
              <a:gd name="connsiteX7191" fmla="*/ 12173354 w 12194024"/>
              <a:gd name="connsiteY7191" fmla="*/ 654250 h 2160250"/>
              <a:gd name="connsiteX7192" fmla="*/ 12179536 w 12194024"/>
              <a:gd name="connsiteY7192" fmla="*/ 646868 h 2160250"/>
              <a:gd name="connsiteX7193" fmla="*/ 12188349 w 12194024"/>
              <a:gd name="connsiteY7193" fmla="*/ 653835 h 2160250"/>
              <a:gd name="connsiteX7194" fmla="*/ 12180967 w 12194024"/>
              <a:gd name="connsiteY7194" fmla="*/ 662463 h 2160250"/>
              <a:gd name="connsiteX7195" fmla="*/ 124062 w 12194024"/>
              <a:gd name="connsiteY7195" fmla="*/ 662463 h 2160250"/>
              <a:gd name="connsiteX7196" fmla="*/ 116727 w 12194024"/>
              <a:gd name="connsiteY7196" fmla="*/ 653973 h 2160250"/>
              <a:gd name="connsiteX7197" fmla="*/ 123186 w 12194024"/>
              <a:gd name="connsiteY7197" fmla="*/ 646868 h 2160250"/>
              <a:gd name="connsiteX7198" fmla="*/ 131722 w 12194024"/>
              <a:gd name="connsiteY7198" fmla="*/ 654065 h 2160250"/>
              <a:gd name="connsiteX7199" fmla="*/ 124062 w 12194024"/>
              <a:gd name="connsiteY7199" fmla="*/ 662463 h 2160250"/>
              <a:gd name="connsiteX7200" fmla="*/ 341331 w 12194024"/>
              <a:gd name="connsiteY7200" fmla="*/ 662463 h 2160250"/>
              <a:gd name="connsiteX7201" fmla="*/ 334133 w 12194024"/>
              <a:gd name="connsiteY7201" fmla="*/ 656003 h 2160250"/>
              <a:gd name="connsiteX7202" fmla="*/ 340593 w 12194024"/>
              <a:gd name="connsiteY7202" fmla="*/ 646868 h 2160250"/>
              <a:gd name="connsiteX7203" fmla="*/ 349037 w 12194024"/>
              <a:gd name="connsiteY7203" fmla="*/ 654204 h 2160250"/>
              <a:gd name="connsiteX7204" fmla="*/ 341331 w 12194024"/>
              <a:gd name="connsiteY7204" fmla="*/ 662463 h 2160250"/>
              <a:gd name="connsiteX7205" fmla="*/ 776053 w 12194024"/>
              <a:gd name="connsiteY7205" fmla="*/ 662463 h 2160250"/>
              <a:gd name="connsiteX7206" fmla="*/ 768716 w 12194024"/>
              <a:gd name="connsiteY7206" fmla="*/ 653973 h 2160250"/>
              <a:gd name="connsiteX7207" fmla="*/ 775176 w 12194024"/>
              <a:gd name="connsiteY7207" fmla="*/ 646868 h 2160250"/>
              <a:gd name="connsiteX7208" fmla="*/ 783710 w 12194024"/>
              <a:gd name="connsiteY7208" fmla="*/ 654065 h 2160250"/>
              <a:gd name="connsiteX7209" fmla="*/ 776053 w 12194024"/>
              <a:gd name="connsiteY7209" fmla="*/ 662463 h 2160250"/>
              <a:gd name="connsiteX7210" fmla="*/ 883510 w 12194024"/>
              <a:gd name="connsiteY7210" fmla="*/ 662463 h 2160250"/>
              <a:gd name="connsiteX7211" fmla="*/ 877373 w 12194024"/>
              <a:gd name="connsiteY7211" fmla="*/ 654850 h 2160250"/>
              <a:gd name="connsiteX7212" fmla="*/ 885124 w 12194024"/>
              <a:gd name="connsiteY7212" fmla="*/ 646822 h 2160250"/>
              <a:gd name="connsiteX7213" fmla="*/ 892368 w 12194024"/>
              <a:gd name="connsiteY7213" fmla="*/ 655357 h 2160250"/>
              <a:gd name="connsiteX7214" fmla="*/ 883510 w 12194024"/>
              <a:gd name="connsiteY7214" fmla="*/ 662463 h 2160250"/>
              <a:gd name="connsiteX7215" fmla="*/ 993689 w 12194024"/>
              <a:gd name="connsiteY7215" fmla="*/ 662463 h 2160250"/>
              <a:gd name="connsiteX7216" fmla="*/ 986077 w 12194024"/>
              <a:gd name="connsiteY7216" fmla="*/ 654250 h 2160250"/>
              <a:gd name="connsiteX7217" fmla="*/ 992259 w 12194024"/>
              <a:gd name="connsiteY7217" fmla="*/ 646868 h 2160250"/>
              <a:gd name="connsiteX7218" fmla="*/ 1001071 w 12194024"/>
              <a:gd name="connsiteY7218" fmla="*/ 653835 h 2160250"/>
              <a:gd name="connsiteX7219" fmla="*/ 993689 w 12194024"/>
              <a:gd name="connsiteY7219" fmla="*/ 662463 h 2160250"/>
              <a:gd name="connsiteX7220" fmla="*/ 1102347 w 12194024"/>
              <a:gd name="connsiteY7220" fmla="*/ 662463 h 2160250"/>
              <a:gd name="connsiteX7221" fmla="*/ 1094734 w 12194024"/>
              <a:gd name="connsiteY7221" fmla="*/ 654250 h 2160250"/>
              <a:gd name="connsiteX7222" fmla="*/ 1100916 w 12194024"/>
              <a:gd name="connsiteY7222" fmla="*/ 646868 h 2160250"/>
              <a:gd name="connsiteX7223" fmla="*/ 1109729 w 12194024"/>
              <a:gd name="connsiteY7223" fmla="*/ 653835 h 2160250"/>
              <a:gd name="connsiteX7224" fmla="*/ 1102347 w 12194024"/>
              <a:gd name="connsiteY7224" fmla="*/ 662463 h 2160250"/>
              <a:gd name="connsiteX7225" fmla="*/ 1210634 w 12194024"/>
              <a:gd name="connsiteY7225" fmla="*/ 662463 h 2160250"/>
              <a:gd name="connsiteX7226" fmla="*/ 1203438 w 12194024"/>
              <a:gd name="connsiteY7226" fmla="*/ 656003 h 2160250"/>
              <a:gd name="connsiteX7227" fmla="*/ 1209896 w 12194024"/>
              <a:gd name="connsiteY7227" fmla="*/ 646868 h 2160250"/>
              <a:gd name="connsiteX7228" fmla="*/ 1218340 w 12194024"/>
              <a:gd name="connsiteY7228" fmla="*/ 654204 h 2160250"/>
              <a:gd name="connsiteX7229" fmla="*/ 1210634 w 12194024"/>
              <a:gd name="connsiteY7229" fmla="*/ 662463 h 2160250"/>
              <a:gd name="connsiteX7230" fmla="*/ 1645679 w 12194024"/>
              <a:gd name="connsiteY7230" fmla="*/ 662463 h 2160250"/>
              <a:gd name="connsiteX7231" fmla="*/ 1638065 w 12194024"/>
              <a:gd name="connsiteY7231" fmla="*/ 654250 h 2160250"/>
              <a:gd name="connsiteX7232" fmla="*/ 1644249 w 12194024"/>
              <a:gd name="connsiteY7232" fmla="*/ 646868 h 2160250"/>
              <a:gd name="connsiteX7233" fmla="*/ 1653061 w 12194024"/>
              <a:gd name="connsiteY7233" fmla="*/ 653835 h 2160250"/>
              <a:gd name="connsiteX7234" fmla="*/ 1645679 w 12194024"/>
              <a:gd name="connsiteY7234" fmla="*/ 662463 h 2160250"/>
              <a:gd name="connsiteX7235" fmla="*/ 1861516 w 12194024"/>
              <a:gd name="connsiteY7235" fmla="*/ 662463 h 2160250"/>
              <a:gd name="connsiteX7236" fmla="*/ 1855380 w 12194024"/>
              <a:gd name="connsiteY7236" fmla="*/ 654850 h 2160250"/>
              <a:gd name="connsiteX7237" fmla="*/ 1863132 w 12194024"/>
              <a:gd name="connsiteY7237" fmla="*/ 646822 h 2160250"/>
              <a:gd name="connsiteX7238" fmla="*/ 1870375 w 12194024"/>
              <a:gd name="connsiteY7238" fmla="*/ 655357 h 2160250"/>
              <a:gd name="connsiteX7239" fmla="*/ 1861516 w 12194024"/>
              <a:gd name="connsiteY7239" fmla="*/ 662463 h 2160250"/>
              <a:gd name="connsiteX7240" fmla="*/ 2623317 w 12194024"/>
              <a:gd name="connsiteY7240" fmla="*/ 662463 h 2160250"/>
              <a:gd name="connsiteX7241" fmla="*/ 2616118 w 12194024"/>
              <a:gd name="connsiteY7241" fmla="*/ 656003 h 2160250"/>
              <a:gd name="connsiteX7242" fmla="*/ 2622579 w 12194024"/>
              <a:gd name="connsiteY7242" fmla="*/ 646868 h 2160250"/>
              <a:gd name="connsiteX7243" fmla="*/ 2631022 w 12194024"/>
              <a:gd name="connsiteY7243" fmla="*/ 654204 h 2160250"/>
              <a:gd name="connsiteX7244" fmla="*/ 2623317 w 12194024"/>
              <a:gd name="connsiteY7244" fmla="*/ 662463 h 2160250"/>
              <a:gd name="connsiteX7245" fmla="*/ 2732343 w 12194024"/>
              <a:gd name="connsiteY7245" fmla="*/ 662463 h 2160250"/>
              <a:gd name="connsiteX7246" fmla="*/ 2724730 w 12194024"/>
              <a:gd name="connsiteY7246" fmla="*/ 654250 h 2160250"/>
              <a:gd name="connsiteX7247" fmla="*/ 2730913 w 12194024"/>
              <a:gd name="connsiteY7247" fmla="*/ 646868 h 2160250"/>
              <a:gd name="connsiteX7248" fmla="*/ 2739724 w 12194024"/>
              <a:gd name="connsiteY7248" fmla="*/ 653835 h 2160250"/>
              <a:gd name="connsiteX7249" fmla="*/ 2732343 w 12194024"/>
              <a:gd name="connsiteY7249" fmla="*/ 662463 h 2160250"/>
              <a:gd name="connsiteX7250" fmla="*/ 3166694 w 12194024"/>
              <a:gd name="connsiteY7250" fmla="*/ 662463 h 2160250"/>
              <a:gd name="connsiteX7251" fmla="*/ 3159359 w 12194024"/>
              <a:gd name="connsiteY7251" fmla="*/ 653973 h 2160250"/>
              <a:gd name="connsiteX7252" fmla="*/ 3165818 w 12194024"/>
              <a:gd name="connsiteY7252" fmla="*/ 646868 h 2160250"/>
              <a:gd name="connsiteX7253" fmla="*/ 3174354 w 12194024"/>
              <a:gd name="connsiteY7253" fmla="*/ 654065 h 2160250"/>
              <a:gd name="connsiteX7254" fmla="*/ 3166694 w 12194024"/>
              <a:gd name="connsiteY7254" fmla="*/ 662463 h 2160250"/>
              <a:gd name="connsiteX7255" fmla="*/ 3601278 w 12194024"/>
              <a:gd name="connsiteY7255" fmla="*/ 662463 h 2160250"/>
              <a:gd name="connsiteX7256" fmla="*/ 3594079 w 12194024"/>
              <a:gd name="connsiteY7256" fmla="*/ 656003 h 2160250"/>
              <a:gd name="connsiteX7257" fmla="*/ 3600540 w 12194024"/>
              <a:gd name="connsiteY7257" fmla="*/ 646868 h 2160250"/>
              <a:gd name="connsiteX7258" fmla="*/ 3608982 w 12194024"/>
              <a:gd name="connsiteY7258" fmla="*/ 654204 h 2160250"/>
              <a:gd name="connsiteX7259" fmla="*/ 3601278 w 12194024"/>
              <a:gd name="connsiteY7259" fmla="*/ 662463 h 2160250"/>
              <a:gd name="connsiteX7260" fmla="*/ 3709981 w 12194024"/>
              <a:gd name="connsiteY7260" fmla="*/ 662463 h 2160250"/>
              <a:gd name="connsiteX7261" fmla="*/ 3702782 w 12194024"/>
              <a:gd name="connsiteY7261" fmla="*/ 656003 h 2160250"/>
              <a:gd name="connsiteX7262" fmla="*/ 3709243 w 12194024"/>
              <a:gd name="connsiteY7262" fmla="*/ 646868 h 2160250"/>
              <a:gd name="connsiteX7263" fmla="*/ 3717685 w 12194024"/>
              <a:gd name="connsiteY7263" fmla="*/ 654204 h 2160250"/>
              <a:gd name="connsiteX7264" fmla="*/ 3709981 w 12194024"/>
              <a:gd name="connsiteY7264" fmla="*/ 662463 h 2160250"/>
              <a:gd name="connsiteX7265" fmla="*/ 3927664 w 12194024"/>
              <a:gd name="connsiteY7265" fmla="*/ 662463 h 2160250"/>
              <a:gd name="connsiteX7266" fmla="*/ 3920051 w 12194024"/>
              <a:gd name="connsiteY7266" fmla="*/ 654250 h 2160250"/>
              <a:gd name="connsiteX7267" fmla="*/ 3926234 w 12194024"/>
              <a:gd name="connsiteY7267" fmla="*/ 646868 h 2160250"/>
              <a:gd name="connsiteX7268" fmla="*/ 3935046 w 12194024"/>
              <a:gd name="connsiteY7268" fmla="*/ 653835 h 2160250"/>
              <a:gd name="connsiteX7269" fmla="*/ 3927664 w 12194024"/>
              <a:gd name="connsiteY7269" fmla="*/ 662463 h 2160250"/>
              <a:gd name="connsiteX7270" fmla="*/ 4144978 w 12194024"/>
              <a:gd name="connsiteY7270" fmla="*/ 662463 h 2160250"/>
              <a:gd name="connsiteX7271" fmla="*/ 4137365 w 12194024"/>
              <a:gd name="connsiteY7271" fmla="*/ 654250 h 2160250"/>
              <a:gd name="connsiteX7272" fmla="*/ 4143548 w 12194024"/>
              <a:gd name="connsiteY7272" fmla="*/ 646868 h 2160250"/>
              <a:gd name="connsiteX7273" fmla="*/ 4152360 w 12194024"/>
              <a:gd name="connsiteY7273" fmla="*/ 653835 h 2160250"/>
              <a:gd name="connsiteX7274" fmla="*/ 4144978 w 12194024"/>
              <a:gd name="connsiteY7274" fmla="*/ 662463 h 2160250"/>
              <a:gd name="connsiteX7275" fmla="*/ 4253312 w 12194024"/>
              <a:gd name="connsiteY7275" fmla="*/ 662463 h 2160250"/>
              <a:gd name="connsiteX7276" fmla="*/ 4246115 w 12194024"/>
              <a:gd name="connsiteY7276" fmla="*/ 656003 h 2160250"/>
              <a:gd name="connsiteX7277" fmla="*/ 4252574 w 12194024"/>
              <a:gd name="connsiteY7277" fmla="*/ 646868 h 2160250"/>
              <a:gd name="connsiteX7278" fmla="*/ 4261018 w 12194024"/>
              <a:gd name="connsiteY7278" fmla="*/ 654204 h 2160250"/>
              <a:gd name="connsiteX7279" fmla="*/ 4253312 w 12194024"/>
              <a:gd name="connsiteY7279" fmla="*/ 662463 h 2160250"/>
              <a:gd name="connsiteX7280" fmla="*/ 5666040 w 12194024"/>
              <a:gd name="connsiteY7280" fmla="*/ 662463 h 2160250"/>
              <a:gd name="connsiteX7281" fmla="*/ 5658704 w 12194024"/>
              <a:gd name="connsiteY7281" fmla="*/ 653973 h 2160250"/>
              <a:gd name="connsiteX7282" fmla="*/ 5665164 w 12194024"/>
              <a:gd name="connsiteY7282" fmla="*/ 646868 h 2160250"/>
              <a:gd name="connsiteX7283" fmla="*/ 5673699 w 12194024"/>
              <a:gd name="connsiteY7283" fmla="*/ 654065 h 2160250"/>
              <a:gd name="connsiteX7284" fmla="*/ 5666040 w 12194024"/>
              <a:gd name="connsiteY7284" fmla="*/ 662463 h 2160250"/>
              <a:gd name="connsiteX7285" fmla="*/ 5774605 w 12194024"/>
              <a:gd name="connsiteY7285" fmla="*/ 662463 h 2160250"/>
              <a:gd name="connsiteX7286" fmla="*/ 5767407 w 12194024"/>
              <a:gd name="connsiteY7286" fmla="*/ 656003 h 2160250"/>
              <a:gd name="connsiteX7287" fmla="*/ 5773867 w 12194024"/>
              <a:gd name="connsiteY7287" fmla="*/ 646868 h 2160250"/>
              <a:gd name="connsiteX7288" fmla="*/ 5782311 w 12194024"/>
              <a:gd name="connsiteY7288" fmla="*/ 654204 h 2160250"/>
              <a:gd name="connsiteX7289" fmla="*/ 5774605 w 12194024"/>
              <a:gd name="connsiteY7289" fmla="*/ 662463 h 2160250"/>
              <a:gd name="connsiteX7290" fmla="*/ 5883262 w 12194024"/>
              <a:gd name="connsiteY7290" fmla="*/ 662463 h 2160250"/>
              <a:gd name="connsiteX7291" fmla="*/ 5876065 w 12194024"/>
              <a:gd name="connsiteY7291" fmla="*/ 656003 h 2160250"/>
              <a:gd name="connsiteX7292" fmla="*/ 5882525 w 12194024"/>
              <a:gd name="connsiteY7292" fmla="*/ 646868 h 2160250"/>
              <a:gd name="connsiteX7293" fmla="*/ 5890968 w 12194024"/>
              <a:gd name="connsiteY7293" fmla="*/ 654204 h 2160250"/>
              <a:gd name="connsiteX7294" fmla="*/ 5883262 w 12194024"/>
              <a:gd name="connsiteY7294" fmla="*/ 662463 h 2160250"/>
              <a:gd name="connsiteX7295" fmla="*/ 6100992 w 12194024"/>
              <a:gd name="connsiteY7295" fmla="*/ 662463 h 2160250"/>
              <a:gd name="connsiteX7296" fmla="*/ 6098408 w 12194024"/>
              <a:gd name="connsiteY7296" fmla="*/ 661388 h 2160250"/>
              <a:gd name="connsiteX7297" fmla="*/ 6097919 w 12194024"/>
              <a:gd name="connsiteY7297" fmla="*/ 662278 h 2160250"/>
              <a:gd name="connsiteX7298" fmla="*/ 6087999 w 12194024"/>
              <a:gd name="connsiteY7298" fmla="*/ 654573 h 2160250"/>
              <a:gd name="connsiteX7299" fmla="*/ 6093904 w 12194024"/>
              <a:gd name="connsiteY7299" fmla="*/ 646868 h 2160250"/>
              <a:gd name="connsiteX7300" fmla="*/ 6098622 w 12194024"/>
              <a:gd name="connsiteY7300" fmla="*/ 647990 h 2160250"/>
              <a:gd name="connsiteX7301" fmla="*/ 6099562 w 12194024"/>
              <a:gd name="connsiteY7301" fmla="*/ 646868 h 2160250"/>
              <a:gd name="connsiteX7302" fmla="*/ 6108374 w 12194024"/>
              <a:gd name="connsiteY7302" fmla="*/ 653835 h 2160250"/>
              <a:gd name="connsiteX7303" fmla="*/ 6100992 w 12194024"/>
              <a:gd name="connsiteY7303" fmla="*/ 662463 h 2160250"/>
              <a:gd name="connsiteX7304" fmla="*/ 9572364 w 12194024"/>
              <a:gd name="connsiteY7304" fmla="*/ 662509 h 2160250"/>
              <a:gd name="connsiteX7305" fmla="*/ 9565397 w 12194024"/>
              <a:gd name="connsiteY7305" fmla="*/ 653650 h 2160250"/>
              <a:gd name="connsiteX7306" fmla="*/ 9572180 w 12194024"/>
              <a:gd name="connsiteY7306" fmla="*/ 646868 h 2160250"/>
              <a:gd name="connsiteX7307" fmla="*/ 9580347 w 12194024"/>
              <a:gd name="connsiteY7307" fmla="*/ 654481 h 2160250"/>
              <a:gd name="connsiteX7308" fmla="*/ 9572364 w 12194024"/>
              <a:gd name="connsiteY7308" fmla="*/ 662509 h 2160250"/>
              <a:gd name="connsiteX7309" fmla="*/ 10985001 w 12194024"/>
              <a:gd name="connsiteY7309" fmla="*/ 662509 h 2160250"/>
              <a:gd name="connsiteX7310" fmla="*/ 10978033 w 12194024"/>
              <a:gd name="connsiteY7310" fmla="*/ 653650 h 2160250"/>
              <a:gd name="connsiteX7311" fmla="*/ 10984815 w 12194024"/>
              <a:gd name="connsiteY7311" fmla="*/ 646868 h 2160250"/>
              <a:gd name="connsiteX7312" fmla="*/ 10992981 w 12194024"/>
              <a:gd name="connsiteY7312" fmla="*/ 654481 h 2160250"/>
              <a:gd name="connsiteX7313" fmla="*/ 10985001 w 12194024"/>
              <a:gd name="connsiteY7313" fmla="*/ 662509 h 2160250"/>
              <a:gd name="connsiteX7314" fmla="*/ 2297068 w 12194024"/>
              <a:gd name="connsiteY7314" fmla="*/ 662509 h 2160250"/>
              <a:gd name="connsiteX7315" fmla="*/ 2290101 w 12194024"/>
              <a:gd name="connsiteY7315" fmla="*/ 653650 h 2160250"/>
              <a:gd name="connsiteX7316" fmla="*/ 2296883 w 12194024"/>
              <a:gd name="connsiteY7316" fmla="*/ 646868 h 2160250"/>
              <a:gd name="connsiteX7317" fmla="*/ 2305050 w 12194024"/>
              <a:gd name="connsiteY7317" fmla="*/ 654481 h 2160250"/>
              <a:gd name="connsiteX7318" fmla="*/ 2297068 w 12194024"/>
              <a:gd name="connsiteY7318" fmla="*/ 662509 h 2160250"/>
              <a:gd name="connsiteX7319" fmla="*/ 2840400 w 12194024"/>
              <a:gd name="connsiteY7319" fmla="*/ 662509 h 2160250"/>
              <a:gd name="connsiteX7320" fmla="*/ 2833433 w 12194024"/>
              <a:gd name="connsiteY7320" fmla="*/ 653650 h 2160250"/>
              <a:gd name="connsiteX7321" fmla="*/ 2840215 w 12194024"/>
              <a:gd name="connsiteY7321" fmla="*/ 646868 h 2160250"/>
              <a:gd name="connsiteX7322" fmla="*/ 2848382 w 12194024"/>
              <a:gd name="connsiteY7322" fmla="*/ 654481 h 2160250"/>
              <a:gd name="connsiteX7323" fmla="*/ 2840400 w 12194024"/>
              <a:gd name="connsiteY7323" fmla="*/ 662509 h 2160250"/>
              <a:gd name="connsiteX7324" fmla="*/ 3492390 w 12194024"/>
              <a:gd name="connsiteY7324" fmla="*/ 662509 h 2160250"/>
              <a:gd name="connsiteX7325" fmla="*/ 3485422 w 12194024"/>
              <a:gd name="connsiteY7325" fmla="*/ 653650 h 2160250"/>
              <a:gd name="connsiteX7326" fmla="*/ 3492205 w 12194024"/>
              <a:gd name="connsiteY7326" fmla="*/ 646868 h 2160250"/>
              <a:gd name="connsiteX7327" fmla="*/ 3500371 w 12194024"/>
              <a:gd name="connsiteY7327" fmla="*/ 654481 h 2160250"/>
              <a:gd name="connsiteX7328" fmla="*/ 3492390 w 12194024"/>
              <a:gd name="connsiteY7328" fmla="*/ 662509 h 2160250"/>
              <a:gd name="connsiteX7329" fmla="*/ 4905025 w 12194024"/>
              <a:gd name="connsiteY7329" fmla="*/ 662509 h 2160250"/>
              <a:gd name="connsiteX7330" fmla="*/ 4898058 w 12194024"/>
              <a:gd name="connsiteY7330" fmla="*/ 653650 h 2160250"/>
              <a:gd name="connsiteX7331" fmla="*/ 4904840 w 12194024"/>
              <a:gd name="connsiteY7331" fmla="*/ 646868 h 2160250"/>
              <a:gd name="connsiteX7332" fmla="*/ 4913007 w 12194024"/>
              <a:gd name="connsiteY7332" fmla="*/ 654481 h 2160250"/>
              <a:gd name="connsiteX7333" fmla="*/ 4905025 w 12194024"/>
              <a:gd name="connsiteY7333" fmla="*/ 662509 h 2160250"/>
              <a:gd name="connsiteX7334" fmla="*/ 8377043 w 12194024"/>
              <a:gd name="connsiteY7334" fmla="*/ 662509 h 2160250"/>
              <a:gd name="connsiteX7335" fmla="*/ 8370076 w 12194024"/>
              <a:gd name="connsiteY7335" fmla="*/ 653650 h 2160250"/>
              <a:gd name="connsiteX7336" fmla="*/ 8376859 w 12194024"/>
              <a:gd name="connsiteY7336" fmla="*/ 646868 h 2160250"/>
              <a:gd name="connsiteX7337" fmla="*/ 8385025 w 12194024"/>
              <a:gd name="connsiteY7337" fmla="*/ 654481 h 2160250"/>
              <a:gd name="connsiteX7338" fmla="*/ 8377043 w 12194024"/>
              <a:gd name="connsiteY7338" fmla="*/ 662509 h 2160250"/>
              <a:gd name="connsiteX7339" fmla="*/ 8920376 w 12194024"/>
              <a:gd name="connsiteY7339" fmla="*/ 662509 h 2160250"/>
              <a:gd name="connsiteX7340" fmla="*/ 8913408 w 12194024"/>
              <a:gd name="connsiteY7340" fmla="*/ 653650 h 2160250"/>
              <a:gd name="connsiteX7341" fmla="*/ 8920191 w 12194024"/>
              <a:gd name="connsiteY7341" fmla="*/ 646868 h 2160250"/>
              <a:gd name="connsiteX7342" fmla="*/ 8928357 w 12194024"/>
              <a:gd name="connsiteY7342" fmla="*/ 654481 h 2160250"/>
              <a:gd name="connsiteX7343" fmla="*/ 8920376 w 12194024"/>
              <a:gd name="connsiteY7343" fmla="*/ 662509 h 2160250"/>
              <a:gd name="connsiteX7344" fmla="*/ 69296 w 12194024"/>
              <a:gd name="connsiteY7344" fmla="*/ 716676 h 2160250"/>
              <a:gd name="connsiteX7345" fmla="*/ 61590 w 12194024"/>
              <a:gd name="connsiteY7345" fmla="*/ 708417 h 2160250"/>
              <a:gd name="connsiteX7346" fmla="*/ 70265 w 12194024"/>
              <a:gd name="connsiteY7346" fmla="*/ 700896 h 2160250"/>
              <a:gd name="connsiteX7347" fmla="*/ 77785 w 12194024"/>
              <a:gd name="connsiteY7347" fmla="*/ 709386 h 2160250"/>
              <a:gd name="connsiteX7348" fmla="*/ 69296 w 12194024"/>
              <a:gd name="connsiteY7348" fmla="*/ 716676 h 2160250"/>
              <a:gd name="connsiteX7349" fmla="*/ 938600 w 12194024"/>
              <a:gd name="connsiteY7349" fmla="*/ 716676 h 2160250"/>
              <a:gd name="connsiteX7350" fmla="*/ 930894 w 12194024"/>
              <a:gd name="connsiteY7350" fmla="*/ 708371 h 2160250"/>
              <a:gd name="connsiteX7351" fmla="*/ 939614 w 12194024"/>
              <a:gd name="connsiteY7351" fmla="*/ 700850 h 2160250"/>
              <a:gd name="connsiteX7352" fmla="*/ 947090 w 12194024"/>
              <a:gd name="connsiteY7352" fmla="*/ 709386 h 2160250"/>
              <a:gd name="connsiteX7353" fmla="*/ 938600 w 12194024"/>
              <a:gd name="connsiteY7353" fmla="*/ 716676 h 2160250"/>
              <a:gd name="connsiteX7354" fmla="*/ 1047211 w 12194024"/>
              <a:gd name="connsiteY7354" fmla="*/ 716676 h 2160250"/>
              <a:gd name="connsiteX7355" fmla="*/ 1039551 w 12194024"/>
              <a:gd name="connsiteY7355" fmla="*/ 708325 h 2160250"/>
              <a:gd name="connsiteX7356" fmla="*/ 1048318 w 12194024"/>
              <a:gd name="connsiteY7356" fmla="*/ 700850 h 2160250"/>
              <a:gd name="connsiteX7357" fmla="*/ 1055792 w 12194024"/>
              <a:gd name="connsiteY7357" fmla="*/ 709432 h 2160250"/>
              <a:gd name="connsiteX7358" fmla="*/ 1047211 w 12194024"/>
              <a:gd name="connsiteY7358" fmla="*/ 716676 h 2160250"/>
              <a:gd name="connsiteX7359" fmla="*/ 1155914 w 12194024"/>
              <a:gd name="connsiteY7359" fmla="*/ 716676 h 2160250"/>
              <a:gd name="connsiteX7360" fmla="*/ 1148208 w 12194024"/>
              <a:gd name="connsiteY7360" fmla="*/ 708371 h 2160250"/>
              <a:gd name="connsiteX7361" fmla="*/ 1156929 w 12194024"/>
              <a:gd name="connsiteY7361" fmla="*/ 700850 h 2160250"/>
              <a:gd name="connsiteX7362" fmla="*/ 1164404 w 12194024"/>
              <a:gd name="connsiteY7362" fmla="*/ 709386 h 2160250"/>
              <a:gd name="connsiteX7363" fmla="*/ 1155914 w 12194024"/>
              <a:gd name="connsiteY7363" fmla="*/ 716676 h 2160250"/>
              <a:gd name="connsiteX7364" fmla="*/ 1481886 w 12194024"/>
              <a:gd name="connsiteY7364" fmla="*/ 716676 h 2160250"/>
              <a:gd name="connsiteX7365" fmla="*/ 1474227 w 12194024"/>
              <a:gd name="connsiteY7365" fmla="*/ 708325 h 2160250"/>
              <a:gd name="connsiteX7366" fmla="*/ 1482993 w 12194024"/>
              <a:gd name="connsiteY7366" fmla="*/ 700850 h 2160250"/>
              <a:gd name="connsiteX7367" fmla="*/ 1490467 w 12194024"/>
              <a:gd name="connsiteY7367" fmla="*/ 709432 h 2160250"/>
              <a:gd name="connsiteX7368" fmla="*/ 1481886 w 12194024"/>
              <a:gd name="connsiteY7368" fmla="*/ 716676 h 2160250"/>
              <a:gd name="connsiteX7369" fmla="*/ 1590496 w 12194024"/>
              <a:gd name="connsiteY7369" fmla="*/ 716676 h 2160250"/>
              <a:gd name="connsiteX7370" fmla="*/ 1582884 w 12194024"/>
              <a:gd name="connsiteY7370" fmla="*/ 708279 h 2160250"/>
              <a:gd name="connsiteX7371" fmla="*/ 1593680 w 12194024"/>
              <a:gd name="connsiteY7371" fmla="*/ 700988 h 2160250"/>
              <a:gd name="connsiteX7372" fmla="*/ 1598894 w 12194024"/>
              <a:gd name="connsiteY7372" fmla="*/ 709570 h 2160250"/>
              <a:gd name="connsiteX7373" fmla="*/ 1590496 w 12194024"/>
              <a:gd name="connsiteY7373" fmla="*/ 716676 h 2160250"/>
              <a:gd name="connsiteX7374" fmla="*/ 1699199 w 12194024"/>
              <a:gd name="connsiteY7374" fmla="*/ 716676 h 2160250"/>
              <a:gd name="connsiteX7375" fmla="*/ 1691540 w 12194024"/>
              <a:gd name="connsiteY7375" fmla="*/ 708325 h 2160250"/>
              <a:gd name="connsiteX7376" fmla="*/ 1700306 w 12194024"/>
              <a:gd name="connsiteY7376" fmla="*/ 700850 h 2160250"/>
              <a:gd name="connsiteX7377" fmla="*/ 1707782 w 12194024"/>
              <a:gd name="connsiteY7377" fmla="*/ 709432 h 2160250"/>
              <a:gd name="connsiteX7378" fmla="*/ 1699199 w 12194024"/>
              <a:gd name="connsiteY7378" fmla="*/ 716676 h 2160250"/>
              <a:gd name="connsiteX7379" fmla="*/ 1807857 w 12194024"/>
              <a:gd name="connsiteY7379" fmla="*/ 716676 h 2160250"/>
              <a:gd name="connsiteX7380" fmla="*/ 1800244 w 12194024"/>
              <a:gd name="connsiteY7380" fmla="*/ 708279 h 2160250"/>
              <a:gd name="connsiteX7381" fmla="*/ 1811040 w 12194024"/>
              <a:gd name="connsiteY7381" fmla="*/ 700988 h 2160250"/>
              <a:gd name="connsiteX7382" fmla="*/ 1816255 w 12194024"/>
              <a:gd name="connsiteY7382" fmla="*/ 709570 h 2160250"/>
              <a:gd name="connsiteX7383" fmla="*/ 1807857 w 12194024"/>
              <a:gd name="connsiteY7383" fmla="*/ 716676 h 2160250"/>
              <a:gd name="connsiteX7384" fmla="*/ 1916560 w 12194024"/>
              <a:gd name="connsiteY7384" fmla="*/ 716676 h 2160250"/>
              <a:gd name="connsiteX7385" fmla="*/ 1908900 w 12194024"/>
              <a:gd name="connsiteY7385" fmla="*/ 708325 h 2160250"/>
              <a:gd name="connsiteX7386" fmla="*/ 1919651 w 12194024"/>
              <a:gd name="connsiteY7386" fmla="*/ 700988 h 2160250"/>
              <a:gd name="connsiteX7387" fmla="*/ 1924912 w 12194024"/>
              <a:gd name="connsiteY7387" fmla="*/ 709524 h 2160250"/>
              <a:gd name="connsiteX7388" fmla="*/ 1916560 w 12194024"/>
              <a:gd name="connsiteY7388" fmla="*/ 716676 h 2160250"/>
              <a:gd name="connsiteX7389" fmla="*/ 2133829 w 12194024"/>
              <a:gd name="connsiteY7389" fmla="*/ 716676 h 2160250"/>
              <a:gd name="connsiteX7390" fmla="*/ 2126215 w 12194024"/>
              <a:gd name="connsiteY7390" fmla="*/ 708279 h 2160250"/>
              <a:gd name="connsiteX7391" fmla="*/ 2137012 w 12194024"/>
              <a:gd name="connsiteY7391" fmla="*/ 700988 h 2160250"/>
              <a:gd name="connsiteX7392" fmla="*/ 2142226 w 12194024"/>
              <a:gd name="connsiteY7392" fmla="*/ 709570 h 2160250"/>
              <a:gd name="connsiteX7393" fmla="*/ 2133829 w 12194024"/>
              <a:gd name="connsiteY7393" fmla="*/ 716676 h 2160250"/>
              <a:gd name="connsiteX7394" fmla="*/ 2351189 w 12194024"/>
              <a:gd name="connsiteY7394" fmla="*/ 716676 h 2160250"/>
              <a:gd name="connsiteX7395" fmla="*/ 2343576 w 12194024"/>
              <a:gd name="connsiteY7395" fmla="*/ 708279 h 2160250"/>
              <a:gd name="connsiteX7396" fmla="*/ 2354373 w 12194024"/>
              <a:gd name="connsiteY7396" fmla="*/ 700988 h 2160250"/>
              <a:gd name="connsiteX7397" fmla="*/ 2359586 w 12194024"/>
              <a:gd name="connsiteY7397" fmla="*/ 709570 h 2160250"/>
              <a:gd name="connsiteX7398" fmla="*/ 2351189 w 12194024"/>
              <a:gd name="connsiteY7398" fmla="*/ 716676 h 2160250"/>
              <a:gd name="connsiteX7399" fmla="*/ 2459892 w 12194024"/>
              <a:gd name="connsiteY7399" fmla="*/ 716676 h 2160250"/>
              <a:gd name="connsiteX7400" fmla="*/ 2452188 w 12194024"/>
              <a:gd name="connsiteY7400" fmla="*/ 708371 h 2160250"/>
              <a:gd name="connsiteX7401" fmla="*/ 2460907 w 12194024"/>
              <a:gd name="connsiteY7401" fmla="*/ 700850 h 2160250"/>
              <a:gd name="connsiteX7402" fmla="*/ 2468382 w 12194024"/>
              <a:gd name="connsiteY7402" fmla="*/ 709386 h 2160250"/>
              <a:gd name="connsiteX7403" fmla="*/ 2459892 w 12194024"/>
              <a:gd name="connsiteY7403" fmla="*/ 716676 h 2160250"/>
              <a:gd name="connsiteX7404" fmla="*/ 2894521 w 12194024"/>
              <a:gd name="connsiteY7404" fmla="*/ 716676 h 2160250"/>
              <a:gd name="connsiteX7405" fmla="*/ 2886862 w 12194024"/>
              <a:gd name="connsiteY7405" fmla="*/ 708325 h 2160250"/>
              <a:gd name="connsiteX7406" fmla="*/ 2895628 w 12194024"/>
              <a:gd name="connsiteY7406" fmla="*/ 700850 h 2160250"/>
              <a:gd name="connsiteX7407" fmla="*/ 2903104 w 12194024"/>
              <a:gd name="connsiteY7407" fmla="*/ 709432 h 2160250"/>
              <a:gd name="connsiteX7408" fmla="*/ 2894521 w 12194024"/>
              <a:gd name="connsiteY7408" fmla="*/ 716676 h 2160250"/>
              <a:gd name="connsiteX7409" fmla="*/ 3220539 w 12194024"/>
              <a:gd name="connsiteY7409" fmla="*/ 716676 h 2160250"/>
              <a:gd name="connsiteX7410" fmla="*/ 3212880 w 12194024"/>
              <a:gd name="connsiteY7410" fmla="*/ 708325 h 2160250"/>
              <a:gd name="connsiteX7411" fmla="*/ 3221646 w 12194024"/>
              <a:gd name="connsiteY7411" fmla="*/ 700850 h 2160250"/>
              <a:gd name="connsiteX7412" fmla="*/ 3229121 w 12194024"/>
              <a:gd name="connsiteY7412" fmla="*/ 709432 h 2160250"/>
              <a:gd name="connsiteX7413" fmla="*/ 3220539 w 12194024"/>
              <a:gd name="connsiteY7413" fmla="*/ 716676 h 2160250"/>
              <a:gd name="connsiteX7414" fmla="*/ 3329150 w 12194024"/>
              <a:gd name="connsiteY7414" fmla="*/ 716676 h 2160250"/>
              <a:gd name="connsiteX7415" fmla="*/ 3321537 w 12194024"/>
              <a:gd name="connsiteY7415" fmla="*/ 708279 h 2160250"/>
              <a:gd name="connsiteX7416" fmla="*/ 3332334 w 12194024"/>
              <a:gd name="connsiteY7416" fmla="*/ 700988 h 2160250"/>
              <a:gd name="connsiteX7417" fmla="*/ 3337546 w 12194024"/>
              <a:gd name="connsiteY7417" fmla="*/ 709570 h 2160250"/>
              <a:gd name="connsiteX7418" fmla="*/ 3329150 w 12194024"/>
              <a:gd name="connsiteY7418" fmla="*/ 716676 h 2160250"/>
              <a:gd name="connsiteX7419" fmla="*/ 3763824 w 12194024"/>
              <a:gd name="connsiteY7419" fmla="*/ 716676 h 2160250"/>
              <a:gd name="connsiteX7420" fmla="*/ 3756212 w 12194024"/>
              <a:gd name="connsiteY7420" fmla="*/ 708279 h 2160250"/>
              <a:gd name="connsiteX7421" fmla="*/ 3767008 w 12194024"/>
              <a:gd name="connsiteY7421" fmla="*/ 700988 h 2160250"/>
              <a:gd name="connsiteX7422" fmla="*/ 3772222 w 12194024"/>
              <a:gd name="connsiteY7422" fmla="*/ 709570 h 2160250"/>
              <a:gd name="connsiteX7423" fmla="*/ 3763824 w 12194024"/>
              <a:gd name="connsiteY7423" fmla="*/ 716676 h 2160250"/>
              <a:gd name="connsiteX7424" fmla="*/ 4089888 w 12194024"/>
              <a:gd name="connsiteY7424" fmla="*/ 716676 h 2160250"/>
              <a:gd name="connsiteX7425" fmla="*/ 4082368 w 12194024"/>
              <a:gd name="connsiteY7425" fmla="*/ 706341 h 2160250"/>
              <a:gd name="connsiteX7426" fmla="*/ 4090996 w 12194024"/>
              <a:gd name="connsiteY7426" fmla="*/ 701127 h 2160250"/>
              <a:gd name="connsiteX7427" fmla="*/ 4098424 w 12194024"/>
              <a:gd name="connsiteY7427" fmla="*/ 709432 h 2160250"/>
              <a:gd name="connsiteX7428" fmla="*/ 4089888 w 12194024"/>
              <a:gd name="connsiteY7428" fmla="*/ 716676 h 2160250"/>
              <a:gd name="connsiteX7429" fmla="*/ 4307203 w 12194024"/>
              <a:gd name="connsiteY7429" fmla="*/ 716676 h 2160250"/>
              <a:gd name="connsiteX7430" fmla="*/ 4299544 w 12194024"/>
              <a:gd name="connsiteY7430" fmla="*/ 708325 h 2160250"/>
              <a:gd name="connsiteX7431" fmla="*/ 4308310 w 12194024"/>
              <a:gd name="connsiteY7431" fmla="*/ 700850 h 2160250"/>
              <a:gd name="connsiteX7432" fmla="*/ 4315785 w 12194024"/>
              <a:gd name="connsiteY7432" fmla="*/ 709432 h 2160250"/>
              <a:gd name="connsiteX7433" fmla="*/ 4307203 w 12194024"/>
              <a:gd name="connsiteY7433" fmla="*/ 716676 h 2160250"/>
              <a:gd name="connsiteX7434" fmla="*/ 4524563 w 12194024"/>
              <a:gd name="connsiteY7434" fmla="*/ 716676 h 2160250"/>
              <a:gd name="connsiteX7435" fmla="*/ 4516858 w 12194024"/>
              <a:gd name="connsiteY7435" fmla="*/ 708371 h 2160250"/>
              <a:gd name="connsiteX7436" fmla="*/ 4525578 w 12194024"/>
              <a:gd name="connsiteY7436" fmla="*/ 700850 h 2160250"/>
              <a:gd name="connsiteX7437" fmla="*/ 4533053 w 12194024"/>
              <a:gd name="connsiteY7437" fmla="*/ 709386 h 2160250"/>
              <a:gd name="connsiteX7438" fmla="*/ 4524563 w 12194024"/>
              <a:gd name="connsiteY7438" fmla="*/ 716676 h 2160250"/>
              <a:gd name="connsiteX7439" fmla="*/ 4633175 w 12194024"/>
              <a:gd name="connsiteY7439" fmla="*/ 716676 h 2160250"/>
              <a:gd name="connsiteX7440" fmla="*/ 4625515 w 12194024"/>
              <a:gd name="connsiteY7440" fmla="*/ 708325 h 2160250"/>
              <a:gd name="connsiteX7441" fmla="*/ 4634282 w 12194024"/>
              <a:gd name="connsiteY7441" fmla="*/ 700850 h 2160250"/>
              <a:gd name="connsiteX7442" fmla="*/ 4641756 w 12194024"/>
              <a:gd name="connsiteY7442" fmla="*/ 709432 h 2160250"/>
              <a:gd name="connsiteX7443" fmla="*/ 4633175 w 12194024"/>
              <a:gd name="connsiteY7443" fmla="*/ 716676 h 2160250"/>
              <a:gd name="connsiteX7444" fmla="*/ 4959285 w 12194024"/>
              <a:gd name="connsiteY7444" fmla="*/ 716676 h 2160250"/>
              <a:gd name="connsiteX7445" fmla="*/ 4951579 w 12194024"/>
              <a:gd name="connsiteY7445" fmla="*/ 708417 h 2160250"/>
              <a:gd name="connsiteX7446" fmla="*/ 4960253 w 12194024"/>
              <a:gd name="connsiteY7446" fmla="*/ 700896 h 2160250"/>
              <a:gd name="connsiteX7447" fmla="*/ 4967774 w 12194024"/>
              <a:gd name="connsiteY7447" fmla="*/ 709386 h 2160250"/>
              <a:gd name="connsiteX7448" fmla="*/ 4959285 w 12194024"/>
              <a:gd name="connsiteY7448" fmla="*/ 716676 h 2160250"/>
              <a:gd name="connsiteX7449" fmla="*/ 5285209 w 12194024"/>
              <a:gd name="connsiteY7449" fmla="*/ 716676 h 2160250"/>
              <a:gd name="connsiteX7450" fmla="*/ 5277551 w 12194024"/>
              <a:gd name="connsiteY7450" fmla="*/ 708325 h 2160250"/>
              <a:gd name="connsiteX7451" fmla="*/ 5286317 w 12194024"/>
              <a:gd name="connsiteY7451" fmla="*/ 700850 h 2160250"/>
              <a:gd name="connsiteX7452" fmla="*/ 5293792 w 12194024"/>
              <a:gd name="connsiteY7452" fmla="*/ 709432 h 2160250"/>
              <a:gd name="connsiteX7453" fmla="*/ 5285209 w 12194024"/>
              <a:gd name="connsiteY7453" fmla="*/ 716676 h 2160250"/>
              <a:gd name="connsiteX7454" fmla="*/ 5502478 w 12194024"/>
              <a:gd name="connsiteY7454" fmla="*/ 716676 h 2160250"/>
              <a:gd name="connsiteX7455" fmla="*/ 5494865 w 12194024"/>
              <a:gd name="connsiteY7455" fmla="*/ 708279 h 2160250"/>
              <a:gd name="connsiteX7456" fmla="*/ 5505661 w 12194024"/>
              <a:gd name="connsiteY7456" fmla="*/ 700988 h 2160250"/>
              <a:gd name="connsiteX7457" fmla="*/ 5510875 w 12194024"/>
              <a:gd name="connsiteY7457" fmla="*/ 709570 h 2160250"/>
              <a:gd name="connsiteX7458" fmla="*/ 5502478 w 12194024"/>
              <a:gd name="connsiteY7458" fmla="*/ 716676 h 2160250"/>
              <a:gd name="connsiteX7459" fmla="*/ 6149272 w 12194024"/>
              <a:gd name="connsiteY7459" fmla="*/ 716676 h 2160250"/>
              <a:gd name="connsiteX7460" fmla="*/ 6141566 w 12194024"/>
              <a:gd name="connsiteY7460" fmla="*/ 708417 h 2160250"/>
              <a:gd name="connsiteX7461" fmla="*/ 6150240 w 12194024"/>
              <a:gd name="connsiteY7461" fmla="*/ 700896 h 2160250"/>
              <a:gd name="connsiteX7462" fmla="*/ 6157761 w 12194024"/>
              <a:gd name="connsiteY7462" fmla="*/ 709386 h 2160250"/>
              <a:gd name="connsiteX7463" fmla="*/ 6149272 w 12194024"/>
              <a:gd name="connsiteY7463" fmla="*/ 716676 h 2160250"/>
              <a:gd name="connsiteX7464" fmla="*/ 7018575 w 12194024"/>
              <a:gd name="connsiteY7464" fmla="*/ 716676 h 2160250"/>
              <a:gd name="connsiteX7465" fmla="*/ 7010869 w 12194024"/>
              <a:gd name="connsiteY7465" fmla="*/ 708371 h 2160250"/>
              <a:gd name="connsiteX7466" fmla="*/ 7019590 w 12194024"/>
              <a:gd name="connsiteY7466" fmla="*/ 700850 h 2160250"/>
              <a:gd name="connsiteX7467" fmla="*/ 7027064 w 12194024"/>
              <a:gd name="connsiteY7467" fmla="*/ 709386 h 2160250"/>
              <a:gd name="connsiteX7468" fmla="*/ 7018575 w 12194024"/>
              <a:gd name="connsiteY7468" fmla="*/ 716676 h 2160250"/>
              <a:gd name="connsiteX7469" fmla="*/ 7127186 w 12194024"/>
              <a:gd name="connsiteY7469" fmla="*/ 716676 h 2160250"/>
              <a:gd name="connsiteX7470" fmla="*/ 7119527 w 12194024"/>
              <a:gd name="connsiteY7470" fmla="*/ 708325 h 2160250"/>
              <a:gd name="connsiteX7471" fmla="*/ 7128293 w 12194024"/>
              <a:gd name="connsiteY7471" fmla="*/ 700850 h 2160250"/>
              <a:gd name="connsiteX7472" fmla="*/ 7135768 w 12194024"/>
              <a:gd name="connsiteY7472" fmla="*/ 709432 h 2160250"/>
              <a:gd name="connsiteX7473" fmla="*/ 7127186 w 12194024"/>
              <a:gd name="connsiteY7473" fmla="*/ 716676 h 2160250"/>
              <a:gd name="connsiteX7474" fmla="*/ 7235889 w 12194024"/>
              <a:gd name="connsiteY7474" fmla="*/ 716676 h 2160250"/>
              <a:gd name="connsiteX7475" fmla="*/ 7228184 w 12194024"/>
              <a:gd name="connsiteY7475" fmla="*/ 708371 h 2160250"/>
              <a:gd name="connsiteX7476" fmla="*/ 7236904 w 12194024"/>
              <a:gd name="connsiteY7476" fmla="*/ 700850 h 2160250"/>
              <a:gd name="connsiteX7477" fmla="*/ 7244379 w 12194024"/>
              <a:gd name="connsiteY7477" fmla="*/ 709386 h 2160250"/>
              <a:gd name="connsiteX7478" fmla="*/ 7235889 w 12194024"/>
              <a:gd name="connsiteY7478" fmla="*/ 716676 h 2160250"/>
              <a:gd name="connsiteX7479" fmla="*/ 7561861 w 12194024"/>
              <a:gd name="connsiteY7479" fmla="*/ 716676 h 2160250"/>
              <a:gd name="connsiteX7480" fmla="*/ 7554201 w 12194024"/>
              <a:gd name="connsiteY7480" fmla="*/ 708325 h 2160250"/>
              <a:gd name="connsiteX7481" fmla="*/ 7562968 w 12194024"/>
              <a:gd name="connsiteY7481" fmla="*/ 700850 h 2160250"/>
              <a:gd name="connsiteX7482" fmla="*/ 7570442 w 12194024"/>
              <a:gd name="connsiteY7482" fmla="*/ 709432 h 2160250"/>
              <a:gd name="connsiteX7483" fmla="*/ 7561861 w 12194024"/>
              <a:gd name="connsiteY7483" fmla="*/ 716676 h 2160250"/>
              <a:gd name="connsiteX7484" fmla="*/ 7670472 w 12194024"/>
              <a:gd name="connsiteY7484" fmla="*/ 716676 h 2160250"/>
              <a:gd name="connsiteX7485" fmla="*/ 7662859 w 12194024"/>
              <a:gd name="connsiteY7485" fmla="*/ 708279 h 2160250"/>
              <a:gd name="connsiteX7486" fmla="*/ 7673655 w 12194024"/>
              <a:gd name="connsiteY7486" fmla="*/ 700989 h 2160250"/>
              <a:gd name="connsiteX7487" fmla="*/ 7678869 w 12194024"/>
              <a:gd name="connsiteY7487" fmla="*/ 709571 h 2160250"/>
              <a:gd name="connsiteX7488" fmla="*/ 7670472 w 12194024"/>
              <a:gd name="connsiteY7488" fmla="*/ 716676 h 2160250"/>
              <a:gd name="connsiteX7489" fmla="*/ 7779175 w 12194024"/>
              <a:gd name="connsiteY7489" fmla="*/ 716676 h 2160250"/>
              <a:gd name="connsiteX7490" fmla="*/ 7771515 w 12194024"/>
              <a:gd name="connsiteY7490" fmla="*/ 708325 h 2160250"/>
              <a:gd name="connsiteX7491" fmla="*/ 7780282 w 12194024"/>
              <a:gd name="connsiteY7491" fmla="*/ 700850 h 2160250"/>
              <a:gd name="connsiteX7492" fmla="*/ 7787757 w 12194024"/>
              <a:gd name="connsiteY7492" fmla="*/ 709432 h 2160250"/>
              <a:gd name="connsiteX7493" fmla="*/ 7779175 w 12194024"/>
              <a:gd name="connsiteY7493" fmla="*/ 716676 h 2160250"/>
              <a:gd name="connsiteX7494" fmla="*/ 7887832 w 12194024"/>
              <a:gd name="connsiteY7494" fmla="*/ 716676 h 2160250"/>
              <a:gd name="connsiteX7495" fmla="*/ 7880219 w 12194024"/>
              <a:gd name="connsiteY7495" fmla="*/ 708279 h 2160250"/>
              <a:gd name="connsiteX7496" fmla="*/ 7891015 w 12194024"/>
              <a:gd name="connsiteY7496" fmla="*/ 700989 h 2160250"/>
              <a:gd name="connsiteX7497" fmla="*/ 7896230 w 12194024"/>
              <a:gd name="connsiteY7497" fmla="*/ 709571 h 2160250"/>
              <a:gd name="connsiteX7498" fmla="*/ 7887832 w 12194024"/>
              <a:gd name="connsiteY7498" fmla="*/ 716676 h 2160250"/>
              <a:gd name="connsiteX7499" fmla="*/ 7996536 w 12194024"/>
              <a:gd name="connsiteY7499" fmla="*/ 716676 h 2160250"/>
              <a:gd name="connsiteX7500" fmla="*/ 7988876 w 12194024"/>
              <a:gd name="connsiteY7500" fmla="*/ 708325 h 2160250"/>
              <a:gd name="connsiteX7501" fmla="*/ 7999627 w 12194024"/>
              <a:gd name="connsiteY7501" fmla="*/ 700989 h 2160250"/>
              <a:gd name="connsiteX7502" fmla="*/ 8004886 w 12194024"/>
              <a:gd name="connsiteY7502" fmla="*/ 709524 h 2160250"/>
              <a:gd name="connsiteX7503" fmla="*/ 7996536 w 12194024"/>
              <a:gd name="connsiteY7503" fmla="*/ 716676 h 2160250"/>
              <a:gd name="connsiteX7504" fmla="*/ 8213804 w 12194024"/>
              <a:gd name="connsiteY7504" fmla="*/ 716676 h 2160250"/>
              <a:gd name="connsiteX7505" fmla="*/ 8206191 w 12194024"/>
              <a:gd name="connsiteY7505" fmla="*/ 708279 h 2160250"/>
              <a:gd name="connsiteX7506" fmla="*/ 8216987 w 12194024"/>
              <a:gd name="connsiteY7506" fmla="*/ 700989 h 2160250"/>
              <a:gd name="connsiteX7507" fmla="*/ 8222201 w 12194024"/>
              <a:gd name="connsiteY7507" fmla="*/ 709571 h 2160250"/>
              <a:gd name="connsiteX7508" fmla="*/ 8213804 w 12194024"/>
              <a:gd name="connsiteY7508" fmla="*/ 716676 h 2160250"/>
              <a:gd name="connsiteX7509" fmla="*/ 8431165 w 12194024"/>
              <a:gd name="connsiteY7509" fmla="*/ 716676 h 2160250"/>
              <a:gd name="connsiteX7510" fmla="*/ 8423551 w 12194024"/>
              <a:gd name="connsiteY7510" fmla="*/ 708279 h 2160250"/>
              <a:gd name="connsiteX7511" fmla="*/ 8434348 w 12194024"/>
              <a:gd name="connsiteY7511" fmla="*/ 700989 h 2160250"/>
              <a:gd name="connsiteX7512" fmla="*/ 8439561 w 12194024"/>
              <a:gd name="connsiteY7512" fmla="*/ 709571 h 2160250"/>
              <a:gd name="connsiteX7513" fmla="*/ 8431165 w 12194024"/>
              <a:gd name="connsiteY7513" fmla="*/ 716676 h 2160250"/>
              <a:gd name="connsiteX7514" fmla="*/ 8539868 w 12194024"/>
              <a:gd name="connsiteY7514" fmla="*/ 716676 h 2160250"/>
              <a:gd name="connsiteX7515" fmla="*/ 8532162 w 12194024"/>
              <a:gd name="connsiteY7515" fmla="*/ 708371 h 2160250"/>
              <a:gd name="connsiteX7516" fmla="*/ 8540883 w 12194024"/>
              <a:gd name="connsiteY7516" fmla="*/ 700850 h 2160250"/>
              <a:gd name="connsiteX7517" fmla="*/ 8548357 w 12194024"/>
              <a:gd name="connsiteY7517" fmla="*/ 709386 h 2160250"/>
              <a:gd name="connsiteX7518" fmla="*/ 8539868 w 12194024"/>
              <a:gd name="connsiteY7518" fmla="*/ 716676 h 2160250"/>
              <a:gd name="connsiteX7519" fmla="*/ 8974496 w 12194024"/>
              <a:gd name="connsiteY7519" fmla="*/ 716676 h 2160250"/>
              <a:gd name="connsiteX7520" fmla="*/ 8966838 w 12194024"/>
              <a:gd name="connsiteY7520" fmla="*/ 708325 h 2160250"/>
              <a:gd name="connsiteX7521" fmla="*/ 8975603 w 12194024"/>
              <a:gd name="connsiteY7521" fmla="*/ 700850 h 2160250"/>
              <a:gd name="connsiteX7522" fmla="*/ 8983078 w 12194024"/>
              <a:gd name="connsiteY7522" fmla="*/ 709432 h 2160250"/>
              <a:gd name="connsiteX7523" fmla="*/ 8974496 w 12194024"/>
              <a:gd name="connsiteY7523" fmla="*/ 716676 h 2160250"/>
              <a:gd name="connsiteX7524" fmla="*/ 9300514 w 12194024"/>
              <a:gd name="connsiteY7524" fmla="*/ 716676 h 2160250"/>
              <a:gd name="connsiteX7525" fmla="*/ 9292854 w 12194024"/>
              <a:gd name="connsiteY7525" fmla="*/ 708325 h 2160250"/>
              <a:gd name="connsiteX7526" fmla="*/ 9301621 w 12194024"/>
              <a:gd name="connsiteY7526" fmla="*/ 700850 h 2160250"/>
              <a:gd name="connsiteX7527" fmla="*/ 9309096 w 12194024"/>
              <a:gd name="connsiteY7527" fmla="*/ 709432 h 2160250"/>
              <a:gd name="connsiteX7528" fmla="*/ 9300514 w 12194024"/>
              <a:gd name="connsiteY7528" fmla="*/ 716676 h 2160250"/>
              <a:gd name="connsiteX7529" fmla="*/ 9409125 w 12194024"/>
              <a:gd name="connsiteY7529" fmla="*/ 716676 h 2160250"/>
              <a:gd name="connsiteX7530" fmla="*/ 9401512 w 12194024"/>
              <a:gd name="connsiteY7530" fmla="*/ 708279 h 2160250"/>
              <a:gd name="connsiteX7531" fmla="*/ 9412308 w 12194024"/>
              <a:gd name="connsiteY7531" fmla="*/ 700989 h 2160250"/>
              <a:gd name="connsiteX7532" fmla="*/ 9417522 w 12194024"/>
              <a:gd name="connsiteY7532" fmla="*/ 709570 h 2160250"/>
              <a:gd name="connsiteX7533" fmla="*/ 9409125 w 12194024"/>
              <a:gd name="connsiteY7533" fmla="*/ 716676 h 2160250"/>
              <a:gd name="connsiteX7534" fmla="*/ 9843800 w 12194024"/>
              <a:gd name="connsiteY7534" fmla="*/ 716676 h 2160250"/>
              <a:gd name="connsiteX7535" fmla="*/ 9836187 w 12194024"/>
              <a:gd name="connsiteY7535" fmla="*/ 708279 h 2160250"/>
              <a:gd name="connsiteX7536" fmla="*/ 9846984 w 12194024"/>
              <a:gd name="connsiteY7536" fmla="*/ 700989 h 2160250"/>
              <a:gd name="connsiteX7537" fmla="*/ 9852197 w 12194024"/>
              <a:gd name="connsiteY7537" fmla="*/ 709570 h 2160250"/>
              <a:gd name="connsiteX7538" fmla="*/ 9843800 w 12194024"/>
              <a:gd name="connsiteY7538" fmla="*/ 716676 h 2160250"/>
              <a:gd name="connsiteX7539" fmla="*/ 10169863 w 12194024"/>
              <a:gd name="connsiteY7539" fmla="*/ 716676 h 2160250"/>
              <a:gd name="connsiteX7540" fmla="*/ 10162343 w 12194024"/>
              <a:gd name="connsiteY7540" fmla="*/ 706341 h 2160250"/>
              <a:gd name="connsiteX7541" fmla="*/ 10170971 w 12194024"/>
              <a:gd name="connsiteY7541" fmla="*/ 701127 h 2160250"/>
              <a:gd name="connsiteX7542" fmla="*/ 10178400 w 12194024"/>
              <a:gd name="connsiteY7542" fmla="*/ 709432 h 2160250"/>
              <a:gd name="connsiteX7543" fmla="*/ 10169863 w 12194024"/>
              <a:gd name="connsiteY7543" fmla="*/ 716676 h 2160250"/>
              <a:gd name="connsiteX7544" fmla="*/ 10387178 w 12194024"/>
              <a:gd name="connsiteY7544" fmla="*/ 716676 h 2160250"/>
              <a:gd name="connsiteX7545" fmla="*/ 10379518 w 12194024"/>
              <a:gd name="connsiteY7545" fmla="*/ 708325 h 2160250"/>
              <a:gd name="connsiteX7546" fmla="*/ 10388285 w 12194024"/>
              <a:gd name="connsiteY7546" fmla="*/ 700850 h 2160250"/>
              <a:gd name="connsiteX7547" fmla="*/ 10395760 w 12194024"/>
              <a:gd name="connsiteY7547" fmla="*/ 709432 h 2160250"/>
              <a:gd name="connsiteX7548" fmla="*/ 10387178 w 12194024"/>
              <a:gd name="connsiteY7548" fmla="*/ 716676 h 2160250"/>
              <a:gd name="connsiteX7549" fmla="*/ 10604538 w 12194024"/>
              <a:gd name="connsiteY7549" fmla="*/ 716676 h 2160250"/>
              <a:gd name="connsiteX7550" fmla="*/ 10596833 w 12194024"/>
              <a:gd name="connsiteY7550" fmla="*/ 708371 h 2160250"/>
              <a:gd name="connsiteX7551" fmla="*/ 10605553 w 12194024"/>
              <a:gd name="connsiteY7551" fmla="*/ 700850 h 2160250"/>
              <a:gd name="connsiteX7552" fmla="*/ 10613027 w 12194024"/>
              <a:gd name="connsiteY7552" fmla="*/ 709386 h 2160250"/>
              <a:gd name="connsiteX7553" fmla="*/ 10604538 w 12194024"/>
              <a:gd name="connsiteY7553" fmla="*/ 716676 h 2160250"/>
              <a:gd name="connsiteX7554" fmla="*/ 10713149 w 12194024"/>
              <a:gd name="connsiteY7554" fmla="*/ 716676 h 2160250"/>
              <a:gd name="connsiteX7555" fmla="*/ 10705491 w 12194024"/>
              <a:gd name="connsiteY7555" fmla="*/ 708325 h 2160250"/>
              <a:gd name="connsiteX7556" fmla="*/ 10714257 w 12194024"/>
              <a:gd name="connsiteY7556" fmla="*/ 700850 h 2160250"/>
              <a:gd name="connsiteX7557" fmla="*/ 10721731 w 12194024"/>
              <a:gd name="connsiteY7557" fmla="*/ 709432 h 2160250"/>
              <a:gd name="connsiteX7558" fmla="*/ 10713149 w 12194024"/>
              <a:gd name="connsiteY7558" fmla="*/ 716676 h 2160250"/>
              <a:gd name="connsiteX7559" fmla="*/ 11039259 w 12194024"/>
              <a:gd name="connsiteY7559" fmla="*/ 716676 h 2160250"/>
              <a:gd name="connsiteX7560" fmla="*/ 11031554 w 12194024"/>
              <a:gd name="connsiteY7560" fmla="*/ 708417 h 2160250"/>
              <a:gd name="connsiteX7561" fmla="*/ 11040228 w 12194024"/>
              <a:gd name="connsiteY7561" fmla="*/ 700896 h 2160250"/>
              <a:gd name="connsiteX7562" fmla="*/ 11047749 w 12194024"/>
              <a:gd name="connsiteY7562" fmla="*/ 709386 h 2160250"/>
              <a:gd name="connsiteX7563" fmla="*/ 11039259 w 12194024"/>
              <a:gd name="connsiteY7563" fmla="*/ 716676 h 2160250"/>
              <a:gd name="connsiteX7564" fmla="*/ 11365184 w 12194024"/>
              <a:gd name="connsiteY7564" fmla="*/ 716676 h 2160250"/>
              <a:gd name="connsiteX7565" fmla="*/ 11357525 w 12194024"/>
              <a:gd name="connsiteY7565" fmla="*/ 708325 h 2160250"/>
              <a:gd name="connsiteX7566" fmla="*/ 11366292 w 12194024"/>
              <a:gd name="connsiteY7566" fmla="*/ 700850 h 2160250"/>
              <a:gd name="connsiteX7567" fmla="*/ 11373767 w 12194024"/>
              <a:gd name="connsiteY7567" fmla="*/ 709432 h 2160250"/>
              <a:gd name="connsiteX7568" fmla="*/ 11365184 w 12194024"/>
              <a:gd name="connsiteY7568" fmla="*/ 716676 h 2160250"/>
              <a:gd name="connsiteX7569" fmla="*/ 11582453 w 12194024"/>
              <a:gd name="connsiteY7569" fmla="*/ 716676 h 2160250"/>
              <a:gd name="connsiteX7570" fmla="*/ 11574840 w 12194024"/>
              <a:gd name="connsiteY7570" fmla="*/ 708279 h 2160250"/>
              <a:gd name="connsiteX7571" fmla="*/ 11585637 w 12194024"/>
              <a:gd name="connsiteY7571" fmla="*/ 700989 h 2160250"/>
              <a:gd name="connsiteX7572" fmla="*/ 11590850 w 12194024"/>
              <a:gd name="connsiteY7572" fmla="*/ 709570 h 2160250"/>
              <a:gd name="connsiteX7573" fmla="*/ 11582453 w 12194024"/>
              <a:gd name="connsiteY7573" fmla="*/ 716676 h 2160250"/>
              <a:gd name="connsiteX7574" fmla="*/ 6367601 w 12194024"/>
              <a:gd name="connsiteY7574" fmla="*/ 716722 h 2160250"/>
              <a:gd name="connsiteX7575" fmla="*/ 6358834 w 12194024"/>
              <a:gd name="connsiteY7575" fmla="*/ 709432 h 2160250"/>
              <a:gd name="connsiteX7576" fmla="*/ 6366540 w 12194024"/>
              <a:gd name="connsiteY7576" fmla="*/ 700942 h 2160250"/>
              <a:gd name="connsiteX7577" fmla="*/ 6375075 w 12194024"/>
              <a:gd name="connsiteY7577" fmla="*/ 708371 h 2160250"/>
              <a:gd name="connsiteX7578" fmla="*/ 6367601 w 12194024"/>
              <a:gd name="connsiteY7578" fmla="*/ 716722 h 2160250"/>
              <a:gd name="connsiteX7579" fmla="*/ 6476212 w 12194024"/>
              <a:gd name="connsiteY7579" fmla="*/ 716722 h 2160250"/>
              <a:gd name="connsiteX7580" fmla="*/ 6467492 w 12194024"/>
              <a:gd name="connsiteY7580" fmla="*/ 709386 h 2160250"/>
              <a:gd name="connsiteX7581" fmla="*/ 6475242 w 12194024"/>
              <a:gd name="connsiteY7581" fmla="*/ 700942 h 2160250"/>
              <a:gd name="connsiteX7582" fmla="*/ 6483732 w 12194024"/>
              <a:gd name="connsiteY7582" fmla="*/ 708417 h 2160250"/>
              <a:gd name="connsiteX7583" fmla="*/ 6476212 w 12194024"/>
              <a:gd name="connsiteY7583" fmla="*/ 716722 h 2160250"/>
              <a:gd name="connsiteX7584" fmla="*/ 6802183 w 12194024"/>
              <a:gd name="connsiteY7584" fmla="*/ 716722 h 2160250"/>
              <a:gd name="connsiteX7585" fmla="*/ 6793786 w 12194024"/>
              <a:gd name="connsiteY7585" fmla="*/ 709386 h 2160250"/>
              <a:gd name="connsiteX7586" fmla="*/ 6799276 w 12194024"/>
              <a:gd name="connsiteY7586" fmla="*/ 701081 h 2160250"/>
              <a:gd name="connsiteX7587" fmla="*/ 6809750 w 12194024"/>
              <a:gd name="connsiteY7587" fmla="*/ 708463 h 2160250"/>
              <a:gd name="connsiteX7588" fmla="*/ 6802183 w 12194024"/>
              <a:gd name="connsiteY7588" fmla="*/ 716722 h 2160250"/>
              <a:gd name="connsiteX7589" fmla="*/ 6910841 w 12194024"/>
              <a:gd name="connsiteY7589" fmla="*/ 716722 h 2160250"/>
              <a:gd name="connsiteX7590" fmla="*/ 6902443 w 12194024"/>
              <a:gd name="connsiteY7590" fmla="*/ 709386 h 2160250"/>
              <a:gd name="connsiteX7591" fmla="*/ 6907934 w 12194024"/>
              <a:gd name="connsiteY7591" fmla="*/ 701081 h 2160250"/>
              <a:gd name="connsiteX7592" fmla="*/ 6918407 w 12194024"/>
              <a:gd name="connsiteY7592" fmla="*/ 708463 h 2160250"/>
              <a:gd name="connsiteX7593" fmla="*/ 6910841 w 12194024"/>
              <a:gd name="connsiteY7593" fmla="*/ 716722 h 2160250"/>
              <a:gd name="connsiteX7594" fmla="*/ 7345653 w 12194024"/>
              <a:gd name="connsiteY7594" fmla="*/ 716722 h 2160250"/>
              <a:gd name="connsiteX7595" fmla="*/ 7336887 w 12194024"/>
              <a:gd name="connsiteY7595" fmla="*/ 709386 h 2160250"/>
              <a:gd name="connsiteX7596" fmla="*/ 7344593 w 12194024"/>
              <a:gd name="connsiteY7596" fmla="*/ 700896 h 2160250"/>
              <a:gd name="connsiteX7597" fmla="*/ 7353082 w 12194024"/>
              <a:gd name="connsiteY7597" fmla="*/ 708371 h 2160250"/>
              <a:gd name="connsiteX7598" fmla="*/ 7345653 w 12194024"/>
              <a:gd name="connsiteY7598" fmla="*/ 716722 h 2160250"/>
              <a:gd name="connsiteX7599" fmla="*/ 8106254 w 12194024"/>
              <a:gd name="connsiteY7599" fmla="*/ 716722 h 2160250"/>
              <a:gd name="connsiteX7600" fmla="*/ 8097487 w 12194024"/>
              <a:gd name="connsiteY7600" fmla="*/ 709432 h 2160250"/>
              <a:gd name="connsiteX7601" fmla="*/ 8105193 w 12194024"/>
              <a:gd name="connsiteY7601" fmla="*/ 700942 h 2160250"/>
              <a:gd name="connsiteX7602" fmla="*/ 8113728 w 12194024"/>
              <a:gd name="connsiteY7602" fmla="*/ 708371 h 2160250"/>
              <a:gd name="connsiteX7603" fmla="*/ 8106254 w 12194024"/>
              <a:gd name="connsiteY7603" fmla="*/ 716722 h 2160250"/>
              <a:gd name="connsiteX7604" fmla="*/ 8323614 w 12194024"/>
              <a:gd name="connsiteY7604" fmla="*/ 716722 h 2160250"/>
              <a:gd name="connsiteX7605" fmla="*/ 8315125 w 12194024"/>
              <a:gd name="connsiteY7605" fmla="*/ 709478 h 2160250"/>
              <a:gd name="connsiteX7606" fmla="*/ 8320523 w 12194024"/>
              <a:gd name="connsiteY7606" fmla="*/ 701127 h 2160250"/>
              <a:gd name="connsiteX7607" fmla="*/ 8331089 w 12194024"/>
              <a:gd name="connsiteY7607" fmla="*/ 708371 h 2160250"/>
              <a:gd name="connsiteX7608" fmla="*/ 8323614 w 12194024"/>
              <a:gd name="connsiteY7608" fmla="*/ 716722 h 2160250"/>
              <a:gd name="connsiteX7609" fmla="*/ 8649586 w 12194024"/>
              <a:gd name="connsiteY7609" fmla="*/ 716722 h 2160250"/>
              <a:gd name="connsiteX7610" fmla="*/ 8641096 w 12194024"/>
              <a:gd name="connsiteY7610" fmla="*/ 709478 h 2160250"/>
              <a:gd name="connsiteX7611" fmla="*/ 8646495 w 12194024"/>
              <a:gd name="connsiteY7611" fmla="*/ 701127 h 2160250"/>
              <a:gd name="connsiteX7612" fmla="*/ 8657060 w 12194024"/>
              <a:gd name="connsiteY7612" fmla="*/ 708371 h 2160250"/>
              <a:gd name="connsiteX7613" fmla="*/ 8649586 w 12194024"/>
              <a:gd name="connsiteY7613" fmla="*/ 716722 h 2160250"/>
              <a:gd name="connsiteX7614" fmla="*/ 8866854 w 12194024"/>
              <a:gd name="connsiteY7614" fmla="*/ 716722 h 2160250"/>
              <a:gd name="connsiteX7615" fmla="*/ 8858457 w 12194024"/>
              <a:gd name="connsiteY7615" fmla="*/ 709386 h 2160250"/>
              <a:gd name="connsiteX7616" fmla="*/ 8863947 w 12194024"/>
              <a:gd name="connsiteY7616" fmla="*/ 701081 h 2160250"/>
              <a:gd name="connsiteX7617" fmla="*/ 8874421 w 12194024"/>
              <a:gd name="connsiteY7617" fmla="*/ 708463 h 2160250"/>
              <a:gd name="connsiteX7618" fmla="*/ 8866854 w 12194024"/>
              <a:gd name="connsiteY7618" fmla="*/ 716722 h 2160250"/>
              <a:gd name="connsiteX7619" fmla="*/ 9084306 w 12194024"/>
              <a:gd name="connsiteY7619" fmla="*/ 716722 h 2160250"/>
              <a:gd name="connsiteX7620" fmla="*/ 9075540 w 12194024"/>
              <a:gd name="connsiteY7620" fmla="*/ 709386 h 2160250"/>
              <a:gd name="connsiteX7621" fmla="*/ 9083245 w 12194024"/>
              <a:gd name="connsiteY7621" fmla="*/ 700896 h 2160250"/>
              <a:gd name="connsiteX7622" fmla="*/ 9091735 w 12194024"/>
              <a:gd name="connsiteY7622" fmla="*/ 708371 h 2160250"/>
              <a:gd name="connsiteX7623" fmla="*/ 9084306 w 12194024"/>
              <a:gd name="connsiteY7623" fmla="*/ 716722 h 2160250"/>
              <a:gd name="connsiteX7624" fmla="*/ 9192964 w 12194024"/>
              <a:gd name="connsiteY7624" fmla="*/ 716722 h 2160250"/>
              <a:gd name="connsiteX7625" fmla="*/ 9184198 w 12194024"/>
              <a:gd name="connsiteY7625" fmla="*/ 709386 h 2160250"/>
              <a:gd name="connsiteX7626" fmla="*/ 9191903 w 12194024"/>
              <a:gd name="connsiteY7626" fmla="*/ 700896 h 2160250"/>
              <a:gd name="connsiteX7627" fmla="*/ 9200393 w 12194024"/>
              <a:gd name="connsiteY7627" fmla="*/ 708371 h 2160250"/>
              <a:gd name="connsiteX7628" fmla="*/ 9192964 w 12194024"/>
              <a:gd name="connsiteY7628" fmla="*/ 716722 h 2160250"/>
              <a:gd name="connsiteX7629" fmla="*/ 9627639 w 12194024"/>
              <a:gd name="connsiteY7629" fmla="*/ 716722 h 2160250"/>
              <a:gd name="connsiteX7630" fmla="*/ 9618872 w 12194024"/>
              <a:gd name="connsiteY7630" fmla="*/ 709386 h 2160250"/>
              <a:gd name="connsiteX7631" fmla="*/ 9626577 w 12194024"/>
              <a:gd name="connsiteY7631" fmla="*/ 700896 h 2160250"/>
              <a:gd name="connsiteX7632" fmla="*/ 9635067 w 12194024"/>
              <a:gd name="connsiteY7632" fmla="*/ 708371 h 2160250"/>
              <a:gd name="connsiteX7633" fmla="*/ 9627639 w 12194024"/>
              <a:gd name="connsiteY7633" fmla="*/ 716722 h 2160250"/>
              <a:gd name="connsiteX7634" fmla="*/ 9736297 w 12194024"/>
              <a:gd name="connsiteY7634" fmla="*/ 716722 h 2160250"/>
              <a:gd name="connsiteX7635" fmla="*/ 9727530 w 12194024"/>
              <a:gd name="connsiteY7635" fmla="*/ 709386 h 2160250"/>
              <a:gd name="connsiteX7636" fmla="*/ 9735235 w 12194024"/>
              <a:gd name="connsiteY7636" fmla="*/ 700896 h 2160250"/>
              <a:gd name="connsiteX7637" fmla="*/ 9743724 w 12194024"/>
              <a:gd name="connsiteY7637" fmla="*/ 708371 h 2160250"/>
              <a:gd name="connsiteX7638" fmla="*/ 9736297 w 12194024"/>
              <a:gd name="connsiteY7638" fmla="*/ 716722 h 2160250"/>
              <a:gd name="connsiteX7639" fmla="*/ 9953564 w 12194024"/>
              <a:gd name="connsiteY7639" fmla="*/ 716722 h 2160250"/>
              <a:gd name="connsiteX7640" fmla="*/ 9944798 w 12194024"/>
              <a:gd name="connsiteY7640" fmla="*/ 709432 h 2160250"/>
              <a:gd name="connsiteX7641" fmla="*/ 9952502 w 12194024"/>
              <a:gd name="connsiteY7641" fmla="*/ 700942 h 2160250"/>
              <a:gd name="connsiteX7642" fmla="*/ 9961039 w 12194024"/>
              <a:gd name="connsiteY7642" fmla="*/ 708371 h 2160250"/>
              <a:gd name="connsiteX7643" fmla="*/ 9953564 w 12194024"/>
              <a:gd name="connsiteY7643" fmla="*/ 716722 h 2160250"/>
              <a:gd name="connsiteX7644" fmla="*/ 10062267 w 12194024"/>
              <a:gd name="connsiteY7644" fmla="*/ 716722 h 2160250"/>
              <a:gd name="connsiteX7645" fmla="*/ 10053501 w 12194024"/>
              <a:gd name="connsiteY7645" fmla="*/ 709432 h 2160250"/>
              <a:gd name="connsiteX7646" fmla="*/ 10061206 w 12194024"/>
              <a:gd name="connsiteY7646" fmla="*/ 700942 h 2160250"/>
              <a:gd name="connsiteX7647" fmla="*/ 10069742 w 12194024"/>
              <a:gd name="connsiteY7647" fmla="*/ 708371 h 2160250"/>
              <a:gd name="connsiteX7648" fmla="*/ 10062267 w 12194024"/>
              <a:gd name="connsiteY7648" fmla="*/ 716722 h 2160250"/>
              <a:gd name="connsiteX7649" fmla="*/ 10279582 w 12194024"/>
              <a:gd name="connsiteY7649" fmla="*/ 716722 h 2160250"/>
              <a:gd name="connsiteX7650" fmla="*/ 10270815 w 12194024"/>
              <a:gd name="connsiteY7650" fmla="*/ 709432 h 2160250"/>
              <a:gd name="connsiteX7651" fmla="*/ 10278521 w 12194024"/>
              <a:gd name="connsiteY7651" fmla="*/ 700942 h 2160250"/>
              <a:gd name="connsiteX7652" fmla="*/ 10287056 w 12194024"/>
              <a:gd name="connsiteY7652" fmla="*/ 708371 h 2160250"/>
              <a:gd name="connsiteX7653" fmla="*/ 10279582 w 12194024"/>
              <a:gd name="connsiteY7653" fmla="*/ 716722 h 2160250"/>
              <a:gd name="connsiteX7654" fmla="*/ 10496943 w 12194024"/>
              <a:gd name="connsiteY7654" fmla="*/ 716722 h 2160250"/>
              <a:gd name="connsiteX7655" fmla="*/ 10488176 w 12194024"/>
              <a:gd name="connsiteY7655" fmla="*/ 709386 h 2160250"/>
              <a:gd name="connsiteX7656" fmla="*/ 10495881 w 12194024"/>
              <a:gd name="connsiteY7656" fmla="*/ 700896 h 2160250"/>
              <a:gd name="connsiteX7657" fmla="*/ 10504370 w 12194024"/>
              <a:gd name="connsiteY7657" fmla="*/ 708371 h 2160250"/>
              <a:gd name="connsiteX7658" fmla="*/ 10496943 w 12194024"/>
              <a:gd name="connsiteY7658" fmla="*/ 716722 h 2160250"/>
              <a:gd name="connsiteX7659" fmla="*/ 11474904 w 12194024"/>
              <a:gd name="connsiteY7659" fmla="*/ 716722 h 2160250"/>
              <a:gd name="connsiteX7660" fmla="*/ 11466137 w 12194024"/>
              <a:gd name="connsiteY7660" fmla="*/ 709432 h 2160250"/>
              <a:gd name="connsiteX7661" fmla="*/ 11473841 w 12194024"/>
              <a:gd name="connsiteY7661" fmla="*/ 700942 h 2160250"/>
              <a:gd name="connsiteX7662" fmla="*/ 11482377 w 12194024"/>
              <a:gd name="connsiteY7662" fmla="*/ 708371 h 2160250"/>
              <a:gd name="connsiteX7663" fmla="*/ 11474904 w 12194024"/>
              <a:gd name="connsiteY7663" fmla="*/ 716722 h 2160250"/>
              <a:gd name="connsiteX7664" fmla="*/ 11692170 w 12194024"/>
              <a:gd name="connsiteY7664" fmla="*/ 716722 h 2160250"/>
              <a:gd name="connsiteX7665" fmla="*/ 11683451 w 12194024"/>
              <a:gd name="connsiteY7665" fmla="*/ 709386 h 2160250"/>
              <a:gd name="connsiteX7666" fmla="*/ 11691201 w 12194024"/>
              <a:gd name="connsiteY7666" fmla="*/ 700942 h 2160250"/>
              <a:gd name="connsiteX7667" fmla="*/ 11699692 w 12194024"/>
              <a:gd name="connsiteY7667" fmla="*/ 708417 h 2160250"/>
              <a:gd name="connsiteX7668" fmla="*/ 11692170 w 12194024"/>
              <a:gd name="connsiteY7668" fmla="*/ 716722 h 2160250"/>
              <a:gd name="connsiteX7669" fmla="*/ 11800921 w 12194024"/>
              <a:gd name="connsiteY7669" fmla="*/ 716722 h 2160250"/>
              <a:gd name="connsiteX7670" fmla="*/ 11792431 w 12194024"/>
              <a:gd name="connsiteY7670" fmla="*/ 709478 h 2160250"/>
              <a:gd name="connsiteX7671" fmla="*/ 11797829 w 12194024"/>
              <a:gd name="connsiteY7671" fmla="*/ 701127 h 2160250"/>
              <a:gd name="connsiteX7672" fmla="*/ 11808395 w 12194024"/>
              <a:gd name="connsiteY7672" fmla="*/ 708371 h 2160250"/>
              <a:gd name="connsiteX7673" fmla="*/ 11800921 w 12194024"/>
              <a:gd name="connsiteY7673" fmla="*/ 716722 h 2160250"/>
              <a:gd name="connsiteX7674" fmla="*/ 11909623 w 12194024"/>
              <a:gd name="connsiteY7674" fmla="*/ 716722 h 2160250"/>
              <a:gd name="connsiteX7675" fmla="*/ 11900858 w 12194024"/>
              <a:gd name="connsiteY7675" fmla="*/ 709386 h 2160250"/>
              <a:gd name="connsiteX7676" fmla="*/ 11908562 w 12194024"/>
              <a:gd name="connsiteY7676" fmla="*/ 700896 h 2160250"/>
              <a:gd name="connsiteX7677" fmla="*/ 11917053 w 12194024"/>
              <a:gd name="connsiteY7677" fmla="*/ 708371 h 2160250"/>
              <a:gd name="connsiteX7678" fmla="*/ 11909623 w 12194024"/>
              <a:gd name="connsiteY7678" fmla="*/ 716722 h 2160250"/>
              <a:gd name="connsiteX7679" fmla="*/ 12018142 w 12194024"/>
              <a:gd name="connsiteY7679" fmla="*/ 716722 h 2160250"/>
              <a:gd name="connsiteX7680" fmla="*/ 12009745 w 12194024"/>
              <a:gd name="connsiteY7680" fmla="*/ 709386 h 2160250"/>
              <a:gd name="connsiteX7681" fmla="*/ 12015236 w 12194024"/>
              <a:gd name="connsiteY7681" fmla="*/ 701081 h 2160250"/>
              <a:gd name="connsiteX7682" fmla="*/ 12025710 w 12194024"/>
              <a:gd name="connsiteY7682" fmla="*/ 708463 h 2160250"/>
              <a:gd name="connsiteX7683" fmla="*/ 12018142 w 12194024"/>
              <a:gd name="connsiteY7683" fmla="*/ 716722 h 2160250"/>
              <a:gd name="connsiteX7684" fmla="*/ 287626 w 12194024"/>
              <a:gd name="connsiteY7684" fmla="*/ 716722 h 2160250"/>
              <a:gd name="connsiteX7685" fmla="*/ 278859 w 12194024"/>
              <a:gd name="connsiteY7685" fmla="*/ 709432 h 2160250"/>
              <a:gd name="connsiteX7686" fmla="*/ 286565 w 12194024"/>
              <a:gd name="connsiteY7686" fmla="*/ 700942 h 2160250"/>
              <a:gd name="connsiteX7687" fmla="*/ 295099 w 12194024"/>
              <a:gd name="connsiteY7687" fmla="*/ 708371 h 2160250"/>
              <a:gd name="connsiteX7688" fmla="*/ 287626 w 12194024"/>
              <a:gd name="connsiteY7688" fmla="*/ 716722 h 2160250"/>
              <a:gd name="connsiteX7689" fmla="*/ 396236 w 12194024"/>
              <a:gd name="connsiteY7689" fmla="*/ 716722 h 2160250"/>
              <a:gd name="connsiteX7690" fmla="*/ 387516 w 12194024"/>
              <a:gd name="connsiteY7690" fmla="*/ 709386 h 2160250"/>
              <a:gd name="connsiteX7691" fmla="*/ 395267 w 12194024"/>
              <a:gd name="connsiteY7691" fmla="*/ 700942 h 2160250"/>
              <a:gd name="connsiteX7692" fmla="*/ 403757 w 12194024"/>
              <a:gd name="connsiteY7692" fmla="*/ 708417 h 2160250"/>
              <a:gd name="connsiteX7693" fmla="*/ 396236 w 12194024"/>
              <a:gd name="connsiteY7693" fmla="*/ 716722 h 2160250"/>
              <a:gd name="connsiteX7694" fmla="*/ 722207 w 12194024"/>
              <a:gd name="connsiteY7694" fmla="*/ 716722 h 2160250"/>
              <a:gd name="connsiteX7695" fmla="*/ 713810 w 12194024"/>
              <a:gd name="connsiteY7695" fmla="*/ 709386 h 2160250"/>
              <a:gd name="connsiteX7696" fmla="*/ 719301 w 12194024"/>
              <a:gd name="connsiteY7696" fmla="*/ 701081 h 2160250"/>
              <a:gd name="connsiteX7697" fmla="*/ 729775 w 12194024"/>
              <a:gd name="connsiteY7697" fmla="*/ 708463 h 2160250"/>
              <a:gd name="connsiteX7698" fmla="*/ 722207 w 12194024"/>
              <a:gd name="connsiteY7698" fmla="*/ 716722 h 2160250"/>
              <a:gd name="connsiteX7699" fmla="*/ 830865 w 12194024"/>
              <a:gd name="connsiteY7699" fmla="*/ 716722 h 2160250"/>
              <a:gd name="connsiteX7700" fmla="*/ 822468 w 12194024"/>
              <a:gd name="connsiteY7700" fmla="*/ 709386 h 2160250"/>
              <a:gd name="connsiteX7701" fmla="*/ 827958 w 12194024"/>
              <a:gd name="connsiteY7701" fmla="*/ 701081 h 2160250"/>
              <a:gd name="connsiteX7702" fmla="*/ 838432 w 12194024"/>
              <a:gd name="connsiteY7702" fmla="*/ 708463 h 2160250"/>
              <a:gd name="connsiteX7703" fmla="*/ 830865 w 12194024"/>
              <a:gd name="connsiteY7703" fmla="*/ 716722 h 2160250"/>
              <a:gd name="connsiteX7704" fmla="*/ 1265679 w 12194024"/>
              <a:gd name="connsiteY7704" fmla="*/ 716722 h 2160250"/>
              <a:gd name="connsiteX7705" fmla="*/ 1256912 w 12194024"/>
              <a:gd name="connsiteY7705" fmla="*/ 709386 h 2160250"/>
              <a:gd name="connsiteX7706" fmla="*/ 1264618 w 12194024"/>
              <a:gd name="connsiteY7706" fmla="*/ 700896 h 2160250"/>
              <a:gd name="connsiteX7707" fmla="*/ 1273106 w 12194024"/>
              <a:gd name="connsiteY7707" fmla="*/ 708371 h 2160250"/>
              <a:gd name="connsiteX7708" fmla="*/ 1265679 w 12194024"/>
              <a:gd name="connsiteY7708" fmla="*/ 716722 h 2160250"/>
              <a:gd name="connsiteX7709" fmla="*/ 2026279 w 12194024"/>
              <a:gd name="connsiteY7709" fmla="*/ 716722 h 2160250"/>
              <a:gd name="connsiteX7710" fmla="*/ 2017512 w 12194024"/>
              <a:gd name="connsiteY7710" fmla="*/ 709432 h 2160250"/>
              <a:gd name="connsiteX7711" fmla="*/ 2025218 w 12194024"/>
              <a:gd name="connsiteY7711" fmla="*/ 700942 h 2160250"/>
              <a:gd name="connsiteX7712" fmla="*/ 2033753 w 12194024"/>
              <a:gd name="connsiteY7712" fmla="*/ 708371 h 2160250"/>
              <a:gd name="connsiteX7713" fmla="*/ 2026279 w 12194024"/>
              <a:gd name="connsiteY7713" fmla="*/ 716722 h 2160250"/>
              <a:gd name="connsiteX7714" fmla="*/ 2243640 w 12194024"/>
              <a:gd name="connsiteY7714" fmla="*/ 716722 h 2160250"/>
              <a:gd name="connsiteX7715" fmla="*/ 2235150 w 12194024"/>
              <a:gd name="connsiteY7715" fmla="*/ 709478 h 2160250"/>
              <a:gd name="connsiteX7716" fmla="*/ 2240548 w 12194024"/>
              <a:gd name="connsiteY7716" fmla="*/ 701127 h 2160250"/>
              <a:gd name="connsiteX7717" fmla="*/ 2251114 w 12194024"/>
              <a:gd name="connsiteY7717" fmla="*/ 708371 h 2160250"/>
              <a:gd name="connsiteX7718" fmla="*/ 2243640 w 12194024"/>
              <a:gd name="connsiteY7718" fmla="*/ 716722 h 2160250"/>
              <a:gd name="connsiteX7719" fmla="*/ 2569611 w 12194024"/>
              <a:gd name="connsiteY7719" fmla="*/ 716722 h 2160250"/>
              <a:gd name="connsiteX7720" fmla="*/ 2561122 w 12194024"/>
              <a:gd name="connsiteY7720" fmla="*/ 709478 h 2160250"/>
              <a:gd name="connsiteX7721" fmla="*/ 2566519 w 12194024"/>
              <a:gd name="connsiteY7721" fmla="*/ 701127 h 2160250"/>
              <a:gd name="connsiteX7722" fmla="*/ 2577085 w 12194024"/>
              <a:gd name="connsiteY7722" fmla="*/ 708371 h 2160250"/>
              <a:gd name="connsiteX7723" fmla="*/ 2569611 w 12194024"/>
              <a:gd name="connsiteY7723" fmla="*/ 716722 h 2160250"/>
              <a:gd name="connsiteX7724" fmla="*/ 2786878 w 12194024"/>
              <a:gd name="connsiteY7724" fmla="*/ 716722 h 2160250"/>
              <a:gd name="connsiteX7725" fmla="*/ 2778482 w 12194024"/>
              <a:gd name="connsiteY7725" fmla="*/ 709386 h 2160250"/>
              <a:gd name="connsiteX7726" fmla="*/ 2783972 w 12194024"/>
              <a:gd name="connsiteY7726" fmla="*/ 701081 h 2160250"/>
              <a:gd name="connsiteX7727" fmla="*/ 2794446 w 12194024"/>
              <a:gd name="connsiteY7727" fmla="*/ 708463 h 2160250"/>
              <a:gd name="connsiteX7728" fmla="*/ 2786878 w 12194024"/>
              <a:gd name="connsiteY7728" fmla="*/ 716722 h 2160250"/>
              <a:gd name="connsiteX7729" fmla="*/ 3004332 w 12194024"/>
              <a:gd name="connsiteY7729" fmla="*/ 716722 h 2160250"/>
              <a:gd name="connsiteX7730" fmla="*/ 2995565 w 12194024"/>
              <a:gd name="connsiteY7730" fmla="*/ 709386 h 2160250"/>
              <a:gd name="connsiteX7731" fmla="*/ 3003271 w 12194024"/>
              <a:gd name="connsiteY7731" fmla="*/ 700896 h 2160250"/>
              <a:gd name="connsiteX7732" fmla="*/ 3011761 w 12194024"/>
              <a:gd name="connsiteY7732" fmla="*/ 708371 h 2160250"/>
              <a:gd name="connsiteX7733" fmla="*/ 3004332 w 12194024"/>
              <a:gd name="connsiteY7733" fmla="*/ 716722 h 2160250"/>
              <a:gd name="connsiteX7734" fmla="*/ 3112989 w 12194024"/>
              <a:gd name="connsiteY7734" fmla="*/ 716722 h 2160250"/>
              <a:gd name="connsiteX7735" fmla="*/ 3104222 w 12194024"/>
              <a:gd name="connsiteY7735" fmla="*/ 709386 h 2160250"/>
              <a:gd name="connsiteX7736" fmla="*/ 3111928 w 12194024"/>
              <a:gd name="connsiteY7736" fmla="*/ 700896 h 2160250"/>
              <a:gd name="connsiteX7737" fmla="*/ 3120417 w 12194024"/>
              <a:gd name="connsiteY7737" fmla="*/ 708371 h 2160250"/>
              <a:gd name="connsiteX7738" fmla="*/ 3112989 w 12194024"/>
              <a:gd name="connsiteY7738" fmla="*/ 716722 h 2160250"/>
              <a:gd name="connsiteX7739" fmla="*/ 3547664 w 12194024"/>
              <a:gd name="connsiteY7739" fmla="*/ 716722 h 2160250"/>
              <a:gd name="connsiteX7740" fmla="*/ 3538898 w 12194024"/>
              <a:gd name="connsiteY7740" fmla="*/ 709386 h 2160250"/>
              <a:gd name="connsiteX7741" fmla="*/ 3546602 w 12194024"/>
              <a:gd name="connsiteY7741" fmla="*/ 700896 h 2160250"/>
              <a:gd name="connsiteX7742" fmla="*/ 3555092 w 12194024"/>
              <a:gd name="connsiteY7742" fmla="*/ 708371 h 2160250"/>
              <a:gd name="connsiteX7743" fmla="*/ 3547664 w 12194024"/>
              <a:gd name="connsiteY7743" fmla="*/ 716722 h 2160250"/>
              <a:gd name="connsiteX7744" fmla="*/ 3656321 w 12194024"/>
              <a:gd name="connsiteY7744" fmla="*/ 716722 h 2160250"/>
              <a:gd name="connsiteX7745" fmla="*/ 3647554 w 12194024"/>
              <a:gd name="connsiteY7745" fmla="*/ 709386 h 2160250"/>
              <a:gd name="connsiteX7746" fmla="*/ 3655259 w 12194024"/>
              <a:gd name="connsiteY7746" fmla="*/ 700896 h 2160250"/>
              <a:gd name="connsiteX7747" fmla="*/ 3663749 w 12194024"/>
              <a:gd name="connsiteY7747" fmla="*/ 708371 h 2160250"/>
              <a:gd name="connsiteX7748" fmla="*/ 3656321 w 12194024"/>
              <a:gd name="connsiteY7748" fmla="*/ 716722 h 2160250"/>
              <a:gd name="connsiteX7749" fmla="*/ 3873589 w 12194024"/>
              <a:gd name="connsiteY7749" fmla="*/ 716722 h 2160250"/>
              <a:gd name="connsiteX7750" fmla="*/ 3864823 w 12194024"/>
              <a:gd name="connsiteY7750" fmla="*/ 709432 h 2160250"/>
              <a:gd name="connsiteX7751" fmla="*/ 3872528 w 12194024"/>
              <a:gd name="connsiteY7751" fmla="*/ 700942 h 2160250"/>
              <a:gd name="connsiteX7752" fmla="*/ 3881064 w 12194024"/>
              <a:gd name="connsiteY7752" fmla="*/ 708371 h 2160250"/>
              <a:gd name="connsiteX7753" fmla="*/ 3873589 w 12194024"/>
              <a:gd name="connsiteY7753" fmla="*/ 716722 h 2160250"/>
              <a:gd name="connsiteX7754" fmla="*/ 3982293 w 12194024"/>
              <a:gd name="connsiteY7754" fmla="*/ 716722 h 2160250"/>
              <a:gd name="connsiteX7755" fmla="*/ 3973526 w 12194024"/>
              <a:gd name="connsiteY7755" fmla="*/ 709432 h 2160250"/>
              <a:gd name="connsiteX7756" fmla="*/ 3981232 w 12194024"/>
              <a:gd name="connsiteY7756" fmla="*/ 700942 h 2160250"/>
              <a:gd name="connsiteX7757" fmla="*/ 3989767 w 12194024"/>
              <a:gd name="connsiteY7757" fmla="*/ 708371 h 2160250"/>
              <a:gd name="connsiteX7758" fmla="*/ 3982293 w 12194024"/>
              <a:gd name="connsiteY7758" fmla="*/ 716722 h 2160250"/>
              <a:gd name="connsiteX7759" fmla="*/ 4199607 w 12194024"/>
              <a:gd name="connsiteY7759" fmla="*/ 716722 h 2160250"/>
              <a:gd name="connsiteX7760" fmla="*/ 4190840 w 12194024"/>
              <a:gd name="connsiteY7760" fmla="*/ 709432 h 2160250"/>
              <a:gd name="connsiteX7761" fmla="*/ 4198546 w 12194024"/>
              <a:gd name="connsiteY7761" fmla="*/ 700942 h 2160250"/>
              <a:gd name="connsiteX7762" fmla="*/ 4207081 w 12194024"/>
              <a:gd name="connsiteY7762" fmla="*/ 708371 h 2160250"/>
              <a:gd name="connsiteX7763" fmla="*/ 4199607 w 12194024"/>
              <a:gd name="connsiteY7763" fmla="*/ 716722 h 2160250"/>
              <a:gd name="connsiteX7764" fmla="*/ 4416967 w 12194024"/>
              <a:gd name="connsiteY7764" fmla="*/ 716722 h 2160250"/>
              <a:gd name="connsiteX7765" fmla="*/ 4408201 w 12194024"/>
              <a:gd name="connsiteY7765" fmla="*/ 709386 h 2160250"/>
              <a:gd name="connsiteX7766" fmla="*/ 4415906 w 12194024"/>
              <a:gd name="connsiteY7766" fmla="*/ 700896 h 2160250"/>
              <a:gd name="connsiteX7767" fmla="*/ 4424396 w 12194024"/>
              <a:gd name="connsiteY7767" fmla="*/ 708371 h 2160250"/>
              <a:gd name="connsiteX7768" fmla="*/ 4416967 w 12194024"/>
              <a:gd name="connsiteY7768" fmla="*/ 716722 h 2160250"/>
              <a:gd name="connsiteX7769" fmla="*/ 5394928 w 12194024"/>
              <a:gd name="connsiteY7769" fmla="*/ 716722 h 2160250"/>
              <a:gd name="connsiteX7770" fmla="*/ 5386161 w 12194024"/>
              <a:gd name="connsiteY7770" fmla="*/ 709432 h 2160250"/>
              <a:gd name="connsiteX7771" fmla="*/ 5393867 w 12194024"/>
              <a:gd name="connsiteY7771" fmla="*/ 700942 h 2160250"/>
              <a:gd name="connsiteX7772" fmla="*/ 5402402 w 12194024"/>
              <a:gd name="connsiteY7772" fmla="*/ 708371 h 2160250"/>
              <a:gd name="connsiteX7773" fmla="*/ 5394928 w 12194024"/>
              <a:gd name="connsiteY7773" fmla="*/ 716722 h 2160250"/>
              <a:gd name="connsiteX7774" fmla="*/ 5612196 w 12194024"/>
              <a:gd name="connsiteY7774" fmla="*/ 716722 h 2160250"/>
              <a:gd name="connsiteX7775" fmla="*/ 5603476 w 12194024"/>
              <a:gd name="connsiteY7775" fmla="*/ 709386 h 2160250"/>
              <a:gd name="connsiteX7776" fmla="*/ 5611227 w 12194024"/>
              <a:gd name="connsiteY7776" fmla="*/ 700942 h 2160250"/>
              <a:gd name="connsiteX7777" fmla="*/ 5619717 w 12194024"/>
              <a:gd name="connsiteY7777" fmla="*/ 708417 h 2160250"/>
              <a:gd name="connsiteX7778" fmla="*/ 5612196 w 12194024"/>
              <a:gd name="connsiteY7778" fmla="*/ 716722 h 2160250"/>
              <a:gd name="connsiteX7779" fmla="*/ 5720946 w 12194024"/>
              <a:gd name="connsiteY7779" fmla="*/ 716722 h 2160250"/>
              <a:gd name="connsiteX7780" fmla="*/ 5712456 w 12194024"/>
              <a:gd name="connsiteY7780" fmla="*/ 709478 h 2160250"/>
              <a:gd name="connsiteX7781" fmla="*/ 5717854 w 12194024"/>
              <a:gd name="connsiteY7781" fmla="*/ 701127 h 2160250"/>
              <a:gd name="connsiteX7782" fmla="*/ 5728420 w 12194024"/>
              <a:gd name="connsiteY7782" fmla="*/ 708371 h 2160250"/>
              <a:gd name="connsiteX7783" fmla="*/ 5720946 w 12194024"/>
              <a:gd name="connsiteY7783" fmla="*/ 716722 h 2160250"/>
              <a:gd name="connsiteX7784" fmla="*/ 5829648 w 12194024"/>
              <a:gd name="connsiteY7784" fmla="*/ 716722 h 2160250"/>
              <a:gd name="connsiteX7785" fmla="*/ 5820883 w 12194024"/>
              <a:gd name="connsiteY7785" fmla="*/ 709386 h 2160250"/>
              <a:gd name="connsiteX7786" fmla="*/ 5828587 w 12194024"/>
              <a:gd name="connsiteY7786" fmla="*/ 700896 h 2160250"/>
              <a:gd name="connsiteX7787" fmla="*/ 5837078 w 12194024"/>
              <a:gd name="connsiteY7787" fmla="*/ 708371 h 2160250"/>
              <a:gd name="connsiteX7788" fmla="*/ 5829648 w 12194024"/>
              <a:gd name="connsiteY7788" fmla="*/ 716722 h 2160250"/>
              <a:gd name="connsiteX7789" fmla="*/ 5938167 w 12194024"/>
              <a:gd name="connsiteY7789" fmla="*/ 716722 h 2160250"/>
              <a:gd name="connsiteX7790" fmla="*/ 5929771 w 12194024"/>
              <a:gd name="connsiteY7790" fmla="*/ 709386 h 2160250"/>
              <a:gd name="connsiteX7791" fmla="*/ 5935261 w 12194024"/>
              <a:gd name="connsiteY7791" fmla="*/ 701081 h 2160250"/>
              <a:gd name="connsiteX7792" fmla="*/ 5945735 w 12194024"/>
              <a:gd name="connsiteY7792" fmla="*/ 708463 h 2160250"/>
              <a:gd name="connsiteX7793" fmla="*/ 5938167 w 12194024"/>
              <a:gd name="connsiteY7793" fmla="*/ 716722 h 2160250"/>
              <a:gd name="connsiteX7794" fmla="*/ 9518982 w 12194024"/>
              <a:gd name="connsiteY7794" fmla="*/ 716768 h 2160250"/>
              <a:gd name="connsiteX7795" fmla="*/ 9510169 w 12194024"/>
              <a:gd name="connsiteY7795" fmla="*/ 709524 h 2160250"/>
              <a:gd name="connsiteX7796" fmla="*/ 9517829 w 12194024"/>
              <a:gd name="connsiteY7796" fmla="*/ 700942 h 2160250"/>
              <a:gd name="connsiteX7797" fmla="*/ 9526409 w 12194024"/>
              <a:gd name="connsiteY7797" fmla="*/ 708325 h 2160250"/>
              <a:gd name="connsiteX7798" fmla="*/ 9518982 w 12194024"/>
              <a:gd name="connsiteY7798" fmla="*/ 716768 h 2160250"/>
              <a:gd name="connsiteX7799" fmla="*/ 10822960 w 12194024"/>
              <a:gd name="connsiteY7799" fmla="*/ 716768 h 2160250"/>
              <a:gd name="connsiteX7800" fmla="*/ 10814148 w 12194024"/>
              <a:gd name="connsiteY7800" fmla="*/ 709524 h 2160250"/>
              <a:gd name="connsiteX7801" fmla="*/ 10821807 w 12194024"/>
              <a:gd name="connsiteY7801" fmla="*/ 700942 h 2160250"/>
              <a:gd name="connsiteX7802" fmla="*/ 10830388 w 12194024"/>
              <a:gd name="connsiteY7802" fmla="*/ 708325 h 2160250"/>
              <a:gd name="connsiteX7803" fmla="*/ 10822960 w 12194024"/>
              <a:gd name="connsiteY7803" fmla="*/ 716768 h 2160250"/>
              <a:gd name="connsiteX7804" fmla="*/ 10931617 w 12194024"/>
              <a:gd name="connsiteY7804" fmla="*/ 716768 h 2160250"/>
              <a:gd name="connsiteX7805" fmla="*/ 10922804 w 12194024"/>
              <a:gd name="connsiteY7805" fmla="*/ 709524 h 2160250"/>
              <a:gd name="connsiteX7806" fmla="*/ 10930463 w 12194024"/>
              <a:gd name="connsiteY7806" fmla="*/ 700942 h 2160250"/>
              <a:gd name="connsiteX7807" fmla="*/ 10939046 w 12194024"/>
              <a:gd name="connsiteY7807" fmla="*/ 708325 h 2160250"/>
              <a:gd name="connsiteX7808" fmla="*/ 10931617 w 12194024"/>
              <a:gd name="connsiteY7808" fmla="*/ 716768 h 2160250"/>
              <a:gd name="connsiteX7809" fmla="*/ 11148931 w 12194024"/>
              <a:gd name="connsiteY7809" fmla="*/ 716768 h 2160250"/>
              <a:gd name="connsiteX7810" fmla="*/ 11140119 w 12194024"/>
              <a:gd name="connsiteY7810" fmla="*/ 709478 h 2160250"/>
              <a:gd name="connsiteX7811" fmla="*/ 11147824 w 12194024"/>
              <a:gd name="connsiteY7811" fmla="*/ 700942 h 2160250"/>
              <a:gd name="connsiteX7812" fmla="*/ 11156360 w 12194024"/>
              <a:gd name="connsiteY7812" fmla="*/ 708371 h 2160250"/>
              <a:gd name="connsiteX7813" fmla="*/ 11148931 w 12194024"/>
              <a:gd name="connsiteY7813" fmla="*/ 716768 h 2160250"/>
              <a:gd name="connsiteX7814" fmla="*/ 11257589 w 12194024"/>
              <a:gd name="connsiteY7814" fmla="*/ 716768 h 2160250"/>
              <a:gd name="connsiteX7815" fmla="*/ 11248776 w 12194024"/>
              <a:gd name="connsiteY7815" fmla="*/ 709478 h 2160250"/>
              <a:gd name="connsiteX7816" fmla="*/ 11256482 w 12194024"/>
              <a:gd name="connsiteY7816" fmla="*/ 700942 h 2160250"/>
              <a:gd name="connsiteX7817" fmla="*/ 11265017 w 12194024"/>
              <a:gd name="connsiteY7817" fmla="*/ 708371 h 2160250"/>
              <a:gd name="connsiteX7818" fmla="*/ 11257589 w 12194024"/>
              <a:gd name="connsiteY7818" fmla="*/ 716768 h 2160250"/>
              <a:gd name="connsiteX7819" fmla="*/ 12126984 w 12194024"/>
              <a:gd name="connsiteY7819" fmla="*/ 716768 h 2160250"/>
              <a:gd name="connsiteX7820" fmla="*/ 12118125 w 12194024"/>
              <a:gd name="connsiteY7820" fmla="*/ 709524 h 2160250"/>
              <a:gd name="connsiteX7821" fmla="*/ 12125785 w 12194024"/>
              <a:gd name="connsiteY7821" fmla="*/ 700942 h 2160250"/>
              <a:gd name="connsiteX7822" fmla="*/ 12134367 w 12194024"/>
              <a:gd name="connsiteY7822" fmla="*/ 708325 h 2160250"/>
              <a:gd name="connsiteX7823" fmla="*/ 12126984 w 12194024"/>
              <a:gd name="connsiteY7823" fmla="*/ 716768 h 2160250"/>
              <a:gd name="connsiteX7824" fmla="*/ 178969 w 12194024"/>
              <a:gd name="connsiteY7824" fmla="*/ 716768 h 2160250"/>
              <a:gd name="connsiteX7825" fmla="*/ 170155 w 12194024"/>
              <a:gd name="connsiteY7825" fmla="*/ 709478 h 2160250"/>
              <a:gd name="connsiteX7826" fmla="*/ 177861 w 12194024"/>
              <a:gd name="connsiteY7826" fmla="*/ 700942 h 2160250"/>
              <a:gd name="connsiteX7827" fmla="*/ 186397 w 12194024"/>
              <a:gd name="connsiteY7827" fmla="*/ 708371 h 2160250"/>
              <a:gd name="connsiteX7828" fmla="*/ 178969 w 12194024"/>
              <a:gd name="connsiteY7828" fmla="*/ 716768 h 2160250"/>
              <a:gd name="connsiteX7829" fmla="*/ 504986 w 12194024"/>
              <a:gd name="connsiteY7829" fmla="*/ 716768 h 2160250"/>
              <a:gd name="connsiteX7830" fmla="*/ 496174 w 12194024"/>
              <a:gd name="connsiteY7830" fmla="*/ 709478 h 2160250"/>
              <a:gd name="connsiteX7831" fmla="*/ 503879 w 12194024"/>
              <a:gd name="connsiteY7831" fmla="*/ 700942 h 2160250"/>
              <a:gd name="connsiteX7832" fmla="*/ 512414 w 12194024"/>
              <a:gd name="connsiteY7832" fmla="*/ 708371 h 2160250"/>
              <a:gd name="connsiteX7833" fmla="*/ 504986 w 12194024"/>
              <a:gd name="connsiteY7833" fmla="*/ 716768 h 2160250"/>
              <a:gd name="connsiteX7834" fmla="*/ 613689 w 12194024"/>
              <a:gd name="connsiteY7834" fmla="*/ 716768 h 2160250"/>
              <a:gd name="connsiteX7835" fmla="*/ 604877 w 12194024"/>
              <a:gd name="connsiteY7835" fmla="*/ 709524 h 2160250"/>
              <a:gd name="connsiteX7836" fmla="*/ 612535 w 12194024"/>
              <a:gd name="connsiteY7836" fmla="*/ 700942 h 2160250"/>
              <a:gd name="connsiteX7837" fmla="*/ 621118 w 12194024"/>
              <a:gd name="connsiteY7837" fmla="*/ 708325 h 2160250"/>
              <a:gd name="connsiteX7838" fmla="*/ 613689 w 12194024"/>
              <a:gd name="connsiteY7838" fmla="*/ 716768 h 2160250"/>
              <a:gd name="connsiteX7839" fmla="*/ 1374382 w 12194024"/>
              <a:gd name="connsiteY7839" fmla="*/ 716768 h 2160250"/>
              <a:gd name="connsiteX7840" fmla="*/ 1365523 w 12194024"/>
              <a:gd name="connsiteY7840" fmla="*/ 709524 h 2160250"/>
              <a:gd name="connsiteX7841" fmla="*/ 1373182 w 12194024"/>
              <a:gd name="connsiteY7841" fmla="*/ 700942 h 2160250"/>
              <a:gd name="connsiteX7842" fmla="*/ 1381764 w 12194024"/>
              <a:gd name="connsiteY7842" fmla="*/ 708325 h 2160250"/>
              <a:gd name="connsiteX7843" fmla="*/ 1374382 w 12194024"/>
              <a:gd name="connsiteY7843" fmla="*/ 716768 h 2160250"/>
              <a:gd name="connsiteX7844" fmla="*/ 2678313 w 12194024"/>
              <a:gd name="connsiteY7844" fmla="*/ 716768 h 2160250"/>
              <a:gd name="connsiteX7845" fmla="*/ 2669502 w 12194024"/>
              <a:gd name="connsiteY7845" fmla="*/ 709478 h 2160250"/>
              <a:gd name="connsiteX7846" fmla="*/ 2677206 w 12194024"/>
              <a:gd name="connsiteY7846" fmla="*/ 700942 h 2160250"/>
              <a:gd name="connsiteX7847" fmla="*/ 2685742 w 12194024"/>
              <a:gd name="connsiteY7847" fmla="*/ 708371 h 2160250"/>
              <a:gd name="connsiteX7848" fmla="*/ 2678313 w 12194024"/>
              <a:gd name="connsiteY7848" fmla="*/ 716768 h 2160250"/>
              <a:gd name="connsiteX7849" fmla="*/ 3439006 w 12194024"/>
              <a:gd name="connsiteY7849" fmla="*/ 716768 h 2160250"/>
              <a:gd name="connsiteX7850" fmla="*/ 3430194 w 12194024"/>
              <a:gd name="connsiteY7850" fmla="*/ 709524 h 2160250"/>
              <a:gd name="connsiteX7851" fmla="*/ 3437853 w 12194024"/>
              <a:gd name="connsiteY7851" fmla="*/ 700942 h 2160250"/>
              <a:gd name="connsiteX7852" fmla="*/ 3446434 w 12194024"/>
              <a:gd name="connsiteY7852" fmla="*/ 708325 h 2160250"/>
              <a:gd name="connsiteX7853" fmla="*/ 3439006 w 12194024"/>
              <a:gd name="connsiteY7853" fmla="*/ 716768 h 2160250"/>
              <a:gd name="connsiteX7854" fmla="*/ 4742985 w 12194024"/>
              <a:gd name="connsiteY7854" fmla="*/ 716768 h 2160250"/>
              <a:gd name="connsiteX7855" fmla="*/ 4734173 w 12194024"/>
              <a:gd name="connsiteY7855" fmla="*/ 709524 h 2160250"/>
              <a:gd name="connsiteX7856" fmla="*/ 4741832 w 12194024"/>
              <a:gd name="connsiteY7856" fmla="*/ 700942 h 2160250"/>
              <a:gd name="connsiteX7857" fmla="*/ 4750413 w 12194024"/>
              <a:gd name="connsiteY7857" fmla="*/ 708325 h 2160250"/>
              <a:gd name="connsiteX7858" fmla="*/ 4742985 w 12194024"/>
              <a:gd name="connsiteY7858" fmla="*/ 716768 h 2160250"/>
              <a:gd name="connsiteX7859" fmla="*/ 4851642 w 12194024"/>
              <a:gd name="connsiteY7859" fmla="*/ 716768 h 2160250"/>
              <a:gd name="connsiteX7860" fmla="*/ 4842830 w 12194024"/>
              <a:gd name="connsiteY7860" fmla="*/ 709524 h 2160250"/>
              <a:gd name="connsiteX7861" fmla="*/ 4850488 w 12194024"/>
              <a:gd name="connsiteY7861" fmla="*/ 700942 h 2160250"/>
              <a:gd name="connsiteX7862" fmla="*/ 4859070 w 12194024"/>
              <a:gd name="connsiteY7862" fmla="*/ 708325 h 2160250"/>
              <a:gd name="connsiteX7863" fmla="*/ 4851642 w 12194024"/>
              <a:gd name="connsiteY7863" fmla="*/ 716768 h 2160250"/>
              <a:gd name="connsiteX7864" fmla="*/ 5068956 w 12194024"/>
              <a:gd name="connsiteY7864" fmla="*/ 716768 h 2160250"/>
              <a:gd name="connsiteX7865" fmla="*/ 5060144 w 12194024"/>
              <a:gd name="connsiteY7865" fmla="*/ 709478 h 2160250"/>
              <a:gd name="connsiteX7866" fmla="*/ 5067849 w 12194024"/>
              <a:gd name="connsiteY7866" fmla="*/ 700942 h 2160250"/>
              <a:gd name="connsiteX7867" fmla="*/ 5076385 w 12194024"/>
              <a:gd name="connsiteY7867" fmla="*/ 708371 h 2160250"/>
              <a:gd name="connsiteX7868" fmla="*/ 5068956 w 12194024"/>
              <a:gd name="connsiteY7868" fmla="*/ 716768 h 2160250"/>
              <a:gd name="connsiteX7869" fmla="*/ 5177614 w 12194024"/>
              <a:gd name="connsiteY7869" fmla="*/ 716768 h 2160250"/>
              <a:gd name="connsiteX7870" fmla="*/ 5168801 w 12194024"/>
              <a:gd name="connsiteY7870" fmla="*/ 709478 h 2160250"/>
              <a:gd name="connsiteX7871" fmla="*/ 5176506 w 12194024"/>
              <a:gd name="connsiteY7871" fmla="*/ 700942 h 2160250"/>
              <a:gd name="connsiteX7872" fmla="*/ 5185042 w 12194024"/>
              <a:gd name="connsiteY7872" fmla="*/ 708371 h 2160250"/>
              <a:gd name="connsiteX7873" fmla="*/ 5177614 w 12194024"/>
              <a:gd name="connsiteY7873" fmla="*/ 716768 h 2160250"/>
              <a:gd name="connsiteX7874" fmla="*/ 6047010 w 12194024"/>
              <a:gd name="connsiteY7874" fmla="*/ 716768 h 2160250"/>
              <a:gd name="connsiteX7875" fmla="*/ 6038150 w 12194024"/>
              <a:gd name="connsiteY7875" fmla="*/ 709524 h 2160250"/>
              <a:gd name="connsiteX7876" fmla="*/ 6045810 w 12194024"/>
              <a:gd name="connsiteY7876" fmla="*/ 700942 h 2160250"/>
              <a:gd name="connsiteX7877" fmla="*/ 6054392 w 12194024"/>
              <a:gd name="connsiteY7877" fmla="*/ 708325 h 2160250"/>
              <a:gd name="connsiteX7878" fmla="*/ 6047010 w 12194024"/>
              <a:gd name="connsiteY7878" fmla="*/ 716768 h 2160250"/>
              <a:gd name="connsiteX7879" fmla="*/ 6258943 w 12194024"/>
              <a:gd name="connsiteY7879" fmla="*/ 716768 h 2160250"/>
              <a:gd name="connsiteX7880" fmla="*/ 6250131 w 12194024"/>
              <a:gd name="connsiteY7880" fmla="*/ 709478 h 2160250"/>
              <a:gd name="connsiteX7881" fmla="*/ 6257836 w 12194024"/>
              <a:gd name="connsiteY7881" fmla="*/ 700942 h 2160250"/>
              <a:gd name="connsiteX7882" fmla="*/ 6266372 w 12194024"/>
              <a:gd name="connsiteY7882" fmla="*/ 708371 h 2160250"/>
              <a:gd name="connsiteX7883" fmla="*/ 6258943 w 12194024"/>
              <a:gd name="connsiteY7883" fmla="*/ 716768 h 2160250"/>
              <a:gd name="connsiteX7884" fmla="*/ 6584961 w 12194024"/>
              <a:gd name="connsiteY7884" fmla="*/ 716768 h 2160250"/>
              <a:gd name="connsiteX7885" fmla="*/ 6576149 w 12194024"/>
              <a:gd name="connsiteY7885" fmla="*/ 709478 h 2160250"/>
              <a:gd name="connsiteX7886" fmla="*/ 6583854 w 12194024"/>
              <a:gd name="connsiteY7886" fmla="*/ 700942 h 2160250"/>
              <a:gd name="connsiteX7887" fmla="*/ 6592389 w 12194024"/>
              <a:gd name="connsiteY7887" fmla="*/ 708371 h 2160250"/>
              <a:gd name="connsiteX7888" fmla="*/ 6584961 w 12194024"/>
              <a:gd name="connsiteY7888" fmla="*/ 716768 h 2160250"/>
              <a:gd name="connsiteX7889" fmla="*/ 6693664 w 12194024"/>
              <a:gd name="connsiteY7889" fmla="*/ 716768 h 2160250"/>
              <a:gd name="connsiteX7890" fmla="*/ 6684852 w 12194024"/>
              <a:gd name="connsiteY7890" fmla="*/ 709524 h 2160250"/>
              <a:gd name="connsiteX7891" fmla="*/ 6692510 w 12194024"/>
              <a:gd name="connsiteY7891" fmla="*/ 700942 h 2160250"/>
              <a:gd name="connsiteX7892" fmla="*/ 6701093 w 12194024"/>
              <a:gd name="connsiteY7892" fmla="*/ 708325 h 2160250"/>
              <a:gd name="connsiteX7893" fmla="*/ 6693664 w 12194024"/>
              <a:gd name="connsiteY7893" fmla="*/ 716768 h 2160250"/>
              <a:gd name="connsiteX7894" fmla="*/ 7454357 w 12194024"/>
              <a:gd name="connsiteY7894" fmla="*/ 716769 h 2160250"/>
              <a:gd name="connsiteX7895" fmla="*/ 7445499 w 12194024"/>
              <a:gd name="connsiteY7895" fmla="*/ 709524 h 2160250"/>
              <a:gd name="connsiteX7896" fmla="*/ 7453157 w 12194024"/>
              <a:gd name="connsiteY7896" fmla="*/ 700942 h 2160250"/>
              <a:gd name="connsiteX7897" fmla="*/ 7461739 w 12194024"/>
              <a:gd name="connsiteY7897" fmla="*/ 708325 h 2160250"/>
              <a:gd name="connsiteX7898" fmla="*/ 7454357 w 12194024"/>
              <a:gd name="connsiteY7898" fmla="*/ 716769 h 2160250"/>
              <a:gd name="connsiteX7899" fmla="*/ 8758289 w 12194024"/>
              <a:gd name="connsiteY7899" fmla="*/ 716769 h 2160250"/>
              <a:gd name="connsiteX7900" fmla="*/ 8749477 w 12194024"/>
              <a:gd name="connsiteY7900" fmla="*/ 709478 h 2160250"/>
              <a:gd name="connsiteX7901" fmla="*/ 8757182 w 12194024"/>
              <a:gd name="connsiteY7901" fmla="*/ 700942 h 2160250"/>
              <a:gd name="connsiteX7902" fmla="*/ 8765717 w 12194024"/>
              <a:gd name="connsiteY7902" fmla="*/ 708371 h 2160250"/>
              <a:gd name="connsiteX7903" fmla="*/ 8758289 w 12194024"/>
              <a:gd name="connsiteY7903" fmla="*/ 716769 h 2160250"/>
              <a:gd name="connsiteX7904" fmla="*/ 994981 w 12194024"/>
              <a:gd name="connsiteY7904" fmla="*/ 771489 h 2160250"/>
              <a:gd name="connsiteX7905" fmla="*/ 985385 w 12194024"/>
              <a:gd name="connsiteY7905" fmla="*/ 765306 h 2160250"/>
              <a:gd name="connsiteX7906" fmla="*/ 993044 w 12194024"/>
              <a:gd name="connsiteY7906" fmla="*/ 755202 h 2160250"/>
              <a:gd name="connsiteX7907" fmla="*/ 1004625 w 12194024"/>
              <a:gd name="connsiteY7907" fmla="*/ 762030 h 2160250"/>
              <a:gd name="connsiteX7908" fmla="*/ 994981 w 12194024"/>
              <a:gd name="connsiteY7908" fmla="*/ 771489 h 2160250"/>
              <a:gd name="connsiteX7909" fmla="*/ 1538313 w 12194024"/>
              <a:gd name="connsiteY7909" fmla="*/ 771489 h 2160250"/>
              <a:gd name="connsiteX7910" fmla="*/ 1528716 w 12194024"/>
              <a:gd name="connsiteY7910" fmla="*/ 765306 h 2160250"/>
              <a:gd name="connsiteX7911" fmla="*/ 1536376 w 12194024"/>
              <a:gd name="connsiteY7911" fmla="*/ 755202 h 2160250"/>
              <a:gd name="connsiteX7912" fmla="*/ 1547957 w 12194024"/>
              <a:gd name="connsiteY7912" fmla="*/ 762030 h 2160250"/>
              <a:gd name="connsiteX7913" fmla="*/ 1538313 w 12194024"/>
              <a:gd name="connsiteY7913" fmla="*/ 771489 h 2160250"/>
              <a:gd name="connsiteX7914" fmla="*/ 2516320 w 12194024"/>
              <a:gd name="connsiteY7914" fmla="*/ 771489 h 2160250"/>
              <a:gd name="connsiteX7915" fmla="*/ 2506723 w 12194024"/>
              <a:gd name="connsiteY7915" fmla="*/ 765306 h 2160250"/>
              <a:gd name="connsiteX7916" fmla="*/ 2514382 w 12194024"/>
              <a:gd name="connsiteY7916" fmla="*/ 755202 h 2160250"/>
              <a:gd name="connsiteX7917" fmla="*/ 2525964 w 12194024"/>
              <a:gd name="connsiteY7917" fmla="*/ 762030 h 2160250"/>
              <a:gd name="connsiteX7918" fmla="*/ 2516320 w 12194024"/>
              <a:gd name="connsiteY7918" fmla="*/ 771489 h 2160250"/>
              <a:gd name="connsiteX7919" fmla="*/ 3711642 w 12194024"/>
              <a:gd name="connsiteY7919" fmla="*/ 771489 h 2160250"/>
              <a:gd name="connsiteX7920" fmla="*/ 3702044 w 12194024"/>
              <a:gd name="connsiteY7920" fmla="*/ 765306 h 2160250"/>
              <a:gd name="connsiteX7921" fmla="*/ 3709703 w 12194024"/>
              <a:gd name="connsiteY7921" fmla="*/ 755202 h 2160250"/>
              <a:gd name="connsiteX7922" fmla="*/ 3721284 w 12194024"/>
              <a:gd name="connsiteY7922" fmla="*/ 762030 h 2160250"/>
              <a:gd name="connsiteX7923" fmla="*/ 3711642 w 12194024"/>
              <a:gd name="connsiteY7923" fmla="*/ 771489 h 2160250"/>
              <a:gd name="connsiteX7924" fmla="*/ 4906963 w 12194024"/>
              <a:gd name="connsiteY7924" fmla="*/ 771489 h 2160250"/>
              <a:gd name="connsiteX7925" fmla="*/ 4897366 w 12194024"/>
              <a:gd name="connsiteY7925" fmla="*/ 765306 h 2160250"/>
              <a:gd name="connsiteX7926" fmla="*/ 4905025 w 12194024"/>
              <a:gd name="connsiteY7926" fmla="*/ 755202 h 2160250"/>
              <a:gd name="connsiteX7927" fmla="*/ 4916606 w 12194024"/>
              <a:gd name="connsiteY7927" fmla="*/ 762030 h 2160250"/>
              <a:gd name="connsiteX7928" fmla="*/ 4906963 w 12194024"/>
              <a:gd name="connsiteY7928" fmla="*/ 771489 h 2160250"/>
              <a:gd name="connsiteX7929" fmla="*/ 7074956 w 12194024"/>
              <a:gd name="connsiteY7929" fmla="*/ 771489 h 2160250"/>
              <a:gd name="connsiteX7930" fmla="*/ 7065360 w 12194024"/>
              <a:gd name="connsiteY7930" fmla="*/ 765306 h 2160250"/>
              <a:gd name="connsiteX7931" fmla="*/ 7073019 w 12194024"/>
              <a:gd name="connsiteY7931" fmla="*/ 755202 h 2160250"/>
              <a:gd name="connsiteX7932" fmla="*/ 7084600 w 12194024"/>
              <a:gd name="connsiteY7932" fmla="*/ 762030 h 2160250"/>
              <a:gd name="connsiteX7933" fmla="*/ 7074956 w 12194024"/>
              <a:gd name="connsiteY7933" fmla="*/ 771489 h 2160250"/>
              <a:gd name="connsiteX7934" fmla="*/ 7618289 w 12194024"/>
              <a:gd name="connsiteY7934" fmla="*/ 771489 h 2160250"/>
              <a:gd name="connsiteX7935" fmla="*/ 7608691 w 12194024"/>
              <a:gd name="connsiteY7935" fmla="*/ 765306 h 2160250"/>
              <a:gd name="connsiteX7936" fmla="*/ 7616351 w 12194024"/>
              <a:gd name="connsiteY7936" fmla="*/ 755202 h 2160250"/>
              <a:gd name="connsiteX7937" fmla="*/ 7627932 w 12194024"/>
              <a:gd name="connsiteY7937" fmla="*/ 762030 h 2160250"/>
              <a:gd name="connsiteX7938" fmla="*/ 7618289 w 12194024"/>
              <a:gd name="connsiteY7938" fmla="*/ 771489 h 2160250"/>
              <a:gd name="connsiteX7939" fmla="*/ 8596295 w 12194024"/>
              <a:gd name="connsiteY7939" fmla="*/ 771489 h 2160250"/>
              <a:gd name="connsiteX7940" fmla="*/ 8586698 w 12194024"/>
              <a:gd name="connsiteY7940" fmla="*/ 765306 h 2160250"/>
              <a:gd name="connsiteX7941" fmla="*/ 8594357 w 12194024"/>
              <a:gd name="connsiteY7941" fmla="*/ 755202 h 2160250"/>
              <a:gd name="connsiteX7942" fmla="*/ 8605938 w 12194024"/>
              <a:gd name="connsiteY7942" fmla="*/ 762030 h 2160250"/>
              <a:gd name="connsiteX7943" fmla="*/ 8596295 w 12194024"/>
              <a:gd name="connsiteY7943" fmla="*/ 771489 h 2160250"/>
              <a:gd name="connsiteX7944" fmla="*/ 9791616 w 12194024"/>
              <a:gd name="connsiteY7944" fmla="*/ 771489 h 2160250"/>
              <a:gd name="connsiteX7945" fmla="*/ 9782019 w 12194024"/>
              <a:gd name="connsiteY7945" fmla="*/ 765306 h 2160250"/>
              <a:gd name="connsiteX7946" fmla="*/ 9789679 w 12194024"/>
              <a:gd name="connsiteY7946" fmla="*/ 755202 h 2160250"/>
              <a:gd name="connsiteX7947" fmla="*/ 9801260 w 12194024"/>
              <a:gd name="connsiteY7947" fmla="*/ 762030 h 2160250"/>
              <a:gd name="connsiteX7948" fmla="*/ 9791616 w 12194024"/>
              <a:gd name="connsiteY7948" fmla="*/ 771489 h 2160250"/>
              <a:gd name="connsiteX7949" fmla="*/ 10986938 w 12194024"/>
              <a:gd name="connsiteY7949" fmla="*/ 771489 h 2160250"/>
              <a:gd name="connsiteX7950" fmla="*/ 10977341 w 12194024"/>
              <a:gd name="connsiteY7950" fmla="*/ 765306 h 2160250"/>
              <a:gd name="connsiteX7951" fmla="*/ 10985001 w 12194024"/>
              <a:gd name="connsiteY7951" fmla="*/ 755202 h 2160250"/>
              <a:gd name="connsiteX7952" fmla="*/ 10996581 w 12194024"/>
              <a:gd name="connsiteY7952" fmla="*/ 762030 h 2160250"/>
              <a:gd name="connsiteX7953" fmla="*/ 10986938 w 12194024"/>
              <a:gd name="connsiteY7953" fmla="*/ 771489 h 2160250"/>
              <a:gd name="connsiteX7954" fmla="*/ 12182259 w 12194024"/>
              <a:gd name="connsiteY7954" fmla="*/ 771489 h 2160250"/>
              <a:gd name="connsiteX7955" fmla="*/ 12172662 w 12194024"/>
              <a:gd name="connsiteY7955" fmla="*/ 765306 h 2160250"/>
              <a:gd name="connsiteX7956" fmla="*/ 12180320 w 12194024"/>
              <a:gd name="connsiteY7956" fmla="*/ 755202 h 2160250"/>
              <a:gd name="connsiteX7957" fmla="*/ 12191901 w 12194024"/>
              <a:gd name="connsiteY7957" fmla="*/ 762030 h 2160250"/>
              <a:gd name="connsiteX7958" fmla="*/ 12182259 w 12194024"/>
              <a:gd name="connsiteY7958" fmla="*/ 771489 h 2160250"/>
              <a:gd name="connsiteX7959" fmla="*/ 124432 w 12194024"/>
              <a:gd name="connsiteY7959" fmla="*/ 771535 h 2160250"/>
              <a:gd name="connsiteX7960" fmla="*/ 115805 w 12194024"/>
              <a:gd name="connsiteY7960" fmla="*/ 761984 h 2160250"/>
              <a:gd name="connsiteX7961" fmla="*/ 124986 w 12194024"/>
              <a:gd name="connsiteY7961" fmla="*/ 754971 h 2160250"/>
              <a:gd name="connsiteX7962" fmla="*/ 132691 w 12194024"/>
              <a:gd name="connsiteY7962" fmla="*/ 765537 h 2160250"/>
              <a:gd name="connsiteX7963" fmla="*/ 124432 w 12194024"/>
              <a:gd name="connsiteY7963" fmla="*/ 771535 h 2160250"/>
              <a:gd name="connsiteX7964" fmla="*/ 235673 w 12194024"/>
              <a:gd name="connsiteY7964" fmla="*/ 771535 h 2160250"/>
              <a:gd name="connsiteX7965" fmla="*/ 224553 w 12194024"/>
              <a:gd name="connsiteY7965" fmla="*/ 764614 h 2160250"/>
              <a:gd name="connsiteX7966" fmla="*/ 231013 w 12194024"/>
              <a:gd name="connsiteY7966" fmla="*/ 755017 h 2160250"/>
              <a:gd name="connsiteX7967" fmla="*/ 241210 w 12194024"/>
              <a:gd name="connsiteY7967" fmla="*/ 763046 h 2160250"/>
              <a:gd name="connsiteX7968" fmla="*/ 235673 w 12194024"/>
              <a:gd name="connsiteY7968" fmla="*/ 771535 h 2160250"/>
              <a:gd name="connsiteX7969" fmla="*/ 341792 w 12194024"/>
              <a:gd name="connsiteY7969" fmla="*/ 771535 h 2160250"/>
              <a:gd name="connsiteX7970" fmla="*/ 333165 w 12194024"/>
              <a:gd name="connsiteY7970" fmla="*/ 761984 h 2160250"/>
              <a:gd name="connsiteX7971" fmla="*/ 342346 w 12194024"/>
              <a:gd name="connsiteY7971" fmla="*/ 754971 h 2160250"/>
              <a:gd name="connsiteX7972" fmla="*/ 350052 w 12194024"/>
              <a:gd name="connsiteY7972" fmla="*/ 765537 h 2160250"/>
              <a:gd name="connsiteX7973" fmla="*/ 341792 w 12194024"/>
              <a:gd name="connsiteY7973" fmla="*/ 771535 h 2160250"/>
              <a:gd name="connsiteX7974" fmla="*/ 776422 w 12194024"/>
              <a:gd name="connsiteY7974" fmla="*/ 771535 h 2160250"/>
              <a:gd name="connsiteX7975" fmla="*/ 767793 w 12194024"/>
              <a:gd name="connsiteY7975" fmla="*/ 761984 h 2160250"/>
              <a:gd name="connsiteX7976" fmla="*/ 776975 w 12194024"/>
              <a:gd name="connsiteY7976" fmla="*/ 754971 h 2160250"/>
              <a:gd name="connsiteX7977" fmla="*/ 784680 w 12194024"/>
              <a:gd name="connsiteY7977" fmla="*/ 765537 h 2160250"/>
              <a:gd name="connsiteX7978" fmla="*/ 776422 w 12194024"/>
              <a:gd name="connsiteY7978" fmla="*/ 771535 h 2160250"/>
              <a:gd name="connsiteX7979" fmla="*/ 3276689 w 12194024"/>
              <a:gd name="connsiteY7979" fmla="*/ 771535 h 2160250"/>
              <a:gd name="connsiteX7980" fmla="*/ 3267278 w 12194024"/>
              <a:gd name="connsiteY7980" fmla="*/ 765076 h 2160250"/>
              <a:gd name="connsiteX7981" fmla="*/ 3275305 w 12194024"/>
              <a:gd name="connsiteY7981" fmla="*/ 755202 h 2160250"/>
              <a:gd name="connsiteX7982" fmla="*/ 3286656 w 12194024"/>
              <a:gd name="connsiteY7982" fmla="*/ 762400 h 2160250"/>
              <a:gd name="connsiteX7983" fmla="*/ 3276689 w 12194024"/>
              <a:gd name="connsiteY7983" fmla="*/ 771535 h 2160250"/>
              <a:gd name="connsiteX7984" fmla="*/ 5777650 w 12194024"/>
              <a:gd name="connsiteY7984" fmla="*/ 771535 h 2160250"/>
              <a:gd name="connsiteX7985" fmla="*/ 5766531 w 12194024"/>
              <a:gd name="connsiteY7985" fmla="*/ 764614 h 2160250"/>
              <a:gd name="connsiteX7986" fmla="*/ 5772991 w 12194024"/>
              <a:gd name="connsiteY7986" fmla="*/ 755017 h 2160250"/>
              <a:gd name="connsiteX7987" fmla="*/ 5783187 w 12194024"/>
              <a:gd name="connsiteY7987" fmla="*/ 763046 h 2160250"/>
              <a:gd name="connsiteX7988" fmla="*/ 5777650 w 12194024"/>
              <a:gd name="connsiteY7988" fmla="*/ 771535 h 2160250"/>
              <a:gd name="connsiteX7989" fmla="*/ 5995011 w 12194024"/>
              <a:gd name="connsiteY7989" fmla="*/ 771535 h 2160250"/>
              <a:gd name="connsiteX7990" fmla="*/ 5983891 w 12194024"/>
              <a:gd name="connsiteY7990" fmla="*/ 764614 h 2160250"/>
              <a:gd name="connsiteX7991" fmla="*/ 5990351 w 12194024"/>
              <a:gd name="connsiteY7991" fmla="*/ 755017 h 2160250"/>
              <a:gd name="connsiteX7992" fmla="*/ 6000547 w 12194024"/>
              <a:gd name="connsiteY7992" fmla="*/ 763046 h 2160250"/>
              <a:gd name="connsiteX7993" fmla="*/ 5995011 w 12194024"/>
              <a:gd name="connsiteY7993" fmla="*/ 771535 h 2160250"/>
              <a:gd name="connsiteX7994" fmla="*/ 6204407 w 12194024"/>
              <a:gd name="connsiteY7994" fmla="*/ 771535 h 2160250"/>
              <a:gd name="connsiteX7995" fmla="*/ 6195780 w 12194024"/>
              <a:gd name="connsiteY7995" fmla="*/ 761984 h 2160250"/>
              <a:gd name="connsiteX7996" fmla="*/ 6204960 w 12194024"/>
              <a:gd name="connsiteY7996" fmla="*/ 754971 h 2160250"/>
              <a:gd name="connsiteX7997" fmla="*/ 6212666 w 12194024"/>
              <a:gd name="connsiteY7997" fmla="*/ 765537 h 2160250"/>
              <a:gd name="connsiteX7998" fmla="*/ 6204407 w 12194024"/>
              <a:gd name="connsiteY7998" fmla="*/ 771535 h 2160250"/>
              <a:gd name="connsiteX7999" fmla="*/ 6315648 w 12194024"/>
              <a:gd name="connsiteY7999" fmla="*/ 771535 h 2160250"/>
              <a:gd name="connsiteX8000" fmla="*/ 6304529 w 12194024"/>
              <a:gd name="connsiteY8000" fmla="*/ 764614 h 2160250"/>
              <a:gd name="connsiteX8001" fmla="*/ 6310988 w 12194024"/>
              <a:gd name="connsiteY8001" fmla="*/ 755017 h 2160250"/>
              <a:gd name="connsiteX8002" fmla="*/ 6321185 w 12194024"/>
              <a:gd name="connsiteY8002" fmla="*/ 763046 h 2160250"/>
              <a:gd name="connsiteX8003" fmla="*/ 6315648 w 12194024"/>
              <a:gd name="connsiteY8003" fmla="*/ 771535 h 2160250"/>
              <a:gd name="connsiteX8004" fmla="*/ 6421768 w 12194024"/>
              <a:gd name="connsiteY8004" fmla="*/ 771535 h 2160250"/>
              <a:gd name="connsiteX8005" fmla="*/ 6413140 w 12194024"/>
              <a:gd name="connsiteY8005" fmla="*/ 761984 h 2160250"/>
              <a:gd name="connsiteX8006" fmla="*/ 6422322 w 12194024"/>
              <a:gd name="connsiteY8006" fmla="*/ 754971 h 2160250"/>
              <a:gd name="connsiteX8007" fmla="*/ 6430027 w 12194024"/>
              <a:gd name="connsiteY8007" fmla="*/ 765537 h 2160250"/>
              <a:gd name="connsiteX8008" fmla="*/ 6421768 w 12194024"/>
              <a:gd name="connsiteY8008" fmla="*/ 771535 h 2160250"/>
              <a:gd name="connsiteX8009" fmla="*/ 6856397 w 12194024"/>
              <a:gd name="connsiteY8009" fmla="*/ 771535 h 2160250"/>
              <a:gd name="connsiteX8010" fmla="*/ 6847768 w 12194024"/>
              <a:gd name="connsiteY8010" fmla="*/ 761984 h 2160250"/>
              <a:gd name="connsiteX8011" fmla="*/ 6856950 w 12194024"/>
              <a:gd name="connsiteY8011" fmla="*/ 754971 h 2160250"/>
              <a:gd name="connsiteX8012" fmla="*/ 6864656 w 12194024"/>
              <a:gd name="connsiteY8012" fmla="*/ 765537 h 2160250"/>
              <a:gd name="connsiteX8013" fmla="*/ 6856397 w 12194024"/>
              <a:gd name="connsiteY8013" fmla="*/ 771535 h 2160250"/>
              <a:gd name="connsiteX8014" fmla="*/ 9356665 w 12194024"/>
              <a:gd name="connsiteY8014" fmla="*/ 771535 h 2160250"/>
              <a:gd name="connsiteX8015" fmla="*/ 9347253 w 12194024"/>
              <a:gd name="connsiteY8015" fmla="*/ 765076 h 2160250"/>
              <a:gd name="connsiteX8016" fmla="*/ 9355281 w 12194024"/>
              <a:gd name="connsiteY8016" fmla="*/ 755202 h 2160250"/>
              <a:gd name="connsiteX8017" fmla="*/ 9366630 w 12194024"/>
              <a:gd name="connsiteY8017" fmla="*/ 762400 h 2160250"/>
              <a:gd name="connsiteX8018" fmla="*/ 9356665 w 12194024"/>
              <a:gd name="connsiteY8018" fmla="*/ 771535 h 2160250"/>
              <a:gd name="connsiteX8019" fmla="*/ 11857625 w 12194024"/>
              <a:gd name="connsiteY8019" fmla="*/ 771535 h 2160250"/>
              <a:gd name="connsiteX8020" fmla="*/ 11846506 w 12194024"/>
              <a:gd name="connsiteY8020" fmla="*/ 764614 h 2160250"/>
              <a:gd name="connsiteX8021" fmla="*/ 11852966 w 12194024"/>
              <a:gd name="connsiteY8021" fmla="*/ 755017 h 2160250"/>
              <a:gd name="connsiteX8022" fmla="*/ 11863162 w 12194024"/>
              <a:gd name="connsiteY8022" fmla="*/ 763046 h 2160250"/>
              <a:gd name="connsiteX8023" fmla="*/ 11857625 w 12194024"/>
              <a:gd name="connsiteY8023" fmla="*/ 771535 h 2160250"/>
              <a:gd name="connsiteX8024" fmla="*/ 12074986 w 12194024"/>
              <a:gd name="connsiteY8024" fmla="*/ 771535 h 2160250"/>
              <a:gd name="connsiteX8025" fmla="*/ 12063867 w 12194024"/>
              <a:gd name="connsiteY8025" fmla="*/ 764614 h 2160250"/>
              <a:gd name="connsiteX8026" fmla="*/ 12070326 w 12194024"/>
              <a:gd name="connsiteY8026" fmla="*/ 755017 h 2160250"/>
              <a:gd name="connsiteX8027" fmla="*/ 12080522 w 12194024"/>
              <a:gd name="connsiteY8027" fmla="*/ 763046 h 2160250"/>
              <a:gd name="connsiteX8028" fmla="*/ 12074986 w 12194024"/>
              <a:gd name="connsiteY8028" fmla="*/ 771535 h 2160250"/>
              <a:gd name="connsiteX8029" fmla="*/ 1210772 w 12194024"/>
              <a:gd name="connsiteY8029" fmla="*/ 771581 h 2160250"/>
              <a:gd name="connsiteX8030" fmla="*/ 1202514 w 12194024"/>
              <a:gd name="connsiteY8030" fmla="*/ 761661 h 2160250"/>
              <a:gd name="connsiteX8031" fmla="*/ 1212019 w 12194024"/>
              <a:gd name="connsiteY8031" fmla="*/ 755017 h 2160250"/>
              <a:gd name="connsiteX8032" fmla="*/ 1219309 w 12194024"/>
              <a:gd name="connsiteY8032" fmla="*/ 765952 h 2160250"/>
              <a:gd name="connsiteX8033" fmla="*/ 1210772 w 12194024"/>
              <a:gd name="connsiteY8033" fmla="*/ 771581 h 2160250"/>
              <a:gd name="connsiteX8034" fmla="*/ 2080169 w 12194024"/>
              <a:gd name="connsiteY8034" fmla="*/ 771581 h 2160250"/>
              <a:gd name="connsiteX8035" fmla="*/ 2071818 w 12194024"/>
              <a:gd name="connsiteY8035" fmla="*/ 761753 h 2160250"/>
              <a:gd name="connsiteX8036" fmla="*/ 2081276 w 12194024"/>
              <a:gd name="connsiteY8036" fmla="*/ 755017 h 2160250"/>
              <a:gd name="connsiteX8037" fmla="*/ 2088612 w 12194024"/>
              <a:gd name="connsiteY8037" fmla="*/ 765860 h 2160250"/>
              <a:gd name="connsiteX8038" fmla="*/ 2080169 w 12194024"/>
              <a:gd name="connsiteY8038" fmla="*/ 771581 h 2160250"/>
              <a:gd name="connsiteX8039" fmla="*/ 2732066 w 12194024"/>
              <a:gd name="connsiteY8039" fmla="*/ 771581 h 2160250"/>
              <a:gd name="connsiteX8040" fmla="*/ 2723807 w 12194024"/>
              <a:gd name="connsiteY8040" fmla="*/ 761661 h 2160250"/>
              <a:gd name="connsiteX8041" fmla="*/ 2733312 w 12194024"/>
              <a:gd name="connsiteY8041" fmla="*/ 755017 h 2160250"/>
              <a:gd name="connsiteX8042" fmla="*/ 2740602 w 12194024"/>
              <a:gd name="connsiteY8042" fmla="*/ 765952 h 2160250"/>
              <a:gd name="connsiteX8043" fmla="*/ 2732066 w 12194024"/>
              <a:gd name="connsiteY8043" fmla="*/ 771581 h 2160250"/>
              <a:gd name="connsiteX8044" fmla="*/ 3166740 w 12194024"/>
              <a:gd name="connsiteY8044" fmla="*/ 771581 h 2160250"/>
              <a:gd name="connsiteX8045" fmla="*/ 3158482 w 12194024"/>
              <a:gd name="connsiteY8045" fmla="*/ 761661 h 2160250"/>
              <a:gd name="connsiteX8046" fmla="*/ 3167987 w 12194024"/>
              <a:gd name="connsiteY8046" fmla="*/ 755017 h 2160250"/>
              <a:gd name="connsiteX8047" fmla="*/ 3175276 w 12194024"/>
              <a:gd name="connsiteY8047" fmla="*/ 765952 h 2160250"/>
              <a:gd name="connsiteX8048" fmla="*/ 3166740 w 12194024"/>
              <a:gd name="connsiteY8048" fmla="*/ 771581 h 2160250"/>
              <a:gd name="connsiteX8049" fmla="*/ 3601047 w 12194024"/>
              <a:gd name="connsiteY8049" fmla="*/ 771581 h 2160250"/>
              <a:gd name="connsiteX8050" fmla="*/ 3593248 w 12194024"/>
              <a:gd name="connsiteY8050" fmla="*/ 761338 h 2160250"/>
              <a:gd name="connsiteX8051" fmla="*/ 3602892 w 12194024"/>
              <a:gd name="connsiteY8051" fmla="*/ 755248 h 2160250"/>
              <a:gd name="connsiteX8052" fmla="*/ 3612536 w 12194024"/>
              <a:gd name="connsiteY8052" fmla="*/ 764476 h 2160250"/>
              <a:gd name="connsiteX8053" fmla="*/ 3601047 w 12194024"/>
              <a:gd name="connsiteY8053" fmla="*/ 771581 h 2160250"/>
              <a:gd name="connsiteX8054" fmla="*/ 4253405 w 12194024"/>
              <a:gd name="connsiteY8054" fmla="*/ 771581 h 2160250"/>
              <a:gd name="connsiteX8055" fmla="*/ 4245146 w 12194024"/>
              <a:gd name="connsiteY8055" fmla="*/ 761661 h 2160250"/>
              <a:gd name="connsiteX8056" fmla="*/ 4254651 w 12194024"/>
              <a:gd name="connsiteY8056" fmla="*/ 755017 h 2160250"/>
              <a:gd name="connsiteX8057" fmla="*/ 4261940 w 12194024"/>
              <a:gd name="connsiteY8057" fmla="*/ 765952 h 2160250"/>
              <a:gd name="connsiteX8058" fmla="*/ 4253405 w 12194024"/>
              <a:gd name="connsiteY8058" fmla="*/ 771581 h 2160250"/>
              <a:gd name="connsiteX8059" fmla="*/ 5231504 w 12194024"/>
              <a:gd name="connsiteY8059" fmla="*/ 771581 h 2160250"/>
              <a:gd name="connsiteX8060" fmla="*/ 5223153 w 12194024"/>
              <a:gd name="connsiteY8060" fmla="*/ 761753 h 2160250"/>
              <a:gd name="connsiteX8061" fmla="*/ 5232611 w 12194024"/>
              <a:gd name="connsiteY8061" fmla="*/ 755017 h 2160250"/>
              <a:gd name="connsiteX8062" fmla="*/ 5239947 w 12194024"/>
              <a:gd name="connsiteY8062" fmla="*/ 765860 h 2160250"/>
              <a:gd name="connsiteX8063" fmla="*/ 5231504 w 12194024"/>
              <a:gd name="connsiteY8063" fmla="*/ 771581 h 2160250"/>
              <a:gd name="connsiteX8064" fmla="*/ 7290748 w 12194024"/>
              <a:gd name="connsiteY8064" fmla="*/ 771581 h 2160250"/>
              <a:gd name="connsiteX8065" fmla="*/ 7282489 w 12194024"/>
              <a:gd name="connsiteY8065" fmla="*/ 761661 h 2160250"/>
              <a:gd name="connsiteX8066" fmla="*/ 7291994 w 12194024"/>
              <a:gd name="connsiteY8066" fmla="*/ 755017 h 2160250"/>
              <a:gd name="connsiteX8067" fmla="*/ 7299284 w 12194024"/>
              <a:gd name="connsiteY8067" fmla="*/ 765952 h 2160250"/>
              <a:gd name="connsiteX8068" fmla="*/ 7290748 w 12194024"/>
              <a:gd name="connsiteY8068" fmla="*/ 771581 h 2160250"/>
              <a:gd name="connsiteX8069" fmla="*/ 8160144 w 12194024"/>
              <a:gd name="connsiteY8069" fmla="*/ 771582 h 2160250"/>
              <a:gd name="connsiteX8070" fmla="*/ 8151793 w 12194024"/>
              <a:gd name="connsiteY8070" fmla="*/ 761754 h 2160250"/>
              <a:gd name="connsiteX8071" fmla="*/ 8161251 w 12194024"/>
              <a:gd name="connsiteY8071" fmla="*/ 755017 h 2160250"/>
              <a:gd name="connsiteX8072" fmla="*/ 8168588 w 12194024"/>
              <a:gd name="connsiteY8072" fmla="*/ 765860 h 2160250"/>
              <a:gd name="connsiteX8073" fmla="*/ 8160144 w 12194024"/>
              <a:gd name="connsiteY8073" fmla="*/ 771582 h 2160250"/>
              <a:gd name="connsiteX8074" fmla="*/ 8812041 w 12194024"/>
              <a:gd name="connsiteY8074" fmla="*/ 771582 h 2160250"/>
              <a:gd name="connsiteX8075" fmla="*/ 8803782 w 12194024"/>
              <a:gd name="connsiteY8075" fmla="*/ 761661 h 2160250"/>
              <a:gd name="connsiteX8076" fmla="*/ 8813287 w 12194024"/>
              <a:gd name="connsiteY8076" fmla="*/ 755017 h 2160250"/>
              <a:gd name="connsiteX8077" fmla="*/ 8820577 w 12194024"/>
              <a:gd name="connsiteY8077" fmla="*/ 765953 h 2160250"/>
              <a:gd name="connsiteX8078" fmla="*/ 8812041 w 12194024"/>
              <a:gd name="connsiteY8078" fmla="*/ 771582 h 2160250"/>
              <a:gd name="connsiteX8079" fmla="*/ 9246716 w 12194024"/>
              <a:gd name="connsiteY8079" fmla="*/ 771582 h 2160250"/>
              <a:gd name="connsiteX8080" fmla="*/ 9238457 w 12194024"/>
              <a:gd name="connsiteY8080" fmla="*/ 761661 h 2160250"/>
              <a:gd name="connsiteX8081" fmla="*/ 9247962 w 12194024"/>
              <a:gd name="connsiteY8081" fmla="*/ 755017 h 2160250"/>
              <a:gd name="connsiteX8082" fmla="*/ 9255251 w 12194024"/>
              <a:gd name="connsiteY8082" fmla="*/ 765952 h 2160250"/>
              <a:gd name="connsiteX8083" fmla="*/ 9246716 w 12194024"/>
              <a:gd name="connsiteY8083" fmla="*/ 771582 h 2160250"/>
              <a:gd name="connsiteX8084" fmla="*/ 9681021 w 12194024"/>
              <a:gd name="connsiteY8084" fmla="*/ 771582 h 2160250"/>
              <a:gd name="connsiteX8085" fmla="*/ 9673223 w 12194024"/>
              <a:gd name="connsiteY8085" fmla="*/ 761338 h 2160250"/>
              <a:gd name="connsiteX8086" fmla="*/ 9682867 w 12194024"/>
              <a:gd name="connsiteY8086" fmla="*/ 755248 h 2160250"/>
              <a:gd name="connsiteX8087" fmla="*/ 9692510 w 12194024"/>
              <a:gd name="connsiteY8087" fmla="*/ 764476 h 2160250"/>
              <a:gd name="connsiteX8088" fmla="*/ 9681021 w 12194024"/>
              <a:gd name="connsiteY8088" fmla="*/ 771582 h 2160250"/>
              <a:gd name="connsiteX8089" fmla="*/ 10333379 w 12194024"/>
              <a:gd name="connsiteY8089" fmla="*/ 771582 h 2160250"/>
              <a:gd name="connsiteX8090" fmla="*/ 10325122 w 12194024"/>
              <a:gd name="connsiteY8090" fmla="*/ 761661 h 2160250"/>
              <a:gd name="connsiteX8091" fmla="*/ 10334626 w 12194024"/>
              <a:gd name="connsiteY8091" fmla="*/ 755017 h 2160250"/>
              <a:gd name="connsiteX8092" fmla="*/ 10341915 w 12194024"/>
              <a:gd name="connsiteY8092" fmla="*/ 765952 h 2160250"/>
              <a:gd name="connsiteX8093" fmla="*/ 10333379 w 12194024"/>
              <a:gd name="connsiteY8093" fmla="*/ 771582 h 2160250"/>
              <a:gd name="connsiteX8094" fmla="*/ 11311479 w 12194024"/>
              <a:gd name="connsiteY8094" fmla="*/ 771582 h 2160250"/>
              <a:gd name="connsiteX8095" fmla="*/ 11303128 w 12194024"/>
              <a:gd name="connsiteY8095" fmla="*/ 761754 h 2160250"/>
              <a:gd name="connsiteX8096" fmla="*/ 11312586 w 12194024"/>
              <a:gd name="connsiteY8096" fmla="*/ 755017 h 2160250"/>
              <a:gd name="connsiteX8097" fmla="*/ 11319922 w 12194024"/>
              <a:gd name="connsiteY8097" fmla="*/ 765860 h 2160250"/>
              <a:gd name="connsiteX8098" fmla="*/ 11311479 w 12194024"/>
              <a:gd name="connsiteY8098" fmla="*/ 771582 h 2160250"/>
              <a:gd name="connsiteX8099" fmla="*/ 16421 w 12194024"/>
              <a:gd name="connsiteY8099" fmla="*/ 771766 h 2160250"/>
              <a:gd name="connsiteX8100" fmla="*/ 7193 w 12194024"/>
              <a:gd name="connsiteY8100" fmla="*/ 762584 h 2160250"/>
              <a:gd name="connsiteX8101" fmla="*/ 15683 w 12194024"/>
              <a:gd name="connsiteY8101" fmla="*/ 755248 h 2160250"/>
              <a:gd name="connsiteX8102" fmla="*/ 24079 w 12194024"/>
              <a:gd name="connsiteY8102" fmla="*/ 761015 h 2160250"/>
              <a:gd name="connsiteX8103" fmla="*/ 16421 w 12194024"/>
              <a:gd name="connsiteY8103" fmla="*/ 771766 h 2160250"/>
              <a:gd name="connsiteX8104" fmla="*/ 559753 w 12194024"/>
              <a:gd name="connsiteY8104" fmla="*/ 771766 h 2160250"/>
              <a:gd name="connsiteX8105" fmla="*/ 550524 w 12194024"/>
              <a:gd name="connsiteY8105" fmla="*/ 762584 h 2160250"/>
              <a:gd name="connsiteX8106" fmla="*/ 559015 w 12194024"/>
              <a:gd name="connsiteY8106" fmla="*/ 755248 h 2160250"/>
              <a:gd name="connsiteX8107" fmla="*/ 567413 w 12194024"/>
              <a:gd name="connsiteY8107" fmla="*/ 761015 h 2160250"/>
              <a:gd name="connsiteX8108" fmla="*/ 559753 w 12194024"/>
              <a:gd name="connsiteY8108" fmla="*/ 771766 h 2160250"/>
              <a:gd name="connsiteX8109" fmla="*/ 1755074 w 12194024"/>
              <a:gd name="connsiteY8109" fmla="*/ 771766 h 2160250"/>
              <a:gd name="connsiteX8110" fmla="*/ 1745846 w 12194024"/>
              <a:gd name="connsiteY8110" fmla="*/ 762584 h 2160250"/>
              <a:gd name="connsiteX8111" fmla="*/ 1754336 w 12194024"/>
              <a:gd name="connsiteY8111" fmla="*/ 755248 h 2160250"/>
              <a:gd name="connsiteX8112" fmla="*/ 1762733 w 12194024"/>
              <a:gd name="connsiteY8112" fmla="*/ 761015 h 2160250"/>
              <a:gd name="connsiteX8113" fmla="*/ 1755074 w 12194024"/>
              <a:gd name="connsiteY8113" fmla="*/ 771766 h 2160250"/>
              <a:gd name="connsiteX8114" fmla="*/ 2298406 w 12194024"/>
              <a:gd name="connsiteY8114" fmla="*/ 771766 h 2160250"/>
              <a:gd name="connsiteX8115" fmla="*/ 2289178 w 12194024"/>
              <a:gd name="connsiteY8115" fmla="*/ 762584 h 2160250"/>
              <a:gd name="connsiteX8116" fmla="*/ 2297668 w 12194024"/>
              <a:gd name="connsiteY8116" fmla="*/ 755248 h 2160250"/>
              <a:gd name="connsiteX8117" fmla="*/ 2306066 w 12194024"/>
              <a:gd name="connsiteY8117" fmla="*/ 761015 h 2160250"/>
              <a:gd name="connsiteX8118" fmla="*/ 2298406 w 12194024"/>
              <a:gd name="connsiteY8118" fmla="*/ 771766 h 2160250"/>
              <a:gd name="connsiteX8119" fmla="*/ 2841739 w 12194024"/>
              <a:gd name="connsiteY8119" fmla="*/ 771766 h 2160250"/>
              <a:gd name="connsiteX8120" fmla="*/ 2832510 w 12194024"/>
              <a:gd name="connsiteY8120" fmla="*/ 762584 h 2160250"/>
              <a:gd name="connsiteX8121" fmla="*/ 2841000 w 12194024"/>
              <a:gd name="connsiteY8121" fmla="*/ 755248 h 2160250"/>
              <a:gd name="connsiteX8122" fmla="*/ 2849396 w 12194024"/>
              <a:gd name="connsiteY8122" fmla="*/ 761015 h 2160250"/>
              <a:gd name="connsiteX8123" fmla="*/ 2841739 w 12194024"/>
              <a:gd name="connsiteY8123" fmla="*/ 771766 h 2160250"/>
              <a:gd name="connsiteX8124" fmla="*/ 3059052 w 12194024"/>
              <a:gd name="connsiteY8124" fmla="*/ 771766 h 2160250"/>
              <a:gd name="connsiteX8125" fmla="*/ 3049825 w 12194024"/>
              <a:gd name="connsiteY8125" fmla="*/ 762584 h 2160250"/>
              <a:gd name="connsiteX8126" fmla="*/ 3058314 w 12194024"/>
              <a:gd name="connsiteY8126" fmla="*/ 755248 h 2160250"/>
              <a:gd name="connsiteX8127" fmla="*/ 3066711 w 12194024"/>
              <a:gd name="connsiteY8127" fmla="*/ 761015 h 2160250"/>
              <a:gd name="connsiteX8128" fmla="*/ 3059052 w 12194024"/>
              <a:gd name="connsiteY8128" fmla="*/ 771766 h 2160250"/>
              <a:gd name="connsiteX8129" fmla="*/ 3928402 w 12194024"/>
              <a:gd name="connsiteY8129" fmla="*/ 771766 h 2160250"/>
              <a:gd name="connsiteX8130" fmla="*/ 3919174 w 12194024"/>
              <a:gd name="connsiteY8130" fmla="*/ 762584 h 2160250"/>
              <a:gd name="connsiteX8131" fmla="*/ 3927664 w 12194024"/>
              <a:gd name="connsiteY8131" fmla="*/ 755248 h 2160250"/>
              <a:gd name="connsiteX8132" fmla="*/ 3936061 w 12194024"/>
              <a:gd name="connsiteY8132" fmla="*/ 761015 h 2160250"/>
              <a:gd name="connsiteX8133" fmla="*/ 3928402 w 12194024"/>
              <a:gd name="connsiteY8133" fmla="*/ 771766 h 2160250"/>
              <a:gd name="connsiteX8134" fmla="*/ 4689049 w 12194024"/>
              <a:gd name="connsiteY8134" fmla="*/ 771766 h 2160250"/>
              <a:gd name="connsiteX8135" fmla="*/ 4679821 w 12194024"/>
              <a:gd name="connsiteY8135" fmla="*/ 762584 h 2160250"/>
              <a:gd name="connsiteX8136" fmla="*/ 4688311 w 12194024"/>
              <a:gd name="connsiteY8136" fmla="*/ 755248 h 2160250"/>
              <a:gd name="connsiteX8137" fmla="*/ 4696708 w 12194024"/>
              <a:gd name="connsiteY8137" fmla="*/ 761015 h 2160250"/>
              <a:gd name="connsiteX8138" fmla="*/ 4689049 w 12194024"/>
              <a:gd name="connsiteY8138" fmla="*/ 771766 h 2160250"/>
              <a:gd name="connsiteX8139" fmla="*/ 5016081 w 12194024"/>
              <a:gd name="connsiteY8139" fmla="*/ 771766 h 2160250"/>
              <a:gd name="connsiteX8140" fmla="*/ 5005839 w 12194024"/>
              <a:gd name="connsiteY8140" fmla="*/ 763645 h 2160250"/>
              <a:gd name="connsiteX8141" fmla="*/ 5013313 w 12194024"/>
              <a:gd name="connsiteY8141" fmla="*/ 754925 h 2160250"/>
              <a:gd name="connsiteX8142" fmla="*/ 5022541 w 12194024"/>
              <a:gd name="connsiteY8142" fmla="*/ 763968 h 2160250"/>
              <a:gd name="connsiteX8143" fmla="*/ 5016081 w 12194024"/>
              <a:gd name="connsiteY8143" fmla="*/ 771766 h 2160250"/>
              <a:gd name="connsiteX8144" fmla="*/ 5342099 w 12194024"/>
              <a:gd name="connsiteY8144" fmla="*/ 771766 h 2160250"/>
              <a:gd name="connsiteX8145" fmla="*/ 5331857 w 12194024"/>
              <a:gd name="connsiteY8145" fmla="*/ 763645 h 2160250"/>
              <a:gd name="connsiteX8146" fmla="*/ 5339331 w 12194024"/>
              <a:gd name="connsiteY8146" fmla="*/ 754925 h 2160250"/>
              <a:gd name="connsiteX8147" fmla="*/ 5348559 w 12194024"/>
              <a:gd name="connsiteY8147" fmla="*/ 763968 h 2160250"/>
              <a:gd name="connsiteX8148" fmla="*/ 5342099 w 12194024"/>
              <a:gd name="connsiteY8148" fmla="*/ 771766 h 2160250"/>
              <a:gd name="connsiteX8149" fmla="*/ 5884369 w 12194024"/>
              <a:gd name="connsiteY8149" fmla="*/ 771766 h 2160250"/>
              <a:gd name="connsiteX8150" fmla="*/ 5875142 w 12194024"/>
              <a:gd name="connsiteY8150" fmla="*/ 762584 h 2160250"/>
              <a:gd name="connsiteX8151" fmla="*/ 5883632 w 12194024"/>
              <a:gd name="connsiteY8151" fmla="*/ 755248 h 2160250"/>
              <a:gd name="connsiteX8152" fmla="*/ 5892029 w 12194024"/>
              <a:gd name="connsiteY8152" fmla="*/ 761015 h 2160250"/>
              <a:gd name="connsiteX8153" fmla="*/ 5884369 w 12194024"/>
              <a:gd name="connsiteY8153" fmla="*/ 771766 h 2160250"/>
              <a:gd name="connsiteX8154" fmla="*/ 6096396 w 12194024"/>
              <a:gd name="connsiteY8154" fmla="*/ 771766 h 2160250"/>
              <a:gd name="connsiteX8155" fmla="*/ 6087168 w 12194024"/>
              <a:gd name="connsiteY8155" fmla="*/ 762584 h 2160250"/>
              <a:gd name="connsiteX8156" fmla="*/ 6095658 w 12194024"/>
              <a:gd name="connsiteY8156" fmla="*/ 755248 h 2160250"/>
              <a:gd name="connsiteX8157" fmla="*/ 6097417 w 12194024"/>
              <a:gd name="connsiteY8157" fmla="*/ 756456 h 2160250"/>
              <a:gd name="connsiteX8158" fmla="*/ 6100346 w 12194024"/>
              <a:gd name="connsiteY8158" fmla="*/ 755202 h 2160250"/>
              <a:gd name="connsiteX8159" fmla="*/ 6111927 w 12194024"/>
              <a:gd name="connsiteY8159" fmla="*/ 762030 h 2160250"/>
              <a:gd name="connsiteX8160" fmla="*/ 6102283 w 12194024"/>
              <a:gd name="connsiteY8160" fmla="*/ 771489 h 2160250"/>
              <a:gd name="connsiteX8161" fmla="*/ 6097821 w 12194024"/>
              <a:gd name="connsiteY8161" fmla="*/ 770908 h 2160250"/>
              <a:gd name="connsiteX8162" fmla="*/ 6639728 w 12194024"/>
              <a:gd name="connsiteY8162" fmla="*/ 771766 h 2160250"/>
              <a:gd name="connsiteX8163" fmla="*/ 6630500 w 12194024"/>
              <a:gd name="connsiteY8163" fmla="*/ 762584 h 2160250"/>
              <a:gd name="connsiteX8164" fmla="*/ 6638990 w 12194024"/>
              <a:gd name="connsiteY8164" fmla="*/ 755248 h 2160250"/>
              <a:gd name="connsiteX8165" fmla="*/ 6647387 w 12194024"/>
              <a:gd name="connsiteY8165" fmla="*/ 761015 h 2160250"/>
              <a:gd name="connsiteX8166" fmla="*/ 6639728 w 12194024"/>
              <a:gd name="connsiteY8166" fmla="*/ 771766 h 2160250"/>
              <a:gd name="connsiteX8167" fmla="*/ 7835049 w 12194024"/>
              <a:gd name="connsiteY8167" fmla="*/ 771766 h 2160250"/>
              <a:gd name="connsiteX8168" fmla="*/ 7825822 w 12194024"/>
              <a:gd name="connsiteY8168" fmla="*/ 762584 h 2160250"/>
              <a:gd name="connsiteX8169" fmla="*/ 7834311 w 12194024"/>
              <a:gd name="connsiteY8169" fmla="*/ 755248 h 2160250"/>
              <a:gd name="connsiteX8170" fmla="*/ 7842709 w 12194024"/>
              <a:gd name="connsiteY8170" fmla="*/ 761015 h 2160250"/>
              <a:gd name="connsiteX8171" fmla="*/ 7835049 w 12194024"/>
              <a:gd name="connsiteY8171" fmla="*/ 771766 h 2160250"/>
              <a:gd name="connsiteX8172" fmla="*/ 8378381 w 12194024"/>
              <a:gd name="connsiteY8172" fmla="*/ 771766 h 2160250"/>
              <a:gd name="connsiteX8173" fmla="*/ 8369153 w 12194024"/>
              <a:gd name="connsiteY8173" fmla="*/ 762584 h 2160250"/>
              <a:gd name="connsiteX8174" fmla="*/ 8377643 w 12194024"/>
              <a:gd name="connsiteY8174" fmla="*/ 755248 h 2160250"/>
              <a:gd name="connsiteX8175" fmla="*/ 8386040 w 12194024"/>
              <a:gd name="connsiteY8175" fmla="*/ 761015 h 2160250"/>
              <a:gd name="connsiteX8176" fmla="*/ 8378381 w 12194024"/>
              <a:gd name="connsiteY8176" fmla="*/ 771766 h 2160250"/>
              <a:gd name="connsiteX8177" fmla="*/ 8921713 w 12194024"/>
              <a:gd name="connsiteY8177" fmla="*/ 771766 h 2160250"/>
              <a:gd name="connsiteX8178" fmla="*/ 8912485 w 12194024"/>
              <a:gd name="connsiteY8178" fmla="*/ 762584 h 2160250"/>
              <a:gd name="connsiteX8179" fmla="*/ 8920975 w 12194024"/>
              <a:gd name="connsiteY8179" fmla="*/ 755248 h 2160250"/>
              <a:gd name="connsiteX8180" fmla="*/ 8929372 w 12194024"/>
              <a:gd name="connsiteY8180" fmla="*/ 761015 h 2160250"/>
              <a:gd name="connsiteX8181" fmla="*/ 8921713 w 12194024"/>
              <a:gd name="connsiteY8181" fmla="*/ 771766 h 2160250"/>
              <a:gd name="connsiteX8182" fmla="*/ 9139028 w 12194024"/>
              <a:gd name="connsiteY8182" fmla="*/ 771766 h 2160250"/>
              <a:gd name="connsiteX8183" fmla="*/ 9129800 w 12194024"/>
              <a:gd name="connsiteY8183" fmla="*/ 762584 h 2160250"/>
              <a:gd name="connsiteX8184" fmla="*/ 9138289 w 12194024"/>
              <a:gd name="connsiteY8184" fmla="*/ 755248 h 2160250"/>
              <a:gd name="connsiteX8185" fmla="*/ 9146686 w 12194024"/>
              <a:gd name="connsiteY8185" fmla="*/ 761015 h 2160250"/>
              <a:gd name="connsiteX8186" fmla="*/ 9139028 w 12194024"/>
              <a:gd name="connsiteY8186" fmla="*/ 771766 h 2160250"/>
              <a:gd name="connsiteX8187" fmla="*/ 10008378 w 12194024"/>
              <a:gd name="connsiteY8187" fmla="*/ 771766 h 2160250"/>
              <a:gd name="connsiteX8188" fmla="*/ 9999149 w 12194024"/>
              <a:gd name="connsiteY8188" fmla="*/ 762584 h 2160250"/>
              <a:gd name="connsiteX8189" fmla="*/ 10007639 w 12194024"/>
              <a:gd name="connsiteY8189" fmla="*/ 755248 h 2160250"/>
              <a:gd name="connsiteX8190" fmla="*/ 10016036 w 12194024"/>
              <a:gd name="connsiteY8190" fmla="*/ 761015 h 2160250"/>
              <a:gd name="connsiteX8191" fmla="*/ 10008378 w 12194024"/>
              <a:gd name="connsiteY8191" fmla="*/ 771766 h 2160250"/>
              <a:gd name="connsiteX8192" fmla="*/ 10769024 w 12194024"/>
              <a:gd name="connsiteY8192" fmla="*/ 771766 h 2160250"/>
              <a:gd name="connsiteX8193" fmla="*/ 10759795 w 12194024"/>
              <a:gd name="connsiteY8193" fmla="*/ 762584 h 2160250"/>
              <a:gd name="connsiteX8194" fmla="*/ 10768285 w 12194024"/>
              <a:gd name="connsiteY8194" fmla="*/ 755248 h 2160250"/>
              <a:gd name="connsiteX8195" fmla="*/ 10776683 w 12194024"/>
              <a:gd name="connsiteY8195" fmla="*/ 761015 h 2160250"/>
              <a:gd name="connsiteX8196" fmla="*/ 10769024 w 12194024"/>
              <a:gd name="connsiteY8196" fmla="*/ 771766 h 2160250"/>
              <a:gd name="connsiteX8197" fmla="*/ 11096057 w 12194024"/>
              <a:gd name="connsiteY8197" fmla="*/ 771766 h 2160250"/>
              <a:gd name="connsiteX8198" fmla="*/ 11085814 w 12194024"/>
              <a:gd name="connsiteY8198" fmla="*/ 763645 h 2160250"/>
              <a:gd name="connsiteX8199" fmla="*/ 11093288 w 12194024"/>
              <a:gd name="connsiteY8199" fmla="*/ 754925 h 2160250"/>
              <a:gd name="connsiteX8200" fmla="*/ 11102515 w 12194024"/>
              <a:gd name="connsiteY8200" fmla="*/ 763968 h 2160250"/>
              <a:gd name="connsiteX8201" fmla="*/ 11096057 w 12194024"/>
              <a:gd name="connsiteY8201" fmla="*/ 771766 h 2160250"/>
              <a:gd name="connsiteX8202" fmla="*/ 11422074 w 12194024"/>
              <a:gd name="connsiteY8202" fmla="*/ 771766 h 2160250"/>
              <a:gd name="connsiteX8203" fmla="*/ 11411832 w 12194024"/>
              <a:gd name="connsiteY8203" fmla="*/ 763645 h 2160250"/>
              <a:gd name="connsiteX8204" fmla="*/ 11419305 w 12194024"/>
              <a:gd name="connsiteY8204" fmla="*/ 754925 h 2160250"/>
              <a:gd name="connsiteX8205" fmla="*/ 11428533 w 12194024"/>
              <a:gd name="connsiteY8205" fmla="*/ 763968 h 2160250"/>
              <a:gd name="connsiteX8206" fmla="*/ 11422074 w 12194024"/>
              <a:gd name="connsiteY8206" fmla="*/ 771766 h 2160250"/>
              <a:gd name="connsiteX8207" fmla="*/ 11964345 w 12194024"/>
              <a:gd name="connsiteY8207" fmla="*/ 771766 h 2160250"/>
              <a:gd name="connsiteX8208" fmla="*/ 11955117 w 12194024"/>
              <a:gd name="connsiteY8208" fmla="*/ 762584 h 2160250"/>
              <a:gd name="connsiteX8209" fmla="*/ 11963607 w 12194024"/>
              <a:gd name="connsiteY8209" fmla="*/ 755248 h 2160250"/>
              <a:gd name="connsiteX8210" fmla="*/ 11972003 w 12194024"/>
              <a:gd name="connsiteY8210" fmla="*/ 761015 h 2160250"/>
              <a:gd name="connsiteX8211" fmla="*/ 11964345 w 12194024"/>
              <a:gd name="connsiteY8211" fmla="*/ 771766 h 2160250"/>
              <a:gd name="connsiteX8212" fmla="*/ 449204 w 12194024"/>
              <a:gd name="connsiteY8212" fmla="*/ 771812 h 2160250"/>
              <a:gd name="connsiteX8213" fmla="*/ 441867 w 12194024"/>
              <a:gd name="connsiteY8213" fmla="*/ 762861 h 2160250"/>
              <a:gd name="connsiteX8214" fmla="*/ 452295 w 12194024"/>
              <a:gd name="connsiteY8214" fmla="*/ 755017 h 2160250"/>
              <a:gd name="connsiteX8215" fmla="*/ 458571 w 12194024"/>
              <a:gd name="connsiteY8215" fmla="*/ 762769 h 2160250"/>
              <a:gd name="connsiteX8216" fmla="*/ 449204 w 12194024"/>
              <a:gd name="connsiteY8216" fmla="*/ 771812 h 2160250"/>
              <a:gd name="connsiteX8217" fmla="*/ 1318507 w 12194024"/>
              <a:gd name="connsiteY8217" fmla="*/ 771812 h 2160250"/>
              <a:gd name="connsiteX8218" fmla="*/ 1311172 w 12194024"/>
              <a:gd name="connsiteY8218" fmla="*/ 762861 h 2160250"/>
              <a:gd name="connsiteX8219" fmla="*/ 1321598 w 12194024"/>
              <a:gd name="connsiteY8219" fmla="*/ 755017 h 2160250"/>
              <a:gd name="connsiteX8220" fmla="*/ 1327874 w 12194024"/>
              <a:gd name="connsiteY8220" fmla="*/ 762769 h 2160250"/>
              <a:gd name="connsiteX8221" fmla="*/ 1318507 w 12194024"/>
              <a:gd name="connsiteY8221" fmla="*/ 771812 h 2160250"/>
              <a:gd name="connsiteX8222" fmla="*/ 1428779 w 12194024"/>
              <a:gd name="connsiteY8222" fmla="*/ 771812 h 2160250"/>
              <a:gd name="connsiteX8223" fmla="*/ 1419828 w 12194024"/>
              <a:gd name="connsiteY8223" fmla="*/ 762261 h 2160250"/>
              <a:gd name="connsiteX8224" fmla="*/ 1428733 w 12194024"/>
              <a:gd name="connsiteY8224" fmla="*/ 754971 h 2160250"/>
              <a:gd name="connsiteX8225" fmla="*/ 1436854 w 12194024"/>
              <a:gd name="connsiteY8225" fmla="*/ 763322 h 2160250"/>
              <a:gd name="connsiteX8226" fmla="*/ 1428779 w 12194024"/>
              <a:gd name="connsiteY8226" fmla="*/ 771812 h 2160250"/>
              <a:gd name="connsiteX8227" fmla="*/ 1647432 w 12194024"/>
              <a:gd name="connsiteY8227" fmla="*/ 771812 h 2160250"/>
              <a:gd name="connsiteX8228" fmla="*/ 1637189 w 12194024"/>
              <a:gd name="connsiteY8228" fmla="*/ 763645 h 2160250"/>
              <a:gd name="connsiteX8229" fmla="*/ 1644664 w 12194024"/>
              <a:gd name="connsiteY8229" fmla="*/ 754925 h 2160250"/>
              <a:gd name="connsiteX8230" fmla="*/ 1653891 w 12194024"/>
              <a:gd name="connsiteY8230" fmla="*/ 763968 h 2160250"/>
              <a:gd name="connsiteX8231" fmla="*/ 1647432 w 12194024"/>
              <a:gd name="connsiteY8231" fmla="*/ 771812 h 2160250"/>
              <a:gd name="connsiteX8232" fmla="*/ 1863085 w 12194024"/>
              <a:gd name="connsiteY8232" fmla="*/ 771812 h 2160250"/>
              <a:gd name="connsiteX8233" fmla="*/ 1854550 w 12194024"/>
              <a:gd name="connsiteY8233" fmla="*/ 764061 h 2160250"/>
              <a:gd name="connsiteX8234" fmla="*/ 1863640 w 12194024"/>
              <a:gd name="connsiteY8234" fmla="*/ 754694 h 2160250"/>
              <a:gd name="connsiteX8235" fmla="*/ 1871205 w 12194024"/>
              <a:gd name="connsiteY8235" fmla="*/ 761707 h 2160250"/>
              <a:gd name="connsiteX8236" fmla="*/ 1863085 w 12194024"/>
              <a:gd name="connsiteY8236" fmla="*/ 771812 h 2160250"/>
              <a:gd name="connsiteX8237" fmla="*/ 1970543 w 12194024"/>
              <a:gd name="connsiteY8237" fmla="*/ 771812 h 2160250"/>
              <a:gd name="connsiteX8238" fmla="*/ 1963207 w 12194024"/>
              <a:gd name="connsiteY8238" fmla="*/ 762861 h 2160250"/>
              <a:gd name="connsiteX8239" fmla="*/ 1973634 w 12194024"/>
              <a:gd name="connsiteY8239" fmla="*/ 755017 h 2160250"/>
              <a:gd name="connsiteX8240" fmla="*/ 1979909 w 12194024"/>
              <a:gd name="connsiteY8240" fmla="*/ 762769 h 2160250"/>
              <a:gd name="connsiteX8241" fmla="*/ 1970543 w 12194024"/>
              <a:gd name="connsiteY8241" fmla="*/ 771812 h 2160250"/>
              <a:gd name="connsiteX8242" fmla="*/ 2190764 w 12194024"/>
              <a:gd name="connsiteY8242" fmla="*/ 771812 h 2160250"/>
              <a:gd name="connsiteX8243" fmla="*/ 2180522 w 12194024"/>
              <a:gd name="connsiteY8243" fmla="*/ 763645 h 2160250"/>
              <a:gd name="connsiteX8244" fmla="*/ 2187995 w 12194024"/>
              <a:gd name="connsiteY8244" fmla="*/ 754925 h 2160250"/>
              <a:gd name="connsiteX8245" fmla="*/ 2197224 w 12194024"/>
              <a:gd name="connsiteY8245" fmla="*/ 763968 h 2160250"/>
              <a:gd name="connsiteX8246" fmla="*/ 2190764 w 12194024"/>
              <a:gd name="connsiteY8246" fmla="*/ 771812 h 2160250"/>
              <a:gd name="connsiteX8247" fmla="*/ 2405218 w 12194024"/>
              <a:gd name="connsiteY8247" fmla="*/ 771812 h 2160250"/>
              <a:gd name="connsiteX8248" fmla="*/ 2397836 w 12194024"/>
              <a:gd name="connsiteY8248" fmla="*/ 762861 h 2160250"/>
              <a:gd name="connsiteX8249" fmla="*/ 2408308 w 12194024"/>
              <a:gd name="connsiteY8249" fmla="*/ 755017 h 2160250"/>
              <a:gd name="connsiteX8250" fmla="*/ 2414584 w 12194024"/>
              <a:gd name="connsiteY8250" fmla="*/ 762769 h 2160250"/>
              <a:gd name="connsiteX8251" fmla="*/ 2405218 w 12194024"/>
              <a:gd name="connsiteY8251" fmla="*/ 771812 h 2160250"/>
              <a:gd name="connsiteX8252" fmla="*/ 3384424 w 12194024"/>
              <a:gd name="connsiteY8252" fmla="*/ 771812 h 2160250"/>
              <a:gd name="connsiteX8253" fmla="*/ 3375888 w 12194024"/>
              <a:gd name="connsiteY8253" fmla="*/ 764061 h 2160250"/>
              <a:gd name="connsiteX8254" fmla="*/ 3384978 w 12194024"/>
              <a:gd name="connsiteY8254" fmla="*/ 754694 h 2160250"/>
              <a:gd name="connsiteX8255" fmla="*/ 3392545 w 12194024"/>
              <a:gd name="connsiteY8255" fmla="*/ 761707 h 2160250"/>
              <a:gd name="connsiteX8256" fmla="*/ 3384424 w 12194024"/>
              <a:gd name="connsiteY8256" fmla="*/ 771812 h 2160250"/>
              <a:gd name="connsiteX8257" fmla="*/ 3820760 w 12194024"/>
              <a:gd name="connsiteY8257" fmla="*/ 771812 h 2160250"/>
              <a:gd name="connsiteX8258" fmla="*/ 3810517 w 12194024"/>
              <a:gd name="connsiteY8258" fmla="*/ 763645 h 2160250"/>
              <a:gd name="connsiteX8259" fmla="*/ 3817992 w 12194024"/>
              <a:gd name="connsiteY8259" fmla="*/ 754925 h 2160250"/>
              <a:gd name="connsiteX8260" fmla="*/ 3827219 w 12194024"/>
              <a:gd name="connsiteY8260" fmla="*/ 763968 h 2160250"/>
              <a:gd name="connsiteX8261" fmla="*/ 3820760 w 12194024"/>
              <a:gd name="connsiteY8261" fmla="*/ 771812 h 2160250"/>
              <a:gd name="connsiteX8262" fmla="*/ 4036413 w 12194024"/>
              <a:gd name="connsiteY8262" fmla="*/ 771812 h 2160250"/>
              <a:gd name="connsiteX8263" fmla="*/ 4027878 w 12194024"/>
              <a:gd name="connsiteY8263" fmla="*/ 764061 h 2160250"/>
              <a:gd name="connsiteX8264" fmla="*/ 4036967 w 12194024"/>
              <a:gd name="connsiteY8264" fmla="*/ 754694 h 2160250"/>
              <a:gd name="connsiteX8265" fmla="*/ 4044534 w 12194024"/>
              <a:gd name="connsiteY8265" fmla="*/ 761707 h 2160250"/>
              <a:gd name="connsiteX8266" fmla="*/ 4036413 w 12194024"/>
              <a:gd name="connsiteY8266" fmla="*/ 771812 h 2160250"/>
              <a:gd name="connsiteX8267" fmla="*/ 4578545 w 12194024"/>
              <a:gd name="connsiteY8267" fmla="*/ 771812 h 2160250"/>
              <a:gd name="connsiteX8268" fmla="*/ 4571163 w 12194024"/>
              <a:gd name="connsiteY8268" fmla="*/ 762861 h 2160250"/>
              <a:gd name="connsiteX8269" fmla="*/ 4581637 w 12194024"/>
              <a:gd name="connsiteY8269" fmla="*/ 755017 h 2160250"/>
              <a:gd name="connsiteX8270" fmla="*/ 4587912 w 12194024"/>
              <a:gd name="connsiteY8270" fmla="*/ 762769 h 2160250"/>
              <a:gd name="connsiteX8271" fmla="*/ 4578545 w 12194024"/>
              <a:gd name="connsiteY8271" fmla="*/ 771812 h 2160250"/>
              <a:gd name="connsiteX8272" fmla="*/ 5556553 w 12194024"/>
              <a:gd name="connsiteY8272" fmla="*/ 771812 h 2160250"/>
              <a:gd name="connsiteX8273" fmla="*/ 5549171 w 12194024"/>
              <a:gd name="connsiteY8273" fmla="*/ 762861 h 2160250"/>
              <a:gd name="connsiteX8274" fmla="*/ 5559644 w 12194024"/>
              <a:gd name="connsiteY8274" fmla="*/ 755017 h 2160250"/>
              <a:gd name="connsiteX8275" fmla="*/ 5565919 w 12194024"/>
              <a:gd name="connsiteY8275" fmla="*/ 762769 h 2160250"/>
              <a:gd name="connsiteX8276" fmla="*/ 5556553 w 12194024"/>
              <a:gd name="connsiteY8276" fmla="*/ 771812 h 2160250"/>
              <a:gd name="connsiteX8277" fmla="*/ 6529179 w 12194024"/>
              <a:gd name="connsiteY8277" fmla="*/ 771812 h 2160250"/>
              <a:gd name="connsiteX8278" fmla="*/ 6521842 w 12194024"/>
              <a:gd name="connsiteY8278" fmla="*/ 762861 h 2160250"/>
              <a:gd name="connsiteX8279" fmla="*/ 6532270 w 12194024"/>
              <a:gd name="connsiteY8279" fmla="*/ 755017 h 2160250"/>
              <a:gd name="connsiteX8280" fmla="*/ 6538546 w 12194024"/>
              <a:gd name="connsiteY8280" fmla="*/ 762769 h 2160250"/>
              <a:gd name="connsiteX8281" fmla="*/ 6529179 w 12194024"/>
              <a:gd name="connsiteY8281" fmla="*/ 771812 h 2160250"/>
              <a:gd name="connsiteX8282" fmla="*/ 7398483 w 12194024"/>
              <a:gd name="connsiteY8282" fmla="*/ 771812 h 2160250"/>
              <a:gd name="connsiteX8283" fmla="*/ 7391146 w 12194024"/>
              <a:gd name="connsiteY8283" fmla="*/ 762861 h 2160250"/>
              <a:gd name="connsiteX8284" fmla="*/ 7401574 w 12194024"/>
              <a:gd name="connsiteY8284" fmla="*/ 755017 h 2160250"/>
              <a:gd name="connsiteX8285" fmla="*/ 7407849 w 12194024"/>
              <a:gd name="connsiteY8285" fmla="*/ 762769 h 2160250"/>
              <a:gd name="connsiteX8286" fmla="*/ 7398483 w 12194024"/>
              <a:gd name="connsiteY8286" fmla="*/ 771812 h 2160250"/>
              <a:gd name="connsiteX8287" fmla="*/ 7508754 w 12194024"/>
              <a:gd name="connsiteY8287" fmla="*/ 771812 h 2160250"/>
              <a:gd name="connsiteX8288" fmla="*/ 7499803 w 12194024"/>
              <a:gd name="connsiteY8288" fmla="*/ 762262 h 2160250"/>
              <a:gd name="connsiteX8289" fmla="*/ 7508708 w 12194024"/>
              <a:gd name="connsiteY8289" fmla="*/ 754971 h 2160250"/>
              <a:gd name="connsiteX8290" fmla="*/ 7516829 w 12194024"/>
              <a:gd name="connsiteY8290" fmla="*/ 763323 h 2160250"/>
              <a:gd name="connsiteX8291" fmla="*/ 7508754 w 12194024"/>
              <a:gd name="connsiteY8291" fmla="*/ 771812 h 2160250"/>
              <a:gd name="connsiteX8292" fmla="*/ 7727407 w 12194024"/>
              <a:gd name="connsiteY8292" fmla="*/ 771812 h 2160250"/>
              <a:gd name="connsiteX8293" fmla="*/ 7717164 w 12194024"/>
              <a:gd name="connsiteY8293" fmla="*/ 763645 h 2160250"/>
              <a:gd name="connsiteX8294" fmla="*/ 7724639 w 12194024"/>
              <a:gd name="connsiteY8294" fmla="*/ 754925 h 2160250"/>
              <a:gd name="connsiteX8295" fmla="*/ 7733866 w 12194024"/>
              <a:gd name="connsiteY8295" fmla="*/ 763968 h 2160250"/>
              <a:gd name="connsiteX8296" fmla="*/ 7727407 w 12194024"/>
              <a:gd name="connsiteY8296" fmla="*/ 771812 h 2160250"/>
              <a:gd name="connsiteX8297" fmla="*/ 7943060 w 12194024"/>
              <a:gd name="connsiteY8297" fmla="*/ 771812 h 2160250"/>
              <a:gd name="connsiteX8298" fmla="*/ 7934525 w 12194024"/>
              <a:gd name="connsiteY8298" fmla="*/ 764061 h 2160250"/>
              <a:gd name="connsiteX8299" fmla="*/ 7943614 w 12194024"/>
              <a:gd name="connsiteY8299" fmla="*/ 754695 h 2160250"/>
              <a:gd name="connsiteX8300" fmla="*/ 7951181 w 12194024"/>
              <a:gd name="connsiteY8300" fmla="*/ 761707 h 2160250"/>
              <a:gd name="connsiteX8301" fmla="*/ 7943060 w 12194024"/>
              <a:gd name="connsiteY8301" fmla="*/ 771812 h 2160250"/>
              <a:gd name="connsiteX8302" fmla="*/ 8050518 w 12194024"/>
              <a:gd name="connsiteY8302" fmla="*/ 771812 h 2160250"/>
              <a:gd name="connsiteX8303" fmla="*/ 8043181 w 12194024"/>
              <a:gd name="connsiteY8303" fmla="*/ 762861 h 2160250"/>
              <a:gd name="connsiteX8304" fmla="*/ 8053609 w 12194024"/>
              <a:gd name="connsiteY8304" fmla="*/ 755017 h 2160250"/>
              <a:gd name="connsiteX8305" fmla="*/ 8059884 w 12194024"/>
              <a:gd name="connsiteY8305" fmla="*/ 762769 h 2160250"/>
              <a:gd name="connsiteX8306" fmla="*/ 8050518 w 12194024"/>
              <a:gd name="connsiteY8306" fmla="*/ 771812 h 2160250"/>
              <a:gd name="connsiteX8307" fmla="*/ 8270739 w 12194024"/>
              <a:gd name="connsiteY8307" fmla="*/ 771812 h 2160250"/>
              <a:gd name="connsiteX8308" fmla="*/ 8260496 w 12194024"/>
              <a:gd name="connsiteY8308" fmla="*/ 763645 h 2160250"/>
              <a:gd name="connsiteX8309" fmla="*/ 8267971 w 12194024"/>
              <a:gd name="connsiteY8309" fmla="*/ 754925 h 2160250"/>
              <a:gd name="connsiteX8310" fmla="*/ 8277198 w 12194024"/>
              <a:gd name="connsiteY8310" fmla="*/ 763968 h 2160250"/>
              <a:gd name="connsiteX8311" fmla="*/ 8270739 w 12194024"/>
              <a:gd name="connsiteY8311" fmla="*/ 771812 h 2160250"/>
              <a:gd name="connsiteX8312" fmla="*/ 8485192 w 12194024"/>
              <a:gd name="connsiteY8312" fmla="*/ 771812 h 2160250"/>
              <a:gd name="connsiteX8313" fmla="*/ 8477811 w 12194024"/>
              <a:gd name="connsiteY8313" fmla="*/ 762861 h 2160250"/>
              <a:gd name="connsiteX8314" fmla="*/ 8488284 w 12194024"/>
              <a:gd name="connsiteY8314" fmla="*/ 755017 h 2160250"/>
              <a:gd name="connsiteX8315" fmla="*/ 8494559 w 12194024"/>
              <a:gd name="connsiteY8315" fmla="*/ 762769 h 2160250"/>
              <a:gd name="connsiteX8316" fmla="*/ 8485192 w 12194024"/>
              <a:gd name="connsiteY8316" fmla="*/ 771812 h 2160250"/>
              <a:gd name="connsiteX8317" fmla="*/ 9464399 w 12194024"/>
              <a:gd name="connsiteY8317" fmla="*/ 771812 h 2160250"/>
              <a:gd name="connsiteX8318" fmla="*/ 9455863 w 12194024"/>
              <a:gd name="connsiteY8318" fmla="*/ 764061 h 2160250"/>
              <a:gd name="connsiteX8319" fmla="*/ 9464952 w 12194024"/>
              <a:gd name="connsiteY8319" fmla="*/ 754694 h 2160250"/>
              <a:gd name="connsiteX8320" fmla="*/ 9472520 w 12194024"/>
              <a:gd name="connsiteY8320" fmla="*/ 761707 h 2160250"/>
              <a:gd name="connsiteX8321" fmla="*/ 9464399 w 12194024"/>
              <a:gd name="connsiteY8321" fmla="*/ 771812 h 2160250"/>
              <a:gd name="connsiteX8322" fmla="*/ 9900735 w 12194024"/>
              <a:gd name="connsiteY8322" fmla="*/ 771812 h 2160250"/>
              <a:gd name="connsiteX8323" fmla="*/ 9890492 w 12194024"/>
              <a:gd name="connsiteY8323" fmla="*/ 763645 h 2160250"/>
              <a:gd name="connsiteX8324" fmla="*/ 9897967 w 12194024"/>
              <a:gd name="connsiteY8324" fmla="*/ 754925 h 2160250"/>
              <a:gd name="connsiteX8325" fmla="*/ 9907194 w 12194024"/>
              <a:gd name="connsiteY8325" fmla="*/ 763968 h 2160250"/>
              <a:gd name="connsiteX8326" fmla="*/ 9900735 w 12194024"/>
              <a:gd name="connsiteY8326" fmla="*/ 771812 h 2160250"/>
              <a:gd name="connsiteX8327" fmla="*/ 10116388 w 12194024"/>
              <a:gd name="connsiteY8327" fmla="*/ 771812 h 2160250"/>
              <a:gd name="connsiteX8328" fmla="*/ 10107853 w 12194024"/>
              <a:gd name="connsiteY8328" fmla="*/ 764061 h 2160250"/>
              <a:gd name="connsiteX8329" fmla="*/ 10116943 w 12194024"/>
              <a:gd name="connsiteY8329" fmla="*/ 754694 h 2160250"/>
              <a:gd name="connsiteX8330" fmla="*/ 10124508 w 12194024"/>
              <a:gd name="connsiteY8330" fmla="*/ 761707 h 2160250"/>
              <a:gd name="connsiteX8331" fmla="*/ 10116388 w 12194024"/>
              <a:gd name="connsiteY8331" fmla="*/ 771812 h 2160250"/>
              <a:gd name="connsiteX8332" fmla="*/ 10658521 w 12194024"/>
              <a:gd name="connsiteY8332" fmla="*/ 771812 h 2160250"/>
              <a:gd name="connsiteX8333" fmla="*/ 10651138 w 12194024"/>
              <a:gd name="connsiteY8333" fmla="*/ 762861 h 2160250"/>
              <a:gd name="connsiteX8334" fmla="*/ 10661612 w 12194024"/>
              <a:gd name="connsiteY8334" fmla="*/ 755017 h 2160250"/>
              <a:gd name="connsiteX8335" fmla="*/ 10667888 w 12194024"/>
              <a:gd name="connsiteY8335" fmla="*/ 762769 h 2160250"/>
              <a:gd name="connsiteX8336" fmla="*/ 10658521 w 12194024"/>
              <a:gd name="connsiteY8336" fmla="*/ 771812 h 2160250"/>
              <a:gd name="connsiteX8337" fmla="*/ 11636528 w 12194024"/>
              <a:gd name="connsiteY8337" fmla="*/ 771812 h 2160250"/>
              <a:gd name="connsiteX8338" fmla="*/ 11629146 w 12194024"/>
              <a:gd name="connsiteY8338" fmla="*/ 762861 h 2160250"/>
              <a:gd name="connsiteX8339" fmla="*/ 11639619 w 12194024"/>
              <a:gd name="connsiteY8339" fmla="*/ 755017 h 2160250"/>
              <a:gd name="connsiteX8340" fmla="*/ 11645894 w 12194024"/>
              <a:gd name="connsiteY8340" fmla="*/ 762769 h 2160250"/>
              <a:gd name="connsiteX8341" fmla="*/ 11636528 w 12194024"/>
              <a:gd name="connsiteY8341" fmla="*/ 771812 h 2160250"/>
              <a:gd name="connsiteX8342" fmla="*/ 669241 w 12194024"/>
              <a:gd name="connsiteY8342" fmla="*/ 771858 h 2160250"/>
              <a:gd name="connsiteX8343" fmla="*/ 659228 w 12194024"/>
              <a:gd name="connsiteY8343" fmla="*/ 763415 h 2160250"/>
              <a:gd name="connsiteX8344" fmla="*/ 666934 w 12194024"/>
              <a:gd name="connsiteY8344" fmla="*/ 754971 h 2160250"/>
              <a:gd name="connsiteX8345" fmla="*/ 675884 w 12194024"/>
              <a:gd name="connsiteY8345" fmla="*/ 764245 h 2160250"/>
              <a:gd name="connsiteX8346" fmla="*/ 669241 w 12194024"/>
              <a:gd name="connsiteY8346" fmla="*/ 771858 h 2160250"/>
              <a:gd name="connsiteX8347" fmla="*/ 886602 w 12194024"/>
              <a:gd name="connsiteY8347" fmla="*/ 771858 h 2160250"/>
              <a:gd name="connsiteX8348" fmla="*/ 876589 w 12194024"/>
              <a:gd name="connsiteY8348" fmla="*/ 763415 h 2160250"/>
              <a:gd name="connsiteX8349" fmla="*/ 884294 w 12194024"/>
              <a:gd name="connsiteY8349" fmla="*/ 754971 h 2160250"/>
              <a:gd name="connsiteX8350" fmla="*/ 893244 w 12194024"/>
              <a:gd name="connsiteY8350" fmla="*/ 764245 h 2160250"/>
              <a:gd name="connsiteX8351" fmla="*/ 886602 w 12194024"/>
              <a:gd name="connsiteY8351" fmla="*/ 771858 h 2160250"/>
              <a:gd name="connsiteX8352" fmla="*/ 2625254 w 12194024"/>
              <a:gd name="connsiteY8352" fmla="*/ 771858 h 2160250"/>
              <a:gd name="connsiteX8353" fmla="*/ 2615242 w 12194024"/>
              <a:gd name="connsiteY8353" fmla="*/ 763415 h 2160250"/>
              <a:gd name="connsiteX8354" fmla="*/ 2622948 w 12194024"/>
              <a:gd name="connsiteY8354" fmla="*/ 754971 h 2160250"/>
              <a:gd name="connsiteX8355" fmla="*/ 2631898 w 12194024"/>
              <a:gd name="connsiteY8355" fmla="*/ 764245 h 2160250"/>
              <a:gd name="connsiteX8356" fmla="*/ 2625254 w 12194024"/>
              <a:gd name="connsiteY8356" fmla="*/ 771858 h 2160250"/>
              <a:gd name="connsiteX8357" fmla="*/ 3494558 w 12194024"/>
              <a:gd name="connsiteY8357" fmla="*/ 771858 h 2160250"/>
              <a:gd name="connsiteX8358" fmla="*/ 3484545 w 12194024"/>
              <a:gd name="connsiteY8358" fmla="*/ 763415 h 2160250"/>
              <a:gd name="connsiteX8359" fmla="*/ 3492251 w 12194024"/>
              <a:gd name="connsiteY8359" fmla="*/ 754971 h 2160250"/>
              <a:gd name="connsiteX8360" fmla="*/ 3501202 w 12194024"/>
              <a:gd name="connsiteY8360" fmla="*/ 764245 h 2160250"/>
              <a:gd name="connsiteX8361" fmla="*/ 3494558 w 12194024"/>
              <a:gd name="connsiteY8361" fmla="*/ 771858 h 2160250"/>
              <a:gd name="connsiteX8362" fmla="*/ 4472565 w 12194024"/>
              <a:gd name="connsiteY8362" fmla="*/ 771858 h 2160250"/>
              <a:gd name="connsiteX8363" fmla="*/ 4462553 w 12194024"/>
              <a:gd name="connsiteY8363" fmla="*/ 763415 h 2160250"/>
              <a:gd name="connsiteX8364" fmla="*/ 4470258 w 12194024"/>
              <a:gd name="connsiteY8364" fmla="*/ 754971 h 2160250"/>
              <a:gd name="connsiteX8365" fmla="*/ 4479209 w 12194024"/>
              <a:gd name="connsiteY8365" fmla="*/ 764245 h 2160250"/>
              <a:gd name="connsiteX8366" fmla="*/ 4472565 w 12194024"/>
              <a:gd name="connsiteY8366" fmla="*/ 771858 h 2160250"/>
              <a:gd name="connsiteX8367" fmla="*/ 4798582 w 12194024"/>
              <a:gd name="connsiteY8367" fmla="*/ 771858 h 2160250"/>
              <a:gd name="connsiteX8368" fmla="*/ 4788571 w 12194024"/>
              <a:gd name="connsiteY8368" fmla="*/ 763415 h 2160250"/>
              <a:gd name="connsiteX8369" fmla="*/ 4796275 w 12194024"/>
              <a:gd name="connsiteY8369" fmla="*/ 754971 h 2160250"/>
              <a:gd name="connsiteX8370" fmla="*/ 4805226 w 12194024"/>
              <a:gd name="connsiteY8370" fmla="*/ 764245 h 2160250"/>
              <a:gd name="connsiteX8371" fmla="*/ 4798582 w 12194024"/>
              <a:gd name="connsiteY8371" fmla="*/ 771858 h 2160250"/>
              <a:gd name="connsiteX8372" fmla="*/ 5121232 w 12194024"/>
              <a:gd name="connsiteY8372" fmla="*/ 771858 h 2160250"/>
              <a:gd name="connsiteX8373" fmla="*/ 5114496 w 12194024"/>
              <a:gd name="connsiteY8373" fmla="*/ 762215 h 2160250"/>
              <a:gd name="connsiteX8374" fmla="*/ 5125522 w 12194024"/>
              <a:gd name="connsiteY8374" fmla="*/ 755248 h 2160250"/>
              <a:gd name="connsiteX8375" fmla="*/ 5131198 w 12194024"/>
              <a:gd name="connsiteY8375" fmla="*/ 763461 h 2160250"/>
              <a:gd name="connsiteX8376" fmla="*/ 5121232 w 12194024"/>
              <a:gd name="connsiteY8376" fmla="*/ 771858 h 2160250"/>
              <a:gd name="connsiteX8377" fmla="*/ 6749215 w 12194024"/>
              <a:gd name="connsiteY8377" fmla="*/ 771858 h 2160250"/>
              <a:gd name="connsiteX8378" fmla="*/ 6739204 w 12194024"/>
              <a:gd name="connsiteY8378" fmla="*/ 763415 h 2160250"/>
              <a:gd name="connsiteX8379" fmla="*/ 6746909 w 12194024"/>
              <a:gd name="connsiteY8379" fmla="*/ 754971 h 2160250"/>
              <a:gd name="connsiteX8380" fmla="*/ 6755860 w 12194024"/>
              <a:gd name="connsiteY8380" fmla="*/ 764245 h 2160250"/>
              <a:gd name="connsiteX8381" fmla="*/ 6749215 w 12194024"/>
              <a:gd name="connsiteY8381" fmla="*/ 771858 h 2160250"/>
              <a:gd name="connsiteX8382" fmla="*/ 6966576 w 12194024"/>
              <a:gd name="connsiteY8382" fmla="*/ 771858 h 2160250"/>
              <a:gd name="connsiteX8383" fmla="*/ 6956564 w 12194024"/>
              <a:gd name="connsiteY8383" fmla="*/ 763415 h 2160250"/>
              <a:gd name="connsiteX8384" fmla="*/ 6964269 w 12194024"/>
              <a:gd name="connsiteY8384" fmla="*/ 754971 h 2160250"/>
              <a:gd name="connsiteX8385" fmla="*/ 6973220 w 12194024"/>
              <a:gd name="connsiteY8385" fmla="*/ 764245 h 2160250"/>
              <a:gd name="connsiteX8386" fmla="*/ 6966576 w 12194024"/>
              <a:gd name="connsiteY8386" fmla="*/ 771858 h 2160250"/>
              <a:gd name="connsiteX8387" fmla="*/ 8705229 w 12194024"/>
              <a:gd name="connsiteY8387" fmla="*/ 771858 h 2160250"/>
              <a:gd name="connsiteX8388" fmla="*/ 8695217 w 12194024"/>
              <a:gd name="connsiteY8388" fmla="*/ 763415 h 2160250"/>
              <a:gd name="connsiteX8389" fmla="*/ 8702922 w 12194024"/>
              <a:gd name="connsiteY8389" fmla="*/ 754971 h 2160250"/>
              <a:gd name="connsiteX8390" fmla="*/ 8711874 w 12194024"/>
              <a:gd name="connsiteY8390" fmla="*/ 764245 h 2160250"/>
              <a:gd name="connsiteX8391" fmla="*/ 8705229 w 12194024"/>
              <a:gd name="connsiteY8391" fmla="*/ 771858 h 2160250"/>
              <a:gd name="connsiteX8392" fmla="*/ 9574532 w 12194024"/>
              <a:gd name="connsiteY8392" fmla="*/ 771858 h 2160250"/>
              <a:gd name="connsiteX8393" fmla="*/ 9564521 w 12194024"/>
              <a:gd name="connsiteY8393" fmla="*/ 763415 h 2160250"/>
              <a:gd name="connsiteX8394" fmla="*/ 9572226 w 12194024"/>
              <a:gd name="connsiteY8394" fmla="*/ 754971 h 2160250"/>
              <a:gd name="connsiteX8395" fmla="*/ 9581177 w 12194024"/>
              <a:gd name="connsiteY8395" fmla="*/ 764245 h 2160250"/>
              <a:gd name="connsiteX8396" fmla="*/ 9574532 w 12194024"/>
              <a:gd name="connsiteY8396" fmla="*/ 771858 h 2160250"/>
              <a:gd name="connsiteX8397" fmla="*/ 10552539 w 12194024"/>
              <a:gd name="connsiteY8397" fmla="*/ 771858 h 2160250"/>
              <a:gd name="connsiteX8398" fmla="*/ 10542528 w 12194024"/>
              <a:gd name="connsiteY8398" fmla="*/ 763415 h 2160250"/>
              <a:gd name="connsiteX8399" fmla="*/ 10550233 w 12194024"/>
              <a:gd name="connsiteY8399" fmla="*/ 754971 h 2160250"/>
              <a:gd name="connsiteX8400" fmla="*/ 10559184 w 12194024"/>
              <a:gd name="connsiteY8400" fmla="*/ 764245 h 2160250"/>
              <a:gd name="connsiteX8401" fmla="*/ 10552539 w 12194024"/>
              <a:gd name="connsiteY8401" fmla="*/ 771858 h 2160250"/>
              <a:gd name="connsiteX8402" fmla="*/ 10878557 w 12194024"/>
              <a:gd name="connsiteY8402" fmla="*/ 771858 h 2160250"/>
              <a:gd name="connsiteX8403" fmla="*/ 10868545 w 12194024"/>
              <a:gd name="connsiteY8403" fmla="*/ 763415 h 2160250"/>
              <a:gd name="connsiteX8404" fmla="*/ 10876251 w 12194024"/>
              <a:gd name="connsiteY8404" fmla="*/ 754971 h 2160250"/>
              <a:gd name="connsiteX8405" fmla="*/ 10885201 w 12194024"/>
              <a:gd name="connsiteY8405" fmla="*/ 764245 h 2160250"/>
              <a:gd name="connsiteX8406" fmla="*/ 10878557 w 12194024"/>
              <a:gd name="connsiteY8406" fmla="*/ 771858 h 2160250"/>
              <a:gd name="connsiteX8407" fmla="*/ 11201207 w 12194024"/>
              <a:gd name="connsiteY8407" fmla="*/ 771858 h 2160250"/>
              <a:gd name="connsiteX8408" fmla="*/ 11194471 w 12194024"/>
              <a:gd name="connsiteY8408" fmla="*/ 762215 h 2160250"/>
              <a:gd name="connsiteX8409" fmla="*/ 11205497 w 12194024"/>
              <a:gd name="connsiteY8409" fmla="*/ 755248 h 2160250"/>
              <a:gd name="connsiteX8410" fmla="*/ 11211173 w 12194024"/>
              <a:gd name="connsiteY8410" fmla="*/ 763461 h 2160250"/>
              <a:gd name="connsiteX8411" fmla="*/ 11201207 w 12194024"/>
              <a:gd name="connsiteY8411" fmla="*/ 771858 h 2160250"/>
              <a:gd name="connsiteX8412" fmla="*/ 1100685 w 12194024"/>
              <a:gd name="connsiteY8412" fmla="*/ 774257 h 2160250"/>
              <a:gd name="connsiteX8413" fmla="*/ 1094134 w 12194024"/>
              <a:gd name="connsiteY8413" fmla="*/ 762677 h 2160250"/>
              <a:gd name="connsiteX8414" fmla="*/ 1102301 w 12194024"/>
              <a:gd name="connsiteY8414" fmla="*/ 754971 h 2160250"/>
              <a:gd name="connsiteX8415" fmla="*/ 1110559 w 12194024"/>
              <a:gd name="connsiteY8415" fmla="*/ 764891 h 2160250"/>
              <a:gd name="connsiteX8416" fmla="*/ 1100685 w 12194024"/>
              <a:gd name="connsiteY8416" fmla="*/ 774257 h 2160250"/>
              <a:gd name="connsiteX8417" fmla="*/ 2947996 w 12194024"/>
              <a:gd name="connsiteY8417" fmla="*/ 774257 h 2160250"/>
              <a:gd name="connsiteX8418" fmla="*/ 2941444 w 12194024"/>
              <a:gd name="connsiteY8418" fmla="*/ 762677 h 2160250"/>
              <a:gd name="connsiteX8419" fmla="*/ 2949611 w 12194024"/>
              <a:gd name="connsiteY8419" fmla="*/ 754971 h 2160250"/>
              <a:gd name="connsiteX8420" fmla="*/ 2957870 w 12194024"/>
              <a:gd name="connsiteY8420" fmla="*/ 764891 h 2160250"/>
              <a:gd name="connsiteX8421" fmla="*/ 2947996 w 12194024"/>
              <a:gd name="connsiteY8421" fmla="*/ 774257 h 2160250"/>
              <a:gd name="connsiteX8422" fmla="*/ 4143318 w 12194024"/>
              <a:gd name="connsiteY8422" fmla="*/ 774257 h 2160250"/>
              <a:gd name="connsiteX8423" fmla="*/ 4136765 w 12194024"/>
              <a:gd name="connsiteY8423" fmla="*/ 762677 h 2160250"/>
              <a:gd name="connsiteX8424" fmla="*/ 4144932 w 12194024"/>
              <a:gd name="connsiteY8424" fmla="*/ 754971 h 2160250"/>
              <a:gd name="connsiteX8425" fmla="*/ 4153191 w 12194024"/>
              <a:gd name="connsiteY8425" fmla="*/ 764891 h 2160250"/>
              <a:gd name="connsiteX8426" fmla="*/ 4143318 w 12194024"/>
              <a:gd name="connsiteY8426" fmla="*/ 774257 h 2160250"/>
              <a:gd name="connsiteX8427" fmla="*/ 4360678 w 12194024"/>
              <a:gd name="connsiteY8427" fmla="*/ 774257 h 2160250"/>
              <a:gd name="connsiteX8428" fmla="*/ 4354126 w 12194024"/>
              <a:gd name="connsiteY8428" fmla="*/ 762677 h 2160250"/>
              <a:gd name="connsiteX8429" fmla="*/ 4362293 w 12194024"/>
              <a:gd name="connsiteY8429" fmla="*/ 754971 h 2160250"/>
              <a:gd name="connsiteX8430" fmla="*/ 4370552 w 12194024"/>
              <a:gd name="connsiteY8430" fmla="*/ 764891 h 2160250"/>
              <a:gd name="connsiteX8431" fmla="*/ 4360678 w 12194024"/>
              <a:gd name="connsiteY8431" fmla="*/ 774257 h 2160250"/>
              <a:gd name="connsiteX8432" fmla="*/ 5447342 w 12194024"/>
              <a:gd name="connsiteY8432" fmla="*/ 774257 h 2160250"/>
              <a:gd name="connsiteX8433" fmla="*/ 5440790 w 12194024"/>
              <a:gd name="connsiteY8433" fmla="*/ 762677 h 2160250"/>
              <a:gd name="connsiteX8434" fmla="*/ 5448957 w 12194024"/>
              <a:gd name="connsiteY8434" fmla="*/ 754971 h 2160250"/>
              <a:gd name="connsiteX8435" fmla="*/ 5457215 w 12194024"/>
              <a:gd name="connsiteY8435" fmla="*/ 764891 h 2160250"/>
              <a:gd name="connsiteX8436" fmla="*/ 5447342 w 12194024"/>
              <a:gd name="connsiteY8436" fmla="*/ 774257 h 2160250"/>
              <a:gd name="connsiteX8437" fmla="*/ 5664657 w 12194024"/>
              <a:gd name="connsiteY8437" fmla="*/ 774257 h 2160250"/>
              <a:gd name="connsiteX8438" fmla="*/ 5658105 w 12194024"/>
              <a:gd name="connsiteY8438" fmla="*/ 762677 h 2160250"/>
              <a:gd name="connsiteX8439" fmla="*/ 5666271 w 12194024"/>
              <a:gd name="connsiteY8439" fmla="*/ 754971 h 2160250"/>
              <a:gd name="connsiteX8440" fmla="*/ 5674530 w 12194024"/>
              <a:gd name="connsiteY8440" fmla="*/ 764891 h 2160250"/>
              <a:gd name="connsiteX8441" fmla="*/ 5664657 w 12194024"/>
              <a:gd name="connsiteY8441" fmla="*/ 774257 h 2160250"/>
              <a:gd name="connsiteX8442" fmla="*/ 7180661 w 12194024"/>
              <a:gd name="connsiteY8442" fmla="*/ 774257 h 2160250"/>
              <a:gd name="connsiteX8443" fmla="*/ 7174109 w 12194024"/>
              <a:gd name="connsiteY8443" fmla="*/ 762677 h 2160250"/>
              <a:gd name="connsiteX8444" fmla="*/ 7182276 w 12194024"/>
              <a:gd name="connsiteY8444" fmla="*/ 754971 h 2160250"/>
              <a:gd name="connsiteX8445" fmla="*/ 7190535 w 12194024"/>
              <a:gd name="connsiteY8445" fmla="*/ 764891 h 2160250"/>
              <a:gd name="connsiteX8446" fmla="*/ 7180661 w 12194024"/>
              <a:gd name="connsiteY8446" fmla="*/ 774257 h 2160250"/>
              <a:gd name="connsiteX8447" fmla="*/ 9027972 w 12194024"/>
              <a:gd name="connsiteY8447" fmla="*/ 774257 h 2160250"/>
              <a:gd name="connsiteX8448" fmla="*/ 9021419 w 12194024"/>
              <a:gd name="connsiteY8448" fmla="*/ 762677 h 2160250"/>
              <a:gd name="connsiteX8449" fmla="*/ 9029587 w 12194024"/>
              <a:gd name="connsiteY8449" fmla="*/ 754971 h 2160250"/>
              <a:gd name="connsiteX8450" fmla="*/ 9037845 w 12194024"/>
              <a:gd name="connsiteY8450" fmla="*/ 764891 h 2160250"/>
              <a:gd name="connsiteX8451" fmla="*/ 9027972 w 12194024"/>
              <a:gd name="connsiteY8451" fmla="*/ 774257 h 2160250"/>
              <a:gd name="connsiteX8452" fmla="*/ 10223293 w 12194024"/>
              <a:gd name="connsiteY8452" fmla="*/ 774257 h 2160250"/>
              <a:gd name="connsiteX8453" fmla="*/ 10216741 w 12194024"/>
              <a:gd name="connsiteY8453" fmla="*/ 762677 h 2160250"/>
              <a:gd name="connsiteX8454" fmla="*/ 10224907 w 12194024"/>
              <a:gd name="connsiteY8454" fmla="*/ 754971 h 2160250"/>
              <a:gd name="connsiteX8455" fmla="*/ 10233166 w 12194024"/>
              <a:gd name="connsiteY8455" fmla="*/ 764891 h 2160250"/>
              <a:gd name="connsiteX8456" fmla="*/ 10223293 w 12194024"/>
              <a:gd name="connsiteY8456" fmla="*/ 774257 h 2160250"/>
              <a:gd name="connsiteX8457" fmla="*/ 10440652 w 12194024"/>
              <a:gd name="connsiteY8457" fmla="*/ 774257 h 2160250"/>
              <a:gd name="connsiteX8458" fmla="*/ 10434101 w 12194024"/>
              <a:gd name="connsiteY8458" fmla="*/ 762677 h 2160250"/>
              <a:gd name="connsiteX8459" fmla="*/ 10442267 w 12194024"/>
              <a:gd name="connsiteY8459" fmla="*/ 754971 h 2160250"/>
              <a:gd name="connsiteX8460" fmla="*/ 10450527 w 12194024"/>
              <a:gd name="connsiteY8460" fmla="*/ 764891 h 2160250"/>
              <a:gd name="connsiteX8461" fmla="*/ 10440652 w 12194024"/>
              <a:gd name="connsiteY8461" fmla="*/ 774257 h 2160250"/>
              <a:gd name="connsiteX8462" fmla="*/ 11527317 w 12194024"/>
              <a:gd name="connsiteY8462" fmla="*/ 774257 h 2160250"/>
              <a:gd name="connsiteX8463" fmla="*/ 11520765 w 12194024"/>
              <a:gd name="connsiteY8463" fmla="*/ 762677 h 2160250"/>
              <a:gd name="connsiteX8464" fmla="*/ 11528931 w 12194024"/>
              <a:gd name="connsiteY8464" fmla="*/ 754971 h 2160250"/>
              <a:gd name="connsiteX8465" fmla="*/ 11537191 w 12194024"/>
              <a:gd name="connsiteY8465" fmla="*/ 764891 h 2160250"/>
              <a:gd name="connsiteX8466" fmla="*/ 11527317 w 12194024"/>
              <a:gd name="connsiteY8466" fmla="*/ 774257 h 2160250"/>
              <a:gd name="connsiteX8467" fmla="*/ 11744632 w 12194024"/>
              <a:gd name="connsiteY8467" fmla="*/ 774257 h 2160250"/>
              <a:gd name="connsiteX8468" fmla="*/ 11738079 w 12194024"/>
              <a:gd name="connsiteY8468" fmla="*/ 762677 h 2160250"/>
              <a:gd name="connsiteX8469" fmla="*/ 11746246 w 12194024"/>
              <a:gd name="connsiteY8469" fmla="*/ 754971 h 2160250"/>
              <a:gd name="connsiteX8470" fmla="*/ 11754505 w 12194024"/>
              <a:gd name="connsiteY8470" fmla="*/ 764891 h 2160250"/>
              <a:gd name="connsiteX8471" fmla="*/ 11744632 w 12194024"/>
              <a:gd name="connsiteY8471" fmla="*/ 774257 h 2160250"/>
              <a:gd name="connsiteX8472" fmla="*/ 7127093 w 12194024"/>
              <a:gd name="connsiteY8472" fmla="*/ 826302 h 2160250"/>
              <a:gd name="connsiteX8473" fmla="*/ 7118835 w 12194024"/>
              <a:gd name="connsiteY8473" fmla="*/ 816474 h 2160250"/>
              <a:gd name="connsiteX8474" fmla="*/ 7129308 w 12194024"/>
              <a:gd name="connsiteY8474" fmla="*/ 808354 h 2160250"/>
              <a:gd name="connsiteX8475" fmla="*/ 7135860 w 12194024"/>
              <a:gd name="connsiteY8475" fmla="*/ 821596 h 2160250"/>
              <a:gd name="connsiteX8476" fmla="*/ 7127093 w 12194024"/>
              <a:gd name="connsiteY8476" fmla="*/ 826302 h 2160250"/>
              <a:gd name="connsiteX8477" fmla="*/ 7344408 w 12194024"/>
              <a:gd name="connsiteY8477" fmla="*/ 826302 h 2160250"/>
              <a:gd name="connsiteX8478" fmla="*/ 7336149 w 12194024"/>
              <a:gd name="connsiteY8478" fmla="*/ 816474 h 2160250"/>
              <a:gd name="connsiteX8479" fmla="*/ 7346623 w 12194024"/>
              <a:gd name="connsiteY8479" fmla="*/ 808354 h 2160250"/>
              <a:gd name="connsiteX8480" fmla="*/ 7353174 w 12194024"/>
              <a:gd name="connsiteY8480" fmla="*/ 821596 h 2160250"/>
              <a:gd name="connsiteX8481" fmla="*/ 7344408 w 12194024"/>
              <a:gd name="connsiteY8481" fmla="*/ 826302 h 2160250"/>
              <a:gd name="connsiteX8482" fmla="*/ 9191718 w 12194024"/>
              <a:gd name="connsiteY8482" fmla="*/ 826302 h 2160250"/>
              <a:gd name="connsiteX8483" fmla="*/ 9183460 w 12194024"/>
              <a:gd name="connsiteY8483" fmla="*/ 816474 h 2160250"/>
              <a:gd name="connsiteX8484" fmla="*/ 9193932 w 12194024"/>
              <a:gd name="connsiteY8484" fmla="*/ 808354 h 2160250"/>
              <a:gd name="connsiteX8485" fmla="*/ 9200485 w 12194024"/>
              <a:gd name="connsiteY8485" fmla="*/ 821596 h 2160250"/>
              <a:gd name="connsiteX8486" fmla="*/ 9191718 w 12194024"/>
              <a:gd name="connsiteY8486" fmla="*/ 826302 h 2160250"/>
              <a:gd name="connsiteX8487" fmla="*/ 1047119 w 12194024"/>
              <a:gd name="connsiteY8487" fmla="*/ 826302 h 2160250"/>
              <a:gd name="connsiteX8488" fmla="*/ 1038859 w 12194024"/>
              <a:gd name="connsiteY8488" fmla="*/ 816474 h 2160250"/>
              <a:gd name="connsiteX8489" fmla="*/ 1049333 w 12194024"/>
              <a:gd name="connsiteY8489" fmla="*/ 808354 h 2160250"/>
              <a:gd name="connsiteX8490" fmla="*/ 1055884 w 12194024"/>
              <a:gd name="connsiteY8490" fmla="*/ 821596 h 2160250"/>
              <a:gd name="connsiteX8491" fmla="*/ 1047119 w 12194024"/>
              <a:gd name="connsiteY8491" fmla="*/ 826302 h 2160250"/>
              <a:gd name="connsiteX8492" fmla="*/ 1264433 w 12194024"/>
              <a:gd name="connsiteY8492" fmla="*/ 826302 h 2160250"/>
              <a:gd name="connsiteX8493" fmla="*/ 1256174 w 12194024"/>
              <a:gd name="connsiteY8493" fmla="*/ 816474 h 2160250"/>
              <a:gd name="connsiteX8494" fmla="*/ 1266648 w 12194024"/>
              <a:gd name="connsiteY8494" fmla="*/ 808354 h 2160250"/>
              <a:gd name="connsiteX8495" fmla="*/ 1273198 w 12194024"/>
              <a:gd name="connsiteY8495" fmla="*/ 821596 h 2160250"/>
              <a:gd name="connsiteX8496" fmla="*/ 1264433 w 12194024"/>
              <a:gd name="connsiteY8496" fmla="*/ 826302 h 2160250"/>
              <a:gd name="connsiteX8497" fmla="*/ 3111744 w 12194024"/>
              <a:gd name="connsiteY8497" fmla="*/ 826302 h 2160250"/>
              <a:gd name="connsiteX8498" fmla="*/ 3103484 w 12194024"/>
              <a:gd name="connsiteY8498" fmla="*/ 816474 h 2160250"/>
              <a:gd name="connsiteX8499" fmla="*/ 3113958 w 12194024"/>
              <a:gd name="connsiteY8499" fmla="*/ 808354 h 2160250"/>
              <a:gd name="connsiteX8500" fmla="*/ 3120510 w 12194024"/>
              <a:gd name="connsiteY8500" fmla="*/ 821596 h 2160250"/>
              <a:gd name="connsiteX8501" fmla="*/ 3111744 w 12194024"/>
              <a:gd name="connsiteY8501" fmla="*/ 826302 h 2160250"/>
              <a:gd name="connsiteX8502" fmla="*/ 6909918 w 12194024"/>
              <a:gd name="connsiteY8502" fmla="*/ 826487 h 2160250"/>
              <a:gd name="connsiteX8503" fmla="*/ 6901474 w 12194024"/>
              <a:gd name="connsiteY8503" fmla="*/ 818643 h 2160250"/>
              <a:gd name="connsiteX8504" fmla="*/ 6909733 w 12194024"/>
              <a:gd name="connsiteY8504" fmla="*/ 808354 h 2160250"/>
              <a:gd name="connsiteX8505" fmla="*/ 6919283 w 12194024"/>
              <a:gd name="connsiteY8505" fmla="*/ 817397 h 2160250"/>
              <a:gd name="connsiteX8506" fmla="*/ 6909918 w 12194024"/>
              <a:gd name="connsiteY8506" fmla="*/ 826487 h 2160250"/>
              <a:gd name="connsiteX8507" fmla="*/ 7887924 w 12194024"/>
              <a:gd name="connsiteY8507" fmla="*/ 826487 h 2160250"/>
              <a:gd name="connsiteX8508" fmla="*/ 7879481 w 12194024"/>
              <a:gd name="connsiteY8508" fmla="*/ 818643 h 2160250"/>
              <a:gd name="connsiteX8509" fmla="*/ 7887740 w 12194024"/>
              <a:gd name="connsiteY8509" fmla="*/ 808354 h 2160250"/>
              <a:gd name="connsiteX8510" fmla="*/ 7897291 w 12194024"/>
              <a:gd name="connsiteY8510" fmla="*/ 817398 h 2160250"/>
              <a:gd name="connsiteX8511" fmla="*/ 7887924 w 12194024"/>
              <a:gd name="connsiteY8511" fmla="*/ 826487 h 2160250"/>
              <a:gd name="connsiteX8512" fmla="*/ 9517921 w 12194024"/>
              <a:gd name="connsiteY8512" fmla="*/ 826487 h 2160250"/>
              <a:gd name="connsiteX8513" fmla="*/ 9509477 w 12194024"/>
              <a:gd name="connsiteY8513" fmla="*/ 818643 h 2160250"/>
              <a:gd name="connsiteX8514" fmla="*/ 9517736 w 12194024"/>
              <a:gd name="connsiteY8514" fmla="*/ 808354 h 2160250"/>
              <a:gd name="connsiteX8515" fmla="*/ 9527287 w 12194024"/>
              <a:gd name="connsiteY8515" fmla="*/ 817397 h 2160250"/>
              <a:gd name="connsiteX8516" fmla="*/ 9517921 w 12194024"/>
              <a:gd name="connsiteY8516" fmla="*/ 826487 h 2160250"/>
              <a:gd name="connsiteX8517" fmla="*/ 829942 w 12194024"/>
              <a:gd name="connsiteY8517" fmla="*/ 826487 h 2160250"/>
              <a:gd name="connsiteX8518" fmla="*/ 821499 w 12194024"/>
              <a:gd name="connsiteY8518" fmla="*/ 818643 h 2160250"/>
              <a:gd name="connsiteX8519" fmla="*/ 829758 w 12194024"/>
              <a:gd name="connsiteY8519" fmla="*/ 808354 h 2160250"/>
              <a:gd name="connsiteX8520" fmla="*/ 839309 w 12194024"/>
              <a:gd name="connsiteY8520" fmla="*/ 817397 h 2160250"/>
              <a:gd name="connsiteX8521" fmla="*/ 829942 w 12194024"/>
              <a:gd name="connsiteY8521" fmla="*/ 826487 h 2160250"/>
              <a:gd name="connsiteX8522" fmla="*/ 1807949 w 12194024"/>
              <a:gd name="connsiteY8522" fmla="*/ 826487 h 2160250"/>
              <a:gd name="connsiteX8523" fmla="*/ 1799506 w 12194024"/>
              <a:gd name="connsiteY8523" fmla="*/ 818643 h 2160250"/>
              <a:gd name="connsiteX8524" fmla="*/ 1807764 w 12194024"/>
              <a:gd name="connsiteY8524" fmla="*/ 808354 h 2160250"/>
              <a:gd name="connsiteX8525" fmla="*/ 1817316 w 12194024"/>
              <a:gd name="connsiteY8525" fmla="*/ 817397 h 2160250"/>
              <a:gd name="connsiteX8526" fmla="*/ 1807949 w 12194024"/>
              <a:gd name="connsiteY8526" fmla="*/ 826487 h 2160250"/>
              <a:gd name="connsiteX8527" fmla="*/ 3437946 w 12194024"/>
              <a:gd name="connsiteY8527" fmla="*/ 826487 h 2160250"/>
              <a:gd name="connsiteX8528" fmla="*/ 3429502 w 12194024"/>
              <a:gd name="connsiteY8528" fmla="*/ 818643 h 2160250"/>
              <a:gd name="connsiteX8529" fmla="*/ 3437760 w 12194024"/>
              <a:gd name="connsiteY8529" fmla="*/ 808354 h 2160250"/>
              <a:gd name="connsiteX8530" fmla="*/ 3447311 w 12194024"/>
              <a:gd name="connsiteY8530" fmla="*/ 817397 h 2160250"/>
              <a:gd name="connsiteX8531" fmla="*/ 3437946 w 12194024"/>
              <a:gd name="connsiteY8531" fmla="*/ 826487 h 2160250"/>
              <a:gd name="connsiteX8532" fmla="*/ 9625332 w 12194024"/>
              <a:gd name="connsiteY8532" fmla="*/ 826533 h 2160250"/>
              <a:gd name="connsiteX8533" fmla="*/ 9617950 w 12194024"/>
              <a:gd name="connsiteY8533" fmla="*/ 817490 h 2160250"/>
              <a:gd name="connsiteX8534" fmla="*/ 9627592 w 12194024"/>
              <a:gd name="connsiteY8534" fmla="*/ 808354 h 2160250"/>
              <a:gd name="connsiteX8535" fmla="*/ 9635759 w 12194024"/>
              <a:gd name="connsiteY8535" fmla="*/ 818643 h 2160250"/>
              <a:gd name="connsiteX8536" fmla="*/ 9625332 w 12194024"/>
              <a:gd name="connsiteY8536" fmla="*/ 826533 h 2160250"/>
              <a:gd name="connsiteX8537" fmla="*/ 9735235 w 12194024"/>
              <a:gd name="connsiteY8537" fmla="*/ 826533 h 2160250"/>
              <a:gd name="connsiteX8538" fmla="*/ 9726792 w 12194024"/>
              <a:gd name="connsiteY8538" fmla="*/ 818643 h 2160250"/>
              <a:gd name="connsiteX8539" fmla="*/ 9735050 w 12194024"/>
              <a:gd name="connsiteY8539" fmla="*/ 808354 h 2160250"/>
              <a:gd name="connsiteX8540" fmla="*/ 9744601 w 12194024"/>
              <a:gd name="connsiteY8540" fmla="*/ 817490 h 2160250"/>
              <a:gd name="connsiteX8541" fmla="*/ 9735235 w 12194024"/>
              <a:gd name="connsiteY8541" fmla="*/ 826533 h 2160250"/>
              <a:gd name="connsiteX8542" fmla="*/ 9842646 w 12194024"/>
              <a:gd name="connsiteY8542" fmla="*/ 826533 h 2160250"/>
              <a:gd name="connsiteX8543" fmla="*/ 9835264 w 12194024"/>
              <a:gd name="connsiteY8543" fmla="*/ 817490 h 2160250"/>
              <a:gd name="connsiteX8544" fmla="*/ 9844907 w 12194024"/>
              <a:gd name="connsiteY8544" fmla="*/ 808354 h 2160250"/>
              <a:gd name="connsiteX8545" fmla="*/ 9853073 w 12194024"/>
              <a:gd name="connsiteY8545" fmla="*/ 818643 h 2160250"/>
              <a:gd name="connsiteX8546" fmla="*/ 9842646 w 12194024"/>
              <a:gd name="connsiteY8546" fmla="*/ 826533 h 2160250"/>
              <a:gd name="connsiteX8547" fmla="*/ 10169863 w 12194024"/>
              <a:gd name="connsiteY8547" fmla="*/ 826533 h 2160250"/>
              <a:gd name="connsiteX8548" fmla="*/ 10161466 w 12194024"/>
              <a:gd name="connsiteY8548" fmla="*/ 818597 h 2160250"/>
              <a:gd name="connsiteX8549" fmla="*/ 10169771 w 12194024"/>
              <a:gd name="connsiteY8549" fmla="*/ 808354 h 2160250"/>
              <a:gd name="connsiteX8550" fmla="*/ 10179276 w 12194024"/>
              <a:gd name="connsiteY8550" fmla="*/ 817536 h 2160250"/>
              <a:gd name="connsiteX8551" fmla="*/ 10169863 w 12194024"/>
              <a:gd name="connsiteY8551" fmla="*/ 826533 h 2160250"/>
              <a:gd name="connsiteX8552" fmla="*/ 10494681 w 12194024"/>
              <a:gd name="connsiteY8552" fmla="*/ 826533 h 2160250"/>
              <a:gd name="connsiteX8553" fmla="*/ 10487299 w 12194024"/>
              <a:gd name="connsiteY8553" fmla="*/ 817490 h 2160250"/>
              <a:gd name="connsiteX8554" fmla="*/ 10496943 w 12194024"/>
              <a:gd name="connsiteY8554" fmla="*/ 808354 h 2160250"/>
              <a:gd name="connsiteX8555" fmla="*/ 10505108 w 12194024"/>
              <a:gd name="connsiteY8555" fmla="*/ 818643 h 2160250"/>
              <a:gd name="connsiteX8556" fmla="*/ 10494681 w 12194024"/>
              <a:gd name="connsiteY8556" fmla="*/ 826533 h 2160250"/>
              <a:gd name="connsiteX8557" fmla="*/ 10713102 w 12194024"/>
              <a:gd name="connsiteY8557" fmla="*/ 826533 h 2160250"/>
              <a:gd name="connsiteX8558" fmla="*/ 10704753 w 12194024"/>
              <a:gd name="connsiteY8558" fmla="*/ 818551 h 2160250"/>
              <a:gd name="connsiteX8559" fmla="*/ 10713149 w 12194024"/>
              <a:gd name="connsiteY8559" fmla="*/ 808354 h 2160250"/>
              <a:gd name="connsiteX8560" fmla="*/ 10722607 w 12194024"/>
              <a:gd name="connsiteY8560" fmla="*/ 817582 h 2160250"/>
              <a:gd name="connsiteX8561" fmla="*/ 10713102 w 12194024"/>
              <a:gd name="connsiteY8561" fmla="*/ 826533 h 2160250"/>
              <a:gd name="connsiteX8562" fmla="*/ 11256528 w 12194024"/>
              <a:gd name="connsiteY8562" fmla="*/ 826533 h 2160250"/>
              <a:gd name="connsiteX8563" fmla="*/ 11248130 w 12194024"/>
              <a:gd name="connsiteY8563" fmla="*/ 818597 h 2160250"/>
              <a:gd name="connsiteX8564" fmla="*/ 11256435 w 12194024"/>
              <a:gd name="connsiteY8564" fmla="*/ 808354 h 2160250"/>
              <a:gd name="connsiteX8565" fmla="*/ 11265940 w 12194024"/>
              <a:gd name="connsiteY8565" fmla="*/ 817536 h 2160250"/>
              <a:gd name="connsiteX8566" fmla="*/ 11256528 w 12194024"/>
              <a:gd name="connsiteY8566" fmla="*/ 826533 h 2160250"/>
              <a:gd name="connsiteX8567" fmla="*/ 11365139 w 12194024"/>
              <a:gd name="connsiteY8567" fmla="*/ 826533 h 2160250"/>
              <a:gd name="connsiteX8568" fmla="*/ 11356787 w 12194024"/>
              <a:gd name="connsiteY8568" fmla="*/ 818551 h 2160250"/>
              <a:gd name="connsiteX8569" fmla="*/ 11365184 w 12194024"/>
              <a:gd name="connsiteY8569" fmla="*/ 808354 h 2160250"/>
              <a:gd name="connsiteX8570" fmla="*/ 11374643 w 12194024"/>
              <a:gd name="connsiteY8570" fmla="*/ 817582 h 2160250"/>
              <a:gd name="connsiteX8571" fmla="*/ 11365139 w 12194024"/>
              <a:gd name="connsiteY8571" fmla="*/ 826533 h 2160250"/>
              <a:gd name="connsiteX8572" fmla="*/ 11473888 w 12194024"/>
              <a:gd name="connsiteY8572" fmla="*/ 826533 h 2160250"/>
              <a:gd name="connsiteX8573" fmla="*/ 11465491 w 12194024"/>
              <a:gd name="connsiteY8573" fmla="*/ 818597 h 2160250"/>
              <a:gd name="connsiteX8574" fmla="*/ 11473795 w 12194024"/>
              <a:gd name="connsiteY8574" fmla="*/ 808354 h 2160250"/>
              <a:gd name="connsiteX8575" fmla="*/ 11483300 w 12194024"/>
              <a:gd name="connsiteY8575" fmla="*/ 817536 h 2160250"/>
              <a:gd name="connsiteX8576" fmla="*/ 11473888 w 12194024"/>
              <a:gd name="connsiteY8576" fmla="*/ 826533 h 2160250"/>
              <a:gd name="connsiteX8577" fmla="*/ 11581437 w 12194024"/>
              <a:gd name="connsiteY8577" fmla="*/ 826533 h 2160250"/>
              <a:gd name="connsiteX8578" fmla="*/ 11573964 w 12194024"/>
              <a:gd name="connsiteY8578" fmla="*/ 817582 h 2160250"/>
              <a:gd name="connsiteX8579" fmla="*/ 11583514 w 12194024"/>
              <a:gd name="connsiteY8579" fmla="*/ 808354 h 2160250"/>
              <a:gd name="connsiteX8580" fmla="*/ 11591773 w 12194024"/>
              <a:gd name="connsiteY8580" fmla="*/ 818551 h 2160250"/>
              <a:gd name="connsiteX8581" fmla="*/ 11581437 w 12194024"/>
              <a:gd name="connsiteY8581" fmla="*/ 826533 h 2160250"/>
              <a:gd name="connsiteX8582" fmla="*/ 11690094 w 12194024"/>
              <a:gd name="connsiteY8582" fmla="*/ 826533 h 2160250"/>
              <a:gd name="connsiteX8583" fmla="*/ 11682621 w 12194024"/>
              <a:gd name="connsiteY8583" fmla="*/ 817582 h 2160250"/>
              <a:gd name="connsiteX8584" fmla="*/ 11692170 w 12194024"/>
              <a:gd name="connsiteY8584" fmla="*/ 808354 h 2160250"/>
              <a:gd name="connsiteX8585" fmla="*/ 11700430 w 12194024"/>
              <a:gd name="connsiteY8585" fmla="*/ 818551 h 2160250"/>
              <a:gd name="connsiteX8586" fmla="*/ 11690094 w 12194024"/>
              <a:gd name="connsiteY8586" fmla="*/ 826533 h 2160250"/>
              <a:gd name="connsiteX8587" fmla="*/ 11798844 w 12194024"/>
              <a:gd name="connsiteY8587" fmla="*/ 826533 h 2160250"/>
              <a:gd name="connsiteX8588" fmla="*/ 11791278 w 12194024"/>
              <a:gd name="connsiteY8588" fmla="*/ 817628 h 2160250"/>
              <a:gd name="connsiteX8589" fmla="*/ 11800781 w 12194024"/>
              <a:gd name="connsiteY8589" fmla="*/ 808354 h 2160250"/>
              <a:gd name="connsiteX8590" fmla="*/ 11809133 w 12194024"/>
              <a:gd name="connsiteY8590" fmla="*/ 818505 h 2160250"/>
              <a:gd name="connsiteX8591" fmla="*/ 11798844 w 12194024"/>
              <a:gd name="connsiteY8591" fmla="*/ 826533 h 2160250"/>
              <a:gd name="connsiteX8592" fmla="*/ 11908470 w 12194024"/>
              <a:gd name="connsiteY8592" fmla="*/ 826533 h 2160250"/>
              <a:gd name="connsiteX8593" fmla="*/ 11900119 w 12194024"/>
              <a:gd name="connsiteY8593" fmla="*/ 818551 h 2160250"/>
              <a:gd name="connsiteX8594" fmla="*/ 11908516 w 12194024"/>
              <a:gd name="connsiteY8594" fmla="*/ 808354 h 2160250"/>
              <a:gd name="connsiteX8595" fmla="*/ 11917975 w 12194024"/>
              <a:gd name="connsiteY8595" fmla="*/ 817582 h 2160250"/>
              <a:gd name="connsiteX8596" fmla="*/ 11908470 w 12194024"/>
              <a:gd name="connsiteY8596" fmla="*/ 826533 h 2160250"/>
              <a:gd name="connsiteX8597" fmla="*/ 12124724 w 12194024"/>
              <a:gd name="connsiteY8597" fmla="*/ 826533 h 2160250"/>
              <a:gd name="connsiteX8598" fmla="*/ 12117249 w 12194024"/>
              <a:gd name="connsiteY8598" fmla="*/ 817536 h 2160250"/>
              <a:gd name="connsiteX8599" fmla="*/ 12126846 w 12194024"/>
              <a:gd name="connsiteY8599" fmla="*/ 808308 h 2160250"/>
              <a:gd name="connsiteX8600" fmla="*/ 12135103 w 12194024"/>
              <a:gd name="connsiteY8600" fmla="*/ 818597 h 2160250"/>
              <a:gd name="connsiteX8601" fmla="*/ 12124724 w 12194024"/>
              <a:gd name="connsiteY8601" fmla="*/ 826533 h 2160250"/>
              <a:gd name="connsiteX8602" fmla="*/ 503925 w 12194024"/>
              <a:gd name="connsiteY8602" fmla="*/ 826533 h 2160250"/>
              <a:gd name="connsiteX8603" fmla="*/ 495528 w 12194024"/>
              <a:gd name="connsiteY8603" fmla="*/ 818597 h 2160250"/>
              <a:gd name="connsiteX8604" fmla="*/ 503833 w 12194024"/>
              <a:gd name="connsiteY8604" fmla="*/ 808354 h 2160250"/>
              <a:gd name="connsiteX8605" fmla="*/ 513337 w 12194024"/>
              <a:gd name="connsiteY8605" fmla="*/ 817536 h 2160250"/>
              <a:gd name="connsiteX8606" fmla="*/ 503925 w 12194024"/>
              <a:gd name="connsiteY8606" fmla="*/ 826533 h 2160250"/>
              <a:gd name="connsiteX8607" fmla="*/ 611474 w 12194024"/>
              <a:gd name="connsiteY8607" fmla="*/ 826533 h 2160250"/>
              <a:gd name="connsiteX8608" fmla="*/ 604000 w 12194024"/>
              <a:gd name="connsiteY8608" fmla="*/ 817582 h 2160250"/>
              <a:gd name="connsiteX8609" fmla="*/ 613551 w 12194024"/>
              <a:gd name="connsiteY8609" fmla="*/ 808354 h 2160250"/>
              <a:gd name="connsiteX8610" fmla="*/ 621810 w 12194024"/>
              <a:gd name="connsiteY8610" fmla="*/ 818551 h 2160250"/>
              <a:gd name="connsiteX8611" fmla="*/ 611474 w 12194024"/>
              <a:gd name="connsiteY8611" fmla="*/ 826533 h 2160250"/>
              <a:gd name="connsiteX8612" fmla="*/ 938507 w 12194024"/>
              <a:gd name="connsiteY8612" fmla="*/ 826533 h 2160250"/>
              <a:gd name="connsiteX8613" fmla="*/ 930156 w 12194024"/>
              <a:gd name="connsiteY8613" fmla="*/ 818551 h 2160250"/>
              <a:gd name="connsiteX8614" fmla="*/ 938553 w 12194024"/>
              <a:gd name="connsiteY8614" fmla="*/ 808354 h 2160250"/>
              <a:gd name="connsiteX8615" fmla="*/ 948012 w 12194024"/>
              <a:gd name="connsiteY8615" fmla="*/ 817582 h 2160250"/>
              <a:gd name="connsiteX8616" fmla="*/ 938507 w 12194024"/>
              <a:gd name="connsiteY8616" fmla="*/ 826533 h 2160250"/>
              <a:gd name="connsiteX8617" fmla="*/ 1373182 w 12194024"/>
              <a:gd name="connsiteY8617" fmla="*/ 826533 h 2160250"/>
              <a:gd name="connsiteX8618" fmla="*/ 1364831 w 12194024"/>
              <a:gd name="connsiteY8618" fmla="*/ 818551 h 2160250"/>
              <a:gd name="connsiteX8619" fmla="*/ 1373228 w 12194024"/>
              <a:gd name="connsiteY8619" fmla="*/ 808354 h 2160250"/>
              <a:gd name="connsiteX8620" fmla="*/ 1382686 w 12194024"/>
              <a:gd name="connsiteY8620" fmla="*/ 817582 h 2160250"/>
              <a:gd name="connsiteX8621" fmla="*/ 1373182 w 12194024"/>
              <a:gd name="connsiteY8621" fmla="*/ 826533 h 2160250"/>
              <a:gd name="connsiteX8622" fmla="*/ 1590588 w 12194024"/>
              <a:gd name="connsiteY8622" fmla="*/ 826533 h 2160250"/>
              <a:gd name="connsiteX8623" fmla="*/ 1582191 w 12194024"/>
              <a:gd name="connsiteY8623" fmla="*/ 818597 h 2160250"/>
              <a:gd name="connsiteX8624" fmla="*/ 1590496 w 12194024"/>
              <a:gd name="connsiteY8624" fmla="*/ 808354 h 2160250"/>
              <a:gd name="connsiteX8625" fmla="*/ 1600001 w 12194024"/>
              <a:gd name="connsiteY8625" fmla="*/ 817536 h 2160250"/>
              <a:gd name="connsiteX8626" fmla="*/ 1590588 w 12194024"/>
              <a:gd name="connsiteY8626" fmla="*/ 826533 h 2160250"/>
              <a:gd name="connsiteX8627" fmla="*/ 1699153 w 12194024"/>
              <a:gd name="connsiteY8627" fmla="*/ 826533 h 2160250"/>
              <a:gd name="connsiteX8628" fmla="*/ 1690802 w 12194024"/>
              <a:gd name="connsiteY8628" fmla="*/ 818551 h 2160250"/>
              <a:gd name="connsiteX8629" fmla="*/ 1699199 w 12194024"/>
              <a:gd name="connsiteY8629" fmla="*/ 808354 h 2160250"/>
              <a:gd name="connsiteX8630" fmla="*/ 1708658 w 12194024"/>
              <a:gd name="connsiteY8630" fmla="*/ 817582 h 2160250"/>
              <a:gd name="connsiteX8631" fmla="*/ 1699153 w 12194024"/>
              <a:gd name="connsiteY8631" fmla="*/ 826533 h 2160250"/>
              <a:gd name="connsiteX8632" fmla="*/ 1915545 w 12194024"/>
              <a:gd name="connsiteY8632" fmla="*/ 826533 h 2160250"/>
              <a:gd name="connsiteX8633" fmla="*/ 1907978 w 12194024"/>
              <a:gd name="connsiteY8633" fmla="*/ 817628 h 2160250"/>
              <a:gd name="connsiteX8634" fmla="*/ 1917483 w 12194024"/>
              <a:gd name="connsiteY8634" fmla="*/ 808354 h 2160250"/>
              <a:gd name="connsiteX8635" fmla="*/ 1925835 w 12194024"/>
              <a:gd name="connsiteY8635" fmla="*/ 818505 h 2160250"/>
              <a:gd name="connsiteX8636" fmla="*/ 1915545 w 12194024"/>
              <a:gd name="connsiteY8636" fmla="*/ 826533 h 2160250"/>
              <a:gd name="connsiteX8637" fmla="*/ 2458784 w 12194024"/>
              <a:gd name="connsiteY8637" fmla="*/ 826533 h 2160250"/>
              <a:gd name="connsiteX8638" fmla="*/ 2451311 w 12194024"/>
              <a:gd name="connsiteY8638" fmla="*/ 817582 h 2160250"/>
              <a:gd name="connsiteX8639" fmla="*/ 2460861 w 12194024"/>
              <a:gd name="connsiteY8639" fmla="*/ 808354 h 2160250"/>
              <a:gd name="connsiteX8640" fmla="*/ 2469120 w 12194024"/>
              <a:gd name="connsiteY8640" fmla="*/ 818551 h 2160250"/>
              <a:gd name="connsiteX8641" fmla="*/ 2458784 w 12194024"/>
              <a:gd name="connsiteY8641" fmla="*/ 826533 h 2160250"/>
              <a:gd name="connsiteX8642" fmla="*/ 2568596 w 12194024"/>
              <a:gd name="connsiteY8642" fmla="*/ 826533 h 2160250"/>
              <a:gd name="connsiteX8643" fmla="*/ 2560153 w 12194024"/>
              <a:gd name="connsiteY8643" fmla="*/ 818643 h 2160250"/>
              <a:gd name="connsiteX8644" fmla="*/ 2568410 w 12194024"/>
              <a:gd name="connsiteY8644" fmla="*/ 808354 h 2160250"/>
              <a:gd name="connsiteX8645" fmla="*/ 2577962 w 12194024"/>
              <a:gd name="connsiteY8645" fmla="*/ 817490 h 2160250"/>
              <a:gd name="connsiteX8646" fmla="*/ 2568596 w 12194024"/>
              <a:gd name="connsiteY8646" fmla="*/ 826533 h 2160250"/>
              <a:gd name="connsiteX8647" fmla="*/ 2893368 w 12194024"/>
              <a:gd name="connsiteY8647" fmla="*/ 826533 h 2160250"/>
              <a:gd name="connsiteX8648" fmla="*/ 2885985 w 12194024"/>
              <a:gd name="connsiteY8648" fmla="*/ 817490 h 2160250"/>
              <a:gd name="connsiteX8649" fmla="*/ 2895628 w 12194024"/>
              <a:gd name="connsiteY8649" fmla="*/ 808354 h 2160250"/>
              <a:gd name="connsiteX8650" fmla="*/ 2903796 w 12194024"/>
              <a:gd name="connsiteY8650" fmla="*/ 818643 h 2160250"/>
              <a:gd name="connsiteX8651" fmla="*/ 2893368 w 12194024"/>
              <a:gd name="connsiteY8651" fmla="*/ 826533 h 2160250"/>
              <a:gd name="connsiteX8652" fmla="*/ 3545356 w 12194024"/>
              <a:gd name="connsiteY8652" fmla="*/ 826533 h 2160250"/>
              <a:gd name="connsiteX8653" fmla="*/ 3537975 w 12194024"/>
              <a:gd name="connsiteY8653" fmla="*/ 817490 h 2160250"/>
              <a:gd name="connsiteX8654" fmla="*/ 3547617 w 12194024"/>
              <a:gd name="connsiteY8654" fmla="*/ 808354 h 2160250"/>
              <a:gd name="connsiteX8655" fmla="*/ 3555784 w 12194024"/>
              <a:gd name="connsiteY8655" fmla="*/ 818643 h 2160250"/>
              <a:gd name="connsiteX8656" fmla="*/ 3545356 w 12194024"/>
              <a:gd name="connsiteY8656" fmla="*/ 826533 h 2160250"/>
              <a:gd name="connsiteX8657" fmla="*/ 3655259 w 12194024"/>
              <a:gd name="connsiteY8657" fmla="*/ 826533 h 2160250"/>
              <a:gd name="connsiteX8658" fmla="*/ 3646816 w 12194024"/>
              <a:gd name="connsiteY8658" fmla="*/ 818643 h 2160250"/>
              <a:gd name="connsiteX8659" fmla="*/ 3655075 w 12194024"/>
              <a:gd name="connsiteY8659" fmla="*/ 808354 h 2160250"/>
              <a:gd name="connsiteX8660" fmla="*/ 3664626 w 12194024"/>
              <a:gd name="connsiteY8660" fmla="*/ 817490 h 2160250"/>
              <a:gd name="connsiteX8661" fmla="*/ 3655259 w 12194024"/>
              <a:gd name="connsiteY8661" fmla="*/ 826533 h 2160250"/>
              <a:gd name="connsiteX8662" fmla="*/ 3762671 w 12194024"/>
              <a:gd name="connsiteY8662" fmla="*/ 826533 h 2160250"/>
              <a:gd name="connsiteX8663" fmla="*/ 3755288 w 12194024"/>
              <a:gd name="connsiteY8663" fmla="*/ 817490 h 2160250"/>
              <a:gd name="connsiteX8664" fmla="*/ 3764932 w 12194024"/>
              <a:gd name="connsiteY8664" fmla="*/ 808354 h 2160250"/>
              <a:gd name="connsiteX8665" fmla="*/ 3773099 w 12194024"/>
              <a:gd name="connsiteY8665" fmla="*/ 818643 h 2160250"/>
              <a:gd name="connsiteX8666" fmla="*/ 3762671 w 12194024"/>
              <a:gd name="connsiteY8666" fmla="*/ 826533 h 2160250"/>
              <a:gd name="connsiteX8667" fmla="*/ 4089888 w 12194024"/>
              <a:gd name="connsiteY8667" fmla="*/ 826533 h 2160250"/>
              <a:gd name="connsiteX8668" fmla="*/ 4081491 w 12194024"/>
              <a:gd name="connsiteY8668" fmla="*/ 818597 h 2160250"/>
              <a:gd name="connsiteX8669" fmla="*/ 4089796 w 12194024"/>
              <a:gd name="connsiteY8669" fmla="*/ 808354 h 2160250"/>
              <a:gd name="connsiteX8670" fmla="*/ 4099301 w 12194024"/>
              <a:gd name="connsiteY8670" fmla="*/ 817536 h 2160250"/>
              <a:gd name="connsiteX8671" fmla="*/ 4089888 w 12194024"/>
              <a:gd name="connsiteY8671" fmla="*/ 826533 h 2160250"/>
              <a:gd name="connsiteX8672" fmla="*/ 4414706 w 12194024"/>
              <a:gd name="connsiteY8672" fmla="*/ 826533 h 2160250"/>
              <a:gd name="connsiteX8673" fmla="*/ 4407324 w 12194024"/>
              <a:gd name="connsiteY8673" fmla="*/ 817490 h 2160250"/>
              <a:gd name="connsiteX8674" fmla="*/ 4416967 w 12194024"/>
              <a:gd name="connsiteY8674" fmla="*/ 808354 h 2160250"/>
              <a:gd name="connsiteX8675" fmla="*/ 4425134 w 12194024"/>
              <a:gd name="connsiteY8675" fmla="*/ 818643 h 2160250"/>
              <a:gd name="connsiteX8676" fmla="*/ 4414706 w 12194024"/>
              <a:gd name="connsiteY8676" fmla="*/ 826533 h 2160250"/>
              <a:gd name="connsiteX8677" fmla="*/ 4633128 w 12194024"/>
              <a:gd name="connsiteY8677" fmla="*/ 826533 h 2160250"/>
              <a:gd name="connsiteX8678" fmla="*/ 4624777 w 12194024"/>
              <a:gd name="connsiteY8678" fmla="*/ 818551 h 2160250"/>
              <a:gd name="connsiteX8679" fmla="*/ 4633175 w 12194024"/>
              <a:gd name="connsiteY8679" fmla="*/ 808354 h 2160250"/>
              <a:gd name="connsiteX8680" fmla="*/ 4642633 w 12194024"/>
              <a:gd name="connsiteY8680" fmla="*/ 817582 h 2160250"/>
              <a:gd name="connsiteX8681" fmla="*/ 4633128 w 12194024"/>
              <a:gd name="connsiteY8681" fmla="*/ 826533 h 2160250"/>
              <a:gd name="connsiteX8682" fmla="*/ 5176553 w 12194024"/>
              <a:gd name="connsiteY8682" fmla="*/ 826533 h 2160250"/>
              <a:gd name="connsiteX8683" fmla="*/ 5168155 w 12194024"/>
              <a:gd name="connsiteY8683" fmla="*/ 818597 h 2160250"/>
              <a:gd name="connsiteX8684" fmla="*/ 5176460 w 12194024"/>
              <a:gd name="connsiteY8684" fmla="*/ 808354 h 2160250"/>
              <a:gd name="connsiteX8685" fmla="*/ 5185965 w 12194024"/>
              <a:gd name="connsiteY8685" fmla="*/ 817536 h 2160250"/>
              <a:gd name="connsiteX8686" fmla="*/ 5176553 w 12194024"/>
              <a:gd name="connsiteY8686" fmla="*/ 826533 h 2160250"/>
              <a:gd name="connsiteX8687" fmla="*/ 5285164 w 12194024"/>
              <a:gd name="connsiteY8687" fmla="*/ 826533 h 2160250"/>
              <a:gd name="connsiteX8688" fmla="*/ 5276812 w 12194024"/>
              <a:gd name="connsiteY8688" fmla="*/ 818551 h 2160250"/>
              <a:gd name="connsiteX8689" fmla="*/ 5285209 w 12194024"/>
              <a:gd name="connsiteY8689" fmla="*/ 808354 h 2160250"/>
              <a:gd name="connsiteX8690" fmla="*/ 5294668 w 12194024"/>
              <a:gd name="connsiteY8690" fmla="*/ 817582 h 2160250"/>
              <a:gd name="connsiteX8691" fmla="*/ 5285164 w 12194024"/>
              <a:gd name="connsiteY8691" fmla="*/ 826533 h 2160250"/>
              <a:gd name="connsiteX8692" fmla="*/ 5393913 w 12194024"/>
              <a:gd name="connsiteY8692" fmla="*/ 826533 h 2160250"/>
              <a:gd name="connsiteX8693" fmla="*/ 5385516 w 12194024"/>
              <a:gd name="connsiteY8693" fmla="*/ 818597 h 2160250"/>
              <a:gd name="connsiteX8694" fmla="*/ 5393820 w 12194024"/>
              <a:gd name="connsiteY8694" fmla="*/ 808354 h 2160250"/>
              <a:gd name="connsiteX8695" fmla="*/ 5403326 w 12194024"/>
              <a:gd name="connsiteY8695" fmla="*/ 817536 h 2160250"/>
              <a:gd name="connsiteX8696" fmla="*/ 5393913 w 12194024"/>
              <a:gd name="connsiteY8696" fmla="*/ 826533 h 2160250"/>
              <a:gd name="connsiteX8697" fmla="*/ 5501462 w 12194024"/>
              <a:gd name="connsiteY8697" fmla="*/ 826533 h 2160250"/>
              <a:gd name="connsiteX8698" fmla="*/ 5493988 w 12194024"/>
              <a:gd name="connsiteY8698" fmla="*/ 817582 h 2160250"/>
              <a:gd name="connsiteX8699" fmla="*/ 5503539 w 12194024"/>
              <a:gd name="connsiteY8699" fmla="*/ 808354 h 2160250"/>
              <a:gd name="connsiteX8700" fmla="*/ 5511798 w 12194024"/>
              <a:gd name="connsiteY8700" fmla="*/ 818551 h 2160250"/>
              <a:gd name="connsiteX8701" fmla="*/ 5501462 w 12194024"/>
              <a:gd name="connsiteY8701" fmla="*/ 826533 h 2160250"/>
              <a:gd name="connsiteX8702" fmla="*/ 5610120 w 12194024"/>
              <a:gd name="connsiteY8702" fmla="*/ 826533 h 2160250"/>
              <a:gd name="connsiteX8703" fmla="*/ 5602646 w 12194024"/>
              <a:gd name="connsiteY8703" fmla="*/ 817582 h 2160250"/>
              <a:gd name="connsiteX8704" fmla="*/ 5612196 w 12194024"/>
              <a:gd name="connsiteY8704" fmla="*/ 808354 h 2160250"/>
              <a:gd name="connsiteX8705" fmla="*/ 5620455 w 12194024"/>
              <a:gd name="connsiteY8705" fmla="*/ 818551 h 2160250"/>
              <a:gd name="connsiteX8706" fmla="*/ 5610120 w 12194024"/>
              <a:gd name="connsiteY8706" fmla="*/ 826533 h 2160250"/>
              <a:gd name="connsiteX8707" fmla="*/ 5718870 w 12194024"/>
              <a:gd name="connsiteY8707" fmla="*/ 826533 h 2160250"/>
              <a:gd name="connsiteX8708" fmla="*/ 5711303 w 12194024"/>
              <a:gd name="connsiteY8708" fmla="*/ 817628 h 2160250"/>
              <a:gd name="connsiteX8709" fmla="*/ 5720807 w 12194024"/>
              <a:gd name="connsiteY8709" fmla="*/ 808354 h 2160250"/>
              <a:gd name="connsiteX8710" fmla="*/ 5729158 w 12194024"/>
              <a:gd name="connsiteY8710" fmla="*/ 818505 h 2160250"/>
              <a:gd name="connsiteX8711" fmla="*/ 5718870 w 12194024"/>
              <a:gd name="connsiteY8711" fmla="*/ 826533 h 2160250"/>
              <a:gd name="connsiteX8712" fmla="*/ 5828495 w 12194024"/>
              <a:gd name="connsiteY8712" fmla="*/ 826533 h 2160250"/>
              <a:gd name="connsiteX8713" fmla="*/ 5820144 w 12194024"/>
              <a:gd name="connsiteY8713" fmla="*/ 818551 h 2160250"/>
              <a:gd name="connsiteX8714" fmla="*/ 5828541 w 12194024"/>
              <a:gd name="connsiteY8714" fmla="*/ 808354 h 2160250"/>
              <a:gd name="connsiteX8715" fmla="*/ 5838000 w 12194024"/>
              <a:gd name="connsiteY8715" fmla="*/ 817582 h 2160250"/>
              <a:gd name="connsiteX8716" fmla="*/ 5828495 w 12194024"/>
              <a:gd name="connsiteY8716" fmla="*/ 826533 h 2160250"/>
              <a:gd name="connsiteX8717" fmla="*/ 6044748 w 12194024"/>
              <a:gd name="connsiteY8717" fmla="*/ 826533 h 2160250"/>
              <a:gd name="connsiteX8718" fmla="*/ 6037274 w 12194024"/>
              <a:gd name="connsiteY8718" fmla="*/ 817536 h 2160250"/>
              <a:gd name="connsiteX8719" fmla="*/ 6046871 w 12194024"/>
              <a:gd name="connsiteY8719" fmla="*/ 808308 h 2160250"/>
              <a:gd name="connsiteX8720" fmla="*/ 6055130 w 12194024"/>
              <a:gd name="connsiteY8720" fmla="*/ 818597 h 2160250"/>
              <a:gd name="connsiteX8721" fmla="*/ 6044748 w 12194024"/>
              <a:gd name="connsiteY8721" fmla="*/ 826533 h 2160250"/>
              <a:gd name="connsiteX8722" fmla="*/ 6583900 w 12194024"/>
              <a:gd name="connsiteY8722" fmla="*/ 826533 h 2160250"/>
              <a:gd name="connsiteX8723" fmla="*/ 6575503 w 12194024"/>
              <a:gd name="connsiteY8723" fmla="*/ 818597 h 2160250"/>
              <a:gd name="connsiteX8724" fmla="*/ 6583808 w 12194024"/>
              <a:gd name="connsiteY8724" fmla="*/ 808354 h 2160250"/>
              <a:gd name="connsiteX8725" fmla="*/ 6593313 w 12194024"/>
              <a:gd name="connsiteY8725" fmla="*/ 817536 h 2160250"/>
              <a:gd name="connsiteX8726" fmla="*/ 6583900 w 12194024"/>
              <a:gd name="connsiteY8726" fmla="*/ 826533 h 2160250"/>
              <a:gd name="connsiteX8727" fmla="*/ 6691450 w 12194024"/>
              <a:gd name="connsiteY8727" fmla="*/ 826533 h 2160250"/>
              <a:gd name="connsiteX8728" fmla="*/ 6683975 w 12194024"/>
              <a:gd name="connsiteY8728" fmla="*/ 817582 h 2160250"/>
              <a:gd name="connsiteX8729" fmla="*/ 6693526 w 12194024"/>
              <a:gd name="connsiteY8729" fmla="*/ 808354 h 2160250"/>
              <a:gd name="connsiteX8730" fmla="*/ 6701784 w 12194024"/>
              <a:gd name="connsiteY8730" fmla="*/ 818551 h 2160250"/>
              <a:gd name="connsiteX8731" fmla="*/ 6691450 w 12194024"/>
              <a:gd name="connsiteY8731" fmla="*/ 826533 h 2160250"/>
              <a:gd name="connsiteX8732" fmla="*/ 7018483 w 12194024"/>
              <a:gd name="connsiteY8732" fmla="*/ 826533 h 2160250"/>
              <a:gd name="connsiteX8733" fmla="*/ 7010131 w 12194024"/>
              <a:gd name="connsiteY8733" fmla="*/ 818551 h 2160250"/>
              <a:gd name="connsiteX8734" fmla="*/ 7018528 w 12194024"/>
              <a:gd name="connsiteY8734" fmla="*/ 808354 h 2160250"/>
              <a:gd name="connsiteX8735" fmla="*/ 7027987 w 12194024"/>
              <a:gd name="connsiteY8735" fmla="*/ 817582 h 2160250"/>
              <a:gd name="connsiteX8736" fmla="*/ 7018483 w 12194024"/>
              <a:gd name="connsiteY8736" fmla="*/ 826533 h 2160250"/>
              <a:gd name="connsiteX8737" fmla="*/ 7453157 w 12194024"/>
              <a:gd name="connsiteY8737" fmla="*/ 826533 h 2160250"/>
              <a:gd name="connsiteX8738" fmla="*/ 7444806 w 12194024"/>
              <a:gd name="connsiteY8738" fmla="*/ 818551 h 2160250"/>
              <a:gd name="connsiteX8739" fmla="*/ 7453203 w 12194024"/>
              <a:gd name="connsiteY8739" fmla="*/ 808354 h 2160250"/>
              <a:gd name="connsiteX8740" fmla="*/ 7462662 w 12194024"/>
              <a:gd name="connsiteY8740" fmla="*/ 817582 h 2160250"/>
              <a:gd name="connsiteX8741" fmla="*/ 7453157 w 12194024"/>
              <a:gd name="connsiteY8741" fmla="*/ 826533 h 2160250"/>
              <a:gd name="connsiteX8742" fmla="*/ 7670563 w 12194024"/>
              <a:gd name="connsiteY8742" fmla="*/ 826533 h 2160250"/>
              <a:gd name="connsiteX8743" fmla="*/ 7662167 w 12194024"/>
              <a:gd name="connsiteY8743" fmla="*/ 818597 h 2160250"/>
              <a:gd name="connsiteX8744" fmla="*/ 7670472 w 12194024"/>
              <a:gd name="connsiteY8744" fmla="*/ 808354 h 2160250"/>
              <a:gd name="connsiteX8745" fmla="*/ 7679976 w 12194024"/>
              <a:gd name="connsiteY8745" fmla="*/ 817536 h 2160250"/>
              <a:gd name="connsiteX8746" fmla="*/ 7670563 w 12194024"/>
              <a:gd name="connsiteY8746" fmla="*/ 826533 h 2160250"/>
              <a:gd name="connsiteX8747" fmla="*/ 7779129 w 12194024"/>
              <a:gd name="connsiteY8747" fmla="*/ 826533 h 2160250"/>
              <a:gd name="connsiteX8748" fmla="*/ 7770778 w 12194024"/>
              <a:gd name="connsiteY8748" fmla="*/ 818551 h 2160250"/>
              <a:gd name="connsiteX8749" fmla="*/ 7779175 w 12194024"/>
              <a:gd name="connsiteY8749" fmla="*/ 808354 h 2160250"/>
              <a:gd name="connsiteX8750" fmla="*/ 7788633 w 12194024"/>
              <a:gd name="connsiteY8750" fmla="*/ 817582 h 2160250"/>
              <a:gd name="connsiteX8751" fmla="*/ 7779129 w 12194024"/>
              <a:gd name="connsiteY8751" fmla="*/ 826533 h 2160250"/>
              <a:gd name="connsiteX8752" fmla="*/ 7995521 w 12194024"/>
              <a:gd name="connsiteY8752" fmla="*/ 826533 h 2160250"/>
              <a:gd name="connsiteX8753" fmla="*/ 7987954 w 12194024"/>
              <a:gd name="connsiteY8753" fmla="*/ 817628 h 2160250"/>
              <a:gd name="connsiteX8754" fmla="*/ 7997458 w 12194024"/>
              <a:gd name="connsiteY8754" fmla="*/ 808354 h 2160250"/>
              <a:gd name="connsiteX8755" fmla="*/ 8005810 w 12194024"/>
              <a:gd name="connsiteY8755" fmla="*/ 818505 h 2160250"/>
              <a:gd name="connsiteX8756" fmla="*/ 7995521 w 12194024"/>
              <a:gd name="connsiteY8756" fmla="*/ 826533 h 2160250"/>
              <a:gd name="connsiteX8757" fmla="*/ 8538760 w 12194024"/>
              <a:gd name="connsiteY8757" fmla="*/ 826533 h 2160250"/>
              <a:gd name="connsiteX8758" fmla="*/ 8531286 w 12194024"/>
              <a:gd name="connsiteY8758" fmla="*/ 817582 h 2160250"/>
              <a:gd name="connsiteX8759" fmla="*/ 8540837 w 12194024"/>
              <a:gd name="connsiteY8759" fmla="*/ 808354 h 2160250"/>
              <a:gd name="connsiteX8760" fmla="*/ 8549095 w 12194024"/>
              <a:gd name="connsiteY8760" fmla="*/ 818551 h 2160250"/>
              <a:gd name="connsiteX8761" fmla="*/ 8538760 w 12194024"/>
              <a:gd name="connsiteY8761" fmla="*/ 826533 h 2160250"/>
              <a:gd name="connsiteX8762" fmla="*/ 8648572 w 12194024"/>
              <a:gd name="connsiteY8762" fmla="*/ 826533 h 2160250"/>
              <a:gd name="connsiteX8763" fmla="*/ 8640128 w 12194024"/>
              <a:gd name="connsiteY8763" fmla="*/ 818643 h 2160250"/>
              <a:gd name="connsiteX8764" fmla="*/ 8648386 w 12194024"/>
              <a:gd name="connsiteY8764" fmla="*/ 808354 h 2160250"/>
              <a:gd name="connsiteX8765" fmla="*/ 8657936 w 12194024"/>
              <a:gd name="connsiteY8765" fmla="*/ 817490 h 2160250"/>
              <a:gd name="connsiteX8766" fmla="*/ 8648572 w 12194024"/>
              <a:gd name="connsiteY8766" fmla="*/ 826533 h 2160250"/>
              <a:gd name="connsiteX8767" fmla="*/ 8973342 w 12194024"/>
              <a:gd name="connsiteY8767" fmla="*/ 826533 h 2160250"/>
              <a:gd name="connsiteX8768" fmla="*/ 8965960 w 12194024"/>
              <a:gd name="connsiteY8768" fmla="*/ 817490 h 2160250"/>
              <a:gd name="connsiteX8769" fmla="*/ 8975603 w 12194024"/>
              <a:gd name="connsiteY8769" fmla="*/ 808354 h 2160250"/>
              <a:gd name="connsiteX8770" fmla="*/ 8983770 w 12194024"/>
              <a:gd name="connsiteY8770" fmla="*/ 818643 h 2160250"/>
              <a:gd name="connsiteX8771" fmla="*/ 8973342 w 12194024"/>
              <a:gd name="connsiteY8771" fmla="*/ 826533 h 2160250"/>
              <a:gd name="connsiteX8772" fmla="*/ 7234782 w 12194024"/>
              <a:gd name="connsiteY8772" fmla="*/ 826579 h 2160250"/>
              <a:gd name="connsiteX8773" fmla="*/ 7227307 w 12194024"/>
              <a:gd name="connsiteY8773" fmla="*/ 817582 h 2160250"/>
              <a:gd name="connsiteX8774" fmla="*/ 7236904 w 12194024"/>
              <a:gd name="connsiteY8774" fmla="*/ 808354 h 2160250"/>
              <a:gd name="connsiteX8775" fmla="*/ 7245163 w 12194024"/>
              <a:gd name="connsiteY8775" fmla="*/ 818643 h 2160250"/>
              <a:gd name="connsiteX8776" fmla="*/ 7234782 w 12194024"/>
              <a:gd name="connsiteY8776" fmla="*/ 826579 h 2160250"/>
              <a:gd name="connsiteX8777" fmla="*/ 8321445 w 12194024"/>
              <a:gd name="connsiteY8777" fmla="*/ 826579 h 2160250"/>
              <a:gd name="connsiteX8778" fmla="*/ 8313925 w 12194024"/>
              <a:gd name="connsiteY8778" fmla="*/ 817628 h 2160250"/>
              <a:gd name="connsiteX8779" fmla="*/ 8323476 w 12194024"/>
              <a:gd name="connsiteY8779" fmla="*/ 808354 h 2160250"/>
              <a:gd name="connsiteX8780" fmla="*/ 8331781 w 12194024"/>
              <a:gd name="connsiteY8780" fmla="*/ 818597 h 2160250"/>
              <a:gd name="connsiteX8781" fmla="*/ 8321445 w 12194024"/>
              <a:gd name="connsiteY8781" fmla="*/ 826579 h 2160250"/>
              <a:gd name="connsiteX8782" fmla="*/ 10060099 w 12194024"/>
              <a:gd name="connsiteY8782" fmla="*/ 826579 h 2160250"/>
              <a:gd name="connsiteX8783" fmla="*/ 10052578 w 12194024"/>
              <a:gd name="connsiteY8783" fmla="*/ 817628 h 2160250"/>
              <a:gd name="connsiteX8784" fmla="*/ 10062129 w 12194024"/>
              <a:gd name="connsiteY8784" fmla="*/ 808354 h 2160250"/>
              <a:gd name="connsiteX8785" fmla="*/ 10070434 w 12194024"/>
              <a:gd name="connsiteY8785" fmla="*/ 818597 h 2160250"/>
              <a:gd name="connsiteX8786" fmla="*/ 10060099 w 12194024"/>
              <a:gd name="connsiteY8786" fmla="*/ 826579 h 2160250"/>
              <a:gd name="connsiteX8787" fmla="*/ 1154807 w 12194024"/>
              <a:gd name="connsiteY8787" fmla="*/ 826579 h 2160250"/>
              <a:gd name="connsiteX8788" fmla="*/ 1147332 w 12194024"/>
              <a:gd name="connsiteY8788" fmla="*/ 817582 h 2160250"/>
              <a:gd name="connsiteX8789" fmla="*/ 1156929 w 12194024"/>
              <a:gd name="connsiteY8789" fmla="*/ 808354 h 2160250"/>
              <a:gd name="connsiteX8790" fmla="*/ 1165188 w 12194024"/>
              <a:gd name="connsiteY8790" fmla="*/ 818643 h 2160250"/>
              <a:gd name="connsiteX8791" fmla="*/ 1154807 w 12194024"/>
              <a:gd name="connsiteY8791" fmla="*/ 826579 h 2160250"/>
              <a:gd name="connsiteX8792" fmla="*/ 2241470 w 12194024"/>
              <a:gd name="connsiteY8792" fmla="*/ 826579 h 2160250"/>
              <a:gd name="connsiteX8793" fmla="*/ 2233950 w 12194024"/>
              <a:gd name="connsiteY8793" fmla="*/ 817628 h 2160250"/>
              <a:gd name="connsiteX8794" fmla="*/ 2243501 w 12194024"/>
              <a:gd name="connsiteY8794" fmla="*/ 808354 h 2160250"/>
              <a:gd name="connsiteX8795" fmla="*/ 2251806 w 12194024"/>
              <a:gd name="connsiteY8795" fmla="*/ 818597 h 2160250"/>
              <a:gd name="connsiteX8796" fmla="*/ 2241470 w 12194024"/>
              <a:gd name="connsiteY8796" fmla="*/ 826579 h 2160250"/>
              <a:gd name="connsiteX8797" fmla="*/ 3980124 w 12194024"/>
              <a:gd name="connsiteY8797" fmla="*/ 826579 h 2160250"/>
              <a:gd name="connsiteX8798" fmla="*/ 3972603 w 12194024"/>
              <a:gd name="connsiteY8798" fmla="*/ 817628 h 2160250"/>
              <a:gd name="connsiteX8799" fmla="*/ 3982154 w 12194024"/>
              <a:gd name="connsiteY8799" fmla="*/ 808354 h 2160250"/>
              <a:gd name="connsiteX8800" fmla="*/ 3990459 w 12194024"/>
              <a:gd name="connsiteY8800" fmla="*/ 818597 h 2160250"/>
              <a:gd name="connsiteX8801" fmla="*/ 3980124 w 12194024"/>
              <a:gd name="connsiteY8801" fmla="*/ 826579 h 2160250"/>
              <a:gd name="connsiteX8802" fmla="*/ 287534 w 12194024"/>
              <a:gd name="connsiteY8802" fmla="*/ 826625 h 2160250"/>
              <a:gd name="connsiteX8803" fmla="*/ 277982 w 12194024"/>
              <a:gd name="connsiteY8803" fmla="*/ 817536 h 2160250"/>
              <a:gd name="connsiteX8804" fmla="*/ 287580 w 12194024"/>
              <a:gd name="connsiteY8804" fmla="*/ 808354 h 2160250"/>
              <a:gd name="connsiteX8805" fmla="*/ 295792 w 12194024"/>
              <a:gd name="connsiteY8805" fmla="*/ 818597 h 2160250"/>
              <a:gd name="connsiteX8806" fmla="*/ 287534 w 12194024"/>
              <a:gd name="connsiteY8806" fmla="*/ 826625 h 2160250"/>
              <a:gd name="connsiteX8807" fmla="*/ 2352251 w 12194024"/>
              <a:gd name="connsiteY8807" fmla="*/ 826625 h 2160250"/>
              <a:gd name="connsiteX8808" fmla="*/ 2342700 w 12194024"/>
              <a:gd name="connsiteY8808" fmla="*/ 817536 h 2160250"/>
              <a:gd name="connsiteX8809" fmla="*/ 2352251 w 12194024"/>
              <a:gd name="connsiteY8809" fmla="*/ 808400 h 2160250"/>
              <a:gd name="connsiteX8810" fmla="*/ 2360462 w 12194024"/>
              <a:gd name="connsiteY8810" fmla="*/ 816520 h 2160250"/>
              <a:gd name="connsiteX8811" fmla="*/ 2352251 w 12194024"/>
              <a:gd name="connsiteY8811" fmla="*/ 826625 h 2160250"/>
              <a:gd name="connsiteX8812" fmla="*/ 2679237 w 12194024"/>
              <a:gd name="connsiteY8812" fmla="*/ 826625 h 2160250"/>
              <a:gd name="connsiteX8813" fmla="*/ 2668809 w 12194024"/>
              <a:gd name="connsiteY8813" fmla="*/ 818551 h 2160250"/>
              <a:gd name="connsiteX8814" fmla="*/ 2677160 w 12194024"/>
              <a:gd name="connsiteY8814" fmla="*/ 808354 h 2160250"/>
              <a:gd name="connsiteX8815" fmla="*/ 2686619 w 12194024"/>
              <a:gd name="connsiteY8815" fmla="*/ 817536 h 2160250"/>
              <a:gd name="connsiteX8816" fmla="*/ 2679237 w 12194024"/>
              <a:gd name="connsiteY8816" fmla="*/ 826625 h 2160250"/>
              <a:gd name="connsiteX8817" fmla="*/ 2786878 w 12194024"/>
              <a:gd name="connsiteY8817" fmla="*/ 826625 h 2160250"/>
              <a:gd name="connsiteX8818" fmla="*/ 2777328 w 12194024"/>
              <a:gd name="connsiteY8818" fmla="*/ 817536 h 2160250"/>
              <a:gd name="connsiteX8819" fmla="*/ 2786878 w 12194024"/>
              <a:gd name="connsiteY8819" fmla="*/ 808400 h 2160250"/>
              <a:gd name="connsiteX8820" fmla="*/ 2795092 w 12194024"/>
              <a:gd name="connsiteY8820" fmla="*/ 816520 h 2160250"/>
              <a:gd name="connsiteX8821" fmla="*/ 2786878 w 12194024"/>
              <a:gd name="connsiteY8821" fmla="*/ 826625 h 2160250"/>
              <a:gd name="connsiteX8822" fmla="*/ 3221508 w 12194024"/>
              <a:gd name="connsiteY8822" fmla="*/ 826625 h 2160250"/>
              <a:gd name="connsiteX8823" fmla="*/ 3212003 w 12194024"/>
              <a:gd name="connsiteY8823" fmla="*/ 817490 h 2160250"/>
              <a:gd name="connsiteX8824" fmla="*/ 3221600 w 12194024"/>
              <a:gd name="connsiteY8824" fmla="*/ 808308 h 2160250"/>
              <a:gd name="connsiteX8825" fmla="*/ 3229813 w 12194024"/>
              <a:gd name="connsiteY8825" fmla="*/ 818597 h 2160250"/>
              <a:gd name="connsiteX8826" fmla="*/ 3221508 w 12194024"/>
              <a:gd name="connsiteY8826" fmla="*/ 826625 h 2160250"/>
              <a:gd name="connsiteX8827" fmla="*/ 3874558 w 12194024"/>
              <a:gd name="connsiteY8827" fmla="*/ 826625 h 2160250"/>
              <a:gd name="connsiteX8828" fmla="*/ 3864131 w 12194024"/>
              <a:gd name="connsiteY8828" fmla="*/ 818551 h 2160250"/>
              <a:gd name="connsiteX8829" fmla="*/ 3872482 w 12194024"/>
              <a:gd name="connsiteY8829" fmla="*/ 808354 h 2160250"/>
              <a:gd name="connsiteX8830" fmla="*/ 3881940 w 12194024"/>
              <a:gd name="connsiteY8830" fmla="*/ 817536 h 2160250"/>
              <a:gd name="connsiteX8831" fmla="*/ 3874558 w 12194024"/>
              <a:gd name="connsiteY8831" fmla="*/ 826625 h 2160250"/>
              <a:gd name="connsiteX8832" fmla="*/ 6367508 w 12194024"/>
              <a:gd name="connsiteY8832" fmla="*/ 826625 h 2160250"/>
              <a:gd name="connsiteX8833" fmla="*/ 6357957 w 12194024"/>
              <a:gd name="connsiteY8833" fmla="*/ 817536 h 2160250"/>
              <a:gd name="connsiteX8834" fmla="*/ 6367555 w 12194024"/>
              <a:gd name="connsiteY8834" fmla="*/ 808354 h 2160250"/>
              <a:gd name="connsiteX8835" fmla="*/ 6375767 w 12194024"/>
              <a:gd name="connsiteY8835" fmla="*/ 818597 h 2160250"/>
              <a:gd name="connsiteX8836" fmla="*/ 6367508 w 12194024"/>
              <a:gd name="connsiteY8836" fmla="*/ 826625 h 2160250"/>
              <a:gd name="connsiteX8837" fmla="*/ 8432226 w 12194024"/>
              <a:gd name="connsiteY8837" fmla="*/ 826625 h 2160250"/>
              <a:gd name="connsiteX8838" fmla="*/ 8422674 w 12194024"/>
              <a:gd name="connsiteY8838" fmla="*/ 817536 h 2160250"/>
              <a:gd name="connsiteX8839" fmla="*/ 8432226 w 12194024"/>
              <a:gd name="connsiteY8839" fmla="*/ 808400 h 2160250"/>
              <a:gd name="connsiteX8840" fmla="*/ 8440438 w 12194024"/>
              <a:gd name="connsiteY8840" fmla="*/ 816521 h 2160250"/>
              <a:gd name="connsiteX8841" fmla="*/ 8432226 w 12194024"/>
              <a:gd name="connsiteY8841" fmla="*/ 826625 h 2160250"/>
              <a:gd name="connsiteX8842" fmla="*/ 8759213 w 12194024"/>
              <a:gd name="connsiteY8842" fmla="*/ 826625 h 2160250"/>
              <a:gd name="connsiteX8843" fmla="*/ 8748785 w 12194024"/>
              <a:gd name="connsiteY8843" fmla="*/ 818551 h 2160250"/>
              <a:gd name="connsiteX8844" fmla="*/ 8757136 w 12194024"/>
              <a:gd name="connsiteY8844" fmla="*/ 808354 h 2160250"/>
              <a:gd name="connsiteX8845" fmla="*/ 8766594 w 12194024"/>
              <a:gd name="connsiteY8845" fmla="*/ 817536 h 2160250"/>
              <a:gd name="connsiteX8846" fmla="*/ 8759213 w 12194024"/>
              <a:gd name="connsiteY8846" fmla="*/ 826625 h 2160250"/>
              <a:gd name="connsiteX8847" fmla="*/ 8866854 w 12194024"/>
              <a:gd name="connsiteY8847" fmla="*/ 826625 h 2160250"/>
              <a:gd name="connsiteX8848" fmla="*/ 8857304 w 12194024"/>
              <a:gd name="connsiteY8848" fmla="*/ 817536 h 2160250"/>
              <a:gd name="connsiteX8849" fmla="*/ 8866854 w 12194024"/>
              <a:gd name="connsiteY8849" fmla="*/ 808400 h 2160250"/>
              <a:gd name="connsiteX8850" fmla="*/ 8875067 w 12194024"/>
              <a:gd name="connsiteY8850" fmla="*/ 816521 h 2160250"/>
              <a:gd name="connsiteX8851" fmla="*/ 8866854 w 12194024"/>
              <a:gd name="connsiteY8851" fmla="*/ 826625 h 2160250"/>
              <a:gd name="connsiteX8852" fmla="*/ 9301483 w 12194024"/>
              <a:gd name="connsiteY8852" fmla="*/ 826625 h 2160250"/>
              <a:gd name="connsiteX8853" fmla="*/ 9291978 w 12194024"/>
              <a:gd name="connsiteY8853" fmla="*/ 817490 h 2160250"/>
              <a:gd name="connsiteX8854" fmla="*/ 9301575 w 12194024"/>
              <a:gd name="connsiteY8854" fmla="*/ 808308 h 2160250"/>
              <a:gd name="connsiteX8855" fmla="*/ 9309788 w 12194024"/>
              <a:gd name="connsiteY8855" fmla="*/ 818597 h 2160250"/>
              <a:gd name="connsiteX8856" fmla="*/ 9301483 w 12194024"/>
              <a:gd name="connsiteY8856" fmla="*/ 826625 h 2160250"/>
              <a:gd name="connsiteX8857" fmla="*/ 9954533 w 12194024"/>
              <a:gd name="connsiteY8857" fmla="*/ 826625 h 2160250"/>
              <a:gd name="connsiteX8858" fmla="*/ 9944106 w 12194024"/>
              <a:gd name="connsiteY8858" fmla="*/ 818551 h 2160250"/>
              <a:gd name="connsiteX8859" fmla="*/ 9952456 w 12194024"/>
              <a:gd name="connsiteY8859" fmla="*/ 808354 h 2160250"/>
              <a:gd name="connsiteX8860" fmla="*/ 9961915 w 12194024"/>
              <a:gd name="connsiteY8860" fmla="*/ 817536 h 2160250"/>
              <a:gd name="connsiteX8861" fmla="*/ 9954533 w 12194024"/>
              <a:gd name="connsiteY8861" fmla="*/ 826625 h 2160250"/>
              <a:gd name="connsiteX8862" fmla="*/ 71234 w 12194024"/>
              <a:gd name="connsiteY8862" fmla="*/ 826671 h 2160250"/>
              <a:gd name="connsiteX8863" fmla="*/ 60806 w 12194024"/>
              <a:gd name="connsiteY8863" fmla="*/ 818551 h 2160250"/>
              <a:gd name="connsiteX8864" fmla="*/ 69204 w 12194024"/>
              <a:gd name="connsiteY8864" fmla="*/ 808354 h 2160250"/>
              <a:gd name="connsiteX8865" fmla="*/ 78617 w 12194024"/>
              <a:gd name="connsiteY8865" fmla="*/ 817582 h 2160250"/>
              <a:gd name="connsiteX8866" fmla="*/ 71234 w 12194024"/>
              <a:gd name="connsiteY8866" fmla="*/ 826671 h 2160250"/>
              <a:gd name="connsiteX8867" fmla="*/ 4526547 w 12194024"/>
              <a:gd name="connsiteY8867" fmla="*/ 826671 h 2160250"/>
              <a:gd name="connsiteX8868" fmla="*/ 4516120 w 12194024"/>
              <a:gd name="connsiteY8868" fmla="*/ 818551 h 2160250"/>
              <a:gd name="connsiteX8869" fmla="*/ 4524563 w 12194024"/>
              <a:gd name="connsiteY8869" fmla="*/ 808354 h 2160250"/>
              <a:gd name="connsiteX8870" fmla="*/ 4533976 w 12194024"/>
              <a:gd name="connsiteY8870" fmla="*/ 817582 h 2160250"/>
              <a:gd name="connsiteX8871" fmla="*/ 4526547 w 12194024"/>
              <a:gd name="connsiteY8871" fmla="*/ 826671 h 2160250"/>
              <a:gd name="connsiteX8872" fmla="*/ 6151209 w 12194024"/>
              <a:gd name="connsiteY8872" fmla="*/ 826671 h 2160250"/>
              <a:gd name="connsiteX8873" fmla="*/ 6140781 w 12194024"/>
              <a:gd name="connsiteY8873" fmla="*/ 818551 h 2160250"/>
              <a:gd name="connsiteX8874" fmla="*/ 6149179 w 12194024"/>
              <a:gd name="connsiteY8874" fmla="*/ 808354 h 2160250"/>
              <a:gd name="connsiteX8875" fmla="*/ 6158592 w 12194024"/>
              <a:gd name="connsiteY8875" fmla="*/ 817582 h 2160250"/>
              <a:gd name="connsiteX8876" fmla="*/ 6151209 w 12194024"/>
              <a:gd name="connsiteY8876" fmla="*/ 826671 h 2160250"/>
              <a:gd name="connsiteX8877" fmla="*/ 10606523 w 12194024"/>
              <a:gd name="connsiteY8877" fmla="*/ 826671 h 2160250"/>
              <a:gd name="connsiteX8878" fmla="*/ 10596095 w 12194024"/>
              <a:gd name="connsiteY8878" fmla="*/ 818551 h 2160250"/>
              <a:gd name="connsiteX8879" fmla="*/ 10604538 w 12194024"/>
              <a:gd name="connsiteY8879" fmla="*/ 808354 h 2160250"/>
              <a:gd name="connsiteX8880" fmla="*/ 10613950 w 12194024"/>
              <a:gd name="connsiteY8880" fmla="*/ 817582 h 2160250"/>
              <a:gd name="connsiteX8881" fmla="*/ 10606523 w 12194024"/>
              <a:gd name="connsiteY8881" fmla="*/ 826671 h 2160250"/>
              <a:gd name="connsiteX8882" fmla="*/ 179891 w 12194024"/>
              <a:gd name="connsiteY8882" fmla="*/ 826717 h 2160250"/>
              <a:gd name="connsiteX8883" fmla="*/ 169463 w 12194024"/>
              <a:gd name="connsiteY8883" fmla="*/ 818551 h 2160250"/>
              <a:gd name="connsiteX8884" fmla="*/ 177907 w 12194024"/>
              <a:gd name="connsiteY8884" fmla="*/ 808400 h 2160250"/>
              <a:gd name="connsiteX8885" fmla="*/ 187319 w 12194024"/>
              <a:gd name="connsiteY8885" fmla="*/ 817628 h 2160250"/>
              <a:gd name="connsiteX8886" fmla="*/ 179891 w 12194024"/>
              <a:gd name="connsiteY8886" fmla="*/ 826717 h 2160250"/>
              <a:gd name="connsiteX8887" fmla="*/ 397206 w 12194024"/>
              <a:gd name="connsiteY8887" fmla="*/ 826717 h 2160250"/>
              <a:gd name="connsiteX8888" fmla="*/ 386778 w 12194024"/>
              <a:gd name="connsiteY8888" fmla="*/ 818551 h 2160250"/>
              <a:gd name="connsiteX8889" fmla="*/ 395221 w 12194024"/>
              <a:gd name="connsiteY8889" fmla="*/ 808400 h 2160250"/>
              <a:gd name="connsiteX8890" fmla="*/ 404633 w 12194024"/>
              <a:gd name="connsiteY8890" fmla="*/ 817628 h 2160250"/>
              <a:gd name="connsiteX8891" fmla="*/ 397206 w 12194024"/>
              <a:gd name="connsiteY8891" fmla="*/ 826717 h 2160250"/>
              <a:gd name="connsiteX8892" fmla="*/ 2027201 w 12194024"/>
              <a:gd name="connsiteY8892" fmla="*/ 826717 h 2160250"/>
              <a:gd name="connsiteX8893" fmla="*/ 2016774 w 12194024"/>
              <a:gd name="connsiteY8893" fmla="*/ 818551 h 2160250"/>
              <a:gd name="connsiteX8894" fmla="*/ 2025218 w 12194024"/>
              <a:gd name="connsiteY8894" fmla="*/ 808400 h 2160250"/>
              <a:gd name="connsiteX8895" fmla="*/ 2034630 w 12194024"/>
              <a:gd name="connsiteY8895" fmla="*/ 817628 h 2160250"/>
              <a:gd name="connsiteX8896" fmla="*/ 2027201 w 12194024"/>
              <a:gd name="connsiteY8896" fmla="*/ 826717 h 2160250"/>
              <a:gd name="connsiteX8897" fmla="*/ 2134844 w 12194024"/>
              <a:gd name="connsiteY8897" fmla="*/ 826717 h 2160250"/>
              <a:gd name="connsiteX8898" fmla="*/ 2125293 w 12194024"/>
              <a:gd name="connsiteY8898" fmla="*/ 817582 h 2160250"/>
              <a:gd name="connsiteX8899" fmla="*/ 2134890 w 12194024"/>
              <a:gd name="connsiteY8899" fmla="*/ 808446 h 2160250"/>
              <a:gd name="connsiteX8900" fmla="*/ 2143102 w 12194024"/>
              <a:gd name="connsiteY8900" fmla="*/ 816567 h 2160250"/>
              <a:gd name="connsiteX8901" fmla="*/ 2134844 w 12194024"/>
              <a:gd name="connsiteY8901" fmla="*/ 826717 h 2160250"/>
              <a:gd name="connsiteX8902" fmla="*/ 4309187 w 12194024"/>
              <a:gd name="connsiteY8902" fmla="*/ 826717 h 2160250"/>
              <a:gd name="connsiteX8903" fmla="*/ 4298759 w 12194024"/>
              <a:gd name="connsiteY8903" fmla="*/ 818551 h 2160250"/>
              <a:gd name="connsiteX8904" fmla="*/ 4307203 w 12194024"/>
              <a:gd name="connsiteY8904" fmla="*/ 808400 h 2160250"/>
              <a:gd name="connsiteX8905" fmla="*/ 4316615 w 12194024"/>
              <a:gd name="connsiteY8905" fmla="*/ 817628 h 2160250"/>
              <a:gd name="connsiteX8906" fmla="*/ 4309187 w 12194024"/>
              <a:gd name="connsiteY8906" fmla="*/ 826717 h 2160250"/>
              <a:gd name="connsiteX8907" fmla="*/ 4743862 w 12194024"/>
              <a:gd name="connsiteY8907" fmla="*/ 826717 h 2160250"/>
              <a:gd name="connsiteX8908" fmla="*/ 4733434 w 12194024"/>
              <a:gd name="connsiteY8908" fmla="*/ 818551 h 2160250"/>
              <a:gd name="connsiteX8909" fmla="*/ 4741878 w 12194024"/>
              <a:gd name="connsiteY8909" fmla="*/ 808400 h 2160250"/>
              <a:gd name="connsiteX8910" fmla="*/ 4751290 w 12194024"/>
              <a:gd name="connsiteY8910" fmla="*/ 817628 h 2160250"/>
              <a:gd name="connsiteX8911" fmla="*/ 4743862 w 12194024"/>
              <a:gd name="connsiteY8911" fmla="*/ 826717 h 2160250"/>
              <a:gd name="connsiteX8912" fmla="*/ 4852519 w 12194024"/>
              <a:gd name="connsiteY8912" fmla="*/ 826717 h 2160250"/>
              <a:gd name="connsiteX8913" fmla="*/ 4842091 w 12194024"/>
              <a:gd name="connsiteY8913" fmla="*/ 818551 h 2160250"/>
              <a:gd name="connsiteX8914" fmla="*/ 4850535 w 12194024"/>
              <a:gd name="connsiteY8914" fmla="*/ 808400 h 2160250"/>
              <a:gd name="connsiteX8915" fmla="*/ 4859947 w 12194024"/>
              <a:gd name="connsiteY8915" fmla="*/ 817628 h 2160250"/>
              <a:gd name="connsiteX8916" fmla="*/ 4852519 w 12194024"/>
              <a:gd name="connsiteY8916" fmla="*/ 826717 h 2160250"/>
              <a:gd name="connsiteX8917" fmla="*/ 4961176 w 12194024"/>
              <a:gd name="connsiteY8917" fmla="*/ 826717 h 2160250"/>
              <a:gd name="connsiteX8918" fmla="*/ 4950748 w 12194024"/>
              <a:gd name="connsiteY8918" fmla="*/ 818551 h 2160250"/>
              <a:gd name="connsiteX8919" fmla="*/ 4959192 w 12194024"/>
              <a:gd name="connsiteY8919" fmla="*/ 808400 h 2160250"/>
              <a:gd name="connsiteX8920" fmla="*/ 4968604 w 12194024"/>
              <a:gd name="connsiteY8920" fmla="*/ 817628 h 2160250"/>
              <a:gd name="connsiteX8921" fmla="*/ 4961176 w 12194024"/>
              <a:gd name="connsiteY8921" fmla="*/ 826717 h 2160250"/>
              <a:gd name="connsiteX8922" fmla="*/ 5939183 w 12194024"/>
              <a:gd name="connsiteY8922" fmla="*/ 826717 h 2160250"/>
              <a:gd name="connsiteX8923" fmla="*/ 5928756 w 12194024"/>
              <a:gd name="connsiteY8923" fmla="*/ 818551 h 2160250"/>
              <a:gd name="connsiteX8924" fmla="*/ 5937199 w 12194024"/>
              <a:gd name="connsiteY8924" fmla="*/ 808400 h 2160250"/>
              <a:gd name="connsiteX8925" fmla="*/ 5946612 w 12194024"/>
              <a:gd name="connsiteY8925" fmla="*/ 817628 h 2160250"/>
              <a:gd name="connsiteX8926" fmla="*/ 5939183 w 12194024"/>
              <a:gd name="connsiteY8926" fmla="*/ 826717 h 2160250"/>
              <a:gd name="connsiteX8927" fmla="*/ 6259867 w 12194024"/>
              <a:gd name="connsiteY8927" fmla="*/ 826717 h 2160250"/>
              <a:gd name="connsiteX8928" fmla="*/ 6249439 w 12194024"/>
              <a:gd name="connsiteY8928" fmla="*/ 818551 h 2160250"/>
              <a:gd name="connsiteX8929" fmla="*/ 6257882 w 12194024"/>
              <a:gd name="connsiteY8929" fmla="*/ 808400 h 2160250"/>
              <a:gd name="connsiteX8930" fmla="*/ 6267294 w 12194024"/>
              <a:gd name="connsiteY8930" fmla="*/ 817628 h 2160250"/>
              <a:gd name="connsiteX8931" fmla="*/ 6259867 w 12194024"/>
              <a:gd name="connsiteY8931" fmla="*/ 826717 h 2160250"/>
              <a:gd name="connsiteX8932" fmla="*/ 6477181 w 12194024"/>
              <a:gd name="connsiteY8932" fmla="*/ 826717 h 2160250"/>
              <a:gd name="connsiteX8933" fmla="*/ 6466753 w 12194024"/>
              <a:gd name="connsiteY8933" fmla="*/ 818551 h 2160250"/>
              <a:gd name="connsiteX8934" fmla="*/ 6475197 w 12194024"/>
              <a:gd name="connsiteY8934" fmla="*/ 808400 h 2160250"/>
              <a:gd name="connsiteX8935" fmla="*/ 6484609 w 12194024"/>
              <a:gd name="connsiteY8935" fmla="*/ 817628 h 2160250"/>
              <a:gd name="connsiteX8936" fmla="*/ 6477181 w 12194024"/>
              <a:gd name="connsiteY8936" fmla="*/ 826717 h 2160250"/>
              <a:gd name="connsiteX8937" fmla="*/ 8107176 w 12194024"/>
              <a:gd name="connsiteY8937" fmla="*/ 826718 h 2160250"/>
              <a:gd name="connsiteX8938" fmla="*/ 8096750 w 12194024"/>
              <a:gd name="connsiteY8938" fmla="*/ 818551 h 2160250"/>
              <a:gd name="connsiteX8939" fmla="*/ 8105193 w 12194024"/>
              <a:gd name="connsiteY8939" fmla="*/ 808400 h 2160250"/>
              <a:gd name="connsiteX8940" fmla="*/ 8114604 w 12194024"/>
              <a:gd name="connsiteY8940" fmla="*/ 817628 h 2160250"/>
              <a:gd name="connsiteX8941" fmla="*/ 8107176 w 12194024"/>
              <a:gd name="connsiteY8941" fmla="*/ 826718 h 2160250"/>
              <a:gd name="connsiteX8942" fmla="*/ 8214818 w 12194024"/>
              <a:gd name="connsiteY8942" fmla="*/ 826718 h 2160250"/>
              <a:gd name="connsiteX8943" fmla="*/ 8205268 w 12194024"/>
              <a:gd name="connsiteY8943" fmla="*/ 817582 h 2160250"/>
              <a:gd name="connsiteX8944" fmla="*/ 8214864 w 12194024"/>
              <a:gd name="connsiteY8944" fmla="*/ 808447 h 2160250"/>
              <a:gd name="connsiteX8945" fmla="*/ 8223077 w 12194024"/>
              <a:gd name="connsiteY8945" fmla="*/ 816567 h 2160250"/>
              <a:gd name="connsiteX8946" fmla="*/ 8214818 w 12194024"/>
              <a:gd name="connsiteY8946" fmla="*/ 826718 h 2160250"/>
              <a:gd name="connsiteX8947" fmla="*/ 10389162 w 12194024"/>
              <a:gd name="connsiteY8947" fmla="*/ 826718 h 2160250"/>
              <a:gd name="connsiteX8948" fmla="*/ 10378734 w 12194024"/>
              <a:gd name="connsiteY8948" fmla="*/ 818551 h 2160250"/>
              <a:gd name="connsiteX8949" fmla="*/ 10387178 w 12194024"/>
              <a:gd name="connsiteY8949" fmla="*/ 808400 h 2160250"/>
              <a:gd name="connsiteX8950" fmla="*/ 10396590 w 12194024"/>
              <a:gd name="connsiteY8950" fmla="*/ 817628 h 2160250"/>
              <a:gd name="connsiteX8951" fmla="*/ 10389162 w 12194024"/>
              <a:gd name="connsiteY8951" fmla="*/ 826718 h 2160250"/>
              <a:gd name="connsiteX8952" fmla="*/ 10823837 w 12194024"/>
              <a:gd name="connsiteY8952" fmla="*/ 826718 h 2160250"/>
              <a:gd name="connsiteX8953" fmla="*/ 10813409 w 12194024"/>
              <a:gd name="connsiteY8953" fmla="*/ 818551 h 2160250"/>
              <a:gd name="connsiteX8954" fmla="*/ 10821853 w 12194024"/>
              <a:gd name="connsiteY8954" fmla="*/ 808400 h 2160250"/>
              <a:gd name="connsiteX8955" fmla="*/ 10831265 w 12194024"/>
              <a:gd name="connsiteY8955" fmla="*/ 817628 h 2160250"/>
              <a:gd name="connsiteX8956" fmla="*/ 10823837 w 12194024"/>
              <a:gd name="connsiteY8956" fmla="*/ 826718 h 2160250"/>
              <a:gd name="connsiteX8957" fmla="*/ 10932494 w 12194024"/>
              <a:gd name="connsiteY8957" fmla="*/ 826718 h 2160250"/>
              <a:gd name="connsiteX8958" fmla="*/ 10922066 w 12194024"/>
              <a:gd name="connsiteY8958" fmla="*/ 818551 h 2160250"/>
              <a:gd name="connsiteX8959" fmla="*/ 10930509 w 12194024"/>
              <a:gd name="connsiteY8959" fmla="*/ 808400 h 2160250"/>
              <a:gd name="connsiteX8960" fmla="*/ 10939922 w 12194024"/>
              <a:gd name="connsiteY8960" fmla="*/ 817628 h 2160250"/>
              <a:gd name="connsiteX8961" fmla="*/ 10932494 w 12194024"/>
              <a:gd name="connsiteY8961" fmla="*/ 826718 h 2160250"/>
              <a:gd name="connsiteX8962" fmla="*/ 11041150 w 12194024"/>
              <a:gd name="connsiteY8962" fmla="*/ 826718 h 2160250"/>
              <a:gd name="connsiteX8963" fmla="*/ 11030723 w 12194024"/>
              <a:gd name="connsiteY8963" fmla="*/ 818551 h 2160250"/>
              <a:gd name="connsiteX8964" fmla="*/ 11039167 w 12194024"/>
              <a:gd name="connsiteY8964" fmla="*/ 808400 h 2160250"/>
              <a:gd name="connsiteX8965" fmla="*/ 11048580 w 12194024"/>
              <a:gd name="connsiteY8965" fmla="*/ 817628 h 2160250"/>
              <a:gd name="connsiteX8966" fmla="*/ 11041150 w 12194024"/>
              <a:gd name="connsiteY8966" fmla="*/ 826718 h 2160250"/>
              <a:gd name="connsiteX8967" fmla="*/ 12019157 w 12194024"/>
              <a:gd name="connsiteY8967" fmla="*/ 826718 h 2160250"/>
              <a:gd name="connsiteX8968" fmla="*/ 12008731 w 12194024"/>
              <a:gd name="connsiteY8968" fmla="*/ 818551 h 2160250"/>
              <a:gd name="connsiteX8969" fmla="*/ 12017174 w 12194024"/>
              <a:gd name="connsiteY8969" fmla="*/ 808400 h 2160250"/>
              <a:gd name="connsiteX8970" fmla="*/ 12026586 w 12194024"/>
              <a:gd name="connsiteY8970" fmla="*/ 817628 h 2160250"/>
              <a:gd name="connsiteX8971" fmla="*/ 12019157 w 12194024"/>
              <a:gd name="connsiteY8971" fmla="*/ 826718 h 2160250"/>
              <a:gd name="connsiteX8972" fmla="*/ 723176 w 12194024"/>
              <a:gd name="connsiteY8972" fmla="*/ 826856 h 2160250"/>
              <a:gd name="connsiteX8973" fmla="*/ 712842 w 12194024"/>
              <a:gd name="connsiteY8973" fmla="*/ 816520 h 2160250"/>
              <a:gd name="connsiteX8974" fmla="*/ 723314 w 12194024"/>
              <a:gd name="connsiteY8974" fmla="*/ 808354 h 2160250"/>
              <a:gd name="connsiteX8975" fmla="*/ 730052 w 12194024"/>
              <a:gd name="connsiteY8975" fmla="*/ 819566 h 2160250"/>
              <a:gd name="connsiteX8976" fmla="*/ 723176 w 12194024"/>
              <a:gd name="connsiteY8976" fmla="*/ 826856 h 2160250"/>
              <a:gd name="connsiteX8977" fmla="*/ 1483824 w 12194024"/>
              <a:gd name="connsiteY8977" fmla="*/ 826856 h 2160250"/>
              <a:gd name="connsiteX8978" fmla="*/ 1473489 w 12194024"/>
              <a:gd name="connsiteY8978" fmla="*/ 816520 h 2160250"/>
              <a:gd name="connsiteX8979" fmla="*/ 1483962 w 12194024"/>
              <a:gd name="connsiteY8979" fmla="*/ 808354 h 2160250"/>
              <a:gd name="connsiteX8980" fmla="*/ 1490698 w 12194024"/>
              <a:gd name="connsiteY8980" fmla="*/ 819566 h 2160250"/>
              <a:gd name="connsiteX8981" fmla="*/ 1483824 w 12194024"/>
              <a:gd name="connsiteY8981" fmla="*/ 826856 h 2160250"/>
              <a:gd name="connsiteX8982" fmla="*/ 3005162 w 12194024"/>
              <a:gd name="connsiteY8982" fmla="*/ 826856 h 2160250"/>
              <a:gd name="connsiteX8983" fmla="*/ 2994826 w 12194024"/>
              <a:gd name="connsiteY8983" fmla="*/ 816520 h 2160250"/>
              <a:gd name="connsiteX8984" fmla="*/ 3005300 w 12194024"/>
              <a:gd name="connsiteY8984" fmla="*/ 808354 h 2160250"/>
              <a:gd name="connsiteX8985" fmla="*/ 3012038 w 12194024"/>
              <a:gd name="connsiteY8985" fmla="*/ 819566 h 2160250"/>
              <a:gd name="connsiteX8986" fmla="*/ 3005162 w 12194024"/>
              <a:gd name="connsiteY8986" fmla="*/ 826856 h 2160250"/>
              <a:gd name="connsiteX8987" fmla="*/ 3331180 w 12194024"/>
              <a:gd name="connsiteY8987" fmla="*/ 826856 h 2160250"/>
              <a:gd name="connsiteX8988" fmla="*/ 3320845 w 12194024"/>
              <a:gd name="connsiteY8988" fmla="*/ 816520 h 2160250"/>
              <a:gd name="connsiteX8989" fmla="*/ 3331319 w 12194024"/>
              <a:gd name="connsiteY8989" fmla="*/ 808354 h 2160250"/>
              <a:gd name="connsiteX8990" fmla="*/ 3338054 w 12194024"/>
              <a:gd name="connsiteY8990" fmla="*/ 819566 h 2160250"/>
              <a:gd name="connsiteX8991" fmla="*/ 3331180 w 12194024"/>
              <a:gd name="connsiteY8991" fmla="*/ 826856 h 2160250"/>
              <a:gd name="connsiteX8992" fmla="*/ 4200483 w 12194024"/>
              <a:gd name="connsiteY8992" fmla="*/ 826856 h 2160250"/>
              <a:gd name="connsiteX8993" fmla="*/ 4190148 w 12194024"/>
              <a:gd name="connsiteY8993" fmla="*/ 816520 h 2160250"/>
              <a:gd name="connsiteX8994" fmla="*/ 4200622 w 12194024"/>
              <a:gd name="connsiteY8994" fmla="*/ 808354 h 2160250"/>
              <a:gd name="connsiteX8995" fmla="*/ 4207358 w 12194024"/>
              <a:gd name="connsiteY8995" fmla="*/ 819566 h 2160250"/>
              <a:gd name="connsiteX8996" fmla="*/ 4200483 w 12194024"/>
              <a:gd name="connsiteY8996" fmla="*/ 826856 h 2160250"/>
              <a:gd name="connsiteX8997" fmla="*/ 5069833 w 12194024"/>
              <a:gd name="connsiteY8997" fmla="*/ 826856 h 2160250"/>
              <a:gd name="connsiteX8998" fmla="*/ 5059498 w 12194024"/>
              <a:gd name="connsiteY8998" fmla="*/ 816520 h 2160250"/>
              <a:gd name="connsiteX8999" fmla="*/ 5069972 w 12194024"/>
              <a:gd name="connsiteY8999" fmla="*/ 808354 h 2160250"/>
              <a:gd name="connsiteX9000" fmla="*/ 5076708 w 12194024"/>
              <a:gd name="connsiteY9000" fmla="*/ 819566 h 2160250"/>
              <a:gd name="connsiteX9001" fmla="*/ 5069833 w 12194024"/>
              <a:gd name="connsiteY9001" fmla="*/ 826856 h 2160250"/>
              <a:gd name="connsiteX9002" fmla="*/ 6803152 w 12194024"/>
              <a:gd name="connsiteY9002" fmla="*/ 826856 h 2160250"/>
              <a:gd name="connsiteX9003" fmla="*/ 6792817 w 12194024"/>
              <a:gd name="connsiteY9003" fmla="*/ 816520 h 2160250"/>
              <a:gd name="connsiteX9004" fmla="*/ 6803290 w 12194024"/>
              <a:gd name="connsiteY9004" fmla="*/ 808354 h 2160250"/>
              <a:gd name="connsiteX9005" fmla="*/ 6810027 w 12194024"/>
              <a:gd name="connsiteY9005" fmla="*/ 819566 h 2160250"/>
              <a:gd name="connsiteX9006" fmla="*/ 6803152 w 12194024"/>
              <a:gd name="connsiteY9006" fmla="*/ 826856 h 2160250"/>
              <a:gd name="connsiteX9007" fmla="*/ 7563798 w 12194024"/>
              <a:gd name="connsiteY9007" fmla="*/ 826856 h 2160250"/>
              <a:gd name="connsiteX9008" fmla="*/ 7553464 w 12194024"/>
              <a:gd name="connsiteY9008" fmla="*/ 816521 h 2160250"/>
              <a:gd name="connsiteX9009" fmla="*/ 7563937 w 12194024"/>
              <a:gd name="connsiteY9009" fmla="*/ 808354 h 2160250"/>
              <a:gd name="connsiteX9010" fmla="*/ 7570674 w 12194024"/>
              <a:gd name="connsiteY9010" fmla="*/ 819566 h 2160250"/>
              <a:gd name="connsiteX9011" fmla="*/ 7563798 w 12194024"/>
              <a:gd name="connsiteY9011" fmla="*/ 826856 h 2160250"/>
              <a:gd name="connsiteX9012" fmla="*/ 9085137 w 12194024"/>
              <a:gd name="connsiteY9012" fmla="*/ 826856 h 2160250"/>
              <a:gd name="connsiteX9013" fmla="*/ 9074802 w 12194024"/>
              <a:gd name="connsiteY9013" fmla="*/ 816520 h 2160250"/>
              <a:gd name="connsiteX9014" fmla="*/ 9085275 w 12194024"/>
              <a:gd name="connsiteY9014" fmla="*/ 808354 h 2160250"/>
              <a:gd name="connsiteX9015" fmla="*/ 9092012 w 12194024"/>
              <a:gd name="connsiteY9015" fmla="*/ 819566 h 2160250"/>
              <a:gd name="connsiteX9016" fmla="*/ 9085137 w 12194024"/>
              <a:gd name="connsiteY9016" fmla="*/ 826856 h 2160250"/>
              <a:gd name="connsiteX9017" fmla="*/ 9411155 w 12194024"/>
              <a:gd name="connsiteY9017" fmla="*/ 826856 h 2160250"/>
              <a:gd name="connsiteX9018" fmla="*/ 9400820 w 12194024"/>
              <a:gd name="connsiteY9018" fmla="*/ 816520 h 2160250"/>
              <a:gd name="connsiteX9019" fmla="*/ 9411293 w 12194024"/>
              <a:gd name="connsiteY9019" fmla="*/ 808354 h 2160250"/>
              <a:gd name="connsiteX9020" fmla="*/ 9418030 w 12194024"/>
              <a:gd name="connsiteY9020" fmla="*/ 819566 h 2160250"/>
              <a:gd name="connsiteX9021" fmla="*/ 9411155 w 12194024"/>
              <a:gd name="connsiteY9021" fmla="*/ 826856 h 2160250"/>
              <a:gd name="connsiteX9022" fmla="*/ 10280458 w 12194024"/>
              <a:gd name="connsiteY9022" fmla="*/ 826856 h 2160250"/>
              <a:gd name="connsiteX9023" fmla="*/ 10270123 w 12194024"/>
              <a:gd name="connsiteY9023" fmla="*/ 816520 h 2160250"/>
              <a:gd name="connsiteX9024" fmla="*/ 10280597 w 12194024"/>
              <a:gd name="connsiteY9024" fmla="*/ 808354 h 2160250"/>
              <a:gd name="connsiteX9025" fmla="*/ 10287333 w 12194024"/>
              <a:gd name="connsiteY9025" fmla="*/ 819566 h 2160250"/>
              <a:gd name="connsiteX9026" fmla="*/ 10280458 w 12194024"/>
              <a:gd name="connsiteY9026" fmla="*/ 826856 h 2160250"/>
              <a:gd name="connsiteX9027" fmla="*/ 11149808 w 12194024"/>
              <a:gd name="connsiteY9027" fmla="*/ 826856 h 2160250"/>
              <a:gd name="connsiteX9028" fmla="*/ 11139472 w 12194024"/>
              <a:gd name="connsiteY9028" fmla="*/ 816520 h 2160250"/>
              <a:gd name="connsiteX9029" fmla="*/ 11149946 w 12194024"/>
              <a:gd name="connsiteY9029" fmla="*/ 808354 h 2160250"/>
              <a:gd name="connsiteX9030" fmla="*/ 11156683 w 12194024"/>
              <a:gd name="connsiteY9030" fmla="*/ 819566 h 2160250"/>
              <a:gd name="connsiteX9031" fmla="*/ 11149808 w 12194024"/>
              <a:gd name="connsiteY9031" fmla="*/ 826856 h 2160250"/>
              <a:gd name="connsiteX9032" fmla="*/ 14483 w 12194024"/>
              <a:gd name="connsiteY9032" fmla="*/ 881299 h 2160250"/>
              <a:gd name="connsiteX9033" fmla="*/ 5579 w 12194024"/>
              <a:gd name="connsiteY9033" fmla="*/ 871057 h 2160250"/>
              <a:gd name="connsiteX9034" fmla="*/ 16375 w 12194024"/>
              <a:gd name="connsiteY9034" fmla="*/ 862613 h 2160250"/>
              <a:gd name="connsiteX9035" fmla="*/ 25140 w 12194024"/>
              <a:gd name="connsiteY9035" fmla="*/ 872949 h 2160250"/>
              <a:gd name="connsiteX9036" fmla="*/ 14483 w 12194024"/>
              <a:gd name="connsiteY9036" fmla="*/ 881299 h 2160250"/>
              <a:gd name="connsiteX9037" fmla="*/ 1101146 w 12194024"/>
              <a:gd name="connsiteY9037" fmla="*/ 881299 h 2160250"/>
              <a:gd name="connsiteX9038" fmla="*/ 1092242 w 12194024"/>
              <a:gd name="connsiteY9038" fmla="*/ 871057 h 2160250"/>
              <a:gd name="connsiteX9039" fmla="*/ 1103039 w 12194024"/>
              <a:gd name="connsiteY9039" fmla="*/ 862613 h 2160250"/>
              <a:gd name="connsiteX9040" fmla="*/ 1111805 w 12194024"/>
              <a:gd name="connsiteY9040" fmla="*/ 872949 h 2160250"/>
              <a:gd name="connsiteX9041" fmla="*/ 1101146 w 12194024"/>
              <a:gd name="connsiteY9041" fmla="*/ 881299 h 2160250"/>
              <a:gd name="connsiteX9042" fmla="*/ 1209850 w 12194024"/>
              <a:gd name="connsiteY9042" fmla="*/ 881299 h 2160250"/>
              <a:gd name="connsiteX9043" fmla="*/ 1200946 w 12194024"/>
              <a:gd name="connsiteY9043" fmla="*/ 871057 h 2160250"/>
              <a:gd name="connsiteX9044" fmla="*/ 1211741 w 12194024"/>
              <a:gd name="connsiteY9044" fmla="*/ 862613 h 2160250"/>
              <a:gd name="connsiteX9045" fmla="*/ 1220508 w 12194024"/>
              <a:gd name="connsiteY9045" fmla="*/ 872949 h 2160250"/>
              <a:gd name="connsiteX9046" fmla="*/ 1209850 w 12194024"/>
              <a:gd name="connsiteY9046" fmla="*/ 881299 h 2160250"/>
              <a:gd name="connsiteX9047" fmla="*/ 2515766 w 12194024"/>
              <a:gd name="connsiteY9047" fmla="*/ 881299 h 2160250"/>
              <a:gd name="connsiteX9048" fmla="*/ 2504970 w 12194024"/>
              <a:gd name="connsiteY9048" fmla="*/ 872949 h 2160250"/>
              <a:gd name="connsiteX9049" fmla="*/ 2513829 w 12194024"/>
              <a:gd name="connsiteY9049" fmla="*/ 862613 h 2160250"/>
              <a:gd name="connsiteX9050" fmla="*/ 2524534 w 12194024"/>
              <a:gd name="connsiteY9050" fmla="*/ 871011 h 2160250"/>
              <a:gd name="connsiteX9051" fmla="*/ 2515766 w 12194024"/>
              <a:gd name="connsiteY9051" fmla="*/ 881299 h 2160250"/>
              <a:gd name="connsiteX9052" fmla="*/ 3491836 w 12194024"/>
              <a:gd name="connsiteY9052" fmla="*/ 881299 h 2160250"/>
              <a:gd name="connsiteX9053" fmla="*/ 3482930 w 12194024"/>
              <a:gd name="connsiteY9053" fmla="*/ 871057 h 2160250"/>
              <a:gd name="connsiteX9054" fmla="*/ 3493727 w 12194024"/>
              <a:gd name="connsiteY9054" fmla="*/ 862613 h 2160250"/>
              <a:gd name="connsiteX9055" fmla="*/ 3502494 w 12194024"/>
              <a:gd name="connsiteY9055" fmla="*/ 872949 h 2160250"/>
              <a:gd name="connsiteX9056" fmla="*/ 3491836 w 12194024"/>
              <a:gd name="connsiteY9056" fmla="*/ 881299 h 2160250"/>
              <a:gd name="connsiteX9057" fmla="*/ 4254420 w 12194024"/>
              <a:gd name="connsiteY9057" fmla="*/ 881299 h 2160250"/>
              <a:gd name="connsiteX9058" fmla="*/ 4243623 w 12194024"/>
              <a:gd name="connsiteY9058" fmla="*/ 872949 h 2160250"/>
              <a:gd name="connsiteX9059" fmla="*/ 4252482 w 12194024"/>
              <a:gd name="connsiteY9059" fmla="*/ 862613 h 2160250"/>
              <a:gd name="connsiteX9060" fmla="*/ 4263187 w 12194024"/>
              <a:gd name="connsiteY9060" fmla="*/ 871011 h 2160250"/>
              <a:gd name="connsiteX9061" fmla="*/ 4254420 w 12194024"/>
              <a:gd name="connsiteY9061" fmla="*/ 881299 h 2160250"/>
              <a:gd name="connsiteX9062" fmla="*/ 4795814 w 12194024"/>
              <a:gd name="connsiteY9062" fmla="*/ 881299 h 2160250"/>
              <a:gd name="connsiteX9063" fmla="*/ 4786909 w 12194024"/>
              <a:gd name="connsiteY9063" fmla="*/ 871057 h 2160250"/>
              <a:gd name="connsiteX9064" fmla="*/ 4797706 w 12194024"/>
              <a:gd name="connsiteY9064" fmla="*/ 862613 h 2160250"/>
              <a:gd name="connsiteX9065" fmla="*/ 4806473 w 12194024"/>
              <a:gd name="connsiteY9065" fmla="*/ 872949 h 2160250"/>
              <a:gd name="connsiteX9066" fmla="*/ 4795814 w 12194024"/>
              <a:gd name="connsiteY9066" fmla="*/ 881299 h 2160250"/>
              <a:gd name="connsiteX9067" fmla="*/ 5232427 w 12194024"/>
              <a:gd name="connsiteY9067" fmla="*/ 881299 h 2160250"/>
              <a:gd name="connsiteX9068" fmla="*/ 5221630 w 12194024"/>
              <a:gd name="connsiteY9068" fmla="*/ 872949 h 2160250"/>
              <a:gd name="connsiteX9069" fmla="*/ 5230489 w 12194024"/>
              <a:gd name="connsiteY9069" fmla="*/ 862613 h 2160250"/>
              <a:gd name="connsiteX9070" fmla="*/ 5241193 w 12194024"/>
              <a:gd name="connsiteY9070" fmla="*/ 871011 h 2160250"/>
              <a:gd name="connsiteX9071" fmla="*/ 5232427 w 12194024"/>
              <a:gd name="connsiteY9071" fmla="*/ 881299 h 2160250"/>
              <a:gd name="connsiteX9072" fmla="*/ 5773821 w 12194024"/>
              <a:gd name="connsiteY9072" fmla="*/ 881299 h 2160250"/>
              <a:gd name="connsiteX9073" fmla="*/ 5764916 w 12194024"/>
              <a:gd name="connsiteY9073" fmla="*/ 871057 h 2160250"/>
              <a:gd name="connsiteX9074" fmla="*/ 5775712 w 12194024"/>
              <a:gd name="connsiteY9074" fmla="*/ 862613 h 2160250"/>
              <a:gd name="connsiteX9075" fmla="*/ 5784479 w 12194024"/>
              <a:gd name="connsiteY9075" fmla="*/ 872949 h 2160250"/>
              <a:gd name="connsiteX9076" fmla="*/ 5773821 w 12194024"/>
              <a:gd name="connsiteY9076" fmla="*/ 881299 h 2160250"/>
              <a:gd name="connsiteX9077" fmla="*/ 6099746 w 12194024"/>
              <a:gd name="connsiteY9077" fmla="*/ 881299 h 2160250"/>
              <a:gd name="connsiteX9078" fmla="*/ 6097911 w 12194024"/>
              <a:gd name="connsiteY9078" fmla="*/ 880313 h 2160250"/>
              <a:gd name="connsiteX9079" fmla="*/ 6094459 w 12194024"/>
              <a:gd name="connsiteY9079" fmla="*/ 881299 h 2160250"/>
              <a:gd name="connsiteX9080" fmla="*/ 6085554 w 12194024"/>
              <a:gd name="connsiteY9080" fmla="*/ 871057 h 2160250"/>
              <a:gd name="connsiteX9081" fmla="*/ 6096349 w 12194024"/>
              <a:gd name="connsiteY9081" fmla="*/ 862613 h 2160250"/>
              <a:gd name="connsiteX9082" fmla="*/ 6098352 w 12194024"/>
              <a:gd name="connsiteY9082" fmla="*/ 863643 h 2160250"/>
              <a:gd name="connsiteX9083" fmla="*/ 6101776 w 12194024"/>
              <a:gd name="connsiteY9083" fmla="*/ 862613 h 2160250"/>
              <a:gd name="connsiteX9084" fmla="*/ 6110496 w 12194024"/>
              <a:gd name="connsiteY9084" fmla="*/ 872995 h 2160250"/>
              <a:gd name="connsiteX9085" fmla="*/ 6099746 w 12194024"/>
              <a:gd name="connsiteY9085" fmla="*/ 881299 h 2160250"/>
              <a:gd name="connsiteX9086" fmla="*/ 7181122 w 12194024"/>
              <a:gd name="connsiteY9086" fmla="*/ 881299 h 2160250"/>
              <a:gd name="connsiteX9087" fmla="*/ 7172217 w 12194024"/>
              <a:gd name="connsiteY9087" fmla="*/ 871057 h 2160250"/>
              <a:gd name="connsiteX9088" fmla="*/ 7183014 w 12194024"/>
              <a:gd name="connsiteY9088" fmla="*/ 862613 h 2160250"/>
              <a:gd name="connsiteX9089" fmla="*/ 7191781 w 12194024"/>
              <a:gd name="connsiteY9089" fmla="*/ 872949 h 2160250"/>
              <a:gd name="connsiteX9090" fmla="*/ 7181122 w 12194024"/>
              <a:gd name="connsiteY9090" fmla="*/ 881299 h 2160250"/>
              <a:gd name="connsiteX9091" fmla="*/ 7289825 w 12194024"/>
              <a:gd name="connsiteY9091" fmla="*/ 881299 h 2160250"/>
              <a:gd name="connsiteX9092" fmla="*/ 7280921 w 12194024"/>
              <a:gd name="connsiteY9092" fmla="*/ 871057 h 2160250"/>
              <a:gd name="connsiteX9093" fmla="*/ 7291717 w 12194024"/>
              <a:gd name="connsiteY9093" fmla="*/ 862613 h 2160250"/>
              <a:gd name="connsiteX9094" fmla="*/ 7300483 w 12194024"/>
              <a:gd name="connsiteY9094" fmla="*/ 872949 h 2160250"/>
              <a:gd name="connsiteX9095" fmla="*/ 7289825 w 12194024"/>
              <a:gd name="connsiteY9095" fmla="*/ 881299 h 2160250"/>
              <a:gd name="connsiteX9096" fmla="*/ 8595741 w 12194024"/>
              <a:gd name="connsiteY9096" fmla="*/ 881299 h 2160250"/>
              <a:gd name="connsiteX9097" fmla="*/ 8584944 w 12194024"/>
              <a:gd name="connsiteY9097" fmla="*/ 872949 h 2160250"/>
              <a:gd name="connsiteX9098" fmla="*/ 8593804 w 12194024"/>
              <a:gd name="connsiteY9098" fmla="*/ 862613 h 2160250"/>
              <a:gd name="connsiteX9099" fmla="*/ 8604508 w 12194024"/>
              <a:gd name="connsiteY9099" fmla="*/ 871011 h 2160250"/>
              <a:gd name="connsiteX9100" fmla="*/ 8595741 w 12194024"/>
              <a:gd name="connsiteY9100" fmla="*/ 881299 h 2160250"/>
              <a:gd name="connsiteX9101" fmla="*/ 9571810 w 12194024"/>
              <a:gd name="connsiteY9101" fmla="*/ 881299 h 2160250"/>
              <a:gd name="connsiteX9102" fmla="*/ 9562906 w 12194024"/>
              <a:gd name="connsiteY9102" fmla="*/ 871057 h 2160250"/>
              <a:gd name="connsiteX9103" fmla="*/ 9573702 w 12194024"/>
              <a:gd name="connsiteY9103" fmla="*/ 862613 h 2160250"/>
              <a:gd name="connsiteX9104" fmla="*/ 9582469 w 12194024"/>
              <a:gd name="connsiteY9104" fmla="*/ 872949 h 2160250"/>
              <a:gd name="connsiteX9105" fmla="*/ 9571810 w 12194024"/>
              <a:gd name="connsiteY9105" fmla="*/ 881299 h 2160250"/>
              <a:gd name="connsiteX9106" fmla="*/ 10334394 w 12194024"/>
              <a:gd name="connsiteY9106" fmla="*/ 881299 h 2160250"/>
              <a:gd name="connsiteX9107" fmla="*/ 10323598 w 12194024"/>
              <a:gd name="connsiteY9107" fmla="*/ 872949 h 2160250"/>
              <a:gd name="connsiteX9108" fmla="*/ 10332456 w 12194024"/>
              <a:gd name="connsiteY9108" fmla="*/ 862613 h 2160250"/>
              <a:gd name="connsiteX9109" fmla="*/ 10343161 w 12194024"/>
              <a:gd name="connsiteY9109" fmla="*/ 871011 h 2160250"/>
              <a:gd name="connsiteX9110" fmla="*/ 10334394 w 12194024"/>
              <a:gd name="connsiteY9110" fmla="*/ 881299 h 2160250"/>
              <a:gd name="connsiteX9111" fmla="*/ 10875790 w 12194024"/>
              <a:gd name="connsiteY9111" fmla="*/ 881299 h 2160250"/>
              <a:gd name="connsiteX9112" fmla="*/ 10866884 w 12194024"/>
              <a:gd name="connsiteY9112" fmla="*/ 871057 h 2160250"/>
              <a:gd name="connsiteX9113" fmla="*/ 10877681 w 12194024"/>
              <a:gd name="connsiteY9113" fmla="*/ 862613 h 2160250"/>
              <a:gd name="connsiteX9114" fmla="*/ 10886448 w 12194024"/>
              <a:gd name="connsiteY9114" fmla="*/ 872949 h 2160250"/>
              <a:gd name="connsiteX9115" fmla="*/ 10875790 w 12194024"/>
              <a:gd name="connsiteY9115" fmla="*/ 881299 h 2160250"/>
              <a:gd name="connsiteX9116" fmla="*/ 11312402 w 12194024"/>
              <a:gd name="connsiteY9116" fmla="*/ 881299 h 2160250"/>
              <a:gd name="connsiteX9117" fmla="*/ 11301605 w 12194024"/>
              <a:gd name="connsiteY9117" fmla="*/ 872949 h 2160250"/>
              <a:gd name="connsiteX9118" fmla="*/ 11310463 w 12194024"/>
              <a:gd name="connsiteY9118" fmla="*/ 862613 h 2160250"/>
              <a:gd name="connsiteX9119" fmla="*/ 11321168 w 12194024"/>
              <a:gd name="connsiteY9119" fmla="*/ 871011 h 2160250"/>
              <a:gd name="connsiteX9120" fmla="*/ 11312402 w 12194024"/>
              <a:gd name="connsiteY9120" fmla="*/ 881299 h 2160250"/>
              <a:gd name="connsiteX9121" fmla="*/ 11853795 w 12194024"/>
              <a:gd name="connsiteY9121" fmla="*/ 881299 h 2160250"/>
              <a:gd name="connsiteX9122" fmla="*/ 11844891 w 12194024"/>
              <a:gd name="connsiteY9122" fmla="*/ 871057 h 2160250"/>
              <a:gd name="connsiteX9123" fmla="*/ 11855688 w 12194024"/>
              <a:gd name="connsiteY9123" fmla="*/ 862613 h 2160250"/>
              <a:gd name="connsiteX9124" fmla="*/ 11864454 w 12194024"/>
              <a:gd name="connsiteY9124" fmla="*/ 872949 h 2160250"/>
              <a:gd name="connsiteX9125" fmla="*/ 11853795 w 12194024"/>
              <a:gd name="connsiteY9125" fmla="*/ 881299 h 2160250"/>
              <a:gd name="connsiteX9126" fmla="*/ 12179720 w 12194024"/>
              <a:gd name="connsiteY9126" fmla="*/ 881299 h 2160250"/>
              <a:gd name="connsiteX9127" fmla="*/ 12170908 w 12194024"/>
              <a:gd name="connsiteY9127" fmla="*/ 870965 h 2160250"/>
              <a:gd name="connsiteX9128" fmla="*/ 12181751 w 12194024"/>
              <a:gd name="connsiteY9128" fmla="*/ 862613 h 2160250"/>
              <a:gd name="connsiteX9129" fmla="*/ 12190471 w 12194024"/>
              <a:gd name="connsiteY9129" fmla="*/ 872995 h 2160250"/>
              <a:gd name="connsiteX9130" fmla="*/ 12179720 w 12194024"/>
              <a:gd name="connsiteY9130" fmla="*/ 881299 h 2160250"/>
              <a:gd name="connsiteX9131" fmla="*/ 6313480 w 12194024"/>
              <a:gd name="connsiteY9131" fmla="*/ 881346 h 2160250"/>
              <a:gd name="connsiteX9132" fmla="*/ 6302960 w 12194024"/>
              <a:gd name="connsiteY9132" fmla="*/ 872718 h 2160250"/>
              <a:gd name="connsiteX9133" fmla="*/ 6312050 w 12194024"/>
              <a:gd name="connsiteY9133" fmla="*/ 862613 h 2160250"/>
              <a:gd name="connsiteX9134" fmla="*/ 6322477 w 12194024"/>
              <a:gd name="connsiteY9134" fmla="*/ 871287 h 2160250"/>
              <a:gd name="connsiteX9135" fmla="*/ 6313480 w 12194024"/>
              <a:gd name="connsiteY9135" fmla="*/ 881346 h 2160250"/>
              <a:gd name="connsiteX9136" fmla="*/ 6637744 w 12194024"/>
              <a:gd name="connsiteY9136" fmla="*/ 881346 h 2160250"/>
              <a:gd name="connsiteX9137" fmla="*/ 6628931 w 12194024"/>
              <a:gd name="connsiteY9137" fmla="*/ 871011 h 2160250"/>
              <a:gd name="connsiteX9138" fmla="*/ 6639774 w 12194024"/>
              <a:gd name="connsiteY9138" fmla="*/ 862659 h 2160250"/>
              <a:gd name="connsiteX9139" fmla="*/ 6648494 w 12194024"/>
              <a:gd name="connsiteY9139" fmla="*/ 873041 h 2160250"/>
              <a:gd name="connsiteX9140" fmla="*/ 6637744 w 12194024"/>
              <a:gd name="connsiteY9140" fmla="*/ 881346 h 2160250"/>
              <a:gd name="connsiteX9141" fmla="*/ 6746724 w 12194024"/>
              <a:gd name="connsiteY9141" fmla="*/ 881346 h 2160250"/>
              <a:gd name="connsiteX9142" fmla="*/ 6737589 w 12194024"/>
              <a:gd name="connsiteY9142" fmla="*/ 871287 h 2160250"/>
              <a:gd name="connsiteX9143" fmla="*/ 6748108 w 12194024"/>
              <a:gd name="connsiteY9143" fmla="*/ 862567 h 2160250"/>
              <a:gd name="connsiteX9144" fmla="*/ 6757152 w 12194024"/>
              <a:gd name="connsiteY9144" fmla="*/ 872718 h 2160250"/>
              <a:gd name="connsiteX9145" fmla="*/ 6746724 w 12194024"/>
              <a:gd name="connsiteY9145" fmla="*/ 881346 h 2160250"/>
              <a:gd name="connsiteX9146" fmla="*/ 7400143 w 12194024"/>
              <a:gd name="connsiteY9146" fmla="*/ 881346 h 2160250"/>
              <a:gd name="connsiteX9147" fmla="*/ 7389624 w 12194024"/>
              <a:gd name="connsiteY9147" fmla="*/ 872718 h 2160250"/>
              <a:gd name="connsiteX9148" fmla="*/ 7398713 w 12194024"/>
              <a:gd name="connsiteY9148" fmla="*/ 862613 h 2160250"/>
              <a:gd name="connsiteX9149" fmla="*/ 7409141 w 12194024"/>
              <a:gd name="connsiteY9149" fmla="*/ 871287 h 2160250"/>
              <a:gd name="connsiteX9150" fmla="*/ 7400143 w 12194024"/>
              <a:gd name="connsiteY9150" fmla="*/ 881346 h 2160250"/>
              <a:gd name="connsiteX9151" fmla="*/ 7507647 w 12194024"/>
              <a:gd name="connsiteY9151" fmla="*/ 881346 h 2160250"/>
              <a:gd name="connsiteX9152" fmla="*/ 7498281 w 12194024"/>
              <a:gd name="connsiteY9152" fmla="*/ 871472 h 2160250"/>
              <a:gd name="connsiteX9153" fmla="*/ 7508570 w 12194024"/>
              <a:gd name="connsiteY9153" fmla="*/ 862521 h 2160250"/>
              <a:gd name="connsiteX9154" fmla="*/ 7517844 w 12194024"/>
              <a:gd name="connsiteY9154" fmla="*/ 872441 h 2160250"/>
              <a:gd name="connsiteX9155" fmla="*/ 7507647 w 12194024"/>
              <a:gd name="connsiteY9155" fmla="*/ 881346 h 2160250"/>
              <a:gd name="connsiteX9156" fmla="*/ 7616074 w 12194024"/>
              <a:gd name="connsiteY9156" fmla="*/ 881346 h 2160250"/>
              <a:gd name="connsiteX9157" fmla="*/ 7606938 w 12194024"/>
              <a:gd name="connsiteY9157" fmla="*/ 871287 h 2160250"/>
              <a:gd name="connsiteX9158" fmla="*/ 7617458 w 12194024"/>
              <a:gd name="connsiteY9158" fmla="*/ 862567 h 2160250"/>
              <a:gd name="connsiteX9159" fmla="*/ 7626501 w 12194024"/>
              <a:gd name="connsiteY9159" fmla="*/ 872718 h 2160250"/>
              <a:gd name="connsiteX9160" fmla="*/ 7616074 w 12194024"/>
              <a:gd name="connsiteY9160" fmla="*/ 881346 h 2160250"/>
              <a:gd name="connsiteX9161" fmla="*/ 7833065 w 12194024"/>
              <a:gd name="connsiteY9161" fmla="*/ 881346 h 2160250"/>
              <a:gd name="connsiteX9162" fmla="*/ 7824253 w 12194024"/>
              <a:gd name="connsiteY9162" fmla="*/ 871011 h 2160250"/>
              <a:gd name="connsiteX9163" fmla="*/ 7835095 w 12194024"/>
              <a:gd name="connsiteY9163" fmla="*/ 862659 h 2160250"/>
              <a:gd name="connsiteX9164" fmla="*/ 7843816 w 12194024"/>
              <a:gd name="connsiteY9164" fmla="*/ 873041 h 2160250"/>
              <a:gd name="connsiteX9165" fmla="*/ 7833065 w 12194024"/>
              <a:gd name="connsiteY9165" fmla="*/ 881346 h 2160250"/>
              <a:gd name="connsiteX9166" fmla="*/ 7941769 w 12194024"/>
              <a:gd name="connsiteY9166" fmla="*/ 881346 h 2160250"/>
              <a:gd name="connsiteX9167" fmla="*/ 7932956 w 12194024"/>
              <a:gd name="connsiteY9167" fmla="*/ 871011 h 2160250"/>
              <a:gd name="connsiteX9168" fmla="*/ 7943798 w 12194024"/>
              <a:gd name="connsiteY9168" fmla="*/ 862659 h 2160250"/>
              <a:gd name="connsiteX9169" fmla="*/ 7952519 w 12194024"/>
              <a:gd name="connsiteY9169" fmla="*/ 873041 h 2160250"/>
              <a:gd name="connsiteX9170" fmla="*/ 7941769 w 12194024"/>
              <a:gd name="connsiteY9170" fmla="*/ 881346 h 2160250"/>
              <a:gd name="connsiteX9171" fmla="*/ 8159083 w 12194024"/>
              <a:gd name="connsiteY9171" fmla="*/ 881346 h 2160250"/>
              <a:gd name="connsiteX9172" fmla="*/ 8150270 w 12194024"/>
              <a:gd name="connsiteY9172" fmla="*/ 871011 h 2160250"/>
              <a:gd name="connsiteX9173" fmla="*/ 8161113 w 12194024"/>
              <a:gd name="connsiteY9173" fmla="*/ 862659 h 2160250"/>
              <a:gd name="connsiteX9174" fmla="*/ 8169833 w 12194024"/>
              <a:gd name="connsiteY9174" fmla="*/ 873041 h 2160250"/>
              <a:gd name="connsiteX9175" fmla="*/ 8159083 w 12194024"/>
              <a:gd name="connsiteY9175" fmla="*/ 881346 h 2160250"/>
              <a:gd name="connsiteX9176" fmla="*/ 8485654 w 12194024"/>
              <a:gd name="connsiteY9176" fmla="*/ 881346 h 2160250"/>
              <a:gd name="connsiteX9177" fmla="*/ 8476288 w 12194024"/>
              <a:gd name="connsiteY9177" fmla="*/ 871472 h 2160250"/>
              <a:gd name="connsiteX9178" fmla="*/ 8486576 w 12194024"/>
              <a:gd name="connsiteY9178" fmla="*/ 862521 h 2160250"/>
              <a:gd name="connsiteX9179" fmla="*/ 8495851 w 12194024"/>
              <a:gd name="connsiteY9179" fmla="*/ 872441 h 2160250"/>
              <a:gd name="connsiteX9180" fmla="*/ 8485654 w 12194024"/>
              <a:gd name="connsiteY9180" fmla="*/ 881346 h 2160250"/>
              <a:gd name="connsiteX9181" fmla="*/ 8702968 w 12194024"/>
              <a:gd name="connsiteY9181" fmla="*/ 881346 h 2160250"/>
              <a:gd name="connsiteX9182" fmla="*/ 8693602 w 12194024"/>
              <a:gd name="connsiteY9182" fmla="*/ 871472 h 2160250"/>
              <a:gd name="connsiteX9183" fmla="*/ 8703891 w 12194024"/>
              <a:gd name="connsiteY9183" fmla="*/ 862521 h 2160250"/>
              <a:gd name="connsiteX9184" fmla="*/ 8713166 w 12194024"/>
              <a:gd name="connsiteY9184" fmla="*/ 872441 h 2160250"/>
              <a:gd name="connsiteX9185" fmla="*/ 8702968 w 12194024"/>
              <a:gd name="connsiteY9185" fmla="*/ 881346 h 2160250"/>
              <a:gd name="connsiteX9186" fmla="*/ 9245747 w 12194024"/>
              <a:gd name="connsiteY9186" fmla="*/ 881346 h 2160250"/>
              <a:gd name="connsiteX9187" fmla="*/ 9236935 w 12194024"/>
              <a:gd name="connsiteY9187" fmla="*/ 871011 h 2160250"/>
              <a:gd name="connsiteX9188" fmla="*/ 9247778 w 12194024"/>
              <a:gd name="connsiteY9188" fmla="*/ 862659 h 2160250"/>
              <a:gd name="connsiteX9189" fmla="*/ 9256497 w 12194024"/>
              <a:gd name="connsiteY9189" fmla="*/ 873041 h 2160250"/>
              <a:gd name="connsiteX9190" fmla="*/ 9245747 w 12194024"/>
              <a:gd name="connsiteY9190" fmla="*/ 881346 h 2160250"/>
              <a:gd name="connsiteX9191" fmla="*/ 9354403 w 12194024"/>
              <a:gd name="connsiteY9191" fmla="*/ 881346 h 2160250"/>
              <a:gd name="connsiteX9192" fmla="*/ 9345591 w 12194024"/>
              <a:gd name="connsiteY9192" fmla="*/ 871011 h 2160250"/>
              <a:gd name="connsiteX9193" fmla="*/ 9356434 w 12194024"/>
              <a:gd name="connsiteY9193" fmla="*/ 862659 h 2160250"/>
              <a:gd name="connsiteX9194" fmla="*/ 9365154 w 12194024"/>
              <a:gd name="connsiteY9194" fmla="*/ 873041 h 2160250"/>
              <a:gd name="connsiteX9195" fmla="*/ 9354403 w 12194024"/>
              <a:gd name="connsiteY9195" fmla="*/ 881346 h 2160250"/>
              <a:gd name="connsiteX9196" fmla="*/ 10551478 w 12194024"/>
              <a:gd name="connsiteY9196" fmla="*/ 881346 h 2160250"/>
              <a:gd name="connsiteX9197" fmla="*/ 10540958 w 12194024"/>
              <a:gd name="connsiteY9197" fmla="*/ 872718 h 2160250"/>
              <a:gd name="connsiteX9198" fmla="*/ 10550048 w 12194024"/>
              <a:gd name="connsiteY9198" fmla="*/ 862613 h 2160250"/>
              <a:gd name="connsiteX9199" fmla="*/ 10560476 w 12194024"/>
              <a:gd name="connsiteY9199" fmla="*/ 871287 h 2160250"/>
              <a:gd name="connsiteX9200" fmla="*/ 10551478 w 12194024"/>
              <a:gd name="connsiteY9200" fmla="*/ 881346 h 2160250"/>
              <a:gd name="connsiteX9201" fmla="*/ 11420781 w 12194024"/>
              <a:gd name="connsiteY9201" fmla="*/ 881346 h 2160250"/>
              <a:gd name="connsiteX9202" fmla="*/ 11410261 w 12194024"/>
              <a:gd name="connsiteY9202" fmla="*/ 872718 h 2160250"/>
              <a:gd name="connsiteX9203" fmla="*/ 11419351 w 12194024"/>
              <a:gd name="connsiteY9203" fmla="*/ 862613 h 2160250"/>
              <a:gd name="connsiteX9204" fmla="*/ 11429779 w 12194024"/>
              <a:gd name="connsiteY9204" fmla="*/ 871287 h 2160250"/>
              <a:gd name="connsiteX9205" fmla="*/ 11420781 w 12194024"/>
              <a:gd name="connsiteY9205" fmla="*/ 881346 h 2160250"/>
              <a:gd name="connsiteX9206" fmla="*/ 11746800 w 12194024"/>
              <a:gd name="connsiteY9206" fmla="*/ 881346 h 2160250"/>
              <a:gd name="connsiteX9207" fmla="*/ 11736280 w 12194024"/>
              <a:gd name="connsiteY9207" fmla="*/ 872718 h 2160250"/>
              <a:gd name="connsiteX9208" fmla="*/ 11745370 w 12194024"/>
              <a:gd name="connsiteY9208" fmla="*/ 862613 h 2160250"/>
              <a:gd name="connsiteX9209" fmla="*/ 11755796 w 12194024"/>
              <a:gd name="connsiteY9209" fmla="*/ 871287 h 2160250"/>
              <a:gd name="connsiteX9210" fmla="*/ 11746800 w 12194024"/>
              <a:gd name="connsiteY9210" fmla="*/ 881346 h 2160250"/>
              <a:gd name="connsiteX9211" fmla="*/ 12072771 w 12194024"/>
              <a:gd name="connsiteY9211" fmla="*/ 881346 h 2160250"/>
              <a:gd name="connsiteX9212" fmla="*/ 12062252 w 12194024"/>
              <a:gd name="connsiteY9212" fmla="*/ 872718 h 2160250"/>
              <a:gd name="connsiteX9213" fmla="*/ 12071341 w 12194024"/>
              <a:gd name="connsiteY9213" fmla="*/ 862613 h 2160250"/>
              <a:gd name="connsiteX9214" fmla="*/ 12081768 w 12194024"/>
              <a:gd name="connsiteY9214" fmla="*/ 871287 h 2160250"/>
              <a:gd name="connsiteX9215" fmla="*/ 12072771 w 12194024"/>
              <a:gd name="connsiteY9215" fmla="*/ 881346 h 2160250"/>
              <a:gd name="connsiteX9216" fmla="*/ 233504 w 12194024"/>
              <a:gd name="connsiteY9216" fmla="*/ 881346 h 2160250"/>
              <a:gd name="connsiteX9217" fmla="*/ 222985 w 12194024"/>
              <a:gd name="connsiteY9217" fmla="*/ 872718 h 2160250"/>
              <a:gd name="connsiteX9218" fmla="*/ 232074 w 12194024"/>
              <a:gd name="connsiteY9218" fmla="*/ 862613 h 2160250"/>
              <a:gd name="connsiteX9219" fmla="*/ 242501 w 12194024"/>
              <a:gd name="connsiteY9219" fmla="*/ 871287 h 2160250"/>
              <a:gd name="connsiteX9220" fmla="*/ 233504 w 12194024"/>
              <a:gd name="connsiteY9220" fmla="*/ 881346 h 2160250"/>
              <a:gd name="connsiteX9221" fmla="*/ 557769 w 12194024"/>
              <a:gd name="connsiteY9221" fmla="*/ 881346 h 2160250"/>
              <a:gd name="connsiteX9222" fmla="*/ 548956 w 12194024"/>
              <a:gd name="connsiteY9222" fmla="*/ 871011 h 2160250"/>
              <a:gd name="connsiteX9223" fmla="*/ 559799 w 12194024"/>
              <a:gd name="connsiteY9223" fmla="*/ 862659 h 2160250"/>
              <a:gd name="connsiteX9224" fmla="*/ 568520 w 12194024"/>
              <a:gd name="connsiteY9224" fmla="*/ 873041 h 2160250"/>
              <a:gd name="connsiteX9225" fmla="*/ 557769 w 12194024"/>
              <a:gd name="connsiteY9225" fmla="*/ 881346 h 2160250"/>
              <a:gd name="connsiteX9226" fmla="*/ 666749 w 12194024"/>
              <a:gd name="connsiteY9226" fmla="*/ 881346 h 2160250"/>
              <a:gd name="connsiteX9227" fmla="*/ 657613 w 12194024"/>
              <a:gd name="connsiteY9227" fmla="*/ 871287 h 2160250"/>
              <a:gd name="connsiteX9228" fmla="*/ 668133 w 12194024"/>
              <a:gd name="connsiteY9228" fmla="*/ 862567 h 2160250"/>
              <a:gd name="connsiteX9229" fmla="*/ 677176 w 12194024"/>
              <a:gd name="connsiteY9229" fmla="*/ 872718 h 2160250"/>
              <a:gd name="connsiteX9230" fmla="*/ 666749 w 12194024"/>
              <a:gd name="connsiteY9230" fmla="*/ 881346 h 2160250"/>
              <a:gd name="connsiteX9231" fmla="*/ 1320168 w 12194024"/>
              <a:gd name="connsiteY9231" fmla="*/ 881346 h 2160250"/>
              <a:gd name="connsiteX9232" fmla="*/ 1309649 w 12194024"/>
              <a:gd name="connsiteY9232" fmla="*/ 872718 h 2160250"/>
              <a:gd name="connsiteX9233" fmla="*/ 1318738 w 12194024"/>
              <a:gd name="connsiteY9233" fmla="*/ 862613 h 2160250"/>
              <a:gd name="connsiteX9234" fmla="*/ 1329166 w 12194024"/>
              <a:gd name="connsiteY9234" fmla="*/ 871287 h 2160250"/>
              <a:gd name="connsiteX9235" fmla="*/ 1320168 w 12194024"/>
              <a:gd name="connsiteY9235" fmla="*/ 881346 h 2160250"/>
              <a:gd name="connsiteX9236" fmla="*/ 1427672 w 12194024"/>
              <a:gd name="connsiteY9236" fmla="*/ 881346 h 2160250"/>
              <a:gd name="connsiteX9237" fmla="*/ 1418306 w 12194024"/>
              <a:gd name="connsiteY9237" fmla="*/ 871472 h 2160250"/>
              <a:gd name="connsiteX9238" fmla="*/ 1428595 w 12194024"/>
              <a:gd name="connsiteY9238" fmla="*/ 862521 h 2160250"/>
              <a:gd name="connsiteX9239" fmla="*/ 1437869 w 12194024"/>
              <a:gd name="connsiteY9239" fmla="*/ 872441 h 2160250"/>
              <a:gd name="connsiteX9240" fmla="*/ 1427672 w 12194024"/>
              <a:gd name="connsiteY9240" fmla="*/ 881346 h 2160250"/>
              <a:gd name="connsiteX9241" fmla="*/ 1536099 w 12194024"/>
              <a:gd name="connsiteY9241" fmla="*/ 881346 h 2160250"/>
              <a:gd name="connsiteX9242" fmla="*/ 1526963 w 12194024"/>
              <a:gd name="connsiteY9242" fmla="*/ 871287 h 2160250"/>
              <a:gd name="connsiteX9243" fmla="*/ 1537483 w 12194024"/>
              <a:gd name="connsiteY9243" fmla="*/ 862567 h 2160250"/>
              <a:gd name="connsiteX9244" fmla="*/ 1546527 w 12194024"/>
              <a:gd name="connsiteY9244" fmla="*/ 872718 h 2160250"/>
              <a:gd name="connsiteX9245" fmla="*/ 1536099 w 12194024"/>
              <a:gd name="connsiteY9245" fmla="*/ 881346 h 2160250"/>
              <a:gd name="connsiteX9246" fmla="*/ 1753090 w 12194024"/>
              <a:gd name="connsiteY9246" fmla="*/ 881346 h 2160250"/>
              <a:gd name="connsiteX9247" fmla="*/ 1744278 w 12194024"/>
              <a:gd name="connsiteY9247" fmla="*/ 871011 h 2160250"/>
              <a:gd name="connsiteX9248" fmla="*/ 1755121 w 12194024"/>
              <a:gd name="connsiteY9248" fmla="*/ 862659 h 2160250"/>
              <a:gd name="connsiteX9249" fmla="*/ 1763840 w 12194024"/>
              <a:gd name="connsiteY9249" fmla="*/ 873041 h 2160250"/>
              <a:gd name="connsiteX9250" fmla="*/ 1753090 w 12194024"/>
              <a:gd name="connsiteY9250" fmla="*/ 881346 h 2160250"/>
              <a:gd name="connsiteX9251" fmla="*/ 1861793 w 12194024"/>
              <a:gd name="connsiteY9251" fmla="*/ 881346 h 2160250"/>
              <a:gd name="connsiteX9252" fmla="*/ 1852981 w 12194024"/>
              <a:gd name="connsiteY9252" fmla="*/ 871011 h 2160250"/>
              <a:gd name="connsiteX9253" fmla="*/ 1863824 w 12194024"/>
              <a:gd name="connsiteY9253" fmla="*/ 862659 h 2160250"/>
              <a:gd name="connsiteX9254" fmla="*/ 1872544 w 12194024"/>
              <a:gd name="connsiteY9254" fmla="*/ 873041 h 2160250"/>
              <a:gd name="connsiteX9255" fmla="*/ 1861793 w 12194024"/>
              <a:gd name="connsiteY9255" fmla="*/ 881346 h 2160250"/>
              <a:gd name="connsiteX9256" fmla="*/ 2079107 w 12194024"/>
              <a:gd name="connsiteY9256" fmla="*/ 881346 h 2160250"/>
              <a:gd name="connsiteX9257" fmla="*/ 2070295 w 12194024"/>
              <a:gd name="connsiteY9257" fmla="*/ 871011 h 2160250"/>
              <a:gd name="connsiteX9258" fmla="*/ 2081138 w 12194024"/>
              <a:gd name="connsiteY9258" fmla="*/ 862659 h 2160250"/>
              <a:gd name="connsiteX9259" fmla="*/ 2089858 w 12194024"/>
              <a:gd name="connsiteY9259" fmla="*/ 873041 h 2160250"/>
              <a:gd name="connsiteX9260" fmla="*/ 2079107 w 12194024"/>
              <a:gd name="connsiteY9260" fmla="*/ 881346 h 2160250"/>
              <a:gd name="connsiteX9261" fmla="*/ 2405679 w 12194024"/>
              <a:gd name="connsiteY9261" fmla="*/ 881346 h 2160250"/>
              <a:gd name="connsiteX9262" fmla="*/ 2396312 w 12194024"/>
              <a:gd name="connsiteY9262" fmla="*/ 871472 h 2160250"/>
              <a:gd name="connsiteX9263" fmla="*/ 2406602 w 12194024"/>
              <a:gd name="connsiteY9263" fmla="*/ 862521 h 2160250"/>
              <a:gd name="connsiteX9264" fmla="*/ 2415876 w 12194024"/>
              <a:gd name="connsiteY9264" fmla="*/ 872441 h 2160250"/>
              <a:gd name="connsiteX9265" fmla="*/ 2405679 w 12194024"/>
              <a:gd name="connsiteY9265" fmla="*/ 881346 h 2160250"/>
              <a:gd name="connsiteX9266" fmla="*/ 2622994 w 12194024"/>
              <a:gd name="connsiteY9266" fmla="*/ 881346 h 2160250"/>
              <a:gd name="connsiteX9267" fmla="*/ 2613627 w 12194024"/>
              <a:gd name="connsiteY9267" fmla="*/ 871472 h 2160250"/>
              <a:gd name="connsiteX9268" fmla="*/ 2623916 w 12194024"/>
              <a:gd name="connsiteY9268" fmla="*/ 862521 h 2160250"/>
              <a:gd name="connsiteX9269" fmla="*/ 2633191 w 12194024"/>
              <a:gd name="connsiteY9269" fmla="*/ 872441 h 2160250"/>
              <a:gd name="connsiteX9270" fmla="*/ 2622994 w 12194024"/>
              <a:gd name="connsiteY9270" fmla="*/ 881346 h 2160250"/>
              <a:gd name="connsiteX9271" fmla="*/ 3165772 w 12194024"/>
              <a:gd name="connsiteY9271" fmla="*/ 881346 h 2160250"/>
              <a:gd name="connsiteX9272" fmla="*/ 3156959 w 12194024"/>
              <a:gd name="connsiteY9272" fmla="*/ 871011 h 2160250"/>
              <a:gd name="connsiteX9273" fmla="*/ 3167802 w 12194024"/>
              <a:gd name="connsiteY9273" fmla="*/ 862659 h 2160250"/>
              <a:gd name="connsiteX9274" fmla="*/ 3176522 w 12194024"/>
              <a:gd name="connsiteY9274" fmla="*/ 873041 h 2160250"/>
              <a:gd name="connsiteX9275" fmla="*/ 3165772 w 12194024"/>
              <a:gd name="connsiteY9275" fmla="*/ 881346 h 2160250"/>
              <a:gd name="connsiteX9276" fmla="*/ 3274429 w 12194024"/>
              <a:gd name="connsiteY9276" fmla="*/ 881346 h 2160250"/>
              <a:gd name="connsiteX9277" fmla="*/ 3265616 w 12194024"/>
              <a:gd name="connsiteY9277" fmla="*/ 871011 h 2160250"/>
              <a:gd name="connsiteX9278" fmla="*/ 3276458 w 12194024"/>
              <a:gd name="connsiteY9278" fmla="*/ 862659 h 2160250"/>
              <a:gd name="connsiteX9279" fmla="*/ 3285180 w 12194024"/>
              <a:gd name="connsiteY9279" fmla="*/ 873041 h 2160250"/>
              <a:gd name="connsiteX9280" fmla="*/ 3274429 w 12194024"/>
              <a:gd name="connsiteY9280" fmla="*/ 881346 h 2160250"/>
              <a:gd name="connsiteX9281" fmla="*/ 4471504 w 12194024"/>
              <a:gd name="connsiteY9281" fmla="*/ 881346 h 2160250"/>
              <a:gd name="connsiteX9282" fmla="*/ 4460984 w 12194024"/>
              <a:gd name="connsiteY9282" fmla="*/ 872718 h 2160250"/>
              <a:gd name="connsiteX9283" fmla="*/ 4470073 w 12194024"/>
              <a:gd name="connsiteY9283" fmla="*/ 862613 h 2160250"/>
              <a:gd name="connsiteX9284" fmla="*/ 4480500 w 12194024"/>
              <a:gd name="connsiteY9284" fmla="*/ 871287 h 2160250"/>
              <a:gd name="connsiteX9285" fmla="*/ 4471504 w 12194024"/>
              <a:gd name="connsiteY9285" fmla="*/ 881346 h 2160250"/>
              <a:gd name="connsiteX9286" fmla="*/ 5340807 w 12194024"/>
              <a:gd name="connsiteY9286" fmla="*/ 881346 h 2160250"/>
              <a:gd name="connsiteX9287" fmla="*/ 5330287 w 12194024"/>
              <a:gd name="connsiteY9287" fmla="*/ 872718 h 2160250"/>
              <a:gd name="connsiteX9288" fmla="*/ 5339377 w 12194024"/>
              <a:gd name="connsiteY9288" fmla="*/ 862613 h 2160250"/>
              <a:gd name="connsiteX9289" fmla="*/ 5349804 w 12194024"/>
              <a:gd name="connsiteY9289" fmla="*/ 871287 h 2160250"/>
              <a:gd name="connsiteX9290" fmla="*/ 5340807 w 12194024"/>
              <a:gd name="connsiteY9290" fmla="*/ 881346 h 2160250"/>
              <a:gd name="connsiteX9291" fmla="*/ 5666825 w 12194024"/>
              <a:gd name="connsiteY9291" fmla="*/ 881346 h 2160250"/>
              <a:gd name="connsiteX9292" fmla="*/ 5656305 w 12194024"/>
              <a:gd name="connsiteY9292" fmla="*/ 872718 h 2160250"/>
              <a:gd name="connsiteX9293" fmla="*/ 5665394 w 12194024"/>
              <a:gd name="connsiteY9293" fmla="*/ 862613 h 2160250"/>
              <a:gd name="connsiteX9294" fmla="*/ 5675821 w 12194024"/>
              <a:gd name="connsiteY9294" fmla="*/ 871287 h 2160250"/>
              <a:gd name="connsiteX9295" fmla="*/ 5666825 w 12194024"/>
              <a:gd name="connsiteY9295" fmla="*/ 881346 h 2160250"/>
              <a:gd name="connsiteX9296" fmla="*/ 5992797 w 12194024"/>
              <a:gd name="connsiteY9296" fmla="*/ 881346 h 2160250"/>
              <a:gd name="connsiteX9297" fmla="*/ 5982277 w 12194024"/>
              <a:gd name="connsiteY9297" fmla="*/ 872718 h 2160250"/>
              <a:gd name="connsiteX9298" fmla="*/ 5991366 w 12194024"/>
              <a:gd name="connsiteY9298" fmla="*/ 862613 h 2160250"/>
              <a:gd name="connsiteX9299" fmla="*/ 6001793 w 12194024"/>
              <a:gd name="connsiteY9299" fmla="*/ 871287 h 2160250"/>
              <a:gd name="connsiteX9300" fmla="*/ 5992797 w 12194024"/>
              <a:gd name="connsiteY9300" fmla="*/ 881346 h 2160250"/>
              <a:gd name="connsiteX9301" fmla="*/ 9137366 w 12194024"/>
              <a:gd name="connsiteY9301" fmla="*/ 881392 h 2160250"/>
              <a:gd name="connsiteX9302" fmla="*/ 9128278 w 12194024"/>
              <a:gd name="connsiteY9302" fmla="*/ 871287 h 2160250"/>
              <a:gd name="connsiteX9303" fmla="*/ 9138844 w 12194024"/>
              <a:gd name="connsiteY9303" fmla="*/ 862613 h 2160250"/>
              <a:gd name="connsiteX9304" fmla="*/ 9147840 w 12194024"/>
              <a:gd name="connsiteY9304" fmla="*/ 872764 h 2160250"/>
              <a:gd name="connsiteX9305" fmla="*/ 9137366 w 12194024"/>
              <a:gd name="connsiteY9305" fmla="*/ 881392 h 2160250"/>
              <a:gd name="connsiteX9306" fmla="*/ 9463891 w 12194024"/>
              <a:gd name="connsiteY9306" fmla="*/ 881392 h 2160250"/>
              <a:gd name="connsiteX9307" fmla="*/ 9454249 w 12194024"/>
              <a:gd name="connsiteY9307" fmla="*/ 871795 h 2160250"/>
              <a:gd name="connsiteX9308" fmla="*/ 9464260 w 12194024"/>
              <a:gd name="connsiteY9308" fmla="*/ 862475 h 2160250"/>
              <a:gd name="connsiteX9309" fmla="*/ 9473811 w 12194024"/>
              <a:gd name="connsiteY9309" fmla="*/ 872164 h 2160250"/>
              <a:gd name="connsiteX9310" fmla="*/ 9463891 w 12194024"/>
              <a:gd name="connsiteY9310" fmla="*/ 881392 h 2160250"/>
              <a:gd name="connsiteX9311" fmla="*/ 9789356 w 12194024"/>
              <a:gd name="connsiteY9311" fmla="*/ 881392 h 2160250"/>
              <a:gd name="connsiteX9312" fmla="*/ 9780266 w 12194024"/>
              <a:gd name="connsiteY9312" fmla="*/ 871287 h 2160250"/>
              <a:gd name="connsiteX9313" fmla="*/ 9790832 w 12194024"/>
              <a:gd name="connsiteY9313" fmla="*/ 862613 h 2160250"/>
              <a:gd name="connsiteX9314" fmla="*/ 9799830 w 12194024"/>
              <a:gd name="connsiteY9314" fmla="*/ 872764 h 2160250"/>
              <a:gd name="connsiteX9315" fmla="*/ 9789356 w 12194024"/>
              <a:gd name="connsiteY9315" fmla="*/ 881392 h 2160250"/>
              <a:gd name="connsiteX9316" fmla="*/ 10006671 w 12194024"/>
              <a:gd name="connsiteY9316" fmla="*/ 881392 h 2160250"/>
              <a:gd name="connsiteX9317" fmla="*/ 9997581 w 12194024"/>
              <a:gd name="connsiteY9317" fmla="*/ 871287 h 2160250"/>
              <a:gd name="connsiteX9318" fmla="*/ 10008147 w 12194024"/>
              <a:gd name="connsiteY9318" fmla="*/ 862613 h 2160250"/>
              <a:gd name="connsiteX9319" fmla="*/ 10017144 w 12194024"/>
              <a:gd name="connsiteY9319" fmla="*/ 872764 h 2160250"/>
              <a:gd name="connsiteX9320" fmla="*/ 10006671 w 12194024"/>
              <a:gd name="connsiteY9320" fmla="*/ 881392 h 2160250"/>
              <a:gd name="connsiteX9321" fmla="*/ 10116343 w 12194024"/>
              <a:gd name="connsiteY9321" fmla="*/ 881392 h 2160250"/>
              <a:gd name="connsiteX9322" fmla="*/ 10106238 w 12194024"/>
              <a:gd name="connsiteY9322" fmla="*/ 872257 h 2160250"/>
              <a:gd name="connsiteX9323" fmla="*/ 10115835 w 12194024"/>
              <a:gd name="connsiteY9323" fmla="*/ 862521 h 2160250"/>
              <a:gd name="connsiteX9324" fmla="*/ 10125847 w 12194024"/>
              <a:gd name="connsiteY9324" fmla="*/ 871703 h 2160250"/>
              <a:gd name="connsiteX9325" fmla="*/ 10116343 w 12194024"/>
              <a:gd name="connsiteY9325" fmla="*/ 881392 h 2160250"/>
              <a:gd name="connsiteX9326" fmla="*/ 10441621 w 12194024"/>
              <a:gd name="connsiteY9326" fmla="*/ 881392 h 2160250"/>
              <a:gd name="connsiteX9327" fmla="*/ 10432256 w 12194024"/>
              <a:gd name="connsiteY9327" fmla="*/ 871518 h 2160250"/>
              <a:gd name="connsiteX9328" fmla="*/ 10442590 w 12194024"/>
              <a:gd name="connsiteY9328" fmla="*/ 862567 h 2160250"/>
              <a:gd name="connsiteX9329" fmla="*/ 10451864 w 12194024"/>
              <a:gd name="connsiteY9329" fmla="*/ 872487 h 2160250"/>
              <a:gd name="connsiteX9330" fmla="*/ 10441621 w 12194024"/>
              <a:gd name="connsiteY9330" fmla="*/ 881392 h 2160250"/>
              <a:gd name="connsiteX9331" fmla="*/ 10659905 w 12194024"/>
              <a:gd name="connsiteY9331" fmla="*/ 881392 h 2160250"/>
              <a:gd name="connsiteX9332" fmla="*/ 10649569 w 12194024"/>
              <a:gd name="connsiteY9332" fmla="*/ 872487 h 2160250"/>
              <a:gd name="connsiteX9333" fmla="*/ 10658936 w 12194024"/>
              <a:gd name="connsiteY9333" fmla="*/ 862567 h 2160250"/>
              <a:gd name="connsiteX9334" fmla="*/ 10669179 w 12194024"/>
              <a:gd name="connsiteY9334" fmla="*/ 871518 h 2160250"/>
              <a:gd name="connsiteX9335" fmla="*/ 10659905 w 12194024"/>
              <a:gd name="connsiteY9335" fmla="*/ 881392 h 2160250"/>
              <a:gd name="connsiteX9336" fmla="*/ 10767363 w 12194024"/>
              <a:gd name="connsiteY9336" fmla="*/ 881392 h 2160250"/>
              <a:gd name="connsiteX9337" fmla="*/ 10758273 w 12194024"/>
              <a:gd name="connsiteY9337" fmla="*/ 871287 h 2160250"/>
              <a:gd name="connsiteX9338" fmla="*/ 10768839 w 12194024"/>
              <a:gd name="connsiteY9338" fmla="*/ 862613 h 2160250"/>
              <a:gd name="connsiteX9339" fmla="*/ 10777837 w 12194024"/>
              <a:gd name="connsiteY9339" fmla="*/ 872764 h 2160250"/>
              <a:gd name="connsiteX9340" fmla="*/ 10767363 w 12194024"/>
              <a:gd name="connsiteY9340" fmla="*/ 881392 h 2160250"/>
              <a:gd name="connsiteX9341" fmla="*/ 11094257 w 12194024"/>
              <a:gd name="connsiteY9341" fmla="*/ 881392 h 2160250"/>
              <a:gd name="connsiteX9342" fmla="*/ 11084245 w 12194024"/>
              <a:gd name="connsiteY9342" fmla="*/ 872210 h 2160250"/>
              <a:gd name="connsiteX9343" fmla="*/ 11093841 w 12194024"/>
              <a:gd name="connsiteY9343" fmla="*/ 862475 h 2160250"/>
              <a:gd name="connsiteX9344" fmla="*/ 11103808 w 12194024"/>
              <a:gd name="connsiteY9344" fmla="*/ 871749 h 2160250"/>
              <a:gd name="connsiteX9345" fmla="*/ 11094257 w 12194024"/>
              <a:gd name="connsiteY9345" fmla="*/ 881392 h 2160250"/>
              <a:gd name="connsiteX9346" fmla="*/ 11963237 w 12194024"/>
              <a:gd name="connsiteY9346" fmla="*/ 881392 h 2160250"/>
              <a:gd name="connsiteX9347" fmla="*/ 11953595 w 12194024"/>
              <a:gd name="connsiteY9347" fmla="*/ 871795 h 2160250"/>
              <a:gd name="connsiteX9348" fmla="*/ 11963607 w 12194024"/>
              <a:gd name="connsiteY9348" fmla="*/ 862475 h 2160250"/>
              <a:gd name="connsiteX9349" fmla="*/ 11973156 w 12194024"/>
              <a:gd name="connsiteY9349" fmla="*/ 872164 h 2160250"/>
              <a:gd name="connsiteX9350" fmla="*/ 11963237 w 12194024"/>
              <a:gd name="connsiteY9350" fmla="*/ 881392 h 2160250"/>
              <a:gd name="connsiteX9351" fmla="*/ 341931 w 12194024"/>
              <a:gd name="connsiteY9351" fmla="*/ 881392 h 2160250"/>
              <a:gd name="connsiteX9352" fmla="*/ 331595 w 12194024"/>
              <a:gd name="connsiteY9352" fmla="*/ 872487 h 2160250"/>
              <a:gd name="connsiteX9353" fmla="*/ 340962 w 12194024"/>
              <a:gd name="connsiteY9353" fmla="*/ 862567 h 2160250"/>
              <a:gd name="connsiteX9354" fmla="*/ 351205 w 12194024"/>
              <a:gd name="connsiteY9354" fmla="*/ 871518 h 2160250"/>
              <a:gd name="connsiteX9355" fmla="*/ 341931 w 12194024"/>
              <a:gd name="connsiteY9355" fmla="*/ 881392 h 2160250"/>
              <a:gd name="connsiteX9356" fmla="*/ 450588 w 12194024"/>
              <a:gd name="connsiteY9356" fmla="*/ 881392 h 2160250"/>
              <a:gd name="connsiteX9357" fmla="*/ 440252 w 12194024"/>
              <a:gd name="connsiteY9357" fmla="*/ 872487 h 2160250"/>
              <a:gd name="connsiteX9358" fmla="*/ 449619 w 12194024"/>
              <a:gd name="connsiteY9358" fmla="*/ 862567 h 2160250"/>
              <a:gd name="connsiteX9359" fmla="*/ 459862 w 12194024"/>
              <a:gd name="connsiteY9359" fmla="*/ 871518 h 2160250"/>
              <a:gd name="connsiteX9360" fmla="*/ 450588 w 12194024"/>
              <a:gd name="connsiteY9360" fmla="*/ 881392 h 2160250"/>
              <a:gd name="connsiteX9361" fmla="*/ 776376 w 12194024"/>
              <a:gd name="connsiteY9361" fmla="*/ 881392 h 2160250"/>
              <a:gd name="connsiteX9362" fmla="*/ 766271 w 12194024"/>
              <a:gd name="connsiteY9362" fmla="*/ 872257 h 2160250"/>
              <a:gd name="connsiteX9363" fmla="*/ 775868 w 12194024"/>
              <a:gd name="connsiteY9363" fmla="*/ 862521 h 2160250"/>
              <a:gd name="connsiteX9364" fmla="*/ 785880 w 12194024"/>
              <a:gd name="connsiteY9364" fmla="*/ 871703 h 2160250"/>
              <a:gd name="connsiteX9365" fmla="*/ 776376 w 12194024"/>
              <a:gd name="connsiteY9365" fmla="*/ 881392 h 2160250"/>
              <a:gd name="connsiteX9366" fmla="*/ 884063 w 12194024"/>
              <a:gd name="connsiteY9366" fmla="*/ 881392 h 2160250"/>
              <a:gd name="connsiteX9367" fmla="*/ 874974 w 12194024"/>
              <a:gd name="connsiteY9367" fmla="*/ 871287 h 2160250"/>
              <a:gd name="connsiteX9368" fmla="*/ 885540 w 12194024"/>
              <a:gd name="connsiteY9368" fmla="*/ 862613 h 2160250"/>
              <a:gd name="connsiteX9369" fmla="*/ 894537 w 12194024"/>
              <a:gd name="connsiteY9369" fmla="*/ 872764 h 2160250"/>
              <a:gd name="connsiteX9370" fmla="*/ 884063 w 12194024"/>
              <a:gd name="connsiteY9370" fmla="*/ 881392 h 2160250"/>
              <a:gd name="connsiteX9371" fmla="*/ 993689 w 12194024"/>
              <a:gd name="connsiteY9371" fmla="*/ 881392 h 2160250"/>
              <a:gd name="connsiteX9372" fmla="*/ 983586 w 12194024"/>
              <a:gd name="connsiteY9372" fmla="*/ 872257 h 2160250"/>
              <a:gd name="connsiteX9373" fmla="*/ 993182 w 12194024"/>
              <a:gd name="connsiteY9373" fmla="*/ 862521 h 2160250"/>
              <a:gd name="connsiteX9374" fmla="*/ 1003194 w 12194024"/>
              <a:gd name="connsiteY9374" fmla="*/ 871703 h 2160250"/>
              <a:gd name="connsiteX9375" fmla="*/ 993689 w 12194024"/>
              <a:gd name="connsiteY9375" fmla="*/ 881392 h 2160250"/>
              <a:gd name="connsiteX9376" fmla="*/ 1645264 w 12194024"/>
              <a:gd name="connsiteY9376" fmla="*/ 881392 h 2160250"/>
              <a:gd name="connsiteX9377" fmla="*/ 1635620 w 12194024"/>
              <a:gd name="connsiteY9377" fmla="*/ 871795 h 2160250"/>
              <a:gd name="connsiteX9378" fmla="*/ 1645633 w 12194024"/>
              <a:gd name="connsiteY9378" fmla="*/ 862475 h 2160250"/>
              <a:gd name="connsiteX9379" fmla="*/ 1655183 w 12194024"/>
              <a:gd name="connsiteY9379" fmla="*/ 872164 h 2160250"/>
              <a:gd name="connsiteX9380" fmla="*/ 1645264 w 12194024"/>
              <a:gd name="connsiteY9380" fmla="*/ 881392 h 2160250"/>
              <a:gd name="connsiteX9381" fmla="*/ 1971696 w 12194024"/>
              <a:gd name="connsiteY9381" fmla="*/ 881392 h 2160250"/>
              <a:gd name="connsiteX9382" fmla="*/ 1961592 w 12194024"/>
              <a:gd name="connsiteY9382" fmla="*/ 872257 h 2160250"/>
              <a:gd name="connsiteX9383" fmla="*/ 1971189 w 12194024"/>
              <a:gd name="connsiteY9383" fmla="*/ 862521 h 2160250"/>
              <a:gd name="connsiteX9384" fmla="*/ 1981200 w 12194024"/>
              <a:gd name="connsiteY9384" fmla="*/ 871703 h 2160250"/>
              <a:gd name="connsiteX9385" fmla="*/ 1971696 w 12194024"/>
              <a:gd name="connsiteY9385" fmla="*/ 881392 h 2160250"/>
              <a:gd name="connsiteX9386" fmla="*/ 2188964 w 12194024"/>
              <a:gd name="connsiteY9386" fmla="*/ 881392 h 2160250"/>
              <a:gd name="connsiteX9387" fmla="*/ 2178952 w 12194024"/>
              <a:gd name="connsiteY9387" fmla="*/ 872210 h 2160250"/>
              <a:gd name="connsiteX9388" fmla="*/ 2188549 w 12194024"/>
              <a:gd name="connsiteY9388" fmla="*/ 862475 h 2160250"/>
              <a:gd name="connsiteX9389" fmla="*/ 2198515 w 12194024"/>
              <a:gd name="connsiteY9389" fmla="*/ 871749 h 2160250"/>
              <a:gd name="connsiteX9390" fmla="*/ 2188964 w 12194024"/>
              <a:gd name="connsiteY9390" fmla="*/ 881392 h 2160250"/>
              <a:gd name="connsiteX9391" fmla="*/ 2296976 w 12194024"/>
              <a:gd name="connsiteY9391" fmla="*/ 881392 h 2160250"/>
              <a:gd name="connsiteX9392" fmla="*/ 2287610 w 12194024"/>
              <a:gd name="connsiteY9392" fmla="*/ 871518 h 2160250"/>
              <a:gd name="connsiteX9393" fmla="*/ 2297944 w 12194024"/>
              <a:gd name="connsiteY9393" fmla="*/ 862567 h 2160250"/>
              <a:gd name="connsiteX9394" fmla="*/ 2307219 w 12194024"/>
              <a:gd name="connsiteY9394" fmla="*/ 872487 h 2160250"/>
              <a:gd name="connsiteX9395" fmla="*/ 2296976 w 12194024"/>
              <a:gd name="connsiteY9395" fmla="*/ 881392 h 2160250"/>
              <a:gd name="connsiteX9396" fmla="*/ 2841278 w 12194024"/>
              <a:gd name="connsiteY9396" fmla="*/ 881392 h 2160250"/>
              <a:gd name="connsiteX9397" fmla="*/ 2830942 w 12194024"/>
              <a:gd name="connsiteY9397" fmla="*/ 872487 h 2160250"/>
              <a:gd name="connsiteX9398" fmla="*/ 2840308 w 12194024"/>
              <a:gd name="connsiteY9398" fmla="*/ 862567 h 2160250"/>
              <a:gd name="connsiteX9399" fmla="*/ 2850551 w 12194024"/>
              <a:gd name="connsiteY9399" fmla="*/ 871518 h 2160250"/>
              <a:gd name="connsiteX9400" fmla="*/ 2841278 w 12194024"/>
              <a:gd name="connsiteY9400" fmla="*/ 881392 h 2160250"/>
              <a:gd name="connsiteX9401" fmla="*/ 2949703 w 12194024"/>
              <a:gd name="connsiteY9401" fmla="*/ 881392 h 2160250"/>
              <a:gd name="connsiteX9402" fmla="*/ 2939599 w 12194024"/>
              <a:gd name="connsiteY9402" fmla="*/ 872257 h 2160250"/>
              <a:gd name="connsiteX9403" fmla="*/ 2949196 w 12194024"/>
              <a:gd name="connsiteY9403" fmla="*/ 862521 h 2160250"/>
              <a:gd name="connsiteX9404" fmla="*/ 2959207 w 12194024"/>
              <a:gd name="connsiteY9404" fmla="*/ 871703 h 2160250"/>
              <a:gd name="connsiteX9405" fmla="*/ 2949703 w 12194024"/>
              <a:gd name="connsiteY9405" fmla="*/ 881392 h 2160250"/>
              <a:gd name="connsiteX9406" fmla="*/ 3057391 w 12194024"/>
              <a:gd name="connsiteY9406" fmla="*/ 881392 h 2160250"/>
              <a:gd name="connsiteX9407" fmla="*/ 3048302 w 12194024"/>
              <a:gd name="connsiteY9407" fmla="*/ 871287 h 2160250"/>
              <a:gd name="connsiteX9408" fmla="*/ 3058868 w 12194024"/>
              <a:gd name="connsiteY9408" fmla="*/ 862613 h 2160250"/>
              <a:gd name="connsiteX9409" fmla="*/ 3067864 w 12194024"/>
              <a:gd name="connsiteY9409" fmla="*/ 872764 h 2160250"/>
              <a:gd name="connsiteX9410" fmla="*/ 3057391 w 12194024"/>
              <a:gd name="connsiteY9410" fmla="*/ 881392 h 2160250"/>
              <a:gd name="connsiteX9411" fmla="*/ 3383916 w 12194024"/>
              <a:gd name="connsiteY9411" fmla="*/ 881392 h 2160250"/>
              <a:gd name="connsiteX9412" fmla="*/ 3374273 w 12194024"/>
              <a:gd name="connsiteY9412" fmla="*/ 871795 h 2160250"/>
              <a:gd name="connsiteX9413" fmla="*/ 3384286 w 12194024"/>
              <a:gd name="connsiteY9413" fmla="*/ 862475 h 2160250"/>
              <a:gd name="connsiteX9414" fmla="*/ 3393837 w 12194024"/>
              <a:gd name="connsiteY9414" fmla="*/ 872164 h 2160250"/>
              <a:gd name="connsiteX9415" fmla="*/ 3383916 w 12194024"/>
              <a:gd name="connsiteY9415" fmla="*/ 881392 h 2160250"/>
              <a:gd name="connsiteX9416" fmla="*/ 3709381 w 12194024"/>
              <a:gd name="connsiteY9416" fmla="*/ 881392 h 2160250"/>
              <a:gd name="connsiteX9417" fmla="*/ 3700292 w 12194024"/>
              <a:gd name="connsiteY9417" fmla="*/ 871287 h 2160250"/>
              <a:gd name="connsiteX9418" fmla="*/ 3710858 w 12194024"/>
              <a:gd name="connsiteY9418" fmla="*/ 862613 h 2160250"/>
              <a:gd name="connsiteX9419" fmla="*/ 3719854 w 12194024"/>
              <a:gd name="connsiteY9419" fmla="*/ 872764 h 2160250"/>
              <a:gd name="connsiteX9420" fmla="*/ 3709381 w 12194024"/>
              <a:gd name="connsiteY9420" fmla="*/ 881392 h 2160250"/>
              <a:gd name="connsiteX9421" fmla="*/ 3926695 w 12194024"/>
              <a:gd name="connsiteY9421" fmla="*/ 881392 h 2160250"/>
              <a:gd name="connsiteX9422" fmla="*/ 3917605 w 12194024"/>
              <a:gd name="connsiteY9422" fmla="*/ 871287 h 2160250"/>
              <a:gd name="connsiteX9423" fmla="*/ 3928171 w 12194024"/>
              <a:gd name="connsiteY9423" fmla="*/ 862613 h 2160250"/>
              <a:gd name="connsiteX9424" fmla="*/ 3937169 w 12194024"/>
              <a:gd name="connsiteY9424" fmla="*/ 872764 h 2160250"/>
              <a:gd name="connsiteX9425" fmla="*/ 3926695 w 12194024"/>
              <a:gd name="connsiteY9425" fmla="*/ 881392 h 2160250"/>
              <a:gd name="connsiteX9426" fmla="*/ 4036368 w 12194024"/>
              <a:gd name="connsiteY9426" fmla="*/ 881392 h 2160250"/>
              <a:gd name="connsiteX9427" fmla="*/ 4026263 w 12194024"/>
              <a:gd name="connsiteY9427" fmla="*/ 872257 h 2160250"/>
              <a:gd name="connsiteX9428" fmla="*/ 4035860 w 12194024"/>
              <a:gd name="connsiteY9428" fmla="*/ 862521 h 2160250"/>
              <a:gd name="connsiteX9429" fmla="*/ 4045872 w 12194024"/>
              <a:gd name="connsiteY9429" fmla="*/ 871703 h 2160250"/>
              <a:gd name="connsiteX9430" fmla="*/ 4036368 w 12194024"/>
              <a:gd name="connsiteY9430" fmla="*/ 881392 h 2160250"/>
              <a:gd name="connsiteX9431" fmla="*/ 4361647 w 12194024"/>
              <a:gd name="connsiteY9431" fmla="*/ 881392 h 2160250"/>
              <a:gd name="connsiteX9432" fmla="*/ 4352281 w 12194024"/>
              <a:gd name="connsiteY9432" fmla="*/ 871518 h 2160250"/>
              <a:gd name="connsiteX9433" fmla="*/ 4362616 w 12194024"/>
              <a:gd name="connsiteY9433" fmla="*/ 862567 h 2160250"/>
              <a:gd name="connsiteX9434" fmla="*/ 4371890 w 12194024"/>
              <a:gd name="connsiteY9434" fmla="*/ 872487 h 2160250"/>
              <a:gd name="connsiteX9435" fmla="*/ 4361647 w 12194024"/>
              <a:gd name="connsiteY9435" fmla="*/ 881392 h 2160250"/>
              <a:gd name="connsiteX9436" fmla="*/ 4579930 w 12194024"/>
              <a:gd name="connsiteY9436" fmla="*/ 881392 h 2160250"/>
              <a:gd name="connsiteX9437" fmla="*/ 4569594 w 12194024"/>
              <a:gd name="connsiteY9437" fmla="*/ 872487 h 2160250"/>
              <a:gd name="connsiteX9438" fmla="*/ 4578961 w 12194024"/>
              <a:gd name="connsiteY9438" fmla="*/ 862567 h 2160250"/>
              <a:gd name="connsiteX9439" fmla="*/ 4589204 w 12194024"/>
              <a:gd name="connsiteY9439" fmla="*/ 871518 h 2160250"/>
              <a:gd name="connsiteX9440" fmla="*/ 4579930 w 12194024"/>
              <a:gd name="connsiteY9440" fmla="*/ 881392 h 2160250"/>
              <a:gd name="connsiteX9441" fmla="*/ 4687387 w 12194024"/>
              <a:gd name="connsiteY9441" fmla="*/ 881392 h 2160250"/>
              <a:gd name="connsiteX9442" fmla="*/ 4678299 w 12194024"/>
              <a:gd name="connsiteY9442" fmla="*/ 871287 h 2160250"/>
              <a:gd name="connsiteX9443" fmla="*/ 4688864 w 12194024"/>
              <a:gd name="connsiteY9443" fmla="*/ 862613 h 2160250"/>
              <a:gd name="connsiteX9444" fmla="*/ 4697861 w 12194024"/>
              <a:gd name="connsiteY9444" fmla="*/ 872764 h 2160250"/>
              <a:gd name="connsiteX9445" fmla="*/ 4687387 w 12194024"/>
              <a:gd name="connsiteY9445" fmla="*/ 881392 h 2160250"/>
              <a:gd name="connsiteX9446" fmla="*/ 5014282 w 12194024"/>
              <a:gd name="connsiteY9446" fmla="*/ 881392 h 2160250"/>
              <a:gd name="connsiteX9447" fmla="*/ 5004270 w 12194024"/>
              <a:gd name="connsiteY9447" fmla="*/ 872210 h 2160250"/>
              <a:gd name="connsiteX9448" fmla="*/ 5013867 w 12194024"/>
              <a:gd name="connsiteY9448" fmla="*/ 862475 h 2160250"/>
              <a:gd name="connsiteX9449" fmla="*/ 5023833 w 12194024"/>
              <a:gd name="connsiteY9449" fmla="*/ 871749 h 2160250"/>
              <a:gd name="connsiteX9450" fmla="*/ 5014282 w 12194024"/>
              <a:gd name="connsiteY9450" fmla="*/ 881392 h 2160250"/>
              <a:gd name="connsiteX9451" fmla="*/ 5883262 w 12194024"/>
              <a:gd name="connsiteY9451" fmla="*/ 881392 h 2160250"/>
              <a:gd name="connsiteX9452" fmla="*/ 5873619 w 12194024"/>
              <a:gd name="connsiteY9452" fmla="*/ 871795 h 2160250"/>
              <a:gd name="connsiteX9453" fmla="*/ 5883632 w 12194024"/>
              <a:gd name="connsiteY9453" fmla="*/ 862475 h 2160250"/>
              <a:gd name="connsiteX9454" fmla="*/ 5893182 w 12194024"/>
              <a:gd name="connsiteY9454" fmla="*/ 872164 h 2160250"/>
              <a:gd name="connsiteX9455" fmla="*/ 5883262 w 12194024"/>
              <a:gd name="connsiteY9455" fmla="*/ 881392 h 2160250"/>
              <a:gd name="connsiteX9456" fmla="*/ 6421906 w 12194024"/>
              <a:gd name="connsiteY9456" fmla="*/ 881392 h 2160250"/>
              <a:gd name="connsiteX9457" fmla="*/ 6411570 w 12194024"/>
              <a:gd name="connsiteY9457" fmla="*/ 872487 h 2160250"/>
              <a:gd name="connsiteX9458" fmla="*/ 6420937 w 12194024"/>
              <a:gd name="connsiteY9458" fmla="*/ 862567 h 2160250"/>
              <a:gd name="connsiteX9459" fmla="*/ 6431180 w 12194024"/>
              <a:gd name="connsiteY9459" fmla="*/ 871518 h 2160250"/>
              <a:gd name="connsiteX9460" fmla="*/ 6421906 w 12194024"/>
              <a:gd name="connsiteY9460" fmla="*/ 881392 h 2160250"/>
              <a:gd name="connsiteX9461" fmla="*/ 6530563 w 12194024"/>
              <a:gd name="connsiteY9461" fmla="*/ 881392 h 2160250"/>
              <a:gd name="connsiteX9462" fmla="*/ 6520228 w 12194024"/>
              <a:gd name="connsiteY9462" fmla="*/ 872487 h 2160250"/>
              <a:gd name="connsiteX9463" fmla="*/ 6529595 w 12194024"/>
              <a:gd name="connsiteY9463" fmla="*/ 862567 h 2160250"/>
              <a:gd name="connsiteX9464" fmla="*/ 6539837 w 12194024"/>
              <a:gd name="connsiteY9464" fmla="*/ 871518 h 2160250"/>
              <a:gd name="connsiteX9465" fmla="*/ 6530563 w 12194024"/>
              <a:gd name="connsiteY9465" fmla="*/ 881392 h 2160250"/>
              <a:gd name="connsiteX9466" fmla="*/ 6856350 w 12194024"/>
              <a:gd name="connsiteY9466" fmla="*/ 881392 h 2160250"/>
              <a:gd name="connsiteX9467" fmla="*/ 6846246 w 12194024"/>
              <a:gd name="connsiteY9467" fmla="*/ 872257 h 2160250"/>
              <a:gd name="connsiteX9468" fmla="*/ 6855843 w 12194024"/>
              <a:gd name="connsiteY9468" fmla="*/ 862521 h 2160250"/>
              <a:gd name="connsiteX9469" fmla="*/ 6865855 w 12194024"/>
              <a:gd name="connsiteY9469" fmla="*/ 871702 h 2160250"/>
              <a:gd name="connsiteX9470" fmla="*/ 6856350 w 12194024"/>
              <a:gd name="connsiteY9470" fmla="*/ 881392 h 2160250"/>
              <a:gd name="connsiteX9471" fmla="*/ 6964039 w 12194024"/>
              <a:gd name="connsiteY9471" fmla="*/ 881392 h 2160250"/>
              <a:gd name="connsiteX9472" fmla="*/ 6954949 w 12194024"/>
              <a:gd name="connsiteY9472" fmla="*/ 871287 h 2160250"/>
              <a:gd name="connsiteX9473" fmla="*/ 6965515 w 12194024"/>
              <a:gd name="connsiteY9473" fmla="*/ 862613 h 2160250"/>
              <a:gd name="connsiteX9474" fmla="*/ 6974512 w 12194024"/>
              <a:gd name="connsiteY9474" fmla="*/ 872764 h 2160250"/>
              <a:gd name="connsiteX9475" fmla="*/ 6964039 w 12194024"/>
              <a:gd name="connsiteY9475" fmla="*/ 881392 h 2160250"/>
              <a:gd name="connsiteX9476" fmla="*/ 7073664 w 12194024"/>
              <a:gd name="connsiteY9476" fmla="*/ 881392 h 2160250"/>
              <a:gd name="connsiteX9477" fmla="*/ 7063560 w 12194024"/>
              <a:gd name="connsiteY9477" fmla="*/ 872257 h 2160250"/>
              <a:gd name="connsiteX9478" fmla="*/ 7073157 w 12194024"/>
              <a:gd name="connsiteY9478" fmla="*/ 862521 h 2160250"/>
              <a:gd name="connsiteX9479" fmla="*/ 7083169 w 12194024"/>
              <a:gd name="connsiteY9479" fmla="*/ 871702 h 2160250"/>
              <a:gd name="connsiteX9480" fmla="*/ 7073664 w 12194024"/>
              <a:gd name="connsiteY9480" fmla="*/ 881392 h 2160250"/>
              <a:gd name="connsiteX9481" fmla="*/ 7725239 w 12194024"/>
              <a:gd name="connsiteY9481" fmla="*/ 881392 h 2160250"/>
              <a:gd name="connsiteX9482" fmla="*/ 7715595 w 12194024"/>
              <a:gd name="connsiteY9482" fmla="*/ 871795 h 2160250"/>
              <a:gd name="connsiteX9483" fmla="*/ 7725608 w 12194024"/>
              <a:gd name="connsiteY9483" fmla="*/ 862475 h 2160250"/>
              <a:gd name="connsiteX9484" fmla="*/ 7735158 w 12194024"/>
              <a:gd name="connsiteY9484" fmla="*/ 872164 h 2160250"/>
              <a:gd name="connsiteX9485" fmla="*/ 7725239 w 12194024"/>
              <a:gd name="connsiteY9485" fmla="*/ 881392 h 2160250"/>
              <a:gd name="connsiteX9486" fmla="*/ 8051671 w 12194024"/>
              <a:gd name="connsiteY9486" fmla="*/ 881392 h 2160250"/>
              <a:gd name="connsiteX9487" fmla="*/ 8041567 w 12194024"/>
              <a:gd name="connsiteY9487" fmla="*/ 872257 h 2160250"/>
              <a:gd name="connsiteX9488" fmla="*/ 8051164 w 12194024"/>
              <a:gd name="connsiteY9488" fmla="*/ 862521 h 2160250"/>
              <a:gd name="connsiteX9489" fmla="*/ 8061176 w 12194024"/>
              <a:gd name="connsiteY9489" fmla="*/ 871703 h 2160250"/>
              <a:gd name="connsiteX9490" fmla="*/ 8051671 w 12194024"/>
              <a:gd name="connsiteY9490" fmla="*/ 881392 h 2160250"/>
              <a:gd name="connsiteX9491" fmla="*/ 8268939 w 12194024"/>
              <a:gd name="connsiteY9491" fmla="*/ 881392 h 2160250"/>
              <a:gd name="connsiteX9492" fmla="*/ 8258927 w 12194024"/>
              <a:gd name="connsiteY9492" fmla="*/ 872210 h 2160250"/>
              <a:gd name="connsiteX9493" fmla="*/ 8268525 w 12194024"/>
              <a:gd name="connsiteY9493" fmla="*/ 862475 h 2160250"/>
              <a:gd name="connsiteX9494" fmla="*/ 8278490 w 12194024"/>
              <a:gd name="connsiteY9494" fmla="*/ 871749 h 2160250"/>
              <a:gd name="connsiteX9495" fmla="*/ 8268939 w 12194024"/>
              <a:gd name="connsiteY9495" fmla="*/ 881392 h 2160250"/>
              <a:gd name="connsiteX9496" fmla="*/ 8376951 w 12194024"/>
              <a:gd name="connsiteY9496" fmla="*/ 881392 h 2160250"/>
              <a:gd name="connsiteX9497" fmla="*/ 8367585 w 12194024"/>
              <a:gd name="connsiteY9497" fmla="*/ 871518 h 2160250"/>
              <a:gd name="connsiteX9498" fmla="*/ 8377920 w 12194024"/>
              <a:gd name="connsiteY9498" fmla="*/ 862567 h 2160250"/>
              <a:gd name="connsiteX9499" fmla="*/ 8387194 w 12194024"/>
              <a:gd name="connsiteY9499" fmla="*/ 872487 h 2160250"/>
              <a:gd name="connsiteX9500" fmla="*/ 8376951 w 12194024"/>
              <a:gd name="connsiteY9500" fmla="*/ 881392 h 2160250"/>
              <a:gd name="connsiteX9501" fmla="*/ 8921252 w 12194024"/>
              <a:gd name="connsiteY9501" fmla="*/ 881392 h 2160250"/>
              <a:gd name="connsiteX9502" fmla="*/ 8910917 w 12194024"/>
              <a:gd name="connsiteY9502" fmla="*/ 872487 h 2160250"/>
              <a:gd name="connsiteX9503" fmla="*/ 8920283 w 12194024"/>
              <a:gd name="connsiteY9503" fmla="*/ 862567 h 2160250"/>
              <a:gd name="connsiteX9504" fmla="*/ 8930526 w 12194024"/>
              <a:gd name="connsiteY9504" fmla="*/ 871518 h 2160250"/>
              <a:gd name="connsiteX9505" fmla="*/ 8921252 w 12194024"/>
              <a:gd name="connsiteY9505" fmla="*/ 881392 h 2160250"/>
              <a:gd name="connsiteX9506" fmla="*/ 9029679 w 12194024"/>
              <a:gd name="connsiteY9506" fmla="*/ 881392 h 2160250"/>
              <a:gd name="connsiteX9507" fmla="*/ 9019574 w 12194024"/>
              <a:gd name="connsiteY9507" fmla="*/ 872257 h 2160250"/>
              <a:gd name="connsiteX9508" fmla="*/ 9029171 w 12194024"/>
              <a:gd name="connsiteY9508" fmla="*/ 862521 h 2160250"/>
              <a:gd name="connsiteX9509" fmla="*/ 9039183 w 12194024"/>
              <a:gd name="connsiteY9509" fmla="*/ 871703 h 2160250"/>
              <a:gd name="connsiteX9510" fmla="*/ 9029679 w 12194024"/>
              <a:gd name="connsiteY9510" fmla="*/ 881392 h 2160250"/>
              <a:gd name="connsiteX9511" fmla="*/ 6203900 w 12194024"/>
              <a:gd name="connsiteY9511" fmla="*/ 881438 h 2160250"/>
              <a:gd name="connsiteX9512" fmla="*/ 6194256 w 12194024"/>
              <a:gd name="connsiteY9512" fmla="*/ 871795 h 2160250"/>
              <a:gd name="connsiteX9513" fmla="*/ 6204315 w 12194024"/>
              <a:gd name="connsiteY9513" fmla="*/ 862521 h 2160250"/>
              <a:gd name="connsiteX9514" fmla="*/ 6213866 w 12194024"/>
              <a:gd name="connsiteY9514" fmla="*/ 872210 h 2160250"/>
              <a:gd name="connsiteX9515" fmla="*/ 6203900 w 12194024"/>
              <a:gd name="connsiteY9515" fmla="*/ 881438 h 2160250"/>
              <a:gd name="connsiteX9516" fmla="*/ 8811903 w 12194024"/>
              <a:gd name="connsiteY9516" fmla="*/ 881438 h 2160250"/>
              <a:gd name="connsiteX9517" fmla="*/ 8802259 w 12194024"/>
              <a:gd name="connsiteY9517" fmla="*/ 871795 h 2160250"/>
              <a:gd name="connsiteX9518" fmla="*/ 8812318 w 12194024"/>
              <a:gd name="connsiteY9518" fmla="*/ 862521 h 2160250"/>
              <a:gd name="connsiteX9519" fmla="*/ 8821869 w 12194024"/>
              <a:gd name="connsiteY9519" fmla="*/ 872210 h 2160250"/>
              <a:gd name="connsiteX9520" fmla="*/ 8811903 w 12194024"/>
              <a:gd name="connsiteY9520" fmla="*/ 881438 h 2160250"/>
              <a:gd name="connsiteX9521" fmla="*/ 9681206 w 12194024"/>
              <a:gd name="connsiteY9521" fmla="*/ 881438 h 2160250"/>
              <a:gd name="connsiteX9522" fmla="*/ 9671563 w 12194024"/>
              <a:gd name="connsiteY9522" fmla="*/ 871795 h 2160250"/>
              <a:gd name="connsiteX9523" fmla="*/ 9681621 w 12194024"/>
              <a:gd name="connsiteY9523" fmla="*/ 862521 h 2160250"/>
              <a:gd name="connsiteX9524" fmla="*/ 9691172 w 12194024"/>
              <a:gd name="connsiteY9524" fmla="*/ 872210 h 2160250"/>
              <a:gd name="connsiteX9525" fmla="*/ 9681206 w 12194024"/>
              <a:gd name="connsiteY9525" fmla="*/ 881438 h 2160250"/>
              <a:gd name="connsiteX9526" fmla="*/ 9898567 w 12194024"/>
              <a:gd name="connsiteY9526" fmla="*/ 881438 h 2160250"/>
              <a:gd name="connsiteX9527" fmla="*/ 9888923 w 12194024"/>
              <a:gd name="connsiteY9527" fmla="*/ 871795 h 2160250"/>
              <a:gd name="connsiteX9528" fmla="*/ 9898982 w 12194024"/>
              <a:gd name="connsiteY9528" fmla="*/ 862521 h 2160250"/>
              <a:gd name="connsiteX9529" fmla="*/ 9908532 w 12194024"/>
              <a:gd name="connsiteY9529" fmla="*/ 872210 h 2160250"/>
              <a:gd name="connsiteX9530" fmla="*/ 9898567 w 12194024"/>
              <a:gd name="connsiteY9530" fmla="*/ 881438 h 2160250"/>
              <a:gd name="connsiteX9531" fmla="*/ 10985230 w 12194024"/>
              <a:gd name="connsiteY9531" fmla="*/ 881438 h 2160250"/>
              <a:gd name="connsiteX9532" fmla="*/ 10975588 w 12194024"/>
              <a:gd name="connsiteY9532" fmla="*/ 871795 h 2160250"/>
              <a:gd name="connsiteX9533" fmla="*/ 10985646 w 12194024"/>
              <a:gd name="connsiteY9533" fmla="*/ 862521 h 2160250"/>
              <a:gd name="connsiteX9534" fmla="*/ 10995197 w 12194024"/>
              <a:gd name="connsiteY9534" fmla="*/ 872210 h 2160250"/>
              <a:gd name="connsiteX9535" fmla="*/ 10985230 w 12194024"/>
              <a:gd name="connsiteY9535" fmla="*/ 881438 h 2160250"/>
              <a:gd name="connsiteX9536" fmla="*/ 11202544 w 12194024"/>
              <a:gd name="connsiteY9536" fmla="*/ 881438 h 2160250"/>
              <a:gd name="connsiteX9537" fmla="*/ 11192902 w 12194024"/>
              <a:gd name="connsiteY9537" fmla="*/ 871795 h 2160250"/>
              <a:gd name="connsiteX9538" fmla="*/ 11202960 w 12194024"/>
              <a:gd name="connsiteY9538" fmla="*/ 862521 h 2160250"/>
              <a:gd name="connsiteX9539" fmla="*/ 11212510 w 12194024"/>
              <a:gd name="connsiteY9539" fmla="*/ 872210 h 2160250"/>
              <a:gd name="connsiteX9540" fmla="*/ 11202544 w 12194024"/>
              <a:gd name="connsiteY9540" fmla="*/ 881438 h 2160250"/>
              <a:gd name="connsiteX9541" fmla="*/ 11528747 w 12194024"/>
              <a:gd name="connsiteY9541" fmla="*/ 881438 h 2160250"/>
              <a:gd name="connsiteX9542" fmla="*/ 11518919 w 12194024"/>
              <a:gd name="connsiteY9542" fmla="*/ 871979 h 2160250"/>
              <a:gd name="connsiteX9543" fmla="*/ 11528747 w 12194024"/>
              <a:gd name="connsiteY9543" fmla="*/ 862429 h 2160250"/>
              <a:gd name="connsiteX9544" fmla="*/ 11538483 w 12194024"/>
              <a:gd name="connsiteY9544" fmla="*/ 871979 h 2160250"/>
              <a:gd name="connsiteX9545" fmla="*/ 11528747 w 12194024"/>
              <a:gd name="connsiteY9545" fmla="*/ 881438 h 2160250"/>
              <a:gd name="connsiteX9546" fmla="*/ 123924 w 12194024"/>
              <a:gd name="connsiteY9546" fmla="*/ 881438 h 2160250"/>
              <a:gd name="connsiteX9547" fmla="*/ 114281 w 12194024"/>
              <a:gd name="connsiteY9547" fmla="*/ 871795 h 2160250"/>
              <a:gd name="connsiteX9548" fmla="*/ 124340 w 12194024"/>
              <a:gd name="connsiteY9548" fmla="*/ 862521 h 2160250"/>
              <a:gd name="connsiteX9549" fmla="*/ 133890 w 12194024"/>
              <a:gd name="connsiteY9549" fmla="*/ 872210 h 2160250"/>
              <a:gd name="connsiteX9550" fmla="*/ 123924 w 12194024"/>
              <a:gd name="connsiteY9550" fmla="*/ 881438 h 2160250"/>
              <a:gd name="connsiteX9551" fmla="*/ 2731928 w 12194024"/>
              <a:gd name="connsiteY9551" fmla="*/ 881438 h 2160250"/>
              <a:gd name="connsiteX9552" fmla="*/ 2722284 w 12194024"/>
              <a:gd name="connsiteY9552" fmla="*/ 871795 h 2160250"/>
              <a:gd name="connsiteX9553" fmla="*/ 2732343 w 12194024"/>
              <a:gd name="connsiteY9553" fmla="*/ 862521 h 2160250"/>
              <a:gd name="connsiteX9554" fmla="*/ 2741894 w 12194024"/>
              <a:gd name="connsiteY9554" fmla="*/ 872210 h 2160250"/>
              <a:gd name="connsiteX9555" fmla="*/ 2731928 w 12194024"/>
              <a:gd name="connsiteY9555" fmla="*/ 881438 h 2160250"/>
              <a:gd name="connsiteX9556" fmla="*/ 3601231 w 12194024"/>
              <a:gd name="connsiteY9556" fmla="*/ 881438 h 2160250"/>
              <a:gd name="connsiteX9557" fmla="*/ 3591588 w 12194024"/>
              <a:gd name="connsiteY9557" fmla="*/ 871795 h 2160250"/>
              <a:gd name="connsiteX9558" fmla="*/ 3601646 w 12194024"/>
              <a:gd name="connsiteY9558" fmla="*/ 862521 h 2160250"/>
              <a:gd name="connsiteX9559" fmla="*/ 3611197 w 12194024"/>
              <a:gd name="connsiteY9559" fmla="*/ 872210 h 2160250"/>
              <a:gd name="connsiteX9560" fmla="*/ 3601231 w 12194024"/>
              <a:gd name="connsiteY9560" fmla="*/ 881438 h 2160250"/>
              <a:gd name="connsiteX9561" fmla="*/ 3818591 w 12194024"/>
              <a:gd name="connsiteY9561" fmla="*/ 881438 h 2160250"/>
              <a:gd name="connsiteX9562" fmla="*/ 3808948 w 12194024"/>
              <a:gd name="connsiteY9562" fmla="*/ 871795 h 2160250"/>
              <a:gd name="connsiteX9563" fmla="*/ 3819007 w 12194024"/>
              <a:gd name="connsiteY9563" fmla="*/ 862521 h 2160250"/>
              <a:gd name="connsiteX9564" fmla="*/ 3828557 w 12194024"/>
              <a:gd name="connsiteY9564" fmla="*/ 872210 h 2160250"/>
              <a:gd name="connsiteX9565" fmla="*/ 3818591 w 12194024"/>
              <a:gd name="connsiteY9565" fmla="*/ 881438 h 2160250"/>
              <a:gd name="connsiteX9566" fmla="*/ 4905255 w 12194024"/>
              <a:gd name="connsiteY9566" fmla="*/ 881438 h 2160250"/>
              <a:gd name="connsiteX9567" fmla="*/ 4895612 w 12194024"/>
              <a:gd name="connsiteY9567" fmla="*/ 871795 h 2160250"/>
              <a:gd name="connsiteX9568" fmla="*/ 4905671 w 12194024"/>
              <a:gd name="connsiteY9568" fmla="*/ 862521 h 2160250"/>
              <a:gd name="connsiteX9569" fmla="*/ 4915222 w 12194024"/>
              <a:gd name="connsiteY9569" fmla="*/ 872210 h 2160250"/>
              <a:gd name="connsiteX9570" fmla="*/ 4905255 w 12194024"/>
              <a:gd name="connsiteY9570" fmla="*/ 881438 h 2160250"/>
              <a:gd name="connsiteX9571" fmla="*/ 5122570 w 12194024"/>
              <a:gd name="connsiteY9571" fmla="*/ 881438 h 2160250"/>
              <a:gd name="connsiteX9572" fmla="*/ 5112927 w 12194024"/>
              <a:gd name="connsiteY9572" fmla="*/ 871795 h 2160250"/>
              <a:gd name="connsiteX9573" fmla="*/ 5122985 w 12194024"/>
              <a:gd name="connsiteY9573" fmla="*/ 862521 h 2160250"/>
              <a:gd name="connsiteX9574" fmla="*/ 5132536 w 12194024"/>
              <a:gd name="connsiteY9574" fmla="*/ 872210 h 2160250"/>
              <a:gd name="connsiteX9575" fmla="*/ 5122570 w 12194024"/>
              <a:gd name="connsiteY9575" fmla="*/ 881438 h 2160250"/>
              <a:gd name="connsiteX9576" fmla="*/ 5448772 w 12194024"/>
              <a:gd name="connsiteY9576" fmla="*/ 881438 h 2160250"/>
              <a:gd name="connsiteX9577" fmla="*/ 5438944 w 12194024"/>
              <a:gd name="connsiteY9577" fmla="*/ 871979 h 2160250"/>
              <a:gd name="connsiteX9578" fmla="*/ 5448772 w 12194024"/>
              <a:gd name="connsiteY9578" fmla="*/ 862429 h 2160250"/>
              <a:gd name="connsiteX9579" fmla="*/ 5458508 w 12194024"/>
              <a:gd name="connsiteY9579" fmla="*/ 871979 h 2160250"/>
              <a:gd name="connsiteX9580" fmla="*/ 5448772 w 12194024"/>
              <a:gd name="connsiteY9580" fmla="*/ 881438 h 2160250"/>
              <a:gd name="connsiteX9581" fmla="*/ 10224815 w 12194024"/>
              <a:gd name="connsiteY9581" fmla="*/ 881484 h 2160250"/>
              <a:gd name="connsiteX9582" fmla="*/ 10214942 w 12194024"/>
              <a:gd name="connsiteY9582" fmla="*/ 872072 h 2160250"/>
              <a:gd name="connsiteX9583" fmla="*/ 10224723 w 12194024"/>
              <a:gd name="connsiteY9583" fmla="*/ 862475 h 2160250"/>
              <a:gd name="connsiteX9584" fmla="*/ 10234503 w 12194024"/>
              <a:gd name="connsiteY9584" fmla="*/ 871979 h 2160250"/>
              <a:gd name="connsiteX9585" fmla="*/ 10224815 w 12194024"/>
              <a:gd name="connsiteY9585" fmla="*/ 881484 h 2160250"/>
              <a:gd name="connsiteX9586" fmla="*/ 11637450 w 12194024"/>
              <a:gd name="connsiteY9586" fmla="*/ 881484 h 2160250"/>
              <a:gd name="connsiteX9587" fmla="*/ 11627576 w 12194024"/>
              <a:gd name="connsiteY9587" fmla="*/ 872072 h 2160250"/>
              <a:gd name="connsiteX9588" fmla="*/ 11637358 w 12194024"/>
              <a:gd name="connsiteY9588" fmla="*/ 862475 h 2160250"/>
              <a:gd name="connsiteX9589" fmla="*/ 11647140 w 12194024"/>
              <a:gd name="connsiteY9589" fmla="*/ 871979 h 2160250"/>
              <a:gd name="connsiteX9590" fmla="*/ 11637450 w 12194024"/>
              <a:gd name="connsiteY9590" fmla="*/ 881484 h 2160250"/>
              <a:gd name="connsiteX9591" fmla="*/ 4144840 w 12194024"/>
              <a:gd name="connsiteY9591" fmla="*/ 881484 h 2160250"/>
              <a:gd name="connsiteX9592" fmla="*/ 4134966 w 12194024"/>
              <a:gd name="connsiteY9592" fmla="*/ 872072 h 2160250"/>
              <a:gd name="connsiteX9593" fmla="*/ 4144748 w 12194024"/>
              <a:gd name="connsiteY9593" fmla="*/ 862475 h 2160250"/>
              <a:gd name="connsiteX9594" fmla="*/ 4154529 w 12194024"/>
              <a:gd name="connsiteY9594" fmla="*/ 871979 h 2160250"/>
              <a:gd name="connsiteX9595" fmla="*/ 4144840 w 12194024"/>
              <a:gd name="connsiteY9595" fmla="*/ 881484 h 2160250"/>
              <a:gd name="connsiteX9596" fmla="*/ 5557475 w 12194024"/>
              <a:gd name="connsiteY9596" fmla="*/ 881484 h 2160250"/>
              <a:gd name="connsiteX9597" fmla="*/ 5547601 w 12194024"/>
              <a:gd name="connsiteY9597" fmla="*/ 872072 h 2160250"/>
              <a:gd name="connsiteX9598" fmla="*/ 5557383 w 12194024"/>
              <a:gd name="connsiteY9598" fmla="*/ 862475 h 2160250"/>
              <a:gd name="connsiteX9599" fmla="*/ 5567165 w 12194024"/>
              <a:gd name="connsiteY9599" fmla="*/ 871979 h 2160250"/>
              <a:gd name="connsiteX9600" fmla="*/ 5557475 w 12194024"/>
              <a:gd name="connsiteY9600" fmla="*/ 881484 h 2160250"/>
              <a:gd name="connsiteX9601" fmla="*/ 9082507 w 12194024"/>
              <a:gd name="connsiteY9601" fmla="*/ 936528 h 2160250"/>
              <a:gd name="connsiteX9602" fmla="*/ 9073834 w 12194024"/>
              <a:gd name="connsiteY9602" fmla="*/ 926008 h 2160250"/>
              <a:gd name="connsiteX9603" fmla="*/ 9083015 w 12194024"/>
              <a:gd name="connsiteY9603" fmla="*/ 916088 h 2160250"/>
              <a:gd name="connsiteX9604" fmla="*/ 9094134 w 12194024"/>
              <a:gd name="connsiteY9604" fmla="*/ 926516 h 2160250"/>
              <a:gd name="connsiteX9605" fmla="*/ 9082507 w 12194024"/>
              <a:gd name="connsiteY9605" fmla="*/ 936528 h 2160250"/>
              <a:gd name="connsiteX9606" fmla="*/ 11040966 w 12194024"/>
              <a:gd name="connsiteY9606" fmla="*/ 936528 h 2160250"/>
              <a:gd name="connsiteX9607" fmla="*/ 11029800 w 12194024"/>
              <a:gd name="connsiteY9607" fmla="*/ 926423 h 2160250"/>
              <a:gd name="connsiteX9608" fmla="*/ 11038567 w 12194024"/>
              <a:gd name="connsiteY9608" fmla="*/ 916135 h 2160250"/>
              <a:gd name="connsiteX9609" fmla="*/ 11050056 w 12194024"/>
              <a:gd name="connsiteY9609" fmla="*/ 926147 h 2160250"/>
              <a:gd name="connsiteX9610" fmla="*/ 11040966 w 12194024"/>
              <a:gd name="connsiteY9610" fmla="*/ 936528 h 2160250"/>
              <a:gd name="connsiteX9611" fmla="*/ 11147132 w 12194024"/>
              <a:gd name="connsiteY9611" fmla="*/ 936528 h 2160250"/>
              <a:gd name="connsiteX9612" fmla="*/ 11138457 w 12194024"/>
              <a:gd name="connsiteY9612" fmla="*/ 926008 h 2160250"/>
              <a:gd name="connsiteX9613" fmla="*/ 11147640 w 12194024"/>
              <a:gd name="connsiteY9613" fmla="*/ 916088 h 2160250"/>
              <a:gd name="connsiteX9614" fmla="*/ 11158759 w 12194024"/>
              <a:gd name="connsiteY9614" fmla="*/ 926516 h 2160250"/>
              <a:gd name="connsiteX9615" fmla="*/ 11147132 w 12194024"/>
              <a:gd name="connsiteY9615" fmla="*/ 936528 h 2160250"/>
              <a:gd name="connsiteX9616" fmla="*/ 11255790 w 12194024"/>
              <a:gd name="connsiteY9616" fmla="*/ 936528 h 2160250"/>
              <a:gd name="connsiteX9617" fmla="*/ 11247115 w 12194024"/>
              <a:gd name="connsiteY9617" fmla="*/ 926008 h 2160250"/>
              <a:gd name="connsiteX9618" fmla="*/ 11256343 w 12194024"/>
              <a:gd name="connsiteY9618" fmla="*/ 916088 h 2160250"/>
              <a:gd name="connsiteX9619" fmla="*/ 11267417 w 12194024"/>
              <a:gd name="connsiteY9619" fmla="*/ 926516 h 2160250"/>
              <a:gd name="connsiteX9620" fmla="*/ 11255790 w 12194024"/>
              <a:gd name="connsiteY9620" fmla="*/ 936528 h 2160250"/>
              <a:gd name="connsiteX9621" fmla="*/ 11364493 w 12194024"/>
              <a:gd name="connsiteY9621" fmla="*/ 936528 h 2160250"/>
              <a:gd name="connsiteX9622" fmla="*/ 11355818 w 12194024"/>
              <a:gd name="connsiteY9622" fmla="*/ 926008 h 2160250"/>
              <a:gd name="connsiteX9623" fmla="*/ 11365001 w 12194024"/>
              <a:gd name="connsiteY9623" fmla="*/ 916088 h 2160250"/>
              <a:gd name="connsiteX9624" fmla="*/ 11376119 w 12194024"/>
              <a:gd name="connsiteY9624" fmla="*/ 926516 h 2160250"/>
              <a:gd name="connsiteX9625" fmla="*/ 11364493 w 12194024"/>
              <a:gd name="connsiteY9625" fmla="*/ 936528 h 2160250"/>
              <a:gd name="connsiteX9626" fmla="*/ 179660 w 12194024"/>
              <a:gd name="connsiteY9626" fmla="*/ 936528 h 2160250"/>
              <a:gd name="connsiteX9627" fmla="*/ 168495 w 12194024"/>
              <a:gd name="connsiteY9627" fmla="*/ 926423 h 2160250"/>
              <a:gd name="connsiteX9628" fmla="*/ 177262 w 12194024"/>
              <a:gd name="connsiteY9628" fmla="*/ 916135 h 2160250"/>
              <a:gd name="connsiteX9629" fmla="*/ 188750 w 12194024"/>
              <a:gd name="connsiteY9629" fmla="*/ 926147 h 2160250"/>
              <a:gd name="connsiteX9630" fmla="*/ 179660 w 12194024"/>
              <a:gd name="connsiteY9630" fmla="*/ 936528 h 2160250"/>
              <a:gd name="connsiteX9631" fmla="*/ 288318 w 12194024"/>
              <a:gd name="connsiteY9631" fmla="*/ 936528 h 2160250"/>
              <a:gd name="connsiteX9632" fmla="*/ 277152 w 12194024"/>
              <a:gd name="connsiteY9632" fmla="*/ 926423 h 2160250"/>
              <a:gd name="connsiteX9633" fmla="*/ 285918 w 12194024"/>
              <a:gd name="connsiteY9633" fmla="*/ 916135 h 2160250"/>
              <a:gd name="connsiteX9634" fmla="*/ 297407 w 12194024"/>
              <a:gd name="connsiteY9634" fmla="*/ 926147 h 2160250"/>
              <a:gd name="connsiteX9635" fmla="*/ 288318 w 12194024"/>
              <a:gd name="connsiteY9635" fmla="*/ 936528 h 2160250"/>
              <a:gd name="connsiteX9636" fmla="*/ 394668 w 12194024"/>
              <a:gd name="connsiteY9636" fmla="*/ 936528 h 2160250"/>
              <a:gd name="connsiteX9637" fmla="*/ 385856 w 12194024"/>
              <a:gd name="connsiteY9637" fmla="*/ 926100 h 2160250"/>
              <a:gd name="connsiteX9638" fmla="*/ 394944 w 12194024"/>
              <a:gd name="connsiteY9638" fmla="*/ 916088 h 2160250"/>
              <a:gd name="connsiteX9639" fmla="*/ 406203 w 12194024"/>
              <a:gd name="connsiteY9639" fmla="*/ 926423 h 2160250"/>
              <a:gd name="connsiteX9640" fmla="*/ 394668 w 12194024"/>
              <a:gd name="connsiteY9640" fmla="*/ 936528 h 2160250"/>
              <a:gd name="connsiteX9641" fmla="*/ 1155176 w 12194024"/>
              <a:gd name="connsiteY9641" fmla="*/ 936528 h 2160250"/>
              <a:gd name="connsiteX9642" fmla="*/ 1146502 w 12194024"/>
              <a:gd name="connsiteY9642" fmla="*/ 926008 h 2160250"/>
              <a:gd name="connsiteX9643" fmla="*/ 1155684 w 12194024"/>
              <a:gd name="connsiteY9643" fmla="*/ 916088 h 2160250"/>
              <a:gd name="connsiteX9644" fmla="*/ 1166803 w 12194024"/>
              <a:gd name="connsiteY9644" fmla="*/ 926516 h 2160250"/>
              <a:gd name="connsiteX9645" fmla="*/ 1155176 w 12194024"/>
              <a:gd name="connsiteY9645" fmla="*/ 936528 h 2160250"/>
              <a:gd name="connsiteX9646" fmla="*/ 1266279 w 12194024"/>
              <a:gd name="connsiteY9646" fmla="*/ 936528 h 2160250"/>
              <a:gd name="connsiteX9647" fmla="*/ 1255159 w 12194024"/>
              <a:gd name="connsiteY9647" fmla="*/ 926331 h 2160250"/>
              <a:gd name="connsiteX9648" fmla="*/ 1264064 w 12194024"/>
              <a:gd name="connsiteY9648" fmla="*/ 916088 h 2160250"/>
              <a:gd name="connsiteX9649" fmla="*/ 1275460 w 12194024"/>
              <a:gd name="connsiteY9649" fmla="*/ 926193 h 2160250"/>
              <a:gd name="connsiteX9650" fmla="*/ 1266279 w 12194024"/>
              <a:gd name="connsiteY9650" fmla="*/ 936528 h 2160250"/>
              <a:gd name="connsiteX9651" fmla="*/ 1372490 w 12194024"/>
              <a:gd name="connsiteY9651" fmla="*/ 936528 h 2160250"/>
              <a:gd name="connsiteX9652" fmla="*/ 1363816 w 12194024"/>
              <a:gd name="connsiteY9652" fmla="*/ 926008 h 2160250"/>
              <a:gd name="connsiteX9653" fmla="*/ 1373044 w 12194024"/>
              <a:gd name="connsiteY9653" fmla="*/ 916088 h 2160250"/>
              <a:gd name="connsiteX9654" fmla="*/ 1384117 w 12194024"/>
              <a:gd name="connsiteY9654" fmla="*/ 926516 h 2160250"/>
              <a:gd name="connsiteX9655" fmla="*/ 1372490 w 12194024"/>
              <a:gd name="connsiteY9655" fmla="*/ 936528 h 2160250"/>
              <a:gd name="connsiteX9656" fmla="*/ 2893968 w 12194024"/>
              <a:gd name="connsiteY9656" fmla="*/ 936528 h 2160250"/>
              <a:gd name="connsiteX9657" fmla="*/ 2885477 w 12194024"/>
              <a:gd name="connsiteY9657" fmla="*/ 924025 h 2160250"/>
              <a:gd name="connsiteX9658" fmla="*/ 2896366 w 12194024"/>
              <a:gd name="connsiteY9658" fmla="*/ 916181 h 2160250"/>
              <a:gd name="connsiteX9659" fmla="*/ 2905502 w 12194024"/>
              <a:gd name="connsiteY9659" fmla="*/ 926423 h 2160250"/>
              <a:gd name="connsiteX9660" fmla="*/ 2893968 w 12194024"/>
              <a:gd name="connsiteY9660" fmla="*/ 936528 h 2160250"/>
              <a:gd name="connsiteX9661" fmla="*/ 3002532 w 12194024"/>
              <a:gd name="connsiteY9661" fmla="*/ 936528 h 2160250"/>
              <a:gd name="connsiteX9662" fmla="*/ 2993858 w 12194024"/>
              <a:gd name="connsiteY9662" fmla="*/ 926008 h 2160250"/>
              <a:gd name="connsiteX9663" fmla="*/ 3003040 w 12194024"/>
              <a:gd name="connsiteY9663" fmla="*/ 916088 h 2160250"/>
              <a:gd name="connsiteX9664" fmla="*/ 3014160 w 12194024"/>
              <a:gd name="connsiteY9664" fmla="*/ 926516 h 2160250"/>
              <a:gd name="connsiteX9665" fmla="*/ 3002532 w 12194024"/>
              <a:gd name="connsiteY9665" fmla="*/ 936528 h 2160250"/>
              <a:gd name="connsiteX9666" fmla="*/ 4960991 w 12194024"/>
              <a:gd name="connsiteY9666" fmla="*/ 936528 h 2160250"/>
              <a:gd name="connsiteX9667" fmla="*/ 4949826 w 12194024"/>
              <a:gd name="connsiteY9667" fmla="*/ 926423 h 2160250"/>
              <a:gd name="connsiteX9668" fmla="*/ 4958592 w 12194024"/>
              <a:gd name="connsiteY9668" fmla="*/ 916135 h 2160250"/>
              <a:gd name="connsiteX9669" fmla="*/ 4970081 w 12194024"/>
              <a:gd name="connsiteY9669" fmla="*/ 926147 h 2160250"/>
              <a:gd name="connsiteX9670" fmla="*/ 4960991 w 12194024"/>
              <a:gd name="connsiteY9670" fmla="*/ 936528 h 2160250"/>
              <a:gd name="connsiteX9671" fmla="*/ 5067157 w 12194024"/>
              <a:gd name="connsiteY9671" fmla="*/ 936528 h 2160250"/>
              <a:gd name="connsiteX9672" fmla="*/ 5058483 w 12194024"/>
              <a:gd name="connsiteY9672" fmla="*/ 926008 h 2160250"/>
              <a:gd name="connsiteX9673" fmla="*/ 5067665 w 12194024"/>
              <a:gd name="connsiteY9673" fmla="*/ 916088 h 2160250"/>
              <a:gd name="connsiteX9674" fmla="*/ 5078784 w 12194024"/>
              <a:gd name="connsiteY9674" fmla="*/ 926516 h 2160250"/>
              <a:gd name="connsiteX9675" fmla="*/ 5067157 w 12194024"/>
              <a:gd name="connsiteY9675" fmla="*/ 936528 h 2160250"/>
              <a:gd name="connsiteX9676" fmla="*/ 5175814 w 12194024"/>
              <a:gd name="connsiteY9676" fmla="*/ 936528 h 2160250"/>
              <a:gd name="connsiteX9677" fmla="*/ 5167140 w 12194024"/>
              <a:gd name="connsiteY9677" fmla="*/ 926008 h 2160250"/>
              <a:gd name="connsiteX9678" fmla="*/ 5176368 w 12194024"/>
              <a:gd name="connsiteY9678" fmla="*/ 916088 h 2160250"/>
              <a:gd name="connsiteX9679" fmla="*/ 5187441 w 12194024"/>
              <a:gd name="connsiteY9679" fmla="*/ 926516 h 2160250"/>
              <a:gd name="connsiteX9680" fmla="*/ 5175814 w 12194024"/>
              <a:gd name="connsiteY9680" fmla="*/ 936528 h 2160250"/>
              <a:gd name="connsiteX9681" fmla="*/ 5284518 w 12194024"/>
              <a:gd name="connsiteY9681" fmla="*/ 936528 h 2160250"/>
              <a:gd name="connsiteX9682" fmla="*/ 5275844 w 12194024"/>
              <a:gd name="connsiteY9682" fmla="*/ 926008 h 2160250"/>
              <a:gd name="connsiteX9683" fmla="*/ 5285025 w 12194024"/>
              <a:gd name="connsiteY9683" fmla="*/ 916088 h 2160250"/>
              <a:gd name="connsiteX9684" fmla="*/ 5296144 w 12194024"/>
              <a:gd name="connsiteY9684" fmla="*/ 926516 h 2160250"/>
              <a:gd name="connsiteX9685" fmla="*/ 5284518 w 12194024"/>
              <a:gd name="connsiteY9685" fmla="*/ 936528 h 2160250"/>
              <a:gd name="connsiteX9686" fmla="*/ 6259636 w 12194024"/>
              <a:gd name="connsiteY9686" fmla="*/ 936528 h 2160250"/>
              <a:gd name="connsiteX9687" fmla="*/ 6248470 w 12194024"/>
              <a:gd name="connsiteY9687" fmla="*/ 926423 h 2160250"/>
              <a:gd name="connsiteX9688" fmla="*/ 6257237 w 12194024"/>
              <a:gd name="connsiteY9688" fmla="*/ 916134 h 2160250"/>
              <a:gd name="connsiteX9689" fmla="*/ 6268725 w 12194024"/>
              <a:gd name="connsiteY9689" fmla="*/ 926147 h 2160250"/>
              <a:gd name="connsiteX9690" fmla="*/ 6259636 w 12194024"/>
              <a:gd name="connsiteY9690" fmla="*/ 936528 h 2160250"/>
              <a:gd name="connsiteX9691" fmla="*/ 6368292 w 12194024"/>
              <a:gd name="connsiteY9691" fmla="*/ 936528 h 2160250"/>
              <a:gd name="connsiteX9692" fmla="*/ 6357127 w 12194024"/>
              <a:gd name="connsiteY9692" fmla="*/ 926423 h 2160250"/>
              <a:gd name="connsiteX9693" fmla="*/ 6365893 w 12194024"/>
              <a:gd name="connsiteY9693" fmla="*/ 916134 h 2160250"/>
              <a:gd name="connsiteX9694" fmla="*/ 6377382 w 12194024"/>
              <a:gd name="connsiteY9694" fmla="*/ 926147 h 2160250"/>
              <a:gd name="connsiteX9695" fmla="*/ 6368292 w 12194024"/>
              <a:gd name="connsiteY9695" fmla="*/ 936528 h 2160250"/>
              <a:gd name="connsiteX9696" fmla="*/ 6474643 w 12194024"/>
              <a:gd name="connsiteY9696" fmla="*/ 936528 h 2160250"/>
              <a:gd name="connsiteX9697" fmla="*/ 6465830 w 12194024"/>
              <a:gd name="connsiteY9697" fmla="*/ 926100 h 2160250"/>
              <a:gd name="connsiteX9698" fmla="*/ 6474920 w 12194024"/>
              <a:gd name="connsiteY9698" fmla="*/ 916088 h 2160250"/>
              <a:gd name="connsiteX9699" fmla="*/ 6486177 w 12194024"/>
              <a:gd name="connsiteY9699" fmla="*/ 926423 h 2160250"/>
              <a:gd name="connsiteX9700" fmla="*/ 6474643 w 12194024"/>
              <a:gd name="connsiteY9700" fmla="*/ 936528 h 2160250"/>
              <a:gd name="connsiteX9701" fmla="*/ 7235151 w 12194024"/>
              <a:gd name="connsiteY9701" fmla="*/ 936528 h 2160250"/>
              <a:gd name="connsiteX9702" fmla="*/ 7226477 w 12194024"/>
              <a:gd name="connsiteY9702" fmla="*/ 926008 h 2160250"/>
              <a:gd name="connsiteX9703" fmla="*/ 7235658 w 12194024"/>
              <a:gd name="connsiteY9703" fmla="*/ 916088 h 2160250"/>
              <a:gd name="connsiteX9704" fmla="*/ 7246778 w 12194024"/>
              <a:gd name="connsiteY9704" fmla="*/ 926516 h 2160250"/>
              <a:gd name="connsiteX9705" fmla="*/ 7235151 w 12194024"/>
              <a:gd name="connsiteY9705" fmla="*/ 936528 h 2160250"/>
              <a:gd name="connsiteX9706" fmla="*/ 7346253 w 12194024"/>
              <a:gd name="connsiteY9706" fmla="*/ 936528 h 2160250"/>
              <a:gd name="connsiteX9707" fmla="*/ 7335134 w 12194024"/>
              <a:gd name="connsiteY9707" fmla="*/ 926331 h 2160250"/>
              <a:gd name="connsiteX9708" fmla="*/ 7344039 w 12194024"/>
              <a:gd name="connsiteY9708" fmla="*/ 916088 h 2160250"/>
              <a:gd name="connsiteX9709" fmla="*/ 7355435 w 12194024"/>
              <a:gd name="connsiteY9709" fmla="*/ 926193 h 2160250"/>
              <a:gd name="connsiteX9710" fmla="*/ 7346253 w 12194024"/>
              <a:gd name="connsiteY9710" fmla="*/ 936528 h 2160250"/>
              <a:gd name="connsiteX9711" fmla="*/ 7452465 w 12194024"/>
              <a:gd name="connsiteY9711" fmla="*/ 936528 h 2160250"/>
              <a:gd name="connsiteX9712" fmla="*/ 7443791 w 12194024"/>
              <a:gd name="connsiteY9712" fmla="*/ 926008 h 2160250"/>
              <a:gd name="connsiteX9713" fmla="*/ 7453019 w 12194024"/>
              <a:gd name="connsiteY9713" fmla="*/ 916089 h 2160250"/>
              <a:gd name="connsiteX9714" fmla="*/ 7464093 w 12194024"/>
              <a:gd name="connsiteY9714" fmla="*/ 926516 h 2160250"/>
              <a:gd name="connsiteX9715" fmla="*/ 7452465 w 12194024"/>
              <a:gd name="connsiteY9715" fmla="*/ 936528 h 2160250"/>
              <a:gd name="connsiteX9716" fmla="*/ 8973942 w 12194024"/>
              <a:gd name="connsiteY9716" fmla="*/ 936528 h 2160250"/>
              <a:gd name="connsiteX9717" fmla="*/ 8965453 w 12194024"/>
              <a:gd name="connsiteY9717" fmla="*/ 924025 h 2160250"/>
              <a:gd name="connsiteX9718" fmla="*/ 8976342 w 12194024"/>
              <a:gd name="connsiteY9718" fmla="*/ 916181 h 2160250"/>
              <a:gd name="connsiteX9719" fmla="*/ 8985477 w 12194024"/>
              <a:gd name="connsiteY9719" fmla="*/ 926423 h 2160250"/>
              <a:gd name="connsiteX9720" fmla="*/ 8973942 w 12194024"/>
              <a:gd name="connsiteY9720" fmla="*/ 936528 h 2160250"/>
              <a:gd name="connsiteX9721" fmla="*/ 7778714 w 12194024"/>
              <a:gd name="connsiteY9721" fmla="*/ 936574 h 2160250"/>
              <a:gd name="connsiteX9722" fmla="*/ 7770040 w 12194024"/>
              <a:gd name="connsiteY9722" fmla="*/ 924163 h 2160250"/>
              <a:gd name="connsiteX9723" fmla="*/ 7780836 w 12194024"/>
              <a:gd name="connsiteY9723" fmla="*/ 916135 h 2160250"/>
              <a:gd name="connsiteX9724" fmla="*/ 7790110 w 12194024"/>
              <a:gd name="connsiteY9724" fmla="*/ 926285 h 2160250"/>
              <a:gd name="connsiteX9725" fmla="*/ 7778714 w 12194024"/>
              <a:gd name="connsiteY9725" fmla="*/ 936574 h 2160250"/>
              <a:gd name="connsiteX9726" fmla="*/ 8104546 w 12194024"/>
              <a:gd name="connsiteY9726" fmla="*/ 936574 h 2160250"/>
              <a:gd name="connsiteX9727" fmla="*/ 8095780 w 12194024"/>
              <a:gd name="connsiteY9727" fmla="*/ 926101 h 2160250"/>
              <a:gd name="connsiteX9728" fmla="*/ 8104916 w 12194024"/>
              <a:gd name="connsiteY9728" fmla="*/ 916089 h 2160250"/>
              <a:gd name="connsiteX9729" fmla="*/ 8116081 w 12194024"/>
              <a:gd name="connsiteY9729" fmla="*/ 926470 h 2160250"/>
              <a:gd name="connsiteX9730" fmla="*/ 8104546 w 12194024"/>
              <a:gd name="connsiteY9730" fmla="*/ 936574 h 2160250"/>
              <a:gd name="connsiteX9731" fmla="*/ 8647879 w 12194024"/>
              <a:gd name="connsiteY9731" fmla="*/ 936574 h 2160250"/>
              <a:gd name="connsiteX9732" fmla="*/ 8639113 w 12194024"/>
              <a:gd name="connsiteY9732" fmla="*/ 926101 h 2160250"/>
              <a:gd name="connsiteX9733" fmla="*/ 8648248 w 12194024"/>
              <a:gd name="connsiteY9733" fmla="*/ 916089 h 2160250"/>
              <a:gd name="connsiteX9734" fmla="*/ 8659413 w 12194024"/>
              <a:gd name="connsiteY9734" fmla="*/ 926470 h 2160250"/>
              <a:gd name="connsiteX9735" fmla="*/ 8647879 w 12194024"/>
              <a:gd name="connsiteY9735" fmla="*/ 936574 h 2160250"/>
              <a:gd name="connsiteX9736" fmla="*/ 8865377 w 12194024"/>
              <a:gd name="connsiteY9736" fmla="*/ 936574 h 2160250"/>
              <a:gd name="connsiteX9737" fmla="*/ 8856704 w 12194024"/>
              <a:gd name="connsiteY9737" fmla="*/ 924163 h 2160250"/>
              <a:gd name="connsiteX9738" fmla="*/ 8867500 w 12194024"/>
              <a:gd name="connsiteY9738" fmla="*/ 916135 h 2160250"/>
              <a:gd name="connsiteX9739" fmla="*/ 8876773 w 12194024"/>
              <a:gd name="connsiteY9739" fmla="*/ 926285 h 2160250"/>
              <a:gd name="connsiteX9740" fmla="*/ 8865377 w 12194024"/>
              <a:gd name="connsiteY9740" fmla="*/ 936574 h 2160250"/>
              <a:gd name="connsiteX9741" fmla="*/ 1698738 w 12194024"/>
              <a:gd name="connsiteY9741" fmla="*/ 936574 h 2160250"/>
              <a:gd name="connsiteX9742" fmla="*/ 1690064 w 12194024"/>
              <a:gd name="connsiteY9742" fmla="*/ 924163 h 2160250"/>
              <a:gd name="connsiteX9743" fmla="*/ 1700860 w 12194024"/>
              <a:gd name="connsiteY9743" fmla="*/ 916135 h 2160250"/>
              <a:gd name="connsiteX9744" fmla="*/ 1710134 w 12194024"/>
              <a:gd name="connsiteY9744" fmla="*/ 926285 h 2160250"/>
              <a:gd name="connsiteX9745" fmla="*/ 1698738 w 12194024"/>
              <a:gd name="connsiteY9745" fmla="*/ 936574 h 2160250"/>
              <a:gd name="connsiteX9746" fmla="*/ 2024572 w 12194024"/>
              <a:gd name="connsiteY9746" fmla="*/ 936574 h 2160250"/>
              <a:gd name="connsiteX9747" fmla="*/ 2015805 w 12194024"/>
              <a:gd name="connsiteY9747" fmla="*/ 926100 h 2160250"/>
              <a:gd name="connsiteX9748" fmla="*/ 2024941 w 12194024"/>
              <a:gd name="connsiteY9748" fmla="*/ 916088 h 2160250"/>
              <a:gd name="connsiteX9749" fmla="*/ 2036107 w 12194024"/>
              <a:gd name="connsiteY9749" fmla="*/ 926469 h 2160250"/>
              <a:gd name="connsiteX9750" fmla="*/ 2024572 w 12194024"/>
              <a:gd name="connsiteY9750" fmla="*/ 936574 h 2160250"/>
              <a:gd name="connsiteX9751" fmla="*/ 2567903 w 12194024"/>
              <a:gd name="connsiteY9751" fmla="*/ 936574 h 2160250"/>
              <a:gd name="connsiteX9752" fmla="*/ 2559137 w 12194024"/>
              <a:gd name="connsiteY9752" fmla="*/ 926100 h 2160250"/>
              <a:gd name="connsiteX9753" fmla="*/ 2568272 w 12194024"/>
              <a:gd name="connsiteY9753" fmla="*/ 916088 h 2160250"/>
              <a:gd name="connsiteX9754" fmla="*/ 2579438 w 12194024"/>
              <a:gd name="connsiteY9754" fmla="*/ 926469 h 2160250"/>
              <a:gd name="connsiteX9755" fmla="*/ 2567903 w 12194024"/>
              <a:gd name="connsiteY9755" fmla="*/ 936574 h 2160250"/>
              <a:gd name="connsiteX9756" fmla="*/ 2785402 w 12194024"/>
              <a:gd name="connsiteY9756" fmla="*/ 936574 h 2160250"/>
              <a:gd name="connsiteX9757" fmla="*/ 2776728 w 12194024"/>
              <a:gd name="connsiteY9757" fmla="*/ 924163 h 2160250"/>
              <a:gd name="connsiteX9758" fmla="*/ 2787524 w 12194024"/>
              <a:gd name="connsiteY9758" fmla="*/ 916135 h 2160250"/>
              <a:gd name="connsiteX9759" fmla="*/ 2796799 w 12194024"/>
              <a:gd name="connsiteY9759" fmla="*/ 926285 h 2160250"/>
              <a:gd name="connsiteX9760" fmla="*/ 2785402 w 12194024"/>
              <a:gd name="connsiteY9760" fmla="*/ 936574 h 2160250"/>
              <a:gd name="connsiteX9761" fmla="*/ 9735604 w 12194024"/>
              <a:gd name="connsiteY9761" fmla="*/ 936620 h 2160250"/>
              <a:gd name="connsiteX9762" fmla="*/ 9725915 w 12194024"/>
              <a:gd name="connsiteY9762" fmla="*/ 927116 h 2160250"/>
              <a:gd name="connsiteX9763" fmla="*/ 9735973 w 12194024"/>
              <a:gd name="connsiteY9763" fmla="*/ 915996 h 2160250"/>
              <a:gd name="connsiteX9764" fmla="*/ 9745892 w 12194024"/>
              <a:gd name="connsiteY9764" fmla="*/ 925362 h 2160250"/>
              <a:gd name="connsiteX9765" fmla="*/ 9735604 w 12194024"/>
              <a:gd name="connsiteY9765" fmla="*/ 936620 h 2160250"/>
              <a:gd name="connsiteX9766" fmla="*/ 10821391 w 12194024"/>
              <a:gd name="connsiteY9766" fmla="*/ 936620 h 2160250"/>
              <a:gd name="connsiteX9767" fmla="*/ 10812440 w 12194024"/>
              <a:gd name="connsiteY9767" fmla="*/ 926285 h 2160250"/>
              <a:gd name="connsiteX9768" fmla="*/ 10821437 w 12194024"/>
              <a:gd name="connsiteY9768" fmla="*/ 916135 h 2160250"/>
              <a:gd name="connsiteX9769" fmla="*/ 10832787 w 12194024"/>
              <a:gd name="connsiteY9769" fmla="*/ 926377 h 2160250"/>
              <a:gd name="connsiteX9770" fmla="*/ 10821391 w 12194024"/>
              <a:gd name="connsiteY9770" fmla="*/ 936620 h 2160250"/>
              <a:gd name="connsiteX9771" fmla="*/ 11473380 w 12194024"/>
              <a:gd name="connsiteY9771" fmla="*/ 936620 h 2160250"/>
              <a:gd name="connsiteX9772" fmla="*/ 11464430 w 12194024"/>
              <a:gd name="connsiteY9772" fmla="*/ 926285 h 2160250"/>
              <a:gd name="connsiteX9773" fmla="*/ 11473427 w 12194024"/>
              <a:gd name="connsiteY9773" fmla="*/ 916135 h 2160250"/>
              <a:gd name="connsiteX9774" fmla="*/ 11484777 w 12194024"/>
              <a:gd name="connsiteY9774" fmla="*/ 926377 h 2160250"/>
              <a:gd name="connsiteX9775" fmla="*/ 11473380 w 12194024"/>
              <a:gd name="connsiteY9775" fmla="*/ 936620 h 2160250"/>
              <a:gd name="connsiteX9776" fmla="*/ 504340 w 12194024"/>
              <a:gd name="connsiteY9776" fmla="*/ 936620 h 2160250"/>
              <a:gd name="connsiteX9777" fmla="*/ 494651 w 12194024"/>
              <a:gd name="connsiteY9777" fmla="*/ 927116 h 2160250"/>
              <a:gd name="connsiteX9778" fmla="*/ 504709 w 12194024"/>
              <a:gd name="connsiteY9778" fmla="*/ 915996 h 2160250"/>
              <a:gd name="connsiteX9779" fmla="*/ 514628 w 12194024"/>
              <a:gd name="connsiteY9779" fmla="*/ 925362 h 2160250"/>
              <a:gd name="connsiteX9780" fmla="*/ 504340 w 12194024"/>
              <a:gd name="connsiteY9780" fmla="*/ 936620 h 2160250"/>
              <a:gd name="connsiteX9781" fmla="*/ 1047672 w 12194024"/>
              <a:gd name="connsiteY9781" fmla="*/ 936620 h 2160250"/>
              <a:gd name="connsiteX9782" fmla="*/ 1037983 w 12194024"/>
              <a:gd name="connsiteY9782" fmla="*/ 927116 h 2160250"/>
              <a:gd name="connsiteX9783" fmla="*/ 1048041 w 12194024"/>
              <a:gd name="connsiteY9783" fmla="*/ 915996 h 2160250"/>
              <a:gd name="connsiteX9784" fmla="*/ 1057961 w 12194024"/>
              <a:gd name="connsiteY9784" fmla="*/ 925362 h 2160250"/>
              <a:gd name="connsiteX9785" fmla="*/ 1047672 w 12194024"/>
              <a:gd name="connsiteY9785" fmla="*/ 936620 h 2160250"/>
              <a:gd name="connsiteX9786" fmla="*/ 1591003 w 12194024"/>
              <a:gd name="connsiteY9786" fmla="*/ 936620 h 2160250"/>
              <a:gd name="connsiteX9787" fmla="*/ 1581315 w 12194024"/>
              <a:gd name="connsiteY9787" fmla="*/ 927116 h 2160250"/>
              <a:gd name="connsiteX9788" fmla="*/ 1591373 w 12194024"/>
              <a:gd name="connsiteY9788" fmla="*/ 915996 h 2160250"/>
              <a:gd name="connsiteX9789" fmla="*/ 1601292 w 12194024"/>
              <a:gd name="connsiteY9789" fmla="*/ 925362 h 2160250"/>
              <a:gd name="connsiteX9790" fmla="*/ 1591003 w 12194024"/>
              <a:gd name="connsiteY9790" fmla="*/ 936620 h 2160250"/>
              <a:gd name="connsiteX9791" fmla="*/ 2350774 w 12194024"/>
              <a:gd name="connsiteY9791" fmla="*/ 936620 h 2160250"/>
              <a:gd name="connsiteX9792" fmla="*/ 2341823 w 12194024"/>
              <a:gd name="connsiteY9792" fmla="*/ 926285 h 2160250"/>
              <a:gd name="connsiteX9793" fmla="*/ 2350820 w 12194024"/>
              <a:gd name="connsiteY9793" fmla="*/ 916135 h 2160250"/>
              <a:gd name="connsiteX9794" fmla="*/ 2362170 w 12194024"/>
              <a:gd name="connsiteY9794" fmla="*/ 926377 h 2160250"/>
              <a:gd name="connsiteX9795" fmla="*/ 2350774 w 12194024"/>
              <a:gd name="connsiteY9795" fmla="*/ 936620 h 2160250"/>
              <a:gd name="connsiteX9796" fmla="*/ 3655628 w 12194024"/>
              <a:gd name="connsiteY9796" fmla="*/ 936620 h 2160250"/>
              <a:gd name="connsiteX9797" fmla="*/ 3645940 w 12194024"/>
              <a:gd name="connsiteY9797" fmla="*/ 927116 h 2160250"/>
              <a:gd name="connsiteX9798" fmla="*/ 3655997 w 12194024"/>
              <a:gd name="connsiteY9798" fmla="*/ 915996 h 2160250"/>
              <a:gd name="connsiteX9799" fmla="*/ 3665918 w 12194024"/>
              <a:gd name="connsiteY9799" fmla="*/ 925362 h 2160250"/>
              <a:gd name="connsiteX9800" fmla="*/ 3655628 w 12194024"/>
              <a:gd name="connsiteY9800" fmla="*/ 936620 h 2160250"/>
              <a:gd name="connsiteX9801" fmla="*/ 4741416 w 12194024"/>
              <a:gd name="connsiteY9801" fmla="*/ 936620 h 2160250"/>
              <a:gd name="connsiteX9802" fmla="*/ 4732465 w 12194024"/>
              <a:gd name="connsiteY9802" fmla="*/ 926285 h 2160250"/>
              <a:gd name="connsiteX9803" fmla="*/ 4741462 w 12194024"/>
              <a:gd name="connsiteY9803" fmla="*/ 916135 h 2160250"/>
              <a:gd name="connsiteX9804" fmla="*/ 4752813 w 12194024"/>
              <a:gd name="connsiteY9804" fmla="*/ 926377 h 2160250"/>
              <a:gd name="connsiteX9805" fmla="*/ 4741416 w 12194024"/>
              <a:gd name="connsiteY9805" fmla="*/ 936620 h 2160250"/>
              <a:gd name="connsiteX9806" fmla="*/ 5393405 w 12194024"/>
              <a:gd name="connsiteY9806" fmla="*/ 936620 h 2160250"/>
              <a:gd name="connsiteX9807" fmla="*/ 5384454 w 12194024"/>
              <a:gd name="connsiteY9807" fmla="*/ 926285 h 2160250"/>
              <a:gd name="connsiteX9808" fmla="*/ 5393452 w 12194024"/>
              <a:gd name="connsiteY9808" fmla="*/ 916135 h 2160250"/>
              <a:gd name="connsiteX9809" fmla="*/ 5404802 w 12194024"/>
              <a:gd name="connsiteY9809" fmla="*/ 926377 h 2160250"/>
              <a:gd name="connsiteX9810" fmla="*/ 5393405 w 12194024"/>
              <a:gd name="connsiteY9810" fmla="*/ 936620 h 2160250"/>
              <a:gd name="connsiteX9811" fmla="*/ 6584315 w 12194024"/>
              <a:gd name="connsiteY9811" fmla="*/ 936620 h 2160250"/>
              <a:gd name="connsiteX9812" fmla="*/ 6574626 w 12194024"/>
              <a:gd name="connsiteY9812" fmla="*/ 927116 h 2160250"/>
              <a:gd name="connsiteX9813" fmla="*/ 6584684 w 12194024"/>
              <a:gd name="connsiteY9813" fmla="*/ 915996 h 2160250"/>
              <a:gd name="connsiteX9814" fmla="*/ 6594604 w 12194024"/>
              <a:gd name="connsiteY9814" fmla="*/ 925362 h 2160250"/>
              <a:gd name="connsiteX9815" fmla="*/ 6584315 w 12194024"/>
              <a:gd name="connsiteY9815" fmla="*/ 936620 h 2160250"/>
              <a:gd name="connsiteX9816" fmla="*/ 7127648 w 12194024"/>
              <a:gd name="connsiteY9816" fmla="*/ 936620 h 2160250"/>
              <a:gd name="connsiteX9817" fmla="*/ 7117958 w 12194024"/>
              <a:gd name="connsiteY9817" fmla="*/ 927116 h 2160250"/>
              <a:gd name="connsiteX9818" fmla="*/ 7128017 w 12194024"/>
              <a:gd name="connsiteY9818" fmla="*/ 915996 h 2160250"/>
              <a:gd name="connsiteX9819" fmla="*/ 7137936 w 12194024"/>
              <a:gd name="connsiteY9819" fmla="*/ 925362 h 2160250"/>
              <a:gd name="connsiteX9820" fmla="*/ 7127648 w 12194024"/>
              <a:gd name="connsiteY9820" fmla="*/ 936620 h 2160250"/>
              <a:gd name="connsiteX9821" fmla="*/ 7670979 w 12194024"/>
              <a:gd name="connsiteY9821" fmla="*/ 936621 h 2160250"/>
              <a:gd name="connsiteX9822" fmla="*/ 7661290 w 12194024"/>
              <a:gd name="connsiteY9822" fmla="*/ 927116 h 2160250"/>
              <a:gd name="connsiteX9823" fmla="*/ 7671349 w 12194024"/>
              <a:gd name="connsiteY9823" fmla="*/ 915996 h 2160250"/>
              <a:gd name="connsiteX9824" fmla="*/ 7681268 w 12194024"/>
              <a:gd name="connsiteY9824" fmla="*/ 925362 h 2160250"/>
              <a:gd name="connsiteX9825" fmla="*/ 7670979 w 12194024"/>
              <a:gd name="connsiteY9825" fmla="*/ 936621 h 2160250"/>
              <a:gd name="connsiteX9826" fmla="*/ 8430749 w 12194024"/>
              <a:gd name="connsiteY9826" fmla="*/ 936621 h 2160250"/>
              <a:gd name="connsiteX9827" fmla="*/ 8421798 w 12194024"/>
              <a:gd name="connsiteY9827" fmla="*/ 926285 h 2160250"/>
              <a:gd name="connsiteX9828" fmla="*/ 8430795 w 12194024"/>
              <a:gd name="connsiteY9828" fmla="*/ 916135 h 2160250"/>
              <a:gd name="connsiteX9829" fmla="*/ 8442146 w 12194024"/>
              <a:gd name="connsiteY9829" fmla="*/ 926377 h 2160250"/>
              <a:gd name="connsiteX9830" fmla="*/ 8430749 w 12194024"/>
              <a:gd name="connsiteY9830" fmla="*/ 936621 h 2160250"/>
              <a:gd name="connsiteX9831" fmla="*/ 10061529 w 12194024"/>
              <a:gd name="connsiteY9831" fmla="*/ 936667 h 2160250"/>
              <a:gd name="connsiteX9832" fmla="*/ 10051885 w 12194024"/>
              <a:gd name="connsiteY9832" fmla="*/ 927069 h 2160250"/>
              <a:gd name="connsiteX9833" fmla="*/ 10062036 w 12194024"/>
              <a:gd name="connsiteY9833" fmla="*/ 915996 h 2160250"/>
              <a:gd name="connsiteX9834" fmla="*/ 10071911 w 12194024"/>
              <a:gd name="connsiteY9834" fmla="*/ 925455 h 2160250"/>
              <a:gd name="connsiteX9835" fmla="*/ 10061529 w 12194024"/>
              <a:gd name="connsiteY9835" fmla="*/ 936667 h 2160250"/>
              <a:gd name="connsiteX9836" fmla="*/ 10496204 w 12194024"/>
              <a:gd name="connsiteY9836" fmla="*/ 936667 h 2160250"/>
              <a:gd name="connsiteX9837" fmla="*/ 10486561 w 12194024"/>
              <a:gd name="connsiteY9837" fmla="*/ 927069 h 2160250"/>
              <a:gd name="connsiteX9838" fmla="*/ 10496712 w 12194024"/>
              <a:gd name="connsiteY9838" fmla="*/ 915996 h 2160250"/>
              <a:gd name="connsiteX9839" fmla="*/ 10506585 w 12194024"/>
              <a:gd name="connsiteY9839" fmla="*/ 925455 h 2160250"/>
              <a:gd name="connsiteX9840" fmla="*/ 10496204 w 12194024"/>
              <a:gd name="connsiteY9840" fmla="*/ 936667 h 2160250"/>
              <a:gd name="connsiteX9841" fmla="*/ 10604861 w 12194024"/>
              <a:gd name="connsiteY9841" fmla="*/ 936667 h 2160250"/>
              <a:gd name="connsiteX9842" fmla="*/ 10595219 w 12194024"/>
              <a:gd name="connsiteY9842" fmla="*/ 927069 h 2160250"/>
              <a:gd name="connsiteX9843" fmla="*/ 10605369 w 12194024"/>
              <a:gd name="connsiteY9843" fmla="*/ 915996 h 2160250"/>
              <a:gd name="connsiteX9844" fmla="*/ 10615243 w 12194024"/>
              <a:gd name="connsiteY9844" fmla="*/ 925455 h 2160250"/>
              <a:gd name="connsiteX9845" fmla="*/ 10604861 w 12194024"/>
              <a:gd name="connsiteY9845" fmla="*/ 936667 h 2160250"/>
              <a:gd name="connsiteX9846" fmla="*/ 11908885 w 12194024"/>
              <a:gd name="connsiteY9846" fmla="*/ 936667 h 2160250"/>
              <a:gd name="connsiteX9847" fmla="*/ 11899242 w 12194024"/>
              <a:gd name="connsiteY9847" fmla="*/ 927069 h 2160250"/>
              <a:gd name="connsiteX9848" fmla="*/ 11909393 w 12194024"/>
              <a:gd name="connsiteY9848" fmla="*/ 915996 h 2160250"/>
              <a:gd name="connsiteX9849" fmla="*/ 11919267 w 12194024"/>
              <a:gd name="connsiteY9849" fmla="*/ 925455 h 2160250"/>
              <a:gd name="connsiteX9850" fmla="*/ 11908885 w 12194024"/>
              <a:gd name="connsiteY9850" fmla="*/ 936667 h 2160250"/>
              <a:gd name="connsiteX9851" fmla="*/ 3981554 w 12194024"/>
              <a:gd name="connsiteY9851" fmla="*/ 936667 h 2160250"/>
              <a:gd name="connsiteX9852" fmla="*/ 3971911 w 12194024"/>
              <a:gd name="connsiteY9852" fmla="*/ 927069 h 2160250"/>
              <a:gd name="connsiteX9853" fmla="*/ 3982062 w 12194024"/>
              <a:gd name="connsiteY9853" fmla="*/ 915996 h 2160250"/>
              <a:gd name="connsiteX9854" fmla="*/ 3991935 w 12194024"/>
              <a:gd name="connsiteY9854" fmla="*/ 925455 h 2160250"/>
              <a:gd name="connsiteX9855" fmla="*/ 3981554 w 12194024"/>
              <a:gd name="connsiteY9855" fmla="*/ 936667 h 2160250"/>
              <a:gd name="connsiteX9856" fmla="*/ 4416229 w 12194024"/>
              <a:gd name="connsiteY9856" fmla="*/ 936667 h 2160250"/>
              <a:gd name="connsiteX9857" fmla="*/ 4406586 w 12194024"/>
              <a:gd name="connsiteY9857" fmla="*/ 927069 h 2160250"/>
              <a:gd name="connsiteX9858" fmla="*/ 4416737 w 12194024"/>
              <a:gd name="connsiteY9858" fmla="*/ 915996 h 2160250"/>
              <a:gd name="connsiteX9859" fmla="*/ 4426610 w 12194024"/>
              <a:gd name="connsiteY9859" fmla="*/ 925455 h 2160250"/>
              <a:gd name="connsiteX9860" fmla="*/ 4416229 w 12194024"/>
              <a:gd name="connsiteY9860" fmla="*/ 936667 h 2160250"/>
              <a:gd name="connsiteX9861" fmla="*/ 4524886 w 12194024"/>
              <a:gd name="connsiteY9861" fmla="*/ 936667 h 2160250"/>
              <a:gd name="connsiteX9862" fmla="*/ 4515243 w 12194024"/>
              <a:gd name="connsiteY9862" fmla="*/ 927069 h 2160250"/>
              <a:gd name="connsiteX9863" fmla="*/ 4525394 w 12194024"/>
              <a:gd name="connsiteY9863" fmla="*/ 915996 h 2160250"/>
              <a:gd name="connsiteX9864" fmla="*/ 4535268 w 12194024"/>
              <a:gd name="connsiteY9864" fmla="*/ 925455 h 2160250"/>
              <a:gd name="connsiteX9865" fmla="*/ 4524886 w 12194024"/>
              <a:gd name="connsiteY9865" fmla="*/ 936667 h 2160250"/>
              <a:gd name="connsiteX9866" fmla="*/ 5828911 w 12194024"/>
              <a:gd name="connsiteY9866" fmla="*/ 936667 h 2160250"/>
              <a:gd name="connsiteX9867" fmla="*/ 5819267 w 12194024"/>
              <a:gd name="connsiteY9867" fmla="*/ 927069 h 2160250"/>
              <a:gd name="connsiteX9868" fmla="*/ 5829418 w 12194024"/>
              <a:gd name="connsiteY9868" fmla="*/ 915996 h 2160250"/>
              <a:gd name="connsiteX9869" fmla="*/ 5839292 w 12194024"/>
              <a:gd name="connsiteY9869" fmla="*/ 925455 h 2160250"/>
              <a:gd name="connsiteX9870" fmla="*/ 5828911 w 12194024"/>
              <a:gd name="connsiteY9870" fmla="*/ 936667 h 2160250"/>
              <a:gd name="connsiteX9871" fmla="*/ 9192364 w 12194024"/>
              <a:gd name="connsiteY9871" fmla="*/ 936713 h 2160250"/>
              <a:gd name="connsiteX9872" fmla="*/ 9182582 w 12194024"/>
              <a:gd name="connsiteY9872" fmla="*/ 927254 h 2160250"/>
              <a:gd name="connsiteX9873" fmla="*/ 9192595 w 12194024"/>
              <a:gd name="connsiteY9873" fmla="*/ 916042 h 2160250"/>
              <a:gd name="connsiteX9874" fmla="*/ 9202607 w 12194024"/>
              <a:gd name="connsiteY9874" fmla="*/ 925409 h 2160250"/>
              <a:gd name="connsiteX9875" fmla="*/ 9192364 w 12194024"/>
              <a:gd name="connsiteY9875" fmla="*/ 936713 h 2160250"/>
              <a:gd name="connsiteX9876" fmla="*/ 9301068 w 12194024"/>
              <a:gd name="connsiteY9876" fmla="*/ 936713 h 2160250"/>
              <a:gd name="connsiteX9877" fmla="*/ 9291240 w 12194024"/>
              <a:gd name="connsiteY9877" fmla="*/ 927300 h 2160250"/>
              <a:gd name="connsiteX9878" fmla="*/ 9301160 w 12194024"/>
              <a:gd name="connsiteY9878" fmla="*/ 916042 h 2160250"/>
              <a:gd name="connsiteX9879" fmla="*/ 9311218 w 12194024"/>
              <a:gd name="connsiteY9879" fmla="*/ 925316 h 2160250"/>
              <a:gd name="connsiteX9880" fmla="*/ 9301068 w 12194024"/>
              <a:gd name="connsiteY9880" fmla="*/ 936713 h 2160250"/>
              <a:gd name="connsiteX9881" fmla="*/ 9627270 w 12194024"/>
              <a:gd name="connsiteY9881" fmla="*/ 936713 h 2160250"/>
              <a:gd name="connsiteX9882" fmla="*/ 9617258 w 12194024"/>
              <a:gd name="connsiteY9882" fmla="*/ 925362 h 2160250"/>
              <a:gd name="connsiteX9883" fmla="*/ 9627039 w 12194024"/>
              <a:gd name="connsiteY9883" fmla="*/ 916042 h 2160250"/>
              <a:gd name="connsiteX9884" fmla="*/ 9637282 w 12194024"/>
              <a:gd name="connsiteY9884" fmla="*/ 927208 h 2160250"/>
              <a:gd name="connsiteX9885" fmla="*/ 9627270 w 12194024"/>
              <a:gd name="connsiteY9885" fmla="*/ 936713 h 2160250"/>
              <a:gd name="connsiteX9886" fmla="*/ 9844584 w 12194024"/>
              <a:gd name="connsiteY9886" fmla="*/ 936713 h 2160250"/>
              <a:gd name="connsiteX9887" fmla="*/ 9834573 w 12194024"/>
              <a:gd name="connsiteY9887" fmla="*/ 925316 h 2160250"/>
              <a:gd name="connsiteX9888" fmla="*/ 9844354 w 12194024"/>
              <a:gd name="connsiteY9888" fmla="*/ 916042 h 2160250"/>
              <a:gd name="connsiteX9889" fmla="*/ 9854596 w 12194024"/>
              <a:gd name="connsiteY9889" fmla="*/ 927208 h 2160250"/>
              <a:gd name="connsiteX9890" fmla="*/ 9844584 w 12194024"/>
              <a:gd name="connsiteY9890" fmla="*/ 936713 h 2160250"/>
              <a:gd name="connsiteX9891" fmla="*/ 9953148 w 12194024"/>
              <a:gd name="connsiteY9891" fmla="*/ 936713 h 2160250"/>
              <a:gd name="connsiteX9892" fmla="*/ 9943275 w 12194024"/>
              <a:gd name="connsiteY9892" fmla="*/ 925224 h 2160250"/>
              <a:gd name="connsiteX9893" fmla="*/ 9953148 w 12194024"/>
              <a:gd name="connsiteY9893" fmla="*/ 916042 h 2160250"/>
              <a:gd name="connsiteX9894" fmla="*/ 9963253 w 12194024"/>
              <a:gd name="connsiteY9894" fmla="*/ 927347 h 2160250"/>
              <a:gd name="connsiteX9895" fmla="*/ 9953148 w 12194024"/>
              <a:gd name="connsiteY9895" fmla="*/ 936713 h 2160250"/>
              <a:gd name="connsiteX9896" fmla="*/ 10170417 w 12194024"/>
              <a:gd name="connsiteY9896" fmla="*/ 936713 h 2160250"/>
              <a:gd name="connsiteX9897" fmla="*/ 10160589 w 12194024"/>
              <a:gd name="connsiteY9897" fmla="*/ 927300 h 2160250"/>
              <a:gd name="connsiteX9898" fmla="*/ 10168387 w 12194024"/>
              <a:gd name="connsiteY9898" fmla="*/ 916227 h 2160250"/>
              <a:gd name="connsiteX9899" fmla="*/ 10180568 w 12194024"/>
              <a:gd name="connsiteY9899" fmla="*/ 925316 h 2160250"/>
              <a:gd name="connsiteX9900" fmla="*/ 10170417 w 12194024"/>
              <a:gd name="connsiteY9900" fmla="*/ 936713 h 2160250"/>
              <a:gd name="connsiteX9901" fmla="*/ 10279074 w 12194024"/>
              <a:gd name="connsiteY9901" fmla="*/ 936713 h 2160250"/>
              <a:gd name="connsiteX9902" fmla="*/ 10269246 w 12194024"/>
              <a:gd name="connsiteY9902" fmla="*/ 927300 h 2160250"/>
              <a:gd name="connsiteX9903" fmla="*/ 10279167 w 12194024"/>
              <a:gd name="connsiteY9903" fmla="*/ 916042 h 2160250"/>
              <a:gd name="connsiteX9904" fmla="*/ 10289225 w 12194024"/>
              <a:gd name="connsiteY9904" fmla="*/ 925316 h 2160250"/>
              <a:gd name="connsiteX9905" fmla="*/ 10279074 w 12194024"/>
              <a:gd name="connsiteY9905" fmla="*/ 936713 h 2160250"/>
              <a:gd name="connsiteX9906" fmla="*/ 10387732 w 12194024"/>
              <a:gd name="connsiteY9906" fmla="*/ 936713 h 2160250"/>
              <a:gd name="connsiteX9907" fmla="*/ 10377904 w 12194024"/>
              <a:gd name="connsiteY9907" fmla="*/ 927300 h 2160250"/>
              <a:gd name="connsiteX9908" fmla="*/ 10387824 w 12194024"/>
              <a:gd name="connsiteY9908" fmla="*/ 916042 h 2160250"/>
              <a:gd name="connsiteX9909" fmla="*/ 10397882 w 12194024"/>
              <a:gd name="connsiteY9909" fmla="*/ 925316 h 2160250"/>
              <a:gd name="connsiteX9910" fmla="*/ 10387732 w 12194024"/>
              <a:gd name="connsiteY9910" fmla="*/ 936713 h 2160250"/>
              <a:gd name="connsiteX9911" fmla="*/ 10713934 w 12194024"/>
              <a:gd name="connsiteY9911" fmla="*/ 936713 h 2160250"/>
              <a:gd name="connsiteX9912" fmla="*/ 10703922 w 12194024"/>
              <a:gd name="connsiteY9912" fmla="*/ 925362 h 2160250"/>
              <a:gd name="connsiteX9913" fmla="*/ 10713703 w 12194024"/>
              <a:gd name="connsiteY9913" fmla="*/ 916042 h 2160250"/>
              <a:gd name="connsiteX9914" fmla="*/ 10723945 w 12194024"/>
              <a:gd name="connsiteY9914" fmla="*/ 927208 h 2160250"/>
              <a:gd name="connsiteX9915" fmla="*/ 10713934 w 12194024"/>
              <a:gd name="connsiteY9915" fmla="*/ 936713 h 2160250"/>
              <a:gd name="connsiteX9916" fmla="*/ 10931063 w 12194024"/>
              <a:gd name="connsiteY9916" fmla="*/ 936713 h 2160250"/>
              <a:gd name="connsiteX9917" fmla="*/ 10921235 w 12194024"/>
              <a:gd name="connsiteY9917" fmla="*/ 927300 h 2160250"/>
              <a:gd name="connsiteX9918" fmla="*/ 10931155 w 12194024"/>
              <a:gd name="connsiteY9918" fmla="*/ 916042 h 2160250"/>
              <a:gd name="connsiteX9919" fmla="*/ 10941214 w 12194024"/>
              <a:gd name="connsiteY9919" fmla="*/ 925316 h 2160250"/>
              <a:gd name="connsiteX9920" fmla="*/ 10931063 w 12194024"/>
              <a:gd name="connsiteY9920" fmla="*/ 936713 h 2160250"/>
              <a:gd name="connsiteX9921" fmla="*/ 11583100 w 12194024"/>
              <a:gd name="connsiteY9921" fmla="*/ 936713 h 2160250"/>
              <a:gd name="connsiteX9922" fmla="*/ 11573272 w 12194024"/>
              <a:gd name="connsiteY9922" fmla="*/ 927300 h 2160250"/>
              <a:gd name="connsiteX9923" fmla="*/ 11581068 w 12194024"/>
              <a:gd name="connsiteY9923" fmla="*/ 916227 h 2160250"/>
              <a:gd name="connsiteX9924" fmla="*/ 11593248 w 12194024"/>
              <a:gd name="connsiteY9924" fmla="*/ 925316 h 2160250"/>
              <a:gd name="connsiteX9925" fmla="*/ 11583100 w 12194024"/>
              <a:gd name="connsiteY9925" fmla="*/ 936713 h 2160250"/>
              <a:gd name="connsiteX9926" fmla="*/ 11691755 w 12194024"/>
              <a:gd name="connsiteY9926" fmla="*/ 936713 h 2160250"/>
              <a:gd name="connsiteX9927" fmla="*/ 11681928 w 12194024"/>
              <a:gd name="connsiteY9927" fmla="*/ 927300 h 2160250"/>
              <a:gd name="connsiteX9928" fmla="*/ 11691848 w 12194024"/>
              <a:gd name="connsiteY9928" fmla="*/ 916042 h 2160250"/>
              <a:gd name="connsiteX9929" fmla="*/ 11701906 w 12194024"/>
              <a:gd name="connsiteY9929" fmla="*/ 925316 h 2160250"/>
              <a:gd name="connsiteX9930" fmla="*/ 11691755 w 12194024"/>
              <a:gd name="connsiteY9930" fmla="*/ 936713 h 2160250"/>
              <a:gd name="connsiteX9931" fmla="*/ 11800597 w 12194024"/>
              <a:gd name="connsiteY9931" fmla="*/ 936713 h 2160250"/>
              <a:gd name="connsiteX9932" fmla="*/ 11790585 w 12194024"/>
              <a:gd name="connsiteY9932" fmla="*/ 925362 h 2160250"/>
              <a:gd name="connsiteX9933" fmla="*/ 11800366 w 12194024"/>
              <a:gd name="connsiteY9933" fmla="*/ 916042 h 2160250"/>
              <a:gd name="connsiteX9934" fmla="*/ 11810609 w 12194024"/>
              <a:gd name="connsiteY9934" fmla="*/ 927208 h 2160250"/>
              <a:gd name="connsiteX9935" fmla="*/ 11800597 w 12194024"/>
              <a:gd name="connsiteY9935" fmla="*/ 936713 h 2160250"/>
              <a:gd name="connsiteX9936" fmla="*/ 12126338 w 12194024"/>
              <a:gd name="connsiteY9936" fmla="*/ 936713 h 2160250"/>
              <a:gd name="connsiteX9937" fmla="*/ 12116557 w 12194024"/>
              <a:gd name="connsiteY9937" fmla="*/ 927254 h 2160250"/>
              <a:gd name="connsiteX9938" fmla="*/ 12126569 w 12194024"/>
              <a:gd name="connsiteY9938" fmla="*/ 916042 h 2160250"/>
              <a:gd name="connsiteX9939" fmla="*/ 12136582 w 12194024"/>
              <a:gd name="connsiteY9939" fmla="*/ 925409 h 2160250"/>
              <a:gd name="connsiteX9940" fmla="*/ 12126338 w 12194024"/>
              <a:gd name="connsiteY9940" fmla="*/ 936713 h 2160250"/>
              <a:gd name="connsiteX9941" fmla="*/ 69758 w 12194024"/>
              <a:gd name="connsiteY9941" fmla="*/ 936713 h 2160250"/>
              <a:gd name="connsiteX9942" fmla="*/ 59976 w 12194024"/>
              <a:gd name="connsiteY9942" fmla="*/ 927254 h 2160250"/>
              <a:gd name="connsiteX9943" fmla="*/ 69988 w 12194024"/>
              <a:gd name="connsiteY9943" fmla="*/ 916042 h 2160250"/>
              <a:gd name="connsiteX9944" fmla="*/ 80001 w 12194024"/>
              <a:gd name="connsiteY9944" fmla="*/ 925408 h 2160250"/>
              <a:gd name="connsiteX9945" fmla="*/ 69758 w 12194024"/>
              <a:gd name="connsiteY9945" fmla="*/ 936713 h 2160250"/>
              <a:gd name="connsiteX9946" fmla="*/ 613136 w 12194024"/>
              <a:gd name="connsiteY9946" fmla="*/ 936713 h 2160250"/>
              <a:gd name="connsiteX9947" fmla="*/ 603308 w 12194024"/>
              <a:gd name="connsiteY9947" fmla="*/ 927300 h 2160250"/>
              <a:gd name="connsiteX9948" fmla="*/ 611105 w 12194024"/>
              <a:gd name="connsiteY9948" fmla="*/ 916227 h 2160250"/>
              <a:gd name="connsiteX9949" fmla="*/ 623286 w 12194024"/>
              <a:gd name="connsiteY9949" fmla="*/ 925316 h 2160250"/>
              <a:gd name="connsiteX9950" fmla="*/ 613136 w 12194024"/>
              <a:gd name="connsiteY9950" fmla="*/ 936713 h 2160250"/>
              <a:gd name="connsiteX9951" fmla="*/ 721931 w 12194024"/>
              <a:gd name="connsiteY9951" fmla="*/ 936713 h 2160250"/>
              <a:gd name="connsiteX9952" fmla="*/ 711919 w 12194024"/>
              <a:gd name="connsiteY9952" fmla="*/ 925316 h 2160250"/>
              <a:gd name="connsiteX9953" fmla="*/ 721700 w 12194024"/>
              <a:gd name="connsiteY9953" fmla="*/ 916042 h 2160250"/>
              <a:gd name="connsiteX9954" fmla="*/ 731943 w 12194024"/>
              <a:gd name="connsiteY9954" fmla="*/ 927208 h 2160250"/>
              <a:gd name="connsiteX9955" fmla="*/ 721931 w 12194024"/>
              <a:gd name="connsiteY9955" fmla="*/ 936713 h 2160250"/>
              <a:gd name="connsiteX9956" fmla="*/ 830634 w 12194024"/>
              <a:gd name="connsiteY9956" fmla="*/ 936713 h 2160250"/>
              <a:gd name="connsiteX9957" fmla="*/ 820622 w 12194024"/>
              <a:gd name="connsiteY9957" fmla="*/ 925316 h 2160250"/>
              <a:gd name="connsiteX9958" fmla="*/ 830403 w 12194024"/>
              <a:gd name="connsiteY9958" fmla="*/ 916042 h 2160250"/>
              <a:gd name="connsiteX9959" fmla="*/ 840647 w 12194024"/>
              <a:gd name="connsiteY9959" fmla="*/ 927208 h 2160250"/>
              <a:gd name="connsiteX9960" fmla="*/ 830634 w 12194024"/>
              <a:gd name="connsiteY9960" fmla="*/ 936713 h 2160250"/>
              <a:gd name="connsiteX9961" fmla="*/ 939061 w 12194024"/>
              <a:gd name="connsiteY9961" fmla="*/ 936713 h 2160250"/>
              <a:gd name="connsiteX9962" fmla="*/ 929279 w 12194024"/>
              <a:gd name="connsiteY9962" fmla="*/ 927254 h 2160250"/>
              <a:gd name="connsiteX9963" fmla="*/ 939292 w 12194024"/>
              <a:gd name="connsiteY9963" fmla="*/ 916042 h 2160250"/>
              <a:gd name="connsiteX9964" fmla="*/ 949304 w 12194024"/>
              <a:gd name="connsiteY9964" fmla="*/ 925408 h 2160250"/>
              <a:gd name="connsiteX9965" fmla="*/ 939061 w 12194024"/>
              <a:gd name="connsiteY9965" fmla="*/ 936713 h 2160250"/>
              <a:gd name="connsiteX9966" fmla="*/ 1482439 w 12194024"/>
              <a:gd name="connsiteY9966" fmla="*/ 936713 h 2160250"/>
              <a:gd name="connsiteX9967" fmla="*/ 1472612 w 12194024"/>
              <a:gd name="connsiteY9967" fmla="*/ 927300 h 2160250"/>
              <a:gd name="connsiteX9968" fmla="*/ 1482531 w 12194024"/>
              <a:gd name="connsiteY9968" fmla="*/ 916042 h 2160250"/>
              <a:gd name="connsiteX9969" fmla="*/ 1492589 w 12194024"/>
              <a:gd name="connsiteY9969" fmla="*/ 925316 h 2160250"/>
              <a:gd name="connsiteX9970" fmla="*/ 1482439 w 12194024"/>
              <a:gd name="connsiteY9970" fmla="*/ 936713 h 2160250"/>
              <a:gd name="connsiteX9971" fmla="*/ 1808503 w 12194024"/>
              <a:gd name="connsiteY9971" fmla="*/ 936713 h 2160250"/>
              <a:gd name="connsiteX9972" fmla="*/ 1798628 w 12194024"/>
              <a:gd name="connsiteY9972" fmla="*/ 925224 h 2160250"/>
              <a:gd name="connsiteX9973" fmla="*/ 1808503 w 12194024"/>
              <a:gd name="connsiteY9973" fmla="*/ 916042 h 2160250"/>
              <a:gd name="connsiteX9974" fmla="*/ 1818607 w 12194024"/>
              <a:gd name="connsiteY9974" fmla="*/ 927346 h 2160250"/>
              <a:gd name="connsiteX9975" fmla="*/ 1808503 w 12194024"/>
              <a:gd name="connsiteY9975" fmla="*/ 936713 h 2160250"/>
              <a:gd name="connsiteX9976" fmla="*/ 1917114 w 12194024"/>
              <a:gd name="connsiteY9976" fmla="*/ 936713 h 2160250"/>
              <a:gd name="connsiteX9977" fmla="*/ 1907286 w 12194024"/>
              <a:gd name="connsiteY9977" fmla="*/ 927300 h 2160250"/>
              <a:gd name="connsiteX9978" fmla="*/ 1917206 w 12194024"/>
              <a:gd name="connsiteY9978" fmla="*/ 916042 h 2160250"/>
              <a:gd name="connsiteX9979" fmla="*/ 1927265 w 12194024"/>
              <a:gd name="connsiteY9979" fmla="*/ 925316 h 2160250"/>
              <a:gd name="connsiteX9980" fmla="*/ 1917114 w 12194024"/>
              <a:gd name="connsiteY9980" fmla="*/ 936713 h 2160250"/>
              <a:gd name="connsiteX9981" fmla="*/ 2134475 w 12194024"/>
              <a:gd name="connsiteY9981" fmla="*/ 936713 h 2160250"/>
              <a:gd name="connsiteX9982" fmla="*/ 2124601 w 12194024"/>
              <a:gd name="connsiteY9982" fmla="*/ 925224 h 2160250"/>
              <a:gd name="connsiteX9983" fmla="*/ 2134475 w 12194024"/>
              <a:gd name="connsiteY9983" fmla="*/ 916042 h 2160250"/>
              <a:gd name="connsiteX9984" fmla="*/ 2144580 w 12194024"/>
              <a:gd name="connsiteY9984" fmla="*/ 927346 h 2160250"/>
              <a:gd name="connsiteX9985" fmla="*/ 2134475 w 12194024"/>
              <a:gd name="connsiteY9985" fmla="*/ 936713 h 2160250"/>
              <a:gd name="connsiteX9986" fmla="*/ 2243270 w 12194024"/>
              <a:gd name="connsiteY9986" fmla="*/ 936713 h 2160250"/>
              <a:gd name="connsiteX9987" fmla="*/ 2233258 w 12194024"/>
              <a:gd name="connsiteY9987" fmla="*/ 925362 h 2160250"/>
              <a:gd name="connsiteX9988" fmla="*/ 2243040 w 12194024"/>
              <a:gd name="connsiteY9988" fmla="*/ 916042 h 2160250"/>
              <a:gd name="connsiteX9989" fmla="*/ 2253282 w 12194024"/>
              <a:gd name="connsiteY9989" fmla="*/ 927208 h 2160250"/>
              <a:gd name="connsiteX9990" fmla="*/ 2243270 w 12194024"/>
              <a:gd name="connsiteY9990" fmla="*/ 936713 h 2160250"/>
              <a:gd name="connsiteX9991" fmla="*/ 2460492 w 12194024"/>
              <a:gd name="connsiteY9991" fmla="*/ 936713 h 2160250"/>
              <a:gd name="connsiteX9992" fmla="*/ 2450619 w 12194024"/>
              <a:gd name="connsiteY9992" fmla="*/ 925224 h 2160250"/>
              <a:gd name="connsiteX9993" fmla="*/ 2460492 w 12194024"/>
              <a:gd name="connsiteY9993" fmla="*/ 916042 h 2160250"/>
              <a:gd name="connsiteX9994" fmla="*/ 2470596 w 12194024"/>
              <a:gd name="connsiteY9994" fmla="*/ 927346 h 2160250"/>
              <a:gd name="connsiteX9995" fmla="*/ 2460492 w 12194024"/>
              <a:gd name="connsiteY9995" fmla="*/ 936713 h 2160250"/>
              <a:gd name="connsiteX9996" fmla="*/ 2677714 w 12194024"/>
              <a:gd name="connsiteY9996" fmla="*/ 936713 h 2160250"/>
              <a:gd name="connsiteX9997" fmla="*/ 2667933 w 12194024"/>
              <a:gd name="connsiteY9997" fmla="*/ 927254 h 2160250"/>
              <a:gd name="connsiteX9998" fmla="*/ 2677944 w 12194024"/>
              <a:gd name="connsiteY9998" fmla="*/ 916042 h 2160250"/>
              <a:gd name="connsiteX9999" fmla="*/ 2687957 w 12194024"/>
              <a:gd name="connsiteY9999" fmla="*/ 925408 h 2160250"/>
              <a:gd name="connsiteX10000" fmla="*/ 2677714 w 12194024"/>
              <a:gd name="connsiteY10000" fmla="*/ 936713 h 2160250"/>
              <a:gd name="connsiteX10001" fmla="*/ 3112390 w 12194024"/>
              <a:gd name="connsiteY10001" fmla="*/ 936713 h 2160250"/>
              <a:gd name="connsiteX10002" fmla="*/ 3102608 w 12194024"/>
              <a:gd name="connsiteY10002" fmla="*/ 927254 h 2160250"/>
              <a:gd name="connsiteX10003" fmla="*/ 3112620 w 12194024"/>
              <a:gd name="connsiteY10003" fmla="*/ 916042 h 2160250"/>
              <a:gd name="connsiteX10004" fmla="*/ 3122632 w 12194024"/>
              <a:gd name="connsiteY10004" fmla="*/ 925408 h 2160250"/>
              <a:gd name="connsiteX10005" fmla="*/ 3112390 w 12194024"/>
              <a:gd name="connsiteY10005" fmla="*/ 936713 h 2160250"/>
              <a:gd name="connsiteX10006" fmla="*/ 3221093 w 12194024"/>
              <a:gd name="connsiteY10006" fmla="*/ 936713 h 2160250"/>
              <a:gd name="connsiteX10007" fmla="*/ 3211265 w 12194024"/>
              <a:gd name="connsiteY10007" fmla="*/ 927300 h 2160250"/>
              <a:gd name="connsiteX10008" fmla="*/ 3221185 w 12194024"/>
              <a:gd name="connsiteY10008" fmla="*/ 916042 h 2160250"/>
              <a:gd name="connsiteX10009" fmla="*/ 3231243 w 12194024"/>
              <a:gd name="connsiteY10009" fmla="*/ 925316 h 2160250"/>
              <a:gd name="connsiteX10010" fmla="*/ 3221093 w 12194024"/>
              <a:gd name="connsiteY10010" fmla="*/ 936713 h 2160250"/>
              <a:gd name="connsiteX10011" fmla="*/ 3547295 w 12194024"/>
              <a:gd name="connsiteY10011" fmla="*/ 936713 h 2160250"/>
              <a:gd name="connsiteX10012" fmla="*/ 3537282 w 12194024"/>
              <a:gd name="connsiteY10012" fmla="*/ 925362 h 2160250"/>
              <a:gd name="connsiteX10013" fmla="*/ 3547063 w 12194024"/>
              <a:gd name="connsiteY10013" fmla="*/ 916042 h 2160250"/>
              <a:gd name="connsiteX10014" fmla="*/ 3557306 w 12194024"/>
              <a:gd name="connsiteY10014" fmla="*/ 927208 h 2160250"/>
              <a:gd name="connsiteX10015" fmla="*/ 3547295 w 12194024"/>
              <a:gd name="connsiteY10015" fmla="*/ 936713 h 2160250"/>
              <a:gd name="connsiteX10016" fmla="*/ 3764608 w 12194024"/>
              <a:gd name="connsiteY10016" fmla="*/ 936713 h 2160250"/>
              <a:gd name="connsiteX10017" fmla="*/ 3754597 w 12194024"/>
              <a:gd name="connsiteY10017" fmla="*/ 925316 h 2160250"/>
              <a:gd name="connsiteX10018" fmla="*/ 3764378 w 12194024"/>
              <a:gd name="connsiteY10018" fmla="*/ 916042 h 2160250"/>
              <a:gd name="connsiteX10019" fmla="*/ 3774621 w 12194024"/>
              <a:gd name="connsiteY10019" fmla="*/ 927208 h 2160250"/>
              <a:gd name="connsiteX10020" fmla="*/ 3764608 w 12194024"/>
              <a:gd name="connsiteY10020" fmla="*/ 936713 h 2160250"/>
              <a:gd name="connsiteX10021" fmla="*/ 3873174 w 12194024"/>
              <a:gd name="connsiteY10021" fmla="*/ 936713 h 2160250"/>
              <a:gd name="connsiteX10022" fmla="*/ 3863300 w 12194024"/>
              <a:gd name="connsiteY10022" fmla="*/ 925224 h 2160250"/>
              <a:gd name="connsiteX10023" fmla="*/ 3873174 w 12194024"/>
              <a:gd name="connsiteY10023" fmla="*/ 916042 h 2160250"/>
              <a:gd name="connsiteX10024" fmla="*/ 3883278 w 12194024"/>
              <a:gd name="connsiteY10024" fmla="*/ 927346 h 2160250"/>
              <a:gd name="connsiteX10025" fmla="*/ 3873174 w 12194024"/>
              <a:gd name="connsiteY10025" fmla="*/ 936713 h 2160250"/>
              <a:gd name="connsiteX10026" fmla="*/ 4090442 w 12194024"/>
              <a:gd name="connsiteY10026" fmla="*/ 936713 h 2160250"/>
              <a:gd name="connsiteX10027" fmla="*/ 4080615 w 12194024"/>
              <a:gd name="connsiteY10027" fmla="*/ 927300 h 2160250"/>
              <a:gd name="connsiteX10028" fmla="*/ 4088412 w 12194024"/>
              <a:gd name="connsiteY10028" fmla="*/ 916227 h 2160250"/>
              <a:gd name="connsiteX10029" fmla="*/ 4100593 w 12194024"/>
              <a:gd name="connsiteY10029" fmla="*/ 925316 h 2160250"/>
              <a:gd name="connsiteX10030" fmla="*/ 4090442 w 12194024"/>
              <a:gd name="connsiteY10030" fmla="*/ 936713 h 2160250"/>
              <a:gd name="connsiteX10031" fmla="*/ 4199100 w 12194024"/>
              <a:gd name="connsiteY10031" fmla="*/ 936713 h 2160250"/>
              <a:gd name="connsiteX10032" fmla="*/ 4189271 w 12194024"/>
              <a:gd name="connsiteY10032" fmla="*/ 927300 h 2160250"/>
              <a:gd name="connsiteX10033" fmla="*/ 4199192 w 12194024"/>
              <a:gd name="connsiteY10033" fmla="*/ 916042 h 2160250"/>
              <a:gd name="connsiteX10034" fmla="*/ 4209250 w 12194024"/>
              <a:gd name="connsiteY10034" fmla="*/ 925316 h 2160250"/>
              <a:gd name="connsiteX10035" fmla="*/ 4199100 w 12194024"/>
              <a:gd name="connsiteY10035" fmla="*/ 936713 h 2160250"/>
              <a:gd name="connsiteX10036" fmla="*/ 4307756 w 12194024"/>
              <a:gd name="connsiteY10036" fmla="*/ 936713 h 2160250"/>
              <a:gd name="connsiteX10037" fmla="*/ 4297929 w 12194024"/>
              <a:gd name="connsiteY10037" fmla="*/ 927300 h 2160250"/>
              <a:gd name="connsiteX10038" fmla="*/ 4307849 w 12194024"/>
              <a:gd name="connsiteY10038" fmla="*/ 916042 h 2160250"/>
              <a:gd name="connsiteX10039" fmla="*/ 4317907 w 12194024"/>
              <a:gd name="connsiteY10039" fmla="*/ 925316 h 2160250"/>
              <a:gd name="connsiteX10040" fmla="*/ 4307756 w 12194024"/>
              <a:gd name="connsiteY10040" fmla="*/ 936713 h 2160250"/>
              <a:gd name="connsiteX10041" fmla="*/ 4633959 w 12194024"/>
              <a:gd name="connsiteY10041" fmla="*/ 936713 h 2160250"/>
              <a:gd name="connsiteX10042" fmla="*/ 4623947 w 12194024"/>
              <a:gd name="connsiteY10042" fmla="*/ 925362 h 2160250"/>
              <a:gd name="connsiteX10043" fmla="*/ 4633728 w 12194024"/>
              <a:gd name="connsiteY10043" fmla="*/ 916042 h 2160250"/>
              <a:gd name="connsiteX10044" fmla="*/ 4643971 w 12194024"/>
              <a:gd name="connsiteY10044" fmla="*/ 927208 h 2160250"/>
              <a:gd name="connsiteX10045" fmla="*/ 4633959 w 12194024"/>
              <a:gd name="connsiteY10045" fmla="*/ 936713 h 2160250"/>
              <a:gd name="connsiteX10046" fmla="*/ 4851089 w 12194024"/>
              <a:gd name="connsiteY10046" fmla="*/ 936713 h 2160250"/>
              <a:gd name="connsiteX10047" fmla="*/ 4841261 w 12194024"/>
              <a:gd name="connsiteY10047" fmla="*/ 927300 h 2160250"/>
              <a:gd name="connsiteX10048" fmla="*/ 4851181 w 12194024"/>
              <a:gd name="connsiteY10048" fmla="*/ 916042 h 2160250"/>
              <a:gd name="connsiteX10049" fmla="*/ 4861239 w 12194024"/>
              <a:gd name="connsiteY10049" fmla="*/ 925316 h 2160250"/>
              <a:gd name="connsiteX10050" fmla="*/ 4851089 w 12194024"/>
              <a:gd name="connsiteY10050" fmla="*/ 936713 h 2160250"/>
              <a:gd name="connsiteX10051" fmla="*/ 5503124 w 12194024"/>
              <a:gd name="connsiteY10051" fmla="*/ 936713 h 2160250"/>
              <a:gd name="connsiteX10052" fmla="*/ 5493296 w 12194024"/>
              <a:gd name="connsiteY10052" fmla="*/ 927300 h 2160250"/>
              <a:gd name="connsiteX10053" fmla="*/ 5501093 w 12194024"/>
              <a:gd name="connsiteY10053" fmla="*/ 916227 h 2160250"/>
              <a:gd name="connsiteX10054" fmla="*/ 5513274 w 12194024"/>
              <a:gd name="connsiteY10054" fmla="*/ 925316 h 2160250"/>
              <a:gd name="connsiteX10055" fmla="*/ 5503124 w 12194024"/>
              <a:gd name="connsiteY10055" fmla="*/ 936713 h 2160250"/>
              <a:gd name="connsiteX10056" fmla="*/ 5611781 w 12194024"/>
              <a:gd name="connsiteY10056" fmla="*/ 936713 h 2160250"/>
              <a:gd name="connsiteX10057" fmla="*/ 5601953 w 12194024"/>
              <a:gd name="connsiteY10057" fmla="*/ 927300 h 2160250"/>
              <a:gd name="connsiteX10058" fmla="*/ 5611873 w 12194024"/>
              <a:gd name="connsiteY10058" fmla="*/ 916042 h 2160250"/>
              <a:gd name="connsiteX10059" fmla="*/ 5621932 w 12194024"/>
              <a:gd name="connsiteY10059" fmla="*/ 925316 h 2160250"/>
              <a:gd name="connsiteX10060" fmla="*/ 5611781 w 12194024"/>
              <a:gd name="connsiteY10060" fmla="*/ 936713 h 2160250"/>
              <a:gd name="connsiteX10061" fmla="*/ 5720623 w 12194024"/>
              <a:gd name="connsiteY10061" fmla="*/ 936713 h 2160250"/>
              <a:gd name="connsiteX10062" fmla="*/ 5710611 w 12194024"/>
              <a:gd name="connsiteY10062" fmla="*/ 925362 h 2160250"/>
              <a:gd name="connsiteX10063" fmla="*/ 5720392 w 12194024"/>
              <a:gd name="connsiteY10063" fmla="*/ 916042 h 2160250"/>
              <a:gd name="connsiteX10064" fmla="*/ 5730635 w 12194024"/>
              <a:gd name="connsiteY10064" fmla="*/ 927208 h 2160250"/>
              <a:gd name="connsiteX10065" fmla="*/ 5720623 w 12194024"/>
              <a:gd name="connsiteY10065" fmla="*/ 936713 h 2160250"/>
              <a:gd name="connsiteX10066" fmla="*/ 6046364 w 12194024"/>
              <a:gd name="connsiteY10066" fmla="*/ 936713 h 2160250"/>
              <a:gd name="connsiteX10067" fmla="*/ 6036582 w 12194024"/>
              <a:gd name="connsiteY10067" fmla="*/ 927254 h 2160250"/>
              <a:gd name="connsiteX10068" fmla="*/ 6046594 w 12194024"/>
              <a:gd name="connsiteY10068" fmla="*/ 916042 h 2160250"/>
              <a:gd name="connsiteX10069" fmla="*/ 6056606 w 12194024"/>
              <a:gd name="connsiteY10069" fmla="*/ 925408 h 2160250"/>
              <a:gd name="connsiteX10070" fmla="*/ 6046364 w 12194024"/>
              <a:gd name="connsiteY10070" fmla="*/ 936713 h 2160250"/>
              <a:gd name="connsiteX10071" fmla="*/ 6149733 w 12194024"/>
              <a:gd name="connsiteY10071" fmla="*/ 936713 h 2160250"/>
              <a:gd name="connsiteX10072" fmla="*/ 6139951 w 12194024"/>
              <a:gd name="connsiteY10072" fmla="*/ 927254 h 2160250"/>
              <a:gd name="connsiteX10073" fmla="*/ 6149963 w 12194024"/>
              <a:gd name="connsiteY10073" fmla="*/ 916042 h 2160250"/>
              <a:gd name="connsiteX10074" fmla="*/ 6159975 w 12194024"/>
              <a:gd name="connsiteY10074" fmla="*/ 925408 h 2160250"/>
              <a:gd name="connsiteX10075" fmla="*/ 6149733 w 12194024"/>
              <a:gd name="connsiteY10075" fmla="*/ 936713 h 2160250"/>
              <a:gd name="connsiteX10076" fmla="*/ 6693111 w 12194024"/>
              <a:gd name="connsiteY10076" fmla="*/ 936713 h 2160250"/>
              <a:gd name="connsiteX10077" fmla="*/ 6683283 w 12194024"/>
              <a:gd name="connsiteY10077" fmla="*/ 927300 h 2160250"/>
              <a:gd name="connsiteX10078" fmla="*/ 6691080 w 12194024"/>
              <a:gd name="connsiteY10078" fmla="*/ 916227 h 2160250"/>
              <a:gd name="connsiteX10079" fmla="*/ 6703262 w 12194024"/>
              <a:gd name="connsiteY10079" fmla="*/ 925316 h 2160250"/>
              <a:gd name="connsiteX10080" fmla="*/ 6693111 w 12194024"/>
              <a:gd name="connsiteY10080" fmla="*/ 936713 h 2160250"/>
              <a:gd name="connsiteX10081" fmla="*/ 6801906 w 12194024"/>
              <a:gd name="connsiteY10081" fmla="*/ 936713 h 2160250"/>
              <a:gd name="connsiteX10082" fmla="*/ 6791894 w 12194024"/>
              <a:gd name="connsiteY10082" fmla="*/ 925316 h 2160250"/>
              <a:gd name="connsiteX10083" fmla="*/ 6801675 w 12194024"/>
              <a:gd name="connsiteY10083" fmla="*/ 916042 h 2160250"/>
              <a:gd name="connsiteX10084" fmla="*/ 6811918 w 12194024"/>
              <a:gd name="connsiteY10084" fmla="*/ 927208 h 2160250"/>
              <a:gd name="connsiteX10085" fmla="*/ 6801906 w 12194024"/>
              <a:gd name="connsiteY10085" fmla="*/ 936713 h 2160250"/>
              <a:gd name="connsiteX10086" fmla="*/ 6910609 w 12194024"/>
              <a:gd name="connsiteY10086" fmla="*/ 936713 h 2160250"/>
              <a:gd name="connsiteX10087" fmla="*/ 6900597 w 12194024"/>
              <a:gd name="connsiteY10087" fmla="*/ 925316 h 2160250"/>
              <a:gd name="connsiteX10088" fmla="*/ 6910379 w 12194024"/>
              <a:gd name="connsiteY10088" fmla="*/ 916042 h 2160250"/>
              <a:gd name="connsiteX10089" fmla="*/ 6920622 w 12194024"/>
              <a:gd name="connsiteY10089" fmla="*/ 927208 h 2160250"/>
              <a:gd name="connsiteX10090" fmla="*/ 6910609 w 12194024"/>
              <a:gd name="connsiteY10090" fmla="*/ 936713 h 2160250"/>
              <a:gd name="connsiteX10091" fmla="*/ 7019036 w 12194024"/>
              <a:gd name="connsiteY10091" fmla="*/ 936713 h 2160250"/>
              <a:gd name="connsiteX10092" fmla="*/ 7009254 w 12194024"/>
              <a:gd name="connsiteY10092" fmla="*/ 927254 h 2160250"/>
              <a:gd name="connsiteX10093" fmla="*/ 7019267 w 12194024"/>
              <a:gd name="connsiteY10093" fmla="*/ 916042 h 2160250"/>
              <a:gd name="connsiteX10094" fmla="*/ 7029279 w 12194024"/>
              <a:gd name="connsiteY10094" fmla="*/ 925408 h 2160250"/>
              <a:gd name="connsiteX10095" fmla="*/ 7019036 w 12194024"/>
              <a:gd name="connsiteY10095" fmla="*/ 936713 h 2160250"/>
              <a:gd name="connsiteX10096" fmla="*/ 7562415 w 12194024"/>
              <a:gd name="connsiteY10096" fmla="*/ 936713 h 2160250"/>
              <a:gd name="connsiteX10097" fmla="*/ 7552587 w 12194024"/>
              <a:gd name="connsiteY10097" fmla="*/ 927300 h 2160250"/>
              <a:gd name="connsiteX10098" fmla="*/ 7562507 w 12194024"/>
              <a:gd name="connsiteY10098" fmla="*/ 916042 h 2160250"/>
              <a:gd name="connsiteX10099" fmla="*/ 7572565 w 12194024"/>
              <a:gd name="connsiteY10099" fmla="*/ 925316 h 2160250"/>
              <a:gd name="connsiteX10100" fmla="*/ 7562415 w 12194024"/>
              <a:gd name="connsiteY10100" fmla="*/ 936713 h 2160250"/>
              <a:gd name="connsiteX10101" fmla="*/ 7888478 w 12194024"/>
              <a:gd name="connsiteY10101" fmla="*/ 936713 h 2160250"/>
              <a:gd name="connsiteX10102" fmla="*/ 7878604 w 12194024"/>
              <a:gd name="connsiteY10102" fmla="*/ 925224 h 2160250"/>
              <a:gd name="connsiteX10103" fmla="*/ 7888478 w 12194024"/>
              <a:gd name="connsiteY10103" fmla="*/ 916042 h 2160250"/>
              <a:gd name="connsiteX10104" fmla="*/ 7898582 w 12194024"/>
              <a:gd name="connsiteY10104" fmla="*/ 927347 h 2160250"/>
              <a:gd name="connsiteX10105" fmla="*/ 7888478 w 12194024"/>
              <a:gd name="connsiteY10105" fmla="*/ 936713 h 2160250"/>
              <a:gd name="connsiteX10106" fmla="*/ 7997089 w 12194024"/>
              <a:gd name="connsiteY10106" fmla="*/ 936713 h 2160250"/>
              <a:gd name="connsiteX10107" fmla="*/ 7987262 w 12194024"/>
              <a:gd name="connsiteY10107" fmla="*/ 927300 h 2160250"/>
              <a:gd name="connsiteX10108" fmla="*/ 7997181 w 12194024"/>
              <a:gd name="connsiteY10108" fmla="*/ 916042 h 2160250"/>
              <a:gd name="connsiteX10109" fmla="*/ 8007239 w 12194024"/>
              <a:gd name="connsiteY10109" fmla="*/ 925316 h 2160250"/>
              <a:gd name="connsiteX10110" fmla="*/ 7997089 w 12194024"/>
              <a:gd name="connsiteY10110" fmla="*/ 936713 h 2160250"/>
              <a:gd name="connsiteX10111" fmla="*/ 8214449 w 12194024"/>
              <a:gd name="connsiteY10111" fmla="*/ 936713 h 2160250"/>
              <a:gd name="connsiteX10112" fmla="*/ 8204576 w 12194024"/>
              <a:gd name="connsiteY10112" fmla="*/ 925224 h 2160250"/>
              <a:gd name="connsiteX10113" fmla="*/ 8214449 w 12194024"/>
              <a:gd name="connsiteY10113" fmla="*/ 916042 h 2160250"/>
              <a:gd name="connsiteX10114" fmla="*/ 8224554 w 12194024"/>
              <a:gd name="connsiteY10114" fmla="*/ 927347 h 2160250"/>
              <a:gd name="connsiteX10115" fmla="*/ 8214449 w 12194024"/>
              <a:gd name="connsiteY10115" fmla="*/ 936713 h 2160250"/>
              <a:gd name="connsiteX10116" fmla="*/ 8323245 w 12194024"/>
              <a:gd name="connsiteY10116" fmla="*/ 936713 h 2160250"/>
              <a:gd name="connsiteX10117" fmla="*/ 8313233 w 12194024"/>
              <a:gd name="connsiteY10117" fmla="*/ 925362 h 2160250"/>
              <a:gd name="connsiteX10118" fmla="*/ 8323014 w 12194024"/>
              <a:gd name="connsiteY10118" fmla="*/ 916042 h 2160250"/>
              <a:gd name="connsiteX10119" fmla="*/ 8333257 w 12194024"/>
              <a:gd name="connsiteY10119" fmla="*/ 927208 h 2160250"/>
              <a:gd name="connsiteX10120" fmla="*/ 8323245 w 12194024"/>
              <a:gd name="connsiteY10120" fmla="*/ 936713 h 2160250"/>
              <a:gd name="connsiteX10121" fmla="*/ 8540468 w 12194024"/>
              <a:gd name="connsiteY10121" fmla="*/ 936713 h 2160250"/>
              <a:gd name="connsiteX10122" fmla="*/ 8530594 w 12194024"/>
              <a:gd name="connsiteY10122" fmla="*/ 925224 h 2160250"/>
              <a:gd name="connsiteX10123" fmla="*/ 8540468 w 12194024"/>
              <a:gd name="connsiteY10123" fmla="*/ 916042 h 2160250"/>
              <a:gd name="connsiteX10124" fmla="*/ 8550572 w 12194024"/>
              <a:gd name="connsiteY10124" fmla="*/ 927347 h 2160250"/>
              <a:gd name="connsiteX10125" fmla="*/ 8540468 w 12194024"/>
              <a:gd name="connsiteY10125" fmla="*/ 936713 h 2160250"/>
              <a:gd name="connsiteX10126" fmla="*/ 8757689 w 12194024"/>
              <a:gd name="connsiteY10126" fmla="*/ 936713 h 2160250"/>
              <a:gd name="connsiteX10127" fmla="*/ 8747908 w 12194024"/>
              <a:gd name="connsiteY10127" fmla="*/ 927254 h 2160250"/>
              <a:gd name="connsiteX10128" fmla="*/ 8757920 w 12194024"/>
              <a:gd name="connsiteY10128" fmla="*/ 916042 h 2160250"/>
              <a:gd name="connsiteX10129" fmla="*/ 8767932 w 12194024"/>
              <a:gd name="connsiteY10129" fmla="*/ 925409 h 2160250"/>
              <a:gd name="connsiteX10130" fmla="*/ 8757689 w 12194024"/>
              <a:gd name="connsiteY10130" fmla="*/ 936713 h 2160250"/>
              <a:gd name="connsiteX10131" fmla="*/ 9409863 w 12194024"/>
              <a:gd name="connsiteY10131" fmla="*/ 936759 h 2160250"/>
              <a:gd name="connsiteX10132" fmla="*/ 9399943 w 12194024"/>
              <a:gd name="connsiteY10132" fmla="*/ 927439 h 2160250"/>
              <a:gd name="connsiteX10133" fmla="*/ 9409725 w 12194024"/>
              <a:gd name="connsiteY10133" fmla="*/ 916042 h 2160250"/>
              <a:gd name="connsiteX10134" fmla="*/ 9419876 w 12194024"/>
              <a:gd name="connsiteY10134" fmla="*/ 925178 h 2160250"/>
              <a:gd name="connsiteX10135" fmla="*/ 9409863 w 12194024"/>
              <a:gd name="connsiteY10135" fmla="*/ 936759 h 2160250"/>
              <a:gd name="connsiteX10136" fmla="*/ 9518521 w 12194024"/>
              <a:gd name="connsiteY10136" fmla="*/ 936759 h 2160250"/>
              <a:gd name="connsiteX10137" fmla="*/ 9508600 w 12194024"/>
              <a:gd name="connsiteY10137" fmla="*/ 927439 h 2160250"/>
              <a:gd name="connsiteX10138" fmla="*/ 9518382 w 12194024"/>
              <a:gd name="connsiteY10138" fmla="*/ 916042 h 2160250"/>
              <a:gd name="connsiteX10139" fmla="*/ 9528532 w 12194024"/>
              <a:gd name="connsiteY10139" fmla="*/ 925178 h 2160250"/>
              <a:gd name="connsiteX10140" fmla="*/ 9518521 w 12194024"/>
              <a:gd name="connsiteY10140" fmla="*/ 936759 h 2160250"/>
              <a:gd name="connsiteX10141" fmla="*/ 12017912 w 12194024"/>
              <a:gd name="connsiteY10141" fmla="*/ 936759 h 2160250"/>
              <a:gd name="connsiteX10142" fmla="*/ 12007899 w 12194024"/>
              <a:gd name="connsiteY10142" fmla="*/ 925362 h 2160250"/>
              <a:gd name="connsiteX10143" fmla="*/ 12017681 w 12194024"/>
              <a:gd name="connsiteY10143" fmla="*/ 916088 h 2160250"/>
              <a:gd name="connsiteX10144" fmla="*/ 12027924 w 12194024"/>
              <a:gd name="connsiteY10144" fmla="*/ 927254 h 2160250"/>
              <a:gd name="connsiteX10145" fmla="*/ 12017912 w 12194024"/>
              <a:gd name="connsiteY10145" fmla="*/ 936759 h 2160250"/>
              <a:gd name="connsiteX10146" fmla="*/ 3329889 w 12194024"/>
              <a:gd name="connsiteY10146" fmla="*/ 936759 h 2160250"/>
              <a:gd name="connsiteX10147" fmla="*/ 3319968 w 12194024"/>
              <a:gd name="connsiteY10147" fmla="*/ 927439 h 2160250"/>
              <a:gd name="connsiteX10148" fmla="*/ 3329749 w 12194024"/>
              <a:gd name="connsiteY10148" fmla="*/ 916042 h 2160250"/>
              <a:gd name="connsiteX10149" fmla="*/ 3339900 w 12194024"/>
              <a:gd name="connsiteY10149" fmla="*/ 925178 h 2160250"/>
              <a:gd name="connsiteX10150" fmla="*/ 3329889 w 12194024"/>
              <a:gd name="connsiteY10150" fmla="*/ 936759 h 2160250"/>
              <a:gd name="connsiteX10151" fmla="*/ 3438545 w 12194024"/>
              <a:gd name="connsiteY10151" fmla="*/ 936759 h 2160250"/>
              <a:gd name="connsiteX10152" fmla="*/ 3428626 w 12194024"/>
              <a:gd name="connsiteY10152" fmla="*/ 927439 h 2160250"/>
              <a:gd name="connsiteX10153" fmla="*/ 3438407 w 12194024"/>
              <a:gd name="connsiteY10153" fmla="*/ 916042 h 2160250"/>
              <a:gd name="connsiteX10154" fmla="*/ 3448556 w 12194024"/>
              <a:gd name="connsiteY10154" fmla="*/ 925178 h 2160250"/>
              <a:gd name="connsiteX10155" fmla="*/ 3438545 w 12194024"/>
              <a:gd name="connsiteY10155" fmla="*/ 936759 h 2160250"/>
              <a:gd name="connsiteX10156" fmla="*/ 5937937 w 12194024"/>
              <a:gd name="connsiteY10156" fmla="*/ 936759 h 2160250"/>
              <a:gd name="connsiteX10157" fmla="*/ 5927925 w 12194024"/>
              <a:gd name="connsiteY10157" fmla="*/ 925362 h 2160250"/>
              <a:gd name="connsiteX10158" fmla="*/ 5937706 w 12194024"/>
              <a:gd name="connsiteY10158" fmla="*/ 916088 h 2160250"/>
              <a:gd name="connsiteX10159" fmla="*/ 5947949 w 12194024"/>
              <a:gd name="connsiteY10159" fmla="*/ 927254 h 2160250"/>
              <a:gd name="connsiteX10160" fmla="*/ 5937937 w 12194024"/>
              <a:gd name="connsiteY10160" fmla="*/ 936759 h 2160250"/>
              <a:gd name="connsiteX10161" fmla="*/ 230413 w 12194024"/>
              <a:gd name="connsiteY10161" fmla="*/ 990418 h 2160250"/>
              <a:gd name="connsiteX10162" fmla="*/ 222201 w 12194024"/>
              <a:gd name="connsiteY10162" fmla="*/ 979714 h 2160250"/>
              <a:gd name="connsiteX10163" fmla="*/ 234104 w 12194024"/>
              <a:gd name="connsiteY10163" fmla="*/ 970210 h 2160250"/>
              <a:gd name="connsiteX10164" fmla="*/ 243055 w 12194024"/>
              <a:gd name="connsiteY10164" fmla="*/ 982390 h 2160250"/>
              <a:gd name="connsiteX10165" fmla="*/ 230413 w 12194024"/>
              <a:gd name="connsiteY10165" fmla="*/ 990418 h 2160250"/>
              <a:gd name="connsiteX10166" fmla="*/ 991059 w 12194024"/>
              <a:gd name="connsiteY10166" fmla="*/ 990418 h 2160250"/>
              <a:gd name="connsiteX10167" fmla="*/ 982847 w 12194024"/>
              <a:gd name="connsiteY10167" fmla="*/ 979714 h 2160250"/>
              <a:gd name="connsiteX10168" fmla="*/ 994750 w 12194024"/>
              <a:gd name="connsiteY10168" fmla="*/ 970210 h 2160250"/>
              <a:gd name="connsiteX10169" fmla="*/ 1003701 w 12194024"/>
              <a:gd name="connsiteY10169" fmla="*/ 982390 h 2160250"/>
              <a:gd name="connsiteX10170" fmla="*/ 991059 w 12194024"/>
              <a:gd name="connsiteY10170" fmla="*/ 990418 h 2160250"/>
              <a:gd name="connsiteX10171" fmla="*/ 4251051 w 12194024"/>
              <a:gd name="connsiteY10171" fmla="*/ 990418 h 2160250"/>
              <a:gd name="connsiteX10172" fmla="*/ 4242839 w 12194024"/>
              <a:gd name="connsiteY10172" fmla="*/ 979714 h 2160250"/>
              <a:gd name="connsiteX10173" fmla="*/ 4254743 w 12194024"/>
              <a:gd name="connsiteY10173" fmla="*/ 970210 h 2160250"/>
              <a:gd name="connsiteX10174" fmla="*/ 4263694 w 12194024"/>
              <a:gd name="connsiteY10174" fmla="*/ 982390 h 2160250"/>
              <a:gd name="connsiteX10175" fmla="*/ 4251051 w 12194024"/>
              <a:gd name="connsiteY10175" fmla="*/ 990418 h 2160250"/>
              <a:gd name="connsiteX10176" fmla="*/ 4577069 w 12194024"/>
              <a:gd name="connsiteY10176" fmla="*/ 990418 h 2160250"/>
              <a:gd name="connsiteX10177" fmla="*/ 4568857 w 12194024"/>
              <a:gd name="connsiteY10177" fmla="*/ 979714 h 2160250"/>
              <a:gd name="connsiteX10178" fmla="*/ 4580761 w 12194024"/>
              <a:gd name="connsiteY10178" fmla="*/ 970210 h 2160250"/>
              <a:gd name="connsiteX10179" fmla="*/ 4589712 w 12194024"/>
              <a:gd name="connsiteY10179" fmla="*/ 982390 h 2160250"/>
              <a:gd name="connsiteX10180" fmla="*/ 4577069 w 12194024"/>
              <a:gd name="connsiteY10180" fmla="*/ 990418 h 2160250"/>
              <a:gd name="connsiteX10181" fmla="*/ 4685727 w 12194024"/>
              <a:gd name="connsiteY10181" fmla="*/ 990418 h 2160250"/>
              <a:gd name="connsiteX10182" fmla="*/ 4677514 w 12194024"/>
              <a:gd name="connsiteY10182" fmla="*/ 979714 h 2160250"/>
              <a:gd name="connsiteX10183" fmla="*/ 4689418 w 12194024"/>
              <a:gd name="connsiteY10183" fmla="*/ 970210 h 2160250"/>
              <a:gd name="connsiteX10184" fmla="*/ 4698369 w 12194024"/>
              <a:gd name="connsiteY10184" fmla="*/ 982390 h 2160250"/>
              <a:gd name="connsiteX10185" fmla="*/ 4685727 w 12194024"/>
              <a:gd name="connsiteY10185" fmla="*/ 990418 h 2160250"/>
              <a:gd name="connsiteX10186" fmla="*/ 5881047 w 12194024"/>
              <a:gd name="connsiteY10186" fmla="*/ 990418 h 2160250"/>
              <a:gd name="connsiteX10187" fmla="*/ 5872835 w 12194024"/>
              <a:gd name="connsiteY10187" fmla="*/ 979714 h 2160250"/>
              <a:gd name="connsiteX10188" fmla="*/ 5884739 w 12194024"/>
              <a:gd name="connsiteY10188" fmla="*/ 970210 h 2160250"/>
              <a:gd name="connsiteX10189" fmla="*/ 5893689 w 12194024"/>
              <a:gd name="connsiteY10189" fmla="*/ 982390 h 2160250"/>
              <a:gd name="connsiteX10190" fmla="*/ 5881047 w 12194024"/>
              <a:gd name="connsiteY10190" fmla="*/ 990418 h 2160250"/>
              <a:gd name="connsiteX10191" fmla="*/ 6310388 w 12194024"/>
              <a:gd name="connsiteY10191" fmla="*/ 990418 h 2160250"/>
              <a:gd name="connsiteX10192" fmla="*/ 6302176 w 12194024"/>
              <a:gd name="connsiteY10192" fmla="*/ 979714 h 2160250"/>
              <a:gd name="connsiteX10193" fmla="*/ 6314079 w 12194024"/>
              <a:gd name="connsiteY10193" fmla="*/ 970209 h 2160250"/>
              <a:gd name="connsiteX10194" fmla="*/ 6323030 w 12194024"/>
              <a:gd name="connsiteY10194" fmla="*/ 982390 h 2160250"/>
              <a:gd name="connsiteX10195" fmla="*/ 6310388 w 12194024"/>
              <a:gd name="connsiteY10195" fmla="*/ 990418 h 2160250"/>
              <a:gd name="connsiteX10196" fmla="*/ 7071035 w 12194024"/>
              <a:gd name="connsiteY10196" fmla="*/ 990418 h 2160250"/>
              <a:gd name="connsiteX10197" fmla="*/ 7062822 w 12194024"/>
              <a:gd name="connsiteY10197" fmla="*/ 979714 h 2160250"/>
              <a:gd name="connsiteX10198" fmla="*/ 7074726 w 12194024"/>
              <a:gd name="connsiteY10198" fmla="*/ 970209 h 2160250"/>
              <a:gd name="connsiteX10199" fmla="*/ 7083677 w 12194024"/>
              <a:gd name="connsiteY10199" fmla="*/ 982390 h 2160250"/>
              <a:gd name="connsiteX10200" fmla="*/ 7071035 w 12194024"/>
              <a:gd name="connsiteY10200" fmla="*/ 990418 h 2160250"/>
              <a:gd name="connsiteX10201" fmla="*/ 10331026 w 12194024"/>
              <a:gd name="connsiteY10201" fmla="*/ 990418 h 2160250"/>
              <a:gd name="connsiteX10202" fmla="*/ 10322814 w 12194024"/>
              <a:gd name="connsiteY10202" fmla="*/ 979714 h 2160250"/>
              <a:gd name="connsiteX10203" fmla="*/ 10334718 w 12194024"/>
              <a:gd name="connsiteY10203" fmla="*/ 970210 h 2160250"/>
              <a:gd name="connsiteX10204" fmla="*/ 10343668 w 12194024"/>
              <a:gd name="connsiteY10204" fmla="*/ 982390 h 2160250"/>
              <a:gd name="connsiteX10205" fmla="*/ 10331026 w 12194024"/>
              <a:gd name="connsiteY10205" fmla="*/ 990418 h 2160250"/>
              <a:gd name="connsiteX10206" fmla="*/ 10657045 w 12194024"/>
              <a:gd name="connsiteY10206" fmla="*/ 990418 h 2160250"/>
              <a:gd name="connsiteX10207" fmla="*/ 10648831 w 12194024"/>
              <a:gd name="connsiteY10207" fmla="*/ 979714 h 2160250"/>
              <a:gd name="connsiteX10208" fmla="*/ 10660735 w 12194024"/>
              <a:gd name="connsiteY10208" fmla="*/ 970210 h 2160250"/>
              <a:gd name="connsiteX10209" fmla="*/ 10669687 w 12194024"/>
              <a:gd name="connsiteY10209" fmla="*/ 982390 h 2160250"/>
              <a:gd name="connsiteX10210" fmla="*/ 10657045 w 12194024"/>
              <a:gd name="connsiteY10210" fmla="*/ 990418 h 2160250"/>
              <a:gd name="connsiteX10211" fmla="*/ 10765702 w 12194024"/>
              <a:gd name="connsiteY10211" fmla="*/ 990418 h 2160250"/>
              <a:gd name="connsiteX10212" fmla="*/ 10757489 w 12194024"/>
              <a:gd name="connsiteY10212" fmla="*/ 979714 h 2160250"/>
              <a:gd name="connsiteX10213" fmla="*/ 10769393 w 12194024"/>
              <a:gd name="connsiteY10213" fmla="*/ 970210 h 2160250"/>
              <a:gd name="connsiteX10214" fmla="*/ 10778344 w 12194024"/>
              <a:gd name="connsiteY10214" fmla="*/ 982390 h 2160250"/>
              <a:gd name="connsiteX10215" fmla="*/ 10765702 w 12194024"/>
              <a:gd name="connsiteY10215" fmla="*/ 990418 h 2160250"/>
              <a:gd name="connsiteX10216" fmla="*/ 11961022 w 12194024"/>
              <a:gd name="connsiteY10216" fmla="*/ 990418 h 2160250"/>
              <a:gd name="connsiteX10217" fmla="*/ 11952810 w 12194024"/>
              <a:gd name="connsiteY10217" fmla="*/ 979714 h 2160250"/>
              <a:gd name="connsiteX10218" fmla="*/ 11964714 w 12194024"/>
              <a:gd name="connsiteY10218" fmla="*/ 970210 h 2160250"/>
              <a:gd name="connsiteX10219" fmla="*/ 11973664 w 12194024"/>
              <a:gd name="connsiteY10219" fmla="*/ 982390 h 2160250"/>
              <a:gd name="connsiteX10220" fmla="*/ 11961022 w 12194024"/>
              <a:gd name="connsiteY10220" fmla="*/ 990418 h 2160250"/>
              <a:gd name="connsiteX10221" fmla="*/ 777944 w 12194024"/>
              <a:gd name="connsiteY10221" fmla="*/ 990603 h 2160250"/>
              <a:gd name="connsiteX10222" fmla="*/ 765579 w 12194024"/>
              <a:gd name="connsiteY10222" fmla="*/ 981836 h 2160250"/>
              <a:gd name="connsiteX10223" fmla="*/ 775315 w 12194024"/>
              <a:gd name="connsiteY10223" fmla="*/ 970071 h 2160250"/>
              <a:gd name="connsiteX10224" fmla="*/ 786526 w 12194024"/>
              <a:gd name="connsiteY10224" fmla="*/ 980268 h 2160250"/>
              <a:gd name="connsiteX10225" fmla="*/ 777944 w 12194024"/>
              <a:gd name="connsiteY10225" fmla="*/ 990603 h 2160250"/>
              <a:gd name="connsiteX10226" fmla="*/ 1973266 w 12194024"/>
              <a:gd name="connsiteY10226" fmla="*/ 990603 h 2160250"/>
              <a:gd name="connsiteX10227" fmla="*/ 1960900 w 12194024"/>
              <a:gd name="connsiteY10227" fmla="*/ 981836 h 2160250"/>
              <a:gd name="connsiteX10228" fmla="*/ 1970635 w 12194024"/>
              <a:gd name="connsiteY10228" fmla="*/ 970071 h 2160250"/>
              <a:gd name="connsiteX10229" fmla="*/ 1981846 w 12194024"/>
              <a:gd name="connsiteY10229" fmla="*/ 980268 h 2160250"/>
              <a:gd name="connsiteX10230" fmla="*/ 1973266 w 12194024"/>
              <a:gd name="connsiteY10230" fmla="*/ 990603 h 2160250"/>
              <a:gd name="connsiteX10231" fmla="*/ 6857919 w 12194024"/>
              <a:gd name="connsiteY10231" fmla="*/ 990603 h 2160250"/>
              <a:gd name="connsiteX10232" fmla="*/ 6845554 w 12194024"/>
              <a:gd name="connsiteY10232" fmla="*/ 981836 h 2160250"/>
              <a:gd name="connsiteX10233" fmla="*/ 6855289 w 12194024"/>
              <a:gd name="connsiteY10233" fmla="*/ 970071 h 2160250"/>
              <a:gd name="connsiteX10234" fmla="*/ 6866500 w 12194024"/>
              <a:gd name="connsiteY10234" fmla="*/ 980268 h 2160250"/>
              <a:gd name="connsiteX10235" fmla="*/ 6857919 w 12194024"/>
              <a:gd name="connsiteY10235" fmla="*/ 990603 h 2160250"/>
              <a:gd name="connsiteX10236" fmla="*/ 8053241 w 12194024"/>
              <a:gd name="connsiteY10236" fmla="*/ 990603 h 2160250"/>
              <a:gd name="connsiteX10237" fmla="*/ 8040875 w 12194024"/>
              <a:gd name="connsiteY10237" fmla="*/ 981836 h 2160250"/>
              <a:gd name="connsiteX10238" fmla="*/ 8050610 w 12194024"/>
              <a:gd name="connsiteY10238" fmla="*/ 970071 h 2160250"/>
              <a:gd name="connsiteX10239" fmla="*/ 8061822 w 12194024"/>
              <a:gd name="connsiteY10239" fmla="*/ 980268 h 2160250"/>
              <a:gd name="connsiteX10240" fmla="*/ 8053241 w 12194024"/>
              <a:gd name="connsiteY10240" fmla="*/ 990603 h 2160250"/>
              <a:gd name="connsiteX10241" fmla="*/ 16974 w 12194024"/>
              <a:gd name="connsiteY10241" fmla="*/ 990649 h 2160250"/>
              <a:gd name="connsiteX10242" fmla="*/ 4886 w 12194024"/>
              <a:gd name="connsiteY10242" fmla="*/ 981559 h 2160250"/>
              <a:gd name="connsiteX10243" fmla="*/ 14991 w 12194024"/>
              <a:gd name="connsiteY10243" fmla="*/ 970025 h 2160250"/>
              <a:gd name="connsiteX10244" fmla="*/ 25879 w 12194024"/>
              <a:gd name="connsiteY10244" fmla="*/ 980591 h 2160250"/>
              <a:gd name="connsiteX10245" fmla="*/ 16974 w 12194024"/>
              <a:gd name="connsiteY10245" fmla="*/ 990649 h 2160250"/>
              <a:gd name="connsiteX10246" fmla="*/ 560306 w 12194024"/>
              <a:gd name="connsiteY10246" fmla="*/ 990649 h 2160250"/>
              <a:gd name="connsiteX10247" fmla="*/ 548218 w 12194024"/>
              <a:gd name="connsiteY10247" fmla="*/ 981559 h 2160250"/>
              <a:gd name="connsiteX10248" fmla="*/ 558323 w 12194024"/>
              <a:gd name="connsiteY10248" fmla="*/ 970025 h 2160250"/>
              <a:gd name="connsiteX10249" fmla="*/ 569212 w 12194024"/>
              <a:gd name="connsiteY10249" fmla="*/ 980591 h 2160250"/>
              <a:gd name="connsiteX10250" fmla="*/ 560306 w 12194024"/>
              <a:gd name="connsiteY10250" fmla="*/ 990649 h 2160250"/>
              <a:gd name="connsiteX10251" fmla="*/ 1535545 w 12194024"/>
              <a:gd name="connsiteY10251" fmla="*/ 990649 h 2160250"/>
              <a:gd name="connsiteX10252" fmla="*/ 1526179 w 12194024"/>
              <a:gd name="connsiteY10252" fmla="*/ 980867 h 2160250"/>
              <a:gd name="connsiteX10253" fmla="*/ 1536975 w 12194024"/>
              <a:gd name="connsiteY10253" fmla="*/ 969978 h 2160250"/>
              <a:gd name="connsiteX10254" fmla="*/ 1547126 w 12194024"/>
              <a:gd name="connsiteY10254" fmla="*/ 981236 h 2160250"/>
              <a:gd name="connsiteX10255" fmla="*/ 1535545 w 12194024"/>
              <a:gd name="connsiteY10255" fmla="*/ 990649 h 2160250"/>
              <a:gd name="connsiteX10256" fmla="*/ 2730867 w 12194024"/>
              <a:gd name="connsiteY10256" fmla="*/ 990649 h 2160250"/>
              <a:gd name="connsiteX10257" fmla="*/ 2721500 w 12194024"/>
              <a:gd name="connsiteY10257" fmla="*/ 980867 h 2160250"/>
              <a:gd name="connsiteX10258" fmla="*/ 2732297 w 12194024"/>
              <a:gd name="connsiteY10258" fmla="*/ 969978 h 2160250"/>
              <a:gd name="connsiteX10259" fmla="*/ 2742447 w 12194024"/>
              <a:gd name="connsiteY10259" fmla="*/ 981236 h 2160250"/>
              <a:gd name="connsiteX10260" fmla="*/ 2730867 w 12194024"/>
              <a:gd name="connsiteY10260" fmla="*/ 990649 h 2160250"/>
              <a:gd name="connsiteX10261" fmla="*/ 3817530 w 12194024"/>
              <a:gd name="connsiteY10261" fmla="*/ 990649 h 2160250"/>
              <a:gd name="connsiteX10262" fmla="*/ 3808164 w 12194024"/>
              <a:gd name="connsiteY10262" fmla="*/ 980867 h 2160250"/>
              <a:gd name="connsiteX10263" fmla="*/ 3818961 w 12194024"/>
              <a:gd name="connsiteY10263" fmla="*/ 969978 h 2160250"/>
              <a:gd name="connsiteX10264" fmla="*/ 3829111 w 12194024"/>
              <a:gd name="connsiteY10264" fmla="*/ 981236 h 2160250"/>
              <a:gd name="connsiteX10265" fmla="*/ 3817530 w 12194024"/>
              <a:gd name="connsiteY10265" fmla="*/ 990649 h 2160250"/>
              <a:gd name="connsiteX10266" fmla="*/ 4798260 w 12194024"/>
              <a:gd name="connsiteY10266" fmla="*/ 990649 h 2160250"/>
              <a:gd name="connsiteX10267" fmla="*/ 4786171 w 12194024"/>
              <a:gd name="connsiteY10267" fmla="*/ 981559 h 2160250"/>
              <a:gd name="connsiteX10268" fmla="*/ 4796275 w 12194024"/>
              <a:gd name="connsiteY10268" fmla="*/ 970025 h 2160250"/>
              <a:gd name="connsiteX10269" fmla="*/ 4807164 w 12194024"/>
              <a:gd name="connsiteY10269" fmla="*/ 980591 h 2160250"/>
              <a:gd name="connsiteX10270" fmla="*/ 4798260 w 12194024"/>
              <a:gd name="connsiteY10270" fmla="*/ 990649 h 2160250"/>
              <a:gd name="connsiteX10271" fmla="*/ 5121509 w 12194024"/>
              <a:gd name="connsiteY10271" fmla="*/ 990649 h 2160250"/>
              <a:gd name="connsiteX10272" fmla="*/ 5112143 w 12194024"/>
              <a:gd name="connsiteY10272" fmla="*/ 980867 h 2160250"/>
              <a:gd name="connsiteX10273" fmla="*/ 5122939 w 12194024"/>
              <a:gd name="connsiteY10273" fmla="*/ 969978 h 2160250"/>
              <a:gd name="connsiteX10274" fmla="*/ 5133090 w 12194024"/>
              <a:gd name="connsiteY10274" fmla="*/ 981236 h 2160250"/>
              <a:gd name="connsiteX10275" fmla="*/ 5121509 w 12194024"/>
              <a:gd name="connsiteY10275" fmla="*/ 990649 h 2160250"/>
              <a:gd name="connsiteX10276" fmla="*/ 6640281 w 12194024"/>
              <a:gd name="connsiteY10276" fmla="*/ 990649 h 2160250"/>
              <a:gd name="connsiteX10277" fmla="*/ 6628193 w 12194024"/>
              <a:gd name="connsiteY10277" fmla="*/ 981559 h 2160250"/>
              <a:gd name="connsiteX10278" fmla="*/ 6638298 w 12194024"/>
              <a:gd name="connsiteY10278" fmla="*/ 970025 h 2160250"/>
              <a:gd name="connsiteX10279" fmla="*/ 6649186 w 12194024"/>
              <a:gd name="connsiteY10279" fmla="*/ 980591 h 2160250"/>
              <a:gd name="connsiteX10280" fmla="*/ 6640281 w 12194024"/>
              <a:gd name="connsiteY10280" fmla="*/ 990649 h 2160250"/>
              <a:gd name="connsiteX10281" fmla="*/ 7615520 w 12194024"/>
              <a:gd name="connsiteY10281" fmla="*/ 990649 h 2160250"/>
              <a:gd name="connsiteX10282" fmla="*/ 7606154 w 12194024"/>
              <a:gd name="connsiteY10282" fmla="*/ 980868 h 2160250"/>
              <a:gd name="connsiteX10283" fmla="*/ 7616951 w 12194024"/>
              <a:gd name="connsiteY10283" fmla="*/ 969978 h 2160250"/>
              <a:gd name="connsiteX10284" fmla="*/ 7627101 w 12194024"/>
              <a:gd name="connsiteY10284" fmla="*/ 981237 h 2160250"/>
              <a:gd name="connsiteX10285" fmla="*/ 7615520 w 12194024"/>
              <a:gd name="connsiteY10285" fmla="*/ 990649 h 2160250"/>
              <a:gd name="connsiteX10286" fmla="*/ 8810842 w 12194024"/>
              <a:gd name="connsiteY10286" fmla="*/ 990649 h 2160250"/>
              <a:gd name="connsiteX10287" fmla="*/ 8801475 w 12194024"/>
              <a:gd name="connsiteY10287" fmla="*/ 980868 h 2160250"/>
              <a:gd name="connsiteX10288" fmla="*/ 8812272 w 12194024"/>
              <a:gd name="connsiteY10288" fmla="*/ 969978 h 2160250"/>
              <a:gd name="connsiteX10289" fmla="*/ 8822423 w 12194024"/>
              <a:gd name="connsiteY10289" fmla="*/ 981237 h 2160250"/>
              <a:gd name="connsiteX10290" fmla="*/ 8810842 w 12194024"/>
              <a:gd name="connsiteY10290" fmla="*/ 990649 h 2160250"/>
              <a:gd name="connsiteX10291" fmla="*/ 9897506 w 12194024"/>
              <a:gd name="connsiteY10291" fmla="*/ 990649 h 2160250"/>
              <a:gd name="connsiteX10292" fmla="*/ 9888139 w 12194024"/>
              <a:gd name="connsiteY10292" fmla="*/ 980867 h 2160250"/>
              <a:gd name="connsiteX10293" fmla="*/ 9898936 w 12194024"/>
              <a:gd name="connsiteY10293" fmla="*/ 969978 h 2160250"/>
              <a:gd name="connsiteX10294" fmla="*/ 9909087 w 12194024"/>
              <a:gd name="connsiteY10294" fmla="*/ 981236 h 2160250"/>
              <a:gd name="connsiteX10295" fmla="*/ 9897506 w 12194024"/>
              <a:gd name="connsiteY10295" fmla="*/ 990649 h 2160250"/>
              <a:gd name="connsiteX10296" fmla="*/ 10878235 w 12194024"/>
              <a:gd name="connsiteY10296" fmla="*/ 990649 h 2160250"/>
              <a:gd name="connsiteX10297" fmla="*/ 10866146 w 12194024"/>
              <a:gd name="connsiteY10297" fmla="*/ 981559 h 2160250"/>
              <a:gd name="connsiteX10298" fmla="*/ 10876251 w 12194024"/>
              <a:gd name="connsiteY10298" fmla="*/ 970025 h 2160250"/>
              <a:gd name="connsiteX10299" fmla="*/ 10887139 w 12194024"/>
              <a:gd name="connsiteY10299" fmla="*/ 980591 h 2160250"/>
              <a:gd name="connsiteX10300" fmla="*/ 10878235 w 12194024"/>
              <a:gd name="connsiteY10300" fmla="*/ 990649 h 2160250"/>
              <a:gd name="connsiteX10301" fmla="*/ 11201483 w 12194024"/>
              <a:gd name="connsiteY10301" fmla="*/ 990649 h 2160250"/>
              <a:gd name="connsiteX10302" fmla="*/ 11192118 w 12194024"/>
              <a:gd name="connsiteY10302" fmla="*/ 980867 h 2160250"/>
              <a:gd name="connsiteX10303" fmla="*/ 11202914 w 12194024"/>
              <a:gd name="connsiteY10303" fmla="*/ 969978 h 2160250"/>
              <a:gd name="connsiteX10304" fmla="*/ 11213064 w 12194024"/>
              <a:gd name="connsiteY10304" fmla="*/ 981236 h 2160250"/>
              <a:gd name="connsiteX10305" fmla="*/ 11201483 w 12194024"/>
              <a:gd name="connsiteY10305" fmla="*/ 990649 h 2160250"/>
              <a:gd name="connsiteX10306" fmla="*/ 449204 w 12194024"/>
              <a:gd name="connsiteY10306" fmla="*/ 990695 h 2160250"/>
              <a:gd name="connsiteX10307" fmla="*/ 439561 w 12194024"/>
              <a:gd name="connsiteY10307" fmla="*/ 981144 h 2160250"/>
              <a:gd name="connsiteX10308" fmla="*/ 450034 w 12194024"/>
              <a:gd name="connsiteY10308" fmla="*/ 969933 h 2160250"/>
              <a:gd name="connsiteX10309" fmla="*/ 460554 w 12194024"/>
              <a:gd name="connsiteY10309" fmla="*/ 980960 h 2160250"/>
              <a:gd name="connsiteX10310" fmla="*/ 449204 w 12194024"/>
              <a:gd name="connsiteY10310" fmla="*/ 990695 h 2160250"/>
              <a:gd name="connsiteX10311" fmla="*/ 3600493 w 12194024"/>
              <a:gd name="connsiteY10311" fmla="*/ 990695 h 2160250"/>
              <a:gd name="connsiteX10312" fmla="*/ 3590850 w 12194024"/>
              <a:gd name="connsiteY10312" fmla="*/ 981144 h 2160250"/>
              <a:gd name="connsiteX10313" fmla="*/ 3601324 w 12194024"/>
              <a:gd name="connsiteY10313" fmla="*/ 969933 h 2160250"/>
              <a:gd name="connsiteX10314" fmla="*/ 3611844 w 12194024"/>
              <a:gd name="connsiteY10314" fmla="*/ 980960 h 2160250"/>
              <a:gd name="connsiteX10315" fmla="*/ 3600493 w 12194024"/>
              <a:gd name="connsiteY10315" fmla="*/ 990695 h 2160250"/>
              <a:gd name="connsiteX10316" fmla="*/ 3926649 w 12194024"/>
              <a:gd name="connsiteY10316" fmla="*/ 990695 h 2160250"/>
              <a:gd name="connsiteX10317" fmla="*/ 3916821 w 12194024"/>
              <a:gd name="connsiteY10317" fmla="*/ 981375 h 2160250"/>
              <a:gd name="connsiteX10318" fmla="*/ 3927064 w 12194024"/>
              <a:gd name="connsiteY10318" fmla="*/ 969933 h 2160250"/>
              <a:gd name="connsiteX10319" fmla="*/ 3937769 w 12194024"/>
              <a:gd name="connsiteY10319" fmla="*/ 980683 h 2160250"/>
              <a:gd name="connsiteX10320" fmla="*/ 3926649 w 12194024"/>
              <a:gd name="connsiteY10320" fmla="*/ 990695 h 2160250"/>
              <a:gd name="connsiteX10321" fmla="*/ 4145671 w 12194024"/>
              <a:gd name="connsiteY10321" fmla="*/ 990695 h 2160250"/>
              <a:gd name="connsiteX10322" fmla="*/ 4134136 w 12194024"/>
              <a:gd name="connsiteY10322" fmla="*/ 980914 h 2160250"/>
              <a:gd name="connsiteX10323" fmla="*/ 4144886 w 12194024"/>
              <a:gd name="connsiteY10323" fmla="*/ 969933 h 2160250"/>
              <a:gd name="connsiteX10324" fmla="*/ 4155129 w 12194024"/>
              <a:gd name="connsiteY10324" fmla="*/ 981144 h 2160250"/>
              <a:gd name="connsiteX10325" fmla="*/ 4145671 w 12194024"/>
              <a:gd name="connsiteY10325" fmla="*/ 990695 h 2160250"/>
              <a:gd name="connsiteX10326" fmla="*/ 5232334 w 12194024"/>
              <a:gd name="connsiteY10326" fmla="*/ 990695 h 2160250"/>
              <a:gd name="connsiteX10327" fmla="*/ 5220800 w 12194024"/>
              <a:gd name="connsiteY10327" fmla="*/ 980914 h 2160250"/>
              <a:gd name="connsiteX10328" fmla="*/ 5231550 w 12194024"/>
              <a:gd name="connsiteY10328" fmla="*/ 969933 h 2160250"/>
              <a:gd name="connsiteX10329" fmla="*/ 5241793 w 12194024"/>
              <a:gd name="connsiteY10329" fmla="*/ 981144 h 2160250"/>
              <a:gd name="connsiteX10330" fmla="*/ 5232334 w 12194024"/>
              <a:gd name="connsiteY10330" fmla="*/ 990695 h 2160250"/>
              <a:gd name="connsiteX10331" fmla="*/ 6529179 w 12194024"/>
              <a:gd name="connsiteY10331" fmla="*/ 990695 h 2160250"/>
              <a:gd name="connsiteX10332" fmla="*/ 6519536 w 12194024"/>
              <a:gd name="connsiteY10332" fmla="*/ 981144 h 2160250"/>
              <a:gd name="connsiteX10333" fmla="*/ 6530009 w 12194024"/>
              <a:gd name="connsiteY10333" fmla="*/ 969933 h 2160250"/>
              <a:gd name="connsiteX10334" fmla="*/ 6540530 w 12194024"/>
              <a:gd name="connsiteY10334" fmla="*/ 980960 h 2160250"/>
              <a:gd name="connsiteX10335" fmla="*/ 6529179 w 12194024"/>
              <a:gd name="connsiteY10335" fmla="*/ 990695 h 2160250"/>
              <a:gd name="connsiteX10336" fmla="*/ 9680468 w 12194024"/>
              <a:gd name="connsiteY10336" fmla="*/ 990695 h 2160250"/>
              <a:gd name="connsiteX10337" fmla="*/ 9670824 w 12194024"/>
              <a:gd name="connsiteY10337" fmla="*/ 981144 h 2160250"/>
              <a:gd name="connsiteX10338" fmla="*/ 9681298 w 12194024"/>
              <a:gd name="connsiteY10338" fmla="*/ 969933 h 2160250"/>
              <a:gd name="connsiteX10339" fmla="*/ 9691818 w 12194024"/>
              <a:gd name="connsiteY10339" fmla="*/ 980960 h 2160250"/>
              <a:gd name="connsiteX10340" fmla="*/ 9680468 w 12194024"/>
              <a:gd name="connsiteY10340" fmla="*/ 990695 h 2160250"/>
              <a:gd name="connsiteX10341" fmla="*/ 10006625 w 12194024"/>
              <a:gd name="connsiteY10341" fmla="*/ 990695 h 2160250"/>
              <a:gd name="connsiteX10342" fmla="*/ 9996797 w 12194024"/>
              <a:gd name="connsiteY10342" fmla="*/ 981375 h 2160250"/>
              <a:gd name="connsiteX10343" fmla="*/ 10007040 w 12194024"/>
              <a:gd name="connsiteY10343" fmla="*/ 969933 h 2160250"/>
              <a:gd name="connsiteX10344" fmla="*/ 10017744 w 12194024"/>
              <a:gd name="connsiteY10344" fmla="*/ 980683 h 2160250"/>
              <a:gd name="connsiteX10345" fmla="*/ 10006625 w 12194024"/>
              <a:gd name="connsiteY10345" fmla="*/ 990695 h 2160250"/>
              <a:gd name="connsiteX10346" fmla="*/ 10225646 w 12194024"/>
              <a:gd name="connsiteY10346" fmla="*/ 990695 h 2160250"/>
              <a:gd name="connsiteX10347" fmla="*/ 10214111 w 12194024"/>
              <a:gd name="connsiteY10347" fmla="*/ 980914 h 2160250"/>
              <a:gd name="connsiteX10348" fmla="*/ 10224861 w 12194024"/>
              <a:gd name="connsiteY10348" fmla="*/ 969933 h 2160250"/>
              <a:gd name="connsiteX10349" fmla="*/ 10235104 w 12194024"/>
              <a:gd name="connsiteY10349" fmla="*/ 981144 h 2160250"/>
              <a:gd name="connsiteX10350" fmla="*/ 10225646 w 12194024"/>
              <a:gd name="connsiteY10350" fmla="*/ 990695 h 2160250"/>
              <a:gd name="connsiteX10351" fmla="*/ 11312309 w 12194024"/>
              <a:gd name="connsiteY10351" fmla="*/ 990695 h 2160250"/>
              <a:gd name="connsiteX10352" fmla="*/ 11300775 w 12194024"/>
              <a:gd name="connsiteY10352" fmla="*/ 980914 h 2160250"/>
              <a:gd name="connsiteX10353" fmla="*/ 11311524 w 12194024"/>
              <a:gd name="connsiteY10353" fmla="*/ 969933 h 2160250"/>
              <a:gd name="connsiteX10354" fmla="*/ 11321767 w 12194024"/>
              <a:gd name="connsiteY10354" fmla="*/ 981144 h 2160250"/>
              <a:gd name="connsiteX10355" fmla="*/ 11312309 w 12194024"/>
              <a:gd name="connsiteY10355" fmla="*/ 990695 h 2160250"/>
              <a:gd name="connsiteX10356" fmla="*/ 668041 w 12194024"/>
              <a:gd name="connsiteY10356" fmla="*/ 990787 h 2160250"/>
              <a:gd name="connsiteX10357" fmla="*/ 656783 w 12194024"/>
              <a:gd name="connsiteY10357" fmla="*/ 980637 h 2160250"/>
              <a:gd name="connsiteX10358" fmla="*/ 667857 w 12194024"/>
              <a:gd name="connsiteY10358" fmla="*/ 970071 h 2160250"/>
              <a:gd name="connsiteX10359" fmla="*/ 677777 w 12194024"/>
              <a:gd name="connsiteY10359" fmla="*/ 981513 h 2160250"/>
              <a:gd name="connsiteX10360" fmla="*/ 668041 w 12194024"/>
              <a:gd name="connsiteY10360" fmla="*/ 990787 h 2160250"/>
              <a:gd name="connsiteX10361" fmla="*/ 1211464 w 12194024"/>
              <a:gd name="connsiteY10361" fmla="*/ 990787 h 2160250"/>
              <a:gd name="connsiteX10362" fmla="*/ 1200161 w 12194024"/>
              <a:gd name="connsiteY10362" fmla="*/ 980729 h 2160250"/>
              <a:gd name="connsiteX10363" fmla="*/ 1211142 w 12194024"/>
              <a:gd name="connsiteY10363" fmla="*/ 970071 h 2160250"/>
              <a:gd name="connsiteX10364" fmla="*/ 1221062 w 12194024"/>
              <a:gd name="connsiteY10364" fmla="*/ 979345 h 2160250"/>
              <a:gd name="connsiteX10365" fmla="*/ 1211464 w 12194024"/>
              <a:gd name="connsiteY10365" fmla="*/ 990787 h 2160250"/>
              <a:gd name="connsiteX10366" fmla="*/ 1863455 w 12194024"/>
              <a:gd name="connsiteY10366" fmla="*/ 990787 h 2160250"/>
              <a:gd name="connsiteX10367" fmla="*/ 1852151 w 12194024"/>
              <a:gd name="connsiteY10367" fmla="*/ 980729 h 2160250"/>
              <a:gd name="connsiteX10368" fmla="*/ 1863132 w 12194024"/>
              <a:gd name="connsiteY10368" fmla="*/ 970071 h 2160250"/>
              <a:gd name="connsiteX10369" fmla="*/ 1873051 w 12194024"/>
              <a:gd name="connsiteY10369" fmla="*/ 979345 h 2160250"/>
              <a:gd name="connsiteX10370" fmla="*/ 1863455 w 12194024"/>
              <a:gd name="connsiteY10370" fmla="*/ 990787 h 2160250"/>
              <a:gd name="connsiteX10371" fmla="*/ 2189425 w 12194024"/>
              <a:gd name="connsiteY10371" fmla="*/ 990787 h 2160250"/>
              <a:gd name="connsiteX10372" fmla="*/ 2178122 w 12194024"/>
              <a:gd name="connsiteY10372" fmla="*/ 980729 h 2160250"/>
              <a:gd name="connsiteX10373" fmla="*/ 2189102 w 12194024"/>
              <a:gd name="connsiteY10373" fmla="*/ 970071 h 2160250"/>
              <a:gd name="connsiteX10374" fmla="*/ 2199022 w 12194024"/>
              <a:gd name="connsiteY10374" fmla="*/ 979345 h 2160250"/>
              <a:gd name="connsiteX10375" fmla="*/ 2189425 w 12194024"/>
              <a:gd name="connsiteY10375" fmla="*/ 990787 h 2160250"/>
              <a:gd name="connsiteX10376" fmla="*/ 2841462 w 12194024"/>
              <a:gd name="connsiteY10376" fmla="*/ 990787 h 2160250"/>
              <a:gd name="connsiteX10377" fmla="*/ 2830158 w 12194024"/>
              <a:gd name="connsiteY10377" fmla="*/ 980729 h 2160250"/>
              <a:gd name="connsiteX10378" fmla="*/ 2841138 w 12194024"/>
              <a:gd name="connsiteY10378" fmla="*/ 970071 h 2160250"/>
              <a:gd name="connsiteX10379" fmla="*/ 2851058 w 12194024"/>
              <a:gd name="connsiteY10379" fmla="*/ 979345 h 2160250"/>
              <a:gd name="connsiteX10380" fmla="*/ 2841462 w 12194024"/>
              <a:gd name="connsiteY10380" fmla="*/ 990787 h 2160250"/>
              <a:gd name="connsiteX10381" fmla="*/ 3710673 w 12194024"/>
              <a:gd name="connsiteY10381" fmla="*/ 990787 h 2160250"/>
              <a:gd name="connsiteX10382" fmla="*/ 3699415 w 12194024"/>
              <a:gd name="connsiteY10382" fmla="*/ 980637 h 2160250"/>
              <a:gd name="connsiteX10383" fmla="*/ 3710488 w 12194024"/>
              <a:gd name="connsiteY10383" fmla="*/ 970071 h 2160250"/>
              <a:gd name="connsiteX10384" fmla="*/ 3720408 w 12194024"/>
              <a:gd name="connsiteY10384" fmla="*/ 981513 h 2160250"/>
              <a:gd name="connsiteX10385" fmla="*/ 3710673 w 12194024"/>
              <a:gd name="connsiteY10385" fmla="*/ 990787 h 2160250"/>
              <a:gd name="connsiteX10386" fmla="*/ 5014697 w 12194024"/>
              <a:gd name="connsiteY10386" fmla="*/ 990787 h 2160250"/>
              <a:gd name="connsiteX10387" fmla="*/ 5003439 w 12194024"/>
              <a:gd name="connsiteY10387" fmla="*/ 980637 h 2160250"/>
              <a:gd name="connsiteX10388" fmla="*/ 5014513 w 12194024"/>
              <a:gd name="connsiteY10388" fmla="*/ 970071 h 2160250"/>
              <a:gd name="connsiteX10389" fmla="*/ 5024433 w 12194024"/>
              <a:gd name="connsiteY10389" fmla="*/ 981513 h 2160250"/>
              <a:gd name="connsiteX10390" fmla="*/ 5014697 w 12194024"/>
              <a:gd name="connsiteY10390" fmla="*/ 990787 h 2160250"/>
              <a:gd name="connsiteX10391" fmla="*/ 5558075 w 12194024"/>
              <a:gd name="connsiteY10391" fmla="*/ 990787 h 2160250"/>
              <a:gd name="connsiteX10392" fmla="*/ 5546771 w 12194024"/>
              <a:gd name="connsiteY10392" fmla="*/ 980729 h 2160250"/>
              <a:gd name="connsiteX10393" fmla="*/ 5557752 w 12194024"/>
              <a:gd name="connsiteY10393" fmla="*/ 970071 h 2160250"/>
              <a:gd name="connsiteX10394" fmla="*/ 5567673 w 12194024"/>
              <a:gd name="connsiteY10394" fmla="*/ 979345 h 2160250"/>
              <a:gd name="connsiteX10395" fmla="*/ 5558075 w 12194024"/>
              <a:gd name="connsiteY10395" fmla="*/ 990787 h 2160250"/>
              <a:gd name="connsiteX10396" fmla="*/ 6748016 w 12194024"/>
              <a:gd name="connsiteY10396" fmla="*/ 990787 h 2160250"/>
              <a:gd name="connsiteX10397" fmla="*/ 6736758 w 12194024"/>
              <a:gd name="connsiteY10397" fmla="*/ 980637 h 2160250"/>
              <a:gd name="connsiteX10398" fmla="*/ 6747831 w 12194024"/>
              <a:gd name="connsiteY10398" fmla="*/ 970071 h 2160250"/>
              <a:gd name="connsiteX10399" fmla="*/ 6757752 w 12194024"/>
              <a:gd name="connsiteY10399" fmla="*/ 981513 h 2160250"/>
              <a:gd name="connsiteX10400" fmla="*/ 6748016 w 12194024"/>
              <a:gd name="connsiteY10400" fmla="*/ 990787 h 2160250"/>
              <a:gd name="connsiteX10401" fmla="*/ 7291440 w 12194024"/>
              <a:gd name="connsiteY10401" fmla="*/ 990787 h 2160250"/>
              <a:gd name="connsiteX10402" fmla="*/ 7280137 w 12194024"/>
              <a:gd name="connsiteY10402" fmla="*/ 980729 h 2160250"/>
              <a:gd name="connsiteX10403" fmla="*/ 7291117 w 12194024"/>
              <a:gd name="connsiteY10403" fmla="*/ 970071 h 2160250"/>
              <a:gd name="connsiteX10404" fmla="*/ 7301037 w 12194024"/>
              <a:gd name="connsiteY10404" fmla="*/ 979345 h 2160250"/>
              <a:gd name="connsiteX10405" fmla="*/ 7291440 w 12194024"/>
              <a:gd name="connsiteY10405" fmla="*/ 990787 h 2160250"/>
              <a:gd name="connsiteX10406" fmla="*/ 7943430 w 12194024"/>
              <a:gd name="connsiteY10406" fmla="*/ 990787 h 2160250"/>
              <a:gd name="connsiteX10407" fmla="*/ 7932126 w 12194024"/>
              <a:gd name="connsiteY10407" fmla="*/ 980729 h 2160250"/>
              <a:gd name="connsiteX10408" fmla="*/ 7943107 w 12194024"/>
              <a:gd name="connsiteY10408" fmla="*/ 970071 h 2160250"/>
              <a:gd name="connsiteX10409" fmla="*/ 7953027 w 12194024"/>
              <a:gd name="connsiteY10409" fmla="*/ 979345 h 2160250"/>
              <a:gd name="connsiteX10410" fmla="*/ 7943430 w 12194024"/>
              <a:gd name="connsiteY10410" fmla="*/ 990787 h 2160250"/>
              <a:gd name="connsiteX10411" fmla="*/ 8269401 w 12194024"/>
              <a:gd name="connsiteY10411" fmla="*/ 990787 h 2160250"/>
              <a:gd name="connsiteX10412" fmla="*/ 8258097 w 12194024"/>
              <a:gd name="connsiteY10412" fmla="*/ 980729 h 2160250"/>
              <a:gd name="connsiteX10413" fmla="*/ 8269078 w 12194024"/>
              <a:gd name="connsiteY10413" fmla="*/ 970071 h 2160250"/>
              <a:gd name="connsiteX10414" fmla="*/ 8278997 w 12194024"/>
              <a:gd name="connsiteY10414" fmla="*/ 979345 h 2160250"/>
              <a:gd name="connsiteX10415" fmla="*/ 8269401 w 12194024"/>
              <a:gd name="connsiteY10415" fmla="*/ 990787 h 2160250"/>
              <a:gd name="connsiteX10416" fmla="*/ 8921437 w 12194024"/>
              <a:gd name="connsiteY10416" fmla="*/ 990787 h 2160250"/>
              <a:gd name="connsiteX10417" fmla="*/ 8910132 w 12194024"/>
              <a:gd name="connsiteY10417" fmla="*/ 980729 h 2160250"/>
              <a:gd name="connsiteX10418" fmla="*/ 8921114 w 12194024"/>
              <a:gd name="connsiteY10418" fmla="*/ 970071 h 2160250"/>
              <a:gd name="connsiteX10419" fmla="*/ 8931034 w 12194024"/>
              <a:gd name="connsiteY10419" fmla="*/ 979345 h 2160250"/>
              <a:gd name="connsiteX10420" fmla="*/ 8921437 w 12194024"/>
              <a:gd name="connsiteY10420" fmla="*/ 990787 h 2160250"/>
              <a:gd name="connsiteX10421" fmla="*/ 9790648 w 12194024"/>
              <a:gd name="connsiteY10421" fmla="*/ 990787 h 2160250"/>
              <a:gd name="connsiteX10422" fmla="*/ 9779390 w 12194024"/>
              <a:gd name="connsiteY10422" fmla="*/ 980637 h 2160250"/>
              <a:gd name="connsiteX10423" fmla="*/ 9790463 w 12194024"/>
              <a:gd name="connsiteY10423" fmla="*/ 970071 h 2160250"/>
              <a:gd name="connsiteX10424" fmla="*/ 9800383 w 12194024"/>
              <a:gd name="connsiteY10424" fmla="*/ 981513 h 2160250"/>
              <a:gd name="connsiteX10425" fmla="*/ 9790648 w 12194024"/>
              <a:gd name="connsiteY10425" fmla="*/ 990787 h 2160250"/>
              <a:gd name="connsiteX10426" fmla="*/ 11094672 w 12194024"/>
              <a:gd name="connsiteY10426" fmla="*/ 990787 h 2160250"/>
              <a:gd name="connsiteX10427" fmla="*/ 11083415 w 12194024"/>
              <a:gd name="connsiteY10427" fmla="*/ 980637 h 2160250"/>
              <a:gd name="connsiteX10428" fmla="*/ 11094488 w 12194024"/>
              <a:gd name="connsiteY10428" fmla="*/ 970071 h 2160250"/>
              <a:gd name="connsiteX10429" fmla="*/ 11104408 w 12194024"/>
              <a:gd name="connsiteY10429" fmla="*/ 981513 h 2160250"/>
              <a:gd name="connsiteX10430" fmla="*/ 11094672 w 12194024"/>
              <a:gd name="connsiteY10430" fmla="*/ 990787 h 2160250"/>
              <a:gd name="connsiteX10431" fmla="*/ 11638050 w 12194024"/>
              <a:gd name="connsiteY10431" fmla="*/ 990787 h 2160250"/>
              <a:gd name="connsiteX10432" fmla="*/ 11626746 w 12194024"/>
              <a:gd name="connsiteY10432" fmla="*/ 980729 h 2160250"/>
              <a:gd name="connsiteX10433" fmla="*/ 11637727 w 12194024"/>
              <a:gd name="connsiteY10433" fmla="*/ 970071 h 2160250"/>
              <a:gd name="connsiteX10434" fmla="*/ 11647647 w 12194024"/>
              <a:gd name="connsiteY10434" fmla="*/ 979345 h 2160250"/>
              <a:gd name="connsiteX10435" fmla="*/ 11638050 w 12194024"/>
              <a:gd name="connsiteY10435" fmla="*/ 990787 h 2160250"/>
              <a:gd name="connsiteX10436" fmla="*/ 6203992 w 12194024"/>
              <a:gd name="connsiteY10436" fmla="*/ 990833 h 2160250"/>
              <a:gd name="connsiteX10437" fmla="*/ 6193611 w 12194024"/>
              <a:gd name="connsiteY10437" fmla="*/ 982021 h 2160250"/>
              <a:gd name="connsiteX10438" fmla="*/ 6203162 w 12194024"/>
              <a:gd name="connsiteY10438" fmla="*/ 970117 h 2160250"/>
              <a:gd name="connsiteX10439" fmla="*/ 6214511 w 12194024"/>
              <a:gd name="connsiteY10439" fmla="*/ 980083 h 2160250"/>
              <a:gd name="connsiteX10440" fmla="*/ 6203992 w 12194024"/>
              <a:gd name="connsiteY10440" fmla="*/ 990833 h 2160250"/>
              <a:gd name="connsiteX10441" fmla="*/ 6421722 w 12194024"/>
              <a:gd name="connsiteY10441" fmla="*/ 990833 h 2160250"/>
              <a:gd name="connsiteX10442" fmla="*/ 6410741 w 12194024"/>
              <a:gd name="connsiteY10442" fmla="*/ 980360 h 2160250"/>
              <a:gd name="connsiteX10443" fmla="*/ 6422137 w 12194024"/>
              <a:gd name="connsiteY10443" fmla="*/ 970117 h 2160250"/>
              <a:gd name="connsiteX10444" fmla="*/ 6431733 w 12194024"/>
              <a:gd name="connsiteY10444" fmla="*/ 979668 h 2160250"/>
              <a:gd name="connsiteX10445" fmla="*/ 6421722 w 12194024"/>
              <a:gd name="connsiteY10445" fmla="*/ 990833 h 2160250"/>
              <a:gd name="connsiteX10446" fmla="*/ 6965007 w 12194024"/>
              <a:gd name="connsiteY10446" fmla="*/ 990833 h 2160250"/>
              <a:gd name="connsiteX10447" fmla="*/ 6954303 w 12194024"/>
              <a:gd name="connsiteY10447" fmla="*/ 982344 h 2160250"/>
              <a:gd name="connsiteX10448" fmla="*/ 6963485 w 12194024"/>
              <a:gd name="connsiteY10448" fmla="*/ 970209 h 2160250"/>
              <a:gd name="connsiteX10449" fmla="*/ 6975112 w 12194024"/>
              <a:gd name="connsiteY10449" fmla="*/ 979760 h 2160250"/>
              <a:gd name="connsiteX10450" fmla="*/ 6965007 w 12194024"/>
              <a:gd name="connsiteY10450" fmla="*/ 990833 h 2160250"/>
              <a:gd name="connsiteX10451" fmla="*/ 7399637 w 12194024"/>
              <a:gd name="connsiteY10451" fmla="*/ 990833 h 2160250"/>
              <a:gd name="connsiteX10452" fmla="*/ 7388932 w 12194024"/>
              <a:gd name="connsiteY10452" fmla="*/ 982344 h 2160250"/>
              <a:gd name="connsiteX10453" fmla="*/ 7398114 w 12194024"/>
              <a:gd name="connsiteY10453" fmla="*/ 970209 h 2160250"/>
              <a:gd name="connsiteX10454" fmla="*/ 7409740 w 12194024"/>
              <a:gd name="connsiteY10454" fmla="*/ 979760 h 2160250"/>
              <a:gd name="connsiteX10455" fmla="*/ 7399637 w 12194024"/>
              <a:gd name="connsiteY10455" fmla="*/ 990833 h 2160250"/>
              <a:gd name="connsiteX10456" fmla="*/ 7508247 w 12194024"/>
              <a:gd name="connsiteY10456" fmla="*/ 990833 h 2160250"/>
              <a:gd name="connsiteX10457" fmla="*/ 7497636 w 12194024"/>
              <a:gd name="connsiteY10457" fmla="*/ 982252 h 2160250"/>
              <a:gd name="connsiteX10458" fmla="*/ 7506909 w 12194024"/>
              <a:gd name="connsiteY10458" fmla="*/ 970164 h 2160250"/>
              <a:gd name="connsiteX10459" fmla="*/ 7518444 w 12194024"/>
              <a:gd name="connsiteY10459" fmla="*/ 979806 h 2160250"/>
              <a:gd name="connsiteX10460" fmla="*/ 7508247 w 12194024"/>
              <a:gd name="connsiteY10460" fmla="*/ 990833 h 2160250"/>
              <a:gd name="connsiteX10461" fmla="*/ 7725285 w 12194024"/>
              <a:gd name="connsiteY10461" fmla="*/ 990833 h 2160250"/>
              <a:gd name="connsiteX10462" fmla="*/ 7714904 w 12194024"/>
              <a:gd name="connsiteY10462" fmla="*/ 982021 h 2160250"/>
              <a:gd name="connsiteX10463" fmla="*/ 7724454 w 12194024"/>
              <a:gd name="connsiteY10463" fmla="*/ 970117 h 2160250"/>
              <a:gd name="connsiteX10464" fmla="*/ 7735804 w 12194024"/>
              <a:gd name="connsiteY10464" fmla="*/ 980083 h 2160250"/>
              <a:gd name="connsiteX10465" fmla="*/ 7725285 w 12194024"/>
              <a:gd name="connsiteY10465" fmla="*/ 990833 h 2160250"/>
              <a:gd name="connsiteX10466" fmla="*/ 7834080 w 12194024"/>
              <a:gd name="connsiteY10466" fmla="*/ 990833 h 2160250"/>
              <a:gd name="connsiteX10467" fmla="*/ 7823422 w 12194024"/>
              <a:gd name="connsiteY10467" fmla="*/ 980037 h 2160250"/>
              <a:gd name="connsiteX10468" fmla="*/ 7835003 w 12194024"/>
              <a:gd name="connsiteY10468" fmla="*/ 970117 h 2160250"/>
              <a:gd name="connsiteX10469" fmla="*/ 7844323 w 12194024"/>
              <a:gd name="connsiteY10469" fmla="*/ 982021 h 2160250"/>
              <a:gd name="connsiteX10470" fmla="*/ 7834080 w 12194024"/>
              <a:gd name="connsiteY10470" fmla="*/ 990833 h 2160250"/>
              <a:gd name="connsiteX10471" fmla="*/ 8160328 w 12194024"/>
              <a:gd name="connsiteY10471" fmla="*/ 990833 h 2160250"/>
              <a:gd name="connsiteX10472" fmla="*/ 8149624 w 12194024"/>
              <a:gd name="connsiteY10472" fmla="*/ 982344 h 2160250"/>
              <a:gd name="connsiteX10473" fmla="*/ 8158806 w 12194024"/>
              <a:gd name="connsiteY10473" fmla="*/ 970210 h 2160250"/>
              <a:gd name="connsiteX10474" fmla="*/ 8170433 w 12194024"/>
              <a:gd name="connsiteY10474" fmla="*/ 979760 h 2160250"/>
              <a:gd name="connsiteX10475" fmla="*/ 8160328 w 12194024"/>
              <a:gd name="connsiteY10475" fmla="*/ 990833 h 2160250"/>
              <a:gd name="connsiteX10476" fmla="*/ 8377551 w 12194024"/>
              <a:gd name="connsiteY10476" fmla="*/ 990833 h 2160250"/>
              <a:gd name="connsiteX10477" fmla="*/ 8366938 w 12194024"/>
              <a:gd name="connsiteY10477" fmla="*/ 982252 h 2160250"/>
              <a:gd name="connsiteX10478" fmla="*/ 8376212 w 12194024"/>
              <a:gd name="connsiteY10478" fmla="*/ 970164 h 2160250"/>
              <a:gd name="connsiteX10479" fmla="*/ 8387747 w 12194024"/>
              <a:gd name="connsiteY10479" fmla="*/ 979806 h 2160250"/>
              <a:gd name="connsiteX10480" fmla="*/ 8377551 w 12194024"/>
              <a:gd name="connsiteY10480" fmla="*/ 990833 h 2160250"/>
              <a:gd name="connsiteX10481" fmla="*/ 8486208 w 12194024"/>
              <a:gd name="connsiteY10481" fmla="*/ 990833 h 2160250"/>
              <a:gd name="connsiteX10482" fmla="*/ 8475596 w 12194024"/>
              <a:gd name="connsiteY10482" fmla="*/ 982252 h 2160250"/>
              <a:gd name="connsiteX10483" fmla="*/ 8484869 w 12194024"/>
              <a:gd name="connsiteY10483" fmla="*/ 970164 h 2160250"/>
              <a:gd name="connsiteX10484" fmla="*/ 8496404 w 12194024"/>
              <a:gd name="connsiteY10484" fmla="*/ 979806 h 2160250"/>
              <a:gd name="connsiteX10485" fmla="*/ 8486208 w 12194024"/>
              <a:gd name="connsiteY10485" fmla="*/ 990833 h 2160250"/>
              <a:gd name="connsiteX10486" fmla="*/ 8595003 w 12194024"/>
              <a:gd name="connsiteY10486" fmla="*/ 990833 h 2160250"/>
              <a:gd name="connsiteX10487" fmla="*/ 8584299 w 12194024"/>
              <a:gd name="connsiteY10487" fmla="*/ 982344 h 2160250"/>
              <a:gd name="connsiteX10488" fmla="*/ 8593481 w 12194024"/>
              <a:gd name="connsiteY10488" fmla="*/ 970210 h 2160250"/>
              <a:gd name="connsiteX10489" fmla="*/ 8605108 w 12194024"/>
              <a:gd name="connsiteY10489" fmla="*/ 979760 h 2160250"/>
              <a:gd name="connsiteX10490" fmla="*/ 8595003 w 12194024"/>
              <a:gd name="connsiteY10490" fmla="*/ 990833 h 2160250"/>
              <a:gd name="connsiteX10491" fmla="*/ 9029633 w 12194024"/>
              <a:gd name="connsiteY10491" fmla="*/ 990833 h 2160250"/>
              <a:gd name="connsiteX10492" fmla="*/ 9018928 w 12194024"/>
              <a:gd name="connsiteY10492" fmla="*/ 982344 h 2160250"/>
              <a:gd name="connsiteX10493" fmla="*/ 9028109 w 12194024"/>
              <a:gd name="connsiteY10493" fmla="*/ 970210 h 2160250"/>
              <a:gd name="connsiteX10494" fmla="*/ 9039736 w 12194024"/>
              <a:gd name="connsiteY10494" fmla="*/ 979760 h 2160250"/>
              <a:gd name="connsiteX10495" fmla="*/ 9029633 w 12194024"/>
              <a:gd name="connsiteY10495" fmla="*/ 990833 h 2160250"/>
              <a:gd name="connsiteX10496" fmla="*/ 9137966 w 12194024"/>
              <a:gd name="connsiteY10496" fmla="*/ 990833 h 2160250"/>
              <a:gd name="connsiteX10497" fmla="*/ 9127586 w 12194024"/>
              <a:gd name="connsiteY10497" fmla="*/ 982021 h 2160250"/>
              <a:gd name="connsiteX10498" fmla="*/ 9137136 w 12194024"/>
              <a:gd name="connsiteY10498" fmla="*/ 970117 h 2160250"/>
              <a:gd name="connsiteX10499" fmla="*/ 9148486 w 12194024"/>
              <a:gd name="connsiteY10499" fmla="*/ 980083 h 2160250"/>
              <a:gd name="connsiteX10500" fmla="*/ 9137966 w 12194024"/>
              <a:gd name="connsiteY10500" fmla="*/ 990833 h 2160250"/>
              <a:gd name="connsiteX10501" fmla="*/ 9246624 w 12194024"/>
              <a:gd name="connsiteY10501" fmla="*/ 990833 h 2160250"/>
              <a:gd name="connsiteX10502" fmla="*/ 9236243 w 12194024"/>
              <a:gd name="connsiteY10502" fmla="*/ 982021 h 2160250"/>
              <a:gd name="connsiteX10503" fmla="*/ 9245793 w 12194024"/>
              <a:gd name="connsiteY10503" fmla="*/ 970117 h 2160250"/>
              <a:gd name="connsiteX10504" fmla="*/ 9257142 w 12194024"/>
              <a:gd name="connsiteY10504" fmla="*/ 980083 h 2160250"/>
              <a:gd name="connsiteX10505" fmla="*/ 9246624 w 12194024"/>
              <a:gd name="connsiteY10505" fmla="*/ 990833 h 2160250"/>
              <a:gd name="connsiteX10506" fmla="*/ 9355650 w 12194024"/>
              <a:gd name="connsiteY10506" fmla="*/ 990833 h 2160250"/>
              <a:gd name="connsiteX10507" fmla="*/ 9344669 w 12194024"/>
              <a:gd name="connsiteY10507" fmla="*/ 980360 h 2160250"/>
              <a:gd name="connsiteX10508" fmla="*/ 9356065 w 12194024"/>
              <a:gd name="connsiteY10508" fmla="*/ 970117 h 2160250"/>
              <a:gd name="connsiteX10509" fmla="*/ 9365708 w 12194024"/>
              <a:gd name="connsiteY10509" fmla="*/ 979668 h 2160250"/>
              <a:gd name="connsiteX10510" fmla="*/ 9355650 w 12194024"/>
              <a:gd name="connsiteY10510" fmla="*/ 990833 h 2160250"/>
              <a:gd name="connsiteX10511" fmla="*/ 9463983 w 12194024"/>
              <a:gd name="connsiteY10511" fmla="*/ 990833 h 2160250"/>
              <a:gd name="connsiteX10512" fmla="*/ 9453603 w 12194024"/>
              <a:gd name="connsiteY10512" fmla="*/ 982021 h 2160250"/>
              <a:gd name="connsiteX10513" fmla="*/ 9463153 w 12194024"/>
              <a:gd name="connsiteY10513" fmla="*/ 970117 h 2160250"/>
              <a:gd name="connsiteX10514" fmla="*/ 9474503 w 12194024"/>
              <a:gd name="connsiteY10514" fmla="*/ 980083 h 2160250"/>
              <a:gd name="connsiteX10515" fmla="*/ 9463983 w 12194024"/>
              <a:gd name="connsiteY10515" fmla="*/ 990833 h 2160250"/>
              <a:gd name="connsiteX10516" fmla="*/ 9572687 w 12194024"/>
              <a:gd name="connsiteY10516" fmla="*/ 990833 h 2160250"/>
              <a:gd name="connsiteX10517" fmla="*/ 9562213 w 12194024"/>
              <a:gd name="connsiteY10517" fmla="*/ 982113 h 2160250"/>
              <a:gd name="connsiteX10518" fmla="*/ 9571672 w 12194024"/>
              <a:gd name="connsiteY10518" fmla="*/ 970163 h 2160250"/>
              <a:gd name="connsiteX10519" fmla="*/ 9583069 w 12194024"/>
              <a:gd name="connsiteY10519" fmla="*/ 979945 h 2160250"/>
              <a:gd name="connsiteX10520" fmla="*/ 9572687 w 12194024"/>
              <a:gd name="connsiteY10520" fmla="*/ 990833 h 2160250"/>
              <a:gd name="connsiteX10521" fmla="*/ 10116204 w 12194024"/>
              <a:gd name="connsiteY10521" fmla="*/ 990833 h 2160250"/>
              <a:gd name="connsiteX10522" fmla="*/ 10105592 w 12194024"/>
              <a:gd name="connsiteY10522" fmla="*/ 982252 h 2160250"/>
              <a:gd name="connsiteX10523" fmla="*/ 10114866 w 12194024"/>
              <a:gd name="connsiteY10523" fmla="*/ 970163 h 2160250"/>
              <a:gd name="connsiteX10524" fmla="*/ 10126401 w 12194024"/>
              <a:gd name="connsiteY10524" fmla="*/ 979806 h 2160250"/>
              <a:gd name="connsiteX10525" fmla="*/ 10116204 w 12194024"/>
              <a:gd name="connsiteY10525" fmla="*/ 990833 h 2160250"/>
              <a:gd name="connsiteX10526" fmla="*/ 10442036 w 12194024"/>
              <a:gd name="connsiteY10526" fmla="*/ 990833 h 2160250"/>
              <a:gd name="connsiteX10527" fmla="*/ 10431563 w 12194024"/>
              <a:gd name="connsiteY10527" fmla="*/ 982113 h 2160250"/>
              <a:gd name="connsiteX10528" fmla="*/ 10441022 w 12194024"/>
              <a:gd name="connsiteY10528" fmla="*/ 970163 h 2160250"/>
              <a:gd name="connsiteX10529" fmla="*/ 10452418 w 12194024"/>
              <a:gd name="connsiteY10529" fmla="*/ 979945 h 2160250"/>
              <a:gd name="connsiteX10530" fmla="*/ 10442036 w 12194024"/>
              <a:gd name="connsiteY10530" fmla="*/ 990833 h 2160250"/>
              <a:gd name="connsiteX10531" fmla="*/ 10985691 w 12194024"/>
              <a:gd name="connsiteY10531" fmla="*/ 990833 h 2160250"/>
              <a:gd name="connsiteX10532" fmla="*/ 10974711 w 12194024"/>
              <a:gd name="connsiteY10532" fmla="*/ 980360 h 2160250"/>
              <a:gd name="connsiteX10533" fmla="*/ 10986108 w 12194024"/>
              <a:gd name="connsiteY10533" fmla="*/ 970117 h 2160250"/>
              <a:gd name="connsiteX10534" fmla="*/ 10995704 w 12194024"/>
              <a:gd name="connsiteY10534" fmla="*/ 979668 h 2160250"/>
              <a:gd name="connsiteX10535" fmla="*/ 10985691 w 12194024"/>
              <a:gd name="connsiteY10535" fmla="*/ 990833 h 2160250"/>
              <a:gd name="connsiteX10536" fmla="*/ 11420228 w 12194024"/>
              <a:gd name="connsiteY10536" fmla="*/ 990833 h 2160250"/>
              <a:gd name="connsiteX10537" fmla="*/ 11409616 w 12194024"/>
              <a:gd name="connsiteY10537" fmla="*/ 982252 h 2160250"/>
              <a:gd name="connsiteX10538" fmla="*/ 11418890 w 12194024"/>
              <a:gd name="connsiteY10538" fmla="*/ 970163 h 2160250"/>
              <a:gd name="connsiteX10539" fmla="*/ 11430425 w 12194024"/>
              <a:gd name="connsiteY10539" fmla="*/ 979806 h 2160250"/>
              <a:gd name="connsiteX10540" fmla="*/ 11420228 w 12194024"/>
              <a:gd name="connsiteY10540" fmla="*/ 990833 h 2160250"/>
              <a:gd name="connsiteX10541" fmla="*/ 11746338 w 12194024"/>
              <a:gd name="connsiteY10541" fmla="*/ 990833 h 2160250"/>
              <a:gd name="connsiteX10542" fmla="*/ 11735357 w 12194024"/>
              <a:gd name="connsiteY10542" fmla="*/ 980360 h 2160250"/>
              <a:gd name="connsiteX10543" fmla="*/ 11746754 w 12194024"/>
              <a:gd name="connsiteY10543" fmla="*/ 970117 h 2160250"/>
              <a:gd name="connsiteX10544" fmla="*/ 11756397 w 12194024"/>
              <a:gd name="connsiteY10544" fmla="*/ 979668 h 2160250"/>
              <a:gd name="connsiteX10545" fmla="*/ 11746338 w 12194024"/>
              <a:gd name="connsiteY10545" fmla="*/ 990833 h 2160250"/>
              <a:gd name="connsiteX10546" fmla="*/ 11854627 w 12194024"/>
              <a:gd name="connsiteY10546" fmla="*/ 990833 h 2160250"/>
              <a:gd name="connsiteX10547" fmla="*/ 11844245 w 12194024"/>
              <a:gd name="connsiteY10547" fmla="*/ 982021 h 2160250"/>
              <a:gd name="connsiteX10548" fmla="*/ 11853795 w 12194024"/>
              <a:gd name="connsiteY10548" fmla="*/ 970117 h 2160250"/>
              <a:gd name="connsiteX10549" fmla="*/ 11865147 w 12194024"/>
              <a:gd name="connsiteY10549" fmla="*/ 980083 h 2160250"/>
              <a:gd name="connsiteX10550" fmla="*/ 11854627 w 12194024"/>
              <a:gd name="connsiteY10550" fmla="*/ 990833 h 2160250"/>
              <a:gd name="connsiteX10551" fmla="*/ 12072079 w 12194024"/>
              <a:gd name="connsiteY10551" fmla="*/ 990833 h 2160250"/>
              <a:gd name="connsiteX10552" fmla="*/ 12061606 w 12194024"/>
              <a:gd name="connsiteY10552" fmla="*/ 982113 h 2160250"/>
              <a:gd name="connsiteX10553" fmla="*/ 12071018 w 12194024"/>
              <a:gd name="connsiteY10553" fmla="*/ 970163 h 2160250"/>
              <a:gd name="connsiteX10554" fmla="*/ 12082461 w 12194024"/>
              <a:gd name="connsiteY10554" fmla="*/ 979945 h 2160250"/>
              <a:gd name="connsiteX10555" fmla="*/ 12072079 w 12194024"/>
              <a:gd name="connsiteY10555" fmla="*/ 990833 h 2160250"/>
              <a:gd name="connsiteX10556" fmla="*/ 12180735 w 12194024"/>
              <a:gd name="connsiteY10556" fmla="*/ 990833 h 2160250"/>
              <a:gd name="connsiteX10557" fmla="*/ 12170264 w 12194024"/>
              <a:gd name="connsiteY10557" fmla="*/ 982113 h 2160250"/>
              <a:gd name="connsiteX10558" fmla="*/ 12179674 w 12194024"/>
              <a:gd name="connsiteY10558" fmla="*/ 970163 h 2160250"/>
              <a:gd name="connsiteX10559" fmla="*/ 12191117 w 12194024"/>
              <a:gd name="connsiteY10559" fmla="*/ 979945 h 2160250"/>
              <a:gd name="connsiteX10560" fmla="*/ 12180735 w 12194024"/>
              <a:gd name="connsiteY10560" fmla="*/ 990833 h 2160250"/>
              <a:gd name="connsiteX10561" fmla="*/ 124016 w 12194024"/>
              <a:gd name="connsiteY10561" fmla="*/ 990833 h 2160250"/>
              <a:gd name="connsiteX10562" fmla="*/ 113635 w 12194024"/>
              <a:gd name="connsiteY10562" fmla="*/ 982021 h 2160250"/>
              <a:gd name="connsiteX10563" fmla="*/ 123186 w 12194024"/>
              <a:gd name="connsiteY10563" fmla="*/ 970117 h 2160250"/>
              <a:gd name="connsiteX10564" fmla="*/ 134536 w 12194024"/>
              <a:gd name="connsiteY10564" fmla="*/ 980083 h 2160250"/>
              <a:gd name="connsiteX10565" fmla="*/ 124016 w 12194024"/>
              <a:gd name="connsiteY10565" fmla="*/ 990833 h 2160250"/>
              <a:gd name="connsiteX10566" fmla="*/ 341746 w 12194024"/>
              <a:gd name="connsiteY10566" fmla="*/ 990833 h 2160250"/>
              <a:gd name="connsiteX10567" fmla="*/ 330765 w 12194024"/>
              <a:gd name="connsiteY10567" fmla="*/ 980360 h 2160250"/>
              <a:gd name="connsiteX10568" fmla="*/ 342161 w 12194024"/>
              <a:gd name="connsiteY10568" fmla="*/ 970117 h 2160250"/>
              <a:gd name="connsiteX10569" fmla="*/ 351759 w 12194024"/>
              <a:gd name="connsiteY10569" fmla="*/ 979668 h 2160250"/>
              <a:gd name="connsiteX10570" fmla="*/ 341746 w 12194024"/>
              <a:gd name="connsiteY10570" fmla="*/ 990833 h 2160250"/>
              <a:gd name="connsiteX10571" fmla="*/ 885032 w 12194024"/>
              <a:gd name="connsiteY10571" fmla="*/ 990833 h 2160250"/>
              <a:gd name="connsiteX10572" fmla="*/ 874329 w 12194024"/>
              <a:gd name="connsiteY10572" fmla="*/ 982344 h 2160250"/>
              <a:gd name="connsiteX10573" fmla="*/ 883510 w 12194024"/>
              <a:gd name="connsiteY10573" fmla="*/ 970210 h 2160250"/>
              <a:gd name="connsiteX10574" fmla="*/ 895137 w 12194024"/>
              <a:gd name="connsiteY10574" fmla="*/ 979760 h 2160250"/>
              <a:gd name="connsiteX10575" fmla="*/ 885032 w 12194024"/>
              <a:gd name="connsiteY10575" fmla="*/ 990833 h 2160250"/>
              <a:gd name="connsiteX10576" fmla="*/ 1319661 w 12194024"/>
              <a:gd name="connsiteY10576" fmla="*/ 990833 h 2160250"/>
              <a:gd name="connsiteX10577" fmla="*/ 1308956 w 12194024"/>
              <a:gd name="connsiteY10577" fmla="*/ 982344 h 2160250"/>
              <a:gd name="connsiteX10578" fmla="*/ 1318138 w 12194024"/>
              <a:gd name="connsiteY10578" fmla="*/ 970210 h 2160250"/>
              <a:gd name="connsiteX10579" fmla="*/ 1329765 w 12194024"/>
              <a:gd name="connsiteY10579" fmla="*/ 979760 h 2160250"/>
              <a:gd name="connsiteX10580" fmla="*/ 1319661 w 12194024"/>
              <a:gd name="connsiteY10580" fmla="*/ 990833 h 2160250"/>
              <a:gd name="connsiteX10581" fmla="*/ 1428272 w 12194024"/>
              <a:gd name="connsiteY10581" fmla="*/ 990833 h 2160250"/>
              <a:gd name="connsiteX10582" fmla="*/ 1417660 w 12194024"/>
              <a:gd name="connsiteY10582" fmla="*/ 982252 h 2160250"/>
              <a:gd name="connsiteX10583" fmla="*/ 1426934 w 12194024"/>
              <a:gd name="connsiteY10583" fmla="*/ 970163 h 2160250"/>
              <a:gd name="connsiteX10584" fmla="*/ 1438469 w 12194024"/>
              <a:gd name="connsiteY10584" fmla="*/ 979806 h 2160250"/>
              <a:gd name="connsiteX10585" fmla="*/ 1428272 w 12194024"/>
              <a:gd name="connsiteY10585" fmla="*/ 990833 h 2160250"/>
              <a:gd name="connsiteX10586" fmla="*/ 1645310 w 12194024"/>
              <a:gd name="connsiteY10586" fmla="*/ 990833 h 2160250"/>
              <a:gd name="connsiteX10587" fmla="*/ 1634928 w 12194024"/>
              <a:gd name="connsiteY10587" fmla="*/ 982021 h 2160250"/>
              <a:gd name="connsiteX10588" fmla="*/ 1644480 w 12194024"/>
              <a:gd name="connsiteY10588" fmla="*/ 970117 h 2160250"/>
              <a:gd name="connsiteX10589" fmla="*/ 1655830 w 12194024"/>
              <a:gd name="connsiteY10589" fmla="*/ 980083 h 2160250"/>
              <a:gd name="connsiteX10590" fmla="*/ 1645310 w 12194024"/>
              <a:gd name="connsiteY10590" fmla="*/ 990833 h 2160250"/>
              <a:gd name="connsiteX10591" fmla="*/ 1754106 w 12194024"/>
              <a:gd name="connsiteY10591" fmla="*/ 990833 h 2160250"/>
              <a:gd name="connsiteX10592" fmla="*/ 1743447 w 12194024"/>
              <a:gd name="connsiteY10592" fmla="*/ 980037 h 2160250"/>
              <a:gd name="connsiteX10593" fmla="*/ 1755028 w 12194024"/>
              <a:gd name="connsiteY10593" fmla="*/ 970117 h 2160250"/>
              <a:gd name="connsiteX10594" fmla="*/ 1764348 w 12194024"/>
              <a:gd name="connsiteY10594" fmla="*/ 982021 h 2160250"/>
              <a:gd name="connsiteX10595" fmla="*/ 1754106 w 12194024"/>
              <a:gd name="connsiteY10595" fmla="*/ 990833 h 2160250"/>
              <a:gd name="connsiteX10596" fmla="*/ 2080353 w 12194024"/>
              <a:gd name="connsiteY10596" fmla="*/ 990833 h 2160250"/>
              <a:gd name="connsiteX10597" fmla="*/ 2069649 w 12194024"/>
              <a:gd name="connsiteY10597" fmla="*/ 982344 h 2160250"/>
              <a:gd name="connsiteX10598" fmla="*/ 2078830 w 12194024"/>
              <a:gd name="connsiteY10598" fmla="*/ 970210 h 2160250"/>
              <a:gd name="connsiteX10599" fmla="*/ 2090458 w 12194024"/>
              <a:gd name="connsiteY10599" fmla="*/ 979760 h 2160250"/>
              <a:gd name="connsiteX10600" fmla="*/ 2080353 w 12194024"/>
              <a:gd name="connsiteY10600" fmla="*/ 990833 h 2160250"/>
              <a:gd name="connsiteX10601" fmla="*/ 2297575 w 12194024"/>
              <a:gd name="connsiteY10601" fmla="*/ 990833 h 2160250"/>
              <a:gd name="connsiteX10602" fmla="*/ 2286963 w 12194024"/>
              <a:gd name="connsiteY10602" fmla="*/ 982252 h 2160250"/>
              <a:gd name="connsiteX10603" fmla="*/ 2296238 w 12194024"/>
              <a:gd name="connsiteY10603" fmla="*/ 970163 h 2160250"/>
              <a:gd name="connsiteX10604" fmla="*/ 2307772 w 12194024"/>
              <a:gd name="connsiteY10604" fmla="*/ 979806 h 2160250"/>
              <a:gd name="connsiteX10605" fmla="*/ 2297575 w 12194024"/>
              <a:gd name="connsiteY10605" fmla="*/ 990833 h 2160250"/>
              <a:gd name="connsiteX10606" fmla="*/ 2406232 w 12194024"/>
              <a:gd name="connsiteY10606" fmla="*/ 990833 h 2160250"/>
              <a:gd name="connsiteX10607" fmla="*/ 2395620 w 12194024"/>
              <a:gd name="connsiteY10607" fmla="*/ 982252 h 2160250"/>
              <a:gd name="connsiteX10608" fmla="*/ 2404895 w 12194024"/>
              <a:gd name="connsiteY10608" fmla="*/ 970163 h 2160250"/>
              <a:gd name="connsiteX10609" fmla="*/ 2416430 w 12194024"/>
              <a:gd name="connsiteY10609" fmla="*/ 979806 h 2160250"/>
              <a:gd name="connsiteX10610" fmla="*/ 2406232 w 12194024"/>
              <a:gd name="connsiteY10610" fmla="*/ 990833 h 2160250"/>
              <a:gd name="connsiteX10611" fmla="*/ 2515028 w 12194024"/>
              <a:gd name="connsiteY10611" fmla="*/ 990833 h 2160250"/>
              <a:gd name="connsiteX10612" fmla="*/ 2504324 w 12194024"/>
              <a:gd name="connsiteY10612" fmla="*/ 982344 h 2160250"/>
              <a:gd name="connsiteX10613" fmla="*/ 2513506 w 12194024"/>
              <a:gd name="connsiteY10613" fmla="*/ 970210 h 2160250"/>
              <a:gd name="connsiteX10614" fmla="*/ 2525133 w 12194024"/>
              <a:gd name="connsiteY10614" fmla="*/ 979760 h 2160250"/>
              <a:gd name="connsiteX10615" fmla="*/ 2515028 w 12194024"/>
              <a:gd name="connsiteY10615" fmla="*/ 990833 h 2160250"/>
              <a:gd name="connsiteX10616" fmla="*/ 2949657 w 12194024"/>
              <a:gd name="connsiteY10616" fmla="*/ 990833 h 2160250"/>
              <a:gd name="connsiteX10617" fmla="*/ 2938952 w 12194024"/>
              <a:gd name="connsiteY10617" fmla="*/ 982344 h 2160250"/>
              <a:gd name="connsiteX10618" fmla="*/ 2948134 w 12194024"/>
              <a:gd name="connsiteY10618" fmla="*/ 970210 h 2160250"/>
              <a:gd name="connsiteX10619" fmla="*/ 2959761 w 12194024"/>
              <a:gd name="connsiteY10619" fmla="*/ 979760 h 2160250"/>
              <a:gd name="connsiteX10620" fmla="*/ 2949657 w 12194024"/>
              <a:gd name="connsiteY10620" fmla="*/ 990833 h 2160250"/>
              <a:gd name="connsiteX10621" fmla="*/ 3057990 w 12194024"/>
              <a:gd name="connsiteY10621" fmla="*/ 990833 h 2160250"/>
              <a:gd name="connsiteX10622" fmla="*/ 3047610 w 12194024"/>
              <a:gd name="connsiteY10622" fmla="*/ 982021 h 2160250"/>
              <a:gd name="connsiteX10623" fmla="*/ 3057160 w 12194024"/>
              <a:gd name="connsiteY10623" fmla="*/ 970117 h 2160250"/>
              <a:gd name="connsiteX10624" fmla="*/ 3068510 w 12194024"/>
              <a:gd name="connsiteY10624" fmla="*/ 980083 h 2160250"/>
              <a:gd name="connsiteX10625" fmla="*/ 3057990 w 12194024"/>
              <a:gd name="connsiteY10625" fmla="*/ 990833 h 2160250"/>
              <a:gd name="connsiteX10626" fmla="*/ 3166648 w 12194024"/>
              <a:gd name="connsiteY10626" fmla="*/ 990833 h 2160250"/>
              <a:gd name="connsiteX10627" fmla="*/ 3156267 w 12194024"/>
              <a:gd name="connsiteY10627" fmla="*/ 982021 h 2160250"/>
              <a:gd name="connsiteX10628" fmla="*/ 3165818 w 12194024"/>
              <a:gd name="connsiteY10628" fmla="*/ 970117 h 2160250"/>
              <a:gd name="connsiteX10629" fmla="*/ 3177168 w 12194024"/>
              <a:gd name="connsiteY10629" fmla="*/ 980083 h 2160250"/>
              <a:gd name="connsiteX10630" fmla="*/ 3166648 w 12194024"/>
              <a:gd name="connsiteY10630" fmla="*/ 990833 h 2160250"/>
              <a:gd name="connsiteX10631" fmla="*/ 3275674 w 12194024"/>
              <a:gd name="connsiteY10631" fmla="*/ 990833 h 2160250"/>
              <a:gd name="connsiteX10632" fmla="*/ 3264693 w 12194024"/>
              <a:gd name="connsiteY10632" fmla="*/ 980360 h 2160250"/>
              <a:gd name="connsiteX10633" fmla="*/ 3276090 w 12194024"/>
              <a:gd name="connsiteY10633" fmla="*/ 970117 h 2160250"/>
              <a:gd name="connsiteX10634" fmla="*/ 3285733 w 12194024"/>
              <a:gd name="connsiteY10634" fmla="*/ 979668 h 2160250"/>
              <a:gd name="connsiteX10635" fmla="*/ 3275674 w 12194024"/>
              <a:gd name="connsiteY10635" fmla="*/ 990833 h 2160250"/>
              <a:gd name="connsiteX10636" fmla="*/ 3384009 w 12194024"/>
              <a:gd name="connsiteY10636" fmla="*/ 990833 h 2160250"/>
              <a:gd name="connsiteX10637" fmla="*/ 3373627 w 12194024"/>
              <a:gd name="connsiteY10637" fmla="*/ 982021 h 2160250"/>
              <a:gd name="connsiteX10638" fmla="*/ 3383178 w 12194024"/>
              <a:gd name="connsiteY10638" fmla="*/ 970117 h 2160250"/>
              <a:gd name="connsiteX10639" fmla="*/ 3394529 w 12194024"/>
              <a:gd name="connsiteY10639" fmla="*/ 980083 h 2160250"/>
              <a:gd name="connsiteX10640" fmla="*/ 3384009 w 12194024"/>
              <a:gd name="connsiteY10640" fmla="*/ 990833 h 2160250"/>
              <a:gd name="connsiteX10641" fmla="*/ 3492712 w 12194024"/>
              <a:gd name="connsiteY10641" fmla="*/ 990833 h 2160250"/>
              <a:gd name="connsiteX10642" fmla="*/ 3482238 w 12194024"/>
              <a:gd name="connsiteY10642" fmla="*/ 982113 h 2160250"/>
              <a:gd name="connsiteX10643" fmla="*/ 3491698 w 12194024"/>
              <a:gd name="connsiteY10643" fmla="*/ 970163 h 2160250"/>
              <a:gd name="connsiteX10644" fmla="*/ 3503094 w 12194024"/>
              <a:gd name="connsiteY10644" fmla="*/ 979945 h 2160250"/>
              <a:gd name="connsiteX10645" fmla="*/ 3492712 w 12194024"/>
              <a:gd name="connsiteY10645" fmla="*/ 990833 h 2160250"/>
              <a:gd name="connsiteX10646" fmla="*/ 4036229 w 12194024"/>
              <a:gd name="connsiteY10646" fmla="*/ 990833 h 2160250"/>
              <a:gd name="connsiteX10647" fmla="*/ 4025617 w 12194024"/>
              <a:gd name="connsiteY10647" fmla="*/ 982252 h 2160250"/>
              <a:gd name="connsiteX10648" fmla="*/ 4034891 w 12194024"/>
              <a:gd name="connsiteY10648" fmla="*/ 970163 h 2160250"/>
              <a:gd name="connsiteX10649" fmla="*/ 4046426 w 12194024"/>
              <a:gd name="connsiteY10649" fmla="*/ 979806 h 2160250"/>
              <a:gd name="connsiteX10650" fmla="*/ 4036229 w 12194024"/>
              <a:gd name="connsiteY10650" fmla="*/ 990833 h 2160250"/>
              <a:gd name="connsiteX10651" fmla="*/ 4362062 w 12194024"/>
              <a:gd name="connsiteY10651" fmla="*/ 990833 h 2160250"/>
              <a:gd name="connsiteX10652" fmla="*/ 4351588 w 12194024"/>
              <a:gd name="connsiteY10652" fmla="*/ 982113 h 2160250"/>
              <a:gd name="connsiteX10653" fmla="*/ 4361047 w 12194024"/>
              <a:gd name="connsiteY10653" fmla="*/ 970163 h 2160250"/>
              <a:gd name="connsiteX10654" fmla="*/ 4372443 w 12194024"/>
              <a:gd name="connsiteY10654" fmla="*/ 979945 h 2160250"/>
              <a:gd name="connsiteX10655" fmla="*/ 4362062 w 12194024"/>
              <a:gd name="connsiteY10655" fmla="*/ 990833 h 2160250"/>
              <a:gd name="connsiteX10656" fmla="*/ 4905717 w 12194024"/>
              <a:gd name="connsiteY10656" fmla="*/ 990833 h 2160250"/>
              <a:gd name="connsiteX10657" fmla="*/ 4894736 w 12194024"/>
              <a:gd name="connsiteY10657" fmla="*/ 980360 h 2160250"/>
              <a:gd name="connsiteX10658" fmla="*/ 4906132 w 12194024"/>
              <a:gd name="connsiteY10658" fmla="*/ 970117 h 2160250"/>
              <a:gd name="connsiteX10659" fmla="*/ 4915729 w 12194024"/>
              <a:gd name="connsiteY10659" fmla="*/ 979668 h 2160250"/>
              <a:gd name="connsiteX10660" fmla="*/ 4905717 w 12194024"/>
              <a:gd name="connsiteY10660" fmla="*/ 990833 h 2160250"/>
              <a:gd name="connsiteX10661" fmla="*/ 5340253 w 12194024"/>
              <a:gd name="connsiteY10661" fmla="*/ 990833 h 2160250"/>
              <a:gd name="connsiteX10662" fmla="*/ 5329641 w 12194024"/>
              <a:gd name="connsiteY10662" fmla="*/ 982252 h 2160250"/>
              <a:gd name="connsiteX10663" fmla="*/ 5338915 w 12194024"/>
              <a:gd name="connsiteY10663" fmla="*/ 970163 h 2160250"/>
              <a:gd name="connsiteX10664" fmla="*/ 5350450 w 12194024"/>
              <a:gd name="connsiteY10664" fmla="*/ 979806 h 2160250"/>
              <a:gd name="connsiteX10665" fmla="*/ 5340253 w 12194024"/>
              <a:gd name="connsiteY10665" fmla="*/ 990833 h 2160250"/>
              <a:gd name="connsiteX10666" fmla="*/ 5666364 w 12194024"/>
              <a:gd name="connsiteY10666" fmla="*/ 990833 h 2160250"/>
              <a:gd name="connsiteX10667" fmla="*/ 5655382 w 12194024"/>
              <a:gd name="connsiteY10667" fmla="*/ 980360 h 2160250"/>
              <a:gd name="connsiteX10668" fmla="*/ 5666779 w 12194024"/>
              <a:gd name="connsiteY10668" fmla="*/ 970117 h 2160250"/>
              <a:gd name="connsiteX10669" fmla="*/ 5676422 w 12194024"/>
              <a:gd name="connsiteY10669" fmla="*/ 979668 h 2160250"/>
              <a:gd name="connsiteX10670" fmla="*/ 5666364 w 12194024"/>
              <a:gd name="connsiteY10670" fmla="*/ 990833 h 2160250"/>
              <a:gd name="connsiteX10671" fmla="*/ 5774651 w 12194024"/>
              <a:gd name="connsiteY10671" fmla="*/ 990833 h 2160250"/>
              <a:gd name="connsiteX10672" fmla="*/ 5764270 w 12194024"/>
              <a:gd name="connsiteY10672" fmla="*/ 982021 h 2160250"/>
              <a:gd name="connsiteX10673" fmla="*/ 5773821 w 12194024"/>
              <a:gd name="connsiteY10673" fmla="*/ 970117 h 2160250"/>
              <a:gd name="connsiteX10674" fmla="*/ 5785171 w 12194024"/>
              <a:gd name="connsiteY10674" fmla="*/ 980083 h 2160250"/>
              <a:gd name="connsiteX10675" fmla="*/ 5774651 w 12194024"/>
              <a:gd name="connsiteY10675" fmla="*/ 990833 h 2160250"/>
              <a:gd name="connsiteX10676" fmla="*/ 5992104 w 12194024"/>
              <a:gd name="connsiteY10676" fmla="*/ 990833 h 2160250"/>
              <a:gd name="connsiteX10677" fmla="*/ 5981631 w 12194024"/>
              <a:gd name="connsiteY10677" fmla="*/ 982113 h 2160250"/>
              <a:gd name="connsiteX10678" fmla="*/ 5991043 w 12194024"/>
              <a:gd name="connsiteY10678" fmla="*/ 970163 h 2160250"/>
              <a:gd name="connsiteX10679" fmla="*/ 6002486 w 12194024"/>
              <a:gd name="connsiteY10679" fmla="*/ 979945 h 2160250"/>
              <a:gd name="connsiteX10680" fmla="*/ 5992104 w 12194024"/>
              <a:gd name="connsiteY10680" fmla="*/ 990833 h 2160250"/>
              <a:gd name="connsiteX10681" fmla="*/ 6100760 w 12194024"/>
              <a:gd name="connsiteY10681" fmla="*/ 990833 h 2160250"/>
              <a:gd name="connsiteX10682" fmla="*/ 6098362 w 12194024"/>
              <a:gd name="connsiteY10682" fmla="*/ 989924 h 2160250"/>
              <a:gd name="connsiteX10683" fmla="*/ 6096950 w 12194024"/>
              <a:gd name="connsiteY10683" fmla="*/ 990649 h 2160250"/>
              <a:gd name="connsiteX10684" fmla="*/ 6084861 w 12194024"/>
              <a:gd name="connsiteY10684" fmla="*/ 981559 h 2160250"/>
              <a:gd name="connsiteX10685" fmla="*/ 6094966 w 12194024"/>
              <a:gd name="connsiteY10685" fmla="*/ 970025 h 2160250"/>
              <a:gd name="connsiteX10686" fmla="*/ 6097879 w 12194024"/>
              <a:gd name="connsiteY10686" fmla="*/ 971201 h 2160250"/>
              <a:gd name="connsiteX10687" fmla="*/ 6099700 w 12194024"/>
              <a:gd name="connsiteY10687" fmla="*/ 970163 h 2160250"/>
              <a:gd name="connsiteX10688" fmla="*/ 6111142 w 12194024"/>
              <a:gd name="connsiteY10688" fmla="*/ 979945 h 2160250"/>
              <a:gd name="connsiteX10689" fmla="*/ 6100760 w 12194024"/>
              <a:gd name="connsiteY10689" fmla="*/ 990833 h 2160250"/>
              <a:gd name="connsiteX10690" fmla="*/ 10551063 w 12194024"/>
              <a:gd name="connsiteY10690" fmla="*/ 990879 h 2160250"/>
              <a:gd name="connsiteX10691" fmla="*/ 10540266 w 12194024"/>
              <a:gd name="connsiteY10691" fmla="*/ 982529 h 2160250"/>
              <a:gd name="connsiteX10692" fmla="*/ 10549310 w 12194024"/>
              <a:gd name="connsiteY10692" fmla="*/ 970256 h 2160250"/>
              <a:gd name="connsiteX10693" fmla="*/ 10561029 w 12194024"/>
              <a:gd name="connsiteY10693" fmla="*/ 979668 h 2160250"/>
              <a:gd name="connsiteX10694" fmla="*/ 10551063 w 12194024"/>
              <a:gd name="connsiteY10694" fmla="*/ 990879 h 2160250"/>
              <a:gd name="connsiteX10695" fmla="*/ 11529070 w 12194024"/>
              <a:gd name="connsiteY10695" fmla="*/ 990879 h 2160250"/>
              <a:gd name="connsiteX10696" fmla="*/ 11518273 w 12194024"/>
              <a:gd name="connsiteY10696" fmla="*/ 982529 h 2160250"/>
              <a:gd name="connsiteX10697" fmla="*/ 11527317 w 12194024"/>
              <a:gd name="connsiteY10697" fmla="*/ 970256 h 2160250"/>
              <a:gd name="connsiteX10698" fmla="*/ 11539036 w 12194024"/>
              <a:gd name="connsiteY10698" fmla="*/ 979668 h 2160250"/>
              <a:gd name="connsiteX10699" fmla="*/ 11529070 w 12194024"/>
              <a:gd name="connsiteY10699" fmla="*/ 990879 h 2160250"/>
              <a:gd name="connsiteX10700" fmla="*/ 1102439 w 12194024"/>
              <a:gd name="connsiteY10700" fmla="*/ 990879 h 2160250"/>
              <a:gd name="connsiteX10701" fmla="*/ 1091642 w 12194024"/>
              <a:gd name="connsiteY10701" fmla="*/ 982529 h 2160250"/>
              <a:gd name="connsiteX10702" fmla="*/ 1100685 w 12194024"/>
              <a:gd name="connsiteY10702" fmla="*/ 970256 h 2160250"/>
              <a:gd name="connsiteX10703" fmla="*/ 1112404 w 12194024"/>
              <a:gd name="connsiteY10703" fmla="*/ 979668 h 2160250"/>
              <a:gd name="connsiteX10704" fmla="*/ 1102439 w 12194024"/>
              <a:gd name="connsiteY10704" fmla="*/ 990879 h 2160250"/>
              <a:gd name="connsiteX10705" fmla="*/ 2623778 w 12194024"/>
              <a:gd name="connsiteY10705" fmla="*/ 990879 h 2160250"/>
              <a:gd name="connsiteX10706" fmla="*/ 2612981 w 12194024"/>
              <a:gd name="connsiteY10706" fmla="*/ 982529 h 2160250"/>
              <a:gd name="connsiteX10707" fmla="*/ 2622025 w 12194024"/>
              <a:gd name="connsiteY10707" fmla="*/ 970256 h 2160250"/>
              <a:gd name="connsiteX10708" fmla="*/ 2633744 w 12194024"/>
              <a:gd name="connsiteY10708" fmla="*/ 979668 h 2160250"/>
              <a:gd name="connsiteX10709" fmla="*/ 2623778 w 12194024"/>
              <a:gd name="connsiteY10709" fmla="*/ 990879 h 2160250"/>
              <a:gd name="connsiteX10710" fmla="*/ 4471088 w 12194024"/>
              <a:gd name="connsiteY10710" fmla="*/ 990879 h 2160250"/>
              <a:gd name="connsiteX10711" fmla="*/ 4460292 w 12194024"/>
              <a:gd name="connsiteY10711" fmla="*/ 982529 h 2160250"/>
              <a:gd name="connsiteX10712" fmla="*/ 4469335 w 12194024"/>
              <a:gd name="connsiteY10712" fmla="*/ 970256 h 2160250"/>
              <a:gd name="connsiteX10713" fmla="*/ 4481054 w 12194024"/>
              <a:gd name="connsiteY10713" fmla="*/ 979668 h 2160250"/>
              <a:gd name="connsiteX10714" fmla="*/ 4471088 w 12194024"/>
              <a:gd name="connsiteY10714" fmla="*/ 990879 h 2160250"/>
              <a:gd name="connsiteX10715" fmla="*/ 5449095 w 12194024"/>
              <a:gd name="connsiteY10715" fmla="*/ 990879 h 2160250"/>
              <a:gd name="connsiteX10716" fmla="*/ 5438299 w 12194024"/>
              <a:gd name="connsiteY10716" fmla="*/ 982529 h 2160250"/>
              <a:gd name="connsiteX10717" fmla="*/ 5447342 w 12194024"/>
              <a:gd name="connsiteY10717" fmla="*/ 970256 h 2160250"/>
              <a:gd name="connsiteX10718" fmla="*/ 5459061 w 12194024"/>
              <a:gd name="connsiteY10718" fmla="*/ 979668 h 2160250"/>
              <a:gd name="connsiteX10719" fmla="*/ 5449095 w 12194024"/>
              <a:gd name="connsiteY10719" fmla="*/ 990879 h 2160250"/>
              <a:gd name="connsiteX10720" fmla="*/ 7182414 w 12194024"/>
              <a:gd name="connsiteY10720" fmla="*/ 990879 h 2160250"/>
              <a:gd name="connsiteX10721" fmla="*/ 7171617 w 12194024"/>
              <a:gd name="connsiteY10721" fmla="*/ 982529 h 2160250"/>
              <a:gd name="connsiteX10722" fmla="*/ 7180661 w 12194024"/>
              <a:gd name="connsiteY10722" fmla="*/ 970256 h 2160250"/>
              <a:gd name="connsiteX10723" fmla="*/ 7192380 w 12194024"/>
              <a:gd name="connsiteY10723" fmla="*/ 979668 h 2160250"/>
              <a:gd name="connsiteX10724" fmla="*/ 7182414 w 12194024"/>
              <a:gd name="connsiteY10724" fmla="*/ 990879 h 2160250"/>
              <a:gd name="connsiteX10725" fmla="*/ 8703753 w 12194024"/>
              <a:gd name="connsiteY10725" fmla="*/ 990880 h 2160250"/>
              <a:gd name="connsiteX10726" fmla="*/ 8692956 w 12194024"/>
              <a:gd name="connsiteY10726" fmla="*/ 982529 h 2160250"/>
              <a:gd name="connsiteX10727" fmla="*/ 8702000 w 12194024"/>
              <a:gd name="connsiteY10727" fmla="*/ 970256 h 2160250"/>
              <a:gd name="connsiteX10728" fmla="*/ 8713719 w 12194024"/>
              <a:gd name="connsiteY10728" fmla="*/ 979668 h 2160250"/>
              <a:gd name="connsiteX10729" fmla="*/ 8703753 w 12194024"/>
              <a:gd name="connsiteY10729" fmla="*/ 990880 h 2160250"/>
              <a:gd name="connsiteX10730" fmla="*/ 177538 w 12194024"/>
              <a:gd name="connsiteY10730" fmla="*/ 1045831 h 2160250"/>
              <a:gd name="connsiteX10731" fmla="*/ 167803 w 12194024"/>
              <a:gd name="connsiteY10731" fmla="*/ 1033974 h 2160250"/>
              <a:gd name="connsiteX10732" fmla="*/ 179522 w 12194024"/>
              <a:gd name="connsiteY10732" fmla="*/ 1024238 h 2160250"/>
              <a:gd name="connsiteX10733" fmla="*/ 189488 w 12194024"/>
              <a:gd name="connsiteY10733" fmla="*/ 1035957 h 2160250"/>
              <a:gd name="connsiteX10734" fmla="*/ 177538 w 12194024"/>
              <a:gd name="connsiteY10734" fmla="*/ 1045831 h 2160250"/>
              <a:gd name="connsiteX10735" fmla="*/ 2025033 w 12194024"/>
              <a:gd name="connsiteY10735" fmla="*/ 1045831 h 2160250"/>
              <a:gd name="connsiteX10736" fmla="*/ 2015159 w 12194024"/>
              <a:gd name="connsiteY10736" fmla="*/ 1034112 h 2160250"/>
              <a:gd name="connsiteX10737" fmla="*/ 2026740 w 12194024"/>
              <a:gd name="connsiteY10737" fmla="*/ 1024238 h 2160250"/>
              <a:gd name="connsiteX10738" fmla="*/ 2036845 w 12194024"/>
              <a:gd name="connsiteY10738" fmla="*/ 1035819 h 2160250"/>
              <a:gd name="connsiteX10739" fmla="*/ 2025033 w 12194024"/>
              <a:gd name="connsiteY10739" fmla="*/ 1045831 h 2160250"/>
              <a:gd name="connsiteX10740" fmla="*/ 2134567 w 12194024"/>
              <a:gd name="connsiteY10740" fmla="*/ 1045831 h 2160250"/>
              <a:gd name="connsiteX10741" fmla="*/ 2123632 w 12194024"/>
              <a:gd name="connsiteY10741" fmla="*/ 1034988 h 2160250"/>
              <a:gd name="connsiteX10742" fmla="*/ 2134429 w 12194024"/>
              <a:gd name="connsiteY10742" fmla="*/ 1024192 h 2160250"/>
              <a:gd name="connsiteX10743" fmla="*/ 2145594 w 12194024"/>
              <a:gd name="connsiteY10743" fmla="*/ 1034850 h 2160250"/>
              <a:gd name="connsiteX10744" fmla="*/ 2134567 w 12194024"/>
              <a:gd name="connsiteY10744" fmla="*/ 1045831 h 2160250"/>
              <a:gd name="connsiteX10745" fmla="*/ 2568826 w 12194024"/>
              <a:gd name="connsiteY10745" fmla="*/ 1045831 h 2160250"/>
              <a:gd name="connsiteX10746" fmla="*/ 2558399 w 12194024"/>
              <a:gd name="connsiteY10746" fmla="*/ 1034573 h 2160250"/>
              <a:gd name="connsiteX10747" fmla="*/ 2569565 w 12194024"/>
              <a:gd name="connsiteY10747" fmla="*/ 1024192 h 2160250"/>
              <a:gd name="connsiteX10748" fmla="*/ 2580268 w 12194024"/>
              <a:gd name="connsiteY10748" fmla="*/ 1035311 h 2160250"/>
              <a:gd name="connsiteX10749" fmla="*/ 2568826 w 12194024"/>
              <a:gd name="connsiteY10749" fmla="*/ 1045831 h 2160250"/>
              <a:gd name="connsiteX10750" fmla="*/ 3111698 w 12194024"/>
              <a:gd name="connsiteY10750" fmla="*/ 1045831 h 2160250"/>
              <a:gd name="connsiteX10751" fmla="*/ 3101823 w 12194024"/>
              <a:gd name="connsiteY10751" fmla="*/ 1034112 h 2160250"/>
              <a:gd name="connsiteX10752" fmla="*/ 3113404 w 12194024"/>
              <a:gd name="connsiteY10752" fmla="*/ 1024238 h 2160250"/>
              <a:gd name="connsiteX10753" fmla="*/ 3123509 w 12194024"/>
              <a:gd name="connsiteY10753" fmla="*/ 1035819 h 2160250"/>
              <a:gd name="connsiteX10754" fmla="*/ 3111698 w 12194024"/>
              <a:gd name="connsiteY10754" fmla="*/ 1045831 h 2160250"/>
              <a:gd name="connsiteX10755" fmla="*/ 3329889 w 12194024"/>
              <a:gd name="connsiteY10755" fmla="*/ 1045831 h 2160250"/>
              <a:gd name="connsiteX10756" fmla="*/ 3318954 w 12194024"/>
              <a:gd name="connsiteY10756" fmla="*/ 1034988 h 2160250"/>
              <a:gd name="connsiteX10757" fmla="*/ 3329749 w 12194024"/>
              <a:gd name="connsiteY10757" fmla="*/ 1024192 h 2160250"/>
              <a:gd name="connsiteX10758" fmla="*/ 3340915 w 12194024"/>
              <a:gd name="connsiteY10758" fmla="*/ 1034850 h 2160250"/>
              <a:gd name="connsiteX10759" fmla="*/ 3329889 w 12194024"/>
              <a:gd name="connsiteY10759" fmla="*/ 1045831 h 2160250"/>
              <a:gd name="connsiteX10760" fmla="*/ 3547249 w 12194024"/>
              <a:gd name="connsiteY10760" fmla="*/ 1045831 h 2160250"/>
              <a:gd name="connsiteX10761" fmla="*/ 3536314 w 12194024"/>
              <a:gd name="connsiteY10761" fmla="*/ 1034988 h 2160250"/>
              <a:gd name="connsiteX10762" fmla="*/ 3547109 w 12194024"/>
              <a:gd name="connsiteY10762" fmla="*/ 1024192 h 2160250"/>
              <a:gd name="connsiteX10763" fmla="*/ 3558275 w 12194024"/>
              <a:gd name="connsiteY10763" fmla="*/ 1034850 h 2160250"/>
              <a:gd name="connsiteX10764" fmla="*/ 3547249 w 12194024"/>
              <a:gd name="connsiteY10764" fmla="*/ 1045831 h 2160250"/>
              <a:gd name="connsiteX10765" fmla="*/ 3764378 w 12194024"/>
              <a:gd name="connsiteY10765" fmla="*/ 1045831 h 2160250"/>
              <a:gd name="connsiteX10766" fmla="*/ 3753674 w 12194024"/>
              <a:gd name="connsiteY10766" fmla="*/ 1034804 h 2160250"/>
              <a:gd name="connsiteX10767" fmla="*/ 3764655 w 12194024"/>
              <a:gd name="connsiteY10767" fmla="*/ 1024238 h 2160250"/>
              <a:gd name="connsiteX10768" fmla="*/ 3775636 w 12194024"/>
              <a:gd name="connsiteY10768" fmla="*/ 1035081 h 2160250"/>
              <a:gd name="connsiteX10769" fmla="*/ 3764378 w 12194024"/>
              <a:gd name="connsiteY10769" fmla="*/ 1045831 h 2160250"/>
              <a:gd name="connsiteX10770" fmla="*/ 4417290 w 12194024"/>
              <a:gd name="connsiteY10770" fmla="*/ 1045831 h 2160250"/>
              <a:gd name="connsiteX10771" fmla="*/ 4405755 w 12194024"/>
              <a:gd name="connsiteY10771" fmla="*/ 1035634 h 2160250"/>
              <a:gd name="connsiteX10772" fmla="*/ 4415814 w 12194024"/>
              <a:gd name="connsiteY10772" fmla="*/ 1024238 h 2160250"/>
              <a:gd name="connsiteX10773" fmla="*/ 4427579 w 12194024"/>
              <a:gd name="connsiteY10773" fmla="*/ 1034204 h 2160250"/>
              <a:gd name="connsiteX10774" fmla="*/ 4417290 w 12194024"/>
              <a:gd name="connsiteY10774" fmla="*/ 1045831 h 2160250"/>
              <a:gd name="connsiteX10775" fmla="*/ 4850812 w 12194024"/>
              <a:gd name="connsiteY10775" fmla="*/ 1045831 h 2160250"/>
              <a:gd name="connsiteX10776" fmla="*/ 4840385 w 12194024"/>
              <a:gd name="connsiteY10776" fmla="*/ 1034573 h 2160250"/>
              <a:gd name="connsiteX10777" fmla="*/ 4851550 w 12194024"/>
              <a:gd name="connsiteY10777" fmla="*/ 1024192 h 2160250"/>
              <a:gd name="connsiteX10778" fmla="*/ 4862254 w 12194024"/>
              <a:gd name="connsiteY10778" fmla="*/ 1035311 h 2160250"/>
              <a:gd name="connsiteX10779" fmla="*/ 4850812 w 12194024"/>
              <a:gd name="connsiteY10779" fmla="*/ 1045831 h 2160250"/>
              <a:gd name="connsiteX10780" fmla="*/ 4959007 w 12194024"/>
              <a:gd name="connsiteY10780" fmla="*/ 1045831 h 2160250"/>
              <a:gd name="connsiteX10781" fmla="*/ 4949134 w 12194024"/>
              <a:gd name="connsiteY10781" fmla="*/ 1034112 h 2160250"/>
              <a:gd name="connsiteX10782" fmla="*/ 4960715 w 12194024"/>
              <a:gd name="connsiteY10782" fmla="*/ 1024238 h 2160250"/>
              <a:gd name="connsiteX10783" fmla="*/ 4970819 w 12194024"/>
              <a:gd name="connsiteY10783" fmla="*/ 1035819 h 2160250"/>
              <a:gd name="connsiteX10784" fmla="*/ 4959007 w 12194024"/>
              <a:gd name="connsiteY10784" fmla="*/ 1045831 h 2160250"/>
              <a:gd name="connsiteX10785" fmla="*/ 5502155 w 12194024"/>
              <a:gd name="connsiteY10785" fmla="*/ 1045831 h 2160250"/>
              <a:gd name="connsiteX10786" fmla="*/ 5492419 w 12194024"/>
              <a:gd name="connsiteY10786" fmla="*/ 1033974 h 2160250"/>
              <a:gd name="connsiteX10787" fmla="*/ 5504139 w 12194024"/>
              <a:gd name="connsiteY10787" fmla="*/ 1024238 h 2160250"/>
              <a:gd name="connsiteX10788" fmla="*/ 5514105 w 12194024"/>
              <a:gd name="connsiteY10788" fmla="*/ 1035957 h 2160250"/>
              <a:gd name="connsiteX10789" fmla="*/ 5502155 w 12194024"/>
              <a:gd name="connsiteY10789" fmla="*/ 1045831 h 2160250"/>
              <a:gd name="connsiteX10790" fmla="*/ 5611920 w 12194024"/>
              <a:gd name="connsiteY10790" fmla="*/ 1045831 h 2160250"/>
              <a:gd name="connsiteX10791" fmla="*/ 5600984 w 12194024"/>
              <a:gd name="connsiteY10791" fmla="*/ 1034988 h 2160250"/>
              <a:gd name="connsiteX10792" fmla="*/ 5611781 w 12194024"/>
              <a:gd name="connsiteY10792" fmla="*/ 1024192 h 2160250"/>
              <a:gd name="connsiteX10793" fmla="*/ 5622947 w 12194024"/>
              <a:gd name="connsiteY10793" fmla="*/ 1034850 h 2160250"/>
              <a:gd name="connsiteX10794" fmla="*/ 5611920 w 12194024"/>
              <a:gd name="connsiteY10794" fmla="*/ 1045831 h 2160250"/>
              <a:gd name="connsiteX10795" fmla="*/ 6257513 w 12194024"/>
              <a:gd name="connsiteY10795" fmla="*/ 1045831 h 2160250"/>
              <a:gd name="connsiteX10796" fmla="*/ 6247778 w 12194024"/>
              <a:gd name="connsiteY10796" fmla="*/ 1033974 h 2160250"/>
              <a:gd name="connsiteX10797" fmla="*/ 6259497 w 12194024"/>
              <a:gd name="connsiteY10797" fmla="*/ 1024238 h 2160250"/>
              <a:gd name="connsiteX10798" fmla="*/ 6269463 w 12194024"/>
              <a:gd name="connsiteY10798" fmla="*/ 1035957 h 2160250"/>
              <a:gd name="connsiteX10799" fmla="*/ 6257513 w 12194024"/>
              <a:gd name="connsiteY10799" fmla="*/ 1045831 h 2160250"/>
              <a:gd name="connsiteX10800" fmla="*/ 8105008 w 12194024"/>
              <a:gd name="connsiteY10800" fmla="*/ 1045831 h 2160250"/>
              <a:gd name="connsiteX10801" fmla="*/ 8095134 w 12194024"/>
              <a:gd name="connsiteY10801" fmla="*/ 1034112 h 2160250"/>
              <a:gd name="connsiteX10802" fmla="*/ 8106715 w 12194024"/>
              <a:gd name="connsiteY10802" fmla="*/ 1024238 h 2160250"/>
              <a:gd name="connsiteX10803" fmla="*/ 8116819 w 12194024"/>
              <a:gd name="connsiteY10803" fmla="*/ 1035819 h 2160250"/>
              <a:gd name="connsiteX10804" fmla="*/ 8105008 w 12194024"/>
              <a:gd name="connsiteY10804" fmla="*/ 1045831 h 2160250"/>
              <a:gd name="connsiteX10805" fmla="*/ 8214541 w 12194024"/>
              <a:gd name="connsiteY10805" fmla="*/ 1045831 h 2160250"/>
              <a:gd name="connsiteX10806" fmla="*/ 8203607 w 12194024"/>
              <a:gd name="connsiteY10806" fmla="*/ 1034989 h 2160250"/>
              <a:gd name="connsiteX10807" fmla="*/ 8214403 w 12194024"/>
              <a:gd name="connsiteY10807" fmla="*/ 1024192 h 2160250"/>
              <a:gd name="connsiteX10808" fmla="*/ 8225569 w 12194024"/>
              <a:gd name="connsiteY10808" fmla="*/ 1034850 h 2160250"/>
              <a:gd name="connsiteX10809" fmla="*/ 8214541 w 12194024"/>
              <a:gd name="connsiteY10809" fmla="*/ 1045831 h 2160250"/>
              <a:gd name="connsiteX10810" fmla="*/ 8648802 w 12194024"/>
              <a:gd name="connsiteY10810" fmla="*/ 1045831 h 2160250"/>
              <a:gd name="connsiteX10811" fmla="*/ 8638375 w 12194024"/>
              <a:gd name="connsiteY10811" fmla="*/ 1034573 h 2160250"/>
              <a:gd name="connsiteX10812" fmla="*/ 8649540 w 12194024"/>
              <a:gd name="connsiteY10812" fmla="*/ 1024192 h 2160250"/>
              <a:gd name="connsiteX10813" fmla="*/ 8660244 w 12194024"/>
              <a:gd name="connsiteY10813" fmla="*/ 1035312 h 2160250"/>
              <a:gd name="connsiteX10814" fmla="*/ 8648802 w 12194024"/>
              <a:gd name="connsiteY10814" fmla="*/ 1045831 h 2160250"/>
              <a:gd name="connsiteX10815" fmla="*/ 9191672 w 12194024"/>
              <a:gd name="connsiteY10815" fmla="*/ 1045831 h 2160250"/>
              <a:gd name="connsiteX10816" fmla="*/ 9181798 w 12194024"/>
              <a:gd name="connsiteY10816" fmla="*/ 1034112 h 2160250"/>
              <a:gd name="connsiteX10817" fmla="*/ 9193379 w 12194024"/>
              <a:gd name="connsiteY10817" fmla="*/ 1024238 h 2160250"/>
              <a:gd name="connsiteX10818" fmla="*/ 9203484 w 12194024"/>
              <a:gd name="connsiteY10818" fmla="*/ 1035819 h 2160250"/>
              <a:gd name="connsiteX10819" fmla="*/ 9191672 w 12194024"/>
              <a:gd name="connsiteY10819" fmla="*/ 1045831 h 2160250"/>
              <a:gd name="connsiteX10820" fmla="*/ 9409863 w 12194024"/>
              <a:gd name="connsiteY10820" fmla="*/ 1045831 h 2160250"/>
              <a:gd name="connsiteX10821" fmla="*/ 9398928 w 12194024"/>
              <a:gd name="connsiteY10821" fmla="*/ 1034989 h 2160250"/>
              <a:gd name="connsiteX10822" fmla="*/ 9409725 w 12194024"/>
              <a:gd name="connsiteY10822" fmla="*/ 1024192 h 2160250"/>
              <a:gd name="connsiteX10823" fmla="*/ 9420891 w 12194024"/>
              <a:gd name="connsiteY10823" fmla="*/ 1034850 h 2160250"/>
              <a:gd name="connsiteX10824" fmla="*/ 9409863 w 12194024"/>
              <a:gd name="connsiteY10824" fmla="*/ 1045831 h 2160250"/>
              <a:gd name="connsiteX10825" fmla="*/ 9627224 w 12194024"/>
              <a:gd name="connsiteY10825" fmla="*/ 1045831 h 2160250"/>
              <a:gd name="connsiteX10826" fmla="*/ 9616289 w 12194024"/>
              <a:gd name="connsiteY10826" fmla="*/ 1034989 h 2160250"/>
              <a:gd name="connsiteX10827" fmla="*/ 9627085 w 12194024"/>
              <a:gd name="connsiteY10827" fmla="*/ 1024192 h 2160250"/>
              <a:gd name="connsiteX10828" fmla="*/ 9638251 w 12194024"/>
              <a:gd name="connsiteY10828" fmla="*/ 1034850 h 2160250"/>
              <a:gd name="connsiteX10829" fmla="*/ 9627224 w 12194024"/>
              <a:gd name="connsiteY10829" fmla="*/ 1045831 h 2160250"/>
              <a:gd name="connsiteX10830" fmla="*/ 9844354 w 12194024"/>
              <a:gd name="connsiteY10830" fmla="*/ 1045831 h 2160250"/>
              <a:gd name="connsiteX10831" fmla="*/ 9833649 w 12194024"/>
              <a:gd name="connsiteY10831" fmla="*/ 1034804 h 2160250"/>
              <a:gd name="connsiteX10832" fmla="*/ 9844630 w 12194024"/>
              <a:gd name="connsiteY10832" fmla="*/ 1024238 h 2160250"/>
              <a:gd name="connsiteX10833" fmla="*/ 9855611 w 12194024"/>
              <a:gd name="connsiteY10833" fmla="*/ 1035081 h 2160250"/>
              <a:gd name="connsiteX10834" fmla="*/ 9844354 w 12194024"/>
              <a:gd name="connsiteY10834" fmla="*/ 1045831 h 2160250"/>
              <a:gd name="connsiteX10835" fmla="*/ 10497266 w 12194024"/>
              <a:gd name="connsiteY10835" fmla="*/ 1045831 h 2160250"/>
              <a:gd name="connsiteX10836" fmla="*/ 10485731 w 12194024"/>
              <a:gd name="connsiteY10836" fmla="*/ 1035634 h 2160250"/>
              <a:gd name="connsiteX10837" fmla="*/ 10495789 w 12194024"/>
              <a:gd name="connsiteY10837" fmla="*/ 1024238 h 2160250"/>
              <a:gd name="connsiteX10838" fmla="*/ 10507554 w 12194024"/>
              <a:gd name="connsiteY10838" fmla="*/ 1034204 h 2160250"/>
              <a:gd name="connsiteX10839" fmla="*/ 10497266 w 12194024"/>
              <a:gd name="connsiteY10839" fmla="*/ 1045831 h 2160250"/>
              <a:gd name="connsiteX10840" fmla="*/ 10930786 w 12194024"/>
              <a:gd name="connsiteY10840" fmla="*/ 1045831 h 2160250"/>
              <a:gd name="connsiteX10841" fmla="*/ 10920359 w 12194024"/>
              <a:gd name="connsiteY10841" fmla="*/ 1034573 h 2160250"/>
              <a:gd name="connsiteX10842" fmla="*/ 10931524 w 12194024"/>
              <a:gd name="connsiteY10842" fmla="*/ 1024192 h 2160250"/>
              <a:gd name="connsiteX10843" fmla="*/ 10942229 w 12194024"/>
              <a:gd name="connsiteY10843" fmla="*/ 1035311 h 2160250"/>
              <a:gd name="connsiteX10844" fmla="*/ 10930786 w 12194024"/>
              <a:gd name="connsiteY10844" fmla="*/ 1045831 h 2160250"/>
              <a:gd name="connsiteX10845" fmla="*/ 11038982 w 12194024"/>
              <a:gd name="connsiteY10845" fmla="*/ 1045831 h 2160250"/>
              <a:gd name="connsiteX10846" fmla="*/ 11029108 w 12194024"/>
              <a:gd name="connsiteY10846" fmla="*/ 1034112 h 2160250"/>
              <a:gd name="connsiteX10847" fmla="*/ 11040689 w 12194024"/>
              <a:gd name="connsiteY10847" fmla="*/ 1024238 h 2160250"/>
              <a:gd name="connsiteX10848" fmla="*/ 11050794 w 12194024"/>
              <a:gd name="connsiteY10848" fmla="*/ 1035819 h 2160250"/>
              <a:gd name="connsiteX10849" fmla="*/ 11038982 w 12194024"/>
              <a:gd name="connsiteY10849" fmla="*/ 1045831 h 2160250"/>
              <a:gd name="connsiteX10850" fmla="*/ 11582130 w 12194024"/>
              <a:gd name="connsiteY10850" fmla="*/ 1045831 h 2160250"/>
              <a:gd name="connsiteX10851" fmla="*/ 11572394 w 12194024"/>
              <a:gd name="connsiteY10851" fmla="*/ 1033974 h 2160250"/>
              <a:gd name="connsiteX10852" fmla="*/ 11584114 w 12194024"/>
              <a:gd name="connsiteY10852" fmla="*/ 1024238 h 2160250"/>
              <a:gd name="connsiteX10853" fmla="*/ 11594080 w 12194024"/>
              <a:gd name="connsiteY10853" fmla="*/ 1035957 h 2160250"/>
              <a:gd name="connsiteX10854" fmla="*/ 11582130 w 12194024"/>
              <a:gd name="connsiteY10854" fmla="*/ 1045831 h 2160250"/>
              <a:gd name="connsiteX10855" fmla="*/ 11691894 w 12194024"/>
              <a:gd name="connsiteY10855" fmla="*/ 1045831 h 2160250"/>
              <a:gd name="connsiteX10856" fmla="*/ 11680959 w 12194024"/>
              <a:gd name="connsiteY10856" fmla="*/ 1034989 h 2160250"/>
              <a:gd name="connsiteX10857" fmla="*/ 11691755 w 12194024"/>
              <a:gd name="connsiteY10857" fmla="*/ 1024192 h 2160250"/>
              <a:gd name="connsiteX10858" fmla="*/ 11702922 w 12194024"/>
              <a:gd name="connsiteY10858" fmla="*/ 1034850 h 2160250"/>
              <a:gd name="connsiteX10859" fmla="*/ 11691894 w 12194024"/>
              <a:gd name="connsiteY10859" fmla="*/ 1045831 h 2160250"/>
              <a:gd name="connsiteX10860" fmla="*/ 70127 w 12194024"/>
              <a:gd name="connsiteY10860" fmla="*/ 1045877 h 2160250"/>
              <a:gd name="connsiteX10861" fmla="*/ 59007 w 12194024"/>
              <a:gd name="connsiteY10861" fmla="*/ 1035219 h 2160250"/>
              <a:gd name="connsiteX10862" fmla="*/ 69619 w 12194024"/>
              <a:gd name="connsiteY10862" fmla="*/ 1024238 h 2160250"/>
              <a:gd name="connsiteX10863" fmla="*/ 80969 w 12194024"/>
              <a:gd name="connsiteY10863" fmla="*/ 1034712 h 2160250"/>
              <a:gd name="connsiteX10864" fmla="*/ 70127 w 12194024"/>
              <a:gd name="connsiteY10864" fmla="*/ 1045877 h 2160250"/>
              <a:gd name="connsiteX10865" fmla="*/ 286980 w 12194024"/>
              <a:gd name="connsiteY10865" fmla="*/ 1045877 h 2160250"/>
              <a:gd name="connsiteX10866" fmla="*/ 276414 w 12194024"/>
              <a:gd name="connsiteY10866" fmla="*/ 1034712 h 2160250"/>
              <a:gd name="connsiteX10867" fmla="*/ 287488 w 12194024"/>
              <a:gd name="connsiteY10867" fmla="*/ 1024238 h 2160250"/>
              <a:gd name="connsiteX10868" fmla="*/ 298329 w 12194024"/>
              <a:gd name="connsiteY10868" fmla="*/ 1035219 h 2160250"/>
              <a:gd name="connsiteX10869" fmla="*/ 286980 w 12194024"/>
              <a:gd name="connsiteY10869" fmla="*/ 1045877 h 2160250"/>
              <a:gd name="connsiteX10870" fmla="*/ 395821 w 12194024"/>
              <a:gd name="connsiteY10870" fmla="*/ 1045877 h 2160250"/>
              <a:gd name="connsiteX10871" fmla="*/ 384979 w 12194024"/>
              <a:gd name="connsiteY10871" fmla="*/ 1034942 h 2160250"/>
              <a:gd name="connsiteX10872" fmla="*/ 395867 w 12194024"/>
              <a:gd name="connsiteY10872" fmla="*/ 1024238 h 2160250"/>
              <a:gd name="connsiteX10873" fmla="*/ 406987 w 12194024"/>
              <a:gd name="connsiteY10873" fmla="*/ 1034988 h 2160250"/>
              <a:gd name="connsiteX10874" fmla="*/ 395821 w 12194024"/>
              <a:gd name="connsiteY10874" fmla="*/ 1045877 h 2160250"/>
              <a:gd name="connsiteX10875" fmla="*/ 503879 w 12194024"/>
              <a:gd name="connsiteY10875" fmla="*/ 1045877 h 2160250"/>
              <a:gd name="connsiteX10876" fmla="*/ 493774 w 12194024"/>
              <a:gd name="connsiteY10876" fmla="*/ 1034297 h 2160250"/>
              <a:gd name="connsiteX10877" fmla="*/ 505216 w 12194024"/>
              <a:gd name="connsiteY10877" fmla="*/ 1024238 h 2160250"/>
              <a:gd name="connsiteX10878" fmla="*/ 515551 w 12194024"/>
              <a:gd name="connsiteY10878" fmla="*/ 1035634 h 2160250"/>
              <a:gd name="connsiteX10879" fmla="*/ 503879 w 12194024"/>
              <a:gd name="connsiteY10879" fmla="*/ 1045877 h 2160250"/>
              <a:gd name="connsiteX10880" fmla="*/ 613182 w 12194024"/>
              <a:gd name="connsiteY10880" fmla="*/ 1045877 h 2160250"/>
              <a:gd name="connsiteX10881" fmla="*/ 602339 w 12194024"/>
              <a:gd name="connsiteY10881" fmla="*/ 1034942 h 2160250"/>
              <a:gd name="connsiteX10882" fmla="*/ 613227 w 12194024"/>
              <a:gd name="connsiteY10882" fmla="*/ 1024238 h 2160250"/>
              <a:gd name="connsiteX10883" fmla="*/ 624347 w 12194024"/>
              <a:gd name="connsiteY10883" fmla="*/ 1034988 h 2160250"/>
              <a:gd name="connsiteX10884" fmla="*/ 613182 w 12194024"/>
              <a:gd name="connsiteY10884" fmla="*/ 1045877 h 2160250"/>
              <a:gd name="connsiteX10885" fmla="*/ 721192 w 12194024"/>
              <a:gd name="connsiteY10885" fmla="*/ 1045877 h 2160250"/>
              <a:gd name="connsiteX10886" fmla="*/ 711089 w 12194024"/>
              <a:gd name="connsiteY10886" fmla="*/ 1034297 h 2160250"/>
              <a:gd name="connsiteX10887" fmla="*/ 722530 w 12194024"/>
              <a:gd name="connsiteY10887" fmla="*/ 1024238 h 2160250"/>
              <a:gd name="connsiteX10888" fmla="*/ 732866 w 12194024"/>
              <a:gd name="connsiteY10888" fmla="*/ 1035634 h 2160250"/>
              <a:gd name="connsiteX10889" fmla="*/ 721192 w 12194024"/>
              <a:gd name="connsiteY10889" fmla="*/ 1045877 h 2160250"/>
              <a:gd name="connsiteX10890" fmla="*/ 830772 w 12194024"/>
              <a:gd name="connsiteY10890" fmla="*/ 1045877 h 2160250"/>
              <a:gd name="connsiteX10891" fmla="*/ 819653 w 12194024"/>
              <a:gd name="connsiteY10891" fmla="*/ 1035219 h 2160250"/>
              <a:gd name="connsiteX10892" fmla="*/ 830265 w 12194024"/>
              <a:gd name="connsiteY10892" fmla="*/ 1024238 h 2160250"/>
              <a:gd name="connsiteX10893" fmla="*/ 841615 w 12194024"/>
              <a:gd name="connsiteY10893" fmla="*/ 1034712 h 2160250"/>
              <a:gd name="connsiteX10894" fmla="*/ 830772 w 12194024"/>
              <a:gd name="connsiteY10894" fmla="*/ 1045877 h 2160250"/>
              <a:gd name="connsiteX10895" fmla="*/ 938738 w 12194024"/>
              <a:gd name="connsiteY10895" fmla="*/ 1045877 h 2160250"/>
              <a:gd name="connsiteX10896" fmla="*/ 928402 w 12194024"/>
              <a:gd name="connsiteY10896" fmla="*/ 1034481 h 2160250"/>
              <a:gd name="connsiteX10897" fmla="*/ 939661 w 12194024"/>
              <a:gd name="connsiteY10897" fmla="*/ 1024238 h 2160250"/>
              <a:gd name="connsiteX10898" fmla="*/ 950273 w 12194024"/>
              <a:gd name="connsiteY10898" fmla="*/ 1035450 h 2160250"/>
              <a:gd name="connsiteX10899" fmla="*/ 938738 w 12194024"/>
              <a:gd name="connsiteY10899" fmla="*/ 1045877 h 2160250"/>
              <a:gd name="connsiteX10900" fmla="*/ 1046980 w 12194024"/>
              <a:gd name="connsiteY10900" fmla="*/ 1045877 h 2160250"/>
              <a:gd name="connsiteX10901" fmla="*/ 1037152 w 12194024"/>
              <a:gd name="connsiteY10901" fmla="*/ 1034065 h 2160250"/>
              <a:gd name="connsiteX10902" fmla="*/ 1048779 w 12194024"/>
              <a:gd name="connsiteY10902" fmla="*/ 1024238 h 2160250"/>
              <a:gd name="connsiteX10903" fmla="*/ 1058838 w 12194024"/>
              <a:gd name="connsiteY10903" fmla="*/ 1035865 h 2160250"/>
              <a:gd name="connsiteX10904" fmla="*/ 1046980 w 12194024"/>
              <a:gd name="connsiteY10904" fmla="*/ 1045877 h 2160250"/>
              <a:gd name="connsiteX10905" fmla="*/ 1155868 w 12194024"/>
              <a:gd name="connsiteY10905" fmla="*/ 1045877 h 2160250"/>
              <a:gd name="connsiteX10906" fmla="*/ 1145764 w 12194024"/>
              <a:gd name="connsiteY10906" fmla="*/ 1034297 h 2160250"/>
              <a:gd name="connsiteX10907" fmla="*/ 1157206 w 12194024"/>
              <a:gd name="connsiteY10907" fmla="*/ 1024238 h 2160250"/>
              <a:gd name="connsiteX10908" fmla="*/ 1167542 w 12194024"/>
              <a:gd name="connsiteY10908" fmla="*/ 1035634 h 2160250"/>
              <a:gd name="connsiteX10909" fmla="*/ 1155868 w 12194024"/>
              <a:gd name="connsiteY10909" fmla="*/ 1045877 h 2160250"/>
              <a:gd name="connsiteX10910" fmla="*/ 1265494 w 12194024"/>
              <a:gd name="connsiteY10910" fmla="*/ 1045877 h 2160250"/>
              <a:gd name="connsiteX10911" fmla="*/ 1254375 w 12194024"/>
              <a:gd name="connsiteY10911" fmla="*/ 1035219 h 2160250"/>
              <a:gd name="connsiteX10912" fmla="*/ 1264941 w 12194024"/>
              <a:gd name="connsiteY10912" fmla="*/ 1024238 h 2160250"/>
              <a:gd name="connsiteX10913" fmla="*/ 1276291 w 12194024"/>
              <a:gd name="connsiteY10913" fmla="*/ 1034666 h 2160250"/>
              <a:gd name="connsiteX10914" fmla="*/ 1265494 w 12194024"/>
              <a:gd name="connsiteY10914" fmla="*/ 1045877 h 2160250"/>
              <a:gd name="connsiteX10915" fmla="*/ 1373228 w 12194024"/>
              <a:gd name="connsiteY10915" fmla="*/ 1045877 h 2160250"/>
              <a:gd name="connsiteX10916" fmla="*/ 1363124 w 12194024"/>
              <a:gd name="connsiteY10916" fmla="*/ 1034297 h 2160250"/>
              <a:gd name="connsiteX10917" fmla="*/ 1374567 w 12194024"/>
              <a:gd name="connsiteY10917" fmla="*/ 1024238 h 2160250"/>
              <a:gd name="connsiteX10918" fmla="*/ 1384901 w 12194024"/>
              <a:gd name="connsiteY10918" fmla="*/ 1035634 h 2160250"/>
              <a:gd name="connsiteX10919" fmla="*/ 1373228 w 12194024"/>
              <a:gd name="connsiteY10919" fmla="*/ 1045877 h 2160250"/>
              <a:gd name="connsiteX10920" fmla="*/ 1482439 w 12194024"/>
              <a:gd name="connsiteY10920" fmla="*/ 1045877 h 2160250"/>
              <a:gd name="connsiteX10921" fmla="*/ 1471688 w 12194024"/>
              <a:gd name="connsiteY10921" fmla="*/ 1034850 h 2160250"/>
              <a:gd name="connsiteX10922" fmla="*/ 1482670 w 12194024"/>
              <a:gd name="connsiteY10922" fmla="*/ 1024238 h 2160250"/>
              <a:gd name="connsiteX10923" fmla="*/ 1493650 w 12194024"/>
              <a:gd name="connsiteY10923" fmla="*/ 1035081 h 2160250"/>
              <a:gd name="connsiteX10924" fmla="*/ 1482439 w 12194024"/>
              <a:gd name="connsiteY10924" fmla="*/ 1045877 h 2160250"/>
              <a:gd name="connsiteX10925" fmla="*/ 1592019 w 12194024"/>
              <a:gd name="connsiteY10925" fmla="*/ 1045877 h 2160250"/>
              <a:gd name="connsiteX10926" fmla="*/ 1580438 w 12194024"/>
              <a:gd name="connsiteY10926" fmla="*/ 1035773 h 2160250"/>
              <a:gd name="connsiteX10927" fmla="*/ 1590404 w 12194024"/>
              <a:gd name="connsiteY10927" fmla="*/ 1024238 h 2160250"/>
              <a:gd name="connsiteX10928" fmla="*/ 1602169 w 12194024"/>
              <a:gd name="connsiteY10928" fmla="*/ 1034158 h 2160250"/>
              <a:gd name="connsiteX10929" fmla="*/ 1592019 w 12194024"/>
              <a:gd name="connsiteY10929" fmla="*/ 1045877 h 2160250"/>
              <a:gd name="connsiteX10930" fmla="*/ 1699246 w 12194024"/>
              <a:gd name="connsiteY10930" fmla="*/ 1045877 h 2160250"/>
              <a:gd name="connsiteX10931" fmla="*/ 1689096 w 12194024"/>
              <a:gd name="connsiteY10931" fmla="*/ 1034343 h 2160250"/>
              <a:gd name="connsiteX10932" fmla="*/ 1700491 w 12194024"/>
              <a:gd name="connsiteY10932" fmla="*/ 1024238 h 2160250"/>
              <a:gd name="connsiteX10933" fmla="*/ 1710873 w 12194024"/>
              <a:gd name="connsiteY10933" fmla="*/ 1035588 h 2160250"/>
              <a:gd name="connsiteX10934" fmla="*/ 1699246 w 12194024"/>
              <a:gd name="connsiteY10934" fmla="*/ 1045877 h 2160250"/>
              <a:gd name="connsiteX10935" fmla="*/ 1809010 w 12194024"/>
              <a:gd name="connsiteY10935" fmla="*/ 1045877 h 2160250"/>
              <a:gd name="connsiteX10936" fmla="*/ 1797706 w 12194024"/>
              <a:gd name="connsiteY10936" fmla="*/ 1035404 h 2160250"/>
              <a:gd name="connsiteX10937" fmla="*/ 1808041 w 12194024"/>
              <a:gd name="connsiteY10937" fmla="*/ 1024238 h 2160250"/>
              <a:gd name="connsiteX10938" fmla="*/ 1819576 w 12194024"/>
              <a:gd name="connsiteY10938" fmla="*/ 1034481 h 2160250"/>
              <a:gd name="connsiteX10939" fmla="*/ 1809010 w 12194024"/>
              <a:gd name="connsiteY10939" fmla="*/ 1045877 h 2160250"/>
              <a:gd name="connsiteX10940" fmla="*/ 1916284 w 12194024"/>
              <a:gd name="connsiteY10940" fmla="*/ 1045877 h 2160250"/>
              <a:gd name="connsiteX10941" fmla="*/ 1906456 w 12194024"/>
              <a:gd name="connsiteY10941" fmla="*/ 1034065 h 2160250"/>
              <a:gd name="connsiteX10942" fmla="*/ 1918083 w 12194024"/>
              <a:gd name="connsiteY10942" fmla="*/ 1024238 h 2160250"/>
              <a:gd name="connsiteX10943" fmla="*/ 1928141 w 12194024"/>
              <a:gd name="connsiteY10943" fmla="*/ 1035865 h 2160250"/>
              <a:gd name="connsiteX10944" fmla="*/ 1916284 w 12194024"/>
              <a:gd name="connsiteY10944" fmla="*/ 1045877 h 2160250"/>
              <a:gd name="connsiteX10945" fmla="*/ 2243178 w 12194024"/>
              <a:gd name="connsiteY10945" fmla="*/ 1045877 h 2160250"/>
              <a:gd name="connsiteX10946" fmla="*/ 2232336 w 12194024"/>
              <a:gd name="connsiteY10946" fmla="*/ 1034942 h 2160250"/>
              <a:gd name="connsiteX10947" fmla="*/ 2243224 w 12194024"/>
              <a:gd name="connsiteY10947" fmla="*/ 1024238 h 2160250"/>
              <a:gd name="connsiteX10948" fmla="*/ 2254344 w 12194024"/>
              <a:gd name="connsiteY10948" fmla="*/ 1034988 h 2160250"/>
              <a:gd name="connsiteX10949" fmla="*/ 2243178 w 12194024"/>
              <a:gd name="connsiteY10949" fmla="*/ 1045877 h 2160250"/>
              <a:gd name="connsiteX10950" fmla="*/ 2352758 w 12194024"/>
              <a:gd name="connsiteY10950" fmla="*/ 1045877 h 2160250"/>
              <a:gd name="connsiteX10951" fmla="*/ 2341131 w 12194024"/>
              <a:gd name="connsiteY10951" fmla="*/ 1035819 h 2160250"/>
              <a:gd name="connsiteX10952" fmla="*/ 2351004 w 12194024"/>
              <a:gd name="connsiteY10952" fmla="*/ 1024238 h 2160250"/>
              <a:gd name="connsiteX10953" fmla="*/ 2362862 w 12194024"/>
              <a:gd name="connsiteY10953" fmla="*/ 1034065 h 2160250"/>
              <a:gd name="connsiteX10954" fmla="*/ 2352758 w 12194024"/>
              <a:gd name="connsiteY10954" fmla="*/ 1045877 h 2160250"/>
              <a:gd name="connsiteX10955" fmla="*/ 2461324 w 12194024"/>
              <a:gd name="connsiteY10955" fmla="*/ 1045877 h 2160250"/>
              <a:gd name="connsiteX10956" fmla="*/ 2449742 w 12194024"/>
              <a:gd name="connsiteY10956" fmla="*/ 1035773 h 2160250"/>
              <a:gd name="connsiteX10957" fmla="*/ 2459708 w 12194024"/>
              <a:gd name="connsiteY10957" fmla="*/ 1024238 h 2160250"/>
              <a:gd name="connsiteX10958" fmla="*/ 2471472 w 12194024"/>
              <a:gd name="connsiteY10958" fmla="*/ 1034158 h 2160250"/>
              <a:gd name="connsiteX10959" fmla="*/ 2461324 w 12194024"/>
              <a:gd name="connsiteY10959" fmla="*/ 1045877 h 2160250"/>
              <a:gd name="connsiteX10960" fmla="*/ 2678083 w 12194024"/>
              <a:gd name="connsiteY10960" fmla="*/ 1045877 h 2160250"/>
              <a:gd name="connsiteX10961" fmla="*/ 2666963 w 12194024"/>
              <a:gd name="connsiteY10961" fmla="*/ 1035219 h 2160250"/>
              <a:gd name="connsiteX10962" fmla="*/ 2677575 w 12194024"/>
              <a:gd name="connsiteY10962" fmla="*/ 1024238 h 2160250"/>
              <a:gd name="connsiteX10963" fmla="*/ 2688926 w 12194024"/>
              <a:gd name="connsiteY10963" fmla="*/ 1034712 h 2160250"/>
              <a:gd name="connsiteX10964" fmla="*/ 2678083 w 12194024"/>
              <a:gd name="connsiteY10964" fmla="*/ 1045877 h 2160250"/>
              <a:gd name="connsiteX10965" fmla="*/ 2785910 w 12194024"/>
              <a:gd name="connsiteY10965" fmla="*/ 1045877 h 2160250"/>
              <a:gd name="connsiteX10966" fmla="*/ 2775759 w 12194024"/>
              <a:gd name="connsiteY10966" fmla="*/ 1034343 h 2160250"/>
              <a:gd name="connsiteX10967" fmla="*/ 2787155 w 12194024"/>
              <a:gd name="connsiteY10967" fmla="*/ 1024238 h 2160250"/>
              <a:gd name="connsiteX10968" fmla="*/ 2797537 w 12194024"/>
              <a:gd name="connsiteY10968" fmla="*/ 1035588 h 2160250"/>
              <a:gd name="connsiteX10969" fmla="*/ 2785910 w 12194024"/>
              <a:gd name="connsiteY10969" fmla="*/ 1045877 h 2160250"/>
              <a:gd name="connsiteX10970" fmla="*/ 2895167 w 12194024"/>
              <a:gd name="connsiteY10970" fmla="*/ 1045877 h 2160250"/>
              <a:gd name="connsiteX10971" fmla="*/ 2884324 w 12194024"/>
              <a:gd name="connsiteY10971" fmla="*/ 1034942 h 2160250"/>
              <a:gd name="connsiteX10972" fmla="*/ 2895213 w 12194024"/>
              <a:gd name="connsiteY10972" fmla="*/ 1024238 h 2160250"/>
              <a:gd name="connsiteX10973" fmla="*/ 2906333 w 12194024"/>
              <a:gd name="connsiteY10973" fmla="*/ 1034988 h 2160250"/>
              <a:gd name="connsiteX10974" fmla="*/ 2895167 w 12194024"/>
              <a:gd name="connsiteY10974" fmla="*/ 1045877 h 2160250"/>
              <a:gd name="connsiteX10975" fmla="*/ 3003178 w 12194024"/>
              <a:gd name="connsiteY10975" fmla="*/ 1045877 h 2160250"/>
              <a:gd name="connsiteX10976" fmla="*/ 2993074 w 12194024"/>
              <a:gd name="connsiteY10976" fmla="*/ 1034297 h 2160250"/>
              <a:gd name="connsiteX10977" fmla="*/ 3004516 w 12194024"/>
              <a:gd name="connsiteY10977" fmla="*/ 1024238 h 2160250"/>
              <a:gd name="connsiteX10978" fmla="*/ 3014852 w 12194024"/>
              <a:gd name="connsiteY10978" fmla="*/ 1035634 h 2160250"/>
              <a:gd name="connsiteX10979" fmla="*/ 3003178 w 12194024"/>
              <a:gd name="connsiteY10979" fmla="*/ 1045877 h 2160250"/>
              <a:gd name="connsiteX10980" fmla="*/ 3221785 w 12194024"/>
              <a:gd name="connsiteY10980" fmla="*/ 1045877 h 2160250"/>
              <a:gd name="connsiteX10981" fmla="*/ 3210388 w 12194024"/>
              <a:gd name="connsiteY10981" fmla="*/ 1035496 h 2160250"/>
              <a:gd name="connsiteX10982" fmla="*/ 3220678 w 12194024"/>
              <a:gd name="connsiteY10982" fmla="*/ 1024284 h 2160250"/>
              <a:gd name="connsiteX10983" fmla="*/ 3232258 w 12194024"/>
              <a:gd name="connsiteY10983" fmla="*/ 1034435 h 2160250"/>
              <a:gd name="connsiteX10984" fmla="*/ 3221785 w 12194024"/>
              <a:gd name="connsiteY10984" fmla="*/ 1045877 h 2160250"/>
              <a:gd name="connsiteX10985" fmla="*/ 3439606 w 12194024"/>
              <a:gd name="connsiteY10985" fmla="*/ 1045877 h 2160250"/>
              <a:gd name="connsiteX10986" fmla="*/ 3427794 w 12194024"/>
              <a:gd name="connsiteY10986" fmla="*/ 1036003 h 2160250"/>
              <a:gd name="connsiteX10987" fmla="*/ 3437483 w 12194024"/>
              <a:gd name="connsiteY10987" fmla="*/ 1024284 h 2160250"/>
              <a:gd name="connsiteX10988" fmla="*/ 3449480 w 12194024"/>
              <a:gd name="connsiteY10988" fmla="*/ 1033927 h 2160250"/>
              <a:gd name="connsiteX10989" fmla="*/ 3439606 w 12194024"/>
              <a:gd name="connsiteY10989" fmla="*/ 1045877 h 2160250"/>
              <a:gd name="connsiteX10990" fmla="*/ 3656044 w 12194024"/>
              <a:gd name="connsiteY10990" fmla="*/ 1045877 h 2160250"/>
              <a:gd name="connsiteX10991" fmla="*/ 3645017 w 12194024"/>
              <a:gd name="connsiteY10991" fmla="*/ 1035081 h 2160250"/>
              <a:gd name="connsiteX10992" fmla="*/ 3655767 w 12194024"/>
              <a:gd name="connsiteY10992" fmla="*/ 1024238 h 2160250"/>
              <a:gd name="connsiteX10993" fmla="*/ 3666978 w 12194024"/>
              <a:gd name="connsiteY10993" fmla="*/ 1034850 h 2160250"/>
              <a:gd name="connsiteX10994" fmla="*/ 3656044 w 12194024"/>
              <a:gd name="connsiteY10994" fmla="*/ 1045877 h 2160250"/>
              <a:gd name="connsiteX10995" fmla="*/ 3872528 w 12194024"/>
              <a:gd name="connsiteY10995" fmla="*/ 1045877 h 2160250"/>
              <a:gd name="connsiteX10996" fmla="*/ 3862424 w 12194024"/>
              <a:gd name="connsiteY10996" fmla="*/ 1034297 h 2160250"/>
              <a:gd name="connsiteX10997" fmla="*/ 3873866 w 12194024"/>
              <a:gd name="connsiteY10997" fmla="*/ 1024238 h 2160250"/>
              <a:gd name="connsiteX10998" fmla="*/ 3884201 w 12194024"/>
              <a:gd name="connsiteY10998" fmla="*/ 1035634 h 2160250"/>
              <a:gd name="connsiteX10999" fmla="*/ 3872528 w 12194024"/>
              <a:gd name="connsiteY10999" fmla="*/ 1045877 h 2160250"/>
              <a:gd name="connsiteX11000" fmla="*/ 3981601 w 12194024"/>
              <a:gd name="connsiteY11000" fmla="*/ 1045877 h 2160250"/>
              <a:gd name="connsiteX11001" fmla="*/ 3971034 w 12194024"/>
              <a:gd name="connsiteY11001" fmla="*/ 1034712 h 2160250"/>
              <a:gd name="connsiteX11002" fmla="*/ 3982108 w 12194024"/>
              <a:gd name="connsiteY11002" fmla="*/ 1024238 h 2160250"/>
              <a:gd name="connsiteX11003" fmla="*/ 3992950 w 12194024"/>
              <a:gd name="connsiteY11003" fmla="*/ 1035219 h 2160250"/>
              <a:gd name="connsiteX11004" fmla="*/ 3981601 w 12194024"/>
              <a:gd name="connsiteY11004" fmla="*/ 1045877 h 2160250"/>
              <a:gd name="connsiteX11005" fmla="*/ 4089842 w 12194024"/>
              <a:gd name="connsiteY11005" fmla="*/ 1045877 h 2160250"/>
              <a:gd name="connsiteX11006" fmla="*/ 4079738 w 12194024"/>
              <a:gd name="connsiteY11006" fmla="*/ 1034297 h 2160250"/>
              <a:gd name="connsiteX11007" fmla="*/ 4091181 w 12194024"/>
              <a:gd name="connsiteY11007" fmla="*/ 1024238 h 2160250"/>
              <a:gd name="connsiteX11008" fmla="*/ 4101516 w 12194024"/>
              <a:gd name="connsiteY11008" fmla="*/ 1035634 h 2160250"/>
              <a:gd name="connsiteX11009" fmla="*/ 4089842 w 12194024"/>
              <a:gd name="connsiteY11009" fmla="*/ 1045877 h 2160250"/>
              <a:gd name="connsiteX11010" fmla="*/ 4198546 w 12194024"/>
              <a:gd name="connsiteY11010" fmla="*/ 1045877 h 2160250"/>
              <a:gd name="connsiteX11011" fmla="*/ 4188395 w 12194024"/>
              <a:gd name="connsiteY11011" fmla="*/ 1034343 h 2160250"/>
              <a:gd name="connsiteX11012" fmla="*/ 4199791 w 12194024"/>
              <a:gd name="connsiteY11012" fmla="*/ 1024238 h 2160250"/>
              <a:gd name="connsiteX11013" fmla="*/ 4210173 w 12194024"/>
              <a:gd name="connsiteY11013" fmla="*/ 1035588 h 2160250"/>
              <a:gd name="connsiteX11014" fmla="*/ 4198546 w 12194024"/>
              <a:gd name="connsiteY11014" fmla="*/ 1045877 h 2160250"/>
              <a:gd name="connsiteX11015" fmla="*/ 4308079 w 12194024"/>
              <a:gd name="connsiteY11015" fmla="*/ 1045877 h 2160250"/>
              <a:gd name="connsiteX11016" fmla="*/ 4296960 w 12194024"/>
              <a:gd name="connsiteY11016" fmla="*/ 1035219 h 2160250"/>
              <a:gd name="connsiteX11017" fmla="*/ 4307572 w 12194024"/>
              <a:gd name="connsiteY11017" fmla="*/ 1024238 h 2160250"/>
              <a:gd name="connsiteX11018" fmla="*/ 4318922 w 12194024"/>
              <a:gd name="connsiteY11018" fmla="*/ 1034712 h 2160250"/>
              <a:gd name="connsiteX11019" fmla="*/ 4308079 w 12194024"/>
              <a:gd name="connsiteY11019" fmla="*/ 1045877 h 2160250"/>
              <a:gd name="connsiteX11020" fmla="*/ 4525440 w 12194024"/>
              <a:gd name="connsiteY11020" fmla="*/ 1045877 h 2160250"/>
              <a:gd name="connsiteX11021" fmla="*/ 4514321 w 12194024"/>
              <a:gd name="connsiteY11021" fmla="*/ 1035219 h 2160250"/>
              <a:gd name="connsiteX11022" fmla="*/ 4524886 w 12194024"/>
              <a:gd name="connsiteY11022" fmla="*/ 1024238 h 2160250"/>
              <a:gd name="connsiteX11023" fmla="*/ 4536237 w 12194024"/>
              <a:gd name="connsiteY11023" fmla="*/ 1034666 h 2160250"/>
              <a:gd name="connsiteX11024" fmla="*/ 4525440 w 12194024"/>
              <a:gd name="connsiteY11024" fmla="*/ 1045877 h 2160250"/>
              <a:gd name="connsiteX11025" fmla="*/ 4634881 w 12194024"/>
              <a:gd name="connsiteY11025" fmla="*/ 1045877 h 2160250"/>
              <a:gd name="connsiteX11026" fmla="*/ 4623162 w 12194024"/>
              <a:gd name="connsiteY11026" fmla="*/ 1035911 h 2160250"/>
              <a:gd name="connsiteX11027" fmla="*/ 4632897 w 12194024"/>
              <a:gd name="connsiteY11027" fmla="*/ 1024238 h 2160250"/>
              <a:gd name="connsiteX11028" fmla="*/ 4644848 w 12194024"/>
              <a:gd name="connsiteY11028" fmla="*/ 1033974 h 2160250"/>
              <a:gd name="connsiteX11029" fmla="*/ 4634881 w 12194024"/>
              <a:gd name="connsiteY11029" fmla="*/ 1045877 h 2160250"/>
              <a:gd name="connsiteX11030" fmla="*/ 4742708 w 12194024"/>
              <a:gd name="connsiteY11030" fmla="*/ 1045877 h 2160250"/>
              <a:gd name="connsiteX11031" fmla="*/ 4731681 w 12194024"/>
              <a:gd name="connsiteY11031" fmla="*/ 1035081 h 2160250"/>
              <a:gd name="connsiteX11032" fmla="*/ 4742432 w 12194024"/>
              <a:gd name="connsiteY11032" fmla="*/ 1024238 h 2160250"/>
              <a:gd name="connsiteX11033" fmla="*/ 4753643 w 12194024"/>
              <a:gd name="connsiteY11033" fmla="*/ 1034850 h 2160250"/>
              <a:gd name="connsiteX11034" fmla="*/ 4742708 w 12194024"/>
              <a:gd name="connsiteY11034" fmla="*/ 1045877 h 2160250"/>
              <a:gd name="connsiteX11035" fmla="*/ 5068680 w 12194024"/>
              <a:gd name="connsiteY11035" fmla="*/ 1045877 h 2160250"/>
              <a:gd name="connsiteX11036" fmla="*/ 5057652 w 12194024"/>
              <a:gd name="connsiteY11036" fmla="*/ 1035081 h 2160250"/>
              <a:gd name="connsiteX11037" fmla="*/ 5068403 w 12194024"/>
              <a:gd name="connsiteY11037" fmla="*/ 1024238 h 2160250"/>
              <a:gd name="connsiteX11038" fmla="*/ 5079615 w 12194024"/>
              <a:gd name="connsiteY11038" fmla="*/ 1034850 h 2160250"/>
              <a:gd name="connsiteX11039" fmla="*/ 5068680 w 12194024"/>
              <a:gd name="connsiteY11039" fmla="*/ 1045877 h 2160250"/>
              <a:gd name="connsiteX11040" fmla="*/ 5177060 w 12194024"/>
              <a:gd name="connsiteY11040" fmla="*/ 1045877 h 2160250"/>
              <a:gd name="connsiteX11041" fmla="*/ 5166310 w 12194024"/>
              <a:gd name="connsiteY11041" fmla="*/ 1034850 h 2160250"/>
              <a:gd name="connsiteX11042" fmla="*/ 5177291 w 12194024"/>
              <a:gd name="connsiteY11042" fmla="*/ 1024238 h 2160250"/>
              <a:gd name="connsiteX11043" fmla="*/ 5188272 w 12194024"/>
              <a:gd name="connsiteY11043" fmla="*/ 1035081 h 2160250"/>
              <a:gd name="connsiteX11044" fmla="*/ 5177060 w 12194024"/>
              <a:gd name="connsiteY11044" fmla="*/ 1045877 h 2160250"/>
              <a:gd name="connsiteX11045" fmla="*/ 5285809 w 12194024"/>
              <a:gd name="connsiteY11045" fmla="*/ 1045877 h 2160250"/>
              <a:gd name="connsiteX11046" fmla="*/ 5274967 w 12194024"/>
              <a:gd name="connsiteY11046" fmla="*/ 1034942 h 2160250"/>
              <a:gd name="connsiteX11047" fmla="*/ 5285856 w 12194024"/>
              <a:gd name="connsiteY11047" fmla="*/ 1024238 h 2160250"/>
              <a:gd name="connsiteX11048" fmla="*/ 5296975 w 12194024"/>
              <a:gd name="connsiteY11048" fmla="*/ 1034988 h 2160250"/>
              <a:gd name="connsiteX11049" fmla="*/ 5285809 w 12194024"/>
              <a:gd name="connsiteY11049" fmla="*/ 1045877 h 2160250"/>
              <a:gd name="connsiteX11050" fmla="*/ 5393867 w 12194024"/>
              <a:gd name="connsiteY11050" fmla="*/ 1045877 h 2160250"/>
              <a:gd name="connsiteX11051" fmla="*/ 5383763 w 12194024"/>
              <a:gd name="connsiteY11051" fmla="*/ 1034297 h 2160250"/>
              <a:gd name="connsiteX11052" fmla="*/ 5395205 w 12194024"/>
              <a:gd name="connsiteY11052" fmla="*/ 1024238 h 2160250"/>
              <a:gd name="connsiteX11053" fmla="*/ 5405540 w 12194024"/>
              <a:gd name="connsiteY11053" fmla="*/ 1035634 h 2160250"/>
              <a:gd name="connsiteX11054" fmla="*/ 5393867 w 12194024"/>
              <a:gd name="connsiteY11054" fmla="*/ 1045877 h 2160250"/>
              <a:gd name="connsiteX11055" fmla="*/ 5720253 w 12194024"/>
              <a:gd name="connsiteY11055" fmla="*/ 1045877 h 2160250"/>
              <a:gd name="connsiteX11056" fmla="*/ 5709687 w 12194024"/>
              <a:gd name="connsiteY11056" fmla="*/ 1034712 h 2160250"/>
              <a:gd name="connsiteX11057" fmla="*/ 5720761 w 12194024"/>
              <a:gd name="connsiteY11057" fmla="*/ 1024238 h 2160250"/>
              <a:gd name="connsiteX11058" fmla="*/ 5731603 w 12194024"/>
              <a:gd name="connsiteY11058" fmla="*/ 1035219 h 2160250"/>
              <a:gd name="connsiteX11059" fmla="*/ 5720253 w 12194024"/>
              <a:gd name="connsiteY11059" fmla="*/ 1045877 h 2160250"/>
              <a:gd name="connsiteX11060" fmla="*/ 5829095 w 12194024"/>
              <a:gd name="connsiteY11060" fmla="*/ 1045877 h 2160250"/>
              <a:gd name="connsiteX11061" fmla="*/ 5818345 w 12194024"/>
              <a:gd name="connsiteY11061" fmla="*/ 1034850 h 2160250"/>
              <a:gd name="connsiteX11062" fmla="*/ 5829326 w 12194024"/>
              <a:gd name="connsiteY11062" fmla="*/ 1024238 h 2160250"/>
              <a:gd name="connsiteX11063" fmla="*/ 5840307 w 12194024"/>
              <a:gd name="connsiteY11063" fmla="*/ 1035081 h 2160250"/>
              <a:gd name="connsiteX11064" fmla="*/ 5829095 w 12194024"/>
              <a:gd name="connsiteY11064" fmla="*/ 1045877 h 2160250"/>
              <a:gd name="connsiteX11065" fmla="*/ 5937798 w 12194024"/>
              <a:gd name="connsiteY11065" fmla="*/ 1045877 h 2160250"/>
              <a:gd name="connsiteX11066" fmla="*/ 5926956 w 12194024"/>
              <a:gd name="connsiteY11066" fmla="*/ 1034942 h 2160250"/>
              <a:gd name="connsiteX11067" fmla="*/ 5937845 w 12194024"/>
              <a:gd name="connsiteY11067" fmla="*/ 1024238 h 2160250"/>
              <a:gd name="connsiteX11068" fmla="*/ 5948965 w 12194024"/>
              <a:gd name="connsiteY11068" fmla="*/ 1034988 h 2160250"/>
              <a:gd name="connsiteX11069" fmla="*/ 5937798 w 12194024"/>
              <a:gd name="connsiteY11069" fmla="*/ 1045877 h 2160250"/>
              <a:gd name="connsiteX11070" fmla="*/ 6046501 w 12194024"/>
              <a:gd name="connsiteY11070" fmla="*/ 1045877 h 2160250"/>
              <a:gd name="connsiteX11071" fmla="*/ 6035659 w 12194024"/>
              <a:gd name="connsiteY11071" fmla="*/ 1034942 h 2160250"/>
              <a:gd name="connsiteX11072" fmla="*/ 6046548 w 12194024"/>
              <a:gd name="connsiteY11072" fmla="*/ 1024238 h 2160250"/>
              <a:gd name="connsiteX11073" fmla="*/ 6057667 w 12194024"/>
              <a:gd name="connsiteY11073" fmla="*/ 1034988 h 2160250"/>
              <a:gd name="connsiteX11074" fmla="*/ 6046501 w 12194024"/>
              <a:gd name="connsiteY11074" fmla="*/ 1045877 h 2160250"/>
              <a:gd name="connsiteX11075" fmla="*/ 6150102 w 12194024"/>
              <a:gd name="connsiteY11075" fmla="*/ 1045877 h 2160250"/>
              <a:gd name="connsiteX11076" fmla="*/ 6138982 w 12194024"/>
              <a:gd name="connsiteY11076" fmla="*/ 1035219 h 2160250"/>
              <a:gd name="connsiteX11077" fmla="*/ 6149595 w 12194024"/>
              <a:gd name="connsiteY11077" fmla="*/ 1024238 h 2160250"/>
              <a:gd name="connsiteX11078" fmla="*/ 6160944 w 12194024"/>
              <a:gd name="connsiteY11078" fmla="*/ 1034712 h 2160250"/>
              <a:gd name="connsiteX11079" fmla="*/ 6150102 w 12194024"/>
              <a:gd name="connsiteY11079" fmla="*/ 1045877 h 2160250"/>
              <a:gd name="connsiteX11080" fmla="*/ 6366955 w 12194024"/>
              <a:gd name="connsiteY11080" fmla="*/ 1045877 h 2160250"/>
              <a:gd name="connsiteX11081" fmla="*/ 6356389 w 12194024"/>
              <a:gd name="connsiteY11081" fmla="*/ 1034712 h 2160250"/>
              <a:gd name="connsiteX11082" fmla="*/ 6367462 w 12194024"/>
              <a:gd name="connsiteY11082" fmla="*/ 1024238 h 2160250"/>
              <a:gd name="connsiteX11083" fmla="*/ 6378305 w 12194024"/>
              <a:gd name="connsiteY11083" fmla="*/ 1035219 h 2160250"/>
              <a:gd name="connsiteX11084" fmla="*/ 6366955 w 12194024"/>
              <a:gd name="connsiteY11084" fmla="*/ 1045877 h 2160250"/>
              <a:gd name="connsiteX11085" fmla="*/ 6475796 w 12194024"/>
              <a:gd name="connsiteY11085" fmla="*/ 1045877 h 2160250"/>
              <a:gd name="connsiteX11086" fmla="*/ 6464954 w 12194024"/>
              <a:gd name="connsiteY11086" fmla="*/ 1034942 h 2160250"/>
              <a:gd name="connsiteX11087" fmla="*/ 6475842 w 12194024"/>
              <a:gd name="connsiteY11087" fmla="*/ 1024238 h 2160250"/>
              <a:gd name="connsiteX11088" fmla="*/ 6486962 w 12194024"/>
              <a:gd name="connsiteY11088" fmla="*/ 1034988 h 2160250"/>
              <a:gd name="connsiteX11089" fmla="*/ 6475796 w 12194024"/>
              <a:gd name="connsiteY11089" fmla="*/ 1045877 h 2160250"/>
              <a:gd name="connsiteX11090" fmla="*/ 6583854 w 12194024"/>
              <a:gd name="connsiteY11090" fmla="*/ 1045877 h 2160250"/>
              <a:gd name="connsiteX11091" fmla="*/ 6573748 w 12194024"/>
              <a:gd name="connsiteY11091" fmla="*/ 1034296 h 2160250"/>
              <a:gd name="connsiteX11092" fmla="*/ 6585192 w 12194024"/>
              <a:gd name="connsiteY11092" fmla="*/ 1024238 h 2160250"/>
              <a:gd name="connsiteX11093" fmla="*/ 6595527 w 12194024"/>
              <a:gd name="connsiteY11093" fmla="*/ 1035634 h 2160250"/>
              <a:gd name="connsiteX11094" fmla="*/ 6583854 w 12194024"/>
              <a:gd name="connsiteY11094" fmla="*/ 1045877 h 2160250"/>
              <a:gd name="connsiteX11095" fmla="*/ 6693157 w 12194024"/>
              <a:gd name="connsiteY11095" fmla="*/ 1045877 h 2160250"/>
              <a:gd name="connsiteX11096" fmla="*/ 6682314 w 12194024"/>
              <a:gd name="connsiteY11096" fmla="*/ 1034942 h 2160250"/>
              <a:gd name="connsiteX11097" fmla="*/ 6693202 w 12194024"/>
              <a:gd name="connsiteY11097" fmla="*/ 1024238 h 2160250"/>
              <a:gd name="connsiteX11098" fmla="*/ 6704322 w 12194024"/>
              <a:gd name="connsiteY11098" fmla="*/ 1034988 h 2160250"/>
              <a:gd name="connsiteX11099" fmla="*/ 6693157 w 12194024"/>
              <a:gd name="connsiteY11099" fmla="*/ 1045877 h 2160250"/>
              <a:gd name="connsiteX11100" fmla="*/ 6801168 w 12194024"/>
              <a:gd name="connsiteY11100" fmla="*/ 1045877 h 2160250"/>
              <a:gd name="connsiteX11101" fmla="*/ 6791064 w 12194024"/>
              <a:gd name="connsiteY11101" fmla="*/ 1034296 h 2160250"/>
              <a:gd name="connsiteX11102" fmla="*/ 6802506 w 12194024"/>
              <a:gd name="connsiteY11102" fmla="*/ 1024238 h 2160250"/>
              <a:gd name="connsiteX11103" fmla="*/ 6812842 w 12194024"/>
              <a:gd name="connsiteY11103" fmla="*/ 1035634 h 2160250"/>
              <a:gd name="connsiteX11104" fmla="*/ 6801168 w 12194024"/>
              <a:gd name="connsiteY11104" fmla="*/ 1045877 h 2160250"/>
              <a:gd name="connsiteX11105" fmla="*/ 6910748 w 12194024"/>
              <a:gd name="connsiteY11105" fmla="*/ 1045877 h 2160250"/>
              <a:gd name="connsiteX11106" fmla="*/ 6899628 w 12194024"/>
              <a:gd name="connsiteY11106" fmla="*/ 1035219 h 2160250"/>
              <a:gd name="connsiteX11107" fmla="*/ 6910241 w 12194024"/>
              <a:gd name="connsiteY11107" fmla="*/ 1024238 h 2160250"/>
              <a:gd name="connsiteX11108" fmla="*/ 6921590 w 12194024"/>
              <a:gd name="connsiteY11108" fmla="*/ 1034712 h 2160250"/>
              <a:gd name="connsiteX11109" fmla="*/ 6910748 w 12194024"/>
              <a:gd name="connsiteY11109" fmla="*/ 1045877 h 2160250"/>
              <a:gd name="connsiteX11110" fmla="*/ 7018713 w 12194024"/>
              <a:gd name="connsiteY11110" fmla="*/ 1045877 h 2160250"/>
              <a:gd name="connsiteX11111" fmla="*/ 7008378 w 12194024"/>
              <a:gd name="connsiteY11111" fmla="*/ 1034481 h 2160250"/>
              <a:gd name="connsiteX11112" fmla="*/ 7019636 w 12194024"/>
              <a:gd name="connsiteY11112" fmla="*/ 1024238 h 2160250"/>
              <a:gd name="connsiteX11113" fmla="*/ 7030248 w 12194024"/>
              <a:gd name="connsiteY11113" fmla="*/ 1035450 h 2160250"/>
              <a:gd name="connsiteX11114" fmla="*/ 7018713 w 12194024"/>
              <a:gd name="connsiteY11114" fmla="*/ 1045877 h 2160250"/>
              <a:gd name="connsiteX11115" fmla="*/ 7126955 w 12194024"/>
              <a:gd name="connsiteY11115" fmla="*/ 1045877 h 2160250"/>
              <a:gd name="connsiteX11116" fmla="*/ 7117128 w 12194024"/>
              <a:gd name="connsiteY11116" fmla="*/ 1034065 h 2160250"/>
              <a:gd name="connsiteX11117" fmla="*/ 7128754 w 12194024"/>
              <a:gd name="connsiteY11117" fmla="*/ 1024238 h 2160250"/>
              <a:gd name="connsiteX11118" fmla="*/ 7138812 w 12194024"/>
              <a:gd name="connsiteY11118" fmla="*/ 1035865 h 2160250"/>
              <a:gd name="connsiteX11119" fmla="*/ 7126955 w 12194024"/>
              <a:gd name="connsiteY11119" fmla="*/ 1045877 h 2160250"/>
              <a:gd name="connsiteX11120" fmla="*/ 7235843 w 12194024"/>
              <a:gd name="connsiteY11120" fmla="*/ 1045877 h 2160250"/>
              <a:gd name="connsiteX11121" fmla="*/ 7225739 w 12194024"/>
              <a:gd name="connsiteY11121" fmla="*/ 1034296 h 2160250"/>
              <a:gd name="connsiteX11122" fmla="*/ 7237181 w 12194024"/>
              <a:gd name="connsiteY11122" fmla="*/ 1024238 h 2160250"/>
              <a:gd name="connsiteX11123" fmla="*/ 7247516 w 12194024"/>
              <a:gd name="connsiteY11123" fmla="*/ 1035634 h 2160250"/>
              <a:gd name="connsiteX11124" fmla="*/ 7235843 w 12194024"/>
              <a:gd name="connsiteY11124" fmla="*/ 1045877 h 2160250"/>
              <a:gd name="connsiteX11125" fmla="*/ 7345469 w 12194024"/>
              <a:gd name="connsiteY11125" fmla="*/ 1045877 h 2160250"/>
              <a:gd name="connsiteX11126" fmla="*/ 7334350 w 12194024"/>
              <a:gd name="connsiteY11126" fmla="*/ 1035219 h 2160250"/>
              <a:gd name="connsiteX11127" fmla="*/ 7344916 w 12194024"/>
              <a:gd name="connsiteY11127" fmla="*/ 1024238 h 2160250"/>
              <a:gd name="connsiteX11128" fmla="*/ 7356266 w 12194024"/>
              <a:gd name="connsiteY11128" fmla="*/ 1034665 h 2160250"/>
              <a:gd name="connsiteX11129" fmla="*/ 7345469 w 12194024"/>
              <a:gd name="connsiteY11129" fmla="*/ 1045877 h 2160250"/>
              <a:gd name="connsiteX11130" fmla="*/ 7453203 w 12194024"/>
              <a:gd name="connsiteY11130" fmla="*/ 1045877 h 2160250"/>
              <a:gd name="connsiteX11131" fmla="*/ 7443099 w 12194024"/>
              <a:gd name="connsiteY11131" fmla="*/ 1034297 h 2160250"/>
              <a:gd name="connsiteX11132" fmla="*/ 7454542 w 12194024"/>
              <a:gd name="connsiteY11132" fmla="*/ 1024238 h 2160250"/>
              <a:gd name="connsiteX11133" fmla="*/ 7464877 w 12194024"/>
              <a:gd name="connsiteY11133" fmla="*/ 1035634 h 2160250"/>
              <a:gd name="connsiteX11134" fmla="*/ 7453203 w 12194024"/>
              <a:gd name="connsiteY11134" fmla="*/ 1045877 h 2160250"/>
              <a:gd name="connsiteX11135" fmla="*/ 7562415 w 12194024"/>
              <a:gd name="connsiteY11135" fmla="*/ 1045877 h 2160250"/>
              <a:gd name="connsiteX11136" fmla="*/ 7551663 w 12194024"/>
              <a:gd name="connsiteY11136" fmla="*/ 1034850 h 2160250"/>
              <a:gd name="connsiteX11137" fmla="*/ 7562644 w 12194024"/>
              <a:gd name="connsiteY11137" fmla="*/ 1024238 h 2160250"/>
              <a:gd name="connsiteX11138" fmla="*/ 7573625 w 12194024"/>
              <a:gd name="connsiteY11138" fmla="*/ 1035081 h 2160250"/>
              <a:gd name="connsiteX11139" fmla="*/ 7562415 w 12194024"/>
              <a:gd name="connsiteY11139" fmla="*/ 1045877 h 2160250"/>
              <a:gd name="connsiteX11140" fmla="*/ 7671995 w 12194024"/>
              <a:gd name="connsiteY11140" fmla="*/ 1045877 h 2160250"/>
              <a:gd name="connsiteX11141" fmla="*/ 7660414 w 12194024"/>
              <a:gd name="connsiteY11141" fmla="*/ 1035773 h 2160250"/>
              <a:gd name="connsiteX11142" fmla="*/ 7670379 w 12194024"/>
              <a:gd name="connsiteY11142" fmla="*/ 1024238 h 2160250"/>
              <a:gd name="connsiteX11143" fmla="*/ 7682144 w 12194024"/>
              <a:gd name="connsiteY11143" fmla="*/ 1034158 h 2160250"/>
              <a:gd name="connsiteX11144" fmla="*/ 7671995 w 12194024"/>
              <a:gd name="connsiteY11144" fmla="*/ 1045877 h 2160250"/>
              <a:gd name="connsiteX11145" fmla="*/ 7779221 w 12194024"/>
              <a:gd name="connsiteY11145" fmla="*/ 1045877 h 2160250"/>
              <a:gd name="connsiteX11146" fmla="*/ 7769071 w 12194024"/>
              <a:gd name="connsiteY11146" fmla="*/ 1034343 h 2160250"/>
              <a:gd name="connsiteX11147" fmla="*/ 7780466 w 12194024"/>
              <a:gd name="connsiteY11147" fmla="*/ 1024238 h 2160250"/>
              <a:gd name="connsiteX11148" fmla="*/ 7790848 w 12194024"/>
              <a:gd name="connsiteY11148" fmla="*/ 1035588 h 2160250"/>
              <a:gd name="connsiteX11149" fmla="*/ 7779221 w 12194024"/>
              <a:gd name="connsiteY11149" fmla="*/ 1045877 h 2160250"/>
              <a:gd name="connsiteX11150" fmla="*/ 7888986 w 12194024"/>
              <a:gd name="connsiteY11150" fmla="*/ 1045877 h 2160250"/>
              <a:gd name="connsiteX11151" fmla="*/ 7877682 w 12194024"/>
              <a:gd name="connsiteY11151" fmla="*/ 1035404 h 2160250"/>
              <a:gd name="connsiteX11152" fmla="*/ 7888016 w 12194024"/>
              <a:gd name="connsiteY11152" fmla="*/ 1024238 h 2160250"/>
              <a:gd name="connsiteX11153" fmla="*/ 7899552 w 12194024"/>
              <a:gd name="connsiteY11153" fmla="*/ 1034481 h 2160250"/>
              <a:gd name="connsiteX11154" fmla="*/ 7888986 w 12194024"/>
              <a:gd name="connsiteY11154" fmla="*/ 1045877 h 2160250"/>
              <a:gd name="connsiteX11155" fmla="*/ 7996259 w 12194024"/>
              <a:gd name="connsiteY11155" fmla="*/ 1045877 h 2160250"/>
              <a:gd name="connsiteX11156" fmla="*/ 7986431 w 12194024"/>
              <a:gd name="connsiteY11156" fmla="*/ 1034065 h 2160250"/>
              <a:gd name="connsiteX11157" fmla="*/ 7998058 w 12194024"/>
              <a:gd name="connsiteY11157" fmla="*/ 1024238 h 2160250"/>
              <a:gd name="connsiteX11158" fmla="*/ 8008116 w 12194024"/>
              <a:gd name="connsiteY11158" fmla="*/ 1035865 h 2160250"/>
              <a:gd name="connsiteX11159" fmla="*/ 7996259 w 12194024"/>
              <a:gd name="connsiteY11159" fmla="*/ 1045877 h 2160250"/>
              <a:gd name="connsiteX11160" fmla="*/ 8323153 w 12194024"/>
              <a:gd name="connsiteY11160" fmla="*/ 1045877 h 2160250"/>
              <a:gd name="connsiteX11161" fmla="*/ 8312310 w 12194024"/>
              <a:gd name="connsiteY11161" fmla="*/ 1034942 h 2160250"/>
              <a:gd name="connsiteX11162" fmla="*/ 8323199 w 12194024"/>
              <a:gd name="connsiteY11162" fmla="*/ 1024238 h 2160250"/>
              <a:gd name="connsiteX11163" fmla="*/ 8334318 w 12194024"/>
              <a:gd name="connsiteY11163" fmla="*/ 1034989 h 2160250"/>
              <a:gd name="connsiteX11164" fmla="*/ 8323153 w 12194024"/>
              <a:gd name="connsiteY11164" fmla="*/ 1045877 h 2160250"/>
              <a:gd name="connsiteX11165" fmla="*/ 8432733 w 12194024"/>
              <a:gd name="connsiteY11165" fmla="*/ 1045877 h 2160250"/>
              <a:gd name="connsiteX11166" fmla="*/ 8421106 w 12194024"/>
              <a:gd name="connsiteY11166" fmla="*/ 1035819 h 2160250"/>
              <a:gd name="connsiteX11167" fmla="*/ 8430980 w 12194024"/>
              <a:gd name="connsiteY11167" fmla="*/ 1024238 h 2160250"/>
              <a:gd name="connsiteX11168" fmla="*/ 8442838 w 12194024"/>
              <a:gd name="connsiteY11168" fmla="*/ 1034065 h 2160250"/>
              <a:gd name="connsiteX11169" fmla="*/ 8432733 w 12194024"/>
              <a:gd name="connsiteY11169" fmla="*/ 1045877 h 2160250"/>
              <a:gd name="connsiteX11170" fmla="*/ 8541298 w 12194024"/>
              <a:gd name="connsiteY11170" fmla="*/ 1045877 h 2160250"/>
              <a:gd name="connsiteX11171" fmla="*/ 8529717 w 12194024"/>
              <a:gd name="connsiteY11171" fmla="*/ 1035773 h 2160250"/>
              <a:gd name="connsiteX11172" fmla="*/ 8539684 w 12194024"/>
              <a:gd name="connsiteY11172" fmla="*/ 1024238 h 2160250"/>
              <a:gd name="connsiteX11173" fmla="*/ 8551448 w 12194024"/>
              <a:gd name="connsiteY11173" fmla="*/ 1034158 h 2160250"/>
              <a:gd name="connsiteX11174" fmla="*/ 8541298 w 12194024"/>
              <a:gd name="connsiteY11174" fmla="*/ 1045877 h 2160250"/>
              <a:gd name="connsiteX11175" fmla="*/ 8758058 w 12194024"/>
              <a:gd name="connsiteY11175" fmla="*/ 1045877 h 2160250"/>
              <a:gd name="connsiteX11176" fmla="*/ 8746939 w 12194024"/>
              <a:gd name="connsiteY11176" fmla="*/ 1035219 h 2160250"/>
              <a:gd name="connsiteX11177" fmla="*/ 8757551 w 12194024"/>
              <a:gd name="connsiteY11177" fmla="*/ 1024238 h 2160250"/>
              <a:gd name="connsiteX11178" fmla="*/ 8768901 w 12194024"/>
              <a:gd name="connsiteY11178" fmla="*/ 1034712 h 2160250"/>
              <a:gd name="connsiteX11179" fmla="*/ 8758058 w 12194024"/>
              <a:gd name="connsiteY11179" fmla="*/ 1045877 h 2160250"/>
              <a:gd name="connsiteX11180" fmla="*/ 8865885 w 12194024"/>
              <a:gd name="connsiteY11180" fmla="*/ 1045877 h 2160250"/>
              <a:gd name="connsiteX11181" fmla="*/ 8855734 w 12194024"/>
              <a:gd name="connsiteY11181" fmla="*/ 1034343 h 2160250"/>
              <a:gd name="connsiteX11182" fmla="*/ 8867131 w 12194024"/>
              <a:gd name="connsiteY11182" fmla="*/ 1024238 h 2160250"/>
              <a:gd name="connsiteX11183" fmla="*/ 8877512 w 12194024"/>
              <a:gd name="connsiteY11183" fmla="*/ 1035588 h 2160250"/>
              <a:gd name="connsiteX11184" fmla="*/ 8865885 w 12194024"/>
              <a:gd name="connsiteY11184" fmla="*/ 1045877 h 2160250"/>
              <a:gd name="connsiteX11185" fmla="*/ 8975141 w 12194024"/>
              <a:gd name="connsiteY11185" fmla="*/ 1045877 h 2160250"/>
              <a:gd name="connsiteX11186" fmla="*/ 8964300 w 12194024"/>
              <a:gd name="connsiteY11186" fmla="*/ 1034942 h 2160250"/>
              <a:gd name="connsiteX11187" fmla="*/ 8975188 w 12194024"/>
              <a:gd name="connsiteY11187" fmla="*/ 1024238 h 2160250"/>
              <a:gd name="connsiteX11188" fmla="*/ 8986307 w 12194024"/>
              <a:gd name="connsiteY11188" fmla="*/ 1034989 h 2160250"/>
              <a:gd name="connsiteX11189" fmla="*/ 8975141 w 12194024"/>
              <a:gd name="connsiteY11189" fmla="*/ 1045877 h 2160250"/>
              <a:gd name="connsiteX11190" fmla="*/ 9083153 w 12194024"/>
              <a:gd name="connsiteY11190" fmla="*/ 1045877 h 2160250"/>
              <a:gd name="connsiteX11191" fmla="*/ 9073049 w 12194024"/>
              <a:gd name="connsiteY11191" fmla="*/ 1034297 h 2160250"/>
              <a:gd name="connsiteX11192" fmla="*/ 9084491 w 12194024"/>
              <a:gd name="connsiteY11192" fmla="*/ 1024238 h 2160250"/>
              <a:gd name="connsiteX11193" fmla="*/ 9094826 w 12194024"/>
              <a:gd name="connsiteY11193" fmla="*/ 1035634 h 2160250"/>
              <a:gd name="connsiteX11194" fmla="*/ 9083153 w 12194024"/>
              <a:gd name="connsiteY11194" fmla="*/ 1045877 h 2160250"/>
              <a:gd name="connsiteX11195" fmla="*/ 9301760 w 12194024"/>
              <a:gd name="connsiteY11195" fmla="*/ 1045877 h 2160250"/>
              <a:gd name="connsiteX11196" fmla="*/ 9290363 w 12194024"/>
              <a:gd name="connsiteY11196" fmla="*/ 1035496 h 2160250"/>
              <a:gd name="connsiteX11197" fmla="*/ 9300652 w 12194024"/>
              <a:gd name="connsiteY11197" fmla="*/ 1024284 h 2160250"/>
              <a:gd name="connsiteX11198" fmla="*/ 9312233 w 12194024"/>
              <a:gd name="connsiteY11198" fmla="*/ 1034435 h 2160250"/>
              <a:gd name="connsiteX11199" fmla="*/ 9301760 w 12194024"/>
              <a:gd name="connsiteY11199" fmla="*/ 1045877 h 2160250"/>
              <a:gd name="connsiteX11200" fmla="*/ 9519582 w 12194024"/>
              <a:gd name="connsiteY11200" fmla="*/ 1045877 h 2160250"/>
              <a:gd name="connsiteX11201" fmla="*/ 9507770 w 12194024"/>
              <a:gd name="connsiteY11201" fmla="*/ 1036003 h 2160250"/>
              <a:gd name="connsiteX11202" fmla="*/ 9517459 w 12194024"/>
              <a:gd name="connsiteY11202" fmla="*/ 1024284 h 2160250"/>
              <a:gd name="connsiteX11203" fmla="*/ 9529456 w 12194024"/>
              <a:gd name="connsiteY11203" fmla="*/ 1033927 h 2160250"/>
              <a:gd name="connsiteX11204" fmla="*/ 9519582 w 12194024"/>
              <a:gd name="connsiteY11204" fmla="*/ 1045877 h 2160250"/>
              <a:gd name="connsiteX11205" fmla="*/ 9736019 w 12194024"/>
              <a:gd name="connsiteY11205" fmla="*/ 1045877 h 2160250"/>
              <a:gd name="connsiteX11206" fmla="*/ 9724993 w 12194024"/>
              <a:gd name="connsiteY11206" fmla="*/ 1035081 h 2160250"/>
              <a:gd name="connsiteX11207" fmla="*/ 9735742 w 12194024"/>
              <a:gd name="connsiteY11207" fmla="*/ 1024238 h 2160250"/>
              <a:gd name="connsiteX11208" fmla="*/ 9746954 w 12194024"/>
              <a:gd name="connsiteY11208" fmla="*/ 1034850 h 2160250"/>
              <a:gd name="connsiteX11209" fmla="*/ 9736019 w 12194024"/>
              <a:gd name="connsiteY11209" fmla="*/ 1045877 h 2160250"/>
              <a:gd name="connsiteX11210" fmla="*/ 9952502 w 12194024"/>
              <a:gd name="connsiteY11210" fmla="*/ 1045877 h 2160250"/>
              <a:gd name="connsiteX11211" fmla="*/ 9942399 w 12194024"/>
              <a:gd name="connsiteY11211" fmla="*/ 1034297 h 2160250"/>
              <a:gd name="connsiteX11212" fmla="*/ 9953840 w 12194024"/>
              <a:gd name="connsiteY11212" fmla="*/ 1024238 h 2160250"/>
              <a:gd name="connsiteX11213" fmla="*/ 9964176 w 12194024"/>
              <a:gd name="connsiteY11213" fmla="*/ 1035634 h 2160250"/>
              <a:gd name="connsiteX11214" fmla="*/ 9952502 w 12194024"/>
              <a:gd name="connsiteY11214" fmla="*/ 1045877 h 2160250"/>
              <a:gd name="connsiteX11215" fmla="*/ 10061575 w 12194024"/>
              <a:gd name="connsiteY11215" fmla="*/ 1045877 h 2160250"/>
              <a:gd name="connsiteX11216" fmla="*/ 10051009 w 12194024"/>
              <a:gd name="connsiteY11216" fmla="*/ 1034712 h 2160250"/>
              <a:gd name="connsiteX11217" fmla="*/ 10062083 w 12194024"/>
              <a:gd name="connsiteY11217" fmla="*/ 1024238 h 2160250"/>
              <a:gd name="connsiteX11218" fmla="*/ 10072925 w 12194024"/>
              <a:gd name="connsiteY11218" fmla="*/ 1035219 h 2160250"/>
              <a:gd name="connsiteX11219" fmla="*/ 10061575 w 12194024"/>
              <a:gd name="connsiteY11219" fmla="*/ 1045877 h 2160250"/>
              <a:gd name="connsiteX11220" fmla="*/ 10169817 w 12194024"/>
              <a:gd name="connsiteY11220" fmla="*/ 1045877 h 2160250"/>
              <a:gd name="connsiteX11221" fmla="*/ 10159713 w 12194024"/>
              <a:gd name="connsiteY11221" fmla="*/ 1034297 h 2160250"/>
              <a:gd name="connsiteX11222" fmla="*/ 10171155 w 12194024"/>
              <a:gd name="connsiteY11222" fmla="*/ 1024238 h 2160250"/>
              <a:gd name="connsiteX11223" fmla="*/ 10181491 w 12194024"/>
              <a:gd name="connsiteY11223" fmla="*/ 1035634 h 2160250"/>
              <a:gd name="connsiteX11224" fmla="*/ 10169817 w 12194024"/>
              <a:gd name="connsiteY11224" fmla="*/ 1045877 h 2160250"/>
              <a:gd name="connsiteX11225" fmla="*/ 10278521 w 12194024"/>
              <a:gd name="connsiteY11225" fmla="*/ 1045877 h 2160250"/>
              <a:gd name="connsiteX11226" fmla="*/ 10268370 w 12194024"/>
              <a:gd name="connsiteY11226" fmla="*/ 1034343 h 2160250"/>
              <a:gd name="connsiteX11227" fmla="*/ 10279766 w 12194024"/>
              <a:gd name="connsiteY11227" fmla="*/ 1024238 h 2160250"/>
              <a:gd name="connsiteX11228" fmla="*/ 10290148 w 12194024"/>
              <a:gd name="connsiteY11228" fmla="*/ 1035588 h 2160250"/>
              <a:gd name="connsiteX11229" fmla="*/ 10278521 w 12194024"/>
              <a:gd name="connsiteY11229" fmla="*/ 1045877 h 2160250"/>
              <a:gd name="connsiteX11230" fmla="*/ 10388055 w 12194024"/>
              <a:gd name="connsiteY11230" fmla="*/ 1045877 h 2160250"/>
              <a:gd name="connsiteX11231" fmla="*/ 10376935 w 12194024"/>
              <a:gd name="connsiteY11231" fmla="*/ 1035219 h 2160250"/>
              <a:gd name="connsiteX11232" fmla="*/ 10387547 w 12194024"/>
              <a:gd name="connsiteY11232" fmla="*/ 1024238 h 2160250"/>
              <a:gd name="connsiteX11233" fmla="*/ 10398898 w 12194024"/>
              <a:gd name="connsiteY11233" fmla="*/ 1034712 h 2160250"/>
              <a:gd name="connsiteX11234" fmla="*/ 10388055 w 12194024"/>
              <a:gd name="connsiteY11234" fmla="*/ 1045877 h 2160250"/>
              <a:gd name="connsiteX11235" fmla="*/ 10605416 w 12194024"/>
              <a:gd name="connsiteY11235" fmla="*/ 1045877 h 2160250"/>
              <a:gd name="connsiteX11236" fmla="*/ 10594296 w 12194024"/>
              <a:gd name="connsiteY11236" fmla="*/ 1035219 h 2160250"/>
              <a:gd name="connsiteX11237" fmla="*/ 10604861 w 12194024"/>
              <a:gd name="connsiteY11237" fmla="*/ 1024238 h 2160250"/>
              <a:gd name="connsiteX11238" fmla="*/ 10616211 w 12194024"/>
              <a:gd name="connsiteY11238" fmla="*/ 1034666 h 2160250"/>
              <a:gd name="connsiteX11239" fmla="*/ 10605416 w 12194024"/>
              <a:gd name="connsiteY11239" fmla="*/ 1045877 h 2160250"/>
              <a:gd name="connsiteX11240" fmla="*/ 10714856 w 12194024"/>
              <a:gd name="connsiteY11240" fmla="*/ 1045877 h 2160250"/>
              <a:gd name="connsiteX11241" fmla="*/ 10703137 w 12194024"/>
              <a:gd name="connsiteY11241" fmla="*/ 1035911 h 2160250"/>
              <a:gd name="connsiteX11242" fmla="*/ 10712872 w 12194024"/>
              <a:gd name="connsiteY11242" fmla="*/ 1024238 h 2160250"/>
              <a:gd name="connsiteX11243" fmla="*/ 10724823 w 12194024"/>
              <a:gd name="connsiteY11243" fmla="*/ 1033974 h 2160250"/>
              <a:gd name="connsiteX11244" fmla="*/ 10714856 w 12194024"/>
              <a:gd name="connsiteY11244" fmla="*/ 1045877 h 2160250"/>
              <a:gd name="connsiteX11245" fmla="*/ 10822682 w 12194024"/>
              <a:gd name="connsiteY11245" fmla="*/ 1045877 h 2160250"/>
              <a:gd name="connsiteX11246" fmla="*/ 10811656 w 12194024"/>
              <a:gd name="connsiteY11246" fmla="*/ 1035081 h 2160250"/>
              <a:gd name="connsiteX11247" fmla="*/ 10822407 w 12194024"/>
              <a:gd name="connsiteY11247" fmla="*/ 1024238 h 2160250"/>
              <a:gd name="connsiteX11248" fmla="*/ 10833617 w 12194024"/>
              <a:gd name="connsiteY11248" fmla="*/ 1034850 h 2160250"/>
              <a:gd name="connsiteX11249" fmla="*/ 10822682 w 12194024"/>
              <a:gd name="connsiteY11249" fmla="*/ 1045877 h 2160250"/>
              <a:gd name="connsiteX11250" fmla="*/ 11148655 w 12194024"/>
              <a:gd name="connsiteY11250" fmla="*/ 1045877 h 2160250"/>
              <a:gd name="connsiteX11251" fmla="*/ 11137627 w 12194024"/>
              <a:gd name="connsiteY11251" fmla="*/ 1035081 h 2160250"/>
              <a:gd name="connsiteX11252" fmla="*/ 11148378 w 12194024"/>
              <a:gd name="connsiteY11252" fmla="*/ 1024238 h 2160250"/>
              <a:gd name="connsiteX11253" fmla="*/ 11159590 w 12194024"/>
              <a:gd name="connsiteY11253" fmla="*/ 1034850 h 2160250"/>
              <a:gd name="connsiteX11254" fmla="*/ 11148655 w 12194024"/>
              <a:gd name="connsiteY11254" fmla="*/ 1045877 h 2160250"/>
              <a:gd name="connsiteX11255" fmla="*/ 11257035 w 12194024"/>
              <a:gd name="connsiteY11255" fmla="*/ 1045877 h 2160250"/>
              <a:gd name="connsiteX11256" fmla="*/ 11246285 w 12194024"/>
              <a:gd name="connsiteY11256" fmla="*/ 1034850 h 2160250"/>
              <a:gd name="connsiteX11257" fmla="*/ 11257266 w 12194024"/>
              <a:gd name="connsiteY11257" fmla="*/ 1024238 h 2160250"/>
              <a:gd name="connsiteX11258" fmla="*/ 11268247 w 12194024"/>
              <a:gd name="connsiteY11258" fmla="*/ 1035081 h 2160250"/>
              <a:gd name="connsiteX11259" fmla="*/ 11257035 w 12194024"/>
              <a:gd name="connsiteY11259" fmla="*/ 1045877 h 2160250"/>
              <a:gd name="connsiteX11260" fmla="*/ 11365785 w 12194024"/>
              <a:gd name="connsiteY11260" fmla="*/ 1045877 h 2160250"/>
              <a:gd name="connsiteX11261" fmla="*/ 11354942 w 12194024"/>
              <a:gd name="connsiteY11261" fmla="*/ 1034942 h 2160250"/>
              <a:gd name="connsiteX11262" fmla="*/ 11365831 w 12194024"/>
              <a:gd name="connsiteY11262" fmla="*/ 1024238 h 2160250"/>
              <a:gd name="connsiteX11263" fmla="*/ 11376951 w 12194024"/>
              <a:gd name="connsiteY11263" fmla="*/ 1034989 h 2160250"/>
              <a:gd name="connsiteX11264" fmla="*/ 11365785 w 12194024"/>
              <a:gd name="connsiteY11264" fmla="*/ 1045877 h 2160250"/>
              <a:gd name="connsiteX11265" fmla="*/ 11473841 w 12194024"/>
              <a:gd name="connsiteY11265" fmla="*/ 1045877 h 2160250"/>
              <a:gd name="connsiteX11266" fmla="*/ 11463738 w 12194024"/>
              <a:gd name="connsiteY11266" fmla="*/ 1034297 h 2160250"/>
              <a:gd name="connsiteX11267" fmla="*/ 11475180 w 12194024"/>
              <a:gd name="connsiteY11267" fmla="*/ 1024238 h 2160250"/>
              <a:gd name="connsiteX11268" fmla="*/ 11485515 w 12194024"/>
              <a:gd name="connsiteY11268" fmla="*/ 1035634 h 2160250"/>
              <a:gd name="connsiteX11269" fmla="*/ 11473841 w 12194024"/>
              <a:gd name="connsiteY11269" fmla="*/ 1045877 h 2160250"/>
              <a:gd name="connsiteX11270" fmla="*/ 11800228 w 12194024"/>
              <a:gd name="connsiteY11270" fmla="*/ 1045877 h 2160250"/>
              <a:gd name="connsiteX11271" fmla="*/ 11789662 w 12194024"/>
              <a:gd name="connsiteY11271" fmla="*/ 1034712 h 2160250"/>
              <a:gd name="connsiteX11272" fmla="*/ 11800735 w 12194024"/>
              <a:gd name="connsiteY11272" fmla="*/ 1024238 h 2160250"/>
              <a:gd name="connsiteX11273" fmla="*/ 11811578 w 12194024"/>
              <a:gd name="connsiteY11273" fmla="*/ 1035219 h 2160250"/>
              <a:gd name="connsiteX11274" fmla="*/ 11800228 w 12194024"/>
              <a:gd name="connsiteY11274" fmla="*/ 1045877 h 2160250"/>
              <a:gd name="connsiteX11275" fmla="*/ 11909070 w 12194024"/>
              <a:gd name="connsiteY11275" fmla="*/ 1045877 h 2160250"/>
              <a:gd name="connsiteX11276" fmla="*/ 11898319 w 12194024"/>
              <a:gd name="connsiteY11276" fmla="*/ 1034850 h 2160250"/>
              <a:gd name="connsiteX11277" fmla="*/ 11909300 w 12194024"/>
              <a:gd name="connsiteY11277" fmla="*/ 1024238 h 2160250"/>
              <a:gd name="connsiteX11278" fmla="*/ 11920282 w 12194024"/>
              <a:gd name="connsiteY11278" fmla="*/ 1035081 h 2160250"/>
              <a:gd name="connsiteX11279" fmla="*/ 11909070 w 12194024"/>
              <a:gd name="connsiteY11279" fmla="*/ 1045877 h 2160250"/>
              <a:gd name="connsiteX11280" fmla="*/ 12017773 w 12194024"/>
              <a:gd name="connsiteY11280" fmla="*/ 1045877 h 2160250"/>
              <a:gd name="connsiteX11281" fmla="*/ 12006930 w 12194024"/>
              <a:gd name="connsiteY11281" fmla="*/ 1034942 h 2160250"/>
              <a:gd name="connsiteX11282" fmla="*/ 12017819 w 12194024"/>
              <a:gd name="connsiteY11282" fmla="*/ 1024238 h 2160250"/>
              <a:gd name="connsiteX11283" fmla="*/ 12028939 w 12194024"/>
              <a:gd name="connsiteY11283" fmla="*/ 1034989 h 2160250"/>
              <a:gd name="connsiteX11284" fmla="*/ 12017773 w 12194024"/>
              <a:gd name="connsiteY11284" fmla="*/ 1045877 h 2160250"/>
              <a:gd name="connsiteX11285" fmla="*/ 12126477 w 12194024"/>
              <a:gd name="connsiteY11285" fmla="*/ 1045877 h 2160250"/>
              <a:gd name="connsiteX11286" fmla="*/ 12115634 w 12194024"/>
              <a:gd name="connsiteY11286" fmla="*/ 1034942 h 2160250"/>
              <a:gd name="connsiteX11287" fmla="*/ 12126523 w 12194024"/>
              <a:gd name="connsiteY11287" fmla="*/ 1024238 h 2160250"/>
              <a:gd name="connsiteX11288" fmla="*/ 12137643 w 12194024"/>
              <a:gd name="connsiteY11288" fmla="*/ 1034989 h 2160250"/>
              <a:gd name="connsiteX11289" fmla="*/ 12126477 w 12194024"/>
              <a:gd name="connsiteY11289" fmla="*/ 1045877 h 2160250"/>
              <a:gd name="connsiteX11290" fmla="*/ 1755766 w 12194024"/>
              <a:gd name="connsiteY11290" fmla="*/ 1100736 h 2160250"/>
              <a:gd name="connsiteX11291" fmla="*/ 1742709 w 12194024"/>
              <a:gd name="connsiteY11291" fmla="*/ 1089894 h 2160250"/>
              <a:gd name="connsiteX11292" fmla="*/ 1754475 w 12194024"/>
              <a:gd name="connsiteY11292" fmla="*/ 1077482 h 2160250"/>
              <a:gd name="connsiteX11293" fmla="*/ 1765317 w 12194024"/>
              <a:gd name="connsiteY11293" fmla="*/ 1088602 h 2160250"/>
              <a:gd name="connsiteX11294" fmla="*/ 1755766 w 12194024"/>
              <a:gd name="connsiteY11294" fmla="*/ 1100736 h 2160250"/>
              <a:gd name="connsiteX11295" fmla="*/ 2516458 w 12194024"/>
              <a:gd name="connsiteY11295" fmla="*/ 1100736 h 2160250"/>
              <a:gd name="connsiteX11296" fmla="*/ 2503355 w 12194024"/>
              <a:gd name="connsiteY11296" fmla="*/ 1089894 h 2160250"/>
              <a:gd name="connsiteX11297" fmla="*/ 2515121 w 12194024"/>
              <a:gd name="connsiteY11297" fmla="*/ 1077482 h 2160250"/>
              <a:gd name="connsiteX11298" fmla="*/ 2526010 w 12194024"/>
              <a:gd name="connsiteY11298" fmla="*/ 1088602 h 2160250"/>
              <a:gd name="connsiteX11299" fmla="*/ 2516458 w 12194024"/>
              <a:gd name="connsiteY11299" fmla="*/ 1100736 h 2160250"/>
              <a:gd name="connsiteX11300" fmla="*/ 2625070 w 12194024"/>
              <a:gd name="connsiteY11300" fmla="*/ 1100736 h 2160250"/>
              <a:gd name="connsiteX11301" fmla="*/ 2612012 w 12194024"/>
              <a:gd name="connsiteY11301" fmla="*/ 1089894 h 2160250"/>
              <a:gd name="connsiteX11302" fmla="*/ 2623778 w 12194024"/>
              <a:gd name="connsiteY11302" fmla="*/ 1077482 h 2160250"/>
              <a:gd name="connsiteX11303" fmla="*/ 2634621 w 12194024"/>
              <a:gd name="connsiteY11303" fmla="*/ 1088602 h 2160250"/>
              <a:gd name="connsiteX11304" fmla="*/ 2625070 w 12194024"/>
              <a:gd name="connsiteY11304" fmla="*/ 1100736 h 2160250"/>
              <a:gd name="connsiteX11305" fmla="*/ 3820391 w 12194024"/>
              <a:gd name="connsiteY11305" fmla="*/ 1100736 h 2160250"/>
              <a:gd name="connsiteX11306" fmla="*/ 3807334 w 12194024"/>
              <a:gd name="connsiteY11306" fmla="*/ 1089894 h 2160250"/>
              <a:gd name="connsiteX11307" fmla="*/ 3819099 w 12194024"/>
              <a:gd name="connsiteY11307" fmla="*/ 1077482 h 2160250"/>
              <a:gd name="connsiteX11308" fmla="*/ 3829942 w 12194024"/>
              <a:gd name="connsiteY11308" fmla="*/ 1088602 h 2160250"/>
              <a:gd name="connsiteX11309" fmla="*/ 3820391 w 12194024"/>
              <a:gd name="connsiteY11309" fmla="*/ 1100736 h 2160250"/>
              <a:gd name="connsiteX11310" fmla="*/ 4255066 w 12194024"/>
              <a:gd name="connsiteY11310" fmla="*/ 1100736 h 2160250"/>
              <a:gd name="connsiteX11311" fmla="*/ 4242008 w 12194024"/>
              <a:gd name="connsiteY11311" fmla="*/ 1089894 h 2160250"/>
              <a:gd name="connsiteX11312" fmla="*/ 4253774 w 12194024"/>
              <a:gd name="connsiteY11312" fmla="*/ 1077482 h 2160250"/>
              <a:gd name="connsiteX11313" fmla="*/ 4264617 w 12194024"/>
              <a:gd name="connsiteY11313" fmla="*/ 1088602 h 2160250"/>
              <a:gd name="connsiteX11314" fmla="*/ 4255066 w 12194024"/>
              <a:gd name="connsiteY11314" fmla="*/ 1100736 h 2160250"/>
              <a:gd name="connsiteX11315" fmla="*/ 5015758 w 12194024"/>
              <a:gd name="connsiteY11315" fmla="*/ 1100736 h 2160250"/>
              <a:gd name="connsiteX11316" fmla="*/ 5002701 w 12194024"/>
              <a:gd name="connsiteY11316" fmla="*/ 1089894 h 2160250"/>
              <a:gd name="connsiteX11317" fmla="*/ 5014466 w 12194024"/>
              <a:gd name="connsiteY11317" fmla="*/ 1077482 h 2160250"/>
              <a:gd name="connsiteX11318" fmla="*/ 5025309 w 12194024"/>
              <a:gd name="connsiteY11318" fmla="*/ 1088602 h 2160250"/>
              <a:gd name="connsiteX11319" fmla="*/ 5015758 w 12194024"/>
              <a:gd name="connsiteY11319" fmla="*/ 1100736 h 2160250"/>
              <a:gd name="connsiteX11320" fmla="*/ 5341730 w 12194024"/>
              <a:gd name="connsiteY11320" fmla="*/ 1100736 h 2160250"/>
              <a:gd name="connsiteX11321" fmla="*/ 5328672 w 12194024"/>
              <a:gd name="connsiteY11321" fmla="*/ 1089894 h 2160250"/>
              <a:gd name="connsiteX11322" fmla="*/ 5340438 w 12194024"/>
              <a:gd name="connsiteY11322" fmla="*/ 1077482 h 2160250"/>
              <a:gd name="connsiteX11323" fmla="*/ 5351281 w 12194024"/>
              <a:gd name="connsiteY11323" fmla="*/ 1088602 h 2160250"/>
              <a:gd name="connsiteX11324" fmla="*/ 5341730 w 12194024"/>
              <a:gd name="connsiteY11324" fmla="*/ 1100736 h 2160250"/>
              <a:gd name="connsiteX11325" fmla="*/ 5559136 w 12194024"/>
              <a:gd name="connsiteY11325" fmla="*/ 1100736 h 2160250"/>
              <a:gd name="connsiteX11326" fmla="*/ 5546033 w 12194024"/>
              <a:gd name="connsiteY11326" fmla="*/ 1089894 h 2160250"/>
              <a:gd name="connsiteX11327" fmla="*/ 5557798 w 12194024"/>
              <a:gd name="connsiteY11327" fmla="*/ 1077482 h 2160250"/>
              <a:gd name="connsiteX11328" fmla="*/ 5568687 w 12194024"/>
              <a:gd name="connsiteY11328" fmla="*/ 1088602 h 2160250"/>
              <a:gd name="connsiteX11329" fmla="*/ 5559136 w 12194024"/>
              <a:gd name="connsiteY11329" fmla="*/ 1100736 h 2160250"/>
              <a:gd name="connsiteX11330" fmla="*/ 5667747 w 12194024"/>
              <a:gd name="connsiteY11330" fmla="*/ 1100736 h 2160250"/>
              <a:gd name="connsiteX11331" fmla="*/ 5654690 w 12194024"/>
              <a:gd name="connsiteY11331" fmla="*/ 1089894 h 2160250"/>
              <a:gd name="connsiteX11332" fmla="*/ 5666455 w 12194024"/>
              <a:gd name="connsiteY11332" fmla="*/ 1077482 h 2160250"/>
              <a:gd name="connsiteX11333" fmla="*/ 5677299 w 12194024"/>
              <a:gd name="connsiteY11333" fmla="*/ 1088602 h 2160250"/>
              <a:gd name="connsiteX11334" fmla="*/ 5667747 w 12194024"/>
              <a:gd name="connsiteY11334" fmla="*/ 1100736 h 2160250"/>
              <a:gd name="connsiteX11335" fmla="*/ 7835740 w 12194024"/>
              <a:gd name="connsiteY11335" fmla="*/ 1100736 h 2160250"/>
              <a:gd name="connsiteX11336" fmla="*/ 7822684 w 12194024"/>
              <a:gd name="connsiteY11336" fmla="*/ 1089894 h 2160250"/>
              <a:gd name="connsiteX11337" fmla="*/ 7834450 w 12194024"/>
              <a:gd name="connsiteY11337" fmla="*/ 1077483 h 2160250"/>
              <a:gd name="connsiteX11338" fmla="*/ 7845291 w 12194024"/>
              <a:gd name="connsiteY11338" fmla="*/ 1088602 h 2160250"/>
              <a:gd name="connsiteX11339" fmla="*/ 7835740 w 12194024"/>
              <a:gd name="connsiteY11339" fmla="*/ 1100736 h 2160250"/>
              <a:gd name="connsiteX11340" fmla="*/ 8596433 w 12194024"/>
              <a:gd name="connsiteY11340" fmla="*/ 1100736 h 2160250"/>
              <a:gd name="connsiteX11341" fmla="*/ 8583330 w 12194024"/>
              <a:gd name="connsiteY11341" fmla="*/ 1089894 h 2160250"/>
              <a:gd name="connsiteX11342" fmla="*/ 8595095 w 12194024"/>
              <a:gd name="connsiteY11342" fmla="*/ 1077483 h 2160250"/>
              <a:gd name="connsiteX11343" fmla="*/ 8605984 w 12194024"/>
              <a:gd name="connsiteY11343" fmla="*/ 1088602 h 2160250"/>
              <a:gd name="connsiteX11344" fmla="*/ 8596433 w 12194024"/>
              <a:gd name="connsiteY11344" fmla="*/ 1100736 h 2160250"/>
              <a:gd name="connsiteX11345" fmla="*/ 8705044 w 12194024"/>
              <a:gd name="connsiteY11345" fmla="*/ 1100736 h 2160250"/>
              <a:gd name="connsiteX11346" fmla="*/ 8691987 w 12194024"/>
              <a:gd name="connsiteY11346" fmla="*/ 1089894 h 2160250"/>
              <a:gd name="connsiteX11347" fmla="*/ 8703753 w 12194024"/>
              <a:gd name="connsiteY11347" fmla="*/ 1077483 h 2160250"/>
              <a:gd name="connsiteX11348" fmla="*/ 8714596 w 12194024"/>
              <a:gd name="connsiteY11348" fmla="*/ 1088602 h 2160250"/>
              <a:gd name="connsiteX11349" fmla="*/ 8705044 w 12194024"/>
              <a:gd name="connsiteY11349" fmla="*/ 1100736 h 2160250"/>
              <a:gd name="connsiteX11350" fmla="*/ 9900366 w 12194024"/>
              <a:gd name="connsiteY11350" fmla="*/ 1100736 h 2160250"/>
              <a:gd name="connsiteX11351" fmla="*/ 9887309 w 12194024"/>
              <a:gd name="connsiteY11351" fmla="*/ 1089894 h 2160250"/>
              <a:gd name="connsiteX11352" fmla="*/ 9899074 w 12194024"/>
              <a:gd name="connsiteY11352" fmla="*/ 1077483 h 2160250"/>
              <a:gd name="connsiteX11353" fmla="*/ 9909917 w 12194024"/>
              <a:gd name="connsiteY11353" fmla="*/ 1088602 h 2160250"/>
              <a:gd name="connsiteX11354" fmla="*/ 9900366 w 12194024"/>
              <a:gd name="connsiteY11354" fmla="*/ 1100736 h 2160250"/>
              <a:gd name="connsiteX11355" fmla="*/ 10335041 w 12194024"/>
              <a:gd name="connsiteY11355" fmla="*/ 1100736 h 2160250"/>
              <a:gd name="connsiteX11356" fmla="*/ 10321983 w 12194024"/>
              <a:gd name="connsiteY11356" fmla="*/ 1089894 h 2160250"/>
              <a:gd name="connsiteX11357" fmla="*/ 10333749 w 12194024"/>
              <a:gd name="connsiteY11357" fmla="*/ 1077483 h 2160250"/>
              <a:gd name="connsiteX11358" fmla="*/ 10344591 w 12194024"/>
              <a:gd name="connsiteY11358" fmla="*/ 1088602 h 2160250"/>
              <a:gd name="connsiteX11359" fmla="*/ 10335041 w 12194024"/>
              <a:gd name="connsiteY11359" fmla="*/ 1100736 h 2160250"/>
              <a:gd name="connsiteX11360" fmla="*/ 11095734 w 12194024"/>
              <a:gd name="connsiteY11360" fmla="*/ 1100736 h 2160250"/>
              <a:gd name="connsiteX11361" fmla="*/ 11082676 w 12194024"/>
              <a:gd name="connsiteY11361" fmla="*/ 1089894 h 2160250"/>
              <a:gd name="connsiteX11362" fmla="*/ 11094441 w 12194024"/>
              <a:gd name="connsiteY11362" fmla="*/ 1077483 h 2160250"/>
              <a:gd name="connsiteX11363" fmla="*/ 11105284 w 12194024"/>
              <a:gd name="connsiteY11363" fmla="*/ 1088602 h 2160250"/>
              <a:gd name="connsiteX11364" fmla="*/ 11095734 w 12194024"/>
              <a:gd name="connsiteY11364" fmla="*/ 1100736 h 2160250"/>
              <a:gd name="connsiteX11365" fmla="*/ 11421704 w 12194024"/>
              <a:gd name="connsiteY11365" fmla="*/ 1100736 h 2160250"/>
              <a:gd name="connsiteX11366" fmla="*/ 11408647 w 12194024"/>
              <a:gd name="connsiteY11366" fmla="*/ 1089894 h 2160250"/>
              <a:gd name="connsiteX11367" fmla="*/ 11420412 w 12194024"/>
              <a:gd name="connsiteY11367" fmla="*/ 1077483 h 2160250"/>
              <a:gd name="connsiteX11368" fmla="*/ 11431255 w 12194024"/>
              <a:gd name="connsiteY11368" fmla="*/ 1088602 h 2160250"/>
              <a:gd name="connsiteX11369" fmla="*/ 11421704 w 12194024"/>
              <a:gd name="connsiteY11369" fmla="*/ 1100736 h 2160250"/>
              <a:gd name="connsiteX11370" fmla="*/ 11639111 w 12194024"/>
              <a:gd name="connsiteY11370" fmla="*/ 1100736 h 2160250"/>
              <a:gd name="connsiteX11371" fmla="*/ 11626008 w 12194024"/>
              <a:gd name="connsiteY11371" fmla="*/ 1089894 h 2160250"/>
              <a:gd name="connsiteX11372" fmla="*/ 11637773 w 12194024"/>
              <a:gd name="connsiteY11372" fmla="*/ 1077483 h 2160250"/>
              <a:gd name="connsiteX11373" fmla="*/ 11648662 w 12194024"/>
              <a:gd name="connsiteY11373" fmla="*/ 1088602 h 2160250"/>
              <a:gd name="connsiteX11374" fmla="*/ 11639111 w 12194024"/>
              <a:gd name="connsiteY11374" fmla="*/ 1100736 h 2160250"/>
              <a:gd name="connsiteX11375" fmla="*/ 11747722 w 12194024"/>
              <a:gd name="connsiteY11375" fmla="*/ 1100736 h 2160250"/>
              <a:gd name="connsiteX11376" fmla="*/ 11734665 w 12194024"/>
              <a:gd name="connsiteY11376" fmla="*/ 1089894 h 2160250"/>
              <a:gd name="connsiteX11377" fmla="*/ 11746431 w 12194024"/>
              <a:gd name="connsiteY11377" fmla="*/ 1077483 h 2160250"/>
              <a:gd name="connsiteX11378" fmla="*/ 11757274 w 12194024"/>
              <a:gd name="connsiteY11378" fmla="*/ 1088602 h 2160250"/>
              <a:gd name="connsiteX11379" fmla="*/ 11747722 w 12194024"/>
              <a:gd name="connsiteY11379" fmla="*/ 1100736 h 2160250"/>
              <a:gd name="connsiteX11380" fmla="*/ 557631 w 12194024"/>
              <a:gd name="connsiteY11380" fmla="*/ 1100782 h 2160250"/>
              <a:gd name="connsiteX11381" fmla="*/ 547388 w 12194024"/>
              <a:gd name="connsiteY11381" fmla="*/ 1089156 h 2160250"/>
              <a:gd name="connsiteX11382" fmla="*/ 559891 w 12194024"/>
              <a:gd name="connsiteY11382" fmla="*/ 1077575 h 2160250"/>
              <a:gd name="connsiteX11383" fmla="*/ 569858 w 12194024"/>
              <a:gd name="connsiteY11383" fmla="*/ 1091416 h 2160250"/>
              <a:gd name="connsiteX11384" fmla="*/ 557631 w 12194024"/>
              <a:gd name="connsiteY11384" fmla="*/ 1100782 h 2160250"/>
              <a:gd name="connsiteX11385" fmla="*/ 1861609 w 12194024"/>
              <a:gd name="connsiteY11385" fmla="*/ 1100782 h 2160250"/>
              <a:gd name="connsiteX11386" fmla="*/ 1851366 w 12194024"/>
              <a:gd name="connsiteY11386" fmla="*/ 1089156 h 2160250"/>
              <a:gd name="connsiteX11387" fmla="*/ 1863870 w 12194024"/>
              <a:gd name="connsiteY11387" fmla="*/ 1077575 h 2160250"/>
              <a:gd name="connsiteX11388" fmla="*/ 1873836 w 12194024"/>
              <a:gd name="connsiteY11388" fmla="*/ 1091416 h 2160250"/>
              <a:gd name="connsiteX11389" fmla="*/ 1861609 w 12194024"/>
              <a:gd name="connsiteY11389" fmla="*/ 1100782 h 2160250"/>
              <a:gd name="connsiteX11390" fmla="*/ 1970266 w 12194024"/>
              <a:gd name="connsiteY11390" fmla="*/ 1100782 h 2160250"/>
              <a:gd name="connsiteX11391" fmla="*/ 1960023 w 12194024"/>
              <a:gd name="connsiteY11391" fmla="*/ 1089156 h 2160250"/>
              <a:gd name="connsiteX11392" fmla="*/ 1972527 w 12194024"/>
              <a:gd name="connsiteY11392" fmla="*/ 1077575 h 2160250"/>
              <a:gd name="connsiteX11393" fmla="*/ 1982493 w 12194024"/>
              <a:gd name="connsiteY11393" fmla="*/ 1091416 h 2160250"/>
              <a:gd name="connsiteX11394" fmla="*/ 1970266 w 12194024"/>
              <a:gd name="connsiteY11394" fmla="*/ 1100782 h 2160250"/>
              <a:gd name="connsiteX11395" fmla="*/ 2730958 w 12194024"/>
              <a:gd name="connsiteY11395" fmla="*/ 1100782 h 2160250"/>
              <a:gd name="connsiteX11396" fmla="*/ 2720716 w 12194024"/>
              <a:gd name="connsiteY11396" fmla="*/ 1089156 h 2160250"/>
              <a:gd name="connsiteX11397" fmla="*/ 2733220 w 12194024"/>
              <a:gd name="connsiteY11397" fmla="*/ 1077575 h 2160250"/>
              <a:gd name="connsiteX11398" fmla="*/ 2743185 w 12194024"/>
              <a:gd name="connsiteY11398" fmla="*/ 1091416 h 2160250"/>
              <a:gd name="connsiteX11399" fmla="*/ 2730958 w 12194024"/>
              <a:gd name="connsiteY11399" fmla="*/ 1100782 h 2160250"/>
              <a:gd name="connsiteX11400" fmla="*/ 3600262 w 12194024"/>
              <a:gd name="connsiteY11400" fmla="*/ 1100782 h 2160250"/>
              <a:gd name="connsiteX11401" fmla="*/ 3590020 w 12194024"/>
              <a:gd name="connsiteY11401" fmla="*/ 1089156 h 2160250"/>
              <a:gd name="connsiteX11402" fmla="*/ 3602523 w 12194024"/>
              <a:gd name="connsiteY11402" fmla="*/ 1077575 h 2160250"/>
              <a:gd name="connsiteX11403" fmla="*/ 3612490 w 12194024"/>
              <a:gd name="connsiteY11403" fmla="*/ 1091416 h 2160250"/>
              <a:gd name="connsiteX11404" fmla="*/ 3600262 w 12194024"/>
              <a:gd name="connsiteY11404" fmla="*/ 1100782 h 2160250"/>
              <a:gd name="connsiteX11405" fmla="*/ 5993580 w 12194024"/>
              <a:gd name="connsiteY11405" fmla="*/ 1100782 h 2160250"/>
              <a:gd name="connsiteX11406" fmla="*/ 5980661 w 12194024"/>
              <a:gd name="connsiteY11406" fmla="*/ 1089755 h 2160250"/>
              <a:gd name="connsiteX11407" fmla="*/ 5992612 w 12194024"/>
              <a:gd name="connsiteY11407" fmla="*/ 1077529 h 2160250"/>
              <a:gd name="connsiteX11408" fmla="*/ 6003315 w 12194024"/>
              <a:gd name="connsiteY11408" fmla="*/ 1088786 h 2160250"/>
              <a:gd name="connsiteX11409" fmla="*/ 5993580 w 12194024"/>
              <a:gd name="connsiteY11409" fmla="*/ 1100782 h 2160250"/>
              <a:gd name="connsiteX11410" fmla="*/ 6637605 w 12194024"/>
              <a:gd name="connsiteY11410" fmla="*/ 1100782 h 2160250"/>
              <a:gd name="connsiteX11411" fmla="*/ 6627362 w 12194024"/>
              <a:gd name="connsiteY11411" fmla="*/ 1089156 h 2160250"/>
              <a:gd name="connsiteX11412" fmla="*/ 6639867 w 12194024"/>
              <a:gd name="connsiteY11412" fmla="*/ 1077575 h 2160250"/>
              <a:gd name="connsiteX11413" fmla="*/ 6649831 w 12194024"/>
              <a:gd name="connsiteY11413" fmla="*/ 1091416 h 2160250"/>
              <a:gd name="connsiteX11414" fmla="*/ 6637605 w 12194024"/>
              <a:gd name="connsiteY11414" fmla="*/ 1100782 h 2160250"/>
              <a:gd name="connsiteX11415" fmla="*/ 7941583 w 12194024"/>
              <a:gd name="connsiteY11415" fmla="*/ 1100782 h 2160250"/>
              <a:gd name="connsiteX11416" fmla="*/ 7931341 w 12194024"/>
              <a:gd name="connsiteY11416" fmla="*/ 1089156 h 2160250"/>
              <a:gd name="connsiteX11417" fmla="*/ 7943845 w 12194024"/>
              <a:gd name="connsiteY11417" fmla="*/ 1077575 h 2160250"/>
              <a:gd name="connsiteX11418" fmla="*/ 7953811 w 12194024"/>
              <a:gd name="connsiteY11418" fmla="*/ 1091416 h 2160250"/>
              <a:gd name="connsiteX11419" fmla="*/ 7941583 w 12194024"/>
              <a:gd name="connsiteY11419" fmla="*/ 1100782 h 2160250"/>
              <a:gd name="connsiteX11420" fmla="*/ 8050241 w 12194024"/>
              <a:gd name="connsiteY11420" fmla="*/ 1100782 h 2160250"/>
              <a:gd name="connsiteX11421" fmla="*/ 8039998 w 12194024"/>
              <a:gd name="connsiteY11421" fmla="*/ 1089156 h 2160250"/>
              <a:gd name="connsiteX11422" fmla="*/ 8052502 w 12194024"/>
              <a:gd name="connsiteY11422" fmla="*/ 1077575 h 2160250"/>
              <a:gd name="connsiteX11423" fmla="*/ 8062468 w 12194024"/>
              <a:gd name="connsiteY11423" fmla="*/ 1091416 h 2160250"/>
              <a:gd name="connsiteX11424" fmla="*/ 8050241 w 12194024"/>
              <a:gd name="connsiteY11424" fmla="*/ 1100782 h 2160250"/>
              <a:gd name="connsiteX11425" fmla="*/ 8810934 w 12194024"/>
              <a:gd name="connsiteY11425" fmla="*/ 1100782 h 2160250"/>
              <a:gd name="connsiteX11426" fmla="*/ 8800691 w 12194024"/>
              <a:gd name="connsiteY11426" fmla="*/ 1089156 h 2160250"/>
              <a:gd name="connsiteX11427" fmla="*/ 8813194 w 12194024"/>
              <a:gd name="connsiteY11427" fmla="*/ 1077575 h 2160250"/>
              <a:gd name="connsiteX11428" fmla="*/ 8823161 w 12194024"/>
              <a:gd name="connsiteY11428" fmla="*/ 1091416 h 2160250"/>
              <a:gd name="connsiteX11429" fmla="*/ 8810934 w 12194024"/>
              <a:gd name="connsiteY11429" fmla="*/ 1100782 h 2160250"/>
              <a:gd name="connsiteX11430" fmla="*/ 9680237 w 12194024"/>
              <a:gd name="connsiteY11430" fmla="*/ 1100782 h 2160250"/>
              <a:gd name="connsiteX11431" fmla="*/ 9669994 w 12194024"/>
              <a:gd name="connsiteY11431" fmla="*/ 1089156 h 2160250"/>
              <a:gd name="connsiteX11432" fmla="*/ 9682498 w 12194024"/>
              <a:gd name="connsiteY11432" fmla="*/ 1077575 h 2160250"/>
              <a:gd name="connsiteX11433" fmla="*/ 9692464 w 12194024"/>
              <a:gd name="connsiteY11433" fmla="*/ 1091416 h 2160250"/>
              <a:gd name="connsiteX11434" fmla="*/ 9680237 w 12194024"/>
              <a:gd name="connsiteY11434" fmla="*/ 1100782 h 2160250"/>
              <a:gd name="connsiteX11435" fmla="*/ 12073555 w 12194024"/>
              <a:gd name="connsiteY11435" fmla="*/ 1100782 h 2160250"/>
              <a:gd name="connsiteX11436" fmla="*/ 12060637 w 12194024"/>
              <a:gd name="connsiteY11436" fmla="*/ 1089756 h 2160250"/>
              <a:gd name="connsiteX11437" fmla="*/ 12072586 w 12194024"/>
              <a:gd name="connsiteY11437" fmla="*/ 1077529 h 2160250"/>
              <a:gd name="connsiteX11438" fmla="*/ 12083290 w 12194024"/>
              <a:gd name="connsiteY11438" fmla="*/ 1088786 h 2160250"/>
              <a:gd name="connsiteX11439" fmla="*/ 12073555 w 12194024"/>
              <a:gd name="connsiteY11439" fmla="*/ 1100782 h 2160250"/>
              <a:gd name="connsiteX11440" fmla="*/ 125170 w 12194024"/>
              <a:gd name="connsiteY11440" fmla="*/ 1100828 h 2160250"/>
              <a:gd name="connsiteX11441" fmla="*/ 112713 w 12194024"/>
              <a:gd name="connsiteY11441" fmla="*/ 1089248 h 2160250"/>
              <a:gd name="connsiteX11442" fmla="*/ 125124 w 12194024"/>
              <a:gd name="connsiteY11442" fmla="*/ 1077575 h 2160250"/>
              <a:gd name="connsiteX11443" fmla="*/ 135320 w 12194024"/>
              <a:gd name="connsiteY11443" fmla="*/ 1089202 h 2160250"/>
              <a:gd name="connsiteX11444" fmla="*/ 125170 w 12194024"/>
              <a:gd name="connsiteY11444" fmla="*/ 1100828 h 2160250"/>
              <a:gd name="connsiteX11445" fmla="*/ 231981 w 12194024"/>
              <a:gd name="connsiteY11445" fmla="*/ 1100828 h 2160250"/>
              <a:gd name="connsiteX11446" fmla="*/ 221462 w 12194024"/>
              <a:gd name="connsiteY11446" fmla="*/ 1087402 h 2160250"/>
              <a:gd name="connsiteX11447" fmla="*/ 233504 w 12194024"/>
              <a:gd name="connsiteY11447" fmla="*/ 1077529 h 2160250"/>
              <a:gd name="connsiteX11448" fmla="*/ 243931 w 12194024"/>
              <a:gd name="connsiteY11448" fmla="*/ 1091047 h 2160250"/>
              <a:gd name="connsiteX11449" fmla="*/ 231981 w 12194024"/>
              <a:gd name="connsiteY11449" fmla="*/ 1100828 h 2160250"/>
              <a:gd name="connsiteX11450" fmla="*/ 449296 w 12194024"/>
              <a:gd name="connsiteY11450" fmla="*/ 1100828 h 2160250"/>
              <a:gd name="connsiteX11451" fmla="*/ 438776 w 12194024"/>
              <a:gd name="connsiteY11451" fmla="*/ 1087402 h 2160250"/>
              <a:gd name="connsiteX11452" fmla="*/ 450819 w 12194024"/>
              <a:gd name="connsiteY11452" fmla="*/ 1077529 h 2160250"/>
              <a:gd name="connsiteX11453" fmla="*/ 461246 w 12194024"/>
              <a:gd name="connsiteY11453" fmla="*/ 1091047 h 2160250"/>
              <a:gd name="connsiteX11454" fmla="*/ 449296 w 12194024"/>
              <a:gd name="connsiteY11454" fmla="*/ 1100828 h 2160250"/>
              <a:gd name="connsiteX11455" fmla="*/ 777206 w 12194024"/>
              <a:gd name="connsiteY11455" fmla="*/ 1100828 h 2160250"/>
              <a:gd name="connsiteX11456" fmla="*/ 764702 w 12194024"/>
              <a:gd name="connsiteY11456" fmla="*/ 1089294 h 2160250"/>
              <a:gd name="connsiteX11457" fmla="*/ 774945 w 12194024"/>
              <a:gd name="connsiteY11457" fmla="*/ 1077575 h 2160250"/>
              <a:gd name="connsiteX11458" fmla="*/ 787311 w 12194024"/>
              <a:gd name="connsiteY11458" fmla="*/ 1089156 h 2160250"/>
              <a:gd name="connsiteX11459" fmla="*/ 777206 w 12194024"/>
              <a:gd name="connsiteY11459" fmla="*/ 1100828 h 2160250"/>
              <a:gd name="connsiteX11460" fmla="*/ 883971 w 12194024"/>
              <a:gd name="connsiteY11460" fmla="*/ 1100828 h 2160250"/>
              <a:gd name="connsiteX11461" fmla="*/ 873452 w 12194024"/>
              <a:gd name="connsiteY11461" fmla="*/ 1087402 h 2160250"/>
              <a:gd name="connsiteX11462" fmla="*/ 885494 w 12194024"/>
              <a:gd name="connsiteY11462" fmla="*/ 1077529 h 2160250"/>
              <a:gd name="connsiteX11463" fmla="*/ 895921 w 12194024"/>
              <a:gd name="connsiteY11463" fmla="*/ 1091047 h 2160250"/>
              <a:gd name="connsiteX11464" fmla="*/ 883971 w 12194024"/>
              <a:gd name="connsiteY11464" fmla="*/ 1100828 h 2160250"/>
              <a:gd name="connsiteX11465" fmla="*/ 1103223 w 12194024"/>
              <a:gd name="connsiteY11465" fmla="*/ 1100828 h 2160250"/>
              <a:gd name="connsiteX11466" fmla="*/ 1090720 w 12194024"/>
              <a:gd name="connsiteY11466" fmla="*/ 1089294 h 2160250"/>
              <a:gd name="connsiteX11467" fmla="*/ 1100962 w 12194024"/>
              <a:gd name="connsiteY11467" fmla="*/ 1077575 h 2160250"/>
              <a:gd name="connsiteX11468" fmla="*/ 1113327 w 12194024"/>
              <a:gd name="connsiteY11468" fmla="*/ 1089156 h 2160250"/>
              <a:gd name="connsiteX11469" fmla="*/ 1103223 w 12194024"/>
              <a:gd name="connsiteY11469" fmla="*/ 1100828 h 2160250"/>
              <a:gd name="connsiteX11470" fmla="*/ 1320491 w 12194024"/>
              <a:gd name="connsiteY11470" fmla="*/ 1100828 h 2160250"/>
              <a:gd name="connsiteX11471" fmla="*/ 1308034 w 12194024"/>
              <a:gd name="connsiteY11471" fmla="*/ 1089248 h 2160250"/>
              <a:gd name="connsiteX11472" fmla="*/ 1320445 w 12194024"/>
              <a:gd name="connsiteY11472" fmla="*/ 1077575 h 2160250"/>
              <a:gd name="connsiteX11473" fmla="*/ 1330642 w 12194024"/>
              <a:gd name="connsiteY11473" fmla="*/ 1089202 h 2160250"/>
              <a:gd name="connsiteX11474" fmla="*/ 1320491 w 12194024"/>
              <a:gd name="connsiteY11474" fmla="*/ 1100828 h 2160250"/>
              <a:gd name="connsiteX11475" fmla="*/ 1427303 w 12194024"/>
              <a:gd name="connsiteY11475" fmla="*/ 1100828 h 2160250"/>
              <a:gd name="connsiteX11476" fmla="*/ 1416783 w 12194024"/>
              <a:gd name="connsiteY11476" fmla="*/ 1087402 h 2160250"/>
              <a:gd name="connsiteX11477" fmla="*/ 1428826 w 12194024"/>
              <a:gd name="connsiteY11477" fmla="*/ 1077529 h 2160250"/>
              <a:gd name="connsiteX11478" fmla="*/ 1439253 w 12194024"/>
              <a:gd name="connsiteY11478" fmla="*/ 1091047 h 2160250"/>
              <a:gd name="connsiteX11479" fmla="*/ 1427303 w 12194024"/>
              <a:gd name="connsiteY11479" fmla="*/ 1100828 h 2160250"/>
              <a:gd name="connsiteX11480" fmla="*/ 1537898 w 12194024"/>
              <a:gd name="connsiteY11480" fmla="*/ 1100828 h 2160250"/>
              <a:gd name="connsiteX11481" fmla="*/ 1525394 w 12194024"/>
              <a:gd name="connsiteY11481" fmla="*/ 1089294 h 2160250"/>
              <a:gd name="connsiteX11482" fmla="*/ 1535638 w 12194024"/>
              <a:gd name="connsiteY11482" fmla="*/ 1077575 h 2160250"/>
              <a:gd name="connsiteX11483" fmla="*/ 1548003 w 12194024"/>
              <a:gd name="connsiteY11483" fmla="*/ 1089156 h 2160250"/>
              <a:gd name="connsiteX11484" fmla="*/ 1537898 w 12194024"/>
              <a:gd name="connsiteY11484" fmla="*/ 1100828 h 2160250"/>
              <a:gd name="connsiteX11485" fmla="*/ 2081230 w 12194024"/>
              <a:gd name="connsiteY11485" fmla="*/ 1100828 h 2160250"/>
              <a:gd name="connsiteX11486" fmla="*/ 2068727 w 12194024"/>
              <a:gd name="connsiteY11486" fmla="*/ 1089294 h 2160250"/>
              <a:gd name="connsiteX11487" fmla="*/ 2078969 w 12194024"/>
              <a:gd name="connsiteY11487" fmla="*/ 1077575 h 2160250"/>
              <a:gd name="connsiteX11488" fmla="*/ 2091334 w 12194024"/>
              <a:gd name="connsiteY11488" fmla="*/ 1089156 h 2160250"/>
              <a:gd name="connsiteX11489" fmla="*/ 2081230 w 12194024"/>
              <a:gd name="connsiteY11489" fmla="*/ 1100828 h 2160250"/>
              <a:gd name="connsiteX11490" fmla="*/ 2841785 w 12194024"/>
              <a:gd name="connsiteY11490" fmla="*/ 1100828 h 2160250"/>
              <a:gd name="connsiteX11491" fmla="*/ 2829326 w 12194024"/>
              <a:gd name="connsiteY11491" fmla="*/ 1089248 h 2160250"/>
              <a:gd name="connsiteX11492" fmla="*/ 2841739 w 12194024"/>
              <a:gd name="connsiteY11492" fmla="*/ 1077575 h 2160250"/>
              <a:gd name="connsiteX11493" fmla="*/ 2851935 w 12194024"/>
              <a:gd name="connsiteY11493" fmla="*/ 1089202 h 2160250"/>
              <a:gd name="connsiteX11494" fmla="*/ 2841785 w 12194024"/>
              <a:gd name="connsiteY11494" fmla="*/ 1100828 h 2160250"/>
              <a:gd name="connsiteX11495" fmla="*/ 3709289 w 12194024"/>
              <a:gd name="connsiteY11495" fmla="*/ 1100828 h 2160250"/>
              <a:gd name="connsiteX11496" fmla="*/ 3698769 w 12194024"/>
              <a:gd name="connsiteY11496" fmla="*/ 1087402 h 2160250"/>
              <a:gd name="connsiteX11497" fmla="*/ 3710812 w 12194024"/>
              <a:gd name="connsiteY11497" fmla="*/ 1077529 h 2160250"/>
              <a:gd name="connsiteX11498" fmla="*/ 3721238 w 12194024"/>
              <a:gd name="connsiteY11498" fmla="*/ 1091047 h 2160250"/>
              <a:gd name="connsiteX11499" fmla="*/ 3709289 w 12194024"/>
              <a:gd name="connsiteY11499" fmla="*/ 1100828 h 2160250"/>
              <a:gd name="connsiteX11500" fmla="*/ 4145855 w 12194024"/>
              <a:gd name="connsiteY11500" fmla="*/ 1100828 h 2160250"/>
              <a:gd name="connsiteX11501" fmla="*/ 4133351 w 12194024"/>
              <a:gd name="connsiteY11501" fmla="*/ 1089294 h 2160250"/>
              <a:gd name="connsiteX11502" fmla="*/ 4143594 w 12194024"/>
              <a:gd name="connsiteY11502" fmla="*/ 1077575 h 2160250"/>
              <a:gd name="connsiteX11503" fmla="*/ 4155960 w 12194024"/>
              <a:gd name="connsiteY11503" fmla="*/ 1089156 h 2160250"/>
              <a:gd name="connsiteX11504" fmla="*/ 4145855 w 12194024"/>
              <a:gd name="connsiteY11504" fmla="*/ 1100828 h 2160250"/>
              <a:gd name="connsiteX11505" fmla="*/ 4471780 w 12194024"/>
              <a:gd name="connsiteY11505" fmla="*/ 1100828 h 2160250"/>
              <a:gd name="connsiteX11506" fmla="*/ 4459323 w 12194024"/>
              <a:gd name="connsiteY11506" fmla="*/ 1089248 h 2160250"/>
              <a:gd name="connsiteX11507" fmla="*/ 4471734 w 12194024"/>
              <a:gd name="connsiteY11507" fmla="*/ 1077575 h 2160250"/>
              <a:gd name="connsiteX11508" fmla="*/ 4481931 w 12194024"/>
              <a:gd name="connsiteY11508" fmla="*/ 1089202 h 2160250"/>
              <a:gd name="connsiteX11509" fmla="*/ 4471780 w 12194024"/>
              <a:gd name="connsiteY11509" fmla="*/ 1100828 h 2160250"/>
              <a:gd name="connsiteX11510" fmla="*/ 6205146 w 12194024"/>
              <a:gd name="connsiteY11510" fmla="*/ 1100828 h 2160250"/>
              <a:gd name="connsiteX11511" fmla="*/ 6192688 w 12194024"/>
              <a:gd name="connsiteY11511" fmla="*/ 1089248 h 2160250"/>
              <a:gd name="connsiteX11512" fmla="*/ 6205100 w 12194024"/>
              <a:gd name="connsiteY11512" fmla="*/ 1077575 h 2160250"/>
              <a:gd name="connsiteX11513" fmla="*/ 6215296 w 12194024"/>
              <a:gd name="connsiteY11513" fmla="*/ 1089202 h 2160250"/>
              <a:gd name="connsiteX11514" fmla="*/ 6205146 w 12194024"/>
              <a:gd name="connsiteY11514" fmla="*/ 1100828 h 2160250"/>
              <a:gd name="connsiteX11515" fmla="*/ 6311957 w 12194024"/>
              <a:gd name="connsiteY11515" fmla="*/ 1100828 h 2160250"/>
              <a:gd name="connsiteX11516" fmla="*/ 6301437 w 12194024"/>
              <a:gd name="connsiteY11516" fmla="*/ 1087402 h 2160250"/>
              <a:gd name="connsiteX11517" fmla="*/ 6313480 w 12194024"/>
              <a:gd name="connsiteY11517" fmla="*/ 1077529 h 2160250"/>
              <a:gd name="connsiteX11518" fmla="*/ 6323907 w 12194024"/>
              <a:gd name="connsiteY11518" fmla="*/ 1091047 h 2160250"/>
              <a:gd name="connsiteX11519" fmla="*/ 6311957 w 12194024"/>
              <a:gd name="connsiteY11519" fmla="*/ 1100828 h 2160250"/>
              <a:gd name="connsiteX11520" fmla="*/ 6529272 w 12194024"/>
              <a:gd name="connsiteY11520" fmla="*/ 1100828 h 2160250"/>
              <a:gd name="connsiteX11521" fmla="*/ 6518751 w 12194024"/>
              <a:gd name="connsiteY11521" fmla="*/ 1087402 h 2160250"/>
              <a:gd name="connsiteX11522" fmla="*/ 6530793 w 12194024"/>
              <a:gd name="connsiteY11522" fmla="*/ 1077529 h 2160250"/>
              <a:gd name="connsiteX11523" fmla="*/ 6541221 w 12194024"/>
              <a:gd name="connsiteY11523" fmla="*/ 1091047 h 2160250"/>
              <a:gd name="connsiteX11524" fmla="*/ 6529272 w 12194024"/>
              <a:gd name="connsiteY11524" fmla="*/ 1100828 h 2160250"/>
              <a:gd name="connsiteX11525" fmla="*/ 6857181 w 12194024"/>
              <a:gd name="connsiteY11525" fmla="*/ 1100828 h 2160250"/>
              <a:gd name="connsiteX11526" fmla="*/ 6844677 w 12194024"/>
              <a:gd name="connsiteY11526" fmla="*/ 1089294 h 2160250"/>
              <a:gd name="connsiteX11527" fmla="*/ 6854920 w 12194024"/>
              <a:gd name="connsiteY11527" fmla="*/ 1077575 h 2160250"/>
              <a:gd name="connsiteX11528" fmla="*/ 6867286 w 12194024"/>
              <a:gd name="connsiteY11528" fmla="*/ 1089156 h 2160250"/>
              <a:gd name="connsiteX11529" fmla="*/ 6857181 w 12194024"/>
              <a:gd name="connsiteY11529" fmla="*/ 1100828 h 2160250"/>
              <a:gd name="connsiteX11530" fmla="*/ 6963946 w 12194024"/>
              <a:gd name="connsiteY11530" fmla="*/ 1100828 h 2160250"/>
              <a:gd name="connsiteX11531" fmla="*/ 6953427 w 12194024"/>
              <a:gd name="connsiteY11531" fmla="*/ 1087402 h 2160250"/>
              <a:gd name="connsiteX11532" fmla="*/ 6965469 w 12194024"/>
              <a:gd name="connsiteY11532" fmla="*/ 1077529 h 2160250"/>
              <a:gd name="connsiteX11533" fmla="*/ 6975896 w 12194024"/>
              <a:gd name="connsiteY11533" fmla="*/ 1091047 h 2160250"/>
              <a:gd name="connsiteX11534" fmla="*/ 6963946 w 12194024"/>
              <a:gd name="connsiteY11534" fmla="*/ 1100828 h 2160250"/>
              <a:gd name="connsiteX11535" fmla="*/ 7183199 w 12194024"/>
              <a:gd name="connsiteY11535" fmla="*/ 1100828 h 2160250"/>
              <a:gd name="connsiteX11536" fmla="*/ 7170695 w 12194024"/>
              <a:gd name="connsiteY11536" fmla="*/ 1089294 h 2160250"/>
              <a:gd name="connsiteX11537" fmla="*/ 7180937 w 12194024"/>
              <a:gd name="connsiteY11537" fmla="*/ 1077575 h 2160250"/>
              <a:gd name="connsiteX11538" fmla="*/ 7193302 w 12194024"/>
              <a:gd name="connsiteY11538" fmla="*/ 1089156 h 2160250"/>
              <a:gd name="connsiteX11539" fmla="*/ 7183199 w 12194024"/>
              <a:gd name="connsiteY11539" fmla="*/ 1100828 h 2160250"/>
              <a:gd name="connsiteX11540" fmla="*/ 7400466 w 12194024"/>
              <a:gd name="connsiteY11540" fmla="*/ 1100828 h 2160250"/>
              <a:gd name="connsiteX11541" fmla="*/ 7388009 w 12194024"/>
              <a:gd name="connsiteY11541" fmla="*/ 1089248 h 2160250"/>
              <a:gd name="connsiteX11542" fmla="*/ 7400420 w 12194024"/>
              <a:gd name="connsiteY11542" fmla="*/ 1077575 h 2160250"/>
              <a:gd name="connsiteX11543" fmla="*/ 7410617 w 12194024"/>
              <a:gd name="connsiteY11543" fmla="*/ 1089202 h 2160250"/>
              <a:gd name="connsiteX11544" fmla="*/ 7400466 w 12194024"/>
              <a:gd name="connsiteY11544" fmla="*/ 1100828 h 2160250"/>
              <a:gd name="connsiteX11545" fmla="*/ 7507279 w 12194024"/>
              <a:gd name="connsiteY11545" fmla="*/ 1100829 h 2160250"/>
              <a:gd name="connsiteX11546" fmla="*/ 7496759 w 12194024"/>
              <a:gd name="connsiteY11546" fmla="*/ 1087402 h 2160250"/>
              <a:gd name="connsiteX11547" fmla="*/ 7508801 w 12194024"/>
              <a:gd name="connsiteY11547" fmla="*/ 1077529 h 2160250"/>
              <a:gd name="connsiteX11548" fmla="*/ 7519229 w 12194024"/>
              <a:gd name="connsiteY11548" fmla="*/ 1091047 h 2160250"/>
              <a:gd name="connsiteX11549" fmla="*/ 7507279 w 12194024"/>
              <a:gd name="connsiteY11549" fmla="*/ 1100829 h 2160250"/>
              <a:gd name="connsiteX11550" fmla="*/ 7617873 w 12194024"/>
              <a:gd name="connsiteY11550" fmla="*/ 1100829 h 2160250"/>
              <a:gd name="connsiteX11551" fmla="*/ 7605370 w 12194024"/>
              <a:gd name="connsiteY11551" fmla="*/ 1089294 h 2160250"/>
              <a:gd name="connsiteX11552" fmla="*/ 7615612 w 12194024"/>
              <a:gd name="connsiteY11552" fmla="*/ 1077575 h 2160250"/>
              <a:gd name="connsiteX11553" fmla="*/ 7627978 w 12194024"/>
              <a:gd name="connsiteY11553" fmla="*/ 1089156 h 2160250"/>
              <a:gd name="connsiteX11554" fmla="*/ 7617873 w 12194024"/>
              <a:gd name="connsiteY11554" fmla="*/ 1100829 h 2160250"/>
              <a:gd name="connsiteX11555" fmla="*/ 8161205 w 12194024"/>
              <a:gd name="connsiteY11555" fmla="*/ 1100829 h 2160250"/>
              <a:gd name="connsiteX11556" fmla="*/ 8148701 w 12194024"/>
              <a:gd name="connsiteY11556" fmla="*/ 1089294 h 2160250"/>
              <a:gd name="connsiteX11557" fmla="*/ 8158944 w 12194024"/>
              <a:gd name="connsiteY11557" fmla="*/ 1077575 h 2160250"/>
              <a:gd name="connsiteX11558" fmla="*/ 8171309 w 12194024"/>
              <a:gd name="connsiteY11558" fmla="*/ 1089156 h 2160250"/>
              <a:gd name="connsiteX11559" fmla="*/ 8161205 w 12194024"/>
              <a:gd name="connsiteY11559" fmla="*/ 1100829 h 2160250"/>
              <a:gd name="connsiteX11560" fmla="*/ 8921759 w 12194024"/>
              <a:gd name="connsiteY11560" fmla="*/ 1100829 h 2160250"/>
              <a:gd name="connsiteX11561" fmla="*/ 8909302 w 12194024"/>
              <a:gd name="connsiteY11561" fmla="*/ 1089248 h 2160250"/>
              <a:gd name="connsiteX11562" fmla="*/ 8921713 w 12194024"/>
              <a:gd name="connsiteY11562" fmla="*/ 1077575 h 2160250"/>
              <a:gd name="connsiteX11563" fmla="*/ 8931910 w 12194024"/>
              <a:gd name="connsiteY11563" fmla="*/ 1089202 h 2160250"/>
              <a:gd name="connsiteX11564" fmla="*/ 8921759 w 12194024"/>
              <a:gd name="connsiteY11564" fmla="*/ 1100829 h 2160250"/>
              <a:gd name="connsiteX11565" fmla="*/ 9789264 w 12194024"/>
              <a:gd name="connsiteY11565" fmla="*/ 1100829 h 2160250"/>
              <a:gd name="connsiteX11566" fmla="*/ 9778744 w 12194024"/>
              <a:gd name="connsiteY11566" fmla="*/ 1087402 h 2160250"/>
              <a:gd name="connsiteX11567" fmla="*/ 9790786 w 12194024"/>
              <a:gd name="connsiteY11567" fmla="*/ 1077529 h 2160250"/>
              <a:gd name="connsiteX11568" fmla="*/ 9801214 w 12194024"/>
              <a:gd name="connsiteY11568" fmla="*/ 1091047 h 2160250"/>
              <a:gd name="connsiteX11569" fmla="*/ 9789264 w 12194024"/>
              <a:gd name="connsiteY11569" fmla="*/ 1100829 h 2160250"/>
              <a:gd name="connsiteX11570" fmla="*/ 10225830 w 12194024"/>
              <a:gd name="connsiteY11570" fmla="*/ 1100829 h 2160250"/>
              <a:gd name="connsiteX11571" fmla="*/ 10213326 w 12194024"/>
              <a:gd name="connsiteY11571" fmla="*/ 1089294 h 2160250"/>
              <a:gd name="connsiteX11572" fmla="*/ 10223569 w 12194024"/>
              <a:gd name="connsiteY11572" fmla="*/ 1077575 h 2160250"/>
              <a:gd name="connsiteX11573" fmla="*/ 10235935 w 12194024"/>
              <a:gd name="connsiteY11573" fmla="*/ 1089156 h 2160250"/>
              <a:gd name="connsiteX11574" fmla="*/ 10225830 w 12194024"/>
              <a:gd name="connsiteY11574" fmla="*/ 1100829 h 2160250"/>
              <a:gd name="connsiteX11575" fmla="*/ 10551755 w 12194024"/>
              <a:gd name="connsiteY11575" fmla="*/ 1100829 h 2160250"/>
              <a:gd name="connsiteX11576" fmla="*/ 10539297 w 12194024"/>
              <a:gd name="connsiteY11576" fmla="*/ 1089248 h 2160250"/>
              <a:gd name="connsiteX11577" fmla="*/ 10551709 w 12194024"/>
              <a:gd name="connsiteY11577" fmla="*/ 1077575 h 2160250"/>
              <a:gd name="connsiteX11578" fmla="*/ 10561906 w 12194024"/>
              <a:gd name="connsiteY11578" fmla="*/ 1089202 h 2160250"/>
              <a:gd name="connsiteX11579" fmla="*/ 10551755 w 12194024"/>
              <a:gd name="connsiteY11579" fmla="*/ 1100829 h 2160250"/>
              <a:gd name="connsiteX11580" fmla="*/ 668133 w 12194024"/>
              <a:gd name="connsiteY11580" fmla="*/ 1100875 h 2160250"/>
              <a:gd name="connsiteX11581" fmla="*/ 656045 w 12194024"/>
              <a:gd name="connsiteY11581" fmla="*/ 1091001 h 2160250"/>
              <a:gd name="connsiteX11582" fmla="*/ 666703 w 12194024"/>
              <a:gd name="connsiteY11582" fmla="*/ 1077482 h 2160250"/>
              <a:gd name="connsiteX11583" fmla="*/ 678607 w 12194024"/>
              <a:gd name="connsiteY11583" fmla="*/ 1087448 h 2160250"/>
              <a:gd name="connsiteX11584" fmla="*/ 668133 w 12194024"/>
              <a:gd name="connsiteY11584" fmla="*/ 1100875 h 2160250"/>
              <a:gd name="connsiteX11585" fmla="*/ 1210219 w 12194024"/>
              <a:gd name="connsiteY11585" fmla="*/ 1100875 h 2160250"/>
              <a:gd name="connsiteX11586" fmla="*/ 1199422 w 12194024"/>
              <a:gd name="connsiteY11586" fmla="*/ 1087587 h 2160250"/>
              <a:gd name="connsiteX11587" fmla="*/ 1211280 w 12194024"/>
              <a:gd name="connsiteY11587" fmla="*/ 1077482 h 2160250"/>
              <a:gd name="connsiteX11588" fmla="*/ 1221984 w 12194024"/>
              <a:gd name="connsiteY11588" fmla="*/ 1090863 h 2160250"/>
              <a:gd name="connsiteX11589" fmla="*/ 1210219 w 12194024"/>
              <a:gd name="connsiteY11589" fmla="*/ 1100875 h 2160250"/>
              <a:gd name="connsiteX11590" fmla="*/ 3493450 w 12194024"/>
              <a:gd name="connsiteY11590" fmla="*/ 1100875 h 2160250"/>
              <a:gd name="connsiteX11591" fmla="*/ 3481362 w 12194024"/>
              <a:gd name="connsiteY11591" fmla="*/ 1091001 h 2160250"/>
              <a:gd name="connsiteX11592" fmla="*/ 3492020 w 12194024"/>
              <a:gd name="connsiteY11592" fmla="*/ 1077482 h 2160250"/>
              <a:gd name="connsiteX11593" fmla="*/ 3503924 w 12194024"/>
              <a:gd name="connsiteY11593" fmla="*/ 1087448 h 2160250"/>
              <a:gd name="connsiteX11594" fmla="*/ 3493450 w 12194024"/>
              <a:gd name="connsiteY11594" fmla="*/ 1100875 h 2160250"/>
              <a:gd name="connsiteX11595" fmla="*/ 4361555 w 12194024"/>
              <a:gd name="connsiteY11595" fmla="*/ 1100875 h 2160250"/>
              <a:gd name="connsiteX11596" fmla="*/ 4350758 w 12194024"/>
              <a:gd name="connsiteY11596" fmla="*/ 1087587 h 2160250"/>
              <a:gd name="connsiteX11597" fmla="*/ 4362616 w 12194024"/>
              <a:gd name="connsiteY11597" fmla="*/ 1077482 h 2160250"/>
              <a:gd name="connsiteX11598" fmla="*/ 4373320 w 12194024"/>
              <a:gd name="connsiteY11598" fmla="*/ 1090863 h 2160250"/>
              <a:gd name="connsiteX11599" fmla="*/ 4361555 w 12194024"/>
              <a:gd name="connsiteY11599" fmla="*/ 1100875 h 2160250"/>
              <a:gd name="connsiteX11600" fmla="*/ 4580253 w 12194024"/>
              <a:gd name="connsiteY11600" fmla="*/ 1100875 h 2160250"/>
              <a:gd name="connsiteX11601" fmla="*/ 4568072 w 12194024"/>
              <a:gd name="connsiteY11601" fmla="*/ 1091139 h 2160250"/>
              <a:gd name="connsiteX11602" fmla="*/ 4578592 w 12194024"/>
              <a:gd name="connsiteY11602" fmla="*/ 1077529 h 2160250"/>
              <a:gd name="connsiteX11603" fmla="*/ 4590588 w 12194024"/>
              <a:gd name="connsiteY11603" fmla="*/ 1087310 h 2160250"/>
              <a:gd name="connsiteX11604" fmla="*/ 4580253 w 12194024"/>
              <a:gd name="connsiteY11604" fmla="*/ 1100875 h 2160250"/>
              <a:gd name="connsiteX11605" fmla="*/ 5775436 w 12194024"/>
              <a:gd name="connsiteY11605" fmla="*/ 1100875 h 2160250"/>
              <a:gd name="connsiteX11606" fmla="*/ 5763347 w 12194024"/>
              <a:gd name="connsiteY11606" fmla="*/ 1091001 h 2160250"/>
              <a:gd name="connsiteX11607" fmla="*/ 5774052 w 12194024"/>
              <a:gd name="connsiteY11607" fmla="*/ 1077482 h 2160250"/>
              <a:gd name="connsiteX11608" fmla="*/ 5785955 w 12194024"/>
              <a:gd name="connsiteY11608" fmla="*/ 1087448 h 2160250"/>
              <a:gd name="connsiteX11609" fmla="*/ 5775436 w 12194024"/>
              <a:gd name="connsiteY11609" fmla="*/ 1100875 h 2160250"/>
              <a:gd name="connsiteX11610" fmla="*/ 6748108 w 12194024"/>
              <a:gd name="connsiteY11610" fmla="*/ 1100875 h 2160250"/>
              <a:gd name="connsiteX11611" fmla="*/ 6736019 w 12194024"/>
              <a:gd name="connsiteY11611" fmla="*/ 1091001 h 2160250"/>
              <a:gd name="connsiteX11612" fmla="*/ 6746678 w 12194024"/>
              <a:gd name="connsiteY11612" fmla="*/ 1077482 h 2160250"/>
              <a:gd name="connsiteX11613" fmla="*/ 6758582 w 12194024"/>
              <a:gd name="connsiteY11613" fmla="*/ 1087448 h 2160250"/>
              <a:gd name="connsiteX11614" fmla="*/ 6748108 w 12194024"/>
              <a:gd name="connsiteY11614" fmla="*/ 1100875 h 2160250"/>
              <a:gd name="connsiteX11615" fmla="*/ 7290195 w 12194024"/>
              <a:gd name="connsiteY11615" fmla="*/ 1100875 h 2160250"/>
              <a:gd name="connsiteX11616" fmla="*/ 7279398 w 12194024"/>
              <a:gd name="connsiteY11616" fmla="*/ 1087587 h 2160250"/>
              <a:gd name="connsiteX11617" fmla="*/ 7291255 w 12194024"/>
              <a:gd name="connsiteY11617" fmla="*/ 1077482 h 2160250"/>
              <a:gd name="connsiteX11618" fmla="*/ 7301960 w 12194024"/>
              <a:gd name="connsiteY11618" fmla="*/ 1090863 h 2160250"/>
              <a:gd name="connsiteX11619" fmla="*/ 7290195 w 12194024"/>
              <a:gd name="connsiteY11619" fmla="*/ 1100875 h 2160250"/>
              <a:gd name="connsiteX11620" fmla="*/ 9573425 w 12194024"/>
              <a:gd name="connsiteY11620" fmla="*/ 1100875 h 2160250"/>
              <a:gd name="connsiteX11621" fmla="*/ 9561337 w 12194024"/>
              <a:gd name="connsiteY11621" fmla="*/ 1091001 h 2160250"/>
              <a:gd name="connsiteX11622" fmla="*/ 9571995 w 12194024"/>
              <a:gd name="connsiteY11622" fmla="*/ 1077483 h 2160250"/>
              <a:gd name="connsiteX11623" fmla="*/ 9583899 w 12194024"/>
              <a:gd name="connsiteY11623" fmla="*/ 1087448 h 2160250"/>
              <a:gd name="connsiteX11624" fmla="*/ 9573425 w 12194024"/>
              <a:gd name="connsiteY11624" fmla="*/ 1100875 h 2160250"/>
              <a:gd name="connsiteX11625" fmla="*/ 10441529 w 12194024"/>
              <a:gd name="connsiteY11625" fmla="*/ 1100875 h 2160250"/>
              <a:gd name="connsiteX11626" fmla="*/ 10430732 w 12194024"/>
              <a:gd name="connsiteY11626" fmla="*/ 1087587 h 2160250"/>
              <a:gd name="connsiteX11627" fmla="*/ 10442590 w 12194024"/>
              <a:gd name="connsiteY11627" fmla="*/ 1077483 h 2160250"/>
              <a:gd name="connsiteX11628" fmla="*/ 10453294 w 12194024"/>
              <a:gd name="connsiteY11628" fmla="*/ 1090863 h 2160250"/>
              <a:gd name="connsiteX11629" fmla="*/ 10441529 w 12194024"/>
              <a:gd name="connsiteY11629" fmla="*/ 1100875 h 2160250"/>
              <a:gd name="connsiteX11630" fmla="*/ 10660228 w 12194024"/>
              <a:gd name="connsiteY11630" fmla="*/ 1100875 h 2160250"/>
              <a:gd name="connsiteX11631" fmla="*/ 10648047 w 12194024"/>
              <a:gd name="connsiteY11631" fmla="*/ 1091139 h 2160250"/>
              <a:gd name="connsiteX11632" fmla="*/ 10658567 w 12194024"/>
              <a:gd name="connsiteY11632" fmla="*/ 1077529 h 2160250"/>
              <a:gd name="connsiteX11633" fmla="*/ 10670563 w 12194024"/>
              <a:gd name="connsiteY11633" fmla="*/ 1087310 h 2160250"/>
              <a:gd name="connsiteX11634" fmla="*/ 10660228 w 12194024"/>
              <a:gd name="connsiteY11634" fmla="*/ 1100875 h 2160250"/>
              <a:gd name="connsiteX11635" fmla="*/ 11855411 w 12194024"/>
              <a:gd name="connsiteY11635" fmla="*/ 1100875 h 2160250"/>
              <a:gd name="connsiteX11636" fmla="*/ 11843323 w 12194024"/>
              <a:gd name="connsiteY11636" fmla="*/ 1091001 h 2160250"/>
              <a:gd name="connsiteX11637" fmla="*/ 11854027 w 12194024"/>
              <a:gd name="connsiteY11637" fmla="*/ 1077483 h 2160250"/>
              <a:gd name="connsiteX11638" fmla="*/ 11865930 w 12194024"/>
              <a:gd name="connsiteY11638" fmla="*/ 1087448 h 2160250"/>
              <a:gd name="connsiteX11639" fmla="*/ 11855411 w 12194024"/>
              <a:gd name="connsiteY11639" fmla="*/ 1100875 h 2160250"/>
              <a:gd name="connsiteX11640" fmla="*/ 16190 w 12194024"/>
              <a:gd name="connsiteY11640" fmla="*/ 1100921 h 2160250"/>
              <a:gd name="connsiteX11641" fmla="*/ 4009 w 12194024"/>
              <a:gd name="connsiteY11641" fmla="*/ 1089017 h 2160250"/>
              <a:gd name="connsiteX11642" fmla="*/ 16697 w 12194024"/>
              <a:gd name="connsiteY11642" fmla="*/ 1077621 h 2160250"/>
              <a:gd name="connsiteX11643" fmla="*/ 26618 w 12194024"/>
              <a:gd name="connsiteY11643" fmla="*/ 1089525 h 2160250"/>
              <a:gd name="connsiteX11644" fmla="*/ 16190 w 12194024"/>
              <a:gd name="connsiteY11644" fmla="*/ 1100921 h 2160250"/>
              <a:gd name="connsiteX11645" fmla="*/ 2189333 w 12194024"/>
              <a:gd name="connsiteY11645" fmla="*/ 1100921 h 2160250"/>
              <a:gd name="connsiteX11646" fmla="*/ 2177383 w 12194024"/>
              <a:gd name="connsiteY11646" fmla="*/ 1088786 h 2160250"/>
              <a:gd name="connsiteX11647" fmla="*/ 2188134 w 12194024"/>
              <a:gd name="connsiteY11647" fmla="*/ 1077482 h 2160250"/>
              <a:gd name="connsiteX11648" fmla="*/ 2199991 w 12194024"/>
              <a:gd name="connsiteY11648" fmla="*/ 1089709 h 2160250"/>
              <a:gd name="connsiteX11649" fmla="*/ 2189333 w 12194024"/>
              <a:gd name="connsiteY11649" fmla="*/ 1100921 h 2160250"/>
              <a:gd name="connsiteX11650" fmla="*/ 2297806 w 12194024"/>
              <a:gd name="connsiteY11650" fmla="*/ 1100921 h 2160250"/>
              <a:gd name="connsiteX11651" fmla="*/ 2285994 w 12194024"/>
              <a:gd name="connsiteY11651" fmla="*/ 1088555 h 2160250"/>
              <a:gd name="connsiteX11652" fmla="*/ 2296976 w 12194024"/>
              <a:gd name="connsiteY11652" fmla="*/ 1077436 h 2160250"/>
              <a:gd name="connsiteX11653" fmla="*/ 2308649 w 12194024"/>
              <a:gd name="connsiteY11653" fmla="*/ 1089894 h 2160250"/>
              <a:gd name="connsiteX11654" fmla="*/ 2297806 w 12194024"/>
              <a:gd name="connsiteY11654" fmla="*/ 1100921 h 2160250"/>
              <a:gd name="connsiteX11655" fmla="*/ 3058637 w 12194024"/>
              <a:gd name="connsiteY11655" fmla="*/ 1100921 h 2160250"/>
              <a:gd name="connsiteX11656" fmla="*/ 3046687 w 12194024"/>
              <a:gd name="connsiteY11656" fmla="*/ 1088740 h 2160250"/>
              <a:gd name="connsiteX11657" fmla="*/ 3057483 w 12194024"/>
              <a:gd name="connsiteY11657" fmla="*/ 1077482 h 2160250"/>
              <a:gd name="connsiteX11658" fmla="*/ 3069295 w 12194024"/>
              <a:gd name="connsiteY11658" fmla="*/ 1089709 h 2160250"/>
              <a:gd name="connsiteX11659" fmla="*/ 3058637 w 12194024"/>
              <a:gd name="connsiteY11659" fmla="*/ 1100921 h 2160250"/>
              <a:gd name="connsiteX11660" fmla="*/ 3167340 w 12194024"/>
              <a:gd name="connsiteY11660" fmla="*/ 1100921 h 2160250"/>
              <a:gd name="connsiteX11661" fmla="*/ 3155391 w 12194024"/>
              <a:gd name="connsiteY11661" fmla="*/ 1088786 h 2160250"/>
              <a:gd name="connsiteX11662" fmla="*/ 3166140 w 12194024"/>
              <a:gd name="connsiteY11662" fmla="*/ 1077482 h 2160250"/>
              <a:gd name="connsiteX11663" fmla="*/ 3177998 w 12194024"/>
              <a:gd name="connsiteY11663" fmla="*/ 1089709 h 2160250"/>
              <a:gd name="connsiteX11664" fmla="*/ 3167340 w 12194024"/>
              <a:gd name="connsiteY11664" fmla="*/ 1100921 h 2160250"/>
              <a:gd name="connsiteX11665" fmla="*/ 4688633 w 12194024"/>
              <a:gd name="connsiteY11665" fmla="*/ 1100921 h 2160250"/>
              <a:gd name="connsiteX11666" fmla="*/ 4676683 w 12194024"/>
              <a:gd name="connsiteY11666" fmla="*/ 1088740 h 2160250"/>
              <a:gd name="connsiteX11667" fmla="*/ 4687480 w 12194024"/>
              <a:gd name="connsiteY11667" fmla="*/ 1077482 h 2160250"/>
              <a:gd name="connsiteX11668" fmla="*/ 4699291 w 12194024"/>
              <a:gd name="connsiteY11668" fmla="*/ 1089709 h 2160250"/>
              <a:gd name="connsiteX11669" fmla="*/ 4688633 w 12194024"/>
              <a:gd name="connsiteY11669" fmla="*/ 1100921 h 2160250"/>
              <a:gd name="connsiteX11670" fmla="*/ 5884185 w 12194024"/>
              <a:gd name="connsiteY11670" fmla="*/ 1100921 h 2160250"/>
              <a:gd name="connsiteX11671" fmla="*/ 5872004 w 12194024"/>
              <a:gd name="connsiteY11671" fmla="*/ 1089017 h 2160250"/>
              <a:gd name="connsiteX11672" fmla="*/ 5884693 w 12194024"/>
              <a:gd name="connsiteY11672" fmla="*/ 1077621 h 2160250"/>
              <a:gd name="connsiteX11673" fmla="*/ 5894612 w 12194024"/>
              <a:gd name="connsiteY11673" fmla="*/ 1089525 h 2160250"/>
              <a:gd name="connsiteX11674" fmla="*/ 5884185 w 12194024"/>
              <a:gd name="connsiteY11674" fmla="*/ 1100921 h 2160250"/>
              <a:gd name="connsiteX11675" fmla="*/ 8269308 w 12194024"/>
              <a:gd name="connsiteY11675" fmla="*/ 1100921 h 2160250"/>
              <a:gd name="connsiteX11676" fmla="*/ 8257358 w 12194024"/>
              <a:gd name="connsiteY11676" fmla="*/ 1088786 h 2160250"/>
              <a:gd name="connsiteX11677" fmla="*/ 8268109 w 12194024"/>
              <a:gd name="connsiteY11677" fmla="*/ 1077483 h 2160250"/>
              <a:gd name="connsiteX11678" fmla="*/ 8279967 w 12194024"/>
              <a:gd name="connsiteY11678" fmla="*/ 1089709 h 2160250"/>
              <a:gd name="connsiteX11679" fmla="*/ 8269308 w 12194024"/>
              <a:gd name="connsiteY11679" fmla="*/ 1100921 h 2160250"/>
              <a:gd name="connsiteX11680" fmla="*/ 8377781 w 12194024"/>
              <a:gd name="connsiteY11680" fmla="*/ 1100921 h 2160250"/>
              <a:gd name="connsiteX11681" fmla="*/ 8365970 w 12194024"/>
              <a:gd name="connsiteY11681" fmla="*/ 1088556 h 2160250"/>
              <a:gd name="connsiteX11682" fmla="*/ 8376951 w 12194024"/>
              <a:gd name="connsiteY11682" fmla="*/ 1077436 h 2160250"/>
              <a:gd name="connsiteX11683" fmla="*/ 8388624 w 12194024"/>
              <a:gd name="connsiteY11683" fmla="*/ 1089894 h 2160250"/>
              <a:gd name="connsiteX11684" fmla="*/ 8377781 w 12194024"/>
              <a:gd name="connsiteY11684" fmla="*/ 1100921 h 2160250"/>
              <a:gd name="connsiteX11685" fmla="*/ 9138613 w 12194024"/>
              <a:gd name="connsiteY11685" fmla="*/ 1100921 h 2160250"/>
              <a:gd name="connsiteX11686" fmla="*/ 9126663 w 12194024"/>
              <a:gd name="connsiteY11686" fmla="*/ 1088740 h 2160250"/>
              <a:gd name="connsiteX11687" fmla="*/ 9137459 w 12194024"/>
              <a:gd name="connsiteY11687" fmla="*/ 1077483 h 2160250"/>
              <a:gd name="connsiteX11688" fmla="*/ 9149270 w 12194024"/>
              <a:gd name="connsiteY11688" fmla="*/ 1089709 h 2160250"/>
              <a:gd name="connsiteX11689" fmla="*/ 9138613 w 12194024"/>
              <a:gd name="connsiteY11689" fmla="*/ 1100921 h 2160250"/>
              <a:gd name="connsiteX11690" fmla="*/ 9247315 w 12194024"/>
              <a:gd name="connsiteY11690" fmla="*/ 1100921 h 2160250"/>
              <a:gd name="connsiteX11691" fmla="*/ 9235366 w 12194024"/>
              <a:gd name="connsiteY11691" fmla="*/ 1088786 h 2160250"/>
              <a:gd name="connsiteX11692" fmla="*/ 9246116 w 12194024"/>
              <a:gd name="connsiteY11692" fmla="*/ 1077483 h 2160250"/>
              <a:gd name="connsiteX11693" fmla="*/ 9257974 w 12194024"/>
              <a:gd name="connsiteY11693" fmla="*/ 1089709 h 2160250"/>
              <a:gd name="connsiteX11694" fmla="*/ 9247315 w 12194024"/>
              <a:gd name="connsiteY11694" fmla="*/ 1100921 h 2160250"/>
              <a:gd name="connsiteX11695" fmla="*/ 10768608 w 12194024"/>
              <a:gd name="connsiteY11695" fmla="*/ 1100921 h 2160250"/>
              <a:gd name="connsiteX11696" fmla="*/ 10756658 w 12194024"/>
              <a:gd name="connsiteY11696" fmla="*/ 1088740 h 2160250"/>
              <a:gd name="connsiteX11697" fmla="*/ 10767455 w 12194024"/>
              <a:gd name="connsiteY11697" fmla="*/ 1077483 h 2160250"/>
              <a:gd name="connsiteX11698" fmla="*/ 10779267 w 12194024"/>
              <a:gd name="connsiteY11698" fmla="*/ 1089709 h 2160250"/>
              <a:gd name="connsiteX11699" fmla="*/ 10768608 w 12194024"/>
              <a:gd name="connsiteY11699" fmla="*/ 1100921 h 2160250"/>
              <a:gd name="connsiteX11700" fmla="*/ 11964161 w 12194024"/>
              <a:gd name="connsiteY11700" fmla="*/ 1100921 h 2160250"/>
              <a:gd name="connsiteX11701" fmla="*/ 11951979 w 12194024"/>
              <a:gd name="connsiteY11701" fmla="*/ 1089017 h 2160250"/>
              <a:gd name="connsiteX11702" fmla="*/ 11964668 w 12194024"/>
              <a:gd name="connsiteY11702" fmla="*/ 1077621 h 2160250"/>
              <a:gd name="connsiteX11703" fmla="*/ 11974587 w 12194024"/>
              <a:gd name="connsiteY11703" fmla="*/ 1089525 h 2160250"/>
              <a:gd name="connsiteX11704" fmla="*/ 11964161 w 12194024"/>
              <a:gd name="connsiteY11704" fmla="*/ 1100921 h 2160250"/>
              <a:gd name="connsiteX11705" fmla="*/ 341838 w 12194024"/>
              <a:gd name="connsiteY11705" fmla="*/ 1100967 h 2160250"/>
              <a:gd name="connsiteX11706" fmla="*/ 330073 w 12194024"/>
              <a:gd name="connsiteY11706" fmla="*/ 1088555 h 2160250"/>
              <a:gd name="connsiteX11707" fmla="*/ 341054 w 12194024"/>
              <a:gd name="connsiteY11707" fmla="*/ 1077436 h 2160250"/>
              <a:gd name="connsiteX11708" fmla="*/ 352727 w 12194024"/>
              <a:gd name="connsiteY11708" fmla="*/ 1089940 h 2160250"/>
              <a:gd name="connsiteX11709" fmla="*/ 341838 w 12194024"/>
              <a:gd name="connsiteY11709" fmla="*/ 1100967 h 2160250"/>
              <a:gd name="connsiteX11710" fmla="*/ 993828 w 12194024"/>
              <a:gd name="connsiteY11710" fmla="*/ 1100967 h 2160250"/>
              <a:gd name="connsiteX11711" fmla="*/ 982062 w 12194024"/>
              <a:gd name="connsiteY11711" fmla="*/ 1088555 h 2160250"/>
              <a:gd name="connsiteX11712" fmla="*/ 993044 w 12194024"/>
              <a:gd name="connsiteY11712" fmla="*/ 1077436 h 2160250"/>
              <a:gd name="connsiteX11713" fmla="*/ 1004717 w 12194024"/>
              <a:gd name="connsiteY11713" fmla="*/ 1089940 h 2160250"/>
              <a:gd name="connsiteX11714" fmla="*/ 993828 w 12194024"/>
              <a:gd name="connsiteY11714" fmla="*/ 1100967 h 2160250"/>
              <a:gd name="connsiteX11715" fmla="*/ 2949565 w 12194024"/>
              <a:gd name="connsiteY11715" fmla="*/ 1100967 h 2160250"/>
              <a:gd name="connsiteX11716" fmla="*/ 2938030 w 12194024"/>
              <a:gd name="connsiteY11716" fmla="*/ 1088279 h 2160250"/>
              <a:gd name="connsiteX11717" fmla="*/ 2949242 w 12194024"/>
              <a:gd name="connsiteY11717" fmla="*/ 1077390 h 2160250"/>
              <a:gd name="connsiteX11718" fmla="*/ 2960684 w 12194024"/>
              <a:gd name="connsiteY11718" fmla="*/ 1090124 h 2160250"/>
              <a:gd name="connsiteX11719" fmla="*/ 2949565 w 12194024"/>
              <a:gd name="connsiteY11719" fmla="*/ 1100967 h 2160250"/>
              <a:gd name="connsiteX11720" fmla="*/ 3383778 w 12194024"/>
              <a:gd name="connsiteY11720" fmla="*/ 1100967 h 2160250"/>
              <a:gd name="connsiteX11721" fmla="*/ 3372704 w 12194024"/>
              <a:gd name="connsiteY11721" fmla="*/ 1089986 h 2160250"/>
              <a:gd name="connsiteX11722" fmla="*/ 3384378 w 12194024"/>
              <a:gd name="connsiteY11722" fmla="*/ 1077482 h 2160250"/>
              <a:gd name="connsiteX11723" fmla="*/ 3395313 w 12194024"/>
              <a:gd name="connsiteY11723" fmla="*/ 1090632 h 2160250"/>
              <a:gd name="connsiteX11724" fmla="*/ 3383778 w 12194024"/>
              <a:gd name="connsiteY11724" fmla="*/ 1100967 h 2160250"/>
              <a:gd name="connsiteX11725" fmla="*/ 4796414 w 12194024"/>
              <a:gd name="connsiteY11725" fmla="*/ 1100967 h 2160250"/>
              <a:gd name="connsiteX11726" fmla="*/ 4785340 w 12194024"/>
              <a:gd name="connsiteY11726" fmla="*/ 1089986 h 2160250"/>
              <a:gd name="connsiteX11727" fmla="*/ 4797014 w 12194024"/>
              <a:gd name="connsiteY11727" fmla="*/ 1077482 h 2160250"/>
              <a:gd name="connsiteX11728" fmla="*/ 4807949 w 12194024"/>
              <a:gd name="connsiteY11728" fmla="*/ 1090632 h 2160250"/>
              <a:gd name="connsiteX11729" fmla="*/ 4796414 w 12194024"/>
              <a:gd name="connsiteY11729" fmla="*/ 1100967 h 2160250"/>
              <a:gd name="connsiteX11730" fmla="*/ 5448449 w 12194024"/>
              <a:gd name="connsiteY11730" fmla="*/ 1100967 h 2160250"/>
              <a:gd name="connsiteX11731" fmla="*/ 5437376 w 12194024"/>
              <a:gd name="connsiteY11731" fmla="*/ 1089986 h 2160250"/>
              <a:gd name="connsiteX11732" fmla="*/ 5449049 w 12194024"/>
              <a:gd name="connsiteY11732" fmla="*/ 1077482 h 2160250"/>
              <a:gd name="connsiteX11733" fmla="*/ 5459984 w 12194024"/>
              <a:gd name="connsiteY11733" fmla="*/ 1090632 h 2160250"/>
              <a:gd name="connsiteX11734" fmla="*/ 5448449 w 12194024"/>
              <a:gd name="connsiteY11734" fmla="*/ 1100967 h 2160250"/>
              <a:gd name="connsiteX11735" fmla="*/ 6100439 w 12194024"/>
              <a:gd name="connsiteY11735" fmla="*/ 1100967 h 2160250"/>
              <a:gd name="connsiteX11736" fmla="*/ 6098183 w 12194024"/>
              <a:gd name="connsiteY11736" fmla="*/ 1099933 h 2160250"/>
              <a:gd name="connsiteX11737" fmla="*/ 6096165 w 12194024"/>
              <a:gd name="connsiteY11737" fmla="*/ 1100921 h 2160250"/>
              <a:gd name="connsiteX11738" fmla="*/ 6083984 w 12194024"/>
              <a:gd name="connsiteY11738" fmla="*/ 1089017 h 2160250"/>
              <a:gd name="connsiteX11739" fmla="*/ 6096673 w 12194024"/>
              <a:gd name="connsiteY11739" fmla="*/ 1077621 h 2160250"/>
              <a:gd name="connsiteX11740" fmla="*/ 6098504 w 12194024"/>
              <a:gd name="connsiteY11740" fmla="*/ 1078621 h 2160250"/>
              <a:gd name="connsiteX11741" fmla="*/ 6101038 w 12194024"/>
              <a:gd name="connsiteY11741" fmla="*/ 1077482 h 2160250"/>
              <a:gd name="connsiteX11742" fmla="*/ 6111972 w 12194024"/>
              <a:gd name="connsiteY11742" fmla="*/ 1090632 h 2160250"/>
              <a:gd name="connsiteX11743" fmla="*/ 6100439 w 12194024"/>
              <a:gd name="connsiteY11743" fmla="*/ 1100967 h 2160250"/>
              <a:gd name="connsiteX11744" fmla="*/ 6421814 w 12194024"/>
              <a:gd name="connsiteY11744" fmla="*/ 1100967 h 2160250"/>
              <a:gd name="connsiteX11745" fmla="*/ 6410049 w 12194024"/>
              <a:gd name="connsiteY11745" fmla="*/ 1088555 h 2160250"/>
              <a:gd name="connsiteX11746" fmla="*/ 6421029 w 12194024"/>
              <a:gd name="connsiteY11746" fmla="*/ 1077436 h 2160250"/>
              <a:gd name="connsiteX11747" fmla="*/ 6432703 w 12194024"/>
              <a:gd name="connsiteY11747" fmla="*/ 1089940 h 2160250"/>
              <a:gd name="connsiteX11748" fmla="*/ 6421814 w 12194024"/>
              <a:gd name="connsiteY11748" fmla="*/ 1100967 h 2160250"/>
              <a:gd name="connsiteX11749" fmla="*/ 7073803 w 12194024"/>
              <a:gd name="connsiteY11749" fmla="*/ 1100967 h 2160250"/>
              <a:gd name="connsiteX11750" fmla="*/ 7062038 w 12194024"/>
              <a:gd name="connsiteY11750" fmla="*/ 1088555 h 2160250"/>
              <a:gd name="connsiteX11751" fmla="*/ 7073019 w 12194024"/>
              <a:gd name="connsiteY11751" fmla="*/ 1077436 h 2160250"/>
              <a:gd name="connsiteX11752" fmla="*/ 7084692 w 12194024"/>
              <a:gd name="connsiteY11752" fmla="*/ 1089940 h 2160250"/>
              <a:gd name="connsiteX11753" fmla="*/ 7073803 w 12194024"/>
              <a:gd name="connsiteY11753" fmla="*/ 1100967 h 2160250"/>
              <a:gd name="connsiteX11754" fmla="*/ 9029540 w 12194024"/>
              <a:gd name="connsiteY11754" fmla="*/ 1100967 h 2160250"/>
              <a:gd name="connsiteX11755" fmla="*/ 9018006 w 12194024"/>
              <a:gd name="connsiteY11755" fmla="*/ 1088279 h 2160250"/>
              <a:gd name="connsiteX11756" fmla="*/ 9029217 w 12194024"/>
              <a:gd name="connsiteY11756" fmla="*/ 1077390 h 2160250"/>
              <a:gd name="connsiteX11757" fmla="*/ 9040660 w 12194024"/>
              <a:gd name="connsiteY11757" fmla="*/ 1090125 h 2160250"/>
              <a:gd name="connsiteX11758" fmla="*/ 9029540 w 12194024"/>
              <a:gd name="connsiteY11758" fmla="*/ 1100967 h 2160250"/>
              <a:gd name="connsiteX11759" fmla="*/ 9463753 w 12194024"/>
              <a:gd name="connsiteY11759" fmla="*/ 1100967 h 2160250"/>
              <a:gd name="connsiteX11760" fmla="*/ 9452679 w 12194024"/>
              <a:gd name="connsiteY11760" fmla="*/ 1089986 h 2160250"/>
              <a:gd name="connsiteX11761" fmla="*/ 9464354 w 12194024"/>
              <a:gd name="connsiteY11761" fmla="*/ 1077483 h 2160250"/>
              <a:gd name="connsiteX11762" fmla="*/ 9475288 w 12194024"/>
              <a:gd name="connsiteY11762" fmla="*/ 1090632 h 2160250"/>
              <a:gd name="connsiteX11763" fmla="*/ 9463753 w 12194024"/>
              <a:gd name="connsiteY11763" fmla="*/ 1100967 h 2160250"/>
              <a:gd name="connsiteX11764" fmla="*/ 10876389 w 12194024"/>
              <a:gd name="connsiteY11764" fmla="*/ 1100967 h 2160250"/>
              <a:gd name="connsiteX11765" fmla="*/ 10865316 w 12194024"/>
              <a:gd name="connsiteY11765" fmla="*/ 1089986 h 2160250"/>
              <a:gd name="connsiteX11766" fmla="*/ 10876989 w 12194024"/>
              <a:gd name="connsiteY11766" fmla="*/ 1077483 h 2160250"/>
              <a:gd name="connsiteX11767" fmla="*/ 10887924 w 12194024"/>
              <a:gd name="connsiteY11767" fmla="*/ 1090632 h 2160250"/>
              <a:gd name="connsiteX11768" fmla="*/ 10876389 w 12194024"/>
              <a:gd name="connsiteY11768" fmla="*/ 1100967 h 2160250"/>
              <a:gd name="connsiteX11769" fmla="*/ 11528424 w 12194024"/>
              <a:gd name="connsiteY11769" fmla="*/ 1100967 h 2160250"/>
              <a:gd name="connsiteX11770" fmla="*/ 11517350 w 12194024"/>
              <a:gd name="connsiteY11770" fmla="*/ 1089986 h 2160250"/>
              <a:gd name="connsiteX11771" fmla="*/ 11529024 w 12194024"/>
              <a:gd name="connsiteY11771" fmla="*/ 1077483 h 2160250"/>
              <a:gd name="connsiteX11772" fmla="*/ 11539959 w 12194024"/>
              <a:gd name="connsiteY11772" fmla="*/ 1090632 h 2160250"/>
              <a:gd name="connsiteX11773" fmla="*/ 11528424 w 12194024"/>
              <a:gd name="connsiteY11773" fmla="*/ 1100967 h 2160250"/>
              <a:gd name="connsiteX11774" fmla="*/ 12180413 w 12194024"/>
              <a:gd name="connsiteY11774" fmla="*/ 1100967 h 2160250"/>
              <a:gd name="connsiteX11775" fmla="*/ 12169340 w 12194024"/>
              <a:gd name="connsiteY11775" fmla="*/ 1089986 h 2160250"/>
              <a:gd name="connsiteX11776" fmla="*/ 12181012 w 12194024"/>
              <a:gd name="connsiteY11776" fmla="*/ 1077483 h 2160250"/>
              <a:gd name="connsiteX11777" fmla="*/ 12191947 w 12194024"/>
              <a:gd name="connsiteY11777" fmla="*/ 1090632 h 2160250"/>
              <a:gd name="connsiteX11778" fmla="*/ 12180413 w 12194024"/>
              <a:gd name="connsiteY11778" fmla="*/ 1100967 h 2160250"/>
              <a:gd name="connsiteX11779" fmla="*/ 1645633 w 12194024"/>
              <a:gd name="connsiteY11779" fmla="*/ 1101013 h 2160250"/>
              <a:gd name="connsiteX11780" fmla="*/ 1634052 w 12194024"/>
              <a:gd name="connsiteY11780" fmla="*/ 1088371 h 2160250"/>
              <a:gd name="connsiteX11781" fmla="*/ 1645218 w 12194024"/>
              <a:gd name="connsiteY11781" fmla="*/ 1077436 h 2160250"/>
              <a:gd name="connsiteX11782" fmla="*/ 1656660 w 12194024"/>
              <a:gd name="connsiteY11782" fmla="*/ 1090124 h 2160250"/>
              <a:gd name="connsiteX11783" fmla="*/ 1645633 w 12194024"/>
              <a:gd name="connsiteY11783" fmla="*/ 1101013 h 2160250"/>
              <a:gd name="connsiteX11784" fmla="*/ 3275628 w 12194024"/>
              <a:gd name="connsiteY11784" fmla="*/ 1101013 h 2160250"/>
              <a:gd name="connsiteX11785" fmla="*/ 3264047 w 12194024"/>
              <a:gd name="connsiteY11785" fmla="*/ 1088371 h 2160250"/>
              <a:gd name="connsiteX11786" fmla="*/ 3275213 w 12194024"/>
              <a:gd name="connsiteY11786" fmla="*/ 1077436 h 2160250"/>
              <a:gd name="connsiteX11787" fmla="*/ 3286656 w 12194024"/>
              <a:gd name="connsiteY11787" fmla="*/ 1090124 h 2160250"/>
              <a:gd name="connsiteX11788" fmla="*/ 3275628 w 12194024"/>
              <a:gd name="connsiteY11788" fmla="*/ 1101013 h 2160250"/>
              <a:gd name="connsiteX11789" fmla="*/ 3927249 w 12194024"/>
              <a:gd name="connsiteY11789" fmla="*/ 1101013 h 2160250"/>
              <a:gd name="connsiteX11790" fmla="*/ 3916037 w 12194024"/>
              <a:gd name="connsiteY11790" fmla="*/ 1090124 h 2160250"/>
              <a:gd name="connsiteX11791" fmla="*/ 3927572 w 12194024"/>
              <a:gd name="connsiteY11791" fmla="*/ 1077436 h 2160250"/>
              <a:gd name="connsiteX11792" fmla="*/ 3938645 w 12194024"/>
              <a:gd name="connsiteY11792" fmla="*/ 1090447 h 2160250"/>
              <a:gd name="connsiteX11793" fmla="*/ 3927249 w 12194024"/>
              <a:gd name="connsiteY11793" fmla="*/ 1101013 h 2160250"/>
              <a:gd name="connsiteX11794" fmla="*/ 4036275 w 12194024"/>
              <a:gd name="connsiteY11794" fmla="*/ 1101013 h 2160250"/>
              <a:gd name="connsiteX11795" fmla="*/ 4024694 w 12194024"/>
              <a:gd name="connsiteY11795" fmla="*/ 1088371 h 2160250"/>
              <a:gd name="connsiteX11796" fmla="*/ 4035860 w 12194024"/>
              <a:gd name="connsiteY11796" fmla="*/ 1077436 h 2160250"/>
              <a:gd name="connsiteX11797" fmla="*/ 4047302 w 12194024"/>
              <a:gd name="connsiteY11797" fmla="*/ 1090124 h 2160250"/>
              <a:gd name="connsiteX11798" fmla="*/ 4036275 w 12194024"/>
              <a:gd name="connsiteY11798" fmla="*/ 1101013 h 2160250"/>
              <a:gd name="connsiteX11799" fmla="*/ 4905255 w 12194024"/>
              <a:gd name="connsiteY11799" fmla="*/ 1101013 h 2160250"/>
              <a:gd name="connsiteX11800" fmla="*/ 4894044 w 12194024"/>
              <a:gd name="connsiteY11800" fmla="*/ 1090124 h 2160250"/>
              <a:gd name="connsiteX11801" fmla="*/ 4905579 w 12194024"/>
              <a:gd name="connsiteY11801" fmla="*/ 1077436 h 2160250"/>
              <a:gd name="connsiteX11802" fmla="*/ 4916652 w 12194024"/>
              <a:gd name="connsiteY11802" fmla="*/ 1090447 h 2160250"/>
              <a:gd name="connsiteX11803" fmla="*/ 4905255 w 12194024"/>
              <a:gd name="connsiteY11803" fmla="*/ 1101013 h 2160250"/>
              <a:gd name="connsiteX11804" fmla="*/ 5122939 w 12194024"/>
              <a:gd name="connsiteY11804" fmla="*/ 1101013 h 2160250"/>
              <a:gd name="connsiteX11805" fmla="*/ 5111358 w 12194024"/>
              <a:gd name="connsiteY11805" fmla="*/ 1088371 h 2160250"/>
              <a:gd name="connsiteX11806" fmla="*/ 5122524 w 12194024"/>
              <a:gd name="connsiteY11806" fmla="*/ 1077436 h 2160250"/>
              <a:gd name="connsiteX11807" fmla="*/ 5133967 w 12194024"/>
              <a:gd name="connsiteY11807" fmla="*/ 1090124 h 2160250"/>
              <a:gd name="connsiteX11808" fmla="*/ 5122939 w 12194024"/>
              <a:gd name="connsiteY11808" fmla="*/ 1101013 h 2160250"/>
              <a:gd name="connsiteX11809" fmla="*/ 5231596 w 12194024"/>
              <a:gd name="connsiteY11809" fmla="*/ 1101013 h 2160250"/>
              <a:gd name="connsiteX11810" fmla="*/ 5220015 w 12194024"/>
              <a:gd name="connsiteY11810" fmla="*/ 1088371 h 2160250"/>
              <a:gd name="connsiteX11811" fmla="*/ 5231181 w 12194024"/>
              <a:gd name="connsiteY11811" fmla="*/ 1077436 h 2160250"/>
              <a:gd name="connsiteX11812" fmla="*/ 5242623 w 12194024"/>
              <a:gd name="connsiteY11812" fmla="*/ 1090124 h 2160250"/>
              <a:gd name="connsiteX11813" fmla="*/ 5231596 w 12194024"/>
              <a:gd name="connsiteY11813" fmla="*/ 1101013 h 2160250"/>
              <a:gd name="connsiteX11814" fmla="*/ 7725608 w 12194024"/>
              <a:gd name="connsiteY11814" fmla="*/ 1101014 h 2160250"/>
              <a:gd name="connsiteX11815" fmla="*/ 7714027 w 12194024"/>
              <a:gd name="connsiteY11815" fmla="*/ 1088371 h 2160250"/>
              <a:gd name="connsiteX11816" fmla="*/ 7725192 w 12194024"/>
              <a:gd name="connsiteY11816" fmla="*/ 1077436 h 2160250"/>
              <a:gd name="connsiteX11817" fmla="*/ 7736635 w 12194024"/>
              <a:gd name="connsiteY11817" fmla="*/ 1090125 h 2160250"/>
              <a:gd name="connsiteX11818" fmla="*/ 7725608 w 12194024"/>
              <a:gd name="connsiteY11818" fmla="*/ 1101014 h 2160250"/>
              <a:gd name="connsiteX11819" fmla="*/ 9355604 w 12194024"/>
              <a:gd name="connsiteY11819" fmla="*/ 1101014 h 2160250"/>
              <a:gd name="connsiteX11820" fmla="*/ 9344023 w 12194024"/>
              <a:gd name="connsiteY11820" fmla="*/ 1088371 h 2160250"/>
              <a:gd name="connsiteX11821" fmla="*/ 9355188 w 12194024"/>
              <a:gd name="connsiteY11821" fmla="*/ 1077436 h 2160250"/>
              <a:gd name="connsiteX11822" fmla="*/ 9366630 w 12194024"/>
              <a:gd name="connsiteY11822" fmla="*/ 1090125 h 2160250"/>
              <a:gd name="connsiteX11823" fmla="*/ 9355604 w 12194024"/>
              <a:gd name="connsiteY11823" fmla="*/ 1101014 h 2160250"/>
              <a:gd name="connsiteX11824" fmla="*/ 10007224 w 12194024"/>
              <a:gd name="connsiteY11824" fmla="*/ 1101014 h 2160250"/>
              <a:gd name="connsiteX11825" fmla="*/ 9996012 w 12194024"/>
              <a:gd name="connsiteY11825" fmla="*/ 1090125 h 2160250"/>
              <a:gd name="connsiteX11826" fmla="*/ 10007547 w 12194024"/>
              <a:gd name="connsiteY11826" fmla="*/ 1077436 h 2160250"/>
              <a:gd name="connsiteX11827" fmla="*/ 10018620 w 12194024"/>
              <a:gd name="connsiteY11827" fmla="*/ 1090447 h 2160250"/>
              <a:gd name="connsiteX11828" fmla="*/ 10007224 w 12194024"/>
              <a:gd name="connsiteY11828" fmla="*/ 1101014 h 2160250"/>
              <a:gd name="connsiteX11829" fmla="*/ 10116251 w 12194024"/>
              <a:gd name="connsiteY11829" fmla="*/ 1101014 h 2160250"/>
              <a:gd name="connsiteX11830" fmla="*/ 10104670 w 12194024"/>
              <a:gd name="connsiteY11830" fmla="*/ 1088371 h 2160250"/>
              <a:gd name="connsiteX11831" fmla="*/ 10115835 w 12194024"/>
              <a:gd name="connsiteY11831" fmla="*/ 1077436 h 2160250"/>
              <a:gd name="connsiteX11832" fmla="*/ 10127277 w 12194024"/>
              <a:gd name="connsiteY11832" fmla="*/ 1090125 h 2160250"/>
              <a:gd name="connsiteX11833" fmla="*/ 10116251 w 12194024"/>
              <a:gd name="connsiteY11833" fmla="*/ 1101014 h 2160250"/>
              <a:gd name="connsiteX11834" fmla="*/ 10985230 w 12194024"/>
              <a:gd name="connsiteY11834" fmla="*/ 1101014 h 2160250"/>
              <a:gd name="connsiteX11835" fmla="*/ 10974019 w 12194024"/>
              <a:gd name="connsiteY11835" fmla="*/ 1090125 h 2160250"/>
              <a:gd name="connsiteX11836" fmla="*/ 10985554 w 12194024"/>
              <a:gd name="connsiteY11836" fmla="*/ 1077436 h 2160250"/>
              <a:gd name="connsiteX11837" fmla="*/ 10996627 w 12194024"/>
              <a:gd name="connsiteY11837" fmla="*/ 1090447 h 2160250"/>
              <a:gd name="connsiteX11838" fmla="*/ 10985230 w 12194024"/>
              <a:gd name="connsiteY11838" fmla="*/ 1101014 h 2160250"/>
              <a:gd name="connsiteX11839" fmla="*/ 11202914 w 12194024"/>
              <a:gd name="connsiteY11839" fmla="*/ 1101014 h 2160250"/>
              <a:gd name="connsiteX11840" fmla="*/ 11191333 w 12194024"/>
              <a:gd name="connsiteY11840" fmla="*/ 1088371 h 2160250"/>
              <a:gd name="connsiteX11841" fmla="*/ 11202499 w 12194024"/>
              <a:gd name="connsiteY11841" fmla="*/ 1077436 h 2160250"/>
              <a:gd name="connsiteX11842" fmla="*/ 11213941 w 12194024"/>
              <a:gd name="connsiteY11842" fmla="*/ 1090125 h 2160250"/>
              <a:gd name="connsiteX11843" fmla="*/ 11202914 w 12194024"/>
              <a:gd name="connsiteY11843" fmla="*/ 1101014 h 2160250"/>
              <a:gd name="connsiteX11844" fmla="*/ 11311570 w 12194024"/>
              <a:gd name="connsiteY11844" fmla="*/ 1101014 h 2160250"/>
              <a:gd name="connsiteX11845" fmla="*/ 11299989 w 12194024"/>
              <a:gd name="connsiteY11845" fmla="*/ 1088371 h 2160250"/>
              <a:gd name="connsiteX11846" fmla="*/ 11311155 w 12194024"/>
              <a:gd name="connsiteY11846" fmla="*/ 1077436 h 2160250"/>
              <a:gd name="connsiteX11847" fmla="*/ 11322598 w 12194024"/>
              <a:gd name="connsiteY11847" fmla="*/ 1090125 h 2160250"/>
              <a:gd name="connsiteX11848" fmla="*/ 11311570 w 12194024"/>
              <a:gd name="connsiteY11848" fmla="*/ 1101014 h 2160250"/>
              <a:gd name="connsiteX11849" fmla="*/ 2406048 w 12194024"/>
              <a:gd name="connsiteY11849" fmla="*/ 1101059 h 2160250"/>
              <a:gd name="connsiteX11850" fmla="*/ 2394698 w 12194024"/>
              <a:gd name="connsiteY11850" fmla="*/ 1090309 h 2160250"/>
              <a:gd name="connsiteX11851" fmla="*/ 2406048 w 12194024"/>
              <a:gd name="connsiteY11851" fmla="*/ 1077436 h 2160250"/>
              <a:gd name="connsiteX11852" fmla="*/ 2417306 w 12194024"/>
              <a:gd name="connsiteY11852" fmla="*/ 1090309 h 2160250"/>
              <a:gd name="connsiteX11853" fmla="*/ 2406048 w 12194024"/>
              <a:gd name="connsiteY11853" fmla="*/ 1101059 h 2160250"/>
              <a:gd name="connsiteX11854" fmla="*/ 8486023 w 12194024"/>
              <a:gd name="connsiteY11854" fmla="*/ 1101059 h 2160250"/>
              <a:gd name="connsiteX11855" fmla="*/ 8474673 w 12194024"/>
              <a:gd name="connsiteY11855" fmla="*/ 1090309 h 2160250"/>
              <a:gd name="connsiteX11856" fmla="*/ 8486023 w 12194024"/>
              <a:gd name="connsiteY11856" fmla="*/ 1077436 h 2160250"/>
              <a:gd name="connsiteX11857" fmla="*/ 8497281 w 12194024"/>
              <a:gd name="connsiteY11857" fmla="*/ 1090309 h 2160250"/>
              <a:gd name="connsiteX11858" fmla="*/ 8486023 w 12194024"/>
              <a:gd name="connsiteY11858" fmla="*/ 1101059 h 2160250"/>
              <a:gd name="connsiteX11859" fmla="*/ 285734 w 12194024"/>
              <a:gd name="connsiteY11859" fmla="*/ 1155134 h 2160250"/>
              <a:gd name="connsiteX11860" fmla="*/ 275307 w 12194024"/>
              <a:gd name="connsiteY11860" fmla="*/ 1141754 h 2160250"/>
              <a:gd name="connsiteX11861" fmla="*/ 287441 w 12194024"/>
              <a:gd name="connsiteY11861" fmla="*/ 1132111 h 2160250"/>
              <a:gd name="connsiteX11862" fmla="*/ 299022 w 12194024"/>
              <a:gd name="connsiteY11862" fmla="*/ 1144476 h 2160250"/>
              <a:gd name="connsiteX11863" fmla="*/ 285734 w 12194024"/>
              <a:gd name="connsiteY11863" fmla="*/ 1155134 h 2160250"/>
              <a:gd name="connsiteX11864" fmla="*/ 611751 w 12194024"/>
              <a:gd name="connsiteY11864" fmla="*/ 1155134 h 2160250"/>
              <a:gd name="connsiteX11865" fmla="*/ 601324 w 12194024"/>
              <a:gd name="connsiteY11865" fmla="*/ 1141754 h 2160250"/>
              <a:gd name="connsiteX11866" fmla="*/ 613459 w 12194024"/>
              <a:gd name="connsiteY11866" fmla="*/ 1132111 h 2160250"/>
              <a:gd name="connsiteX11867" fmla="*/ 625039 w 12194024"/>
              <a:gd name="connsiteY11867" fmla="*/ 1144476 h 2160250"/>
              <a:gd name="connsiteX11868" fmla="*/ 611751 w 12194024"/>
              <a:gd name="connsiteY11868" fmla="*/ 1155134 h 2160250"/>
              <a:gd name="connsiteX11869" fmla="*/ 830081 w 12194024"/>
              <a:gd name="connsiteY11869" fmla="*/ 1155134 h 2160250"/>
              <a:gd name="connsiteX11870" fmla="*/ 818546 w 12194024"/>
              <a:gd name="connsiteY11870" fmla="*/ 1144845 h 2160250"/>
              <a:gd name="connsiteX11871" fmla="*/ 829712 w 12194024"/>
              <a:gd name="connsiteY11871" fmla="*/ 1132157 h 2160250"/>
              <a:gd name="connsiteX11872" fmla="*/ 842446 w 12194024"/>
              <a:gd name="connsiteY11872" fmla="*/ 1143461 h 2160250"/>
              <a:gd name="connsiteX11873" fmla="*/ 830081 w 12194024"/>
              <a:gd name="connsiteY11873" fmla="*/ 1155134 h 2160250"/>
              <a:gd name="connsiteX11874" fmla="*/ 939476 w 12194024"/>
              <a:gd name="connsiteY11874" fmla="*/ 1155134 h 2160250"/>
              <a:gd name="connsiteX11875" fmla="*/ 927019 w 12194024"/>
              <a:gd name="connsiteY11875" fmla="*/ 1143461 h 2160250"/>
              <a:gd name="connsiteX11876" fmla="*/ 937677 w 12194024"/>
              <a:gd name="connsiteY11876" fmla="*/ 1132157 h 2160250"/>
              <a:gd name="connsiteX11877" fmla="*/ 951011 w 12194024"/>
              <a:gd name="connsiteY11877" fmla="*/ 1142723 h 2160250"/>
              <a:gd name="connsiteX11878" fmla="*/ 939476 w 12194024"/>
              <a:gd name="connsiteY11878" fmla="*/ 1155134 h 2160250"/>
              <a:gd name="connsiteX11879" fmla="*/ 1046565 w 12194024"/>
              <a:gd name="connsiteY11879" fmla="*/ 1155134 h 2160250"/>
              <a:gd name="connsiteX11880" fmla="*/ 1035722 w 12194024"/>
              <a:gd name="connsiteY11880" fmla="*/ 1144015 h 2160250"/>
              <a:gd name="connsiteX11881" fmla="*/ 1047903 w 12194024"/>
              <a:gd name="connsiteY11881" fmla="*/ 1132157 h 2160250"/>
              <a:gd name="connsiteX11882" fmla="*/ 1059714 w 12194024"/>
              <a:gd name="connsiteY11882" fmla="*/ 1144338 h 2160250"/>
              <a:gd name="connsiteX11883" fmla="*/ 1046565 w 12194024"/>
              <a:gd name="connsiteY11883" fmla="*/ 1155134 h 2160250"/>
              <a:gd name="connsiteX11884" fmla="*/ 1155084 w 12194024"/>
              <a:gd name="connsiteY11884" fmla="*/ 1155134 h 2160250"/>
              <a:gd name="connsiteX11885" fmla="*/ 1144656 w 12194024"/>
              <a:gd name="connsiteY11885" fmla="*/ 1141754 h 2160250"/>
              <a:gd name="connsiteX11886" fmla="*/ 1156791 w 12194024"/>
              <a:gd name="connsiteY11886" fmla="*/ 1132111 h 2160250"/>
              <a:gd name="connsiteX11887" fmla="*/ 1168372 w 12194024"/>
              <a:gd name="connsiteY11887" fmla="*/ 1144476 h 2160250"/>
              <a:gd name="connsiteX11888" fmla="*/ 1155084 w 12194024"/>
              <a:gd name="connsiteY11888" fmla="*/ 1155134 h 2160250"/>
              <a:gd name="connsiteX11889" fmla="*/ 1263325 w 12194024"/>
              <a:gd name="connsiteY11889" fmla="*/ 1155134 h 2160250"/>
              <a:gd name="connsiteX11890" fmla="*/ 1253037 w 12194024"/>
              <a:gd name="connsiteY11890" fmla="*/ 1143461 h 2160250"/>
              <a:gd name="connsiteX11891" fmla="*/ 1265863 w 12194024"/>
              <a:gd name="connsiteY11891" fmla="*/ 1132111 h 2160250"/>
              <a:gd name="connsiteX11892" fmla="*/ 1276983 w 12194024"/>
              <a:gd name="connsiteY11892" fmla="*/ 1144891 h 2160250"/>
              <a:gd name="connsiteX11893" fmla="*/ 1263325 w 12194024"/>
              <a:gd name="connsiteY11893" fmla="*/ 1155134 h 2160250"/>
              <a:gd name="connsiteX11894" fmla="*/ 1480917 w 12194024"/>
              <a:gd name="connsiteY11894" fmla="*/ 1155134 h 2160250"/>
              <a:gd name="connsiteX11895" fmla="*/ 1470305 w 12194024"/>
              <a:gd name="connsiteY11895" fmla="*/ 1143691 h 2160250"/>
              <a:gd name="connsiteX11896" fmla="*/ 1482947 w 12194024"/>
              <a:gd name="connsiteY11896" fmla="*/ 1132111 h 2160250"/>
              <a:gd name="connsiteX11897" fmla="*/ 1494343 w 12194024"/>
              <a:gd name="connsiteY11897" fmla="*/ 1144661 h 2160250"/>
              <a:gd name="connsiteX11898" fmla="*/ 1480917 w 12194024"/>
              <a:gd name="connsiteY11898" fmla="*/ 1155134 h 2160250"/>
              <a:gd name="connsiteX11899" fmla="*/ 1590958 w 12194024"/>
              <a:gd name="connsiteY11899" fmla="*/ 1155134 h 2160250"/>
              <a:gd name="connsiteX11900" fmla="*/ 1579100 w 12194024"/>
              <a:gd name="connsiteY11900" fmla="*/ 1142953 h 2160250"/>
              <a:gd name="connsiteX11901" fmla="*/ 1590219 w 12194024"/>
              <a:gd name="connsiteY11901" fmla="*/ 1132157 h 2160250"/>
              <a:gd name="connsiteX11902" fmla="*/ 1603092 w 12194024"/>
              <a:gd name="connsiteY11902" fmla="*/ 1143230 h 2160250"/>
              <a:gd name="connsiteX11903" fmla="*/ 1590958 w 12194024"/>
              <a:gd name="connsiteY11903" fmla="*/ 1155134 h 2160250"/>
              <a:gd name="connsiteX11904" fmla="*/ 1700122 w 12194024"/>
              <a:gd name="connsiteY11904" fmla="*/ 1155134 h 2160250"/>
              <a:gd name="connsiteX11905" fmla="*/ 1687664 w 12194024"/>
              <a:gd name="connsiteY11905" fmla="*/ 1143461 h 2160250"/>
              <a:gd name="connsiteX11906" fmla="*/ 1698323 w 12194024"/>
              <a:gd name="connsiteY11906" fmla="*/ 1132157 h 2160250"/>
              <a:gd name="connsiteX11907" fmla="*/ 1711657 w 12194024"/>
              <a:gd name="connsiteY11907" fmla="*/ 1142723 h 2160250"/>
              <a:gd name="connsiteX11908" fmla="*/ 1700122 w 12194024"/>
              <a:gd name="connsiteY11908" fmla="*/ 1155134 h 2160250"/>
              <a:gd name="connsiteX11909" fmla="*/ 1807349 w 12194024"/>
              <a:gd name="connsiteY11909" fmla="*/ 1155134 h 2160250"/>
              <a:gd name="connsiteX11910" fmla="*/ 1796552 w 12194024"/>
              <a:gd name="connsiteY11910" fmla="*/ 1142077 h 2160250"/>
              <a:gd name="connsiteX11911" fmla="*/ 1808410 w 12194024"/>
              <a:gd name="connsiteY11911" fmla="*/ 1132111 h 2160250"/>
              <a:gd name="connsiteX11912" fmla="*/ 1820406 w 12194024"/>
              <a:gd name="connsiteY11912" fmla="*/ 1144153 h 2160250"/>
              <a:gd name="connsiteX11913" fmla="*/ 1807349 w 12194024"/>
              <a:gd name="connsiteY11913" fmla="*/ 1155134 h 2160250"/>
              <a:gd name="connsiteX11914" fmla="*/ 1917483 w 12194024"/>
              <a:gd name="connsiteY11914" fmla="*/ 1155134 h 2160250"/>
              <a:gd name="connsiteX11915" fmla="*/ 1905025 w 12194024"/>
              <a:gd name="connsiteY11915" fmla="*/ 1143461 h 2160250"/>
              <a:gd name="connsiteX11916" fmla="*/ 1915684 w 12194024"/>
              <a:gd name="connsiteY11916" fmla="*/ 1132157 h 2160250"/>
              <a:gd name="connsiteX11917" fmla="*/ 1929018 w 12194024"/>
              <a:gd name="connsiteY11917" fmla="*/ 1142723 h 2160250"/>
              <a:gd name="connsiteX11918" fmla="*/ 1917483 w 12194024"/>
              <a:gd name="connsiteY11918" fmla="*/ 1155134 h 2160250"/>
              <a:gd name="connsiteX11919" fmla="*/ 2025402 w 12194024"/>
              <a:gd name="connsiteY11919" fmla="*/ 1155134 h 2160250"/>
              <a:gd name="connsiteX11920" fmla="*/ 2013867 w 12194024"/>
              <a:gd name="connsiteY11920" fmla="*/ 1144845 h 2160250"/>
              <a:gd name="connsiteX11921" fmla="*/ 2025033 w 12194024"/>
              <a:gd name="connsiteY11921" fmla="*/ 1132157 h 2160250"/>
              <a:gd name="connsiteX11922" fmla="*/ 2037767 w 12194024"/>
              <a:gd name="connsiteY11922" fmla="*/ 1143461 h 2160250"/>
              <a:gd name="connsiteX11923" fmla="*/ 2025402 w 12194024"/>
              <a:gd name="connsiteY11923" fmla="*/ 1155134 h 2160250"/>
              <a:gd name="connsiteX11924" fmla="*/ 2242025 w 12194024"/>
              <a:gd name="connsiteY11924" fmla="*/ 1155134 h 2160250"/>
              <a:gd name="connsiteX11925" fmla="*/ 2231228 w 12194024"/>
              <a:gd name="connsiteY11925" fmla="*/ 1142077 h 2160250"/>
              <a:gd name="connsiteX11926" fmla="*/ 2243086 w 12194024"/>
              <a:gd name="connsiteY11926" fmla="*/ 1132111 h 2160250"/>
              <a:gd name="connsiteX11927" fmla="*/ 2255082 w 12194024"/>
              <a:gd name="connsiteY11927" fmla="*/ 1144153 h 2160250"/>
              <a:gd name="connsiteX11928" fmla="*/ 2242025 w 12194024"/>
              <a:gd name="connsiteY11928" fmla="*/ 1155134 h 2160250"/>
              <a:gd name="connsiteX11929" fmla="*/ 2351420 w 12194024"/>
              <a:gd name="connsiteY11929" fmla="*/ 1155134 h 2160250"/>
              <a:gd name="connsiteX11930" fmla="*/ 2339885 w 12194024"/>
              <a:gd name="connsiteY11930" fmla="*/ 1144845 h 2160250"/>
              <a:gd name="connsiteX11931" fmla="*/ 2351050 w 12194024"/>
              <a:gd name="connsiteY11931" fmla="*/ 1132157 h 2160250"/>
              <a:gd name="connsiteX11932" fmla="*/ 2363786 w 12194024"/>
              <a:gd name="connsiteY11932" fmla="*/ 1143461 h 2160250"/>
              <a:gd name="connsiteX11933" fmla="*/ 2351420 w 12194024"/>
              <a:gd name="connsiteY11933" fmla="*/ 1155134 h 2160250"/>
              <a:gd name="connsiteX11934" fmla="*/ 2460262 w 12194024"/>
              <a:gd name="connsiteY11934" fmla="*/ 1155134 h 2160250"/>
              <a:gd name="connsiteX11935" fmla="*/ 2448404 w 12194024"/>
              <a:gd name="connsiteY11935" fmla="*/ 1142953 h 2160250"/>
              <a:gd name="connsiteX11936" fmla="*/ 2459523 w 12194024"/>
              <a:gd name="connsiteY11936" fmla="*/ 1132157 h 2160250"/>
              <a:gd name="connsiteX11937" fmla="*/ 2472396 w 12194024"/>
              <a:gd name="connsiteY11937" fmla="*/ 1143230 h 2160250"/>
              <a:gd name="connsiteX11938" fmla="*/ 2460262 w 12194024"/>
              <a:gd name="connsiteY11938" fmla="*/ 1155134 h 2160250"/>
              <a:gd name="connsiteX11939" fmla="*/ 2676238 w 12194024"/>
              <a:gd name="connsiteY11939" fmla="*/ 1155134 h 2160250"/>
              <a:gd name="connsiteX11940" fmla="*/ 2665625 w 12194024"/>
              <a:gd name="connsiteY11940" fmla="*/ 1143691 h 2160250"/>
              <a:gd name="connsiteX11941" fmla="*/ 2678267 w 12194024"/>
              <a:gd name="connsiteY11941" fmla="*/ 1132111 h 2160250"/>
              <a:gd name="connsiteX11942" fmla="*/ 2689664 w 12194024"/>
              <a:gd name="connsiteY11942" fmla="*/ 1144661 h 2160250"/>
              <a:gd name="connsiteX11943" fmla="*/ 2676238 w 12194024"/>
              <a:gd name="connsiteY11943" fmla="*/ 1155134 h 2160250"/>
              <a:gd name="connsiteX11944" fmla="*/ 3219663 w 12194024"/>
              <a:gd name="connsiteY11944" fmla="*/ 1155134 h 2160250"/>
              <a:gd name="connsiteX11945" fmla="*/ 3209328 w 12194024"/>
              <a:gd name="connsiteY11945" fmla="*/ 1141708 h 2160250"/>
              <a:gd name="connsiteX11946" fmla="*/ 3221508 w 12194024"/>
              <a:gd name="connsiteY11946" fmla="*/ 1132111 h 2160250"/>
              <a:gd name="connsiteX11947" fmla="*/ 3232997 w 12194024"/>
              <a:gd name="connsiteY11947" fmla="*/ 1144568 h 2160250"/>
              <a:gd name="connsiteX11948" fmla="*/ 3219663 w 12194024"/>
              <a:gd name="connsiteY11948" fmla="*/ 1155134 h 2160250"/>
              <a:gd name="connsiteX11949" fmla="*/ 3437899 w 12194024"/>
              <a:gd name="connsiteY11949" fmla="*/ 1155134 h 2160250"/>
              <a:gd name="connsiteX11950" fmla="*/ 3426549 w 12194024"/>
              <a:gd name="connsiteY11950" fmla="*/ 1142538 h 2160250"/>
              <a:gd name="connsiteX11951" fmla="*/ 3440114 w 12194024"/>
              <a:gd name="connsiteY11951" fmla="*/ 1132111 h 2160250"/>
              <a:gd name="connsiteX11952" fmla="*/ 3450495 w 12194024"/>
              <a:gd name="connsiteY11952" fmla="*/ 1143691 h 2160250"/>
              <a:gd name="connsiteX11953" fmla="*/ 3437899 w 12194024"/>
              <a:gd name="connsiteY11953" fmla="*/ 1155134 h 2160250"/>
              <a:gd name="connsiteX11954" fmla="*/ 3546556 w 12194024"/>
              <a:gd name="connsiteY11954" fmla="*/ 1155134 h 2160250"/>
              <a:gd name="connsiteX11955" fmla="*/ 3535206 w 12194024"/>
              <a:gd name="connsiteY11955" fmla="*/ 1142538 h 2160250"/>
              <a:gd name="connsiteX11956" fmla="*/ 3548771 w 12194024"/>
              <a:gd name="connsiteY11956" fmla="*/ 1132111 h 2160250"/>
              <a:gd name="connsiteX11957" fmla="*/ 3559152 w 12194024"/>
              <a:gd name="connsiteY11957" fmla="*/ 1143691 h 2160250"/>
              <a:gd name="connsiteX11958" fmla="*/ 3546556 w 12194024"/>
              <a:gd name="connsiteY11958" fmla="*/ 1155134 h 2160250"/>
              <a:gd name="connsiteX11959" fmla="*/ 3654706 w 12194024"/>
              <a:gd name="connsiteY11959" fmla="*/ 1155134 h 2160250"/>
              <a:gd name="connsiteX11960" fmla="*/ 3643909 w 12194024"/>
              <a:gd name="connsiteY11960" fmla="*/ 1142077 h 2160250"/>
              <a:gd name="connsiteX11961" fmla="*/ 3655767 w 12194024"/>
              <a:gd name="connsiteY11961" fmla="*/ 1132111 h 2160250"/>
              <a:gd name="connsiteX11962" fmla="*/ 3667763 w 12194024"/>
              <a:gd name="connsiteY11962" fmla="*/ 1144153 h 2160250"/>
              <a:gd name="connsiteX11963" fmla="*/ 3654706 w 12194024"/>
              <a:gd name="connsiteY11963" fmla="*/ 1155134 h 2160250"/>
              <a:gd name="connsiteX11964" fmla="*/ 3763363 w 12194024"/>
              <a:gd name="connsiteY11964" fmla="*/ 1155134 h 2160250"/>
              <a:gd name="connsiteX11965" fmla="*/ 3752566 w 12194024"/>
              <a:gd name="connsiteY11965" fmla="*/ 1142077 h 2160250"/>
              <a:gd name="connsiteX11966" fmla="*/ 3764424 w 12194024"/>
              <a:gd name="connsiteY11966" fmla="*/ 1132111 h 2160250"/>
              <a:gd name="connsiteX11967" fmla="*/ 3776420 w 12194024"/>
              <a:gd name="connsiteY11967" fmla="*/ 1144153 h 2160250"/>
              <a:gd name="connsiteX11968" fmla="*/ 3763363 w 12194024"/>
              <a:gd name="connsiteY11968" fmla="*/ 1155134 h 2160250"/>
              <a:gd name="connsiteX11969" fmla="*/ 3872528 w 12194024"/>
              <a:gd name="connsiteY11969" fmla="*/ 1155134 h 2160250"/>
              <a:gd name="connsiteX11970" fmla="*/ 3861178 w 12194024"/>
              <a:gd name="connsiteY11970" fmla="*/ 1142538 h 2160250"/>
              <a:gd name="connsiteX11971" fmla="*/ 3874743 w 12194024"/>
              <a:gd name="connsiteY11971" fmla="*/ 1132111 h 2160250"/>
              <a:gd name="connsiteX11972" fmla="*/ 3885124 w 12194024"/>
              <a:gd name="connsiteY11972" fmla="*/ 1143691 h 2160250"/>
              <a:gd name="connsiteX11973" fmla="*/ 3872528 w 12194024"/>
              <a:gd name="connsiteY11973" fmla="*/ 1155134 h 2160250"/>
              <a:gd name="connsiteX11974" fmla="*/ 3980308 w 12194024"/>
              <a:gd name="connsiteY11974" fmla="*/ 1155134 h 2160250"/>
              <a:gd name="connsiteX11975" fmla="*/ 3969973 w 12194024"/>
              <a:gd name="connsiteY11975" fmla="*/ 1141708 h 2160250"/>
              <a:gd name="connsiteX11976" fmla="*/ 3982154 w 12194024"/>
              <a:gd name="connsiteY11976" fmla="*/ 1132111 h 2160250"/>
              <a:gd name="connsiteX11977" fmla="*/ 3993643 w 12194024"/>
              <a:gd name="connsiteY11977" fmla="*/ 1144568 h 2160250"/>
              <a:gd name="connsiteX11978" fmla="*/ 3980308 w 12194024"/>
              <a:gd name="connsiteY11978" fmla="*/ 1155134 h 2160250"/>
              <a:gd name="connsiteX11979" fmla="*/ 4090073 w 12194024"/>
              <a:gd name="connsiteY11979" fmla="*/ 1155134 h 2160250"/>
              <a:gd name="connsiteX11980" fmla="*/ 4078538 w 12194024"/>
              <a:gd name="connsiteY11980" fmla="*/ 1144845 h 2160250"/>
              <a:gd name="connsiteX11981" fmla="*/ 4089704 w 12194024"/>
              <a:gd name="connsiteY11981" fmla="*/ 1132157 h 2160250"/>
              <a:gd name="connsiteX11982" fmla="*/ 4102438 w 12194024"/>
              <a:gd name="connsiteY11982" fmla="*/ 1143461 h 2160250"/>
              <a:gd name="connsiteX11983" fmla="*/ 4090073 w 12194024"/>
              <a:gd name="connsiteY11983" fmla="*/ 1155134 h 2160250"/>
              <a:gd name="connsiteX11984" fmla="*/ 4307433 w 12194024"/>
              <a:gd name="connsiteY11984" fmla="*/ 1155134 h 2160250"/>
              <a:gd name="connsiteX11985" fmla="*/ 4295899 w 12194024"/>
              <a:gd name="connsiteY11985" fmla="*/ 1144845 h 2160250"/>
              <a:gd name="connsiteX11986" fmla="*/ 4307064 w 12194024"/>
              <a:gd name="connsiteY11986" fmla="*/ 1132157 h 2160250"/>
              <a:gd name="connsiteX11987" fmla="*/ 4319799 w 12194024"/>
              <a:gd name="connsiteY11987" fmla="*/ 1143461 h 2160250"/>
              <a:gd name="connsiteX11988" fmla="*/ 4307433 w 12194024"/>
              <a:gd name="connsiteY11988" fmla="*/ 1155134 h 2160250"/>
              <a:gd name="connsiteX11989" fmla="*/ 4416275 w 12194024"/>
              <a:gd name="connsiteY11989" fmla="*/ 1155134 h 2160250"/>
              <a:gd name="connsiteX11990" fmla="*/ 4404418 w 12194024"/>
              <a:gd name="connsiteY11990" fmla="*/ 1142953 h 2160250"/>
              <a:gd name="connsiteX11991" fmla="*/ 4415537 w 12194024"/>
              <a:gd name="connsiteY11991" fmla="*/ 1132157 h 2160250"/>
              <a:gd name="connsiteX11992" fmla="*/ 4428410 w 12194024"/>
              <a:gd name="connsiteY11992" fmla="*/ 1143230 h 2160250"/>
              <a:gd name="connsiteX11993" fmla="*/ 4416275 w 12194024"/>
              <a:gd name="connsiteY11993" fmla="*/ 1155134 h 2160250"/>
              <a:gd name="connsiteX11994" fmla="*/ 4525486 w 12194024"/>
              <a:gd name="connsiteY11994" fmla="*/ 1155134 h 2160250"/>
              <a:gd name="connsiteX11995" fmla="*/ 4513028 w 12194024"/>
              <a:gd name="connsiteY11995" fmla="*/ 1143461 h 2160250"/>
              <a:gd name="connsiteX11996" fmla="*/ 4523687 w 12194024"/>
              <a:gd name="connsiteY11996" fmla="*/ 1132157 h 2160250"/>
              <a:gd name="connsiteX11997" fmla="*/ 4537021 w 12194024"/>
              <a:gd name="connsiteY11997" fmla="*/ 1142723 h 2160250"/>
              <a:gd name="connsiteX11998" fmla="*/ 4525486 w 12194024"/>
              <a:gd name="connsiteY11998" fmla="*/ 1155134 h 2160250"/>
              <a:gd name="connsiteX11999" fmla="*/ 4632298 w 12194024"/>
              <a:gd name="connsiteY11999" fmla="*/ 1155134 h 2160250"/>
              <a:gd name="connsiteX12000" fmla="*/ 4621963 w 12194024"/>
              <a:gd name="connsiteY12000" fmla="*/ 1141708 h 2160250"/>
              <a:gd name="connsiteX12001" fmla="*/ 4634143 w 12194024"/>
              <a:gd name="connsiteY12001" fmla="*/ 1132111 h 2160250"/>
              <a:gd name="connsiteX12002" fmla="*/ 4645632 w 12194024"/>
              <a:gd name="connsiteY12002" fmla="*/ 1144568 h 2160250"/>
              <a:gd name="connsiteX12003" fmla="*/ 4632298 w 12194024"/>
              <a:gd name="connsiteY12003" fmla="*/ 1155134 h 2160250"/>
              <a:gd name="connsiteX12004" fmla="*/ 4850028 w 12194024"/>
              <a:gd name="connsiteY12004" fmla="*/ 1155134 h 2160250"/>
              <a:gd name="connsiteX12005" fmla="*/ 4839231 w 12194024"/>
              <a:gd name="connsiteY12005" fmla="*/ 1142077 h 2160250"/>
              <a:gd name="connsiteX12006" fmla="*/ 4851089 w 12194024"/>
              <a:gd name="connsiteY12006" fmla="*/ 1132111 h 2160250"/>
              <a:gd name="connsiteX12007" fmla="*/ 4863084 w 12194024"/>
              <a:gd name="connsiteY12007" fmla="*/ 1144153 h 2160250"/>
              <a:gd name="connsiteX12008" fmla="*/ 4850028 w 12194024"/>
              <a:gd name="connsiteY12008" fmla="*/ 1155134 h 2160250"/>
              <a:gd name="connsiteX12009" fmla="*/ 5067895 w 12194024"/>
              <a:gd name="connsiteY12009" fmla="*/ 1155134 h 2160250"/>
              <a:gd name="connsiteX12010" fmla="*/ 5056545 w 12194024"/>
              <a:gd name="connsiteY12010" fmla="*/ 1142538 h 2160250"/>
              <a:gd name="connsiteX12011" fmla="*/ 5070110 w 12194024"/>
              <a:gd name="connsiteY12011" fmla="*/ 1132111 h 2160250"/>
              <a:gd name="connsiteX12012" fmla="*/ 5080491 w 12194024"/>
              <a:gd name="connsiteY12012" fmla="*/ 1143691 h 2160250"/>
              <a:gd name="connsiteX12013" fmla="*/ 5067895 w 12194024"/>
              <a:gd name="connsiteY12013" fmla="*/ 1155134 h 2160250"/>
              <a:gd name="connsiteX12014" fmla="*/ 5285164 w 12194024"/>
              <a:gd name="connsiteY12014" fmla="*/ 1155134 h 2160250"/>
              <a:gd name="connsiteX12015" fmla="*/ 5273859 w 12194024"/>
              <a:gd name="connsiteY12015" fmla="*/ 1142492 h 2160250"/>
              <a:gd name="connsiteX12016" fmla="*/ 5285348 w 12194024"/>
              <a:gd name="connsiteY12016" fmla="*/ 1132157 h 2160250"/>
              <a:gd name="connsiteX12017" fmla="*/ 5297852 w 12194024"/>
              <a:gd name="connsiteY12017" fmla="*/ 1143738 h 2160250"/>
              <a:gd name="connsiteX12018" fmla="*/ 5285164 w 12194024"/>
              <a:gd name="connsiteY12018" fmla="*/ 1155134 h 2160250"/>
              <a:gd name="connsiteX12019" fmla="*/ 5394282 w 12194024"/>
              <a:gd name="connsiteY12019" fmla="*/ 1155134 h 2160250"/>
              <a:gd name="connsiteX12020" fmla="*/ 5382425 w 12194024"/>
              <a:gd name="connsiteY12020" fmla="*/ 1142953 h 2160250"/>
              <a:gd name="connsiteX12021" fmla="*/ 5393544 w 12194024"/>
              <a:gd name="connsiteY12021" fmla="*/ 1132157 h 2160250"/>
              <a:gd name="connsiteX12022" fmla="*/ 5406416 w 12194024"/>
              <a:gd name="connsiteY12022" fmla="*/ 1143230 h 2160250"/>
              <a:gd name="connsiteX12023" fmla="*/ 5394282 w 12194024"/>
              <a:gd name="connsiteY12023" fmla="*/ 1155134 h 2160250"/>
              <a:gd name="connsiteX12024" fmla="*/ 5611597 w 12194024"/>
              <a:gd name="connsiteY12024" fmla="*/ 1155134 h 2160250"/>
              <a:gd name="connsiteX12025" fmla="*/ 5599785 w 12194024"/>
              <a:gd name="connsiteY12025" fmla="*/ 1142907 h 2160250"/>
              <a:gd name="connsiteX12026" fmla="*/ 5610905 w 12194024"/>
              <a:gd name="connsiteY12026" fmla="*/ 1132157 h 2160250"/>
              <a:gd name="connsiteX12027" fmla="*/ 5623731 w 12194024"/>
              <a:gd name="connsiteY12027" fmla="*/ 1143322 h 2160250"/>
              <a:gd name="connsiteX12028" fmla="*/ 5611597 w 12194024"/>
              <a:gd name="connsiteY12028" fmla="*/ 1155134 h 2160250"/>
              <a:gd name="connsiteX12029" fmla="*/ 5718639 w 12194024"/>
              <a:gd name="connsiteY12029" fmla="*/ 1155134 h 2160250"/>
              <a:gd name="connsiteX12030" fmla="*/ 5708350 w 12194024"/>
              <a:gd name="connsiteY12030" fmla="*/ 1143461 h 2160250"/>
              <a:gd name="connsiteX12031" fmla="*/ 5721177 w 12194024"/>
              <a:gd name="connsiteY12031" fmla="*/ 1132111 h 2160250"/>
              <a:gd name="connsiteX12032" fmla="*/ 5732296 w 12194024"/>
              <a:gd name="connsiteY12032" fmla="*/ 1144891 h 2160250"/>
              <a:gd name="connsiteX12033" fmla="*/ 5718639 w 12194024"/>
              <a:gd name="connsiteY12033" fmla="*/ 1155134 h 2160250"/>
              <a:gd name="connsiteX12034" fmla="*/ 5827850 w 12194024"/>
              <a:gd name="connsiteY12034" fmla="*/ 1155134 h 2160250"/>
              <a:gd name="connsiteX12035" fmla="*/ 5817006 w 12194024"/>
              <a:gd name="connsiteY12035" fmla="*/ 1144015 h 2160250"/>
              <a:gd name="connsiteX12036" fmla="*/ 5829188 w 12194024"/>
              <a:gd name="connsiteY12036" fmla="*/ 1132157 h 2160250"/>
              <a:gd name="connsiteX12037" fmla="*/ 5840999 w 12194024"/>
              <a:gd name="connsiteY12037" fmla="*/ 1144338 h 2160250"/>
              <a:gd name="connsiteX12038" fmla="*/ 5827850 w 12194024"/>
              <a:gd name="connsiteY12038" fmla="*/ 1155134 h 2160250"/>
              <a:gd name="connsiteX12039" fmla="*/ 5936691 w 12194024"/>
              <a:gd name="connsiteY12039" fmla="*/ 1155134 h 2160250"/>
              <a:gd name="connsiteX12040" fmla="*/ 5925895 w 12194024"/>
              <a:gd name="connsiteY12040" fmla="*/ 1142077 h 2160250"/>
              <a:gd name="connsiteX12041" fmla="*/ 5937752 w 12194024"/>
              <a:gd name="connsiteY12041" fmla="*/ 1132111 h 2160250"/>
              <a:gd name="connsiteX12042" fmla="*/ 5949748 w 12194024"/>
              <a:gd name="connsiteY12042" fmla="*/ 1144153 h 2160250"/>
              <a:gd name="connsiteX12043" fmla="*/ 5936691 w 12194024"/>
              <a:gd name="connsiteY12043" fmla="*/ 1155134 h 2160250"/>
              <a:gd name="connsiteX12044" fmla="*/ 6045810 w 12194024"/>
              <a:gd name="connsiteY12044" fmla="*/ 1155134 h 2160250"/>
              <a:gd name="connsiteX12045" fmla="*/ 6034505 w 12194024"/>
              <a:gd name="connsiteY12045" fmla="*/ 1142492 h 2160250"/>
              <a:gd name="connsiteX12046" fmla="*/ 6045994 w 12194024"/>
              <a:gd name="connsiteY12046" fmla="*/ 1132157 h 2160250"/>
              <a:gd name="connsiteX12047" fmla="*/ 6058498 w 12194024"/>
              <a:gd name="connsiteY12047" fmla="*/ 1143738 h 2160250"/>
              <a:gd name="connsiteX12048" fmla="*/ 6045810 w 12194024"/>
              <a:gd name="connsiteY12048" fmla="*/ 1155134 h 2160250"/>
              <a:gd name="connsiteX12049" fmla="*/ 6365709 w 12194024"/>
              <a:gd name="connsiteY12049" fmla="*/ 1155134 h 2160250"/>
              <a:gd name="connsiteX12050" fmla="*/ 6355282 w 12194024"/>
              <a:gd name="connsiteY12050" fmla="*/ 1141754 h 2160250"/>
              <a:gd name="connsiteX12051" fmla="*/ 6367416 w 12194024"/>
              <a:gd name="connsiteY12051" fmla="*/ 1132111 h 2160250"/>
              <a:gd name="connsiteX12052" fmla="*/ 6378997 w 12194024"/>
              <a:gd name="connsiteY12052" fmla="*/ 1144476 h 2160250"/>
              <a:gd name="connsiteX12053" fmla="*/ 6365709 w 12194024"/>
              <a:gd name="connsiteY12053" fmla="*/ 1155134 h 2160250"/>
              <a:gd name="connsiteX12054" fmla="*/ 6691727 w 12194024"/>
              <a:gd name="connsiteY12054" fmla="*/ 1155134 h 2160250"/>
              <a:gd name="connsiteX12055" fmla="*/ 6681299 w 12194024"/>
              <a:gd name="connsiteY12055" fmla="*/ 1141754 h 2160250"/>
              <a:gd name="connsiteX12056" fmla="*/ 6693434 w 12194024"/>
              <a:gd name="connsiteY12056" fmla="*/ 1132111 h 2160250"/>
              <a:gd name="connsiteX12057" fmla="*/ 6705015 w 12194024"/>
              <a:gd name="connsiteY12057" fmla="*/ 1144476 h 2160250"/>
              <a:gd name="connsiteX12058" fmla="*/ 6691727 w 12194024"/>
              <a:gd name="connsiteY12058" fmla="*/ 1155134 h 2160250"/>
              <a:gd name="connsiteX12059" fmla="*/ 6910055 w 12194024"/>
              <a:gd name="connsiteY12059" fmla="*/ 1155134 h 2160250"/>
              <a:gd name="connsiteX12060" fmla="*/ 6898521 w 12194024"/>
              <a:gd name="connsiteY12060" fmla="*/ 1144845 h 2160250"/>
              <a:gd name="connsiteX12061" fmla="*/ 6909687 w 12194024"/>
              <a:gd name="connsiteY12061" fmla="*/ 1132157 h 2160250"/>
              <a:gd name="connsiteX12062" fmla="*/ 6922421 w 12194024"/>
              <a:gd name="connsiteY12062" fmla="*/ 1143461 h 2160250"/>
              <a:gd name="connsiteX12063" fmla="*/ 6910055 w 12194024"/>
              <a:gd name="connsiteY12063" fmla="*/ 1155134 h 2160250"/>
              <a:gd name="connsiteX12064" fmla="*/ 7019451 w 12194024"/>
              <a:gd name="connsiteY12064" fmla="*/ 1155134 h 2160250"/>
              <a:gd name="connsiteX12065" fmla="*/ 7006994 w 12194024"/>
              <a:gd name="connsiteY12065" fmla="*/ 1143461 h 2160250"/>
              <a:gd name="connsiteX12066" fmla="*/ 7017652 w 12194024"/>
              <a:gd name="connsiteY12066" fmla="*/ 1132157 h 2160250"/>
              <a:gd name="connsiteX12067" fmla="*/ 7030986 w 12194024"/>
              <a:gd name="connsiteY12067" fmla="*/ 1142723 h 2160250"/>
              <a:gd name="connsiteX12068" fmla="*/ 7019451 w 12194024"/>
              <a:gd name="connsiteY12068" fmla="*/ 1155134 h 2160250"/>
              <a:gd name="connsiteX12069" fmla="*/ 7126540 w 12194024"/>
              <a:gd name="connsiteY12069" fmla="*/ 1155134 h 2160250"/>
              <a:gd name="connsiteX12070" fmla="*/ 7115697 w 12194024"/>
              <a:gd name="connsiteY12070" fmla="*/ 1144015 h 2160250"/>
              <a:gd name="connsiteX12071" fmla="*/ 7127878 w 12194024"/>
              <a:gd name="connsiteY12071" fmla="*/ 1132157 h 2160250"/>
              <a:gd name="connsiteX12072" fmla="*/ 7139690 w 12194024"/>
              <a:gd name="connsiteY12072" fmla="*/ 1144338 h 2160250"/>
              <a:gd name="connsiteX12073" fmla="*/ 7126540 w 12194024"/>
              <a:gd name="connsiteY12073" fmla="*/ 1155134 h 2160250"/>
              <a:gd name="connsiteX12074" fmla="*/ 7235058 w 12194024"/>
              <a:gd name="connsiteY12074" fmla="*/ 1155134 h 2160250"/>
              <a:gd name="connsiteX12075" fmla="*/ 7224631 w 12194024"/>
              <a:gd name="connsiteY12075" fmla="*/ 1141754 h 2160250"/>
              <a:gd name="connsiteX12076" fmla="*/ 7236765 w 12194024"/>
              <a:gd name="connsiteY12076" fmla="*/ 1132111 h 2160250"/>
              <a:gd name="connsiteX12077" fmla="*/ 7248347 w 12194024"/>
              <a:gd name="connsiteY12077" fmla="*/ 1144476 h 2160250"/>
              <a:gd name="connsiteX12078" fmla="*/ 7235058 w 12194024"/>
              <a:gd name="connsiteY12078" fmla="*/ 1155134 h 2160250"/>
              <a:gd name="connsiteX12079" fmla="*/ 7343301 w 12194024"/>
              <a:gd name="connsiteY12079" fmla="*/ 1155134 h 2160250"/>
              <a:gd name="connsiteX12080" fmla="*/ 7333011 w 12194024"/>
              <a:gd name="connsiteY12080" fmla="*/ 1143461 h 2160250"/>
              <a:gd name="connsiteX12081" fmla="*/ 7345838 w 12194024"/>
              <a:gd name="connsiteY12081" fmla="*/ 1132111 h 2160250"/>
              <a:gd name="connsiteX12082" fmla="*/ 7356958 w 12194024"/>
              <a:gd name="connsiteY12082" fmla="*/ 1144892 h 2160250"/>
              <a:gd name="connsiteX12083" fmla="*/ 7343301 w 12194024"/>
              <a:gd name="connsiteY12083" fmla="*/ 1155134 h 2160250"/>
              <a:gd name="connsiteX12084" fmla="*/ 7560892 w 12194024"/>
              <a:gd name="connsiteY12084" fmla="*/ 1155134 h 2160250"/>
              <a:gd name="connsiteX12085" fmla="*/ 7550279 w 12194024"/>
              <a:gd name="connsiteY12085" fmla="*/ 1143692 h 2160250"/>
              <a:gd name="connsiteX12086" fmla="*/ 7562921 w 12194024"/>
              <a:gd name="connsiteY12086" fmla="*/ 1132111 h 2160250"/>
              <a:gd name="connsiteX12087" fmla="*/ 7574318 w 12194024"/>
              <a:gd name="connsiteY12087" fmla="*/ 1144661 h 2160250"/>
              <a:gd name="connsiteX12088" fmla="*/ 7560892 w 12194024"/>
              <a:gd name="connsiteY12088" fmla="*/ 1155134 h 2160250"/>
              <a:gd name="connsiteX12089" fmla="*/ 7670934 w 12194024"/>
              <a:gd name="connsiteY12089" fmla="*/ 1155134 h 2160250"/>
              <a:gd name="connsiteX12090" fmla="*/ 7659076 w 12194024"/>
              <a:gd name="connsiteY12090" fmla="*/ 1142953 h 2160250"/>
              <a:gd name="connsiteX12091" fmla="*/ 7670195 w 12194024"/>
              <a:gd name="connsiteY12091" fmla="*/ 1132157 h 2160250"/>
              <a:gd name="connsiteX12092" fmla="*/ 7683067 w 12194024"/>
              <a:gd name="connsiteY12092" fmla="*/ 1143230 h 2160250"/>
              <a:gd name="connsiteX12093" fmla="*/ 7670934 w 12194024"/>
              <a:gd name="connsiteY12093" fmla="*/ 1155134 h 2160250"/>
              <a:gd name="connsiteX12094" fmla="*/ 7780097 w 12194024"/>
              <a:gd name="connsiteY12094" fmla="*/ 1155134 h 2160250"/>
              <a:gd name="connsiteX12095" fmla="*/ 7767640 w 12194024"/>
              <a:gd name="connsiteY12095" fmla="*/ 1143461 h 2160250"/>
              <a:gd name="connsiteX12096" fmla="*/ 7778299 w 12194024"/>
              <a:gd name="connsiteY12096" fmla="*/ 1132157 h 2160250"/>
              <a:gd name="connsiteX12097" fmla="*/ 7791633 w 12194024"/>
              <a:gd name="connsiteY12097" fmla="*/ 1142723 h 2160250"/>
              <a:gd name="connsiteX12098" fmla="*/ 7780097 w 12194024"/>
              <a:gd name="connsiteY12098" fmla="*/ 1155134 h 2160250"/>
              <a:gd name="connsiteX12099" fmla="*/ 7887324 w 12194024"/>
              <a:gd name="connsiteY12099" fmla="*/ 1155134 h 2160250"/>
              <a:gd name="connsiteX12100" fmla="*/ 7876528 w 12194024"/>
              <a:gd name="connsiteY12100" fmla="*/ 1142077 h 2160250"/>
              <a:gd name="connsiteX12101" fmla="*/ 7888386 w 12194024"/>
              <a:gd name="connsiteY12101" fmla="*/ 1132111 h 2160250"/>
              <a:gd name="connsiteX12102" fmla="*/ 7900382 w 12194024"/>
              <a:gd name="connsiteY12102" fmla="*/ 1144153 h 2160250"/>
              <a:gd name="connsiteX12103" fmla="*/ 7887324 w 12194024"/>
              <a:gd name="connsiteY12103" fmla="*/ 1155134 h 2160250"/>
              <a:gd name="connsiteX12104" fmla="*/ 7997458 w 12194024"/>
              <a:gd name="connsiteY12104" fmla="*/ 1155134 h 2160250"/>
              <a:gd name="connsiteX12105" fmla="*/ 7985001 w 12194024"/>
              <a:gd name="connsiteY12105" fmla="*/ 1143461 h 2160250"/>
              <a:gd name="connsiteX12106" fmla="*/ 7995659 w 12194024"/>
              <a:gd name="connsiteY12106" fmla="*/ 1132157 h 2160250"/>
              <a:gd name="connsiteX12107" fmla="*/ 8008993 w 12194024"/>
              <a:gd name="connsiteY12107" fmla="*/ 1142723 h 2160250"/>
              <a:gd name="connsiteX12108" fmla="*/ 7997458 w 12194024"/>
              <a:gd name="connsiteY12108" fmla="*/ 1155134 h 2160250"/>
              <a:gd name="connsiteX12109" fmla="*/ 8105377 w 12194024"/>
              <a:gd name="connsiteY12109" fmla="*/ 1155134 h 2160250"/>
              <a:gd name="connsiteX12110" fmla="*/ 8093842 w 12194024"/>
              <a:gd name="connsiteY12110" fmla="*/ 1144845 h 2160250"/>
              <a:gd name="connsiteX12111" fmla="*/ 8105008 w 12194024"/>
              <a:gd name="connsiteY12111" fmla="*/ 1132157 h 2160250"/>
              <a:gd name="connsiteX12112" fmla="*/ 8117742 w 12194024"/>
              <a:gd name="connsiteY12112" fmla="*/ 1143461 h 2160250"/>
              <a:gd name="connsiteX12113" fmla="*/ 8105377 w 12194024"/>
              <a:gd name="connsiteY12113" fmla="*/ 1155134 h 2160250"/>
              <a:gd name="connsiteX12114" fmla="*/ 8321999 w 12194024"/>
              <a:gd name="connsiteY12114" fmla="*/ 1155134 h 2160250"/>
              <a:gd name="connsiteX12115" fmla="*/ 8311203 w 12194024"/>
              <a:gd name="connsiteY12115" fmla="*/ 1142077 h 2160250"/>
              <a:gd name="connsiteX12116" fmla="*/ 8323060 w 12194024"/>
              <a:gd name="connsiteY12116" fmla="*/ 1132111 h 2160250"/>
              <a:gd name="connsiteX12117" fmla="*/ 8335057 w 12194024"/>
              <a:gd name="connsiteY12117" fmla="*/ 1144153 h 2160250"/>
              <a:gd name="connsiteX12118" fmla="*/ 8321999 w 12194024"/>
              <a:gd name="connsiteY12118" fmla="*/ 1155134 h 2160250"/>
              <a:gd name="connsiteX12119" fmla="*/ 8431395 w 12194024"/>
              <a:gd name="connsiteY12119" fmla="*/ 1155134 h 2160250"/>
              <a:gd name="connsiteX12120" fmla="*/ 8419860 w 12194024"/>
              <a:gd name="connsiteY12120" fmla="*/ 1144845 h 2160250"/>
              <a:gd name="connsiteX12121" fmla="*/ 8431026 w 12194024"/>
              <a:gd name="connsiteY12121" fmla="*/ 1132157 h 2160250"/>
              <a:gd name="connsiteX12122" fmla="*/ 8443760 w 12194024"/>
              <a:gd name="connsiteY12122" fmla="*/ 1143461 h 2160250"/>
              <a:gd name="connsiteX12123" fmla="*/ 8431395 w 12194024"/>
              <a:gd name="connsiteY12123" fmla="*/ 1155134 h 2160250"/>
              <a:gd name="connsiteX12124" fmla="*/ 8540237 w 12194024"/>
              <a:gd name="connsiteY12124" fmla="*/ 1155134 h 2160250"/>
              <a:gd name="connsiteX12125" fmla="*/ 8528379 w 12194024"/>
              <a:gd name="connsiteY12125" fmla="*/ 1142953 h 2160250"/>
              <a:gd name="connsiteX12126" fmla="*/ 8539499 w 12194024"/>
              <a:gd name="connsiteY12126" fmla="*/ 1132157 h 2160250"/>
              <a:gd name="connsiteX12127" fmla="*/ 8552372 w 12194024"/>
              <a:gd name="connsiteY12127" fmla="*/ 1143230 h 2160250"/>
              <a:gd name="connsiteX12128" fmla="*/ 8540237 w 12194024"/>
              <a:gd name="connsiteY12128" fmla="*/ 1155134 h 2160250"/>
              <a:gd name="connsiteX12129" fmla="*/ 8756212 w 12194024"/>
              <a:gd name="connsiteY12129" fmla="*/ 1155134 h 2160250"/>
              <a:gd name="connsiteX12130" fmla="*/ 8745601 w 12194024"/>
              <a:gd name="connsiteY12130" fmla="*/ 1143692 h 2160250"/>
              <a:gd name="connsiteX12131" fmla="*/ 8758243 w 12194024"/>
              <a:gd name="connsiteY12131" fmla="*/ 1132111 h 2160250"/>
              <a:gd name="connsiteX12132" fmla="*/ 8769639 w 12194024"/>
              <a:gd name="connsiteY12132" fmla="*/ 1144661 h 2160250"/>
              <a:gd name="connsiteX12133" fmla="*/ 8756212 w 12194024"/>
              <a:gd name="connsiteY12133" fmla="*/ 1155134 h 2160250"/>
              <a:gd name="connsiteX12134" fmla="*/ 9299637 w 12194024"/>
              <a:gd name="connsiteY12134" fmla="*/ 1155134 h 2160250"/>
              <a:gd name="connsiteX12135" fmla="*/ 9289302 w 12194024"/>
              <a:gd name="connsiteY12135" fmla="*/ 1141708 h 2160250"/>
              <a:gd name="connsiteX12136" fmla="*/ 9301483 w 12194024"/>
              <a:gd name="connsiteY12136" fmla="*/ 1132111 h 2160250"/>
              <a:gd name="connsiteX12137" fmla="*/ 9312971 w 12194024"/>
              <a:gd name="connsiteY12137" fmla="*/ 1144569 h 2160250"/>
              <a:gd name="connsiteX12138" fmla="*/ 9299637 w 12194024"/>
              <a:gd name="connsiteY12138" fmla="*/ 1155134 h 2160250"/>
              <a:gd name="connsiteX12139" fmla="*/ 9517875 w 12194024"/>
              <a:gd name="connsiteY12139" fmla="*/ 1155134 h 2160250"/>
              <a:gd name="connsiteX12140" fmla="*/ 9506525 w 12194024"/>
              <a:gd name="connsiteY12140" fmla="*/ 1142538 h 2160250"/>
              <a:gd name="connsiteX12141" fmla="*/ 9520089 w 12194024"/>
              <a:gd name="connsiteY12141" fmla="*/ 1132111 h 2160250"/>
              <a:gd name="connsiteX12142" fmla="*/ 9530471 w 12194024"/>
              <a:gd name="connsiteY12142" fmla="*/ 1143692 h 2160250"/>
              <a:gd name="connsiteX12143" fmla="*/ 9517875 w 12194024"/>
              <a:gd name="connsiteY12143" fmla="*/ 1155134 h 2160250"/>
              <a:gd name="connsiteX12144" fmla="*/ 9626531 w 12194024"/>
              <a:gd name="connsiteY12144" fmla="*/ 1155134 h 2160250"/>
              <a:gd name="connsiteX12145" fmla="*/ 9615182 w 12194024"/>
              <a:gd name="connsiteY12145" fmla="*/ 1142538 h 2160250"/>
              <a:gd name="connsiteX12146" fmla="*/ 9628747 w 12194024"/>
              <a:gd name="connsiteY12146" fmla="*/ 1132111 h 2160250"/>
              <a:gd name="connsiteX12147" fmla="*/ 9639127 w 12194024"/>
              <a:gd name="connsiteY12147" fmla="*/ 1143692 h 2160250"/>
              <a:gd name="connsiteX12148" fmla="*/ 9626531 w 12194024"/>
              <a:gd name="connsiteY12148" fmla="*/ 1155134 h 2160250"/>
              <a:gd name="connsiteX12149" fmla="*/ 9734681 w 12194024"/>
              <a:gd name="connsiteY12149" fmla="*/ 1155134 h 2160250"/>
              <a:gd name="connsiteX12150" fmla="*/ 9723885 w 12194024"/>
              <a:gd name="connsiteY12150" fmla="*/ 1142077 h 2160250"/>
              <a:gd name="connsiteX12151" fmla="*/ 9735742 w 12194024"/>
              <a:gd name="connsiteY12151" fmla="*/ 1132111 h 2160250"/>
              <a:gd name="connsiteX12152" fmla="*/ 9747738 w 12194024"/>
              <a:gd name="connsiteY12152" fmla="*/ 1144153 h 2160250"/>
              <a:gd name="connsiteX12153" fmla="*/ 9734681 w 12194024"/>
              <a:gd name="connsiteY12153" fmla="*/ 1155134 h 2160250"/>
              <a:gd name="connsiteX12154" fmla="*/ 9843338 w 12194024"/>
              <a:gd name="connsiteY12154" fmla="*/ 1155134 h 2160250"/>
              <a:gd name="connsiteX12155" fmla="*/ 9832542 w 12194024"/>
              <a:gd name="connsiteY12155" fmla="*/ 1142077 h 2160250"/>
              <a:gd name="connsiteX12156" fmla="*/ 9844400 w 12194024"/>
              <a:gd name="connsiteY12156" fmla="*/ 1132111 h 2160250"/>
              <a:gd name="connsiteX12157" fmla="*/ 9856396 w 12194024"/>
              <a:gd name="connsiteY12157" fmla="*/ 1144153 h 2160250"/>
              <a:gd name="connsiteX12158" fmla="*/ 9843338 w 12194024"/>
              <a:gd name="connsiteY12158" fmla="*/ 1155134 h 2160250"/>
              <a:gd name="connsiteX12159" fmla="*/ 9952502 w 12194024"/>
              <a:gd name="connsiteY12159" fmla="*/ 1155134 h 2160250"/>
              <a:gd name="connsiteX12160" fmla="*/ 9941152 w 12194024"/>
              <a:gd name="connsiteY12160" fmla="*/ 1142538 h 2160250"/>
              <a:gd name="connsiteX12161" fmla="*/ 9954718 w 12194024"/>
              <a:gd name="connsiteY12161" fmla="*/ 1132111 h 2160250"/>
              <a:gd name="connsiteX12162" fmla="*/ 9965098 w 12194024"/>
              <a:gd name="connsiteY12162" fmla="*/ 1143692 h 2160250"/>
              <a:gd name="connsiteX12163" fmla="*/ 9952502 w 12194024"/>
              <a:gd name="connsiteY12163" fmla="*/ 1155134 h 2160250"/>
              <a:gd name="connsiteX12164" fmla="*/ 10060283 w 12194024"/>
              <a:gd name="connsiteY12164" fmla="*/ 1155134 h 2160250"/>
              <a:gd name="connsiteX12165" fmla="*/ 10049948 w 12194024"/>
              <a:gd name="connsiteY12165" fmla="*/ 1141708 h 2160250"/>
              <a:gd name="connsiteX12166" fmla="*/ 10062129 w 12194024"/>
              <a:gd name="connsiteY12166" fmla="*/ 1132111 h 2160250"/>
              <a:gd name="connsiteX12167" fmla="*/ 10073617 w 12194024"/>
              <a:gd name="connsiteY12167" fmla="*/ 1144569 h 2160250"/>
              <a:gd name="connsiteX12168" fmla="*/ 10060283 w 12194024"/>
              <a:gd name="connsiteY12168" fmla="*/ 1155134 h 2160250"/>
              <a:gd name="connsiteX12169" fmla="*/ 10170048 w 12194024"/>
              <a:gd name="connsiteY12169" fmla="*/ 1155134 h 2160250"/>
              <a:gd name="connsiteX12170" fmla="*/ 10158513 w 12194024"/>
              <a:gd name="connsiteY12170" fmla="*/ 1144845 h 2160250"/>
              <a:gd name="connsiteX12171" fmla="*/ 10169679 w 12194024"/>
              <a:gd name="connsiteY12171" fmla="*/ 1132157 h 2160250"/>
              <a:gd name="connsiteX12172" fmla="*/ 10182413 w 12194024"/>
              <a:gd name="connsiteY12172" fmla="*/ 1143461 h 2160250"/>
              <a:gd name="connsiteX12173" fmla="*/ 10170048 w 12194024"/>
              <a:gd name="connsiteY12173" fmla="*/ 1155134 h 2160250"/>
              <a:gd name="connsiteX12174" fmla="*/ 10387409 w 12194024"/>
              <a:gd name="connsiteY12174" fmla="*/ 1155134 h 2160250"/>
              <a:gd name="connsiteX12175" fmla="*/ 10375874 w 12194024"/>
              <a:gd name="connsiteY12175" fmla="*/ 1144845 h 2160250"/>
              <a:gd name="connsiteX12176" fmla="*/ 10387040 w 12194024"/>
              <a:gd name="connsiteY12176" fmla="*/ 1132157 h 2160250"/>
              <a:gd name="connsiteX12177" fmla="*/ 10399774 w 12194024"/>
              <a:gd name="connsiteY12177" fmla="*/ 1143461 h 2160250"/>
              <a:gd name="connsiteX12178" fmla="*/ 10387409 w 12194024"/>
              <a:gd name="connsiteY12178" fmla="*/ 1155134 h 2160250"/>
              <a:gd name="connsiteX12179" fmla="*/ 10496251 w 12194024"/>
              <a:gd name="connsiteY12179" fmla="*/ 1155134 h 2160250"/>
              <a:gd name="connsiteX12180" fmla="*/ 10484393 w 12194024"/>
              <a:gd name="connsiteY12180" fmla="*/ 1142953 h 2160250"/>
              <a:gd name="connsiteX12181" fmla="*/ 10495513 w 12194024"/>
              <a:gd name="connsiteY12181" fmla="*/ 1132157 h 2160250"/>
              <a:gd name="connsiteX12182" fmla="*/ 10508385 w 12194024"/>
              <a:gd name="connsiteY12182" fmla="*/ 1143230 h 2160250"/>
              <a:gd name="connsiteX12183" fmla="*/ 10496251 w 12194024"/>
              <a:gd name="connsiteY12183" fmla="*/ 1155134 h 2160250"/>
              <a:gd name="connsiteX12184" fmla="*/ 10605461 w 12194024"/>
              <a:gd name="connsiteY12184" fmla="*/ 1155134 h 2160250"/>
              <a:gd name="connsiteX12185" fmla="*/ 10593003 w 12194024"/>
              <a:gd name="connsiteY12185" fmla="*/ 1143461 h 2160250"/>
              <a:gd name="connsiteX12186" fmla="*/ 10603662 w 12194024"/>
              <a:gd name="connsiteY12186" fmla="*/ 1132157 h 2160250"/>
              <a:gd name="connsiteX12187" fmla="*/ 10616996 w 12194024"/>
              <a:gd name="connsiteY12187" fmla="*/ 1142723 h 2160250"/>
              <a:gd name="connsiteX12188" fmla="*/ 10605461 w 12194024"/>
              <a:gd name="connsiteY12188" fmla="*/ 1155134 h 2160250"/>
              <a:gd name="connsiteX12189" fmla="*/ 10712272 w 12194024"/>
              <a:gd name="connsiteY12189" fmla="*/ 1155134 h 2160250"/>
              <a:gd name="connsiteX12190" fmla="*/ 10701938 w 12194024"/>
              <a:gd name="connsiteY12190" fmla="*/ 1141708 h 2160250"/>
              <a:gd name="connsiteX12191" fmla="*/ 10714118 w 12194024"/>
              <a:gd name="connsiteY12191" fmla="*/ 1132111 h 2160250"/>
              <a:gd name="connsiteX12192" fmla="*/ 10725607 w 12194024"/>
              <a:gd name="connsiteY12192" fmla="*/ 1144569 h 2160250"/>
              <a:gd name="connsiteX12193" fmla="*/ 10712272 w 12194024"/>
              <a:gd name="connsiteY12193" fmla="*/ 1155134 h 2160250"/>
              <a:gd name="connsiteX12194" fmla="*/ 10930002 w 12194024"/>
              <a:gd name="connsiteY12194" fmla="*/ 1155134 h 2160250"/>
              <a:gd name="connsiteX12195" fmla="*/ 10919205 w 12194024"/>
              <a:gd name="connsiteY12195" fmla="*/ 1142077 h 2160250"/>
              <a:gd name="connsiteX12196" fmla="*/ 10931063 w 12194024"/>
              <a:gd name="connsiteY12196" fmla="*/ 1132111 h 2160250"/>
              <a:gd name="connsiteX12197" fmla="*/ 10943059 w 12194024"/>
              <a:gd name="connsiteY12197" fmla="*/ 1144153 h 2160250"/>
              <a:gd name="connsiteX12198" fmla="*/ 10930002 w 12194024"/>
              <a:gd name="connsiteY12198" fmla="*/ 1155134 h 2160250"/>
              <a:gd name="connsiteX12199" fmla="*/ 11147870 w 12194024"/>
              <a:gd name="connsiteY12199" fmla="*/ 1155134 h 2160250"/>
              <a:gd name="connsiteX12200" fmla="*/ 11136520 w 12194024"/>
              <a:gd name="connsiteY12200" fmla="*/ 1142538 h 2160250"/>
              <a:gd name="connsiteX12201" fmla="*/ 11150085 w 12194024"/>
              <a:gd name="connsiteY12201" fmla="*/ 1132111 h 2160250"/>
              <a:gd name="connsiteX12202" fmla="*/ 11160466 w 12194024"/>
              <a:gd name="connsiteY12202" fmla="*/ 1143692 h 2160250"/>
              <a:gd name="connsiteX12203" fmla="*/ 11147870 w 12194024"/>
              <a:gd name="connsiteY12203" fmla="*/ 1155134 h 2160250"/>
              <a:gd name="connsiteX12204" fmla="*/ 11365139 w 12194024"/>
              <a:gd name="connsiteY12204" fmla="*/ 1155134 h 2160250"/>
              <a:gd name="connsiteX12205" fmla="*/ 11353835 w 12194024"/>
              <a:gd name="connsiteY12205" fmla="*/ 1142492 h 2160250"/>
              <a:gd name="connsiteX12206" fmla="*/ 11365323 w 12194024"/>
              <a:gd name="connsiteY12206" fmla="*/ 1132157 h 2160250"/>
              <a:gd name="connsiteX12207" fmla="*/ 11377827 w 12194024"/>
              <a:gd name="connsiteY12207" fmla="*/ 1143738 h 2160250"/>
              <a:gd name="connsiteX12208" fmla="*/ 11365139 w 12194024"/>
              <a:gd name="connsiteY12208" fmla="*/ 1155134 h 2160250"/>
              <a:gd name="connsiteX12209" fmla="*/ 11474257 w 12194024"/>
              <a:gd name="connsiteY12209" fmla="*/ 1155134 h 2160250"/>
              <a:gd name="connsiteX12210" fmla="*/ 11462400 w 12194024"/>
              <a:gd name="connsiteY12210" fmla="*/ 1142953 h 2160250"/>
              <a:gd name="connsiteX12211" fmla="*/ 11473520 w 12194024"/>
              <a:gd name="connsiteY12211" fmla="*/ 1132157 h 2160250"/>
              <a:gd name="connsiteX12212" fmla="*/ 11486391 w 12194024"/>
              <a:gd name="connsiteY12212" fmla="*/ 1143230 h 2160250"/>
              <a:gd name="connsiteX12213" fmla="*/ 11474257 w 12194024"/>
              <a:gd name="connsiteY12213" fmla="*/ 1155134 h 2160250"/>
              <a:gd name="connsiteX12214" fmla="*/ 11691571 w 12194024"/>
              <a:gd name="connsiteY12214" fmla="*/ 1155134 h 2160250"/>
              <a:gd name="connsiteX12215" fmla="*/ 11679760 w 12194024"/>
              <a:gd name="connsiteY12215" fmla="*/ 1142907 h 2160250"/>
              <a:gd name="connsiteX12216" fmla="*/ 11690879 w 12194024"/>
              <a:gd name="connsiteY12216" fmla="*/ 1132157 h 2160250"/>
              <a:gd name="connsiteX12217" fmla="*/ 11703705 w 12194024"/>
              <a:gd name="connsiteY12217" fmla="*/ 1143323 h 2160250"/>
              <a:gd name="connsiteX12218" fmla="*/ 11691571 w 12194024"/>
              <a:gd name="connsiteY12218" fmla="*/ 1155134 h 2160250"/>
              <a:gd name="connsiteX12219" fmla="*/ 11798613 w 12194024"/>
              <a:gd name="connsiteY12219" fmla="*/ 1155134 h 2160250"/>
              <a:gd name="connsiteX12220" fmla="*/ 11788325 w 12194024"/>
              <a:gd name="connsiteY12220" fmla="*/ 1143461 h 2160250"/>
              <a:gd name="connsiteX12221" fmla="*/ 11801151 w 12194024"/>
              <a:gd name="connsiteY12221" fmla="*/ 1132111 h 2160250"/>
              <a:gd name="connsiteX12222" fmla="*/ 11812270 w 12194024"/>
              <a:gd name="connsiteY12222" fmla="*/ 1144892 h 2160250"/>
              <a:gd name="connsiteX12223" fmla="*/ 11798613 w 12194024"/>
              <a:gd name="connsiteY12223" fmla="*/ 1155134 h 2160250"/>
              <a:gd name="connsiteX12224" fmla="*/ 11907824 w 12194024"/>
              <a:gd name="connsiteY12224" fmla="*/ 1155134 h 2160250"/>
              <a:gd name="connsiteX12225" fmla="*/ 11896981 w 12194024"/>
              <a:gd name="connsiteY12225" fmla="*/ 1144015 h 2160250"/>
              <a:gd name="connsiteX12226" fmla="*/ 11909162 w 12194024"/>
              <a:gd name="connsiteY12226" fmla="*/ 1132157 h 2160250"/>
              <a:gd name="connsiteX12227" fmla="*/ 11920974 w 12194024"/>
              <a:gd name="connsiteY12227" fmla="*/ 1144338 h 2160250"/>
              <a:gd name="connsiteX12228" fmla="*/ 11907824 w 12194024"/>
              <a:gd name="connsiteY12228" fmla="*/ 1155134 h 2160250"/>
              <a:gd name="connsiteX12229" fmla="*/ 12016666 w 12194024"/>
              <a:gd name="connsiteY12229" fmla="*/ 1155134 h 2160250"/>
              <a:gd name="connsiteX12230" fmla="*/ 12005869 w 12194024"/>
              <a:gd name="connsiteY12230" fmla="*/ 1142077 h 2160250"/>
              <a:gd name="connsiteX12231" fmla="*/ 12017727 w 12194024"/>
              <a:gd name="connsiteY12231" fmla="*/ 1132111 h 2160250"/>
              <a:gd name="connsiteX12232" fmla="*/ 12029723 w 12194024"/>
              <a:gd name="connsiteY12232" fmla="*/ 1144153 h 2160250"/>
              <a:gd name="connsiteX12233" fmla="*/ 12016666 w 12194024"/>
              <a:gd name="connsiteY12233" fmla="*/ 1155134 h 2160250"/>
              <a:gd name="connsiteX12234" fmla="*/ 12125785 w 12194024"/>
              <a:gd name="connsiteY12234" fmla="*/ 1155134 h 2160250"/>
              <a:gd name="connsiteX12235" fmla="*/ 12114481 w 12194024"/>
              <a:gd name="connsiteY12235" fmla="*/ 1142492 h 2160250"/>
              <a:gd name="connsiteX12236" fmla="*/ 12125969 w 12194024"/>
              <a:gd name="connsiteY12236" fmla="*/ 1132157 h 2160250"/>
              <a:gd name="connsiteX12237" fmla="*/ 12138473 w 12194024"/>
              <a:gd name="connsiteY12237" fmla="*/ 1143738 h 2160250"/>
              <a:gd name="connsiteX12238" fmla="*/ 12125785 w 12194024"/>
              <a:gd name="connsiteY12238" fmla="*/ 1155134 h 2160250"/>
              <a:gd name="connsiteX12239" fmla="*/ 70403 w 12194024"/>
              <a:gd name="connsiteY12239" fmla="*/ 1155180 h 2160250"/>
              <a:gd name="connsiteX12240" fmla="*/ 57669 w 12194024"/>
              <a:gd name="connsiteY12240" fmla="*/ 1143738 h 2160250"/>
              <a:gd name="connsiteX12241" fmla="*/ 68097 w 12194024"/>
              <a:gd name="connsiteY12241" fmla="*/ 1132157 h 2160250"/>
              <a:gd name="connsiteX12242" fmla="*/ 81661 w 12194024"/>
              <a:gd name="connsiteY12242" fmla="*/ 1142492 h 2160250"/>
              <a:gd name="connsiteX12243" fmla="*/ 70403 w 12194024"/>
              <a:gd name="connsiteY12243" fmla="*/ 1155180 h 2160250"/>
              <a:gd name="connsiteX12244" fmla="*/ 178323 w 12194024"/>
              <a:gd name="connsiteY12244" fmla="*/ 1155180 h 2160250"/>
              <a:gd name="connsiteX12245" fmla="*/ 166419 w 12194024"/>
              <a:gd name="connsiteY12245" fmla="*/ 1142999 h 2160250"/>
              <a:gd name="connsiteX12246" fmla="*/ 177492 w 12194024"/>
              <a:gd name="connsiteY12246" fmla="*/ 1132157 h 2160250"/>
              <a:gd name="connsiteX12247" fmla="*/ 190411 w 12194024"/>
              <a:gd name="connsiteY12247" fmla="*/ 1143276 h 2160250"/>
              <a:gd name="connsiteX12248" fmla="*/ 178323 w 12194024"/>
              <a:gd name="connsiteY12248" fmla="*/ 1155180 h 2160250"/>
              <a:gd name="connsiteX12249" fmla="*/ 396422 w 12194024"/>
              <a:gd name="connsiteY12249" fmla="*/ 1155180 h 2160250"/>
              <a:gd name="connsiteX12250" fmla="*/ 383686 w 12194024"/>
              <a:gd name="connsiteY12250" fmla="*/ 1143738 h 2160250"/>
              <a:gd name="connsiteX12251" fmla="*/ 394114 w 12194024"/>
              <a:gd name="connsiteY12251" fmla="*/ 1132157 h 2160250"/>
              <a:gd name="connsiteX12252" fmla="*/ 407679 w 12194024"/>
              <a:gd name="connsiteY12252" fmla="*/ 1142492 h 2160250"/>
              <a:gd name="connsiteX12253" fmla="*/ 396422 w 12194024"/>
              <a:gd name="connsiteY12253" fmla="*/ 1155180 h 2160250"/>
              <a:gd name="connsiteX12254" fmla="*/ 503510 w 12194024"/>
              <a:gd name="connsiteY12254" fmla="*/ 1155180 h 2160250"/>
              <a:gd name="connsiteX12255" fmla="*/ 492574 w 12194024"/>
              <a:gd name="connsiteY12255" fmla="*/ 1142215 h 2160250"/>
              <a:gd name="connsiteX12256" fmla="*/ 504340 w 12194024"/>
              <a:gd name="connsiteY12256" fmla="*/ 1132157 h 2160250"/>
              <a:gd name="connsiteX12257" fmla="*/ 516428 w 12194024"/>
              <a:gd name="connsiteY12257" fmla="*/ 1144061 h 2160250"/>
              <a:gd name="connsiteX12258" fmla="*/ 503510 w 12194024"/>
              <a:gd name="connsiteY12258" fmla="*/ 1155180 h 2160250"/>
              <a:gd name="connsiteX12259" fmla="*/ 721654 w 12194024"/>
              <a:gd name="connsiteY12259" fmla="*/ 1155180 h 2160250"/>
              <a:gd name="connsiteX12260" fmla="*/ 709750 w 12194024"/>
              <a:gd name="connsiteY12260" fmla="*/ 1142999 h 2160250"/>
              <a:gd name="connsiteX12261" fmla="*/ 720823 w 12194024"/>
              <a:gd name="connsiteY12261" fmla="*/ 1132157 h 2160250"/>
              <a:gd name="connsiteX12262" fmla="*/ 733742 w 12194024"/>
              <a:gd name="connsiteY12262" fmla="*/ 1143276 h 2160250"/>
              <a:gd name="connsiteX12263" fmla="*/ 721654 w 12194024"/>
              <a:gd name="connsiteY12263" fmla="*/ 1155180 h 2160250"/>
              <a:gd name="connsiteX12264" fmla="*/ 1374382 w 12194024"/>
              <a:gd name="connsiteY12264" fmla="*/ 1155180 h 2160250"/>
              <a:gd name="connsiteX12265" fmla="*/ 1361647 w 12194024"/>
              <a:gd name="connsiteY12265" fmla="*/ 1143738 h 2160250"/>
              <a:gd name="connsiteX12266" fmla="*/ 1372075 w 12194024"/>
              <a:gd name="connsiteY12266" fmla="*/ 1132157 h 2160250"/>
              <a:gd name="connsiteX12267" fmla="*/ 1385640 w 12194024"/>
              <a:gd name="connsiteY12267" fmla="*/ 1142492 h 2160250"/>
              <a:gd name="connsiteX12268" fmla="*/ 1374382 w 12194024"/>
              <a:gd name="connsiteY12268" fmla="*/ 1155180 h 2160250"/>
              <a:gd name="connsiteX12269" fmla="*/ 2133414 w 12194024"/>
              <a:gd name="connsiteY12269" fmla="*/ 1155180 h 2160250"/>
              <a:gd name="connsiteX12270" fmla="*/ 2122571 w 12194024"/>
              <a:gd name="connsiteY12270" fmla="*/ 1142169 h 2160250"/>
              <a:gd name="connsiteX12271" fmla="*/ 2134382 w 12194024"/>
              <a:gd name="connsiteY12271" fmla="*/ 1132157 h 2160250"/>
              <a:gd name="connsiteX12272" fmla="*/ 2146379 w 12194024"/>
              <a:gd name="connsiteY12272" fmla="*/ 1144153 h 2160250"/>
              <a:gd name="connsiteX12273" fmla="*/ 2133414 w 12194024"/>
              <a:gd name="connsiteY12273" fmla="*/ 1155180 h 2160250"/>
              <a:gd name="connsiteX12274" fmla="*/ 2569150 w 12194024"/>
              <a:gd name="connsiteY12274" fmla="*/ 1155180 h 2160250"/>
              <a:gd name="connsiteX12275" fmla="*/ 2557292 w 12194024"/>
              <a:gd name="connsiteY12275" fmla="*/ 1145214 h 2160250"/>
              <a:gd name="connsiteX12276" fmla="*/ 2568088 w 12194024"/>
              <a:gd name="connsiteY12276" fmla="*/ 1132157 h 2160250"/>
              <a:gd name="connsiteX12277" fmla="*/ 2581098 w 12194024"/>
              <a:gd name="connsiteY12277" fmla="*/ 1143138 h 2160250"/>
              <a:gd name="connsiteX12278" fmla="*/ 2569150 w 12194024"/>
              <a:gd name="connsiteY12278" fmla="*/ 1155180 h 2160250"/>
              <a:gd name="connsiteX12279" fmla="*/ 2787063 w 12194024"/>
              <a:gd name="connsiteY12279" fmla="*/ 1155180 h 2160250"/>
              <a:gd name="connsiteX12280" fmla="*/ 2774329 w 12194024"/>
              <a:gd name="connsiteY12280" fmla="*/ 1143738 h 2160250"/>
              <a:gd name="connsiteX12281" fmla="*/ 2784756 w 12194024"/>
              <a:gd name="connsiteY12281" fmla="*/ 1132157 h 2160250"/>
              <a:gd name="connsiteX12282" fmla="*/ 2798321 w 12194024"/>
              <a:gd name="connsiteY12282" fmla="*/ 1142492 h 2160250"/>
              <a:gd name="connsiteX12283" fmla="*/ 2787063 w 12194024"/>
              <a:gd name="connsiteY12283" fmla="*/ 1155180 h 2160250"/>
              <a:gd name="connsiteX12284" fmla="*/ 2895351 w 12194024"/>
              <a:gd name="connsiteY12284" fmla="*/ 1155180 h 2160250"/>
              <a:gd name="connsiteX12285" fmla="*/ 2883032 w 12194024"/>
              <a:gd name="connsiteY12285" fmla="*/ 1143369 h 2160250"/>
              <a:gd name="connsiteX12286" fmla="*/ 2893783 w 12194024"/>
              <a:gd name="connsiteY12286" fmla="*/ 1132157 h 2160250"/>
              <a:gd name="connsiteX12287" fmla="*/ 2907024 w 12194024"/>
              <a:gd name="connsiteY12287" fmla="*/ 1142861 h 2160250"/>
              <a:gd name="connsiteX12288" fmla="*/ 2895351 w 12194024"/>
              <a:gd name="connsiteY12288" fmla="*/ 1155180 h 2160250"/>
              <a:gd name="connsiteX12289" fmla="*/ 3003824 w 12194024"/>
              <a:gd name="connsiteY12289" fmla="*/ 1155180 h 2160250"/>
              <a:gd name="connsiteX12290" fmla="*/ 2991966 w 12194024"/>
              <a:gd name="connsiteY12290" fmla="*/ 1145214 h 2160250"/>
              <a:gd name="connsiteX12291" fmla="*/ 3002763 w 12194024"/>
              <a:gd name="connsiteY12291" fmla="*/ 1132157 h 2160250"/>
              <a:gd name="connsiteX12292" fmla="*/ 3015774 w 12194024"/>
              <a:gd name="connsiteY12292" fmla="*/ 1143138 h 2160250"/>
              <a:gd name="connsiteX12293" fmla="*/ 3003824 w 12194024"/>
              <a:gd name="connsiteY12293" fmla="*/ 1155180 h 2160250"/>
              <a:gd name="connsiteX12294" fmla="*/ 3111420 w 12194024"/>
              <a:gd name="connsiteY12294" fmla="*/ 1155180 h 2160250"/>
              <a:gd name="connsiteX12295" fmla="*/ 3100578 w 12194024"/>
              <a:gd name="connsiteY12295" fmla="*/ 1142169 h 2160250"/>
              <a:gd name="connsiteX12296" fmla="*/ 3112390 w 12194024"/>
              <a:gd name="connsiteY12296" fmla="*/ 1132157 h 2160250"/>
              <a:gd name="connsiteX12297" fmla="*/ 3124386 w 12194024"/>
              <a:gd name="connsiteY12297" fmla="*/ 1144153 h 2160250"/>
              <a:gd name="connsiteX12298" fmla="*/ 3111420 w 12194024"/>
              <a:gd name="connsiteY12298" fmla="*/ 1155180 h 2160250"/>
              <a:gd name="connsiteX12299" fmla="*/ 3328827 w 12194024"/>
              <a:gd name="connsiteY12299" fmla="*/ 1155180 h 2160250"/>
              <a:gd name="connsiteX12300" fmla="*/ 3317892 w 12194024"/>
              <a:gd name="connsiteY12300" fmla="*/ 1142215 h 2160250"/>
              <a:gd name="connsiteX12301" fmla="*/ 3329657 w 12194024"/>
              <a:gd name="connsiteY12301" fmla="*/ 1132157 h 2160250"/>
              <a:gd name="connsiteX12302" fmla="*/ 3341746 w 12194024"/>
              <a:gd name="connsiteY12302" fmla="*/ 1144061 h 2160250"/>
              <a:gd name="connsiteX12303" fmla="*/ 3328827 w 12194024"/>
              <a:gd name="connsiteY12303" fmla="*/ 1155180 h 2160250"/>
              <a:gd name="connsiteX12304" fmla="*/ 4199146 w 12194024"/>
              <a:gd name="connsiteY12304" fmla="*/ 1155180 h 2160250"/>
              <a:gd name="connsiteX12305" fmla="*/ 4187288 w 12194024"/>
              <a:gd name="connsiteY12305" fmla="*/ 1145214 h 2160250"/>
              <a:gd name="connsiteX12306" fmla="*/ 4198085 w 12194024"/>
              <a:gd name="connsiteY12306" fmla="*/ 1132157 h 2160250"/>
              <a:gd name="connsiteX12307" fmla="*/ 4211096 w 12194024"/>
              <a:gd name="connsiteY12307" fmla="*/ 1143138 h 2160250"/>
              <a:gd name="connsiteX12308" fmla="*/ 4199146 w 12194024"/>
              <a:gd name="connsiteY12308" fmla="*/ 1155180 h 2160250"/>
              <a:gd name="connsiteX12309" fmla="*/ 4742477 w 12194024"/>
              <a:gd name="connsiteY12309" fmla="*/ 1155180 h 2160250"/>
              <a:gd name="connsiteX12310" fmla="*/ 4730620 w 12194024"/>
              <a:gd name="connsiteY12310" fmla="*/ 1145214 h 2160250"/>
              <a:gd name="connsiteX12311" fmla="*/ 4741416 w 12194024"/>
              <a:gd name="connsiteY12311" fmla="*/ 1132157 h 2160250"/>
              <a:gd name="connsiteX12312" fmla="*/ 4754428 w 12194024"/>
              <a:gd name="connsiteY12312" fmla="*/ 1143138 h 2160250"/>
              <a:gd name="connsiteX12313" fmla="*/ 4742477 w 12194024"/>
              <a:gd name="connsiteY12313" fmla="*/ 1155180 h 2160250"/>
              <a:gd name="connsiteX12314" fmla="*/ 4959653 w 12194024"/>
              <a:gd name="connsiteY12314" fmla="*/ 1155180 h 2160250"/>
              <a:gd name="connsiteX12315" fmla="*/ 4947750 w 12194024"/>
              <a:gd name="connsiteY12315" fmla="*/ 1142999 h 2160250"/>
              <a:gd name="connsiteX12316" fmla="*/ 4958823 w 12194024"/>
              <a:gd name="connsiteY12316" fmla="*/ 1132157 h 2160250"/>
              <a:gd name="connsiteX12317" fmla="*/ 4971742 w 12194024"/>
              <a:gd name="connsiteY12317" fmla="*/ 1143276 h 2160250"/>
              <a:gd name="connsiteX12318" fmla="*/ 4959653 w 12194024"/>
              <a:gd name="connsiteY12318" fmla="*/ 1155180 h 2160250"/>
              <a:gd name="connsiteX12319" fmla="*/ 5177106 w 12194024"/>
              <a:gd name="connsiteY12319" fmla="*/ 1155180 h 2160250"/>
              <a:gd name="connsiteX12320" fmla="*/ 5165248 w 12194024"/>
              <a:gd name="connsiteY12320" fmla="*/ 1145214 h 2160250"/>
              <a:gd name="connsiteX12321" fmla="*/ 5176045 w 12194024"/>
              <a:gd name="connsiteY12321" fmla="*/ 1132157 h 2160250"/>
              <a:gd name="connsiteX12322" fmla="*/ 5189056 w 12194024"/>
              <a:gd name="connsiteY12322" fmla="*/ 1143138 h 2160250"/>
              <a:gd name="connsiteX12323" fmla="*/ 5177106 w 12194024"/>
              <a:gd name="connsiteY12323" fmla="*/ 1155180 h 2160250"/>
              <a:gd name="connsiteX12324" fmla="*/ 5503124 w 12194024"/>
              <a:gd name="connsiteY12324" fmla="*/ 1155180 h 2160250"/>
              <a:gd name="connsiteX12325" fmla="*/ 5491266 w 12194024"/>
              <a:gd name="connsiteY12325" fmla="*/ 1145214 h 2160250"/>
              <a:gd name="connsiteX12326" fmla="*/ 5502062 w 12194024"/>
              <a:gd name="connsiteY12326" fmla="*/ 1132157 h 2160250"/>
              <a:gd name="connsiteX12327" fmla="*/ 5515074 w 12194024"/>
              <a:gd name="connsiteY12327" fmla="*/ 1143138 h 2160250"/>
              <a:gd name="connsiteX12328" fmla="*/ 5503124 w 12194024"/>
              <a:gd name="connsiteY12328" fmla="*/ 1155180 h 2160250"/>
              <a:gd name="connsiteX12329" fmla="*/ 6150378 w 12194024"/>
              <a:gd name="connsiteY12329" fmla="*/ 1155180 h 2160250"/>
              <a:gd name="connsiteX12330" fmla="*/ 6137644 w 12194024"/>
              <a:gd name="connsiteY12330" fmla="*/ 1143738 h 2160250"/>
              <a:gd name="connsiteX12331" fmla="*/ 6148071 w 12194024"/>
              <a:gd name="connsiteY12331" fmla="*/ 1132157 h 2160250"/>
              <a:gd name="connsiteX12332" fmla="*/ 6161637 w 12194024"/>
              <a:gd name="connsiteY12332" fmla="*/ 1142492 h 2160250"/>
              <a:gd name="connsiteX12333" fmla="*/ 6150378 w 12194024"/>
              <a:gd name="connsiteY12333" fmla="*/ 1155180 h 2160250"/>
              <a:gd name="connsiteX12334" fmla="*/ 6258297 w 12194024"/>
              <a:gd name="connsiteY12334" fmla="*/ 1155180 h 2160250"/>
              <a:gd name="connsiteX12335" fmla="*/ 6246393 w 12194024"/>
              <a:gd name="connsiteY12335" fmla="*/ 1142999 h 2160250"/>
              <a:gd name="connsiteX12336" fmla="*/ 6257467 w 12194024"/>
              <a:gd name="connsiteY12336" fmla="*/ 1132157 h 2160250"/>
              <a:gd name="connsiteX12337" fmla="*/ 6270386 w 12194024"/>
              <a:gd name="connsiteY12337" fmla="*/ 1143276 h 2160250"/>
              <a:gd name="connsiteX12338" fmla="*/ 6258297 w 12194024"/>
              <a:gd name="connsiteY12338" fmla="*/ 1155180 h 2160250"/>
              <a:gd name="connsiteX12339" fmla="*/ 6476396 w 12194024"/>
              <a:gd name="connsiteY12339" fmla="*/ 1155180 h 2160250"/>
              <a:gd name="connsiteX12340" fmla="*/ 6463662 w 12194024"/>
              <a:gd name="connsiteY12340" fmla="*/ 1143738 h 2160250"/>
              <a:gd name="connsiteX12341" fmla="*/ 6474090 w 12194024"/>
              <a:gd name="connsiteY12341" fmla="*/ 1132157 h 2160250"/>
              <a:gd name="connsiteX12342" fmla="*/ 6487654 w 12194024"/>
              <a:gd name="connsiteY12342" fmla="*/ 1142492 h 2160250"/>
              <a:gd name="connsiteX12343" fmla="*/ 6476396 w 12194024"/>
              <a:gd name="connsiteY12343" fmla="*/ 1155180 h 2160250"/>
              <a:gd name="connsiteX12344" fmla="*/ 6583485 w 12194024"/>
              <a:gd name="connsiteY12344" fmla="*/ 1155180 h 2160250"/>
              <a:gd name="connsiteX12345" fmla="*/ 6572550 w 12194024"/>
              <a:gd name="connsiteY12345" fmla="*/ 1142215 h 2160250"/>
              <a:gd name="connsiteX12346" fmla="*/ 6584315 w 12194024"/>
              <a:gd name="connsiteY12346" fmla="*/ 1132157 h 2160250"/>
              <a:gd name="connsiteX12347" fmla="*/ 6596404 w 12194024"/>
              <a:gd name="connsiteY12347" fmla="*/ 1144061 h 2160250"/>
              <a:gd name="connsiteX12348" fmla="*/ 6583485 w 12194024"/>
              <a:gd name="connsiteY12348" fmla="*/ 1155180 h 2160250"/>
              <a:gd name="connsiteX12349" fmla="*/ 6801630 w 12194024"/>
              <a:gd name="connsiteY12349" fmla="*/ 1155180 h 2160250"/>
              <a:gd name="connsiteX12350" fmla="*/ 6789726 w 12194024"/>
              <a:gd name="connsiteY12350" fmla="*/ 1142999 h 2160250"/>
              <a:gd name="connsiteX12351" fmla="*/ 6800799 w 12194024"/>
              <a:gd name="connsiteY12351" fmla="*/ 1132157 h 2160250"/>
              <a:gd name="connsiteX12352" fmla="*/ 6813718 w 12194024"/>
              <a:gd name="connsiteY12352" fmla="*/ 1143276 h 2160250"/>
              <a:gd name="connsiteX12353" fmla="*/ 6801630 w 12194024"/>
              <a:gd name="connsiteY12353" fmla="*/ 1155180 h 2160250"/>
              <a:gd name="connsiteX12354" fmla="*/ 7454357 w 12194024"/>
              <a:gd name="connsiteY12354" fmla="*/ 1155180 h 2160250"/>
              <a:gd name="connsiteX12355" fmla="*/ 7441623 w 12194024"/>
              <a:gd name="connsiteY12355" fmla="*/ 1143738 h 2160250"/>
              <a:gd name="connsiteX12356" fmla="*/ 7452050 w 12194024"/>
              <a:gd name="connsiteY12356" fmla="*/ 1132157 h 2160250"/>
              <a:gd name="connsiteX12357" fmla="*/ 7465615 w 12194024"/>
              <a:gd name="connsiteY12357" fmla="*/ 1142492 h 2160250"/>
              <a:gd name="connsiteX12358" fmla="*/ 7454357 w 12194024"/>
              <a:gd name="connsiteY12358" fmla="*/ 1155180 h 2160250"/>
              <a:gd name="connsiteX12359" fmla="*/ 8213388 w 12194024"/>
              <a:gd name="connsiteY12359" fmla="*/ 1155180 h 2160250"/>
              <a:gd name="connsiteX12360" fmla="*/ 8202546 w 12194024"/>
              <a:gd name="connsiteY12360" fmla="*/ 1142169 h 2160250"/>
              <a:gd name="connsiteX12361" fmla="*/ 8214357 w 12194024"/>
              <a:gd name="connsiteY12361" fmla="*/ 1132157 h 2160250"/>
              <a:gd name="connsiteX12362" fmla="*/ 8226353 w 12194024"/>
              <a:gd name="connsiteY12362" fmla="*/ 1144153 h 2160250"/>
              <a:gd name="connsiteX12363" fmla="*/ 8213388 w 12194024"/>
              <a:gd name="connsiteY12363" fmla="*/ 1155180 h 2160250"/>
              <a:gd name="connsiteX12364" fmla="*/ 8649125 w 12194024"/>
              <a:gd name="connsiteY12364" fmla="*/ 1155180 h 2160250"/>
              <a:gd name="connsiteX12365" fmla="*/ 8637267 w 12194024"/>
              <a:gd name="connsiteY12365" fmla="*/ 1145214 h 2160250"/>
              <a:gd name="connsiteX12366" fmla="*/ 8648063 w 12194024"/>
              <a:gd name="connsiteY12366" fmla="*/ 1132157 h 2160250"/>
              <a:gd name="connsiteX12367" fmla="*/ 8661074 w 12194024"/>
              <a:gd name="connsiteY12367" fmla="*/ 1143138 h 2160250"/>
              <a:gd name="connsiteX12368" fmla="*/ 8649125 w 12194024"/>
              <a:gd name="connsiteY12368" fmla="*/ 1155180 h 2160250"/>
              <a:gd name="connsiteX12369" fmla="*/ 8867039 w 12194024"/>
              <a:gd name="connsiteY12369" fmla="*/ 1155180 h 2160250"/>
              <a:gd name="connsiteX12370" fmla="*/ 8854304 w 12194024"/>
              <a:gd name="connsiteY12370" fmla="*/ 1143738 h 2160250"/>
              <a:gd name="connsiteX12371" fmla="*/ 8864731 w 12194024"/>
              <a:gd name="connsiteY12371" fmla="*/ 1132157 h 2160250"/>
              <a:gd name="connsiteX12372" fmla="*/ 8878297 w 12194024"/>
              <a:gd name="connsiteY12372" fmla="*/ 1142492 h 2160250"/>
              <a:gd name="connsiteX12373" fmla="*/ 8867039 w 12194024"/>
              <a:gd name="connsiteY12373" fmla="*/ 1155180 h 2160250"/>
              <a:gd name="connsiteX12374" fmla="*/ 8975326 w 12194024"/>
              <a:gd name="connsiteY12374" fmla="*/ 1155180 h 2160250"/>
              <a:gd name="connsiteX12375" fmla="*/ 8963007 w 12194024"/>
              <a:gd name="connsiteY12375" fmla="*/ 1143369 h 2160250"/>
              <a:gd name="connsiteX12376" fmla="*/ 8973758 w 12194024"/>
              <a:gd name="connsiteY12376" fmla="*/ 1132157 h 2160250"/>
              <a:gd name="connsiteX12377" fmla="*/ 8986999 w 12194024"/>
              <a:gd name="connsiteY12377" fmla="*/ 1142861 h 2160250"/>
              <a:gd name="connsiteX12378" fmla="*/ 8975326 w 12194024"/>
              <a:gd name="connsiteY12378" fmla="*/ 1155180 h 2160250"/>
              <a:gd name="connsiteX12379" fmla="*/ 9083799 w 12194024"/>
              <a:gd name="connsiteY12379" fmla="*/ 1155180 h 2160250"/>
              <a:gd name="connsiteX12380" fmla="*/ 9071941 w 12194024"/>
              <a:gd name="connsiteY12380" fmla="*/ 1145214 h 2160250"/>
              <a:gd name="connsiteX12381" fmla="*/ 9082738 w 12194024"/>
              <a:gd name="connsiteY12381" fmla="*/ 1132157 h 2160250"/>
              <a:gd name="connsiteX12382" fmla="*/ 9095749 w 12194024"/>
              <a:gd name="connsiteY12382" fmla="*/ 1143138 h 2160250"/>
              <a:gd name="connsiteX12383" fmla="*/ 9083799 w 12194024"/>
              <a:gd name="connsiteY12383" fmla="*/ 1155180 h 2160250"/>
              <a:gd name="connsiteX12384" fmla="*/ 9191395 w 12194024"/>
              <a:gd name="connsiteY12384" fmla="*/ 1155180 h 2160250"/>
              <a:gd name="connsiteX12385" fmla="*/ 9180552 w 12194024"/>
              <a:gd name="connsiteY12385" fmla="*/ 1142169 h 2160250"/>
              <a:gd name="connsiteX12386" fmla="*/ 9192364 w 12194024"/>
              <a:gd name="connsiteY12386" fmla="*/ 1132157 h 2160250"/>
              <a:gd name="connsiteX12387" fmla="*/ 9204360 w 12194024"/>
              <a:gd name="connsiteY12387" fmla="*/ 1144153 h 2160250"/>
              <a:gd name="connsiteX12388" fmla="*/ 9191395 w 12194024"/>
              <a:gd name="connsiteY12388" fmla="*/ 1155180 h 2160250"/>
              <a:gd name="connsiteX12389" fmla="*/ 9408802 w 12194024"/>
              <a:gd name="connsiteY12389" fmla="*/ 1155180 h 2160250"/>
              <a:gd name="connsiteX12390" fmla="*/ 9397867 w 12194024"/>
              <a:gd name="connsiteY12390" fmla="*/ 1142215 h 2160250"/>
              <a:gd name="connsiteX12391" fmla="*/ 9409633 w 12194024"/>
              <a:gd name="connsiteY12391" fmla="*/ 1132157 h 2160250"/>
              <a:gd name="connsiteX12392" fmla="*/ 9421721 w 12194024"/>
              <a:gd name="connsiteY12392" fmla="*/ 1144061 h 2160250"/>
              <a:gd name="connsiteX12393" fmla="*/ 9408802 w 12194024"/>
              <a:gd name="connsiteY12393" fmla="*/ 1155180 h 2160250"/>
              <a:gd name="connsiteX12394" fmla="*/ 10279121 w 12194024"/>
              <a:gd name="connsiteY12394" fmla="*/ 1155180 h 2160250"/>
              <a:gd name="connsiteX12395" fmla="*/ 10267263 w 12194024"/>
              <a:gd name="connsiteY12395" fmla="*/ 1145214 h 2160250"/>
              <a:gd name="connsiteX12396" fmla="*/ 10278060 w 12194024"/>
              <a:gd name="connsiteY12396" fmla="*/ 1132157 h 2160250"/>
              <a:gd name="connsiteX12397" fmla="*/ 10291071 w 12194024"/>
              <a:gd name="connsiteY12397" fmla="*/ 1143138 h 2160250"/>
              <a:gd name="connsiteX12398" fmla="*/ 10279121 w 12194024"/>
              <a:gd name="connsiteY12398" fmla="*/ 1155180 h 2160250"/>
              <a:gd name="connsiteX12399" fmla="*/ 10822452 w 12194024"/>
              <a:gd name="connsiteY12399" fmla="*/ 1155180 h 2160250"/>
              <a:gd name="connsiteX12400" fmla="*/ 10810594 w 12194024"/>
              <a:gd name="connsiteY12400" fmla="*/ 1145214 h 2160250"/>
              <a:gd name="connsiteX12401" fmla="*/ 10821391 w 12194024"/>
              <a:gd name="connsiteY12401" fmla="*/ 1132157 h 2160250"/>
              <a:gd name="connsiteX12402" fmla="*/ 10834403 w 12194024"/>
              <a:gd name="connsiteY12402" fmla="*/ 1143138 h 2160250"/>
              <a:gd name="connsiteX12403" fmla="*/ 10822452 w 12194024"/>
              <a:gd name="connsiteY12403" fmla="*/ 1155180 h 2160250"/>
              <a:gd name="connsiteX12404" fmla="*/ 11039628 w 12194024"/>
              <a:gd name="connsiteY12404" fmla="*/ 1155180 h 2160250"/>
              <a:gd name="connsiteX12405" fmla="*/ 11027724 w 12194024"/>
              <a:gd name="connsiteY12405" fmla="*/ 1143000 h 2160250"/>
              <a:gd name="connsiteX12406" fmla="*/ 11038798 w 12194024"/>
              <a:gd name="connsiteY12406" fmla="*/ 1132157 h 2160250"/>
              <a:gd name="connsiteX12407" fmla="*/ 11051716 w 12194024"/>
              <a:gd name="connsiteY12407" fmla="*/ 1143276 h 2160250"/>
              <a:gd name="connsiteX12408" fmla="*/ 11039628 w 12194024"/>
              <a:gd name="connsiteY12408" fmla="*/ 1155180 h 2160250"/>
              <a:gd name="connsiteX12409" fmla="*/ 11257081 w 12194024"/>
              <a:gd name="connsiteY12409" fmla="*/ 1155180 h 2160250"/>
              <a:gd name="connsiteX12410" fmla="*/ 11245224 w 12194024"/>
              <a:gd name="connsiteY12410" fmla="*/ 1145214 h 2160250"/>
              <a:gd name="connsiteX12411" fmla="*/ 11256020 w 12194024"/>
              <a:gd name="connsiteY12411" fmla="*/ 1132157 h 2160250"/>
              <a:gd name="connsiteX12412" fmla="*/ 11269031 w 12194024"/>
              <a:gd name="connsiteY12412" fmla="*/ 1143138 h 2160250"/>
              <a:gd name="connsiteX12413" fmla="*/ 11257081 w 12194024"/>
              <a:gd name="connsiteY12413" fmla="*/ 1155180 h 2160250"/>
              <a:gd name="connsiteX12414" fmla="*/ 11583100 w 12194024"/>
              <a:gd name="connsiteY12414" fmla="*/ 1155180 h 2160250"/>
              <a:gd name="connsiteX12415" fmla="*/ 11571241 w 12194024"/>
              <a:gd name="connsiteY12415" fmla="*/ 1145214 h 2160250"/>
              <a:gd name="connsiteX12416" fmla="*/ 11582037 w 12194024"/>
              <a:gd name="connsiteY12416" fmla="*/ 1132157 h 2160250"/>
              <a:gd name="connsiteX12417" fmla="*/ 11595049 w 12194024"/>
              <a:gd name="connsiteY12417" fmla="*/ 1143138 h 2160250"/>
              <a:gd name="connsiteX12418" fmla="*/ 11583100 w 12194024"/>
              <a:gd name="connsiteY12418" fmla="*/ 1155180 h 2160250"/>
              <a:gd name="connsiteX12419" fmla="*/ 1100316 w 12194024"/>
              <a:gd name="connsiteY12419" fmla="*/ 1210455 h 2160250"/>
              <a:gd name="connsiteX12420" fmla="*/ 1089982 w 12194024"/>
              <a:gd name="connsiteY12420" fmla="*/ 1196659 h 2160250"/>
              <a:gd name="connsiteX12421" fmla="*/ 1102900 w 12194024"/>
              <a:gd name="connsiteY12421" fmla="*/ 1185493 h 2160250"/>
              <a:gd name="connsiteX12422" fmla="*/ 1114574 w 12194024"/>
              <a:gd name="connsiteY12422" fmla="*/ 1198182 h 2160250"/>
              <a:gd name="connsiteX12423" fmla="*/ 1100316 w 12194024"/>
              <a:gd name="connsiteY12423" fmla="*/ 1210455 h 2160250"/>
              <a:gd name="connsiteX12424" fmla="*/ 2947626 w 12194024"/>
              <a:gd name="connsiteY12424" fmla="*/ 1210455 h 2160250"/>
              <a:gd name="connsiteX12425" fmla="*/ 2937292 w 12194024"/>
              <a:gd name="connsiteY12425" fmla="*/ 1196659 h 2160250"/>
              <a:gd name="connsiteX12426" fmla="*/ 2950210 w 12194024"/>
              <a:gd name="connsiteY12426" fmla="*/ 1185493 h 2160250"/>
              <a:gd name="connsiteX12427" fmla="*/ 2961884 w 12194024"/>
              <a:gd name="connsiteY12427" fmla="*/ 1198182 h 2160250"/>
              <a:gd name="connsiteX12428" fmla="*/ 2947626 w 12194024"/>
              <a:gd name="connsiteY12428" fmla="*/ 1210455 h 2160250"/>
              <a:gd name="connsiteX12429" fmla="*/ 3382302 w 12194024"/>
              <a:gd name="connsiteY12429" fmla="*/ 1210455 h 2160250"/>
              <a:gd name="connsiteX12430" fmla="*/ 3371966 w 12194024"/>
              <a:gd name="connsiteY12430" fmla="*/ 1196659 h 2160250"/>
              <a:gd name="connsiteX12431" fmla="*/ 3384885 w 12194024"/>
              <a:gd name="connsiteY12431" fmla="*/ 1185493 h 2160250"/>
              <a:gd name="connsiteX12432" fmla="*/ 3396558 w 12194024"/>
              <a:gd name="connsiteY12432" fmla="*/ 1198182 h 2160250"/>
              <a:gd name="connsiteX12433" fmla="*/ 3382302 w 12194024"/>
              <a:gd name="connsiteY12433" fmla="*/ 1210455 h 2160250"/>
              <a:gd name="connsiteX12434" fmla="*/ 3599663 w 12194024"/>
              <a:gd name="connsiteY12434" fmla="*/ 1210455 h 2160250"/>
              <a:gd name="connsiteX12435" fmla="*/ 3589328 w 12194024"/>
              <a:gd name="connsiteY12435" fmla="*/ 1196659 h 2160250"/>
              <a:gd name="connsiteX12436" fmla="*/ 3602246 w 12194024"/>
              <a:gd name="connsiteY12436" fmla="*/ 1185493 h 2160250"/>
              <a:gd name="connsiteX12437" fmla="*/ 3613920 w 12194024"/>
              <a:gd name="connsiteY12437" fmla="*/ 1198182 h 2160250"/>
              <a:gd name="connsiteX12438" fmla="*/ 3599663 w 12194024"/>
              <a:gd name="connsiteY12438" fmla="*/ 1210455 h 2160250"/>
              <a:gd name="connsiteX12439" fmla="*/ 7180292 w 12194024"/>
              <a:gd name="connsiteY12439" fmla="*/ 1210455 h 2160250"/>
              <a:gd name="connsiteX12440" fmla="*/ 7169956 w 12194024"/>
              <a:gd name="connsiteY12440" fmla="*/ 1196659 h 2160250"/>
              <a:gd name="connsiteX12441" fmla="*/ 7182875 w 12194024"/>
              <a:gd name="connsiteY12441" fmla="*/ 1185494 h 2160250"/>
              <a:gd name="connsiteX12442" fmla="*/ 7194549 w 12194024"/>
              <a:gd name="connsiteY12442" fmla="*/ 1198182 h 2160250"/>
              <a:gd name="connsiteX12443" fmla="*/ 7180292 w 12194024"/>
              <a:gd name="connsiteY12443" fmla="*/ 1210455 h 2160250"/>
              <a:gd name="connsiteX12444" fmla="*/ 9027602 w 12194024"/>
              <a:gd name="connsiteY12444" fmla="*/ 1210455 h 2160250"/>
              <a:gd name="connsiteX12445" fmla="*/ 9017267 w 12194024"/>
              <a:gd name="connsiteY12445" fmla="*/ 1196659 h 2160250"/>
              <a:gd name="connsiteX12446" fmla="*/ 9030186 w 12194024"/>
              <a:gd name="connsiteY12446" fmla="*/ 1185494 h 2160250"/>
              <a:gd name="connsiteX12447" fmla="*/ 9041859 w 12194024"/>
              <a:gd name="connsiteY12447" fmla="*/ 1198182 h 2160250"/>
              <a:gd name="connsiteX12448" fmla="*/ 9027602 w 12194024"/>
              <a:gd name="connsiteY12448" fmla="*/ 1210455 h 2160250"/>
              <a:gd name="connsiteX12449" fmla="*/ 9462277 w 12194024"/>
              <a:gd name="connsiteY12449" fmla="*/ 1210455 h 2160250"/>
              <a:gd name="connsiteX12450" fmla="*/ 9451941 w 12194024"/>
              <a:gd name="connsiteY12450" fmla="*/ 1196659 h 2160250"/>
              <a:gd name="connsiteX12451" fmla="*/ 9464861 w 12194024"/>
              <a:gd name="connsiteY12451" fmla="*/ 1185494 h 2160250"/>
              <a:gd name="connsiteX12452" fmla="*/ 9476533 w 12194024"/>
              <a:gd name="connsiteY12452" fmla="*/ 1198182 h 2160250"/>
              <a:gd name="connsiteX12453" fmla="*/ 9462277 w 12194024"/>
              <a:gd name="connsiteY12453" fmla="*/ 1210455 h 2160250"/>
              <a:gd name="connsiteX12454" fmla="*/ 9679638 w 12194024"/>
              <a:gd name="connsiteY12454" fmla="*/ 1210455 h 2160250"/>
              <a:gd name="connsiteX12455" fmla="*/ 9669302 w 12194024"/>
              <a:gd name="connsiteY12455" fmla="*/ 1196659 h 2160250"/>
              <a:gd name="connsiteX12456" fmla="*/ 9682221 w 12194024"/>
              <a:gd name="connsiteY12456" fmla="*/ 1185494 h 2160250"/>
              <a:gd name="connsiteX12457" fmla="*/ 9693894 w 12194024"/>
              <a:gd name="connsiteY12457" fmla="*/ 1198182 h 2160250"/>
              <a:gd name="connsiteX12458" fmla="*/ 9679638 w 12194024"/>
              <a:gd name="connsiteY12458" fmla="*/ 1210455 h 2160250"/>
              <a:gd name="connsiteX12459" fmla="*/ 125078 w 12194024"/>
              <a:gd name="connsiteY12459" fmla="*/ 1210501 h 2160250"/>
              <a:gd name="connsiteX12460" fmla="*/ 111974 w 12194024"/>
              <a:gd name="connsiteY12460" fmla="*/ 1199428 h 2160250"/>
              <a:gd name="connsiteX12461" fmla="*/ 122125 w 12194024"/>
              <a:gd name="connsiteY12461" fmla="*/ 1185586 h 2160250"/>
              <a:gd name="connsiteX12462" fmla="*/ 136613 w 12194024"/>
              <a:gd name="connsiteY12462" fmla="*/ 1197536 h 2160250"/>
              <a:gd name="connsiteX12463" fmla="*/ 125078 w 12194024"/>
              <a:gd name="connsiteY12463" fmla="*/ 1210501 h 2160250"/>
              <a:gd name="connsiteX12464" fmla="*/ 1537806 w 12194024"/>
              <a:gd name="connsiteY12464" fmla="*/ 1210501 h 2160250"/>
              <a:gd name="connsiteX12465" fmla="*/ 1524702 w 12194024"/>
              <a:gd name="connsiteY12465" fmla="*/ 1199428 h 2160250"/>
              <a:gd name="connsiteX12466" fmla="*/ 1534853 w 12194024"/>
              <a:gd name="connsiteY12466" fmla="*/ 1185586 h 2160250"/>
              <a:gd name="connsiteX12467" fmla="*/ 1549294 w 12194024"/>
              <a:gd name="connsiteY12467" fmla="*/ 1197536 h 2160250"/>
              <a:gd name="connsiteX12468" fmla="*/ 1537806 w 12194024"/>
              <a:gd name="connsiteY12468" fmla="*/ 1210501 h 2160250"/>
              <a:gd name="connsiteX12469" fmla="*/ 1755490 w 12194024"/>
              <a:gd name="connsiteY12469" fmla="*/ 1210501 h 2160250"/>
              <a:gd name="connsiteX12470" fmla="*/ 1742017 w 12194024"/>
              <a:gd name="connsiteY12470" fmla="*/ 1199889 h 2160250"/>
              <a:gd name="connsiteX12471" fmla="*/ 1753829 w 12194024"/>
              <a:gd name="connsiteY12471" fmla="*/ 1185493 h 2160250"/>
              <a:gd name="connsiteX12472" fmla="*/ 1766609 w 12194024"/>
              <a:gd name="connsiteY12472" fmla="*/ 1197121 h 2160250"/>
              <a:gd name="connsiteX12473" fmla="*/ 1755490 w 12194024"/>
              <a:gd name="connsiteY12473" fmla="*/ 1210501 h 2160250"/>
              <a:gd name="connsiteX12474" fmla="*/ 2733081 w 12194024"/>
              <a:gd name="connsiteY12474" fmla="*/ 1210501 h 2160250"/>
              <a:gd name="connsiteX12475" fmla="*/ 2719978 w 12194024"/>
              <a:gd name="connsiteY12475" fmla="*/ 1199428 h 2160250"/>
              <a:gd name="connsiteX12476" fmla="*/ 2730128 w 12194024"/>
              <a:gd name="connsiteY12476" fmla="*/ 1185586 h 2160250"/>
              <a:gd name="connsiteX12477" fmla="*/ 2744616 w 12194024"/>
              <a:gd name="connsiteY12477" fmla="*/ 1197536 h 2160250"/>
              <a:gd name="connsiteX12478" fmla="*/ 2733081 w 12194024"/>
              <a:gd name="connsiteY12478" fmla="*/ 1210501 h 2160250"/>
              <a:gd name="connsiteX12479" fmla="*/ 3493866 w 12194024"/>
              <a:gd name="connsiteY12479" fmla="*/ 1210501 h 2160250"/>
              <a:gd name="connsiteX12480" fmla="*/ 3480670 w 12194024"/>
              <a:gd name="connsiteY12480" fmla="*/ 1199520 h 2160250"/>
              <a:gd name="connsiteX12481" fmla="*/ 3492851 w 12194024"/>
              <a:gd name="connsiteY12481" fmla="*/ 1185493 h 2160250"/>
              <a:gd name="connsiteX12482" fmla="*/ 3505308 w 12194024"/>
              <a:gd name="connsiteY12482" fmla="*/ 1197444 h 2160250"/>
              <a:gd name="connsiteX12483" fmla="*/ 3493866 w 12194024"/>
              <a:gd name="connsiteY12483" fmla="*/ 1210501 h 2160250"/>
              <a:gd name="connsiteX12484" fmla="*/ 3819791 w 12194024"/>
              <a:gd name="connsiteY12484" fmla="*/ 1210501 h 2160250"/>
              <a:gd name="connsiteX12485" fmla="*/ 3806688 w 12194024"/>
              <a:gd name="connsiteY12485" fmla="*/ 1199428 h 2160250"/>
              <a:gd name="connsiteX12486" fmla="*/ 3816838 w 12194024"/>
              <a:gd name="connsiteY12486" fmla="*/ 1185586 h 2160250"/>
              <a:gd name="connsiteX12487" fmla="*/ 3831280 w 12194024"/>
              <a:gd name="connsiteY12487" fmla="*/ 1197536 h 2160250"/>
              <a:gd name="connsiteX12488" fmla="*/ 3819791 w 12194024"/>
              <a:gd name="connsiteY12488" fmla="*/ 1210501 h 2160250"/>
              <a:gd name="connsiteX12489" fmla="*/ 3928494 w 12194024"/>
              <a:gd name="connsiteY12489" fmla="*/ 1210501 h 2160250"/>
              <a:gd name="connsiteX12490" fmla="*/ 3915345 w 12194024"/>
              <a:gd name="connsiteY12490" fmla="*/ 1199474 h 2160250"/>
              <a:gd name="connsiteX12491" fmla="*/ 3927572 w 12194024"/>
              <a:gd name="connsiteY12491" fmla="*/ 1185493 h 2160250"/>
              <a:gd name="connsiteX12492" fmla="*/ 3939983 w 12194024"/>
              <a:gd name="connsiteY12492" fmla="*/ 1197490 h 2160250"/>
              <a:gd name="connsiteX12493" fmla="*/ 3928494 w 12194024"/>
              <a:gd name="connsiteY12493" fmla="*/ 1210501 h 2160250"/>
              <a:gd name="connsiteX12494" fmla="*/ 4145763 w 12194024"/>
              <a:gd name="connsiteY12494" fmla="*/ 1210501 h 2160250"/>
              <a:gd name="connsiteX12495" fmla="*/ 4132659 w 12194024"/>
              <a:gd name="connsiteY12495" fmla="*/ 1199428 h 2160250"/>
              <a:gd name="connsiteX12496" fmla="*/ 4142810 w 12194024"/>
              <a:gd name="connsiteY12496" fmla="*/ 1185586 h 2160250"/>
              <a:gd name="connsiteX12497" fmla="*/ 4157297 w 12194024"/>
              <a:gd name="connsiteY12497" fmla="*/ 1197536 h 2160250"/>
              <a:gd name="connsiteX12498" fmla="*/ 4145763 w 12194024"/>
              <a:gd name="connsiteY12498" fmla="*/ 1210501 h 2160250"/>
              <a:gd name="connsiteX12499" fmla="*/ 4254466 w 12194024"/>
              <a:gd name="connsiteY12499" fmla="*/ 1210501 h 2160250"/>
              <a:gd name="connsiteX12500" fmla="*/ 4241316 w 12194024"/>
              <a:gd name="connsiteY12500" fmla="*/ 1199474 h 2160250"/>
              <a:gd name="connsiteX12501" fmla="*/ 4253543 w 12194024"/>
              <a:gd name="connsiteY12501" fmla="*/ 1185493 h 2160250"/>
              <a:gd name="connsiteX12502" fmla="*/ 4265954 w 12194024"/>
              <a:gd name="connsiteY12502" fmla="*/ 1197490 h 2160250"/>
              <a:gd name="connsiteX12503" fmla="*/ 4254466 w 12194024"/>
              <a:gd name="connsiteY12503" fmla="*/ 1210501 h 2160250"/>
              <a:gd name="connsiteX12504" fmla="*/ 4689141 w 12194024"/>
              <a:gd name="connsiteY12504" fmla="*/ 1210501 h 2160250"/>
              <a:gd name="connsiteX12505" fmla="*/ 4675991 w 12194024"/>
              <a:gd name="connsiteY12505" fmla="*/ 1199474 h 2160250"/>
              <a:gd name="connsiteX12506" fmla="*/ 4688218 w 12194024"/>
              <a:gd name="connsiteY12506" fmla="*/ 1185493 h 2160250"/>
              <a:gd name="connsiteX12507" fmla="*/ 4700630 w 12194024"/>
              <a:gd name="connsiteY12507" fmla="*/ 1197490 h 2160250"/>
              <a:gd name="connsiteX12508" fmla="*/ 4689141 w 12194024"/>
              <a:gd name="connsiteY12508" fmla="*/ 1210501 h 2160250"/>
              <a:gd name="connsiteX12509" fmla="*/ 4906455 w 12194024"/>
              <a:gd name="connsiteY12509" fmla="*/ 1210501 h 2160250"/>
              <a:gd name="connsiteX12510" fmla="*/ 4893306 w 12194024"/>
              <a:gd name="connsiteY12510" fmla="*/ 1199474 h 2160250"/>
              <a:gd name="connsiteX12511" fmla="*/ 4905533 w 12194024"/>
              <a:gd name="connsiteY12511" fmla="*/ 1185493 h 2160250"/>
              <a:gd name="connsiteX12512" fmla="*/ 4917943 w 12194024"/>
              <a:gd name="connsiteY12512" fmla="*/ 1197490 h 2160250"/>
              <a:gd name="connsiteX12513" fmla="*/ 4906455 w 12194024"/>
              <a:gd name="connsiteY12513" fmla="*/ 1210501 h 2160250"/>
              <a:gd name="connsiteX12514" fmla="*/ 5558445 w 12194024"/>
              <a:gd name="connsiteY12514" fmla="*/ 1210501 h 2160250"/>
              <a:gd name="connsiteX12515" fmla="*/ 5545294 w 12194024"/>
              <a:gd name="connsiteY12515" fmla="*/ 1199474 h 2160250"/>
              <a:gd name="connsiteX12516" fmla="*/ 5557522 w 12194024"/>
              <a:gd name="connsiteY12516" fmla="*/ 1185493 h 2160250"/>
              <a:gd name="connsiteX12517" fmla="*/ 5569933 w 12194024"/>
              <a:gd name="connsiteY12517" fmla="*/ 1197490 h 2160250"/>
              <a:gd name="connsiteX12518" fmla="*/ 5558445 w 12194024"/>
              <a:gd name="connsiteY12518" fmla="*/ 1210501 h 2160250"/>
              <a:gd name="connsiteX12519" fmla="*/ 6205053 w 12194024"/>
              <a:gd name="connsiteY12519" fmla="*/ 1210501 h 2160250"/>
              <a:gd name="connsiteX12520" fmla="*/ 6191950 w 12194024"/>
              <a:gd name="connsiteY12520" fmla="*/ 1199428 h 2160250"/>
              <a:gd name="connsiteX12521" fmla="*/ 6202101 w 12194024"/>
              <a:gd name="connsiteY12521" fmla="*/ 1185586 h 2160250"/>
              <a:gd name="connsiteX12522" fmla="*/ 6216588 w 12194024"/>
              <a:gd name="connsiteY12522" fmla="*/ 1197536 h 2160250"/>
              <a:gd name="connsiteX12523" fmla="*/ 6205053 w 12194024"/>
              <a:gd name="connsiteY12523" fmla="*/ 1210501 h 2160250"/>
              <a:gd name="connsiteX12524" fmla="*/ 7617781 w 12194024"/>
              <a:gd name="connsiteY12524" fmla="*/ 1210501 h 2160250"/>
              <a:gd name="connsiteX12525" fmla="*/ 7604678 w 12194024"/>
              <a:gd name="connsiteY12525" fmla="*/ 1199428 h 2160250"/>
              <a:gd name="connsiteX12526" fmla="*/ 7614828 w 12194024"/>
              <a:gd name="connsiteY12526" fmla="*/ 1185586 h 2160250"/>
              <a:gd name="connsiteX12527" fmla="*/ 7629270 w 12194024"/>
              <a:gd name="connsiteY12527" fmla="*/ 1197536 h 2160250"/>
              <a:gd name="connsiteX12528" fmla="*/ 7617781 w 12194024"/>
              <a:gd name="connsiteY12528" fmla="*/ 1210501 h 2160250"/>
              <a:gd name="connsiteX12529" fmla="*/ 7835464 w 12194024"/>
              <a:gd name="connsiteY12529" fmla="*/ 1210501 h 2160250"/>
              <a:gd name="connsiteX12530" fmla="*/ 7821992 w 12194024"/>
              <a:gd name="connsiteY12530" fmla="*/ 1199889 h 2160250"/>
              <a:gd name="connsiteX12531" fmla="*/ 7833803 w 12194024"/>
              <a:gd name="connsiteY12531" fmla="*/ 1185494 h 2160250"/>
              <a:gd name="connsiteX12532" fmla="*/ 7846584 w 12194024"/>
              <a:gd name="connsiteY12532" fmla="*/ 1197121 h 2160250"/>
              <a:gd name="connsiteX12533" fmla="*/ 7835464 w 12194024"/>
              <a:gd name="connsiteY12533" fmla="*/ 1210501 h 2160250"/>
              <a:gd name="connsiteX12534" fmla="*/ 8813056 w 12194024"/>
              <a:gd name="connsiteY12534" fmla="*/ 1210501 h 2160250"/>
              <a:gd name="connsiteX12535" fmla="*/ 8799953 w 12194024"/>
              <a:gd name="connsiteY12535" fmla="*/ 1199428 h 2160250"/>
              <a:gd name="connsiteX12536" fmla="*/ 8810104 w 12194024"/>
              <a:gd name="connsiteY12536" fmla="*/ 1185586 h 2160250"/>
              <a:gd name="connsiteX12537" fmla="*/ 8824591 w 12194024"/>
              <a:gd name="connsiteY12537" fmla="*/ 1197536 h 2160250"/>
              <a:gd name="connsiteX12538" fmla="*/ 8813056 w 12194024"/>
              <a:gd name="connsiteY12538" fmla="*/ 1210501 h 2160250"/>
              <a:gd name="connsiteX12539" fmla="*/ 9573840 w 12194024"/>
              <a:gd name="connsiteY12539" fmla="*/ 1210501 h 2160250"/>
              <a:gd name="connsiteX12540" fmla="*/ 9560645 w 12194024"/>
              <a:gd name="connsiteY12540" fmla="*/ 1199520 h 2160250"/>
              <a:gd name="connsiteX12541" fmla="*/ 9572825 w 12194024"/>
              <a:gd name="connsiteY12541" fmla="*/ 1185494 h 2160250"/>
              <a:gd name="connsiteX12542" fmla="*/ 9585283 w 12194024"/>
              <a:gd name="connsiteY12542" fmla="*/ 1197444 h 2160250"/>
              <a:gd name="connsiteX12543" fmla="*/ 9573840 w 12194024"/>
              <a:gd name="connsiteY12543" fmla="*/ 1210501 h 2160250"/>
              <a:gd name="connsiteX12544" fmla="*/ 9899766 w 12194024"/>
              <a:gd name="connsiteY12544" fmla="*/ 1210501 h 2160250"/>
              <a:gd name="connsiteX12545" fmla="*/ 9886663 w 12194024"/>
              <a:gd name="connsiteY12545" fmla="*/ 1199428 h 2160250"/>
              <a:gd name="connsiteX12546" fmla="*/ 9896814 w 12194024"/>
              <a:gd name="connsiteY12546" fmla="*/ 1185586 h 2160250"/>
              <a:gd name="connsiteX12547" fmla="*/ 9911255 w 12194024"/>
              <a:gd name="connsiteY12547" fmla="*/ 1197536 h 2160250"/>
              <a:gd name="connsiteX12548" fmla="*/ 9899766 w 12194024"/>
              <a:gd name="connsiteY12548" fmla="*/ 1210501 h 2160250"/>
              <a:gd name="connsiteX12549" fmla="*/ 10008470 w 12194024"/>
              <a:gd name="connsiteY12549" fmla="*/ 1210501 h 2160250"/>
              <a:gd name="connsiteX12550" fmla="*/ 9995320 w 12194024"/>
              <a:gd name="connsiteY12550" fmla="*/ 1199474 h 2160250"/>
              <a:gd name="connsiteX12551" fmla="*/ 10007547 w 12194024"/>
              <a:gd name="connsiteY12551" fmla="*/ 1185494 h 2160250"/>
              <a:gd name="connsiteX12552" fmla="*/ 10019959 w 12194024"/>
              <a:gd name="connsiteY12552" fmla="*/ 1197490 h 2160250"/>
              <a:gd name="connsiteX12553" fmla="*/ 10008470 w 12194024"/>
              <a:gd name="connsiteY12553" fmla="*/ 1210501 h 2160250"/>
              <a:gd name="connsiteX12554" fmla="*/ 10225738 w 12194024"/>
              <a:gd name="connsiteY12554" fmla="*/ 1210501 h 2160250"/>
              <a:gd name="connsiteX12555" fmla="*/ 10212634 w 12194024"/>
              <a:gd name="connsiteY12555" fmla="*/ 1199428 h 2160250"/>
              <a:gd name="connsiteX12556" fmla="*/ 10222784 w 12194024"/>
              <a:gd name="connsiteY12556" fmla="*/ 1185586 h 2160250"/>
              <a:gd name="connsiteX12557" fmla="*/ 10237272 w 12194024"/>
              <a:gd name="connsiteY12557" fmla="*/ 1197536 h 2160250"/>
              <a:gd name="connsiteX12558" fmla="*/ 10225738 w 12194024"/>
              <a:gd name="connsiteY12558" fmla="*/ 1210501 h 2160250"/>
              <a:gd name="connsiteX12559" fmla="*/ 10334441 w 12194024"/>
              <a:gd name="connsiteY12559" fmla="*/ 1210501 h 2160250"/>
              <a:gd name="connsiteX12560" fmla="*/ 10321291 w 12194024"/>
              <a:gd name="connsiteY12560" fmla="*/ 1199474 h 2160250"/>
              <a:gd name="connsiteX12561" fmla="*/ 10333517 w 12194024"/>
              <a:gd name="connsiteY12561" fmla="*/ 1185494 h 2160250"/>
              <a:gd name="connsiteX12562" fmla="*/ 10345929 w 12194024"/>
              <a:gd name="connsiteY12562" fmla="*/ 1197490 h 2160250"/>
              <a:gd name="connsiteX12563" fmla="*/ 10334441 w 12194024"/>
              <a:gd name="connsiteY12563" fmla="*/ 1210501 h 2160250"/>
              <a:gd name="connsiteX12564" fmla="*/ 10769116 w 12194024"/>
              <a:gd name="connsiteY12564" fmla="*/ 1210501 h 2160250"/>
              <a:gd name="connsiteX12565" fmla="*/ 10755966 w 12194024"/>
              <a:gd name="connsiteY12565" fmla="*/ 1199474 h 2160250"/>
              <a:gd name="connsiteX12566" fmla="*/ 10768193 w 12194024"/>
              <a:gd name="connsiteY12566" fmla="*/ 1185494 h 2160250"/>
              <a:gd name="connsiteX12567" fmla="*/ 10780605 w 12194024"/>
              <a:gd name="connsiteY12567" fmla="*/ 1197490 h 2160250"/>
              <a:gd name="connsiteX12568" fmla="*/ 10769116 w 12194024"/>
              <a:gd name="connsiteY12568" fmla="*/ 1210501 h 2160250"/>
              <a:gd name="connsiteX12569" fmla="*/ 10986431 w 12194024"/>
              <a:gd name="connsiteY12569" fmla="*/ 1210501 h 2160250"/>
              <a:gd name="connsiteX12570" fmla="*/ 10973281 w 12194024"/>
              <a:gd name="connsiteY12570" fmla="*/ 1199474 h 2160250"/>
              <a:gd name="connsiteX12571" fmla="*/ 10985508 w 12194024"/>
              <a:gd name="connsiteY12571" fmla="*/ 1185494 h 2160250"/>
              <a:gd name="connsiteX12572" fmla="*/ 10997918 w 12194024"/>
              <a:gd name="connsiteY12572" fmla="*/ 1197490 h 2160250"/>
              <a:gd name="connsiteX12573" fmla="*/ 10986431 w 12194024"/>
              <a:gd name="connsiteY12573" fmla="*/ 1210501 h 2160250"/>
              <a:gd name="connsiteX12574" fmla="*/ 11638419 w 12194024"/>
              <a:gd name="connsiteY12574" fmla="*/ 1210501 h 2160250"/>
              <a:gd name="connsiteX12575" fmla="*/ 11625270 w 12194024"/>
              <a:gd name="connsiteY12575" fmla="*/ 1199474 h 2160250"/>
              <a:gd name="connsiteX12576" fmla="*/ 11637496 w 12194024"/>
              <a:gd name="connsiteY12576" fmla="*/ 1185494 h 2160250"/>
              <a:gd name="connsiteX12577" fmla="*/ 11649908 w 12194024"/>
              <a:gd name="connsiteY12577" fmla="*/ 1197490 h 2160250"/>
              <a:gd name="connsiteX12578" fmla="*/ 11638419 w 12194024"/>
              <a:gd name="connsiteY12578" fmla="*/ 1210501 h 2160250"/>
              <a:gd name="connsiteX12579" fmla="*/ 232858 w 12194024"/>
              <a:gd name="connsiteY12579" fmla="*/ 1210547 h 2160250"/>
              <a:gd name="connsiteX12580" fmla="*/ 220631 w 12194024"/>
              <a:gd name="connsiteY12580" fmla="*/ 1196429 h 2160250"/>
              <a:gd name="connsiteX12581" fmla="*/ 233827 w 12194024"/>
              <a:gd name="connsiteY12581" fmla="*/ 1185540 h 2160250"/>
              <a:gd name="connsiteX12582" fmla="*/ 245269 w 12194024"/>
              <a:gd name="connsiteY12582" fmla="*/ 1198458 h 2160250"/>
              <a:gd name="connsiteX12583" fmla="*/ 232858 w 12194024"/>
              <a:gd name="connsiteY12583" fmla="*/ 1210547 h 2160250"/>
              <a:gd name="connsiteX12584" fmla="*/ 451326 w 12194024"/>
              <a:gd name="connsiteY12584" fmla="*/ 1210547 h 2160250"/>
              <a:gd name="connsiteX12585" fmla="*/ 437992 w 12194024"/>
              <a:gd name="connsiteY12585" fmla="*/ 1199704 h 2160250"/>
              <a:gd name="connsiteX12586" fmla="*/ 450034 w 12194024"/>
              <a:gd name="connsiteY12586" fmla="*/ 1185493 h 2160250"/>
              <a:gd name="connsiteX12587" fmla="*/ 462630 w 12194024"/>
              <a:gd name="connsiteY12587" fmla="*/ 1197351 h 2160250"/>
              <a:gd name="connsiteX12588" fmla="*/ 451326 w 12194024"/>
              <a:gd name="connsiteY12588" fmla="*/ 1210547 h 2160250"/>
              <a:gd name="connsiteX12589" fmla="*/ 775776 w 12194024"/>
              <a:gd name="connsiteY12589" fmla="*/ 1210547 h 2160250"/>
              <a:gd name="connsiteX12590" fmla="*/ 764057 w 12194024"/>
              <a:gd name="connsiteY12590" fmla="*/ 1196013 h 2160250"/>
              <a:gd name="connsiteX12591" fmla="*/ 777575 w 12194024"/>
              <a:gd name="connsiteY12591" fmla="*/ 1185540 h 2160250"/>
              <a:gd name="connsiteX12592" fmla="*/ 788556 w 12194024"/>
              <a:gd name="connsiteY12592" fmla="*/ 1198827 h 2160250"/>
              <a:gd name="connsiteX12593" fmla="*/ 775776 w 12194024"/>
              <a:gd name="connsiteY12593" fmla="*/ 1210547 h 2160250"/>
              <a:gd name="connsiteX12594" fmla="*/ 1210865 w 12194024"/>
              <a:gd name="connsiteY12594" fmla="*/ 1210547 h 2160250"/>
              <a:gd name="connsiteX12595" fmla="*/ 1198638 w 12194024"/>
              <a:gd name="connsiteY12595" fmla="*/ 1196429 h 2160250"/>
              <a:gd name="connsiteX12596" fmla="*/ 1211834 w 12194024"/>
              <a:gd name="connsiteY12596" fmla="*/ 1185540 h 2160250"/>
              <a:gd name="connsiteX12597" fmla="*/ 1223276 w 12194024"/>
              <a:gd name="connsiteY12597" fmla="*/ 1198458 h 2160250"/>
              <a:gd name="connsiteX12598" fmla="*/ 1210865 w 12194024"/>
              <a:gd name="connsiteY12598" fmla="*/ 1210547 h 2160250"/>
              <a:gd name="connsiteX12599" fmla="*/ 1863962 w 12194024"/>
              <a:gd name="connsiteY12599" fmla="*/ 1210547 h 2160250"/>
              <a:gd name="connsiteX12600" fmla="*/ 1850628 w 12194024"/>
              <a:gd name="connsiteY12600" fmla="*/ 1199704 h 2160250"/>
              <a:gd name="connsiteX12601" fmla="*/ 1862670 w 12194024"/>
              <a:gd name="connsiteY12601" fmla="*/ 1185493 h 2160250"/>
              <a:gd name="connsiteX12602" fmla="*/ 1875267 w 12194024"/>
              <a:gd name="connsiteY12602" fmla="*/ 1197351 h 2160250"/>
              <a:gd name="connsiteX12603" fmla="*/ 1863962 w 12194024"/>
              <a:gd name="connsiteY12603" fmla="*/ 1210547 h 2160250"/>
              <a:gd name="connsiteX12604" fmla="*/ 1971097 w 12194024"/>
              <a:gd name="connsiteY12604" fmla="*/ 1210547 h 2160250"/>
              <a:gd name="connsiteX12605" fmla="*/ 1959377 w 12194024"/>
              <a:gd name="connsiteY12605" fmla="*/ 1196013 h 2160250"/>
              <a:gd name="connsiteX12606" fmla="*/ 1972897 w 12194024"/>
              <a:gd name="connsiteY12606" fmla="*/ 1185540 h 2160250"/>
              <a:gd name="connsiteX12607" fmla="*/ 1983877 w 12194024"/>
              <a:gd name="connsiteY12607" fmla="*/ 1198827 h 2160250"/>
              <a:gd name="connsiteX12608" fmla="*/ 1971097 w 12194024"/>
              <a:gd name="connsiteY12608" fmla="*/ 1210547 h 2160250"/>
              <a:gd name="connsiteX12609" fmla="*/ 2840446 w 12194024"/>
              <a:gd name="connsiteY12609" fmla="*/ 1210547 h 2160250"/>
              <a:gd name="connsiteX12610" fmla="*/ 2828727 w 12194024"/>
              <a:gd name="connsiteY12610" fmla="*/ 1196013 h 2160250"/>
              <a:gd name="connsiteX12611" fmla="*/ 2842246 w 12194024"/>
              <a:gd name="connsiteY12611" fmla="*/ 1185540 h 2160250"/>
              <a:gd name="connsiteX12612" fmla="*/ 2853226 w 12194024"/>
              <a:gd name="connsiteY12612" fmla="*/ 1198827 h 2160250"/>
              <a:gd name="connsiteX12613" fmla="*/ 2840446 w 12194024"/>
              <a:gd name="connsiteY12613" fmla="*/ 1210547 h 2160250"/>
              <a:gd name="connsiteX12614" fmla="*/ 3167987 w 12194024"/>
              <a:gd name="connsiteY12614" fmla="*/ 1210547 h 2160250"/>
              <a:gd name="connsiteX12615" fmla="*/ 3154652 w 12194024"/>
              <a:gd name="connsiteY12615" fmla="*/ 1199704 h 2160250"/>
              <a:gd name="connsiteX12616" fmla="*/ 3166694 w 12194024"/>
              <a:gd name="connsiteY12616" fmla="*/ 1185493 h 2160250"/>
              <a:gd name="connsiteX12617" fmla="*/ 3179290 w 12194024"/>
              <a:gd name="connsiteY12617" fmla="*/ 1197351 h 2160250"/>
              <a:gd name="connsiteX12618" fmla="*/ 3167987 w 12194024"/>
              <a:gd name="connsiteY12618" fmla="*/ 1210547 h 2160250"/>
              <a:gd name="connsiteX12619" fmla="*/ 3275490 w 12194024"/>
              <a:gd name="connsiteY12619" fmla="*/ 1210547 h 2160250"/>
              <a:gd name="connsiteX12620" fmla="*/ 3263309 w 12194024"/>
              <a:gd name="connsiteY12620" fmla="*/ 1196383 h 2160250"/>
              <a:gd name="connsiteX12621" fmla="*/ 3276551 w 12194024"/>
              <a:gd name="connsiteY12621" fmla="*/ 1185540 h 2160250"/>
              <a:gd name="connsiteX12622" fmla="*/ 3287947 w 12194024"/>
              <a:gd name="connsiteY12622" fmla="*/ 1198505 h 2160250"/>
              <a:gd name="connsiteX12623" fmla="*/ 3275490 w 12194024"/>
              <a:gd name="connsiteY12623" fmla="*/ 1210547 h 2160250"/>
              <a:gd name="connsiteX12624" fmla="*/ 5231089 w 12194024"/>
              <a:gd name="connsiteY12624" fmla="*/ 1210547 h 2160250"/>
              <a:gd name="connsiteX12625" fmla="*/ 5219370 w 12194024"/>
              <a:gd name="connsiteY12625" fmla="*/ 1196013 h 2160250"/>
              <a:gd name="connsiteX12626" fmla="*/ 5232888 w 12194024"/>
              <a:gd name="connsiteY12626" fmla="*/ 1185540 h 2160250"/>
              <a:gd name="connsiteX12627" fmla="*/ 5243869 w 12194024"/>
              <a:gd name="connsiteY12627" fmla="*/ 1198827 h 2160250"/>
              <a:gd name="connsiteX12628" fmla="*/ 5231089 w 12194024"/>
              <a:gd name="connsiteY12628" fmla="*/ 1210547 h 2160250"/>
              <a:gd name="connsiteX12629" fmla="*/ 5448403 w 12194024"/>
              <a:gd name="connsiteY12629" fmla="*/ 1210547 h 2160250"/>
              <a:gd name="connsiteX12630" fmla="*/ 5436684 w 12194024"/>
              <a:gd name="connsiteY12630" fmla="*/ 1196013 h 2160250"/>
              <a:gd name="connsiteX12631" fmla="*/ 5450202 w 12194024"/>
              <a:gd name="connsiteY12631" fmla="*/ 1185540 h 2160250"/>
              <a:gd name="connsiteX12632" fmla="*/ 5461183 w 12194024"/>
              <a:gd name="connsiteY12632" fmla="*/ 1198827 h 2160250"/>
              <a:gd name="connsiteX12633" fmla="*/ 5448403 w 12194024"/>
              <a:gd name="connsiteY12633" fmla="*/ 1210547 h 2160250"/>
              <a:gd name="connsiteX12634" fmla="*/ 5775298 w 12194024"/>
              <a:gd name="connsiteY12634" fmla="*/ 1210547 h 2160250"/>
              <a:gd name="connsiteX12635" fmla="*/ 5762656 w 12194024"/>
              <a:gd name="connsiteY12635" fmla="*/ 1199012 h 2160250"/>
              <a:gd name="connsiteX12636" fmla="*/ 5775344 w 12194024"/>
              <a:gd name="connsiteY12636" fmla="*/ 1185540 h 2160250"/>
              <a:gd name="connsiteX12637" fmla="*/ 5787247 w 12194024"/>
              <a:gd name="connsiteY12637" fmla="*/ 1197997 h 2160250"/>
              <a:gd name="connsiteX12638" fmla="*/ 5775298 w 12194024"/>
              <a:gd name="connsiteY12638" fmla="*/ 1210547 h 2160250"/>
              <a:gd name="connsiteX12639" fmla="*/ 5883078 w 12194024"/>
              <a:gd name="connsiteY12639" fmla="*/ 1210547 h 2160250"/>
              <a:gd name="connsiteX12640" fmla="*/ 5871359 w 12194024"/>
              <a:gd name="connsiteY12640" fmla="*/ 1196013 h 2160250"/>
              <a:gd name="connsiteX12641" fmla="*/ 5884877 w 12194024"/>
              <a:gd name="connsiteY12641" fmla="*/ 1185540 h 2160250"/>
              <a:gd name="connsiteX12642" fmla="*/ 5895858 w 12194024"/>
              <a:gd name="connsiteY12642" fmla="*/ 1198827 h 2160250"/>
              <a:gd name="connsiteX12643" fmla="*/ 5883078 w 12194024"/>
              <a:gd name="connsiteY12643" fmla="*/ 1210547 h 2160250"/>
              <a:gd name="connsiteX12644" fmla="*/ 6312834 w 12194024"/>
              <a:gd name="connsiteY12644" fmla="*/ 1210547 h 2160250"/>
              <a:gd name="connsiteX12645" fmla="*/ 6300607 w 12194024"/>
              <a:gd name="connsiteY12645" fmla="*/ 1196429 h 2160250"/>
              <a:gd name="connsiteX12646" fmla="*/ 6313803 w 12194024"/>
              <a:gd name="connsiteY12646" fmla="*/ 1185540 h 2160250"/>
              <a:gd name="connsiteX12647" fmla="*/ 6325245 w 12194024"/>
              <a:gd name="connsiteY12647" fmla="*/ 1198458 h 2160250"/>
              <a:gd name="connsiteX12648" fmla="*/ 6312834 w 12194024"/>
              <a:gd name="connsiteY12648" fmla="*/ 1210547 h 2160250"/>
              <a:gd name="connsiteX12649" fmla="*/ 6531301 w 12194024"/>
              <a:gd name="connsiteY12649" fmla="*/ 1210547 h 2160250"/>
              <a:gd name="connsiteX12650" fmla="*/ 6517967 w 12194024"/>
              <a:gd name="connsiteY12650" fmla="*/ 1199704 h 2160250"/>
              <a:gd name="connsiteX12651" fmla="*/ 6530009 w 12194024"/>
              <a:gd name="connsiteY12651" fmla="*/ 1185493 h 2160250"/>
              <a:gd name="connsiteX12652" fmla="*/ 6542605 w 12194024"/>
              <a:gd name="connsiteY12652" fmla="*/ 1197351 h 2160250"/>
              <a:gd name="connsiteX12653" fmla="*/ 6531301 w 12194024"/>
              <a:gd name="connsiteY12653" fmla="*/ 1210547 h 2160250"/>
              <a:gd name="connsiteX12654" fmla="*/ 6855751 w 12194024"/>
              <a:gd name="connsiteY12654" fmla="*/ 1210547 h 2160250"/>
              <a:gd name="connsiteX12655" fmla="*/ 6844031 w 12194024"/>
              <a:gd name="connsiteY12655" fmla="*/ 1196013 h 2160250"/>
              <a:gd name="connsiteX12656" fmla="*/ 6857549 w 12194024"/>
              <a:gd name="connsiteY12656" fmla="*/ 1185540 h 2160250"/>
              <a:gd name="connsiteX12657" fmla="*/ 6868531 w 12194024"/>
              <a:gd name="connsiteY12657" fmla="*/ 1198827 h 2160250"/>
              <a:gd name="connsiteX12658" fmla="*/ 6855751 w 12194024"/>
              <a:gd name="connsiteY12658" fmla="*/ 1210547 h 2160250"/>
              <a:gd name="connsiteX12659" fmla="*/ 7290841 w 12194024"/>
              <a:gd name="connsiteY12659" fmla="*/ 1210547 h 2160250"/>
              <a:gd name="connsiteX12660" fmla="*/ 7278613 w 12194024"/>
              <a:gd name="connsiteY12660" fmla="*/ 1196429 h 2160250"/>
              <a:gd name="connsiteX12661" fmla="*/ 7291809 w 12194024"/>
              <a:gd name="connsiteY12661" fmla="*/ 1185540 h 2160250"/>
              <a:gd name="connsiteX12662" fmla="*/ 7303252 w 12194024"/>
              <a:gd name="connsiteY12662" fmla="*/ 1198459 h 2160250"/>
              <a:gd name="connsiteX12663" fmla="*/ 7290841 w 12194024"/>
              <a:gd name="connsiteY12663" fmla="*/ 1210547 h 2160250"/>
              <a:gd name="connsiteX12664" fmla="*/ 7943937 w 12194024"/>
              <a:gd name="connsiteY12664" fmla="*/ 1210547 h 2160250"/>
              <a:gd name="connsiteX12665" fmla="*/ 7930603 w 12194024"/>
              <a:gd name="connsiteY12665" fmla="*/ 1199705 h 2160250"/>
              <a:gd name="connsiteX12666" fmla="*/ 7942645 w 12194024"/>
              <a:gd name="connsiteY12666" fmla="*/ 1185494 h 2160250"/>
              <a:gd name="connsiteX12667" fmla="*/ 7955242 w 12194024"/>
              <a:gd name="connsiteY12667" fmla="*/ 1197351 h 2160250"/>
              <a:gd name="connsiteX12668" fmla="*/ 7943937 w 12194024"/>
              <a:gd name="connsiteY12668" fmla="*/ 1210547 h 2160250"/>
              <a:gd name="connsiteX12669" fmla="*/ 8051071 w 12194024"/>
              <a:gd name="connsiteY12669" fmla="*/ 1210547 h 2160250"/>
              <a:gd name="connsiteX12670" fmla="*/ 8039352 w 12194024"/>
              <a:gd name="connsiteY12670" fmla="*/ 1196014 h 2160250"/>
              <a:gd name="connsiteX12671" fmla="*/ 8052871 w 12194024"/>
              <a:gd name="connsiteY12671" fmla="*/ 1185540 h 2160250"/>
              <a:gd name="connsiteX12672" fmla="*/ 8063852 w 12194024"/>
              <a:gd name="connsiteY12672" fmla="*/ 1198828 h 2160250"/>
              <a:gd name="connsiteX12673" fmla="*/ 8051071 w 12194024"/>
              <a:gd name="connsiteY12673" fmla="*/ 1210547 h 2160250"/>
              <a:gd name="connsiteX12674" fmla="*/ 8920422 w 12194024"/>
              <a:gd name="connsiteY12674" fmla="*/ 1210547 h 2160250"/>
              <a:gd name="connsiteX12675" fmla="*/ 8908702 w 12194024"/>
              <a:gd name="connsiteY12675" fmla="*/ 1196014 h 2160250"/>
              <a:gd name="connsiteX12676" fmla="*/ 8922221 w 12194024"/>
              <a:gd name="connsiteY12676" fmla="*/ 1185540 h 2160250"/>
              <a:gd name="connsiteX12677" fmla="*/ 8933202 w 12194024"/>
              <a:gd name="connsiteY12677" fmla="*/ 1198828 h 2160250"/>
              <a:gd name="connsiteX12678" fmla="*/ 8920422 w 12194024"/>
              <a:gd name="connsiteY12678" fmla="*/ 1210547 h 2160250"/>
              <a:gd name="connsiteX12679" fmla="*/ 9247962 w 12194024"/>
              <a:gd name="connsiteY12679" fmla="*/ 1210547 h 2160250"/>
              <a:gd name="connsiteX12680" fmla="*/ 9234627 w 12194024"/>
              <a:gd name="connsiteY12680" fmla="*/ 1199705 h 2160250"/>
              <a:gd name="connsiteX12681" fmla="*/ 9246670 w 12194024"/>
              <a:gd name="connsiteY12681" fmla="*/ 1185494 h 2160250"/>
              <a:gd name="connsiteX12682" fmla="*/ 9259266 w 12194024"/>
              <a:gd name="connsiteY12682" fmla="*/ 1197351 h 2160250"/>
              <a:gd name="connsiteX12683" fmla="*/ 9247962 w 12194024"/>
              <a:gd name="connsiteY12683" fmla="*/ 1210547 h 2160250"/>
              <a:gd name="connsiteX12684" fmla="*/ 9355465 w 12194024"/>
              <a:gd name="connsiteY12684" fmla="*/ 1210547 h 2160250"/>
              <a:gd name="connsiteX12685" fmla="*/ 9343284 w 12194024"/>
              <a:gd name="connsiteY12685" fmla="*/ 1196383 h 2160250"/>
              <a:gd name="connsiteX12686" fmla="*/ 9356526 w 12194024"/>
              <a:gd name="connsiteY12686" fmla="*/ 1185540 h 2160250"/>
              <a:gd name="connsiteX12687" fmla="*/ 9367923 w 12194024"/>
              <a:gd name="connsiteY12687" fmla="*/ 1198505 h 2160250"/>
              <a:gd name="connsiteX12688" fmla="*/ 9355465 w 12194024"/>
              <a:gd name="connsiteY12688" fmla="*/ 1210547 h 2160250"/>
              <a:gd name="connsiteX12689" fmla="*/ 11311063 w 12194024"/>
              <a:gd name="connsiteY12689" fmla="*/ 1210547 h 2160250"/>
              <a:gd name="connsiteX12690" fmla="*/ 11299345 w 12194024"/>
              <a:gd name="connsiteY12690" fmla="*/ 1196014 h 2160250"/>
              <a:gd name="connsiteX12691" fmla="*/ 11312863 w 12194024"/>
              <a:gd name="connsiteY12691" fmla="*/ 1185540 h 2160250"/>
              <a:gd name="connsiteX12692" fmla="*/ 11323843 w 12194024"/>
              <a:gd name="connsiteY12692" fmla="*/ 1198828 h 2160250"/>
              <a:gd name="connsiteX12693" fmla="*/ 11311063 w 12194024"/>
              <a:gd name="connsiteY12693" fmla="*/ 1210547 h 2160250"/>
              <a:gd name="connsiteX12694" fmla="*/ 11528378 w 12194024"/>
              <a:gd name="connsiteY12694" fmla="*/ 1210547 h 2160250"/>
              <a:gd name="connsiteX12695" fmla="*/ 11516658 w 12194024"/>
              <a:gd name="connsiteY12695" fmla="*/ 1196014 h 2160250"/>
              <a:gd name="connsiteX12696" fmla="*/ 11530177 w 12194024"/>
              <a:gd name="connsiteY12696" fmla="*/ 1185540 h 2160250"/>
              <a:gd name="connsiteX12697" fmla="*/ 11541158 w 12194024"/>
              <a:gd name="connsiteY12697" fmla="*/ 1198828 h 2160250"/>
              <a:gd name="connsiteX12698" fmla="*/ 11528378 w 12194024"/>
              <a:gd name="connsiteY12698" fmla="*/ 1210547 h 2160250"/>
              <a:gd name="connsiteX12699" fmla="*/ 11855273 w 12194024"/>
              <a:gd name="connsiteY12699" fmla="*/ 1210547 h 2160250"/>
              <a:gd name="connsiteX12700" fmla="*/ 11842631 w 12194024"/>
              <a:gd name="connsiteY12700" fmla="*/ 1199012 h 2160250"/>
              <a:gd name="connsiteX12701" fmla="*/ 11855319 w 12194024"/>
              <a:gd name="connsiteY12701" fmla="*/ 1185540 h 2160250"/>
              <a:gd name="connsiteX12702" fmla="*/ 11867223 w 12194024"/>
              <a:gd name="connsiteY12702" fmla="*/ 1197997 h 2160250"/>
              <a:gd name="connsiteX12703" fmla="*/ 11855273 w 12194024"/>
              <a:gd name="connsiteY12703" fmla="*/ 1210547 h 2160250"/>
              <a:gd name="connsiteX12704" fmla="*/ 11963054 w 12194024"/>
              <a:gd name="connsiteY12704" fmla="*/ 1210547 h 2160250"/>
              <a:gd name="connsiteX12705" fmla="*/ 11951334 w 12194024"/>
              <a:gd name="connsiteY12705" fmla="*/ 1196014 h 2160250"/>
              <a:gd name="connsiteX12706" fmla="*/ 11964853 w 12194024"/>
              <a:gd name="connsiteY12706" fmla="*/ 1185540 h 2160250"/>
              <a:gd name="connsiteX12707" fmla="*/ 11975834 w 12194024"/>
              <a:gd name="connsiteY12707" fmla="*/ 1198828 h 2160250"/>
              <a:gd name="connsiteX12708" fmla="*/ 11963054 w 12194024"/>
              <a:gd name="connsiteY12708" fmla="*/ 1210547 h 2160250"/>
              <a:gd name="connsiteX12709" fmla="*/ 14205 w 12194024"/>
              <a:gd name="connsiteY12709" fmla="*/ 1210593 h 2160250"/>
              <a:gd name="connsiteX12710" fmla="*/ 3317 w 12194024"/>
              <a:gd name="connsiteY12710" fmla="*/ 1197213 h 2160250"/>
              <a:gd name="connsiteX12711" fmla="*/ 15729 w 12194024"/>
              <a:gd name="connsiteY12711" fmla="*/ 1185493 h 2160250"/>
              <a:gd name="connsiteX12712" fmla="*/ 27956 w 12194024"/>
              <a:gd name="connsiteY12712" fmla="*/ 1197628 h 2160250"/>
              <a:gd name="connsiteX12713" fmla="*/ 14205 w 12194024"/>
              <a:gd name="connsiteY12713" fmla="*/ 1210593 h 2160250"/>
              <a:gd name="connsiteX12714" fmla="*/ 341423 w 12194024"/>
              <a:gd name="connsiteY12714" fmla="*/ 1210593 h 2160250"/>
              <a:gd name="connsiteX12715" fmla="*/ 329335 w 12194024"/>
              <a:gd name="connsiteY12715" fmla="*/ 1198412 h 2160250"/>
              <a:gd name="connsiteX12716" fmla="*/ 340547 w 12194024"/>
              <a:gd name="connsiteY12716" fmla="*/ 1185447 h 2160250"/>
              <a:gd name="connsiteX12717" fmla="*/ 353927 w 12194024"/>
              <a:gd name="connsiteY12717" fmla="*/ 1198597 h 2160250"/>
              <a:gd name="connsiteX12718" fmla="*/ 341423 w 12194024"/>
              <a:gd name="connsiteY12718" fmla="*/ 1210593 h 2160250"/>
              <a:gd name="connsiteX12719" fmla="*/ 558692 w 12194024"/>
              <a:gd name="connsiteY12719" fmla="*/ 1210593 h 2160250"/>
              <a:gd name="connsiteX12720" fmla="*/ 546650 w 12194024"/>
              <a:gd name="connsiteY12720" fmla="*/ 1198412 h 2160250"/>
              <a:gd name="connsiteX12721" fmla="*/ 557861 w 12194024"/>
              <a:gd name="connsiteY12721" fmla="*/ 1185447 h 2160250"/>
              <a:gd name="connsiteX12722" fmla="*/ 571242 w 12194024"/>
              <a:gd name="connsiteY12722" fmla="*/ 1198597 h 2160250"/>
              <a:gd name="connsiteX12723" fmla="*/ 558692 w 12194024"/>
              <a:gd name="connsiteY12723" fmla="*/ 1210593 h 2160250"/>
              <a:gd name="connsiteX12724" fmla="*/ 665965 w 12194024"/>
              <a:gd name="connsiteY12724" fmla="*/ 1210593 h 2160250"/>
              <a:gd name="connsiteX12725" fmla="*/ 655307 w 12194024"/>
              <a:gd name="connsiteY12725" fmla="*/ 1197028 h 2160250"/>
              <a:gd name="connsiteX12726" fmla="*/ 667857 w 12194024"/>
              <a:gd name="connsiteY12726" fmla="*/ 1185540 h 2160250"/>
              <a:gd name="connsiteX12727" fmla="*/ 679899 w 12194024"/>
              <a:gd name="connsiteY12727" fmla="*/ 1197905 h 2160250"/>
              <a:gd name="connsiteX12728" fmla="*/ 665965 w 12194024"/>
              <a:gd name="connsiteY12728" fmla="*/ 1210593 h 2160250"/>
              <a:gd name="connsiteX12729" fmla="*/ 884617 w 12194024"/>
              <a:gd name="connsiteY12729" fmla="*/ 1210593 h 2160250"/>
              <a:gd name="connsiteX12730" fmla="*/ 872621 w 12194024"/>
              <a:gd name="connsiteY12730" fmla="*/ 1198366 h 2160250"/>
              <a:gd name="connsiteX12731" fmla="*/ 883925 w 12194024"/>
              <a:gd name="connsiteY12731" fmla="*/ 1185493 h 2160250"/>
              <a:gd name="connsiteX12732" fmla="*/ 897259 w 12194024"/>
              <a:gd name="connsiteY12732" fmla="*/ 1198689 h 2160250"/>
              <a:gd name="connsiteX12733" fmla="*/ 884617 w 12194024"/>
              <a:gd name="connsiteY12733" fmla="*/ 1210593 h 2160250"/>
              <a:gd name="connsiteX12734" fmla="*/ 993320 w 12194024"/>
              <a:gd name="connsiteY12734" fmla="*/ 1210593 h 2160250"/>
              <a:gd name="connsiteX12735" fmla="*/ 981324 w 12194024"/>
              <a:gd name="connsiteY12735" fmla="*/ 1196290 h 2160250"/>
              <a:gd name="connsiteX12736" fmla="*/ 994658 w 12194024"/>
              <a:gd name="connsiteY12736" fmla="*/ 1185540 h 2160250"/>
              <a:gd name="connsiteX12737" fmla="*/ 1005870 w 12194024"/>
              <a:gd name="connsiteY12737" fmla="*/ 1198643 h 2160250"/>
              <a:gd name="connsiteX12738" fmla="*/ 993320 w 12194024"/>
              <a:gd name="connsiteY12738" fmla="*/ 1210593 h 2160250"/>
              <a:gd name="connsiteX12739" fmla="*/ 1320399 w 12194024"/>
              <a:gd name="connsiteY12739" fmla="*/ 1210593 h 2160250"/>
              <a:gd name="connsiteX12740" fmla="*/ 1307295 w 12194024"/>
              <a:gd name="connsiteY12740" fmla="*/ 1199520 h 2160250"/>
              <a:gd name="connsiteX12741" fmla="*/ 1317446 w 12194024"/>
              <a:gd name="connsiteY12741" fmla="*/ 1185632 h 2160250"/>
              <a:gd name="connsiteX12742" fmla="*/ 1331934 w 12194024"/>
              <a:gd name="connsiteY12742" fmla="*/ 1197536 h 2160250"/>
              <a:gd name="connsiteX12743" fmla="*/ 1320399 w 12194024"/>
              <a:gd name="connsiteY12743" fmla="*/ 1210593 h 2160250"/>
              <a:gd name="connsiteX12744" fmla="*/ 1427995 w 12194024"/>
              <a:gd name="connsiteY12744" fmla="*/ 1210593 h 2160250"/>
              <a:gd name="connsiteX12745" fmla="*/ 1415999 w 12194024"/>
              <a:gd name="connsiteY12745" fmla="*/ 1196290 h 2160250"/>
              <a:gd name="connsiteX12746" fmla="*/ 1429333 w 12194024"/>
              <a:gd name="connsiteY12746" fmla="*/ 1185540 h 2160250"/>
              <a:gd name="connsiteX12747" fmla="*/ 1440545 w 12194024"/>
              <a:gd name="connsiteY12747" fmla="*/ 1198643 h 2160250"/>
              <a:gd name="connsiteX12748" fmla="*/ 1427995 w 12194024"/>
              <a:gd name="connsiteY12748" fmla="*/ 1210593 h 2160250"/>
              <a:gd name="connsiteX12749" fmla="*/ 1646417 w 12194024"/>
              <a:gd name="connsiteY12749" fmla="*/ 1210593 h 2160250"/>
              <a:gd name="connsiteX12750" fmla="*/ 1633314 w 12194024"/>
              <a:gd name="connsiteY12750" fmla="*/ 1199520 h 2160250"/>
              <a:gd name="connsiteX12751" fmla="*/ 1643465 w 12194024"/>
              <a:gd name="connsiteY12751" fmla="*/ 1185632 h 2160250"/>
              <a:gd name="connsiteX12752" fmla="*/ 1657952 w 12194024"/>
              <a:gd name="connsiteY12752" fmla="*/ 1197536 h 2160250"/>
              <a:gd name="connsiteX12753" fmla="*/ 1646417 w 12194024"/>
              <a:gd name="connsiteY12753" fmla="*/ 1210593 h 2160250"/>
              <a:gd name="connsiteX12754" fmla="*/ 2079984 w 12194024"/>
              <a:gd name="connsiteY12754" fmla="*/ 1210593 h 2160250"/>
              <a:gd name="connsiteX12755" fmla="*/ 2067988 w 12194024"/>
              <a:gd name="connsiteY12755" fmla="*/ 1196290 h 2160250"/>
              <a:gd name="connsiteX12756" fmla="*/ 2081322 w 12194024"/>
              <a:gd name="connsiteY12756" fmla="*/ 1185540 h 2160250"/>
              <a:gd name="connsiteX12757" fmla="*/ 2092534 w 12194024"/>
              <a:gd name="connsiteY12757" fmla="*/ 1198643 h 2160250"/>
              <a:gd name="connsiteX12758" fmla="*/ 2079984 w 12194024"/>
              <a:gd name="connsiteY12758" fmla="*/ 1210593 h 2160250"/>
              <a:gd name="connsiteX12759" fmla="*/ 2187903 w 12194024"/>
              <a:gd name="connsiteY12759" fmla="*/ 1210593 h 2160250"/>
              <a:gd name="connsiteX12760" fmla="*/ 2176645 w 12194024"/>
              <a:gd name="connsiteY12760" fmla="*/ 1197582 h 2160250"/>
              <a:gd name="connsiteX12761" fmla="*/ 2188641 w 12194024"/>
              <a:gd name="connsiteY12761" fmla="*/ 1185493 h 2160250"/>
              <a:gd name="connsiteX12762" fmla="*/ 2201283 w 12194024"/>
              <a:gd name="connsiteY12762" fmla="*/ 1197305 h 2160250"/>
              <a:gd name="connsiteX12763" fmla="*/ 2187903 w 12194024"/>
              <a:gd name="connsiteY12763" fmla="*/ 1210593 h 2160250"/>
              <a:gd name="connsiteX12764" fmla="*/ 2295960 w 12194024"/>
              <a:gd name="connsiteY12764" fmla="*/ 1210593 h 2160250"/>
              <a:gd name="connsiteX12765" fmla="*/ 2285302 w 12194024"/>
              <a:gd name="connsiteY12765" fmla="*/ 1197028 h 2160250"/>
              <a:gd name="connsiteX12766" fmla="*/ 2297852 w 12194024"/>
              <a:gd name="connsiteY12766" fmla="*/ 1185540 h 2160250"/>
              <a:gd name="connsiteX12767" fmla="*/ 2309894 w 12194024"/>
              <a:gd name="connsiteY12767" fmla="*/ 1197905 h 2160250"/>
              <a:gd name="connsiteX12768" fmla="*/ 2295960 w 12194024"/>
              <a:gd name="connsiteY12768" fmla="*/ 1210593 h 2160250"/>
              <a:gd name="connsiteX12769" fmla="*/ 2405956 w 12194024"/>
              <a:gd name="connsiteY12769" fmla="*/ 1210593 h 2160250"/>
              <a:gd name="connsiteX12770" fmla="*/ 2393960 w 12194024"/>
              <a:gd name="connsiteY12770" fmla="*/ 1198366 h 2160250"/>
              <a:gd name="connsiteX12771" fmla="*/ 2405264 w 12194024"/>
              <a:gd name="connsiteY12771" fmla="*/ 1185493 h 2160250"/>
              <a:gd name="connsiteX12772" fmla="*/ 2418598 w 12194024"/>
              <a:gd name="connsiteY12772" fmla="*/ 1198689 h 2160250"/>
              <a:gd name="connsiteX12773" fmla="*/ 2405956 w 12194024"/>
              <a:gd name="connsiteY12773" fmla="*/ 1210593 h 2160250"/>
              <a:gd name="connsiteX12774" fmla="*/ 2513552 w 12194024"/>
              <a:gd name="connsiteY12774" fmla="*/ 1210593 h 2160250"/>
              <a:gd name="connsiteX12775" fmla="*/ 2502663 w 12194024"/>
              <a:gd name="connsiteY12775" fmla="*/ 1197213 h 2160250"/>
              <a:gd name="connsiteX12776" fmla="*/ 2515074 w 12194024"/>
              <a:gd name="connsiteY12776" fmla="*/ 1185493 h 2160250"/>
              <a:gd name="connsiteX12777" fmla="*/ 2527301 w 12194024"/>
              <a:gd name="connsiteY12777" fmla="*/ 1197628 h 2160250"/>
              <a:gd name="connsiteX12778" fmla="*/ 2513552 w 12194024"/>
              <a:gd name="connsiteY12778" fmla="*/ 1210593 h 2160250"/>
              <a:gd name="connsiteX12779" fmla="*/ 2623409 w 12194024"/>
              <a:gd name="connsiteY12779" fmla="*/ 1210593 h 2160250"/>
              <a:gd name="connsiteX12780" fmla="*/ 2611320 w 12194024"/>
              <a:gd name="connsiteY12780" fmla="*/ 1198412 h 2160250"/>
              <a:gd name="connsiteX12781" fmla="*/ 2622532 w 12194024"/>
              <a:gd name="connsiteY12781" fmla="*/ 1185447 h 2160250"/>
              <a:gd name="connsiteX12782" fmla="*/ 2635912 w 12194024"/>
              <a:gd name="connsiteY12782" fmla="*/ 1198597 h 2160250"/>
              <a:gd name="connsiteX12783" fmla="*/ 2623409 w 12194024"/>
              <a:gd name="connsiteY12783" fmla="*/ 1210593 h 2160250"/>
              <a:gd name="connsiteX12784" fmla="*/ 3058036 w 12194024"/>
              <a:gd name="connsiteY12784" fmla="*/ 1210593 h 2160250"/>
              <a:gd name="connsiteX12785" fmla="*/ 3045995 w 12194024"/>
              <a:gd name="connsiteY12785" fmla="*/ 1198412 h 2160250"/>
              <a:gd name="connsiteX12786" fmla="*/ 3057206 w 12194024"/>
              <a:gd name="connsiteY12786" fmla="*/ 1185447 h 2160250"/>
              <a:gd name="connsiteX12787" fmla="*/ 3070587 w 12194024"/>
              <a:gd name="connsiteY12787" fmla="*/ 1198597 h 2160250"/>
              <a:gd name="connsiteX12788" fmla="*/ 3058036 w 12194024"/>
              <a:gd name="connsiteY12788" fmla="*/ 1210593 h 2160250"/>
              <a:gd name="connsiteX12789" fmla="*/ 3710073 w 12194024"/>
              <a:gd name="connsiteY12789" fmla="*/ 1210593 h 2160250"/>
              <a:gd name="connsiteX12790" fmla="*/ 3697985 w 12194024"/>
              <a:gd name="connsiteY12790" fmla="*/ 1196336 h 2160250"/>
              <a:gd name="connsiteX12791" fmla="*/ 3711273 w 12194024"/>
              <a:gd name="connsiteY12791" fmla="*/ 1185540 h 2160250"/>
              <a:gd name="connsiteX12792" fmla="*/ 3722577 w 12194024"/>
              <a:gd name="connsiteY12792" fmla="*/ 1198597 h 2160250"/>
              <a:gd name="connsiteX12793" fmla="*/ 3710073 w 12194024"/>
              <a:gd name="connsiteY12793" fmla="*/ 1210593 h 2160250"/>
              <a:gd name="connsiteX12794" fmla="*/ 4035998 w 12194024"/>
              <a:gd name="connsiteY12794" fmla="*/ 1210593 h 2160250"/>
              <a:gd name="connsiteX12795" fmla="*/ 4024002 w 12194024"/>
              <a:gd name="connsiteY12795" fmla="*/ 1196290 h 2160250"/>
              <a:gd name="connsiteX12796" fmla="*/ 4037336 w 12194024"/>
              <a:gd name="connsiteY12796" fmla="*/ 1185540 h 2160250"/>
              <a:gd name="connsiteX12797" fmla="*/ 4048548 w 12194024"/>
              <a:gd name="connsiteY12797" fmla="*/ 1198643 h 2160250"/>
              <a:gd name="connsiteX12798" fmla="*/ 4035998 w 12194024"/>
              <a:gd name="connsiteY12798" fmla="*/ 1210593 h 2160250"/>
              <a:gd name="connsiteX12799" fmla="*/ 4361232 w 12194024"/>
              <a:gd name="connsiteY12799" fmla="*/ 1210593 h 2160250"/>
              <a:gd name="connsiteX12800" fmla="*/ 4349974 w 12194024"/>
              <a:gd name="connsiteY12800" fmla="*/ 1197582 h 2160250"/>
              <a:gd name="connsiteX12801" fmla="*/ 4361970 w 12194024"/>
              <a:gd name="connsiteY12801" fmla="*/ 1185493 h 2160250"/>
              <a:gd name="connsiteX12802" fmla="*/ 4374612 w 12194024"/>
              <a:gd name="connsiteY12802" fmla="*/ 1197305 h 2160250"/>
              <a:gd name="connsiteX12803" fmla="*/ 4361232 w 12194024"/>
              <a:gd name="connsiteY12803" fmla="*/ 1210593 h 2160250"/>
              <a:gd name="connsiteX12804" fmla="*/ 4469889 w 12194024"/>
              <a:gd name="connsiteY12804" fmla="*/ 1210593 h 2160250"/>
              <a:gd name="connsiteX12805" fmla="*/ 4458631 w 12194024"/>
              <a:gd name="connsiteY12805" fmla="*/ 1197582 h 2160250"/>
              <a:gd name="connsiteX12806" fmla="*/ 4470627 w 12194024"/>
              <a:gd name="connsiteY12806" fmla="*/ 1185493 h 2160250"/>
              <a:gd name="connsiteX12807" fmla="*/ 4483269 w 12194024"/>
              <a:gd name="connsiteY12807" fmla="*/ 1197305 h 2160250"/>
              <a:gd name="connsiteX12808" fmla="*/ 4469889 w 12194024"/>
              <a:gd name="connsiteY12808" fmla="*/ 1210593 h 2160250"/>
              <a:gd name="connsiteX12809" fmla="*/ 4578545 w 12194024"/>
              <a:gd name="connsiteY12809" fmla="*/ 1210593 h 2160250"/>
              <a:gd name="connsiteX12810" fmla="*/ 4567288 w 12194024"/>
              <a:gd name="connsiteY12810" fmla="*/ 1197582 h 2160250"/>
              <a:gd name="connsiteX12811" fmla="*/ 4579284 w 12194024"/>
              <a:gd name="connsiteY12811" fmla="*/ 1185493 h 2160250"/>
              <a:gd name="connsiteX12812" fmla="*/ 4591926 w 12194024"/>
              <a:gd name="connsiteY12812" fmla="*/ 1197305 h 2160250"/>
              <a:gd name="connsiteX12813" fmla="*/ 4578545 w 12194024"/>
              <a:gd name="connsiteY12813" fmla="*/ 1210593 h 2160250"/>
              <a:gd name="connsiteX12814" fmla="*/ 4797798 w 12194024"/>
              <a:gd name="connsiteY12814" fmla="*/ 1210593 h 2160250"/>
              <a:gd name="connsiteX12815" fmla="*/ 4784648 w 12194024"/>
              <a:gd name="connsiteY12815" fmla="*/ 1199520 h 2160250"/>
              <a:gd name="connsiteX12816" fmla="*/ 4794799 w 12194024"/>
              <a:gd name="connsiteY12816" fmla="*/ 1185632 h 2160250"/>
              <a:gd name="connsiteX12817" fmla="*/ 4809287 w 12194024"/>
              <a:gd name="connsiteY12817" fmla="*/ 1197536 h 2160250"/>
              <a:gd name="connsiteX12818" fmla="*/ 4797798 w 12194024"/>
              <a:gd name="connsiteY12818" fmla="*/ 1210593 h 2160250"/>
              <a:gd name="connsiteX12819" fmla="*/ 5013221 w 12194024"/>
              <a:gd name="connsiteY12819" fmla="*/ 1210593 h 2160250"/>
              <a:gd name="connsiteX12820" fmla="*/ 5001963 w 12194024"/>
              <a:gd name="connsiteY12820" fmla="*/ 1197582 h 2160250"/>
              <a:gd name="connsiteX12821" fmla="*/ 5013959 w 12194024"/>
              <a:gd name="connsiteY12821" fmla="*/ 1185493 h 2160250"/>
              <a:gd name="connsiteX12822" fmla="*/ 5026601 w 12194024"/>
              <a:gd name="connsiteY12822" fmla="*/ 1197305 h 2160250"/>
              <a:gd name="connsiteX12823" fmla="*/ 5013221 w 12194024"/>
              <a:gd name="connsiteY12823" fmla="*/ 1210593 h 2160250"/>
              <a:gd name="connsiteX12824" fmla="*/ 5123770 w 12194024"/>
              <a:gd name="connsiteY12824" fmla="*/ 1210593 h 2160250"/>
              <a:gd name="connsiteX12825" fmla="*/ 5110620 w 12194024"/>
              <a:gd name="connsiteY12825" fmla="*/ 1199520 h 2160250"/>
              <a:gd name="connsiteX12826" fmla="*/ 5120771 w 12194024"/>
              <a:gd name="connsiteY12826" fmla="*/ 1185632 h 2160250"/>
              <a:gd name="connsiteX12827" fmla="*/ 5135258 w 12194024"/>
              <a:gd name="connsiteY12827" fmla="*/ 1197536 h 2160250"/>
              <a:gd name="connsiteX12828" fmla="*/ 5123770 w 12194024"/>
              <a:gd name="connsiteY12828" fmla="*/ 1210593 h 2160250"/>
              <a:gd name="connsiteX12829" fmla="*/ 5339838 w 12194024"/>
              <a:gd name="connsiteY12829" fmla="*/ 1210593 h 2160250"/>
              <a:gd name="connsiteX12830" fmla="*/ 5327980 w 12194024"/>
              <a:gd name="connsiteY12830" fmla="*/ 1198228 h 2160250"/>
              <a:gd name="connsiteX12831" fmla="*/ 5339377 w 12194024"/>
              <a:gd name="connsiteY12831" fmla="*/ 1185493 h 2160250"/>
              <a:gd name="connsiteX12832" fmla="*/ 5352619 w 12194024"/>
              <a:gd name="connsiteY12832" fmla="*/ 1196705 h 2160250"/>
              <a:gd name="connsiteX12833" fmla="*/ 5339838 w 12194024"/>
              <a:gd name="connsiteY12833" fmla="*/ 1210593 h 2160250"/>
              <a:gd name="connsiteX12834" fmla="*/ 5666040 w 12194024"/>
              <a:gd name="connsiteY12834" fmla="*/ 1210593 h 2160250"/>
              <a:gd name="connsiteX12835" fmla="*/ 5653998 w 12194024"/>
              <a:gd name="connsiteY12835" fmla="*/ 1198412 h 2160250"/>
              <a:gd name="connsiteX12836" fmla="*/ 5665210 w 12194024"/>
              <a:gd name="connsiteY12836" fmla="*/ 1185447 h 2160250"/>
              <a:gd name="connsiteX12837" fmla="*/ 5678590 w 12194024"/>
              <a:gd name="connsiteY12837" fmla="*/ 1198597 h 2160250"/>
              <a:gd name="connsiteX12838" fmla="*/ 5666040 w 12194024"/>
              <a:gd name="connsiteY12838" fmla="*/ 1210593 h 2160250"/>
              <a:gd name="connsiteX12839" fmla="*/ 5991920 w 12194024"/>
              <a:gd name="connsiteY12839" fmla="*/ 1210593 h 2160250"/>
              <a:gd name="connsiteX12840" fmla="*/ 5979923 w 12194024"/>
              <a:gd name="connsiteY12840" fmla="*/ 1198366 h 2160250"/>
              <a:gd name="connsiteX12841" fmla="*/ 5991228 w 12194024"/>
              <a:gd name="connsiteY12841" fmla="*/ 1185493 h 2160250"/>
              <a:gd name="connsiteX12842" fmla="*/ 6004562 w 12194024"/>
              <a:gd name="connsiteY12842" fmla="*/ 1198689 h 2160250"/>
              <a:gd name="connsiteX12843" fmla="*/ 5991920 w 12194024"/>
              <a:gd name="connsiteY12843" fmla="*/ 1210593 h 2160250"/>
              <a:gd name="connsiteX12844" fmla="*/ 6099884 w 12194024"/>
              <a:gd name="connsiteY12844" fmla="*/ 1210593 h 2160250"/>
              <a:gd name="connsiteX12845" fmla="*/ 6097512 w 12194024"/>
              <a:gd name="connsiteY12845" fmla="*/ 1209356 h 2160250"/>
              <a:gd name="connsiteX12846" fmla="*/ 6094181 w 12194024"/>
              <a:gd name="connsiteY12846" fmla="*/ 1210593 h 2160250"/>
              <a:gd name="connsiteX12847" fmla="*/ 6083293 w 12194024"/>
              <a:gd name="connsiteY12847" fmla="*/ 1197213 h 2160250"/>
              <a:gd name="connsiteX12848" fmla="*/ 6095704 w 12194024"/>
              <a:gd name="connsiteY12848" fmla="*/ 1185493 h 2160250"/>
              <a:gd name="connsiteX12849" fmla="*/ 6098068 w 12194024"/>
              <a:gd name="connsiteY12849" fmla="*/ 1186535 h 2160250"/>
              <a:gd name="connsiteX12850" fmla="*/ 6100623 w 12194024"/>
              <a:gd name="connsiteY12850" fmla="*/ 1185493 h 2160250"/>
              <a:gd name="connsiteX12851" fmla="*/ 6113265 w 12194024"/>
              <a:gd name="connsiteY12851" fmla="*/ 1197305 h 2160250"/>
              <a:gd name="connsiteX12852" fmla="*/ 6099884 w 12194024"/>
              <a:gd name="connsiteY12852" fmla="*/ 1210593 h 2160250"/>
              <a:gd name="connsiteX12853" fmla="*/ 6421399 w 12194024"/>
              <a:gd name="connsiteY12853" fmla="*/ 1210593 h 2160250"/>
              <a:gd name="connsiteX12854" fmla="*/ 6409310 w 12194024"/>
              <a:gd name="connsiteY12854" fmla="*/ 1198412 h 2160250"/>
              <a:gd name="connsiteX12855" fmla="*/ 6420521 w 12194024"/>
              <a:gd name="connsiteY12855" fmla="*/ 1185447 h 2160250"/>
              <a:gd name="connsiteX12856" fmla="*/ 6433903 w 12194024"/>
              <a:gd name="connsiteY12856" fmla="*/ 1198597 h 2160250"/>
              <a:gd name="connsiteX12857" fmla="*/ 6421399 w 12194024"/>
              <a:gd name="connsiteY12857" fmla="*/ 1210593 h 2160250"/>
              <a:gd name="connsiteX12858" fmla="*/ 6638667 w 12194024"/>
              <a:gd name="connsiteY12858" fmla="*/ 1210593 h 2160250"/>
              <a:gd name="connsiteX12859" fmla="*/ 6626624 w 12194024"/>
              <a:gd name="connsiteY12859" fmla="*/ 1198412 h 2160250"/>
              <a:gd name="connsiteX12860" fmla="*/ 6637836 w 12194024"/>
              <a:gd name="connsiteY12860" fmla="*/ 1185447 h 2160250"/>
              <a:gd name="connsiteX12861" fmla="*/ 6651216 w 12194024"/>
              <a:gd name="connsiteY12861" fmla="*/ 1198597 h 2160250"/>
              <a:gd name="connsiteX12862" fmla="*/ 6638667 w 12194024"/>
              <a:gd name="connsiteY12862" fmla="*/ 1210593 h 2160250"/>
              <a:gd name="connsiteX12863" fmla="*/ 6745940 w 12194024"/>
              <a:gd name="connsiteY12863" fmla="*/ 1210593 h 2160250"/>
              <a:gd name="connsiteX12864" fmla="*/ 6735282 w 12194024"/>
              <a:gd name="connsiteY12864" fmla="*/ 1197028 h 2160250"/>
              <a:gd name="connsiteX12865" fmla="*/ 6747831 w 12194024"/>
              <a:gd name="connsiteY12865" fmla="*/ 1185540 h 2160250"/>
              <a:gd name="connsiteX12866" fmla="*/ 6759873 w 12194024"/>
              <a:gd name="connsiteY12866" fmla="*/ 1197905 h 2160250"/>
              <a:gd name="connsiteX12867" fmla="*/ 6745940 w 12194024"/>
              <a:gd name="connsiteY12867" fmla="*/ 1210593 h 2160250"/>
              <a:gd name="connsiteX12868" fmla="*/ 6964592 w 12194024"/>
              <a:gd name="connsiteY12868" fmla="*/ 1210593 h 2160250"/>
              <a:gd name="connsiteX12869" fmla="*/ 6952596 w 12194024"/>
              <a:gd name="connsiteY12869" fmla="*/ 1198366 h 2160250"/>
              <a:gd name="connsiteX12870" fmla="*/ 6963900 w 12194024"/>
              <a:gd name="connsiteY12870" fmla="*/ 1185494 h 2160250"/>
              <a:gd name="connsiteX12871" fmla="*/ 6977234 w 12194024"/>
              <a:gd name="connsiteY12871" fmla="*/ 1198689 h 2160250"/>
              <a:gd name="connsiteX12872" fmla="*/ 6964592 w 12194024"/>
              <a:gd name="connsiteY12872" fmla="*/ 1210593 h 2160250"/>
              <a:gd name="connsiteX12873" fmla="*/ 7073296 w 12194024"/>
              <a:gd name="connsiteY12873" fmla="*/ 1210593 h 2160250"/>
              <a:gd name="connsiteX12874" fmla="*/ 7061300 w 12194024"/>
              <a:gd name="connsiteY12874" fmla="*/ 1196290 h 2160250"/>
              <a:gd name="connsiteX12875" fmla="*/ 7074634 w 12194024"/>
              <a:gd name="connsiteY12875" fmla="*/ 1185540 h 2160250"/>
              <a:gd name="connsiteX12876" fmla="*/ 7085845 w 12194024"/>
              <a:gd name="connsiteY12876" fmla="*/ 1198643 h 2160250"/>
              <a:gd name="connsiteX12877" fmla="*/ 7073296 w 12194024"/>
              <a:gd name="connsiteY12877" fmla="*/ 1210593 h 2160250"/>
              <a:gd name="connsiteX12878" fmla="*/ 7400375 w 12194024"/>
              <a:gd name="connsiteY12878" fmla="*/ 1210593 h 2160250"/>
              <a:gd name="connsiteX12879" fmla="*/ 7387271 w 12194024"/>
              <a:gd name="connsiteY12879" fmla="*/ 1199520 h 2160250"/>
              <a:gd name="connsiteX12880" fmla="*/ 7397422 w 12194024"/>
              <a:gd name="connsiteY12880" fmla="*/ 1185632 h 2160250"/>
              <a:gd name="connsiteX12881" fmla="*/ 7411909 w 12194024"/>
              <a:gd name="connsiteY12881" fmla="*/ 1197536 h 2160250"/>
              <a:gd name="connsiteX12882" fmla="*/ 7400375 w 12194024"/>
              <a:gd name="connsiteY12882" fmla="*/ 1210593 h 2160250"/>
              <a:gd name="connsiteX12883" fmla="*/ 7507970 w 12194024"/>
              <a:gd name="connsiteY12883" fmla="*/ 1210593 h 2160250"/>
              <a:gd name="connsiteX12884" fmla="*/ 7495974 w 12194024"/>
              <a:gd name="connsiteY12884" fmla="*/ 1196290 h 2160250"/>
              <a:gd name="connsiteX12885" fmla="*/ 7509308 w 12194024"/>
              <a:gd name="connsiteY12885" fmla="*/ 1185540 h 2160250"/>
              <a:gd name="connsiteX12886" fmla="*/ 7520520 w 12194024"/>
              <a:gd name="connsiteY12886" fmla="*/ 1198643 h 2160250"/>
              <a:gd name="connsiteX12887" fmla="*/ 7507970 w 12194024"/>
              <a:gd name="connsiteY12887" fmla="*/ 1210593 h 2160250"/>
              <a:gd name="connsiteX12888" fmla="*/ 7726392 w 12194024"/>
              <a:gd name="connsiteY12888" fmla="*/ 1210593 h 2160250"/>
              <a:gd name="connsiteX12889" fmla="*/ 7713289 w 12194024"/>
              <a:gd name="connsiteY12889" fmla="*/ 1199520 h 2160250"/>
              <a:gd name="connsiteX12890" fmla="*/ 7723440 w 12194024"/>
              <a:gd name="connsiteY12890" fmla="*/ 1185632 h 2160250"/>
              <a:gd name="connsiteX12891" fmla="*/ 7737927 w 12194024"/>
              <a:gd name="connsiteY12891" fmla="*/ 1197536 h 2160250"/>
              <a:gd name="connsiteX12892" fmla="*/ 7726392 w 12194024"/>
              <a:gd name="connsiteY12892" fmla="*/ 1210593 h 2160250"/>
              <a:gd name="connsiteX12893" fmla="*/ 8159959 w 12194024"/>
              <a:gd name="connsiteY12893" fmla="*/ 1210593 h 2160250"/>
              <a:gd name="connsiteX12894" fmla="*/ 8147963 w 12194024"/>
              <a:gd name="connsiteY12894" fmla="*/ 1196290 h 2160250"/>
              <a:gd name="connsiteX12895" fmla="*/ 8161298 w 12194024"/>
              <a:gd name="connsiteY12895" fmla="*/ 1185540 h 2160250"/>
              <a:gd name="connsiteX12896" fmla="*/ 8172509 w 12194024"/>
              <a:gd name="connsiteY12896" fmla="*/ 1198643 h 2160250"/>
              <a:gd name="connsiteX12897" fmla="*/ 8159959 w 12194024"/>
              <a:gd name="connsiteY12897" fmla="*/ 1210593 h 2160250"/>
              <a:gd name="connsiteX12898" fmla="*/ 8267878 w 12194024"/>
              <a:gd name="connsiteY12898" fmla="*/ 1210593 h 2160250"/>
              <a:gd name="connsiteX12899" fmla="*/ 8256620 w 12194024"/>
              <a:gd name="connsiteY12899" fmla="*/ 1197582 h 2160250"/>
              <a:gd name="connsiteX12900" fmla="*/ 8268616 w 12194024"/>
              <a:gd name="connsiteY12900" fmla="*/ 1185494 h 2160250"/>
              <a:gd name="connsiteX12901" fmla="*/ 8281258 w 12194024"/>
              <a:gd name="connsiteY12901" fmla="*/ 1197305 h 2160250"/>
              <a:gd name="connsiteX12902" fmla="*/ 8267878 w 12194024"/>
              <a:gd name="connsiteY12902" fmla="*/ 1210593 h 2160250"/>
              <a:gd name="connsiteX12903" fmla="*/ 8375935 w 12194024"/>
              <a:gd name="connsiteY12903" fmla="*/ 1210593 h 2160250"/>
              <a:gd name="connsiteX12904" fmla="*/ 8365278 w 12194024"/>
              <a:gd name="connsiteY12904" fmla="*/ 1197028 h 2160250"/>
              <a:gd name="connsiteX12905" fmla="*/ 8377827 w 12194024"/>
              <a:gd name="connsiteY12905" fmla="*/ 1185540 h 2160250"/>
              <a:gd name="connsiteX12906" fmla="*/ 8389870 w 12194024"/>
              <a:gd name="connsiteY12906" fmla="*/ 1197905 h 2160250"/>
              <a:gd name="connsiteX12907" fmla="*/ 8375935 w 12194024"/>
              <a:gd name="connsiteY12907" fmla="*/ 1210593 h 2160250"/>
              <a:gd name="connsiteX12908" fmla="*/ 8485930 w 12194024"/>
              <a:gd name="connsiteY12908" fmla="*/ 1210593 h 2160250"/>
              <a:gd name="connsiteX12909" fmla="*/ 8473934 w 12194024"/>
              <a:gd name="connsiteY12909" fmla="*/ 1198366 h 2160250"/>
              <a:gd name="connsiteX12910" fmla="*/ 8485238 w 12194024"/>
              <a:gd name="connsiteY12910" fmla="*/ 1185494 h 2160250"/>
              <a:gd name="connsiteX12911" fmla="*/ 8498572 w 12194024"/>
              <a:gd name="connsiteY12911" fmla="*/ 1198689 h 2160250"/>
              <a:gd name="connsiteX12912" fmla="*/ 8485930 w 12194024"/>
              <a:gd name="connsiteY12912" fmla="*/ 1210593 h 2160250"/>
              <a:gd name="connsiteX12913" fmla="*/ 8593527 w 12194024"/>
              <a:gd name="connsiteY12913" fmla="*/ 1210593 h 2160250"/>
              <a:gd name="connsiteX12914" fmla="*/ 8582638 w 12194024"/>
              <a:gd name="connsiteY12914" fmla="*/ 1197213 h 2160250"/>
              <a:gd name="connsiteX12915" fmla="*/ 8595049 w 12194024"/>
              <a:gd name="connsiteY12915" fmla="*/ 1185494 h 2160250"/>
              <a:gd name="connsiteX12916" fmla="*/ 8607276 w 12194024"/>
              <a:gd name="connsiteY12916" fmla="*/ 1197628 h 2160250"/>
              <a:gd name="connsiteX12917" fmla="*/ 8593527 w 12194024"/>
              <a:gd name="connsiteY12917" fmla="*/ 1210593 h 2160250"/>
              <a:gd name="connsiteX12918" fmla="*/ 8703384 w 12194024"/>
              <a:gd name="connsiteY12918" fmla="*/ 1210593 h 2160250"/>
              <a:gd name="connsiteX12919" fmla="*/ 8691295 w 12194024"/>
              <a:gd name="connsiteY12919" fmla="*/ 1198412 h 2160250"/>
              <a:gd name="connsiteX12920" fmla="*/ 8702507 w 12194024"/>
              <a:gd name="connsiteY12920" fmla="*/ 1185447 h 2160250"/>
              <a:gd name="connsiteX12921" fmla="*/ 8715887 w 12194024"/>
              <a:gd name="connsiteY12921" fmla="*/ 1198597 h 2160250"/>
              <a:gd name="connsiteX12922" fmla="*/ 8703384 w 12194024"/>
              <a:gd name="connsiteY12922" fmla="*/ 1210593 h 2160250"/>
              <a:gd name="connsiteX12923" fmla="*/ 9138012 w 12194024"/>
              <a:gd name="connsiteY12923" fmla="*/ 1210593 h 2160250"/>
              <a:gd name="connsiteX12924" fmla="*/ 9125971 w 12194024"/>
              <a:gd name="connsiteY12924" fmla="*/ 1198412 h 2160250"/>
              <a:gd name="connsiteX12925" fmla="*/ 9137182 w 12194024"/>
              <a:gd name="connsiteY12925" fmla="*/ 1185447 h 2160250"/>
              <a:gd name="connsiteX12926" fmla="*/ 9150563 w 12194024"/>
              <a:gd name="connsiteY12926" fmla="*/ 1198597 h 2160250"/>
              <a:gd name="connsiteX12927" fmla="*/ 9138012 w 12194024"/>
              <a:gd name="connsiteY12927" fmla="*/ 1210593 h 2160250"/>
              <a:gd name="connsiteX12928" fmla="*/ 9790048 w 12194024"/>
              <a:gd name="connsiteY12928" fmla="*/ 1210593 h 2160250"/>
              <a:gd name="connsiteX12929" fmla="*/ 9777959 w 12194024"/>
              <a:gd name="connsiteY12929" fmla="*/ 1196336 h 2160250"/>
              <a:gd name="connsiteX12930" fmla="*/ 9791247 w 12194024"/>
              <a:gd name="connsiteY12930" fmla="*/ 1185540 h 2160250"/>
              <a:gd name="connsiteX12931" fmla="*/ 9802552 w 12194024"/>
              <a:gd name="connsiteY12931" fmla="*/ 1198597 h 2160250"/>
              <a:gd name="connsiteX12932" fmla="*/ 9790048 w 12194024"/>
              <a:gd name="connsiteY12932" fmla="*/ 1210593 h 2160250"/>
              <a:gd name="connsiteX12933" fmla="*/ 10115974 w 12194024"/>
              <a:gd name="connsiteY12933" fmla="*/ 1210593 h 2160250"/>
              <a:gd name="connsiteX12934" fmla="*/ 10103977 w 12194024"/>
              <a:gd name="connsiteY12934" fmla="*/ 1196290 h 2160250"/>
              <a:gd name="connsiteX12935" fmla="*/ 10117312 w 12194024"/>
              <a:gd name="connsiteY12935" fmla="*/ 1185540 h 2160250"/>
              <a:gd name="connsiteX12936" fmla="*/ 10128523 w 12194024"/>
              <a:gd name="connsiteY12936" fmla="*/ 1198643 h 2160250"/>
              <a:gd name="connsiteX12937" fmla="*/ 10115974 w 12194024"/>
              <a:gd name="connsiteY12937" fmla="*/ 1210593 h 2160250"/>
              <a:gd name="connsiteX12938" fmla="*/ 10441206 w 12194024"/>
              <a:gd name="connsiteY12938" fmla="*/ 1210593 h 2160250"/>
              <a:gd name="connsiteX12939" fmla="*/ 10429948 w 12194024"/>
              <a:gd name="connsiteY12939" fmla="*/ 1197582 h 2160250"/>
              <a:gd name="connsiteX12940" fmla="*/ 10441944 w 12194024"/>
              <a:gd name="connsiteY12940" fmla="*/ 1185494 h 2160250"/>
              <a:gd name="connsiteX12941" fmla="*/ 10454586 w 12194024"/>
              <a:gd name="connsiteY12941" fmla="*/ 1197305 h 2160250"/>
              <a:gd name="connsiteX12942" fmla="*/ 10441206 w 12194024"/>
              <a:gd name="connsiteY12942" fmla="*/ 1210593 h 2160250"/>
              <a:gd name="connsiteX12943" fmla="*/ 10549863 w 12194024"/>
              <a:gd name="connsiteY12943" fmla="*/ 1210593 h 2160250"/>
              <a:gd name="connsiteX12944" fmla="*/ 10538605 w 12194024"/>
              <a:gd name="connsiteY12944" fmla="*/ 1197582 h 2160250"/>
              <a:gd name="connsiteX12945" fmla="*/ 10550602 w 12194024"/>
              <a:gd name="connsiteY12945" fmla="*/ 1185494 h 2160250"/>
              <a:gd name="connsiteX12946" fmla="*/ 10563244 w 12194024"/>
              <a:gd name="connsiteY12946" fmla="*/ 1197305 h 2160250"/>
              <a:gd name="connsiteX12947" fmla="*/ 10549863 w 12194024"/>
              <a:gd name="connsiteY12947" fmla="*/ 1210593 h 2160250"/>
              <a:gd name="connsiteX12948" fmla="*/ 10658521 w 12194024"/>
              <a:gd name="connsiteY12948" fmla="*/ 1210593 h 2160250"/>
              <a:gd name="connsiteX12949" fmla="*/ 10647263 w 12194024"/>
              <a:gd name="connsiteY12949" fmla="*/ 1197582 h 2160250"/>
              <a:gd name="connsiteX12950" fmla="*/ 10659259 w 12194024"/>
              <a:gd name="connsiteY12950" fmla="*/ 1185494 h 2160250"/>
              <a:gd name="connsiteX12951" fmla="*/ 10671901 w 12194024"/>
              <a:gd name="connsiteY12951" fmla="*/ 1197305 h 2160250"/>
              <a:gd name="connsiteX12952" fmla="*/ 10658521 w 12194024"/>
              <a:gd name="connsiteY12952" fmla="*/ 1210593 h 2160250"/>
              <a:gd name="connsiteX12953" fmla="*/ 10877773 w 12194024"/>
              <a:gd name="connsiteY12953" fmla="*/ 1210593 h 2160250"/>
              <a:gd name="connsiteX12954" fmla="*/ 10864624 w 12194024"/>
              <a:gd name="connsiteY12954" fmla="*/ 1199520 h 2160250"/>
              <a:gd name="connsiteX12955" fmla="*/ 10874775 w 12194024"/>
              <a:gd name="connsiteY12955" fmla="*/ 1185632 h 2160250"/>
              <a:gd name="connsiteX12956" fmla="*/ 10889262 w 12194024"/>
              <a:gd name="connsiteY12956" fmla="*/ 1197536 h 2160250"/>
              <a:gd name="connsiteX12957" fmla="*/ 10877773 w 12194024"/>
              <a:gd name="connsiteY12957" fmla="*/ 1210593 h 2160250"/>
              <a:gd name="connsiteX12958" fmla="*/ 11093196 w 12194024"/>
              <a:gd name="connsiteY12958" fmla="*/ 1210593 h 2160250"/>
              <a:gd name="connsiteX12959" fmla="*/ 11081939 w 12194024"/>
              <a:gd name="connsiteY12959" fmla="*/ 1197582 h 2160250"/>
              <a:gd name="connsiteX12960" fmla="*/ 11093934 w 12194024"/>
              <a:gd name="connsiteY12960" fmla="*/ 1185494 h 2160250"/>
              <a:gd name="connsiteX12961" fmla="*/ 11106576 w 12194024"/>
              <a:gd name="connsiteY12961" fmla="*/ 1197305 h 2160250"/>
              <a:gd name="connsiteX12962" fmla="*/ 11093196 w 12194024"/>
              <a:gd name="connsiteY12962" fmla="*/ 1210593 h 2160250"/>
              <a:gd name="connsiteX12963" fmla="*/ 11203744 w 12194024"/>
              <a:gd name="connsiteY12963" fmla="*/ 1210593 h 2160250"/>
              <a:gd name="connsiteX12964" fmla="*/ 11190595 w 12194024"/>
              <a:gd name="connsiteY12964" fmla="*/ 1199520 h 2160250"/>
              <a:gd name="connsiteX12965" fmla="*/ 11200746 w 12194024"/>
              <a:gd name="connsiteY12965" fmla="*/ 1185632 h 2160250"/>
              <a:gd name="connsiteX12966" fmla="*/ 11215232 w 12194024"/>
              <a:gd name="connsiteY12966" fmla="*/ 1197536 h 2160250"/>
              <a:gd name="connsiteX12967" fmla="*/ 11203744 w 12194024"/>
              <a:gd name="connsiteY12967" fmla="*/ 1210593 h 2160250"/>
              <a:gd name="connsiteX12968" fmla="*/ 11419813 w 12194024"/>
              <a:gd name="connsiteY12968" fmla="*/ 1210593 h 2160250"/>
              <a:gd name="connsiteX12969" fmla="*/ 11407955 w 12194024"/>
              <a:gd name="connsiteY12969" fmla="*/ 1198228 h 2160250"/>
              <a:gd name="connsiteX12970" fmla="*/ 11419351 w 12194024"/>
              <a:gd name="connsiteY12970" fmla="*/ 1185494 h 2160250"/>
              <a:gd name="connsiteX12971" fmla="*/ 11432593 w 12194024"/>
              <a:gd name="connsiteY12971" fmla="*/ 1196706 h 2160250"/>
              <a:gd name="connsiteX12972" fmla="*/ 11419813 w 12194024"/>
              <a:gd name="connsiteY12972" fmla="*/ 1210593 h 2160250"/>
              <a:gd name="connsiteX12973" fmla="*/ 11746015 w 12194024"/>
              <a:gd name="connsiteY12973" fmla="*/ 1210593 h 2160250"/>
              <a:gd name="connsiteX12974" fmla="*/ 11733973 w 12194024"/>
              <a:gd name="connsiteY12974" fmla="*/ 1198412 h 2160250"/>
              <a:gd name="connsiteX12975" fmla="*/ 11745185 w 12194024"/>
              <a:gd name="connsiteY12975" fmla="*/ 1185447 h 2160250"/>
              <a:gd name="connsiteX12976" fmla="*/ 11758565 w 12194024"/>
              <a:gd name="connsiteY12976" fmla="*/ 1198597 h 2160250"/>
              <a:gd name="connsiteX12977" fmla="*/ 11746015 w 12194024"/>
              <a:gd name="connsiteY12977" fmla="*/ 1210593 h 2160250"/>
              <a:gd name="connsiteX12978" fmla="*/ 12071894 w 12194024"/>
              <a:gd name="connsiteY12978" fmla="*/ 1210593 h 2160250"/>
              <a:gd name="connsiteX12979" fmla="*/ 12059897 w 12194024"/>
              <a:gd name="connsiteY12979" fmla="*/ 1198366 h 2160250"/>
              <a:gd name="connsiteX12980" fmla="*/ 12071202 w 12194024"/>
              <a:gd name="connsiteY12980" fmla="*/ 1185494 h 2160250"/>
              <a:gd name="connsiteX12981" fmla="*/ 12084536 w 12194024"/>
              <a:gd name="connsiteY12981" fmla="*/ 1198689 h 2160250"/>
              <a:gd name="connsiteX12982" fmla="*/ 12071894 w 12194024"/>
              <a:gd name="connsiteY12982" fmla="*/ 1210593 h 2160250"/>
              <a:gd name="connsiteX12983" fmla="*/ 12179860 w 12194024"/>
              <a:gd name="connsiteY12983" fmla="*/ 1210593 h 2160250"/>
              <a:gd name="connsiteX12984" fmla="*/ 12168601 w 12194024"/>
              <a:gd name="connsiteY12984" fmla="*/ 1197582 h 2160250"/>
              <a:gd name="connsiteX12985" fmla="*/ 12180598 w 12194024"/>
              <a:gd name="connsiteY12985" fmla="*/ 1185494 h 2160250"/>
              <a:gd name="connsiteX12986" fmla="*/ 12193240 w 12194024"/>
              <a:gd name="connsiteY12986" fmla="*/ 1197305 h 2160250"/>
              <a:gd name="connsiteX12987" fmla="*/ 12179860 w 12194024"/>
              <a:gd name="connsiteY12987" fmla="*/ 1210593 h 2160250"/>
              <a:gd name="connsiteX12988" fmla="*/ 3110220 w 12194024"/>
              <a:gd name="connsiteY12988" fmla="*/ 1264483 h 2160250"/>
              <a:gd name="connsiteX12989" fmla="*/ 3099655 w 12194024"/>
              <a:gd name="connsiteY12989" fmla="*/ 1250595 h 2160250"/>
              <a:gd name="connsiteX12990" fmla="*/ 3113450 w 12194024"/>
              <a:gd name="connsiteY12990" fmla="*/ 1239476 h 2160250"/>
              <a:gd name="connsiteX12991" fmla="*/ 3125032 w 12194024"/>
              <a:gd name="connsiteY12991" fmla="*/ 1252764 h 2160250"/>
              <a:gd name="connsiteX12992" fmla="*/ 3110220 w 12194024"/>
              <a:gd name="connsiteY12992" fmla="*/ 1264483 h 2160250"/>
              <a:gd name="connsiteX12993" fmla="*/ 3218878 w 12194024"/>
              <a:gd name="connsiteY12993" fmla="*/ 1264483 h 2160250"/>
              <a:gd name="connsiteX12994" fmla="*/ 3208312 w 12194024"/>
              <a:gd name="connsiteY12994" fmla="*/ 1250595 h 2160250"/>
              <a:gd name="connsiteX12995" fmla="*/ 3222108 w 12194024"/>
              <a:gd name="connsiteY12995" fmla="*/ 1239476 h 2160250"/>
              <a:gd name="connsiteX12996" fmla="*/ 3233689 w 12194024"/>
              <a:gd name="connsiteY12996" fmla="*/ 1252764 h 2160250"/>
              <a:gd name="connsiteX12997" fmla="*/ 3218878 w 12194024"/>
              <a:gd name="connsiteY12997" fmla="*/ 1264483 h 2160250"/>
              <a:gd name="connsiteX12998" fmla="*/ 4088228 w 12194024"/>
              <a:gd name="connsiteY12998" fmla="*/ 1264483 h 2160250"/>
              <a:gd name="connsiteX12999" fmla="*/ 4077662 w 12194024"/>
              <a:gd name="connsiteY12999" fmla="*/ 1250595 h 2160250"/>
              <a:gd name="connsiteX13000" fmla="*/ 4091457 w 12194024"/>
              <a:gd name="connsiteY13000" fmla="*/ 1239476 h 2160250"/>
              <a:gd name="connsiteX13001" fmla="*/ 4103038 w 12194024"/>
              <a:gd name="connsiteY13001" fmla="*/ 1252764 h 2160250"/>
              <a:gd name="connsiteX13002" fmla="*/ 4088228 w 12194024"/>
              <a:gd name="connsiteY13002" fmla="*/ 1264483 h 2160250"/>
              <a:gd name="connsiteX13003" fmla="*/ 4305542 w 12194024"/>
              <a:gd name="connsiteY13003" fmla="*/ 1264483 h 2160250"/>
              <a:gd name="connsiteX13004" fmla="*/ 4294976 w 12194024"/>
              <a:gd name="connsiteY13004" fmla="*/ 1250595 h 2160250"/>
              <a:gd name="connsiteX13005" fmla="*/ 4308771 w 12194024"/>
              <a:gd name="connsiteY13005" fmla="*/ 1239476 h 2160250"/>
              <a:gd name="connsiteX13006" fmla="*/ 4320352 w 12194024"/>
              <a:gd name="connsiteY13006" fmla="*/ 1252764 h 2160250"/>
              <a:gd name="connsiteX13007" fmla="*/ 4305542 w 12194024"/>
              <a:gd name="connsiteY13007" fmla="*/ 1264483 h 2160250"/>
              <a:gd name="connsiteX13008" fmla="*/ 5283548 w 12194024"/>
              <a:gd name="connsiteY13008" fmla="*/ 1264483 h 2160250"/>
              <a:gd name="connsiteX13009" fmla="*/ 5272983 w 12194024"/>
              <a:gd name="connsiteY13009" fmla="*/ 1250595 h 2160250"/>
              <a:gd name="connsiteX13010" fmla="*/ 5286779 w 12194024"/>
              <a:gd name="connsiteY13010" fmla="*/ 1239476 h 2160250"/>
              <a:gd name="connsiteX13011" fmla="*/ 5298360 w 12194024"/>
              <a:gd name="connsiteY13011" fmla="*/ 1252764 h 2160250"/>
              <a:gd name="connsiteX13012" fmla="*/ 5283548 w 12194024"/>
              <a:gd name="connsiteY13012" fmla="*/ 1264483 h 2160250"/>
              <a:gd name="connsiteX13013" fmla="*/ 6044195 w 12194024"/>
              <a:gd name="connsiteY13013" fmla="*/ 1264483 h 2160250"/>
              <a:gd name="connsiteX13014" fmla="*/ 6033629 w 12194024"/>
              <a:gd name="connsiteY13014" fmla="*/ 1250595 h 2160250"/>
              <a:gd name="connsiteX13015" fmla="*/ 6047424 w 12194024"/>
              <a:gd name="connsiteY13015" fmla="*/ 1239476 h 2160250"/>
              <a:gd name="connsiteX13016" fmla="*/ 6059006 w 12194024"/>
              <a:gd name="connsiteY13016" fmla="*/ 1252764 h 2160250"/>
              <a:gd name="connsiteX13017" fmla="*/ 6044195 w 12194024"/>
              <a:gd name="connsiteY13017" fmla="*/ 1264483 h 2160250"/>
              <a:gd name="connsiteX13018" fmla="*/ 9190196 w 12194024"/>
              <a:gd name="connsiteY13018" fmla="*/ 1264484 h 2160250"/>
              <a:gd name="connsiteX13019" fmla="*/ 9179630 w 12194024"/>
              <a:gd name="connsiteY13019" fmla="*/ 1250595 h 2160250"/>
              <a:gd name="connsiteX13020" fmla="*/ 9193425 w 12194024"/>
              <a:gd name="connsiteY13020" fmla="*/ 1239476 h 2160250"/>
              <a:gd name="connsiteX13021" fmla="*/ 9205006 w 12194024"/>
              <a:gd name="connsiteY13021" fmla="*/ 1252764 h 2160250"/>
              <a:gd name="connsiteX13022" fmla="*/ 9190196 w 12194024"/>
              <a:gd name="connsiteY13022" fmla="*/ 1264484 h 2160250"/>
              <a:gd name="connsiteX13023" fmla="*/ 9298853 w 12194024"/>
              <a:gd name="connsiteY13023" fmla="*/ 1264484 h 2160250"/>
              <a:gd name="connsiteX13024" fmla="*/ 9288287 w 12194024"/>
              <a:gd name="connsiteY13024" fmla="*/ 1250595 h 2160250"/>
              <a:gd name="connsiteX13025" fmla="*/ 9302082 w 12194024"/>
              <a:gd name="connsiteY13025" fmla="*/ 1239476 h 2160250"/>
              <a:gd name="connsiteX13026" fmla="*/ 9313663 w 12194024"/>
              <a:gd name="connsiteY13026" fmla="*/ 1252764 h 2160250"/>
              <a:gd name="connsiteX13027" fmla="*/ 9298853 w 12194024"/>
              <a:gd name="connsiteY13027" fmla="*/ 1264484 h 2160250"/>
              <a:gd name="connsiteX13028" fmla="*/ 10168203 w 12194024"/>
              <a:gd name="connsiteY13028" fmla="*/ 1264484 h 2160250"/>
              <a:gd name="connsiteX13029" fmla="*/ 10157637 w 12194024"/>
              <a:gd name="connsiteY13029" fmla="*/ 1250595 h 2160250"/>
              <a:gd name="connsiteX13030" fmla="*/ 10171432 w 12194024"/>
              <a:gd name="connsiteY13030" fmla="*/ 1239476 h 2160250"/>
              <a:gd name="connsiteX13031" fmla="*/ 10183013 w 12194024"/>
              <a:gd name="connsiteY13031" fmla="*/ 1252764 h 2160250"/>
              <a:gd name="connsiteX13032" fmla="*/ 10168203 w 12194024"/>
              <a:gd name="connsiteY13032" fmla="*/ 1264484 h 2160250"/>
              <a:gd name="connsiteX13033" fmla="*/ 10385516 w 12194024"/>
              <a:gd name="connsiteY13033" fmla="*/ 1264484 h 2160250"/>
              <a:gd name="connsiteX13034" fmla="*/ 10374951 w 12194024"/>
              <a:gd name="connsiteY13034" fmla="*/ 1250595 h 2160250"/>
              <a:gd name="connsiteX13035" fmla="*/ 10388747 w 12194024"/>
              <a:gd name="connsiteY13035" fmla="*/ 1239476 h 2160250"/>
              <a:gd name="connsiteX13036" fmla="*/ 10400328 w 12194024"/>
              <a:gd name="connsiteY13036" fmla="*/ 1252764 h 2160250"/>
              <a:gd name="connsiteX13037" fmla="*/ 10385516 w 12194024"/>
              <a:gd name="connsiteY13037" fmla="*/ 1264484 h 2160250"/>
              <a:gd name="connsiteX13038" fmla="*/ 11363523 w 12194024"/>
              <a:gd name="connsiteY13038" fmla="*/ 1264484 h 2160250"/>
              <a:gd name="connsiteX13039" fmla="*/ 11352958 w 12194024"/>
              <a:gd name="connsiteY13039" fmla="*/ 1250595 h 2160250"/>
              <a:gd name="connsiteX13040" fmla="*/ 11366754 w 12194024"/>
              <a:gd name="connsiteY13040" fmla="*/ 1239476 h 2160250"/>
              <a:gd name="connsiteX13041" fmla="*/ 11378335 w 12194024"/>
              <a:gd name="connsiteY13041" fmla="*/ 1252764 h 2160250"/>
              <a:gd name="connsiteX13042" fmla="*/ 11363523 w 12194024"/>
              <a:gd name="connsiteY13042" fmla="*/ 1264484 h 2160250"/>
              <a:gd name="connsiteX13043" fmla="*/ 12124170 w 12194024"/>
              <a:gd name="connsiteY13043" fmla="*/ 1264484 h 2160250"/>
              <a:gd name="connsiteX13044" fmla="*/ 12113604 w 12194024"/>
              <a:gd name="connsiteY13044" fmla="*/ 1250595 h 2160250"/>
              <a:gd name="connsiteX13045" fmla="*/ 12127399 w 12194024"/>
              <a:gd name="connsiteY13045" fmla="*/ 1239476 h 2160250"/>
              <a:gd name="connsiteX13046" fmla="*/ 12138980 w 12194024"/>
              <a:gd name="connsiteY13046" fmla="*/ 1252764 h 2160250"/>
              <a:gd name="connsiteX13047" fmla="*/ 12124170 w 12194024"/>
              <a:gd name="connsiteY13047" fmla="*/ 1264484 h 2160250"/>
              <a:gd name="connsiteX13048" fmla="*/ 4959007 w 12194024"/>
              <a:gd name="connsiteY13048" fmla="*/ 1264576 h 2160250"/>
              <a:gd name="connsiteX13049" fmla="*/ 4946919 w 12194024"/>
              <a:gd name="connsiteY13049" fmla="*/ 1252026 h 2160250"/>
              <a:gd name="connsiteX13050" fmla="*/ 4961499 w 12194024"/>
              <a:gd name="connsiteY13050" fmla="*/ 1239522 h 2160250"/>
              <a:gd name="connsiteX13051" fmla="*/ 4972388 w 12194024"/>
              <a:gd name="connsiteY13051" fmla="*/ 1253456 h 2160250"/>
              <a:gd name="connsiteX13052" fmla="*/ 4959007 w 12194024"/>
              <a:gd name="connsiteY13052" fmla="*/ 1264576 h 2160250"/>
              <a:gd name="connsiteX13053" fmla="*/ 11038982 w 12194024"/>
              <a:gd name="connsiteY13053" fmla="*/ 1264576 h 2160250"/>
              <a:gd name="connsiteX13054" fmla="*/ 11026894 w 12194024"/>
              <a:gd name="connsiteY13054" fmla="*/ 1252026 h 2160250"/>
              <a:gd name="connsiteX13055" fmla="*/ 11041473 w 12194024"/>
              <a:gd name="connsiteY13055" fmla="*/ 1239522 h 2160250"/>
              <a:gd name="connsiteX13056" fmla="*/ 11052362 w 12194024"/>
              <a:gd name="connsiteY13056" fmla="*/ 1253456 h 2160250"/>
              <a:gd name="connsiteX13057" fmla="*/ 11038982 w 12194024"/>
              <a:gd name="connsiteY13057" fmla="*/ 1264576 h 2160250"/>
              <a:gd name="connsiteX13058" fmla="*/ 179015 w 12194024"/>
              <a:gd name="connsiteY13058" fmla="*/ 1264622 h 2160250"/>
              <a:gd name="connsiteX13059" fmla="*/ 165496 w 12194024"/>
              <a:gd name="connsiteY13059" fmla="*/ 1253364 h 2160250"/>
              <a:gd name="connsiteX13060" fmla="*/ 178830 w 12194024"/>
              <a:gd name="connsiteY13060" fmla="*/ 1239476 h 2160250"/>
              <a:gd name="connsiteX13061" fmla="*/ 191011 w 12194024"/>
              <a:gd name="connsiteY13061" fmla="*/ 1252072 h 2160250"/>
              <a:gd name="connsiteX13062" fmla="*/ 179015 w 12194024"/>
              <a:gd name="connsiteY13062" fmla="*/ 1264622 h 2160250"/>
              <a:gd name="connsiteX13063" fmla="*/ 721331 w 12194024"/>
              <a:gd name="connsiteY13063" fmla="*/ 1264622 h 2160250"/>
              <a:gd name="connsiteX13064" fmla="*/ 708920 w 12194024"/>
              <a:gd name="connsiteY13064" fmla="*/ 1252349 h 2160250"/>
              <a:gd name="connsiteX13065" fmla="*/ 723223 w 12194024"/>
              <a:gd name="connsiteY13065" fmla="*/ 1239476 h 2160250"/>
              <a:gd name="connsiteX13066" fmla="*/ 734434 w 12194024"/>
              <a:gd name="connsiteY13066" fmla="*/ 1253179 h 2160250"/>
              <a:gd name="connsiteX13067" fmla="*/ 721331 w 12194024"/>
              <a:gd name="connsiteY13067" fmla="*/ 1264622 h 2160250"/>
              <a:gd name="connsiteX13068" fmla="*/ 938646 w 12194024"/>
              <a:gd name="connsiteY13068" fmla="*/ 1264622 h 2160250"/>
              <a:gd name="connsiteX13069" fmla="*/ 926234 w 12194024"/>
              <a:gd name="connsiteY13069" fmla="*/ 1252349 h 2160250"/>
              <a:gd name="connsiteX13070" fmla="*/ 940537 w 12194024"/>
              <a:gd name="connsiteY13070" fmla="*/ 1239476 h 2160250"/>
              <a:gd name="connsiteX13071" fmla="*/ 951749 w 12194024"/>
              <a:gd name="connsiteY13071" fmla="*/ 1253179 h 2160250"/>
              <a:gd name="connsiteX13072" fmla="*/ 938646 w 12194024"/>
              <a:gd name="connsiteY13072" fmla="*/ 1264622 h 2160250"/>
              <a:gd name="connsiteX13073" fmla="*/ 1047303 w 12194024"/>
              <a:gd name="connsiteY13073" fmla="*/ 1264622 h 2160250"/>
              <a:gd name="connsiteX13074" fmla="*/ 1034892 w 12194024"/>
              <a:gd name="connsiteY13074" fmla="*/ 1252349 h 2160250"/>
              <a:gd name="connsiteX13075" fmla="*/ 1049194 w 12194024"/>
              <a:gd name="connsiteY13075" fmla="*/ 1239476 h 2160250"/>
              <a:gd name="connsiteX13076" fmla="*/ 1060406 w 12194024"/>
              <a:gd name="connsiteY13076" fmla="*/ 1253179 h 2160250"/>
              <a:gd name="connsiteX13077" fmla="*/ 1047303 w 12194024"/>
              <a:gd name="connsiteY13077" fmla="*/ 1264622 h 2160250"/>
              <a:gd name="connsiteX13078" fmla="*/ 1265725 w 12194024"/>
              <a:gd name="connsiteY13078" fmla="*/ 1264622 h 2160250"/>
              <a:gd name="connsiteX13079" fmla="*/ 1252206 w 12194024"/>
              <a:gd name="connsiteY13079" fmla="*/ 1253410 h 2160250"/>
              <a:gd name="connsiteX13080" fmla="*/ 1265448 w 12194024"/>
              <a:gd name="connsiteY13080" fmla="*/ 1239476 h 2160250"/>
              <a:gd name="connsiteX13081" fmla="*/ 1277675 w 12194024"/>
              <a:gd name="connsiteY13081" fmla="*/ 1252026 h 2160250"/>
              <a:gd name="connsiteX13082" fmla="*/ 1265725 w 12194024"/>
              <a:gd name="connsiteY13082" fmla="*/ 1264622 h 2160250"/>
              <a:gd name="connsiteX13083" fmla="*/ 1374382 w 12194024"/>
              <a:gd name="connsiteY13083" fmla="*/ 1264622 h 2160250"/>
              <a:gd name="connsiteX13084" fmla="*/ 1360863 w 12194024"/>
              <a:gd name="connsiteY13084" fmla="*/ 1253364 h 2160250"/>
              <a:gd name="connsiteX13085" fmla="*/ 1374151 w 12194024"/>
              <a:gd name="connsiteY13085" fmla="*/ 1239476 h 2160250"/>
              <a:gd name="connsiteX13086" fmla="*/ 1386378 w 12194024"/>
              <a:gd name="connsiteY13086" fmla="*/ 1252072 h 2160250"/>
              <a:gd name="connsiteX13087" fmla="*/ 1374382 w 12194024"/>
              <a:gd name="connsiteY13087" fmla="*/ 1264622 h 2160250"/>
              <a:gd name="connsiteX13088" fmla="*/ 1481886 w 12194024"/>
              <a:gd name="connsiteY13088" fmla="*/ 1264622 h 2160250"/>
              <a:gd name="connsiteX13089" fmla="*/ 1469566 w 12194024"/>
              <a:gd name="connsiteY13089" fmla="*/ 1252257 h 2160250"/>
              <a:gd name="connsiteX13090" fmla="*/ 1483962 w 12194024"/>
              <a:gd name="connsiteY13090" fmla="*/ 1239476 h 2160250"/>
              <a:gd name="connsiteX13091" fmla="*/ 1495081 w 12194024"/>
              <a:gd name="connsiteY13091" fmla="*/ 1253271 h 2160250"/>
              <a:gd name="connsiteX13092" fmla="*/ 1481886 w 12194024"/>
              <a:gd name="connsiteY13092" fmla="*/ 1264622 h 2160250"/>
              <a:gd name="connsiteX13093" fmla="*/ 1809056 w 12194024"/>
              <a:gd name="connsiteY13093" fmla="*/ 1264622 h 2160250"/>
              <a:gd name="connsiteX13094" fmla="*/ 1795538 w 12194024"/>
              <a:gd name="connsiteY13094" fmla="*/ 1253364 h 2160250"/>
              <a:gd name="connsiteX13095" fmla="*/ 1808826 w 12194024"/>
              <a:gd name="connsiteY13095" fmla="*/ 1239476 h 2160250"/>
              <a:gd name="connsiteX13096" fmla="*/ 1821052 w 12194024"/>
              <a:gd name="connsiteY13096" fmla="*/ 1252072 h 2160250"/>
              <a:gd name="connsiteX13097" fmla="*/ 1809056 w 12194024"/>
              <a:gd name="connsiteY13097" fmla="*/ 1264622 h 2160250"/>
              <a:gd name="connsiteX13098" fmla="*/ 1916606 w 12194024"/>
              <a:gd name="connsiteY13098" fmla="*/ 1264622 h 2160250"/>
              <a:gd name="connsiteX13099" fmla="*/ 1904241 w 12194024"/>
              <a:gd name="connsiteY13099" fmla="*/ 1252303 h 2160250"/>
              <a:gd name="connsiteX13100" fmla="*/ 1918590 w 12194024"/>
              <a:gd name="connsiteY13100" fmla="*/ 1239476 h 2160250"/>
              <a:gd name="connsiteX13101" fmla="*/ 1929710 w 12194024"/>
              <a:gd name="connsiteY13101" fmla="*/ 1253179 h 2160250"/>
              <a:gd name="connsiteX13102" fmla="*/ 1916606 w 12194024"/>
              <a:gd name="connsiteY13102" fmla="*/ 1264622 h 2160250"/>
              <a:gd name="connsiteX13103" fmla="*/ 2026417 w 12194024"/>
              <a:gd name="connsiteY13103" fmla="*/ 1264622 h 2160250"/>
              <a:gd name="connsiteX13104" fmla="*/ 2012899 w 12194024"/>
              <a:gd name="connsiteY13104" fmla="*/ 1253410 h 2160250"/>
              <a:gd name="connsiteX13105" fmla="*/ 2026140 w 12194024"/>
              <a:gd name="connsiteY13105" fmla="*/ 1239476 h 2160250"/>
              <a:gd name="connsiteX13106" fmla="*/ 2038367 w 12194024"/>
              <a:gd name="connsiteY13106" fmla="*/ 1252026 h 2160250"/>
              <a:gd name="connsiteX13107" fmla="*/ 2026417 w 12194024"/>
              <a:gd name="connsiteY13107" fmla="*/ 1264622 h 2160250"/>
              <a:gd name="connsiteX13108" fmla="*/ 2135074 w 12194024"/>
              <a:gd name="connsiteY13108" fmla="*/ 1264622 h 2160250"/>
              <a:gd name="connsiteX13109" fmla="*/ 2121556 w 12194024"/>
              <a:gd name="connsiteY13109" fmla="*/ 1253410 h 2160250"/>
              <a:gd name="connsiteX13110" fmla="*/ 2134798 w 12194024"/>
              <a:gd name="connsiteY13110" fmla="*/ 1239476 h 2160250"/>
              <a:gd name="connsiteX13111" fmla="*/ 2147024 w 12194024"/>
              <a:gd name="connsiteY13111" fmla="*/ 1252026 h 2160250"/>
              <a:gd name="connsiteX13112" fmla="*/ 2135074 w 12194024"/>
              <a:gd name="connsiteY13112" fmla="*/ 1264622 h 2160250"/>
              <a:gd name="connsiteX13113" fmla="*/ 2242578 w 12194024"/>
              <a:gd name="connsiteY13113" fmla="*/ 1264622 h 2160250"/>
              <a:gd name="connsiteX13114" fmla="*/ 2230214 w 12194024"/>
              <a:gd name="connsiteY13114" fmla="*/ 1252303 h 2160250"/>
              <a:gd name="connsiteX13115" fmla="*/ 2244562 w 12194024"/>
              <a:gd name="connsiteY13115" fmla="*/ 1239476 h 2160250"/>
              <a:gd name="connsiteX13116" fmla="*/ 2255682 w 12194024"/>
              <a:gd name="connsiteY13116" fmla="*/ 1253179 h 2160250"/>
              <a:gd name="connsiteX13117" fmla="*/ 2242578 w 12194024"/>
              <a:gd name="connsiteY13117" fmla="*/ 1264622 h 2160250"/>
              <a:gd name="connsiteX13118" fmla="*/ 2353542 w 12194024"/>
              <a:gd name="connsiteY13118" fmla="*/ 1264622 h 2160250"/>
              <a:gd name="connsiteX13119" fmla="*/ 2338916 w 12194024"/>
              <a:gd name="connsiteY13119" fmla="*/ 1252441 h 2160250"/>
              <a:gd name="connsiteX13120" fmla="*/ 2350958 w 12194024"/>
              <a:gd name="connsiteY13120" fmla="*/ 1239522 h 2160250"/>
              <a:gd name="connsiteX13121" fmla="*/ 2364293 w 12194024"/>
              <a:gd name="connsiteY13121" fmla="*/ 1250918 h 2160250"/>
              <a:gd name="connsiteX13122" fmla="*/ 2353542 w 12194024"/>
              <a:gd name="connsiteY13122" fmla="*/ 1264622 h 2160250"/>
              <a:gd name="connsiteX13123" fmla="*/ 2677298 w 12194024"/>
              <a:gd name="connsiteY13123" fmla="*/ 1264622 h 2160250"/>
              <a:gd name="connsiteX13124" fmla="*/ 2664887 w 12194024"/>
              <a:gd name="connsiteY13124" fmla="*/ 1252349 h 2160250"/>
              <a:gd name="connsiteX13125" fmla="*/ 2679191 w 12194024"/>
              <a:gd name="connsiteY13125" fmla="*/ 1239476 h 2160250"/>
              <a:gd name="connsiteX13126" fmla="*/ 2690402 w 12194024"/>
              <a:gd name="connsiteY13126" fmla="*/ 1253179 h 2160250"/>
              <a:gd name="connsiteX13127" fmla="*/ 2677298 w 12194024"/>
              <a:gd name="connsiteY13127" fmla="*/ 1264622 h 2160250"/>
              <a:gd name="connsiteX13128" fmla="*/ 2894475 w 12194024"/>
              <a:gd name="connsiteY13128" fmla="*/ 1264622 h 2160250"/>
              <a:gd name="connsiteX13129" fmla="*/ 2882248 w 12194024"/>
              <a:gd name="connsiteY13129" fmla="*/ 1252210 h 2160250"/>
              <a:gd name="connsiteX13130" fmla="*/ 2894521 w 12194024"/>
              <a:gd name="connsiteY13130" fmla="*/ 1239522 h 2160250"/>
              <a:gd name="connsiteX13131" fmla="*/ 2907716 w 12194024"/>
              <a:gd name="connsiteY13131" fmla="*/ 1253318 h 2160250"/>
              <a:gd name="connsiteX13132" fmla="*/ 2894475 w 12194024"/>
              <a:gd name="connsiteY13132" fmla="*/ 1264622 h 2160250"/>
              <a:gd name="connsiteX13133" fmla="*/ 3655213 w 12194024"/>
              <a:gd name="connsiteY13133" fmla="*/ 1264622 h 2160250"/>
              <a:gd name="connsiteX13134" fmla="*/ 3642894 w 12194024"/>
              <a:gd name="connsiteY13134" fmla="*/ 1252257 h 2160250"/>
              <a:gd name="connsiteX13135" fmla="*/ 3657289 w 12194024"/>
              <a:gd name="connsiteY13135" fmla="*/ 1239476 h 2160250"/>
              <a:gd name="connsiteX13136" fmla="*/ 3668409 w 12194024"/>
              <a:gd name="connsiteY13136" fmla="*/ 1253271 h 2160250"/>
              <a:gd name="connsiteX13137" fmla="*/ 3655213 w 12194024"/>
              <a:gd name="connsiteY13137" fmla="*/ 1264622 h 2160250"/>
              <a:gd name="connsiteX13138" fmla="*/ 3873774 w 12194024"/>
              <a:gd name="connsiteY13138" fmla="*/ 1264622 h 2160250"/>
              <a:gd name="connsiteX13139" fmla="*/ 3860209 w 12194024"/>
              <a:gd name="connsiteY13139" fmla="*/ 1253410 h 2160250"/>
              <a:gd name="connsiteX13140" fmla="*/ 3873451 w 12194024"/>
              <a:gd name="connsiteY13140" fmla="*/ 1239476 h 2160250"/>
              <a:gd name="connsiteX13141" fmla="*/ 3885677 w 12194024"/>
              <a:gd name="connsiteY13141" fmla="*/ 1252072 h 2160250"/>
              <a:gd name="connsiteX13142" fmla="*/ 3873774 w 12194024"/>
              <a:gd name="connsiteY13142" fmla="*/ 1264622 h 2160250"/>
              <a:gd name="connsiteX13143" fmla="*/ 3981139 w 12194024"/>
              <a:gd name="connsiteY13143" fmla="*/ 1264622 h 2160250"/>
              <a:gd name="connsiteX13144" fmla="*/ 3968912 w 12194024"/>
              <a:gd name="connsiteY13144" fmla="*/ 1252210 h 2160250"/>
              <a:gd name="connsiteX13145" fmla="*/ 3981185 w 12194024"/>
              <a:gd name="connsiteY13145" fmla="*/ 1239522 h 2160250"/>
              <a:gd name="connsiteX13146" fmla="*/ 3994381 w 12194024"/>
              <a:gd name="connsiteY13146" fmla="*/ 1253318 h 2160250"/>
              <a:gd name="connsiteX13147" fmla="*/ 3981139 w 12194024"/>
              <a:gd name="connsiteY13147" fmla="*/ 1264622 h 2160250"/>
              <a:gd name="connsiteX13148" fmla="*/ 4417106 w 12194024"/>
              <a:gd name="connsiteY13148" fmla="*/ 1264622 h 2160250"/>
              <a:gd name="connsiteX13149" fmla="*/ 4403541 w 12194024"/>
              <a:gd name="connsiteY13149" fmla="*/ 1253410 h 2160250"/>
              <a:gd name="connsiteX13150" fmla="*/ 4416783 w 12194024"/>
              <a:gd name="connsiteY13150" fmla="*/ 1239476 h 2160250"/>
              <a:gd name="connsiteX13151" fmla="*/ 4429010 w 12194024"/>
              <a:gd name="connsiteY13151" fmla="*/ 1252072 h 2160250"/>
              <a:gd name="connsiteX13152" fmla="*/ 4417106 w 12194024"/>
              <a:gd name="connsiteY13152" fmla="*/ 1264622 h 2160250"/>
              <a:gd name="connsiteX13153" fmla="*/ 4525671 w 12194024"/>
              <a:gd name="connsiteY13153" fmla="*/ 1264622 h 2160250"/>
              <a:gd name="connsiteX13154" fmla="*/ 4512198 w 12194024"/>
              <a:gd name="connsiteY13154" fmla="*/ 1253364 h 2160250"/>
              <a:gd name="connsiteX13155" fmla="*/ 4525486 w 12194024"/>
              <a:gd name="connsiteY13155" fmla="*/ 1239476 h 2160250"/>
              <a:gd name="connsiteX13156" fmla="*/ 4537667 w 12194024"/>
              <a:gd name="connsiteY13156" fmla="*/ 1252072 h 2160250"/>
              <a:gd name="connsiteX13157" fmla="*/ 4525671 w 12194024"/>
              <a:gd name="connsiteY13157" fmla="*/ 1264622 h 2160250"/>
              <a:gd name="connsiteX13158" fmla="*/ 4635527 w 12194024"/>
              <a:gd name="connsiteY13158" fmla="*/ 1264622 h 2160250"/>
              <a:gd name="connsiteX13159" fmla="*/ 4620902 w 12194024"/>
              <a:gd name="connsiteY13159" fmla="*/ 1252441 h 2160250"/>
              <a:gd name="connsiteX13160" fmla="*/ 4632944 w 12194024"/>
              <a:gd name="connsiteY13160" fmla="*/ 1239522 h 2160250"/>
              <a:gd name="connsiteX13161" fmla="*/ 4646278 w 12194024"/>
              <a:gd name="connsiteY13161" fmla="*/ 1250918 h 2160250"/>
              <a:gd name="connsiteX13162" fmla="*/ 4635527 w 12194024"/>
              <a:gd name="connsiteY13162" fmla="*/ 1264622 h 2160250"/>
              <a:gd name="connsiteX13163" fmla="*/ 5067895 w 12194024"/>
              <a:gd name="connsiteY13163" fmla="*/ 1264622 h 2160250"/>
              <a:gd name="connsiteX13164" fmla="*/ 5055530 w 12194024"/>
              <a:gd name="connsiteY13164" fmla="*/ 1252303 h 2160250"/>
              <a:gd name="connsiteX13165" fmla="*/ 5069880 w 12194024"/>
              <a:gd name="connsiteY13165" fmla="*/ 1239476 h 2160250"/>
              <a:gd name="connsiteX13166" fmla="*/ 5080999 w 12194024"/>
              <a:gd name="connsiteY13166" fmla="*/ 1253179 h 2160250"/>
              <a:gd name="connsiteX13167" fmla="*/ 5067895 w 12194024"/>
              <a:gd name="connsiteY13167" fmla="*/ 1264622 h 2160250"/>
              <a:gd name="connsiteX13168" fmla="*/ 5503770 w 12194024"/>
              <a:gd name="connsiteY13168" fmla="*/ 1264622 h 2160250"/>
              <a:gd name="connsiteX13169" fmla="*/ 5490205 w 12194024"/>
              <a:gd name="connsiteY13169" fmla="*/ 1253410 h 2160250"/>
              <a:gd name="connsiteX13170" fmla="*/ 5503447 w 12194024"/>
              <a:gd name="connsiteY13170" fmla="*/ 1239476 h 2160250"/>
              <a:gd name="connsiteX13171" fmla="*/ 5515673 w 12194024"/>
              <a:gd name="connsiteY13171" fmla="*/ 1252072 h 2160250"/>
              <a:gd name="connsiteX13172" fmla="*/ 5503770 w 12194024"/>
              <a:gd name="connsiteY13172" fmla="*/ 1264622 h 2160250"/>
              <a:gd name="connsiteX13173" fmla="*/ 5719792 w 12194024"/>
              <a:gd name="connsiteY13173" fmla="*/ 1264622 h 2160250"/>
              <a:gd name="connsiteX13174" fmla="*/ 5707565 w 12194024"/>
              <a:gd name="connsiteY13174" fmla="*/ 1252210 h 2160250"/>
              <a:gd name="connsiteX13175" fmla="*/ 5719838 w 12194024"/>
              <a:gd name="connsiteY13175" fmla="*/ 1239522 h 2160250"/>
              <a:gd name="connsiteX13176" fmla="*/ 5733034 w 12194024"/>
              <a:gd name="connsiteY13176" fmla="*/ 1253318 h 2160250"/>
              <a:gd name="connsiteX13177" fmla="*/ 5719792 w 12194024"/>
              <a:gd name="connsiteY13177" fmla="*/ 1264622 h 2160250"/>
              <a:gd name="connsiteX13178" fmla="*/ 5937199 w 12194024"/>
              <a:gd name="connsiteY13178" fmla="*/ 1264622 h 2160250"/>
              <a:gd name="connsiteX13179" fmla="*/ 5924880 w 12194024"/>
              <a:gd name="connsiteY13179" fmla="*/ 1252257 h 2160250"/>
              <a:gd name="connsiteX13180" fmla="*/ 5939275 w 12194024"/>
              <a:gd name="connsiteY13180" fmla="*/ 1239476 h 2160250"/>
              <a:gd name="connsiteX13181" fmla="*/ 5950348 w 12194024"/>
              <a:gd name="connsiteY13181" fmla="*/ 1253271 h 2160250"/>
              <a:gd name="connsiteX13182" fmla="*/ 5937199 w 12194024"/>
              <a:gd name="connsiteY13182" fmla="*/ 1264622 h 2160250"/>
              <a:gd name="connsiteX13183" fmla="*/ 6258989 w 12194024"/>
              <a:gd name="connsiteY13183" fmla="*/ 1264622 h 2160250"/>
              <a:gd name="connsiteX13184" fmla="*/ 6245471 w 12194024"/>
              <a:gd name="connsiteY13184" fmla="*/ 1253364 h 2160250"/>
              <a:gd name="connsiteX13185" fmla="*/ 6258805 w 12194024"/>
              <a:gd name="connsiteY13185" fmla="*/ 1239476 h 2160250"/>
              <a:gd name="connsiteX13186" fmla="*/ 6270986 w 12194024"/>
              <a:gd name="connsiteY13186" fmla="*/ 1252072 h 2160250"/>
              <a:gd name="connsiteX13187" fmla="*/ 6258989 w 12194024"/>
              <a:gd name="connsiteY13187" fmla="*/ 1264622 h 2160250"/>
              <a:gd name="connsiteX13188" fmla="*/ 6801307 w 12194024"/>
              <a:gd name="connsiteY13188" fmla="*/ 1264622 h 2160250"/>
              <a:gd name="connsiteX13189" fmla="*/ 6788895 w 12194024"/>
              <a:gd name="connsiteY13189" fmla="*/ 1252349 h 2160250"/>
              <a:gd name="connsiteX13190" fmla="*/ 6803199 w 12194024"/>
              <a:gd name="connsiteY13190" fmla="*/ 1239476 h 2160250"/>
              <a:gd name="connsiteX13191" fmla="*/ 6814410 w 12194024"/>
              <a:gd name="connsiteY13191" fmla="*/ 1253179 h 2160250"/>
              <a:gd name="connsiteX13192" fmla="*/ 6801307 w 12194024"/>
              <a:gd name="connsiteY13192" fmla="*/ 1264622 h 2160250"/>
              <a:gd name="connsiteX13193" fmla="*/ 7018621 w 12194024"/>
              <a:gd name="connsiteY13193" fmla="*/ 1264622 h 2160250"/>
              <a:gd name="connsiteX13194" fmla="*/ 7006210 w 12194024"/>
              <a:gd name="connsiteY13194" fmla="*/ 1252349 h 2160250"/>
              <a:gd name="connsiteX13195" fmla="*/ 7020513 w 12194024"/>
              <a:gd name="connsiteY13195" fmla="*/ 1239476 h 2160250"/>
              <a:gd name="connsiteX13196" fmla="*/ 7031724 w 12194024"/>
              <a:gd name="connsiteY13196" fmla="*/ 1253179 h 2160250"/>
              <a:gd name="connsiteX13197" fmla="*/ 7018621 w 12194024"/>
              <a:gd name="connsiteY13197" fmla="*/ 1264622 h 2160250"/>
              <a:gd name="connsiteX13198" fmla="*/ 7127277 w 12194024"/>
              <a:gd name="connsiteY13198" fmla="*/ 1264622 h 2160250"/>
              <a:gd name="connsiteX13199" fmla="*/ 7114866 w 12194024"/>
              <a:gd name="connsiteY13199" fmla="*/ 1252349 h 2160250"/>
              <a:gd name="connsiteX13200" fmla="*/ 7129170 w 12194024"/>
              <a:gd name="connsiteY13200" fmla="*/ 1239476 h 2160250"/>
              <a:gd name="connsiteX13201" fmla="*/ 7140382 w 12194024"/>
              <a:gd name="connsiteY13201" fmla="*/ 1253179 h 2160250"/>
              <a:gd name="connsiteX13202" fmla="*/ 7127277 w 12194024"/>
              <a:gd name="connsiteY13202" fmla="*/ 1264622 h 2160250"/>
              <a:gd name="connsiteX13203" fmla="*/ 7345699 w 12194024"/>
              <a:gd name="connsiteY13203" fmla="*/ 1264622 h 2160250"/>
              <a:gd name="connsiteX13204" fmla="*/ 7332181 w 12194024"/>
              <a:gd name="connsiteY13204" fmla="*/ 1253410 h 2160250"/>
              <a:gd name="connsiteX13205" fmla="*/ 7345423 w 12194024"/>
              <a:gd name="connsiteY13205" fmla="*/ 1239476 h 2160250"/>
              <a:gd name="connsiteX13206" fmla="*/ 7357650 w 12194024"/>
              <a:gd name="connsiteY13206" fmla="*/ 1252026 h 2160250"/>
              <a:gd name="connsiteX13207" fmla="*/ 7345699 w 12194024"/>
              <a:gd name="connsiteY13207" fmla="*/ 1264622 h 2160250"/>
              <a:gd name="connsiteX13208" fmla="*/ 7454357 w 12194024"/>
              <a:gd name="connsiteY13208" fmla="*/ 1264622 h 2160250"/>
              <a:gd name="connsiteX13209" fmla="*/ 7440837 w 12194024"/>
              <a:gd name="connsiteY13209" fmla="*/ 1253364 h 2160250"/>
              <a:gd name="connsiteX13210" fmla="*/ 7454126 w 12194024"/>
              <a:gd name="connsiteY13210" fmla="*/ 1239476 h 2160250"/>
              <a:gd name="connsiteX13211" fmla="*/ 7466352 w 12194024"/>
              <a:gd name="connsiteY13211" fmla="*/ 1252072 h 2160250"/>
              <a:gd name="connsiteX13212" fmla="*/ 7454357 w 12194024"/>
              <a:gd name="connsiteY13212" fmla="*/ 1264622 h 2160250"/>
              <a:gd name="connsiteX13213" fmla="*/ 7561861 w 12194024"/>
              <a:gd name="connsiteY13213" fmla="*/ 1264622 h 2160250"/>
              <a:gd name="connsiteX13214" fmla="*/ 7549542 w 12194024"/>
              <a:gd name="connsiteY13214" fmla="*/ 1252257 h 2160250"/>
              <a:gd name="connsiteX13215" fmla="*/ 7563937 w 12194024"/>
              <a:gd name="connsiteY13215" fmla="*/ 1239476 h 2160250"/>
              <a:gd name="connsiteX13216" fmla="*/ 7575057 w 12194024"/>
              <a:gd name="connsiteY13216" fmla="*/ 1253272 h 2160250"/>
              <a:gd name="connsiteX13217" fmla="*/ 7561861 w 12194024"/>
              <a:gd name="connsiteY13217" fmla="*/ 1264622 h 2160250"/>
              <a:gd name="connsiteX13218" fmla="*/ 7889032 w 12194024"/>
              <a:gd name="connsiteY13218" fmla="*/ 1264622 h 2160250"/>
              <a:gd name="connsiteX13219" fmla="*/ 7875513 w 12194024"/>
              <a:gd name="connsiteY13219" fmla="*/ 1253364 h 2160250"/>
              <a:gd name="connsiteX13220" fmla="*/ 7888801 w 12194024"/>
              <a:gd name="connsiteY13220" fmla="*/ 1239476 h 2160250"/>
              <a:gd name="connsiteX13221" fmla="*/ 7901028 w 12194024"/>
              <a:gd name="connsiteY13221" fmla="*/ 1252072 h 2160250"/>
              <a:gd name="connsiteX13222" fmla="*/ 7889032 w 12194024"/>
              <a:gd name="connsiteY13222" fmla="*/ 1264622 h 2160250"/>
              <a:gd name="connsiteX13223" fmla="*/ 7996581 w 12194024"/>
              <a:gd name="connsiteY13223" fmla="*/ 1264622 h 2160250"/>
              <a:gd name="connsiteX13224" fmla="*/ 7984216 w 12194024"/>
              <a:gd name="connsiteY13224" fmla="*/ 1252303 h 2160250"/>
              <a:gd name="connsiteX13225" fmla="*/ 7998565 w 12194024"/>
              <a:gd name="connsiteY13225" fmla="*/ 1239476 h 2160250"/>
              <a:gd name="connsiteX13226" fmla="*/ 8009685 w 12194024"/>
              <a:gd name="connsiteY13226" fmla="*/ 1253179 h 2160250"/>
              <a:gd name="connsiteX13227" fmla="*/ 7996581 w 12194024"/>
              <a:gd name="connsiteY13227" fmla="*/ 1264622 h 2160250"/>
              <a:gd name="connsiteX13228" fmla="*/ 8106392 w 12194024"/>
              <a:gd name="connsiteY13228" fmla="*/ 1264622 h 2160250"/>
              <a:gd name="connsiteX13229" fmla="*/ 8092873 w 12194024"/>
              <a:gd name="connsiteY13229" fmla="*/ 1253410 h 2160250"/>
              <a:gd name="connsiteX13230" fmla="*/ 8106115 w 12194024"/>
              <a:gd name="connsiteY13230" fmla="*/ 1239476 h 2160250"/>
              <a:gd name="connsiteX13231" fmla="*/ 8118342 w 12194024"/>
              <a:gd name="connsiteY13231" fmla="*/ 1252026 h 2160250"/>
              <a:gd name="connsiteX13232" fmla="*/ 8106392 w 12194024"/>
              <a:gd name="connsiteY13232" fmla="*/ 1264622 h 2160250"/>
              <a:gd name="connsiteX13233" fmla="*/ 8215049 w 12194024"/>
              <a:gd name="connsiteY13233" fmla="*/ 1264622 h 2160250"/>
              <a:gd name="connsiteX13234" fmla="*/ 8201530 w 12194024"/>
              <a:gd name="connsiteY13234" fmla="*/ 1253410 h 2160250"/>
              <a:gd name="connsiteX13235" fmla="*/ 8214773 w 12194024"/>
              <a:gd name="connsiteY13235" fmla="*/ 1239476 h 2160250"/>
              <a:gd name="connsiteX13236" fmla="*/ 8227000 w 12194024"/>
              <a:gd name="connsiteY13236" fmla="*/ 1252026 h 2160250"/>
              <a:gd name="connsiteX13237" fmla="*/ 8215049 w 12194024"/>
              <a:gd name="connsiteY13237" fmla="*/ 1264622 h 2160250"/>
              <a:gd name="connsiteX13238" fmla="*/ 8322553 w 12194024"/>
              <a:gd name="connsiteY13238" fmla="*/ 1264622 h 2160250"/>
              <a:gd name="connsiteX13239" fmla="*/ 8310188 w 12194024"/>
              <a:gd name="connsiteY13239" fmla="*/ 1252303 h 2160250"/>
              <a:gd name="connsiteX13240" fmla="*/ 8324537 w 12194024"/>
              <a:gd name="connsiteY13240" fmla="*/ 1239476 h 2160250"/>
              <a:gd name="connsiteX13241" fmla="*/ 8335656 w 12194024"/>
              <a:gd name="connsiteY13241" fmla="*/ 1253179 h 2160250"/>
              <a:gd name="connsiteX13242" fmla="*/ 8322553 w 12194024"/>
              <a:gd name="connsiteY13242" fmla="*/ 1264622 h 2160250"/>
              <a:gd name="connsiteX13243" fmla="*/ 8433517 w 12194024"/>
              <a:gd name="connsiteY13243" fmla="*/ 1264622 h 2160250"/>
              <a:gd name="connsiteX13244" fmla="*/ 8418892 w 12194024"/>
              <a:gd name="connsiteY13244" fmla="*/ 1252441 h 2160250"/>
              <a:gd name="connsiteX13245" fmla="*/ 8430934 w 12194024"/>
              <a:gd name="connsiteY13245" fmla="*/ 1239522 h 2160250"/>
              <a:gd name="connsiteX13246" fmla="*/ 8444268 w 12194024"/>
              <a:gd name="connsiteY13246" fmla="*/ 1250918 h 2160250"/>
              <a:gd name="connsiteX13247" fmla="*/ 8433517 w 12194024"/>
              <a:gd name="connsiteY13247" fmla="*/ 1264622 h 2160250"/>
              <a:gd name="connsiteX13248" fmla="*/ 8757274 w 12194024"/>
              <a:gd name="connsiteY13248" fmla="*/ 1264622 h 2160250"/>
              <a:gd name="connsiteX13249" fmla="*/ 8744863 w 12194024"/>
              <a:gd name="connsiteY13249" fmla="*/ 1252349 h 2160250"/>
              <a:gd name="connsiteX13250" fmla="*/ 8759166 w 12194024"/>
              <a:gd name="connsiteY13250" fmla="*/ 1239476 h 2160250"/>
              <a:gd name="connsiteX13251" fmla="*/ 8770377 w 12194024"/>
              <a:gd name="connsiteY13251" fmla="*/ 1253179 h 2160250"/>
              <a:gd name="connsiteX13252" fmla="*/ 8757274 w 12194024"/>
              <a:gd name="connsiteY13252" fmla="*/ 1264622 h 2160250"/>
              <a:gd name="connsiteX13253" fmla="*/ 8974450 w 12194024"/>
              <a:gd name="connsiteY13253" fmla="*/ 1264622 h 2160250"/>
              <a:gd name="connsiteX13254" fmla="*/ 8962223 w 12194024"/>
              <a:gd name="connsiteY13254" fmla="*/ 1252211 h 2160250"/>
              <a:gd name="connsiteX13255" fmla="*/ 8974496 w 12194024"/>
              <a:gd name="connsiteY13255" fmla="*/ 1239522 h 2160250"/>
              <a:gd name="connsiteX13256" fmla="*/ 8987692 w 12194024"/>
              <a:gd name="connsiteY13256" fmla="*/ 1253318 h 2160250"/>
              <a:gd name="connsiteX13257" fmla="*/ 8974450 w 12194024"/>
              <a:gd name="connsiteY13257" fmla="*/ 1264622 h 2160250"/>
              <a:gd name="connsiteX13258" fmla="*/ 9735189 w 12194024"/>
              <a:gd name="connsiteY13258" fmla="*/ 1264622 h 2160250"/>
              <a:gd name="connsiteX13259" fmla="*/ 9722870 w 12194024"/>
              <a:gd name="connsiteY13259" fmla="*/ 1252257 h 2160250"/>
              <a:gd name="connsiteX13260" fmla="*/ 9737265 w 12194024"/>
              <a:gd name="connsiteY13260" fmla="*/ 1239476 h 2160250"/>
              <a:gd name="connsiteX13261" fmla="*/ 9748384 w 12194024"/>
              <a:gd name="connsiteY13261" fmla="*/ 1253272 h 2160250"/>
              <a:gd name="connsiteX13262" fmla="*/ 9735189 w 12194024"/>
              <a:gd name="connsiteY13262" fmla="*/ 1264622 h 2160250"/>
              <a:gd name="connsiteX13263" fmla="*/ 9953748 w 12194024"/>
              <a:gd name="connsiteY13263" fmla="*/ 1264622 h 2160250"/>
              <a:gd name="connsiteX13264" fmla="*/ 9940183 w 12194024"/>
              <a:gd name="connsiteY13264" fmla="*/ 1253410 h 2160250"/>
              <a:gd name="connsiteX13265" fmla="*/ 9953426 w 12194024"/>
              <a:gd name="connsiteY13265" fmla="*/ 1239476 h 2160250"/>
              <a:gd name="connsiteX13266" fmla="*/ 9965652 w 12194024"/>
              <a:gd name="connsiteY13266" fmla="*/ 1252072 h 2160250"/>
              <a:gd name="connsiteX13267" fmla="*/ 9953748 w 12194024"/>
              <a:gd name="connsiteY13267" fmla="*/ 1264622 h 2160250"/>
              <a:gd name="connsiteX13268" fmla="*/ 10061114 w 12194024"/>
              <a:gd name="connsiteY13268" fmla="*/ 1264622 h 2160250"/>
              <a:gd name="connsiteX13269" fmla="*/ 10048887 w 12194024"/>
              <a:gd name="connsiteY13269" fmla="*/ 1252211 h 2160250"/>
              <a:gd name="connsiteX13270" fmla="*/ 10061160 w 12194024"/>
              <a:gd name="connsiteY13270" fmla="*/ 1239522 h 2160250"/>
              <a:gd name="connsiteX13271" fmla="*/ 10074355 w 12194024"/>
              <a:gd name="connsiteY13271" fmla="*/ 1253318 h 2160250"/>
              <a:gd name="connsiteX13272" fmla="*/ 10061114 w 12194024"/>
              <a:gd name="connsiteY13272" fmla="*/ 1264622 h 2160250"/>
              <a:gd name="connsiteX13273" fmla="*/ 10497081 w 12194024"/>
              <a:gd name="connsiteY13273" fmla="*/ 1264622 h 2160250"/>
              <a:gd name="connsiteX13274" fmla="*/ 10483516 w 12194024"/>
              <a:gd name="connsiteY13274" fmla="*/ 1253410 h 2160250"/>
              <a:gd name="connsiteX13275" fmla="*/ 10496758 w 12194024"/>
              <a:gd name="connsiteY13275" fmla="*/ 1239476 h 2160250"/>
              <a:gd name="connsiteX13276" fmla="*/ 10508985 w 12194024"/>
              <a:gd name="connsiteY13276" fmla="*/ 1252072 h 2160250"/>
              <a:gd name="connsiteX13277" fmla="*/ 10497081 w 12194024"/>
              <a:gd name="connsiteY13277" fmla="*/ 1264622 h 2160250"/>
              <a:gd name="connsiteX13278" fmla="*/ 10605646 w 12194024"/>
              <a:gd name="connsiteY13278" fmla="*/ 1264622 h 2160250"/>
              <a:gd name="connsiteX13279" fmla="*/ 10592173 w 12194024"/>
              <a:gd name="connsiteY13279" fmla="*/ 1253364 h 2160250"/>
              <a:gd name="connsiteX13280" fmla="*/ 10605461 w 12194024"/>
              <a:gd name="connsiteY13280" fmla="*/ 1239476 h 2160250"/>
              <a:gd name="connsiteX13281" fmla="*/ 10617641 w 12194024"/>
              <a:gd name="connsiteY13281" fmla="*/ 1252072 h 2160250"/>
              <a:gd name="connsiteX13282" fmla="*/ 10605646 w 12194024"/>
              <a:gd name="connsiteY13282" fmla="*/ 1264622 h 2160250"/>
              <a:gd name="connsiteX13283" fmla="*/ 10715502 w 12194024"/>
              <a:gd name="connsiteY13283" fmla="*/ 1264622 h 2160250"/>
              <a:gd name="connsiteX13284" fmla="*/ 10700876 w 12194024"/>
              <a:gd name="connsiteY13284" fmla="*/ 1252441 h 2160250"/>
              <a:gd name="connsiteX13285" fmla="*/ 10712919 w 12194024"/>
              <a:gd name="connsiteY13285" fmla="*/ 1239522 h 2160250"/>
              <a:gd name="connsiteX13286" fmla="*/ 10726253 w 12194024"/>
              <a:gd name="connsiteY13286" fmla="*/ 1250918 h 2160250"/>
              <a:gd name="connsiteX13287" fmla="*/ 10715502 w 12194024"/>
              <a:gd name="connsiteY13287" fmla="*/ 1264622 h 2160250"/>
              <a:gd name="connsiteX13288" fmla="*/ 11147870 w 12194024"/>
              <a:gd name="connsiteY13288" fmla="*/ 1264622 h 2160250"/>
              <a:gd name="connsiteX13289" fmla="*/ 11135505 w 12194024"/>
              <a:gd name="connsiteY13289" fmla="*/ 1252303 h 2160250"/>
              <a:gd name="connsiteX13290" fmla="*/ 11149854 w 12194024"/>
              <a:gd name="connsiteY13290" fmla="*/ 1239476 h 2160250"/>
              <a:gd name="connsiteX13291" fmla="*/ 11160974 w 12194024"/>
              <a:gd name="connsiteY13291" fmla="*/ 1253179 h 2160250"/>
              <a:gd name="connsiteX13292" fmla="*/ 11147870 w 12194024"/>
              <a:gd name="connsiteY13292" fmla="*/ 1264622 h 2160250"/>
              <a:gd name="connsiteX13293" fmla="*/ 11583744 w 12194024"/>
              <a:gd name="connsiteY13293" fmla="*/ 1264622 h 2160250"/>
              <a:gd name="connsiteX13294" fmla="*/ 11570180 w 12194024"/>
              <a:gd name="connsiteY13294" fmla="*/ 1253410 h 2160250"/>
              <a:gd name="connsiteX13295" fmla="*/ 11583422 w 12194024"/>
              <a:gd name="connsiteY13295" fmla="*/ 1239476 h 2160250"/>
              <a:gd name="connsiteX13296" fmla="*/ 11595648 w 12194024"/>
              <a:gd name="connsiteY13296" fmla="*/ 1252072 h 2160250"/>
              <a:gd name="connsiteX13297" fmla="*/ 11583744 w 12194024"/>
              <a:gd name="connsiteY13297" fmla="*/ 1264622 h 2160250"/>
              <a:gd name="connsiteX13298" fmla="*/ 11799767 w 12194024"/>
              <a:gd name="connsiteY13298" fmla="*/ 1264622 h 2160250"/>
              <a:gd name="connsiteX13299" fmla="*/ 11787540 w 12194024"/>
              <a:gd name="connsiteY13299" fmla="*/ 1252211 h 2160250"/>
              <a:gd name="connsiteX13300" fmla="*/ 11799813 w 12194024"/>
              <a:gd name="connsiteY13300" fmla="*/ 1239522 h 2160250"/>
              <a:gd name="connsiteX13301" fmla="*/ 11813008 w 12194024"/>
              <a:gd name="connsiteY13301" fmla="*/ 1253318 h 2160250"/>
              <a:gd name="connsiteX13302" fmla="*/ 11799767 w 12194024"/>
              <a:gd name="connsiteY13302" fmla="*/ 1264622 h 2160250"/>
              <a:gd name="connsiteX13303" fmla="*/ 12017174 w 12194024"/>
              <a:gd name="connsiteY13303" fmla="*/ 1264622 h 2160250"/>
              <a:gd name="connsiteX13304" fmla="*/ 12004855 w 12194024"/>
              <a:gd name="connsiteY13304" fmla="*/ 1252257 h 2160250"/>
              <a:gd name="connsiteX13305" fmla="*/ 12019250 w 12194024"/>
              <a:gd name="connsiteY13305" fmla="*/ 1239476 h 2160250"/>
              <a:gd name="connsiteX13306" fmla="*/ 12030323 w 12194024"/>
              <a:gd name="connsiteY13306" fmla="*/ 1253272 h 2160250"/>
              <a:gd name="connsiteX13307" fmla="*/ 12017174 w 12194024"/>
              <a:gd name="connsiteY13307" fmla="*/ 1264622 h 2160250"/>
              <a:gd name="connsiteX13308" fmla="*/ 70219 w 12194024"/>
              <a:gd name="connsiteY13308" fmla="*/ 1264668 h 2160250"/>
              <a:gd name="connsiteX13309" fmla="*/ 56885 w 12194024"/>
              <a:gd name="connsiteY13309" fmla="*/ 1253225 h 2160250"/>
              <a:gd name="connsiteX13310" fmla="*/ 70357 w 12194024"/>
              <a:gd name="connsiteY13310" fmla="*/ 1239476 h 2160250"/>
              <a:gd name="connsiteX13311" fmla="*/ 82400 w 12194024"/>
              <a:gd name="connsiteY13311" fmla="*/ 1252303 h 2160250"/>
              <a:gd name="connsiteX13312" fmla="*/ 70219 w 12194024"/>
              <a:gd name="connsiteY13312" fmla="*/ 1264668 h 2160250"/>
              <a:gd name="connsiteX13313" fmla="*/ 287534 w 12194024"/>
              <a:gd name="connsiteY13313" fmla="*/ 1264668 h 2160250"/>
              <a:gd name="connsiteX13314" fmla="*/ 274200 w 12194024"/>
              <a:gd name="connsiteY13314" fmla="*/ 1253225 h 2160250"/>
              <a:gd name="connsiteX13315" fmla="*/ 287672 w 12194024"/>
              <a:gd name="connsiteY13315" fmla="*/ 1239476 h 2160250"/>
              <a:gd name="connsiteX13316" fmla="*/ 299714 w 12194024"/>
              <a:gd name="connsiteY13316" fmla="*/ 1252303 h 2160250"/>
              <a:gd name="connsiteX13317" fmla="*/ 287534 w 12194024"/>
              <a:gd name="connsiteY13317" fmla="*/ 1264668 h 2160250"/>
              <a:gd name="connsiteX13318" fmla="*/ 395314 w 12194024"/>
              <a:gd name="connsiteY13318" fmla="*/ 1264668 h 2160250"/>
              <a:gd name="connsiteX13319" fmla="*/ 382902 w 12194024"/>
              <a:gd name="connsiteY13319" fmla="*/ 1252395 h 2160250"/>
              <a:gd name="connsiteX13320" fmla="*/ 397206 w 12194024"/>
              <a:gd name="connsiteY13320" fmla="*/ 1239476 h 2160250"/>
              <a:gd name="connsiteX13321" fmla="*/ 408371 w 12194024"/>
              <a:gd name="connsiteY13321" fmla="*/ 1253179 h 2160250"/>
              <a:gd name="connsiteX13322" fmla="*/ 395314 w 12194024"/>
              <a:gd name="connsiteY13322" fmla="*/ 1264668 h 2160250"/>
              <a:gd name="connsiteX13323" fmla="*/ 503971 w 12194024"/>
              <a:gd name="connsiteY13323" fmla="*/ 1264668 h 2160250"/>
              <a:gd name="connsiteX13324" fmla="*/ 491560 w 12194024"/>
              <a:gd name="connsiteY13324" fmla="*/ 1252395 h 2160250"/>
              <a:gd name="connsiteX13325" fmla="*/ 505862 w 12194024"/>
              <a:gd name="connsiteY13325" fmla="*/ 1239476 h 2160250"/>
              <a:gd name="connsiteX13326" fmla="*/ 517028 w 12194024"/>
              <a:gd name="connsiteY13326" fmla="*/ 1253225 h 2160250"/>
              <a:gd name="connsiteX13327" fmla="*/ 503971 w 12194024"/>
              <a:gd name="connsiteY13327" fmla="*/ 1264668 h 2160250"/>
              <a:gd name="connsiteX13328" fmla="*/ 613227 w 12194024"/>
              <a:gd name="connsiteY13328" fmla="*/ 1264668 h 2160250"/>
              <a:gd name="connsiteX13329" fmla="*/ 600170 w 12194024"/>
              <a:gd name="connsiteY13329" fmla="*/ 1252995 h 2160250"/>
              <a:gd name="connsiteX13330" fmla="*/ 613874 w 12194024"/>
              <a:gd name="connsiteY13330" fmla="*/ 1239476 h 2160250"/>
              <a:gd name="connsiteX13331" fmla="*/ 625686 w 12194024"/>
              <a:gd name="connsiteY13331" fmla="*/ 1252533 h 2160250"/>
              <a:gd name="connsiteX13332" fmla="*/ 613227 w 12194024"/>
              <a:gd name="connsiteY13332" fmla="*/ 1264668 h 2160250"/>
              <a:gd name="connsiteX13333" fmla="*/ 830588 w 12194024"/>
              <a:gd name="connsiteY13333" fmla="*/ 1264668 h 2160250"/>
              <a:gd name="connsiteX13334" fmla="*/ 817531 w 12194024"/>
              <a:gd name="connsiteY13334" fmla="*/ 1252995 h 2160250"/>
              <a:gd name="connsiteX13335" fmla="*/ 831234 w 12194024"/>
              <a:gd name="connsiteY13335" fmla="*/ 1239476 h 2160250"/>
              <a:gd name="connsiteX13336" fmla="*/ 843045 w 12194024"/>
              <a:gd name="connsiteY13336" fmla="*/ 1252533 h 2160250"/>
              <a:gd name="connsiteX13337" fmla="*/ 830588 w 12194024"/>
              <a:gd name="connsiteY13337" fmla="*/ 1264668 h 2160250"/>
              <a:gd name="connsiteX13338" fmla="*/ 1157483 w 12194024"/>
              <a:gd name="connsiteY13338" fmla="*/ 1264668 h 2160250"/>
              <a:gd name="connsiteX13339" fmla="*/ 1143595 w 12194024"/>
              <a:gd name="connsiteY13339" fmla="*/ 1253872 h 2160250"/>
              <a:gd name="connsiteX13340" fmla="*/ 1156330 w 12194024"/>
              <a:gd name="connsiteY13340" fmla="*/ 1239522 h 2160250"/>
              <a:gd name="connsiteX13341" fmla="*/ 1168972 w 12194024"/>
              <a:gd name="connsiteY13341" fmla="*/ 1251657 h 2160250"/>
              <a:gd name="connsiteX13342" fmla="*/ 1157483 w 12194024"/>
              <a:gd name="connsiteY13342" fmla="*/ 1264668 h 2160250"/>
              <a:gd name="connsiteX13343" fmla="*/ 1591973 w 12194024"/>
              <a:gd name="connsiteY13343" fmla="*/ 1264668 h 2160250"/>
              <a:gd name="connsiteX13344" fmla="*/ 1578269 w 12194024"/>
              <a:gd name="connsiteY13344" fmla="*/ 1251518 h 2160250"/>
              <a:gd name="connsiteX13345" fmla="*/ 1591235 w 12194024"/>
              <a:gd name="connsiteY13345" fmla="*/ 1239476 h 2160250"/>
              <a:gd name="connsiteX13346" fmla="*/ 1603692 w 12194024"/>
              <a:gd name="connsiteY13346" fmla="*/ 1251841 h 2160250"/>
              <a:gd name="connsiteX13347" fmla="*/ 1591973 w 12194024"/>
              <a:gd name="connsiteY13347" fmla="*/ 1264668 h 2160250"/>
              <a:gd name="connsiteX13348" fmla="*/ 1699292 w 12194024"/>
              <a:gd name="connsiteY13348" fmla="*/ 1264668 h 2160250"/>
              <a:gd name="connsiteX13349" fmla="*/ 1686880 w 12194024"/>
              <a:gd name="connsiteY13349" fmla="*/ 1252395 h 2160250"/>
              <a:gd name="connsiteX13350" fmla="*/ 1701183 w 12194024"/>
              <a:gd name="connsiteY13350" fmla="*/ 1239476 h 2160250"/>
              <a:gd name="connsiteX13351" fmla="*/ 1712349 w 12194024"/>
              <a:gd name="connsiteY13351" fmla="*/ 1253179 h 2160250"/>
              <a:gd name="connsiteX13352" fmla="*/ 1699292 w 12194024"/>
              <a:gd name="connsiteY13352" fmla="*/ 1264668 h 2160250"/>
              <a:gd name="connsiteX13353" fmla="*/ 2460861 w 12194024"/>
              <a:gd name="connsiteY13353" fmla="*/ 1264668 h 2160250"/>
              <a:gd name="connsiteX13354" fmla="*/ 2447527 w 12194024"/>
              <a:gd name="connsiteY13354" fmla="*/ 1253225 h 2160250"/>
              <a:gd name="connsiteX13355" fmla="*/ 2461000 w 12194024"/>
              <a:gd name="connsiteY13355" fmla="*/ 1239476 h 2160250"/>
              <a:gd name="connsiteX13356" fmla="*/ 2473042 w 12194024"/>
              <a:gd name="connsiteY13356" fmla="*/ 1252303 h 2160250"/>
              <a:gd name="connsiteX13357" fmla="*/ 2460861 w 12194024"/>
              <a:gd name="connsiteY13357" fmla="*/ 1264668 h 2160250"/>
              <a:gd name="connsiteX13358" fmla="*/ 2568641 w 12194024"/>
              <a:gd name="connsiteY13358" fmla="*/ 1264668 h 2160250"/>
              <a:gd name="connsiteX13359" fmla="*/ 2556230 w 12194024"/>
              <a:gd name="connsiteY13359" fmla="*/ 1252395 h 2160250"/>
              <a:gd name="connsiteX13360" fmla="*/ 2570534 w 12194024"/>
              <a:gd name="connsiteY13360" fmla="*/ 1239476 h 2160250"/>
              <a:gd name="connsiteX13361" fmla="*/ 2581699 w 12194024"/>
              <a:gd name="connsiteY13361" fmla="*/ 1253179 h 2160250"/>
              <a:gd name="connsiteX13362" fmla="*/ 2568641 w 12194024"/>
              <a:gd name="connsiteY13362" fmla="*/ 1264668 h 2160250"/>
              <a:gd name="connsiteX13363" fmla="*/ 2785956 w 12194024"/>
              <a:gd name="connsiteY13363" fmla="*/ 1264668 h 2160250"/>
              <a:gd name="connsiteX13364" fmla="*/ 2773544 w 12194024"/>
              <a:gd name="connsiteY13364" fmla="*/ 1252395 h 2160250"/>
              <a:gd name="connsiteX13365" fmla="*/ 2787847 w 12194024"/>
              <a:gd name="connsiteY13365" fmla="*/ 1239476 h 2160250"/>
              <a:gd name="connsiteX13366" fmla="*/ 2799013 w 12194024"/>
              <a:gd name="connsiteY13366" fmla="*/ 1253179 h 2160250"/>
              <a:gd name="connsiteX13367" fmla="*/ 2785956 w 12194024"/>
              <a:gd name="connsiteY13367" fmla="*/ 1264668 h 2160250"/>
              <a:gd name="connsiteX13368" fmla="*/ 3004654 w 12194024"/>
              <a:gd name="connsiteY13368" fmla="*/ 1264668 h 2160250"/>
              <a:gd name="connsiteX13369" fmla="*/ 2990952 w 12194024"/>
              <a:gd name="connsiteY13369" fmla="*/ 1251518 h 2160250"/>
              <a:gd name="connsiteX13370" fmla="*/ 3003916 w 12194024"/>
              <a:gd name="connsiteY13370" fmla="*/ 1239476 h 2160250"/>
              <a:gd name="connsiteX13371" fmla="*/ 3016374 w 12194024"/>
              <a:gd name="connsiteY13371" fmla="*/ 1251841 h 2160250"/>
              <a:gd name="connsiteX13372" fmla="*/ 3004654 w 12194024"/>
              <a:gd name="connsiteY13372" fmla="*/ 1264668 h 2160250"/>
              <a:gd name="connsiteX13373" fmla="*/ 3330210 w 12194024"/>
              <a:gd name="connsiteY13373" fmla="*/ 1264668 h 2160250"/>
              <a:gd name="connsiteX13374" fmla="*/ 3316877 w 12194024"/>
              <a:gd name="connsiteY13374" fmla="*/ 1253225 h 2160250"/>
              <a:gd name="connsiteX13375" fmla="*/ 3330350 w 12194024"/>
              <a:gd name="connsiteY13375" fmla="*/ 1239476 h 2160250"/>
              <a:gd name="connsiteX13376" fmla="*/ 3342391 w 12194024"/>
              <a:gd name="connsiteY13376" fmla="*/ 1252303 h 2160250"/>
              <a:gd name="connsiteX13377" fmla="*/ 3330210 w 12194024"/>
              <a:gd name="connsiteY13377" fmla="*/ 1264668 h 2160250"/>
              <a:gd name="connsiteX13378" fmla="*/ 3439514 w 12194024"/>
              <a:gd name="connsiteY13378" fmla="*/ 1264668 h 2160250"/>
              <a:gd name="connsiteX13379" fmla="*/ 3425626 w 12194024"/>
              <a:gd name="connsiteY13379" fmla="*/ 1253872 h 2160250"/>
              <a:gd name="connsiteX13380" fmla="*/ 3438360 w 12194024"/>
              <a:gd name="connsiteY13380" fmla="*/ 1239522 h 2160250"/>
              <a:gd name="connsiteX13381" fmla="*/ 3451002 w 12194024"/>
              <a:gd name="connsiteY13381" fmla="*/ 1251657 h 2160250"/>
              <a:gd name="connsiteX13382" fmla="*/ 3439514 w 12194024"/>
              <a:gd name="connsiteY13382" fmla="*/ 1264668 h 2160250"/>
              <a:gd name="connsiteX13383" fmla="*/ 3547987 w 12194024"/>
              <a:gd name="connsiteY13383" fmla="*/ 1264668 h 2160250"/>
              <a:gd name="connsiteX13384" fmla="*/ 3534283 w 12194024"/>
              <a:gd name="connsiteY13384" fmla="*/ 1251518 h 2160250"/>
              <a:gd name="connsiteX13385" fmla="*/ 3547249 w 12194024"/>
              <a:gd name="connsiteY13385" fmla="*/ 1239476 h 2160250"/>
              <a:gd name="connsiteX13386" fmla="*/ 3559706 w 12194024"/>
              <a:gd name="connsiteY13386" fmla="*/ 1251841 h 2160250"/>
              <a:gd name="connsiteX13387" fmla="*/ 3547987 w 12194024"/>
              <a:gd name="connsiteY13387" fmla="*/ 1264668 h 2160250"/>
              <a:gd name="connsiteX13388" fmla="*/ 3765300 w 12194024"/>
              <a:gd name="connsiteY13388" fmla="*/ 1264668 h 2160250"/>
              <a:gd name="connsiteX13389" fmla="*/ 3751598 w 12194024"/>
              <a:gd name="connsiteY13389" fmla="*/ 1251518 h 2160250"/>
              <a:gd name="connsiteX13390" fmla="*/ 3764562 w 12194024"/>
              <a:gd name="connsiteY13390" fmla="*/ 1239476 h 2160250"/>
              <a:gd name="connsiteX13391" fmla="*/ 3777020 w 12194024"/>
              <a:gd name="connsiteY13391" fmla="*/ 1251841 h 2160250"/>
              <a:gd name="connsiteX13392" fmla="*/ 3765300 w 12194024"/>
              <a:gd name="connsiteY13392" fmla="*/ 1264668 h 2160250"/>
              <a:gd name="connsiteX13393" fmla="*/ 4742570 w 12194024"/>
              <a:gd name="connsiteY13393" fmla="*/ 1264668 h 2160250"/>
              <a:gd name="connsiteX13394" fmla="*/ 4729512 w 12194024"/>
              <a:gd name="connsiteY13394" fmla="*/ 1252995 h 2160250"/>
              <a:gd name="connsiteX13395" fmla="*/ 4743215 w 12194024"/>
              <a:gd name="connsiteY13395" fmla="*/ 1239476 h 2160250"/>
              <a:gd name="connsiteX13396" fmla="*/ 4755028 w 12194024"/>
              <a:gd name="connsiteY13396" fmla="*/ 1252533 h 2160250"/>
              <a:gd name="connsiteX13397" fmla="*/ 4742570 w 12194024"/>
              <a:gd name="connsiteY13397" fmla="*/ 1264668 h 2160250"/>
              <a:gd name="connsiteX13398" fmla="*/ 4851227 w 12194024"/>
              <a:gd name="connsiteY13398" fmla="*/ 1264668 h 2160250"/>
              <a:gd name="connsiteX13399" fmla="*/ 4838170 w 12194024"/>
              <a:gd name="connsiteY13399" fmla="*/ 1252995 h 2160250"/>
              <a:gd name="connsiteX13400" fmla="*/ 4851873 w 12194024"/>
              <a:gd name="connsiteY13400" fmla="*/ 1239476 h 2160250"/>
              <a:gd name="connsiteX13401" fmla="*/ 4863684 w 12194024"/>
              <a:gd name="connsiteY13401" fmla="*/ 1252533 h 2160250"/>
              <a:gd name="connsiteX13402" fmla="*/ 4851227 w 12194024"/>
              <a:gd name="connsiteY13402" fmla="*/ 1264668 h 2160250"/>
              <a:gd name="connsiteX13403" fmla="*/ 5176645 w 12194024"/>
              <a:gd name="connsiteY13403" fmla="*/ 1264668 h 2160250"/>
              <a:gd name="connsiteX13404" fmla="*/ 5164233 w 12194024"/>
              <a:gd name="connsiteY13404" fmla="*/ 1252395 h 2160250"/>
              <a:gd name="connsiteX13405" fmla="*/ 5178536 w 12194024"/>
              <a:gd name="connsiteY13405" fmla="*/ 1239476 h 2160250"/>
              <a:gd name="connsiteX13406" fmla="*/ 5189702 w 12194024"/>
              <a:gd name="connsiteY13406" fmla="*/ 1253225 h 2160250"/>
              <a:gd name="connsiteX13407" fmla="*/ 5176645 w 12194024"/>
              <a:gd name="connsiteY13407" fmla="*/ 1264668 h 2160250"/>
              <a:gd name="connsiteX13408" fmla="*/ 5394559 w 12194024"/>
              <a:gd name="connsiteY13408" fmla="*/ 1264668 h 2160250"/>
              <a:gd name="connsiteX13409" fmla="*/ 5381501 w 12194024"/>
              <a:gd name="connsiteY13409" fmla="*/ 1252995 h 2160250"/>
              <a:gd name="connsiteX13410" fmla="*/ 5395205 w 12194024"/>
              <a:gd name="connsiteY13410" fmla="*/ 1239476 h 2160250"/>
              <a:gd name="connsiteX13411" fmla="*/ 5407016 w 12194024"/>
              <a:gd name="connsiteY13411" fmla="*/ 1252533 h 2160250"/>
              <a:gd name="connsiteX13412" fmla="*/ 5394559 w 12194024"/>
              <a:gd name="connsiteY13412" fmla="*/ 1264668 h 2160250"/>
              <a:gd name="connsiteX13413" fmla="*/ 5612381 w 12194024"/>
              <a:gd name="connsiteY13413" fmla="*/ 1264668 h 2160250"/>
              <a:gd name="connsiteX13414" fmla="*/ 5598862 w 12194024"/>
              <a:gd name="connsiteY13414" fmla="*/ 1253410 h 2160250"/>
              <a:gd name="connsiteX13415" fmla="*/ 5612150 w 12194024"/>
              <a:gd name="connsiteY13415" fmla="*/ 1239476 h 2160250"/>
              <a:gd name="connsiteX13416" fmla="*/ 5624376 w 12194024"/>
              <a:gd name="connsiteY13416" fmla="*/ 1252118 h 2160250"/>
              <a:gd name="connsiteX13417" fmla="*/ 5612381 w 12194024"/>
              <a:gd name="connsiteY13417" fmla="*/ 1264668 h 2160250"/>
              <a:gd name="connsiteX13418" fmla="*/ 5828634 w 12194024"/>
              <a:gd name="connsiteY13418" fmla="*/ 1264668 h 2160250"/>
              <a:gd name="connsiteX13419" fmla="*/ 5816223 w 12194024"/>
              <a:gd name="connsiteY13419" fmla="*/ 1252395 h 2160250"/>
              <a:gd name="connsiteX13420" fmla="*/ 5830525 w 12194024"/>
              <a:gd name="connsiteY13420" fmla="*/ 1239476 h 2160250"/>
              <a:gd name="connsiteX13421" fmla="*/ 5841691 w 12194024"/>
              <a:gd name="connsiteY13421" fmla="*/ 1253179 h 2160250"/>
              <a:gd name="connsiteX13422" fmla="*/ 5828634 w 12194024"/>
              <a:gd name="connsiteY13422" fmla="*/ 1264668 h 2160250"/>
              <a:gd name="connsiteX13423" fmla="*/ 6150194 w 12194024"/>
              <a:gd name="connsiteY13423" fmla="*/ 1264668 h 2160250"/>
              <a:gd name="connsiteX13424" fmla="*/ 6136859 w 12194024"/>
              <a:gd name="connsiteY13424" fmla="*/ 1253225 h 2160250"/>
              <a:gd name="connsiteX13425" fmla="*/ 6150333 w 12194024"/>
              <a:gd name="connsiteY13425" fmla="*/ 1239476 h 2160250"/>
              <a:gd name="connsiteX13426" fmla="*/ 6162375 w 12194024"/>
              <a:gd name="connsiteY13426" fmla="*/ 1252303 h 2160250"/>
              <a:gd name="connsiteX13427" fmla="*/ 6150194 w 12194024"/>
              <a:gd name="connsiteY13427" fmla="*/ 1264668 h 2160250"/>
              <a:gd name="connsiteX13428" fmla="*/ 6367508 w 12194024"/>
              <a:gd name="connsiteY13428" fmla="*/ 1264668 h 2160250"/>
              <a:gd name="connsiteX13429" fmla="*/ 6354175 w 12194024"/>
              <a:gd name="connsiteY13429" fmla="*/ 1253225 h 2160250"/>
              <a:gd name="connsiteX13430" fmla="*/ 6367647 w 12194024"/>
              <a:gd name="connsiteY13430" fmla="*/ 1239476 h 2160250"/>
              <a:gd name="connsiteX13431" fmla="*/ 6379689 w 12194024"/>
              <a:gd name="connsiteY13431" fmla="*/ 1252303 h 2160250"/>
              <a:gd name="connsiteX13432" fmla="*/ 6367508 w 12194024"/>
              <a:gd name="connsiteY13432" fmla="*/ 1264668 h 2160250"/>
              <a:gd name="connsiteX13433" fmla="*/ 6475289 w 12194024"/>
              <a:gd name="connsiteY13433" fmla="*/ 1264668 h 2160250"/>
              <a:gd name="connsiteX13434" fmla="*/ 6462877 w 12194024"/>
              <a:gd name="connsiteY13434" fmla="*/ 1252395 h 2160250"/>
              <a:gd name="connsiteX13435" fmla="*/ 6477181 w 12194024"/>
              <a:gd name="connsiteY13435" fmla="*/ 1239476 h 2160250"/>
              <a:gd name="connsiteX13436" fmla="*/ 6488346 w 12194024"/>
              <a:gd name="connsiteY13436" fmla="*/ 1253179 h 2160250"/>
              <a:gd name="connsiteX13437" fmla="*/ 6475289 w 12194024"/>
              <a:gd name="connsiteY13437" fmla="*/ 1264668 h 2160250"/>
              <a:gd name="connsiteX13438" fmla="*/ 6583946 w 12194024"/>
              <a:gd name="connsiteY13438" fmla="*/ 1264668 h 2160250"/>
              <a:gd name="connsiteX13439" fmla="*/ 6571534 w 12194024"/>
              <a:gd name="connsiteY13439" fmla="*/ 1252395 h 2160250"/>
              <a:gd name="connsiteX13440" fmla="*/ 6585837 w 12194024"/>
              <a:gd name="connsiteY13440" fmla="*/ 1239476 h 2160250"/>
              <a:gd name="connsiteX13441" fmla="*/ 6597004 w 12194024"/>
              <a:gd name="connsiteY13441" fmla="*/ 1253225 h 2160250"/>
              <a:gd name="connsiteX13442" fmla="*/ 6583946 w 12194024"/>
              <a:gd name="connsiteY13442" fmla="*/ 1264668 h 2160250"/>
              <a:gd name="connsiteX13443" fmla="*/ 6693202 w 12194024"/>
              <a:gd name="connsiteY13443" fmla="*/ 1264668 h 2160250"/>
              <a:gd name="connsiteX13444" fmla="*/ 6680145 w 12194024"/>
              <a:gd name="connsiteY13444" fmla="*/ 1252995 h 2160250"/>
              <a:gd name="connsiteX13445" fmla="*/ 6693849 w 12194024"/>
              <a:gd name="connsiteY13445" fmla="*/ 1239476 h 2160250"/>
              <a:gd name="connsiteX13446" fmla="*/ 6705661 w 12194024"/>
              <a:gd name="connsiteY13446" fmla="*/ 1252533 h 2160250"/>
              <a:gd name="connsiteX13447" fmla="*/ 6693202 w 12194024"/>
              <a:gd name="connsiteY13447" fmla="*/ 1264668 h 2160250"/>
              <a:gd name="connsiteX13448" fmla="*/ 6910564 w 12194024"/>
              <a:gd name="connsiteY13448" fmla="*/ 1264668 h 2160250"/>
              <a:gd name="connsiteX13449" fmla="*/ 6897506 w 12194024"/>
              <a:gd name="connsiteY13449" fmla="*/ 1252995 h 2160250"/>
              <a:gd name="connsiteX13450" fmla="*/ 6911210 w 12194024"/>
              <a:gd name="connsiteY13450" fmla="*/ 1239476 h 2160250"/>
              <a:gd name="connsiteX13451" fmla="*/ 6923021 w 12194024"/>
              <a:gd name="connsiteY13451" fmla="*/ 1252533 h 2160250"/>
              <a:gd name="connsiteX13452" fmla="*/ 6910564 w 12194024"/>
              <a:gd name="connsiteY13452" fmla="*/ 1264668 h 2160250"/>
              <a:gd name="connsiteX13453" fmla="*/ 7237458 w 12194024"/>
              <a:gd name="connsiteY13453" fmla="*/ 1264668 h 2160250"/>
              <a:gd name="connsiteX13454" fmla="*/ 7223570 w 12194024"/>
              <a:gd name="connsiteY13454" fmla="*/ 1253872 h 2160250"/>
              <a:gd name="connsiteX13455" fmla="*/ 7236304 w 12194024"/>
              <a:gd name="connsiteY13455" fmla="*/ 1239522 h 2160250"/>
              <a:gd name="connsiteX13456" fmla="*/ 7248946 w 12194024"/>
              <a:gd name="connsiteY13456" fmla="*/ 1251657 h 2160250"/>
              <a:gd name="connsiteX13457" fmla="*/ 7237458 w 12194024"/>
              <a:gd name="connsiteY13457" fmla="*/ 1264668 h 2160250"/>
              <a:gd name="connsiteX13458" fmla="*/ 7671948 w 12194024"/>
              <a:gd name="connsiteY13458" fmla="*/ 1264668 h 2160250"/>
              <a:gd name="connsiteX13459" fmla="*/ 7658245 w 12194024"/>
              <a:gd name="connsiteY13459" fmla="*/ 1251519 h 2160250"/>
              <a:gd name="connsiteX13460" fmla="*/ 7671210 w 12194024"/>
              <a:gd name="connsiteY13460" fmla="*/ 1239476 h 2160250"/>
              <a:gd name="connsiteX13461" fmla="*/ 7683668 w 12194024"/>
              <a:gd name="connsiteY13461" fmla="*/ 1251842 h 2160250"/>
              <a:gd name="connsiteX13462" fmla="*/ 7671948 w 12194024"/>
              <a:gd name="connsiteY13462" fmla="*/ 1264668 h 2160250"/>
              <a:gd name="connsiteX13463" fmla="*/ 7779267 w 12194024"/>
              <a:gd name="connsiteY13463" fmla="*/ 1264668 h 2160250"/>
              <a:gd name="connsiteX13464" fmla="*/ 7766856 w 12194024"/>
              <a:gd name="connsiteY13464" fmla="*/ 1252395 h 2160250"/>
              <a:gd name="connsiteX13465" fmla="*/ 7781159 w 12194024"/>
              <a:gd name="connsiteY13465" fmla="*/ 1239476 h 2160250"/>
              <a:gd name="connsiteX13466" fmla="*/ 7792325 w 12194024"/>
              <a:gd name="connsiteY13466" fmla="*/ 1253179 h 2160250"/>
              <a:gd name="connsiteX13467" fmla="*/ 7779267 w 12194024"/>
              <a:gd name="connsiteY13467" fmla="*/ 1264668 h 2160250"/>
              <a:gd name="connsiteX13468" fmla="*/ 8540837 w 12194024"/>
              <a:gd name="connsiteY13468" fmla="*/ 1264668 h 2160250"/>
              <a:gd name="connsiteX13469" fmla="*/ 8527503 w 12194024"/>
              <a:gd name="connsiteY13469" fmla="*/ 1253225 h 2160250"/>
              <a:gd name="connsiteX13470" fmla="*/ 8540975 w 12194024"/>
              <a:gd name="connsiteY13470" fmla="*/ 1239476 h 2160250"/>
              <a:gd name="connsiteX13471" fmla="*/ 8553017 w 12194024"/>
              <a:gd name="connsiteY13471" fmla="*/ 1252303 h 2160250"/>
              <a:gd name="connsiteX13472" fmla="*/ 8540837 w 12194024"/>
              <a:gd name="connsiteY13472" fmla="*/ 1264668 h 2160250"/>
              <a:gd name="connsiteX13473" fmla="*/ 8648617 w 12194024"/>
              <a:gd name="connsiteY13473" fmla="*/ 1264668 h 2160250"/>
              <a:gd name="connsiteX13474" fmla="*/ 8636205 w 12194024"/>
              <a:gd name="connsiteY13474" fmla="*/ 1252395 h 2160250"/>
              <a:gd name="connsiteX13475" fmla="*/ 8650509 w 12194024"/>
              <a:gd name="connsiteY13475" fmla="*/ 1239476 h 2160250"/>
              <a:gd name="connsiteX13476" fmla="*/ 8661675 w 12194024"/>
              <a:gd name="connsiteY13476" fmla="*/ 1253179 h 2160250"/>
              <a:gd name="connsiteX13477" fmla="*/ 8648617 w 12194024"/>
              <a:gd name="connsiteY13477" fmla="*/ 1264668 h 2160250"/>
              <a:gd name="connsiteX13478" fmla="*/ 8865932 w 12194024"/>
              <a:gd name="connsiteY13478" fmla="*/ 1264668 h 2160250"/>
              <a:gd name="connsiteX13479" fmla="*/ 8853520 w 12194024"/>
              <a:gd name="connsiteY13479" fmla="*/ 1252395 h 2160250"/>
              <a:gd name="connsiteX13480" fmla="*/ 8867823 w 12194024"/>
              <a:gd name="connsiteY13480" fmla="*/ 1239476 h 2160250"/>
              <a:gd name="connsiteX13481" fmla="*/ 8878989 w 12194024"/>
              <a:gd name="connsiteY13481" fmla="*/ 1253179 h 2160250"/>
              <a:gd name="connsiteX13482" fmla="*/ 8865932 w 12194024"/>
              <a:gd name="connsiteY13482" fmla="*/ 1264668 h 2160250"/>
              <a:gd name="connsiteX13483" fmla="*/ 9084629 w 12194024"/>
              <a:gd name="connsiteY13483" fmla="*/ 1264668 h 2160250"/>
              <a:gd name="connsiteX13484" fmla="*/ 9070926 w 12194024"/>
              <a:gd name="connsiteY13484" fmla="*/ 1251519 h 2160250"/>
              <a:gd name="connsiteX13485" fmla="*/ 9083891 w 12194024"/>
              <a:gd name="connsiteY13485" fmla="*/ 1239476 h 2160250"/>
              <a:gd name="connsiteX13486" fmla="*/ 9096349 w 12194024"/>
              <a:gd name="connsiteY13486" fmla="*/ 1251842 h 2160250"/>
              <a:gd name="connsiteX13487" fmla="*/ 9084629 w 12194024"/>
              <a:gd name="connsiteY13487" fmla="*/ 1264668 h 2160250"/>
              <a:gd name="connsiteX13488" fmla="*/ 9410186 w 12194024"/>
              <a:gd name="connsiteY13488" fmla="*/ 1264668 h 2160250"/>
              <a:gd name="connsiteX13489" fmla="*/ 9396852 w 12194024"/>
              <a:gd name="connsiteY13489" fmla="*/ 1253225 h 2160250"/>
              <a:gd name="connsiteX13490" fmla="*/ 9410325 w 12194024"/>
              <a:gd name="connsiteY13490" fmla="*/ 1239476 h 2160250"/>
              <a:gd name="connsiteX13491" fmla="*/ 9422367 w 12194024"/>
              <a:gd name="connsiteY13491" fmla="*/ 1252303 h 2160250"/>
              <a:gd name="connsiteX13492" fmla="*/ 9410186 w 12194024"/>
              <a:gd name="connsiteY13492" fmla="*/ 1264668 h 2160250"/>
              <a:gd name="connsiteX13493" fmla="*/ 9519489 w 12194024"/>
              <a:gd name="connsiteY13493" fmla="*/ 1264668 h 2160250"/>
              <a:gd name="connsiteX13494" fmla="*/ 9505602 w 12194024"/>
              <a:gd name="connsiteY13494" fmla="*/ 1253872 h 2160250"/>
              <a:gd name="connsiteX13495" fmla="*/ 9518336 w 12194024"/>
              <a:gd name="connsiteY13495" fmla="*/ 1239522 h 2160250"/>
              <a:gd name="connsiteX13496" fmla="*/ 9530978 w 12194024"/>
              <a:gd name="connsiteY13496" fmla="*/ 1251657 h 2160250"/>
              <a:gd name="connsiteX13497" fmla="*/ 9519489 w 12194024"/>
              <a:gd name="connsiteY13497" fmla="*/ 1264668 h 2160250"/>
              <a:gd name="connsiteX13498" fmla="*/ 9627962 w 12194024"/>
              <a:gd name="connsiteY13498" fmla="*/ 1264668 h 2160250"/>
              <a:gd name="connsiteX13499" fmla="*/ 9614258 w 12194024"/>
              <a:gd name="connsiteY13499" fmla="*/ 1251519 h 2160250"/>
              <a:gd name="connsiteX13500" fmla="*/ 9627224 w 12194024"/>
              <a:gd name="connsiteY13500" fmla="*/ 1239476 h 2160250"/>
              <a:gd name="connsiteX13501" fmla="*/ 9639682 w 12194024"/>
              <a:gd name="connsiteY13501" fmla="*/ 1251842 h 2160250"/>
              <a:gd name="connsiteX13502" fmla="*/ 9627962 w 12194024"/>
              <a:gd name="connsiteY13502" fmla="*/ 1264668 h 2160250"/>
              <a:gd name="connsiteX13503" fmla="*/ 9845276 w 12194024"/>
              <a:gd name="connsiteY13503" fmla="*/ 1264668 h 2160250"/>
              <a:gd name="connsiteX13504" fmla="*/ 9831572 w 12194024"/>
              <a:gd name="connsiteY13504" fmla="*/ 1251519 h 2160250"/>
              <a:gd name="connsiteX13505" fmla="*/ 9844538 w 12194024"/>
              <a:gd name="connsiteY13505" fmla="*/ 1239476 h 2160250"/>
              <a:gd name="connsiteX13506" fmla="*/ 9856996 w 12194024"/>
              <a:gd name="connsiteY13506" fmla="*/ 1251842 h 2160250"/>
              <a:gd name="connsiteX13507" fmla="*/ 9845276 w 12194024"/>
              <a:gd name="connsiteY13507" fmla="*/ 1264668 h 2160250"/>
              <a:gd name="connsiteX13508" fmla="*/ 10822544 w 12194024"/>
              <a:gd name="connsiteY13508" fmla="*/ 1264668 h 2160250"/>
              <a:gd name="connsiteX13509" fmla="*/ 10809487 w 12194024"/>
              <a:gd name="connsiteY13509" fmla="*/ 1252995 h 2160250"/>
              <a:gd name="connsiteX13510" fmla="*/ 10823190 w 12194024"/>
              <a:gd name="connsiteY13510" fmla="*/ 1239476 h 2160250"/>
              <a:gd name="connsiteX13511" fmla="*/ 10835002 w 12194024"/>
              <a:gd name="connsiteY13511" fmla="*/ 1252534 h 2160250"/>
              <a:gd name="connsiteX13512" fmla="*/ 10822544 w 12194024"/>
              <a:gd name="connsiteY13512" fmla="*/ 1264668 h 2160250"/>
              <a:gd name="connsiteX13513" fmla="*/ 10931201 w 12194024"/>
              <a:gd name="connsiteY13513" fmla="*/ 1264668 h 2160250"/>
              <a:gd name="connsiteX13514" fmla="*/ 10918144 w 12194024"/>
              <a:gd name="connsiteY13514" fmla="*/ 1252995 h 2160250"/>
              <a:gd name="connsiteX13515" fmla="*/ 10931847 w 12194024"/>
              <a:gd name="connsiteY13515" fmla="*/ 1239476 h 2160250"/>
              <a:gd name="connsiteX13516" fmla="*/ 10943659 w 12194024"/>
              <a:gd name="connsiteY13516" fmla="*/ 1252534 h 2160250"/>
              <a:gd name="connsiteX13517" fmla="*/ 10931201 w 12194024"/>
              <a:gd name="connsiteY13517" fmla="*/ 1264668 h 2160250"/>
              <a:gd name="connsiteX13518" fmla="*/ 11256620 w 12194024"/>
              <a:gd name="connsiteY13518" fmla="*/ 1264668 h 2160250"/>
              <a:gd name="connsiteX13519" fmla="*/ 11244209 w 12194024"/>
              <a:gd name="connsiteY13519" fmla="*/ 1252395 h 2160250"/>
              <a:gd name="connsiteX13520" fmla="*/ 11258511 w 12194024"/>
              <a:gd name="connsiteY13520" fmla="*/ 1239476 h 2160250"/>
              <a:gd name="connsiteX13521" fmla="*/ 11269677 w 12194024"/>
              <a:gd name="connsiteY13521" fmla="*/ 1253225 h 2160250"/>
              <a:gd name="connsiteX13522" fmla="*/ 11256620 w 12194024"/>
              <a:gd name="connsiteY13522" fmla="*/ 1264668 h 2160250"/>
              <a:gd name="connsiteX13523" fmla="*/ 11474534 w 12194024"/>
              <a:gd name="connsiteY13523" fmla="*/ 1264668 h 2160250"/>
              <a:gd name="connsiteX13524" fmla="*/ 11461476 w 12194024"/>
              <a:gd name="connsiteY13524" fmla="*/ 1252995 h 2160250"/>
              <a:gd name="connsiteX13525" fmla="*/ 11475180 w 12194024"/>
              <a:gd name="connsiteY13525" fmla="*/ 1239476 h 2160250"/>
              <a:gd name="connsiteX13526" fmla="*/ 11486991 w 12194024"/>
              <a:gd name="connsiteY13526" fmla="*/ 1252534 h 2160250"/>
              <a:gd name="connsiteX13527" fmla="*/ 11474534 w 12194024"/>
              <a:gd name="connsiteY13527" fmla="*/ 1264668 h 2160250"/>
              <a:gd name="connsiteX13528" fmla="*/ 11692356 w 12194024"/>
              <a:gd name="connsiteY13528" fmla="*/ 1264668 h 2160250"/>
              <a:gd name="connsiteX13529" fmla="*/ 11678837 w 12194024"/>
              <a:gd name="connsiteY13529" fmla="*/ 1253410 h 2160250"/>
              <a:gd name="connsiteX13530" fmla="*/ 11692125 w 12194024"/>
              <a:gd name="connsiteY13530" fmla="*/ 1239476 h 2160250"/>
              <a:gd name="connsiteX13531" fmla="*/ 11704351 w 12194024"/>
              <a:gd name="connsiteY13531" fmla="*/ 1252118 h 2160250"/>
              <a:gd name="connsiteX13532" fmla="*/ 11692356 w 12194024"/>
              <a:gd name="connsiteY13532" fmla="*/ 1264668 h 2160250"/>
              <a:gd name="connsiteX13533" fmla="*/ 11908608 w 12194024"/>
              <a:gd name="connsiteY13533" fmla="*/ 1264668 h 2160250"/>
              <a:gd name="connsiteX13534" fmla="*/ 11896197 w 12194024"/>
              <a:gd name="connsiteY13534" fmla="*/ 1252395 h 2160250"/>
              <a:gd name="connsiteX13535" fmla="*/ 11910500 w 12194024"/>
              <a:gd name="connsiteY13535" fmla="*/ 1239476 h 2160250"/>
              <a:gd name="connsiteX13536" fmla="*/ 11921666 w 12194024"/>
              <a:gd name="connsiteY13536" fmla="*/ 1253179 h 2160250"/>
              <a:gd name="connsiteX13537" fmla="*/ 11908608 w 12194024"/>
              <a:gd name="connsiteY13537" fmla="*/ 1264668 h 2160250"/>
              <a:gd name="connsiteX13538" fmla="*/ 4200299 w 12194024"/>
              <a:gd name="connsiteY13538" fmla="*/ 1264714 h 2160250"/>
              <a:gd name="connsiteX13539" fmla="*/ 4186273 w 12194024"/>
              <a:gd name="connsiteY13539" fmla="*/ 1251888 h 2160250"/>
              <a:gd name="connsiteX13540" fmla="*/ 4198869 w 12194024"/>
              <a:gd name="connsiteY13540" fmla="*/ 1239568 h 2160250"/>
              <a:gd name="connsiteX13541" fmla="*/ 4211649 w 12194024"/>
              <a:gd name="connsiteY13541" fmla="*/ 1251565 h 2160250"/>
              <a:gd name="connsiteX13542" fmla="*/ 4200299 w 12194024"/>
              <a:gd name="connsiteY13542" fmla="*/ 1264714 h 2160250"/>
              <a:gd name="connsiteX13543" fmla="*/ 10280274 w 12194024"/>
              <a:gd name="connsiteY13543" fmla="*/ 1264714 h 2160250"/>
              <a:gd name="connsiteX13544" fmla="*/ 10266248 w 12194024"/>
              <a:gd name="connsiteY13544" fmla="*/ 1251888 h 2160250"/>
              <a:gd name="connsiteX13545" fmla="*/ 10278844 w 12194024"/>
              <a:gd name="connsiteY13545" fmla="*/ 1239569 h 2160250"/>
              <a:gd name="connsiteX13546" fmla="*/ 10291624 w 12194024"/>
              <a:gd name="connsiteY13546" fmla="*/ 1251565 h 2160250"/>
              <a:gd name="connsiteX13547" fmla="*/ 10280274 w 12194024"/>
              <a:gd name="connsiteY13547" fmla="*/ 1264714 h 2160250"/>
              <a:gd name="connsiteX13548" fmla="*/ 231751 w 12194024"/>
              <a:gd name="connsiteY13548" fmla="*/ 1319850 h 2160250"/>
              <a:gd name="connsiteX13549" fmla="*/ 219616 w 12194024"/>
              <a:gd name="connsiteY13549" fmla="*/ 1304993 h 2160250"/>
              <a:gd name="connsiteX13550" fmla="*/ 232904 w 12194024"/>
              <a:gd name="connsiteY13550" fmla="*/ 1293458 h 2160250"/>
              <a:gd name="connsiteX13551" fmla="*/ 246284 w 12194024"/>
              <a:gd name="connsiteY13551" fmla="*/ 1307208 h 2160250"/>
              <a:gd name="connsiteX13552" fmla="*/ 231751 w 12194024"/>
              <a:gd name="connsiteY13552" fmla="*/ 1319850 h 2160250"/>
              <a:gd name="connsiteX13553" fmla="*/ 448973 w 12194024"/>
              <a:gd name="connsiteY13553" fmla="*/ 1319850 h 2160250"/>
              <a:gd name="connsiteX13554" fmla="*/ 436977 w 12194024"/>
              <a:gd name="connsiteY13554" fmla="*/ 1307024 h 2160250"/>
              <a:gd name="connsiteX13555" fmla="*/ 450403 w 12194024"/>
              <a:gd name="connsiteY13555" fmla="*/ 1293458 h 2160250"/>
              <a:gd name="connsiteX13556" fmla="*/ 463645 w 12194024"/>
              <a:gd name="connsiteY13556" fmla="*/ 1307346 h 2160250"/>
              <a:gd name="connsiteX13557" fmla="*/ 448973 w 12194024"/>
              <a:gd name="connsiteY13557" fmla="*/ 1319850 h 2160250"/>
              <a:gd name="connsiteX13558" fmla="*/ 557769 w 12194024"/>
              <a:gd name="connsiteY13558" fmla="*/ 1319850 h 2160250"/>
              <a:gd name="connsiteX13559" fmla="*/ 545635 w 12194024"/>
              <a:gd name="connsiteY13559" fmla="*/ 1304993 h 2160250"/>
              <a:gd name="connsiteX13560" fmla="*/ 558922 w 12194024"/>
              <a:gd name="connsiteY13560" fmla="*/ 1293458 h 2160250"/>
              <a:gd name="connsiteX13561" fmla="*/ 572302 w 12194024"/>
              <a:gd name="connsiteY13561" fmla="*/ 1307208 h 2160250"/>
              <a:gd name="connsiteX13562" fmla="*/ 557769 w 12194024"/>
              <a:gd name="connsiteY13562" fmla="*/ 1319850 h 2160250"/>
              <a:gd name="connsiteX13563" fmla="*/ 666473 w 12194024"/>
              <a:gd name="connsiteY13563" fmla="*/ 1319850 h 2160250"/>
              <a:gd name="connsiteX13564" fmla="*/ 654292 w 12194024"/>
              <a:gd name="connsiteY13564" fmla="*/ 1305039 h 2160250"/>
              <a:gd name="connsiteX13565" fmla="*/ 667534 w 12194024"/>
              <a:gd name="connsiteY13565" fmla="*/ 1293458 h 2160250"/>
              <a:gd name="connsiteX13566" fmla="*/ 680960 w 12194024"/>
              <a:gd name="connsiteY13566" fmla="*/ 1307116 h 2160250"/>
              <a:gd name="connsiteX13567" fmla="*/ 666473 w 12194024"/>
              <a:gd name="connsiteY13567" fmla="*/ 1319850 h 2160250"/>
              <a:gd name="connsiteX13568" fmla="*/ 776837 w 12194024"/>
              <a:gd name="connsiteY13568" fmla="*/ 1319850 h 2160250"/>
              <a:gd name="connsiteX13569" fmla="*/ 762948 w 12194024"/>
              <a:gd name="connsiteY13569" fmla="*/ 1306793 h 2160250"/>
              <a:gd name="connsiteX13570" fmla="*/ 774437 w 12194024"/>
              <a:gd name="connsiteY13570" fmla="*/ 1293643 h 2160250"/>
              <a:gd name="connsiteX13571" fmla="*/ 789663 w 12194024"/>
              <a:gd name="connsiteY13571" fmla="*/ 1305408 h 2160250"/>
              <a:gd name="connsiteX13572" fmla="*/ 776837 w 12194024"/>
              <a:gd name="connsiteY13572" fmla="*/ 1319850 h 2160250"/>
              <a:gd name="connsiteX13573" fmla="*/ 992444 w 12194024"/>
              <a:gd name="connsiteY13573" fmla="*/ 1319850 h 2160250"/>
              <a:gd name="connsiteX13574" fmla="*/ 980263 w 12194024"/>
              <a:gd name="connsiteY13574" fmla="*/ 1305039 h 2160250"/>
              <a:gd name="connsiteX13575" fmla="*/ 993505 w 12194024"/>
              <a:gd name="connsiteY13575" fmla="*/ 1293458 h 2160250"/>
              <a:gd name="connsiteX13576" fmla="*/ 1006931 w 12194024"/>
              <a:gd name="connsiteY13576" fmla="*/ 1307116 h 2160250"/>
              <a:gd name="connsiteX13577" fmla="*/ 992444 w 12194024"/>
              <a:gd name="connsiteY13577" fmla="*/ 1319850 h 2160250"/>
              <a:gd name="connsiteX13578" fmla="*/ 1427026 w 12194024"/>
              <a:gd name="connsiteY13578" fmla="*/ 1319850 h 2160250"/>
              <a:gd name="connsiteX13579" fmla="*/ 1414938 w 12194024"/>
              <a:gd name="connsiteY13579" fmla="*/ 1304947 h 2160250"/>
              <a:gd name="connsiteX13580" fmla="*/ 1428272 w 12194024"/>
              <a:gd name="connsiteY13580" fmla="*/ 1293458 h 2160250"/>
              <a:gd name="connsiteX13581" fmla="*/ 1441606 w 12194024"/>
              <a:gd name="connsiteY13581" fmla="*/ 1307254 h 2160250"/>
              <a:gd name="connsiteX13582" fmla="*/ 1427026 w 12194024"/>
              <a:gd name="connsiteY13582" fmla="*/ 1319850 h 2160250"/>
              <a:gd name="connsiteX13583" fmla="*/ 1861701 w 12194024"/>
              <a:gd name="connsiteY13583" fmla="*/ 1319850 h 2160250"/>
              <a:gd name="connsiteX13584" fmla="*/ 1849613 w 12194024"/>
              <a:gd name="connsiteY13584" fmla="*/ 1304947 h 2160250"/>
              <a:gd name="connsiteX13585" fmla="*/ 1862947 w 12194024"/>
              <a:gd name="connsiteY13585" fmla="*/ 1293458 h 2160250"/>
              <a:gd name="connsiteX13586" fmla="*/ 1876282 w 12194024"/>
              <a:gd name="connsiteY13586" fmla="*/ 1307254 h 2160250"/>
              <a:gd name="connsiteX13587" fmla="*/ 1861701 w 12194024"/>
              <a:gd name="connsiteY13587" fmla="*/ 1319850 h 2160250"/>
              <a:gd name="connsiteX13588" fmla="*/ 1972204 w 12194024"/>
              <a:gd name="connsiteY13588" fmla="*/ 1319850 h 2160250"/>
              <a:gd name="connsiteX13589" fmla="*/ 1958270 w 12194024"/>
              <a:gd name="connsiteY13589" fmla="*/ 1306793 h 2160250"/>
              <a:gd name="connsiteX13590" fmla="*/ 1969758 w 12194024"/>
              <a:gd name="connsiteY13590" fmla="*/ 1293643 h 2160250"/>
              <a:gd name="connsiteX13591" fmla="*/ 1984984 w 12194024"/>
              <a:gd name="connsiteY13591" fmla="*/ 1305408 h 2160250"/>
              <a:gd name="connsiteX13592" fmla="*/ 1972204 w 12194024"/>
              <a:gd name="connsiteY13592" fmla="*/ 1319850 h 2160250"/>
              <a:gd name="connsiteX13593" fmla="*/ 2296422 w 12194024"/>
              <a:gd name="connsiteY13593" fmla="*/ 1319850 h 2160250"/>
              <a:gd name="connsiteX13594" fmla="*/ 2284241 w 12194024"/>
              <a:gd name="connsiteY13594" fmla="*/ 1304993 h 2160250"/>
              <a:gd name="connsiteX13595" fmla="*/ 2297529 w 12194024"/>
              <a:gd name="connsiteY13595" fmla="*/ 1293458 h 2160250"/>
              <a:gd name="connsiteX13596" fmla="*/ 2310955 w 12194024"/>
              <a:gd name="connsiteY13596" fmla="*/ 1307162 h 2160250"/>
              <a:gd name="connsiteX13597" fmla="*/ 2296422 w 12194024"/>
              <a:gd name="connsiteY13597" fmla="*/ 1319850 h 2160250"/>
              <a:gd name="connsiteX13598" fmla="*/ 2405033 w 12194024"/>
              <a:gd name="connsiteY13598" fmla="*/ 1319850 h 2160250"/>
              <a:gd name="connsiteX13599" fmla="*/ 2392945 w 12194024"/>
              <a:gd name="connsiteY13599" fmla="*/ 1304947 h 2160250"/>
              <a:gd name="connsiteX13600" fmla="*/ 2406279 w 12194024"/>
              <a:gd name="connsiteY13600" fmla="*/ 1293458 h 2160250"/>
              <a:gd name="connsiteX13601" fmla="*/ 2419613 w 12194024"/>
              <a:gd name="connsiteY13601" fmla="*/ 1307254 h 2160250"/>
              <a:gd name="connsiteX13602" fmla="*/ 2405033 w 12194024"/>
              <a:gd name="connsiteY13602" fmla="*/ 1319850 h 2160250"/>
              <a:gd name="connsiteX13603" fmla="*/ 2731098 w 12194024"/>
              <a:gd name="connsiteY13603" fmla="*/ 1319850 h 2160250"/>
              <a:gd name="connsiteX13604" fmla="*/ 2718916 w 12194024"/>
              <a:gd name="connsiteY13604" fmla="*/ 1305039 h 2160250"/>
              <a:gd name="connsiteX13605" fmla="*/ 2732159 w 12194024"/>
              <a:gd name="connsiteY13605" fmla="*/ 1293458 h 2160250"/>
              <a:gd name="connsiteX13606" fmla="*/ 2745585 w 12194024"/>
              <a:gd name="connsiteY13606" fmla="*/ 1307116 h 2160250"/>
              <a:gd name="connsiteX13607" fmla="*/ 2731098 w 12194024"/>
              <a:gd name="connsiteY13607" fmla="*/ 1319850 h 2160250"/>
              <a:gd name="connsiteX13608" fmla="*/ 2841646 w 12194024"/>
              <a:gd name="connsiteY13608" fmla="*/ 1319850 h 2160250"/>
              <a:gd name="connsiteX13609" fmla="*/ 2827666 w 12194024"/>
              <a:gd name="connsiteY13609" fmla="*/ 1306839 h 2160250"/>
              <a:gd name="connsiteX13610" fmla="*/ 2839062 w 12194024"/>
              <a:gd name="connsiteY13610" fmla="*/ 1293643 h 2160250"/>
              <a:gd name="connsiteX13611" fmla="*/ 2854334 w 12194024"/>
              <a:gd name="connsiteY13611" fmla="*/ 1305362 h 2160250"/>
              <a:gd name="connsiteX13612" fmla="*/ 2841646 w 12194024"/>
              <a:gd name="connsiteY13612" fmla="*/ 1319850 h 2160250"/>
              <a:gd name="connsiteX13613" fmla="*/ 3165818 w 12194024"/>
              <a:gd name="connsiteY13613" fmla="*/ 1319850 h 2160250"/>
              <a:gd name="connsiteX13614" fmla="*/ 3153591 w 12194024"/>
              <a:gd name="connsiteY13614" fmla="*/ 1305039 h 2160250"/>
              <a:gd name="connsiteX13615" fmla="*/ 3166832 w 12194024"/>
              <a:gd name="connsiteY13615" fmla="*/ 1293458 h 2160250"/>
              <a:gd name="connsiteX13616" fmla="*/ 3180305 w 12194024"/>
              <a:gd name="connsiteY13616" fmla="*/ 1307116 h 2160250"/>
              <a:gd name="connsiteX13617" fmla="*/ 3165818 w 12194024"/>
              <a:gd name="connsiteY13617" fmla="*/ 1319850 h 2160250"/>
              <a:gd name="connsiteX13618" fmla="*/ 3274290 w 12194024"/>
              <a:gd name="connsiteY13618" fmla="*/ 1319850 h 2160250"/>
              <a:gd name="connsiteX13619" fmla="*/ 3262294 w 12194024"/>
              <a:gd name="connsiteY13619" fmla="*/ 1307024 h 2160250"/>
              <a:gd name="connsiteX13620" fmla="*/ 3275720 w 12194024"/>
              <a:gd name="connsiteY13620" fmla="*/ 1293458 h 2160250"/>
              <a:gd name="connsiteX13621" fmla="*/ 3288962 w 12194024"/>
              <a:gd name="connsiteY13621" fmla="*/ 1307346 h 2160250"/>
              <a:gd name="connsiteX13622" fmla="*/ 3274290 w 12194024"/>
              <a:gd name="connsiteY13622" fmla="*/ 1319850 h 2160250"/>
              <a:gd name="connsiteX13623" fmla="*/ 3491467 w 12194024"/>
              <a:gd name="connsiteY13623" fmla="*/ 1319850 h 2160250"/>
              <a:gd name="connsiteX13624" fmla="*/ 3479609 w 12194024"/>
              <a:gd name="connsiteY13624" fmla="*/ 1306885 h 2160250"/>
              <a:gd name="connsiteX13625" fmla="*/ 3493174 w 12194024"/>
              <a:gd name="connsiteY13625" fmla="*/ 1293551 h 2160250"/>
              <a:gd name="connsiteX13626" fmla="*/ 3506277 w 12194024"/>
              <a:gd name="connsiteY13626" fmla="*/ 1307531 h 2160250"/>
              <a:gd name="connsiteX13627" fmla="*/ 3491467 w 12194024"/>
              <a:gd name="connsiteY13627" fmla="*/ 1319850 h 2160250"/>
              <a:gd name="connsiteX13628" fmla="*/ 4036829 w 12194024"/>
              <a:gd name="connsiteY13628" fmla="*/ 1319850 h 2160250"/>
              <a:gd name="connsiteX13629" fmla="*/ 4022941 w 12194024"/>
              <a:gd name="connsiteY13629" fmla="*/ 1306793 h 2160250"/>
              <a:gd name="connsiteX13630" fmla="*/ 4034430 w 12194024"/>
              <a:gd name="connsiteY13630" fmla="*/ 1293643 h 2160250"/>
              <a:gd name="connsiteX13631" fmla="*/ 4049655 w 12194024"/>
              <a:gd name="connsiteY13631" fmla="*/ 1305408 h 2160250"/>
              <a:gd name="connsiteX13632" fmla="*/ 4036829 w 12194024"/>
              <a:gd name="connsiteY13632" fmla="*/ 1319850 h 2160250"/>
              <a:gd name="connsiteX13633" fmla="*/ 4143502 w 12194024"/>
              <a:gd name="connsiteY13633" fmla="*/ 1319850 h 2160250"/>
              <a:gd name="connsiteX13634" fmla="*/ 4131598 w 12194024"/>
              <a:gd name="connsiteY13634" fmla="*/ 1306931 h 2160250"/>
              <a:gd name="connsiteX13635" fmla="*/ 4145117 w 12194024"/>
              <a:gd name="connsiteY13635" fmla="*/ 1293505 h 2160250"/>
              <a:gd name="connsiteX13636" fmla="*/ 4158267 w 12194024"/>
              <a:gd name="connsiteY13636" fmla="*/ 1307485 h 2160250"/>
              <a:gd name="connsiteX13637" fmla="*/ 4143502 w 12194024"/>
              <a:gd name="connsiteY13637" fmla="*/ 1319850 h 2160250"/>
              <a:gd name="connsiteX13638" fmla="*/ 4252159 w 12194024"/>
              <a:gd name="connsiteY13638" fmla="*/ 1319850 h 2160250"/>
              <a:gd name="connsiteX13639" fmla="*/ 4240301 w 12194024"/>
              <a:gd name="connsiteY13639" fmla="*/ 1306885 h 2160250"/>
              <a:gd name="connsiteX13640" fmla="*/ 4253866 w 12194024"/>
              <a:gd name="connsiteY13640" fmla="*/ 1293551 h 2160250"/>
              <a:gd name="connsiteX13641" fmla="*/ 4266970 w 12194024"/>
              <a:gd name="connsiteY13641" fmla="*/ 1307531 h 2160250"/>
              <a:gd name="connsiteX13642" fmla="*/ 4252159 w 12194024"/>
              <a:gd name="connsiteY13642" fmla="*/ 1319850 h 2160250"/>
              <a:gd name="connsiteX13643" fmla="*/ 4469473 w 12194024"/>
              <a:gd name="connsiteY13643" fmla="*/ 1319850 h 2160250"/>
              <a:gd name="connsiteX13644" fmla="*/ 4457616 w 12194024"/>
              <a:gd name="connsiteY13644" fmla="*/ 1306885 h 2160250"/>
              <a:gd name="connsiteX13645" fmla="*/ 4471181 w 12194024"/>
              <a:gd name="connsiteY13645" fmla="*/ 1293551 h 2160250"/>
              <a:gd name="connsiteX13646" fmla="*/ 4484284 w 12194024"/>
              <a:gd name="connsiteY13646" fmla="*/ 1307531 h 2160250"/>
              <a:gd name="connsiteX13647" fmla="*/ 4469473 w 12194024"/>
              <a:gd name="connsiteY13647" fmla="*/ 1319850 h 2160250"/>
              <a:gd name="connsiteX13648" fmla="*/ 4578177 w 12194024"/>
              <a:gd name="connsiteY13648" fmla="*/ 1319850 h 2160250"/>
              <a:gd name="connsiteX13649" fmla="*/ 4566273 w 12194024"/>
              <a:gd name="connsiteY13649" fmla="*/ 1306931 h 2160250"/>
              <a:gd name="connsiteX13650" fmla="*/ 4579792 w 12194024"/>
              <a:gd name="connsiteY13650" fmla="*/ 1293505 h 2160250"/>
              <a:gd name="connsiteX13651" fmla="*/ 4592941 w 12194024"/>
              <a:gd name="connsiteY13651" fmla="*/ 1307485 h 2160250"/>
              <a:gd name="connsiteX13652" fmla="*/ 4578177 w 12194024"/>
              <a:gd name="connsiteY13652" fmla="*/ 1319850 h 2160250"/>
              <a:gd name="connsiteX13653" fmla="*/ 4687064 w 12194024"/>
              <a:gd name="connsiteY13653" fmla="*/ 1319850 h 2160250"/>
              <a:gd name="connsiteX13654" fmla="*/ 4674930 w 12194024"/>
              <a:gd name="connsiteY13654" fmla="*/ 1304993 h 2160250"/>
              <a:gd name="connsiteX13655" fmla="*/ 4688218 w 12194024"/>
              <a:gd name="connsiteY13655" fmla="*/ 1293458 h 2160250"/>
              <a:gd name="connsiteX13656" fmla="*/ 4701598 w 12194024"/>
              <a:gd name="connsiteY13656" fmla="*/ 1307208 h 2160250"/>
              <a:gd name="connsiteX13657" fmla="*/ 4687064 w 12194024"/>
              <a:gd name="connsiteY13657" fmla="*/ 1319850 h 2160250"/>
              <a:gd name="connsiteX13658" fmla="*/ 4904333 w 12194024"/>
              <a:gd name="connsiteY13658" fmla="*/ 1319850 h 2160250"/>
              <a:gd name="connsiteX13659" fmla="*/ 4892245 w 12194024"/>
              <a:gd name="connsiteY13659" fmla="*/ 1304947 h 2160250"/>
              <a:gd name="connsiteX13660" fmla="*/ 4905579 w 12194024"/>
              <a:gd name="connsiteY13660" fmla="*/ 1293458 h 2160250"/>
              <a:gd name="connsiteX13661" fmla="*/ 4918913 w 12194024"/>
              <a:gd name="connsiteY13661" fmla="*/ 1307254 h 2160250"/>
              <a:gd name="connsiteX13662" fmla="*/ 4904333 w 12194024"/>
              <a:gd name="connsiteY13662" fmla="*/ 1319850 h 2160250"/>
              <a:gd name="connsiteX13663" fmla="*/ 5230120 w 12194024"/>
              <a:gd name="connsiteY13663" fmla="*/ 1319850 h 2160250"/>
              <a:gd name="connsiteX13664" fmla="*/ 5218263 w 12194024"/>
              <a:gd name="connsiteY13664" fmla="*/ 1306885 h 2160250"/>
              <a:gd name="connsiteX13665" fmla="*/ 5231827 w 12194024"/>
              <a:gd name="connsiteY13665" fmla="*/ 1293551 h 2160250"/>
              <a:gd name="connsiteX13666" fmla="*/ 5244930 w 12194024"/>
              <a:gd name="connsiteY13666" fmla="*/ 1307531 h 2160250"/>
              <a:gd name="connsiteX13667" fmla="*/ 5230120 w 12194024"/>
              <a:gd name="connsiteY13667" fmla="*/ 1319850 h 2160250"/>
              <a:gd name="connsiteX13668" fmla="*/ 5339100 w 12194024"/>
              <a:gd name="connsiteY13668" fmla="*/ 1319850 h 2160250"/>
              <a:gd name="connsiteX13669" fmla="*/ 5326919 w 12194024"/>
              <a:gd name="connsiteY13669" fmla="*/ 1305039 h 2160250"/>
              <a:gd name="connsiteX13670" fmla="*/ 5340161 w 12194024"/>
              <a:gd name="connsiteY13670" fmla="*/ 1293458 h 2160250"/>
              <a:gd name="connsiteX13671" fmla="*/ 5353587 w 12194024"/>
              <a:gd name="connsiteY13671" fmla="*/ 1307116 h 2160250"/>
              <a:gd name="connsiteX13672" fmla="*/ 5339100 w 12194024"/>
              <a:gd name="connsiteY13672" fmla="*/ 1319850 h 2160250"/>
              <a:gd name="connsiteX13673" fmla="*/ 5447619 w 12194024"/>
              <a:gd name="connsiteY13673" fmla="*/ 1319850 h 2160250"/>
              <a:gd name="connsiteX13674" fmla="*/ 5435623 w 12194024"/>
              <a:gd name="connsiteY13674" fmla="*/ 1307024 h 2160250"/>
              <a:gd name="connsiteX13675" fmla="*/ 5449049 w 12194024"/>
              <a:gd name="connsiteY13675" fmla="*/ 1293458 h 2160250"/>
              <a:gd name="connsiteX13676" fmla="*/ 5462290 w 12194024"/>
              <a:gd name="connsiteY13676" fmla="*/ 1307346 h 2160250"/>
              <a:gd name="connsiteX13677" fmla="*/ 5447619 w 12194024"/>
              <a:gd name="connsiteY13677" fmla="*/ 1319850 h 2160250"/>
              <a:gd name="connsiteX13678" fmla="*/ 5556276 w 12194024"/>
              <a:gd name="connsiteY13678" fmla="*/ 1319850 h 2160250"/>
              <a:gd name="connsiteX13679" fmla="*/ 5544279 w 12194024"/>
              <a:gd name="connsiteY13679" fmla="*/ 1307024 h 2160250"/>
              <a:gd name="connsiteX13680" fmla="*/ 5557706 w 12194024"/>
              <a:gd name="connsiteY13680" fmla="*/ 1293458 h 2160250"/>
              <a:gd name="connsiteX13681" fmla="*/ 5570948 w 12194024"/>
              <a:gd name="connsiteY13681" fmla="*/ 1307346 h 2160250"/>
              <a:gd name="connsiteX13682" fmla="*/ 5556276 w 12194024"/>
              <a:gd name="connsiteY13682" fmla="*/ 1319850 h 2160250"/>
              <a:gd name="connsiteX13683" fmla="*/ 5665117 w 12194024"/>
              <a:gd name="connsiteY13683" fmla="*/ 1319850 h 2160250"/>
              <a:gd name="connsiteX13684" fmla="*/ 5652937 w 12194024"/>
              <a:gd name="connsiteY13684" fmla="*/ 1304993 h 2160250"/>
              <a:gd name="connsiteX13685" fmla="*/ 5666225 w 12194024"/>
              <a:gd name="connsiteY13685" fmla="*/ 1293458 h 2160250"/>
              <a:gd name="connsiteX13686" fmla="*/ 5679651 w 12194024"/>
              <a:gd name="connsiteY13686" fmla="*/ 1307162 h 2160250"/>
              <a:gd name="connsiteX13687" fmla="*/ 5665117 w 12194024"/>
              <a:gd name="connsiteY13687" fmla="*/ 1319850 h 2160250"/>
              <a:gd name="connsiteX13688" fmla="*/ 6311727 w 12194024"/>
              <a:gd name="connsiteY13688" fmla="*/ 1319850 h 2160250"/>
              <a:gd name="connsiteX13689" fmla="*/ 6299592 w 12194024"/>
              <a:gd name="connsiteY13689" fmla="*/ 1304993 h 2160250"/>
              <a:gd name="connsiteX13690" fmla="*/ 6312880 w 12194024"/>
              <a:gd name="connsiteY13690" fmla="*/ 1293458 h 2160250"/>
              <a:gd name="connsiteX13691" fmla="*/ 6326260 w 12194024"/>
              <a:gd name="connsiteY13691" fmla="*/ 1307208 h 2160250"/>
              <a:gd name="connsiteX13692" fmla="*/ 6311727 w 12194024"/>
              <a:gd name="connsiteY13692" fmla="*/ 1319850 h 2160250"/>
              <a:gd name="connsiteX13693" fmla="*/ 6528949 w 12194024"/>
              <a:gd name="connsiteY13693" fmla="*/ 1319850 h 2160250"/>
              <a:gd name="connsiteX13694" fmla="*/ 6516953 w 12194024"/>
              <a:gd name="connsiteY13694" fmla="*/ 1307024 h 2160250"/>
              <a:gd name="connsiteX13695" fmla="*/ 6530378 w 12194024"/>
              <a:gd name="connsiteY13695" fmla="*/ 1293458 h 2160250"/>
              <a:gd name="connsiteX13696" fmla="*/ 6543621 w 12194024"/>
              <a:gd name="connsiteY13696" fmla="*/ 1307346 h 2160250"/>
              <a:gd name="connsiteX13697" fmla="*/ 6528949 w 12194024"/>
              <a:gd name="connsiteY13697" fmla="*/ 1319850 h 2160250"/>
              <a:gd name="connsiteX13698" fmla="*/ 6637744 w 12194024"/>
              <a:gd name="connsiteY13698" fmla="*/ 1319850 h 2160250"/>
              <a:gd name="connsiteX13699" fmla="*/ 6625609 w 12194024"/>
              <a:gd name="connsiteY13699" fmla="*/ 1304993 h 2160250"/>
              <a:gd name="connsiteX13700" fmla="*/ 6638897 w 12194024"/>
              <a:gd name="connsiteY13700" fmla="*/ 1293458 h 2160250"/>
              <a:gd name="connsiteX13701" fmla="*/ 6652278 w 12194024"/>
              <a:gd name="connsiteY13701" fmla="*/ 1307208 h 2160250"/>
              <a:gd name="connsiteX13702" fmla="*/ 6637744 w 12194024"/>
              <a:gd name="connsiteY13702" fmla="*/ 1319850 h 2160250"/>
              <a:gd name="connsiteX13703" fmla="*/ 6746447 w 12194024"/>
              <a:gd name="connsiteY13703" fmla="*/ 1319850 h 2160250"/>
              <a:gd name="connsiteX13704" fmla="*/ 6734267 w 12194024"/>
              <a:gd name="connsiteY13704" fmla="*/ 1305039 h 2160250"/>
              <a:gd name="connsiteX13705" fmla="*/ 6747508 w 12194024"/>
              <a:gd name="connsiteY13705" fmla="*/ 1293458 h 2160250"/>
              <a:gd name="connsiteX13706" fmla="*/ 6760935 w 12194024"/>
              <a:gd name="connsiteY13706" fmla="*/ 1307116 h 2160250"/>
              <a:gd name="connsiteX13707" fmla="*/ 6746447 w 12194024"/>
              <a:gd name="connsiteY13707" fmla="*/ 1319850 h 2160250"/>
              <a:gd name="connsiteX13708" fmla="*/ 6856812 w 12194024"/>
              <a:gd name="connsiteY13708" fmla="*/ 1319850 h 2160250"/>
              <a:gd name="connsiteX13709" fmla="*/ 6842923 w 12194024"/>
              <a:gd name="connsiteY13709" fmla="*/ 1306793 h 2160250"/>
              <a:gd name="connsiteX13710" fmla="*/ 6854412 w 12194024"/>
              <a:gd name="connsiteY13710" fmla="*/ 1293643 h 2160250"/>
              <a:gd name="connsiteX13711" fmla="*/ 6869638 w 12194024"/>
              <a:gd name="connsiteY13711" fmla="*/ 1305408 h 2160250"/>
              <a:gd name="connsiteX13712" fmla="*/ 6856812 w 12194024"/>
              <a:gd name="connsiteY13712" fmla="*/ 1319850 h 2160250"/>
              <a:gd name="connsiteX13713" fmla="*/ 7072419 w 12194024"/>
              <a:gd name="connsiteY13713" fmla="*/ 1319850 h 2160250"/>
              <a:gd name="connsiteX13714" fmla="*/ 7060238 w 12194024"/>
              <a:gd name="connsiteY13714" fmla="*/ 1305040 h 2160250"/>
              <a:gd name="connsiteX13715" fmla="*/ 7073480 w 12194024"/>
              <a:gd name="connsiteY13715" fmla="*/ 1293459 h 2160250"/>
              <a:gd name="connsiteX13716" fmla="*/ 7086906 w 12194024"/>
              <a:gd name="connsiteY13716" fmla="*/ 1307116 h 2160250"/>
              <a:gd name="connsiteX13717" fmla="*/ 7072419 w 12194024"/>
              <a:gd name="connsiteY13717" fmla="*/ 1319850 h 2160250"/>
              <a:gd name="connsiteX13718" fmla="*/ 7507002 w 12194024"/>
              <a:gd name="connsiteY13718" fmla="*/ 1319850 h 2160250"/>
              <a:gd name="connsiteX13719" fmla="*/ 7494913 w 12194024"/>
              <a:gd name="connsiteY13719" fmla="*/ 1304947 h 2160250"/>
              <a:gd name="connsiteX13720" fmla="*/ 7508247 w 12194024"/>
              <a:gd name="connsiteY13720" fmla="*/ 1293459 h 2160250"/>
              <a:gd name="connsiteX13721" fmla="*/ 7521581 w 12194024"/>
              <a:gd name="connsiteY13721" fmla="*/ 1307254 h 2160250"/>
              <a:gd name="connsiteX13722" fmla="*/ 7507002 w 12194024"/>
              <a:gd name="connsiteY13722" fmla="*/ 1319850 h 2160250"/>
              <a:gd name="connsiteX13723" fmla="*/ 7941676 w 12194024"/>
              <a:gd name="connsiteY13723" fmla="*/ 1319850 h 2160250"/>
              <a:gd name="connsiteX13724" fmla="*/ 7929588 w 12194024"/>
              <a:gd name="connsiteY13724" fmla="*/ 1304947 h 2160250"/>
              <a:gd name="connsiteX13725" fmla="*/ 7942922 w 12194024"/>
              <a:gd name="connsiteY13725" fmla="*/ 1293459 h 2160250"/>
              <a:gd name="connsiteX13726" fmla="*/ 7956256 w 12194024"/>
              <a:gd name="connsiteY13726" fmla="*/ 1307254 h 2160250"/>
              <a:gd name="connsiteX13727" fmla="*/ 7941676 w 12194024"/>
              <a:gd name="connsiteY13727" fmla="*/ 1319850 h 2160250"/>
              <a:gd name="connsiteX13728" fmla="*/ 8052179 w 12194024"/>
              <a:gd name="connsiteY13728" fmla="*/ 1319850 h 2160250"/>
              <a:gd name="connsiteX13729" fmla="*/ 8038245 w 12194024"/>
              <a:gd name="connsiteY13729" fmla="*/ 1306793 h 2160250"/>
              <a:gd name="connsiteX13730" fmla="*/ 8049733 w 12194024"/>
              <a:gd name="connsiteY13730" fmla="*/ 1293644 h 2160250"/>
              <a:gd name="connsiteX13731" fmla="*/ 8064959 w 12194024"/>
              <a:gd name="connsiteY13731" fmla="*/ 1305409 h 2160250"/>
              <a:gd name="connsiteX13732" fmla="*/ 8052179 w 12194024"/>
              <a:gd name="connsiteY13732" fmla="*/ 1319850 h 2160250"/>
              <a:gd name="connsiteX13733" fmla="*/ 8376397 w 12194024"/>
              <a:gd name="connsiteY13733" fmla="*/ 1319850 h 2160250"/>
              <a:gd name="connsiteX13734" fmla="*/ 8364216 w 12194024"/>
              <a:gd name="connsiteY13734" fmla="*/ 1304993 h 2160250"/>
              <a:gd name="connsiteX13735" fmla="*/ 8377504 w 12194024"/>
              <a:gd name="connsiteY13735" fmla="*/ 1293459 h 2160250"/>
              <a:gd name="connsiteX13736" fmla="*/ 8390931 w 12194024"/>
              <a:gd name="connsiteY13736" fmla="*/ 1307162 h 2160250"/>
              <a:gd name="connsiteX13737" fmla="*/ 8376397 w 12194024"/>
              <a:gd name="connsiteY13737" fmla="*/ 1319850 h 2160250"/>
              <a:gd name="connsiteX13738" fmla="*/ 8485008 w 12194024"/>
              <a:gd name="connsiteY13738" fmla="*/ 1319850 h 2160250"/>
              <a:gd name="connsiteX13739" fmla="*/ 8472919 w 12194024"/>
              <a:gd name="connsiteY13739" fmla="*/ 1304947 h 2160250"/>
              <a:gd name="connsiteX13740" fmla="*/ 8486253 w 12194024"/>
              <a:gd name="connsiteY13740" fmla="*/ 1293459 h 2160250"/>
              <a:gd name="connsiteX13741" fmla="*/ 8499588 w 12194024"/>
              <a:gd name="connsiteY13741" fmla="*/ 1307254 h 2160250"/>
              <a:gd name="connsiteX13742" fmla="*/ 8485008 w 12194024"/>
              <a:gd name="connsiteY13742" fmla="*/ 1319850 h 2160250"/>
              <a:gd name="connsiteX13743" fmla="*/ 8811072 w 12194024"/>
              <a:gd name="connsiteY13743" fmla="*/ 1319850 h 2160250"/>
              <a:gd name="connsiteX13744" fmla="*/ 8798892 w 12194024"/>
              <a:gd name="connsiteY13744" fmla="*/ 1305040 h 2160250"/>
              <a:gd name="connsiteX13745" fmla="*/ 8812133 w 12194024"/>
              <a:gd name="connsiteY13745" fmla="*/ 1293459 h 2160250"/>
              <a:gd name="connsiteX13746" fmla="*/ 8825560 w 12194024"/>
              <a:gd name="connsiteY13746" fmla="*/ 1307116 h 2160250"/>
              <a:gd name="connsiteX13747" fmla="*/ 8811072 w 12194024"/>
              <a:gd name="connsiteY13747" fmla="*/ 1319850 h 2160250"/>
              <a:gd name="connsiteX13748" fmla="*/ 8921621 w 12194024"/>
              <a:gd name="connsiteY13748" fmla="*/ 1319850 h 2160250"/>
              <a:gd name="connsiteX13749" fmla="*/ 8907641 w 12194024"/>
              <a:gd name="connsiteY13749" fmla="*/ 1306839 h 2160250"/>
              <a:gd name="connsiteX13750" fmla="*/ 8919038 w 12194024"/>
              <a:gd name="connsiteY13750" fmla="*/ 1293644 h 2160250"/>
              <a:gd name="connsiteX13751" fmla="*/ 8934309 w 12194024"/>
              <a:gd name="connsiteY13751" fmla="*/ 1305362 h 2160250"/>
              <a:gd name="connsiteX13752" fmla="*/ 8921621 w 12194024"/>
              <a:gd name="connsiteY13752" fmla="*/ 1319850 h 2160250"/>
              <a:gd name="connsiteX13753" fmla="*/ 9245793 w 12194024"/>
              <a:gd name="connsiteY13753" fmla="*/ 1319850 h 2160250"/>
              <a:gd name="connsiteX13754" fmla="*/ 9233566 w 12194024"/>
              <a:gd name="connsiteY13754" fmla="*/ 1305040 h 2160250"/>
              <a:gd name="connsiteX13755" fmla="*/ 9246808 w 12194024"/>
              <a:gd name="connsiteY13755" fmla="*/ 1293459 h 2160250"/>
              <a:gd name="connsiteX13756" fmla="*/ 9260280 w 12194024"/>
              <a:gd name="connsiteY13756" fmla="*/ 1307116 h 2160250"/>
              <a:gd name="connsiteX13757" fmla="*/ 9245793 w 12194024"/>
              <a:gd name="connsiteY13757" fmla="*/ 1319850 h 2160250"/>
              <a:gd name="connsiteX13758" fmla="*/ 9354265 w 12194024"/>
              <a:gd name="connsiteY13758" fmla="*/ 1319850 h 2160250"/>
              <a:gd name="connsiteX13759" fmla="*/ 9342269 w 12194024"/>
              <a:gd name="connsiteY13759" fmla="*/ 1307024 h 2160250"/>
              <a:gd name="connsiteX13760" fmla="*/ 9355696 w 12194024"/>
              <a:gd name="connsiteY13760" fmla="*/ 1293459 h 2160250"/>
              <a:gd name="connsiteX13761" fmla="*/ 9368938 w 12194024"/>
              <a:gd name="connsiteY13761" fmla="*/ 1307347 h 2160250"/>
              <a:gd name="connsiteX13762" fmla="*/ 9354265 w 12194024"/>
              <a:gd name="connsiteY13762" fmla="*/ 1319850 h 2160250"/>
              <a:gd name="connsiteX13763" fmla="*/ 9571441 w 12194024"/>
              <a:gd name="connsiteY13763" fmla="*/ 1319850 h 2160250"/>
              <a:gd name="connsiteX13764" fmla="*/ 9559584 w 12194024"/>
              <a:gd name="connsiteY13764" fmla="*/ 1306885 h 2160250"/>
              <a:gd name="connsiteX13765" fmla="*/ 9573148 w 12194024"/>
              <a:gd name="connsiteY13765" fmla="*/ 1293551 h 2160250"/>
              <a:gd name="connsiteX13766" fmla="*/ 9586252 w 12194024"/>
              <a:gd name="connsiteY13766" fmla="*/ 1307531 h 2160250"/>
              <a:gd name="connsiteX13767" fmla="*/ 9571441 w 12194024"/>
              <a:gd name="connsiteY13767" fmla="*/ 1319850 h 2160250"/>
              <a:gd name="connsiteX13768" fmla="*/ 10116804 w 12194024"/>
              <a:gd name="connsiteY13768" fmla="*/ 1319850 h 2160250"/>
              <a:gd name="connsiteX13769" fmla="*/ 10102916 w 12194024"/>
              <a:gd name="connsiteY13769" fmla="*/ 1306793 h 2160250"/>
              <a:gd name="connsiteX13770" fmla="*/ 10114405 w 12194024"/>
              <a:gd name="connsiteY13770" fmla="*/ 1293644 h 2160250"/>
              <a:gd name="connsiteX13771" fmla="*/ 10129631 w 12194024"/>
              <a:gd name="connsiteY13771" fmla="*/ 1305409 h 2160250"/>
              <a:gd name="connsiteX13772" fmla="*/ 10116804 w 12194024"/>
              <a:gd name="connsiteY13772" fmla="*/ 1319850 h 2160250"/>
              <a:gd name="connsiteX13773" fmla="*/ 10223477 w 12194024"/>
              <a:gd name="connsiteY13773" fmla="*/ 1319850 h 2160250"/>
              <a:gd name="connsiteX13774" fmla="*/ 10211573 w 12194024"/>
              <a:gd name="connsiteY13774" fmla="*/ 1306931 h 2160250"/>
              <a:gd name="connsiteX13775" fmla="*/ 10225092 w 12194024"/>
              <a:gd name="connsiteY13775" fmla="*/ 1293505 h 2160250"/>
              <a:gd name="connsiteX13776" fmla="*/ 10238242 w 12194024"/>
              <a:gd name="connsiteY13776" fmla="*/ 1307485 h 2160250"/>
              <a:gd name="connsiteX13777" fmla="*/ 10223477 w 12194024"/>
              <a:gd name="connsiteY13777" fmla="*/ 1319850 h 2160250"/>
              <a:gd name="connsiteX13778" fmla="*/ 10332133 w 12194024"/>
              <a:gd name="connsiteY13778" fmla="*/ 1319850 h 2160250"/>
              <a:gd name="connsiteX13779" fmla="*/ 10320276 w 12194024"/>
              <a:gd name="connsiteY13779" fmla="*/ 1306885 h 2160250"/>
              <a:gd name="connsiteX13780" fmla="*/ 10333840 w 12194024"/>
              <a:gd name="connsiteY13780" fmla="*/ 1293551 h 2160250"/>
              <a:gd name="connsiteX13781" fmla="*/ 10346945 w 12194024"/>
              <a:gd name="connsiteY13781" fmla="*/ 1307531 h 2160250"/>
              <a:gd name="connsiteX13782" fmla="*/ 10332133 w 12194024"/>
              <a:gd name="connsiteY13782" fmla="*/ 1319850 h 2160250"/>
              <a:gd name="connsiteX13783" fmla="*/ 10549448 w 12194024"/>
              <a:gd name="connsiteY13783" fmla="*/ 1319850 h 2160250"/>
              <a:gd name="connsiteX13784" fmla="*/ 10537591 w 12194024"/>
              <a:gd name="connsiteY13784" fmla="*/ 1306885 h 2160250"/>
              <a:gd name="connsiteX13785" fmla="*/ 10551155 w 12194024"/>
              <a:gd name="connsiteY13785" fmla="*/ 1293551 h 2160250"/>
              <a:gd name="connsiteX13786" fmla="*/ 10564258 w 12194024"/>
              <a:gd name="connsiteY13786" fmla="*/ 1307531 h 2160250"/>
              <a:gd name="connsiteX13787" fmla="*/ 10549448 w 12194024"/>
              <a:gd name="connsiteY13787" fmla="*/ 1319850 h 2160250"/>
              <a:gd name="connsiteX13788" fmla="*/ 10658152 w 12194024"/>
              <a:gd name="connsiteY13788" fmla="*/ 1319850 h 2160250"/>
              <a:gd name="connsiteX13789" fmla="*/ 10646248 w 12194024"/>
              <a:gd name="connsiteY13789" fmla="*/ 1306931 h 2160250"/>
              <a:gd name="connsiteX13790" fmla="*/ 10659766 w 12194024"/>
              <a:gd name="connsiteY13790" fmla="*/ 1293505 h 2160250"/>
              <a:gd name="connsiteX13791" fmla="*/ 10672916 w 12194024"/>
              <a:gd name="connsiteY13791" fmla="*/ 1307485 h 2160250"/>
              <a:gd name="connsiteX13792" fmla="*/ 10658152 w 12194024"/>
              <a:gd name="connsiteY13792" fmla="*/ 1319850 h 2160250"/>
              <a:gd name="connsiteX13793" fmla="*/ 10767040 w 12194024"/>
              <a:gd name="connsiteY13793" fmla="*/ 1319850 h 2160250"/>
              <a:gd name="connsiteX13794" fmla="*/ 10754905 w 12194024"/>
              <a:gd name="connsiteY13794" fmla="*/ 1304993 h 2160250"/>
              <a:gd name="connsiteX13795" fmla="*/ 10768193 w 12194024"/>
              <a:gd name="connsiteY13795" fmla="*/ 1293459 h 2160250"/>
              <a:gd name="connsiteX13796" fmla="*/ 10781573 w 12194024"/>
              <a:gd name="connsiteY13796" fmla="*/ 1307208 h 2160250"/>
              <a:gd name="connsiteX13797" fmla="*/ 10767040 w 12194024"/>
              <a:gd name="connsiteY13797" fmla="*/ 1319850 h 2160250"/>
              <a:gd name="connsiteX13798" fmla="*/ 10984308 w 12194024"/>
              <a:gd name="connsiteY13798" fmla="*/ 1319850 h 2160250"/>
              <a:gd name="connsiteX13799" fmla="*/ 10972220 w 12194024"/>
              <a:gd name="connsiteY13799" fmla="*/ 1304947 h 2160250"/>
              <a:gd name="connsiteX13800" fmla="*/ 10985554 w 12194024"/>
              <a:gd name="connsiteY13800" fmla="*/ 1293459 h 2160250"/>
              <a:gd name="connsiteX13801" fmla="*/ 10998888 w 12194024"/>
              <a:gd name="connsiteY13801" fmla="*/ 1307254 h 2160250"/>
              <a:gd name="connsiteX13802" fmla="*/ 10984308 w 12194024"/>
              <a:gd name="connsiteY13802" fmla="*/ 1319850 h 2160250"/>
              <a:gd name="connsiteX13803" fmla="*/ 11310094 w 12194024"/>
              <a:gd name="connsiteY13803" fmla="*/ 1319850 h 2160250"/>
              <a:gd name="connsiteX13804" fmla="*/ 11298237 w 12194024"/>
              <a:gd name="connsiteY13804" fmla="*/ 1306885 h 2160250"/>
              <a:gd name="connsiteX13805" fmla="*/ 11311801 w 12194024"/>
              <a:gd name="connsiteY13805" fmla="*/ 1293551 h 2160250"/>
              <a:gd name="connsiteX13806" fmla="*/ 11324904 w 12194024"/>
              <a:gd name="connsiteY13806" fmla="*/ 1307531 h 2160250"/>
              <a:gd name="connsiteX13807" fmla="*/ 11310094 w 12194024"/>
              <a:gd name="connsiteY13807" fmla="*/ 1319850 h 2160250"/>
              <a:gd name="connsiteX13808" fmla="*/ 11419075 w 12194024"/>
              <a:gd name="connsiteY13808" fmla="*/ 1319850 h 2160250"/>
              <a:gd name="connsiteX13809" fmla="*/ 11406894 w 12194024"/>
              <a:gd name="connsiteY13809" fmla="*/ 1305040 h 2160250"/>
              <a:gd name="connsiteX13810" fmla="*/ 11420136 w 12194024"/>
              <a:gd name="connsiteY13810" fmla="*/ 1293459 h 2160250"/>
              <a:gd name="connsiteX13811" fmla="*/ 11433562 w 12194024"/>
              <a:gd name="connsiteY13811" fmla="*/ 1307116 h 2160250"/>
              <a:gd name="connsiteX13812" fmla="*/ 11419075 w 12194024"/>
              <a:gd name="connsiteY13812" fmla="*/ 1319850 h 2160250"/>
              <a:gd name="connsiteX13813" fmla="*/ 11527594 w 12194024"/>
              <a:gd name="connsiteY13813" fmla="*/ 1319850 h 2160250"/>
              <a:gd name="connsiteX13814" fmla="*/ 11515597 w 12194024"/>
              <a:gd name="connsiteY13814" fmla="*/ 1307024 h 2160250"/>
              <a:gd name="connsiteX13815" fmla="*/ 11529024 w 12194024"/>
              <a:gd name="connsiteY13815" fmla="*/ 1293459 h 2160250"/>
              <a:gd name="connsiteX13816" fmla="*/ 11542265 w 12194024"/>
              <a:gd name="connsiteY13816" fmla="*/ 1307347 h 2160250"/>
              <a:gd name="connsiteX13817" fmla="*/ 11527594 w 12194024"/>
              <a:gd name="connsiteY13817" fmla="*/ 1319850 h 2160250"/>
              <a:gd name="connsiteX13818" fmla="*/ 11636251 w 12194024"/>
              <a:gd name="connsiteY13818" fmla="*/ 1319850 h 2160250"/>
              <a:gd name="connsiteX13819" fmla="*/ 11624255 w 12194024"/>
              <a:gd name="connsiteY13819" fmla="*/ 1307024 h 2160250"/>
              <a:gd name="connsiteX13820" fmla="*/ 11637681 w 12194024"/>
              <a:gd name="connsiteY13820" fmla="*/ 1293459 h 2160250"/>
              <a:gd name="connsiteX13821" fmla="*/ 11650923 w 12194024"/>
              <a:gd name="connsiteY13821" fmla="*/ 1307347 h 2160250"/>
              <a:gd name="connsiteX13822" fmla="*/ 11636251 w 12194024"/>
              <a:gd name="connsiteY13822" fmla="*/ 1319850 h 2160250"/>
              <a:gd name="connsiteX13823" fmla="*/ 11745093 w 12194024"/>
              <a:gd name="connsiteY13823" fmla="*/ 1319850 h 2160250"/>
              <a:gd name="connsiteX13824" fmla="*/ 11732912 w 12194024"/>
              <a:gd name="connsiteY13824" fmla="*/ 1304993 h 2160250"/>
              <a:gd name="connsiteX13825" fmla="*/ 11746200 w 12194024"/>
              <a:gd name="connsiteY13825" fmla="*/ 1293459 h 2160250"/>
              <a:gd name="connsiteX13826" fmla="*/ 11759626 w 12194024"/>
              <a:gd name="connsiteY13826" fmla="*/ 1307162 h 2160250"/>
              <a:gd name="connsiteX13827" fmla="*/ 11745093 w 12194024"/>
              <a:gd name="connsiteY13827" fmla="*/ 1319850 h 2160250"/>
              <a:gd name="connsiteX13828" fmla="*/ 3926234 w 12194024"/>
              <a:gd name="connsiteY13828" fmla="*/ 1319896 h 2160250"/>
              <a:gd name="connsiteX13829" fmla="*/ 3914238 w 12194024"/>
              <a:gd name="connsiteY13829" fmla="*/ 1304901 h 2160250"/>
              <a:gd name="connsiteX13830" fmla="*/ 3927664 w 12194024"/>
              <a:gd name="connsiteY13830" fmla="*/ 1293505 h 2160250"/>
              <a:gd name="connsiteX13831" fmla="*/ 3940906 w 12194024"/>
              <a:gd name="connsiteY13831" fmla="*/ 1307393 h 2160250"/>
              <a:gd name="connsiteX13832" fmla="*/ 3926234 w 12194024"/>
              <a:gd name="connsiteY13832" fmla="*/ 1319896 h 2160250"/>
              <a:gd name="connsiteX13833" fmla="*/ 10006209 w 12194024"/>
              <a:gd name="connsiteY13833" fmla="*/ 1319896 h 2160250"/>
              <a:gd name="connsiteX13834" fmla="*/ 9994213 w 12194024"/>
              <a:gd name="connsiteY13834" fmla="*/ 1304901 h 2160250"/>
              <a:gd name="connsiteX13835" fmla="*/ 10007639 w 12194024"/>
              <a:gd name="connsiteY13835" fmla="*/ 1293505 h 2160250"/>
              <a:gd name="connsiteX13836" fmla="*/ 10020881 w 12194024"/>
              <a:gd name="connsiteY13836" fmla="*/ 1307393 h 2160250"/>
              <a:gd name="connsiteX13837" fmla="*/ 10006209 w 12194024"/>
              <a:gd name="connsiteY13837" fmla="*/ 1319896 h 2160250"/>
              <a:gd name="connsiteX13838" fmla="*/ 12180413 w 12194024"/>
              <a:gd name="connsiteY13838" fmla="*/ 1319896 h 2160250"/>
              <a:gd name="connsiteX13839" fmla="*/ 12167540 w 12194024"/>
              <a:gd name="connsiteY13839" fmla="*/ 1305824 h 2160250"/>
              <a:gd name="connsiteX13840" fmla="*/ 12181982 w 12194024"/>
              <a:gd name="connsiteY13840" fmla="*/ 1293551 h 2160250"/>
              <a:gd name="connsiteX13841" fmla="*/ 12193747 w 12194024"/>
              <a:gd name="connsiteY13841" fmla="*/ 1306332 h 2160250"/>
              <a:gd name="connsiteX13842" fmla="*/ 12180413 w 12194024"/>
              <a:gd name="connsiteY13842" fmla="*/ 1319896 h 2160250"/>
              <a:gd name="connsiteX13843" fmla="*/ 15590 w 12194024"/>
              <a:gd name="connsiteY13843" fmla="*/ 1319942 h 2160250"/>
              <a:gd name="connsiteX13844" fmla="*/ 2302 w 12194024"/>
              <a:gd name="connsiteY13844" fmla="*/ 1306193 h 2160250"/>
              <a:gd name="connsiteX13845" fmla="*/ 14437 w 12194024"/>
              <a:gd name="connsiteY13845" fmla="*/ 1293597 h 2160250"/>
              <a:gd name="connsiteX13846" fmla="*/ 28970 w 12194024"/>
              <a:gd name="connsiteY13846" fmla="*/ 1306055 h 2160250"/>
              <a:gd name="connsiteX13847" fmla="*/ 15590 w 12194024"/>
              <a:gd name="connsiteY13847" fmla="*/ 1319942 h 2160250"/>
              <a:gd name="connsiteX13848" fmla="*/ 341331 w 12194024"/>
              <a:gd name="connsiteY13848" fmla="*/ 1319942 h 2160250"/>
              <a:gd name="connsiteX13849" fmla="*/ 328274 w 12194024"/>
              <a:gd name="connsiteY13849" fmla="*/ 1305916 h 2160250"/>
              <a:gd name="connsiteX13850" fmla="*/ 340639 w 12194024"/>
              <a:gd name="connsiteY13850" fmla="*/ 1293551 h 2160250"/>
              <a:gd name="connsiteX13851" fmla="*/ 354988 w 12194024"/>
              <a:gd name="connsiteY13851" fmla="*/ 1306285 h 2160250"/>
              <a:gd name="connsiteX13852" fmla="*/ 341331 w 12194024"/>
              <a:gd name="connsiteY13852" fmla="*/ 1319942 h 2160250"/>
              <a:gd name="connsiteX13853" fmla="*/ 1101884 w 12194024"/>
              <a:gd name="connsiteY13853" fmla="*/ 1319942 h 2160250"/>
              <a:gd name="connsiteX13854" fmla="*/ 1088966 w 12194024"/>
              <a:gd name="connsiteY13854" fmla="*/ 1305778 h 2160250"/>
              <a:gd name="connsiteX13855" fmla="*/ 1101469 w 12194024"/>
              <a:gd name="connsiteY13855" fmla="*/ 1293551 h 2160250"/>
              <a:gd name="connsiteX13856" fmla="*/ 1115635 w 12194024"/>
              <a:gd name="connsiteY13856" fmla="*/ 1306424 h 2160250"/>
              <a:gd name="connsiteX13857" fmla="*/ 1101884 w 12194024"/>
              <a:gd name="connsiteY13857" fmla="*/ 1319942 h 2160250"/>
              <a:gd name="connsiteX13858" fmla="*/ 1210865 w 12194024"/>
              <a:gd name="connsiteY13858" fmla="*/ 1319942 h 2160250"/>
              <a:gd name="connsiteX13859" fmla="*/ 1197623 w 12194024"/>
              <a:gd name="connsiteY13859" fmla="*/ 1306100 h 2160250"/>
              <a:gd name="connsiteX13860" fmla="*/ 1209804 w 12194024"/>
              <a:gd name="connsiteY13860" fmla="*/ 1293597 h 2160250"/>
              <a:gd name="connsiteX13861" fmla="*/ 1224337 w 12194024"/>
              <a:gd name="connsiteY13861" fmla="*/ 1306100 h 2160250"/>
              <a:gd name="connsiteX13862" fmla="*/ 1210865 w 12194024"/>
              <a:gd name="connsiteY13862" fmla="*/ 1319942 h 2160250"/>
              <a:gd name="connsiteX13863" fmla="*/ 1536883 w 12194024"/>
              <a:gd name="connsiteY13863" fmla="*/ 1319942 h 2160250"/>
              <a:gd name="connsiteX13864" fmla="*/ 1523642 w 12194024"/>
              <a:gd name="connsiteY13864" fmla="*/ 1306100 h 2160250"/>
              <a:gd name="connsiteX13865" fmla="*/ 1535822 w 12194024"/>
              <a:gd name="connsiteY13865" fmla="*/ 1293597 h 2160250"/>
              <a:gd name="connsiteX13866" fmla="*/ 1550356 w 12194024"/>
              <a:gd name="connsiteY13866" fmla="*/ 1306100 h 2160250"/>
              <a:gd name="connsiteX13867" fmla="*/ 1536883 w 12194024"/>
              <a:gd name="connsiteY13867" fmla="*/ 1319942 h 2160250"/>
              <a:gd name="connsiteX13868" fmla="*/ 1645587 w 12194024"/>
              <a:gd name="connsiteY13868" fmla="*/ 1319942 h 2160250"/>
              <a:gd name="connsiteX13869" fmla="*/ 1632299 w 12194024"/>
              <a:gd name="connsiteY13869" fmla="*/ 1306193 h 2160250"/>
              <a:gd name="connsiteX13870" fmla="*/ 1644433 w 12194024"/>
              <a:gd name="connsiteY13870" fmla="*/ 1293597 h 2160250"/>
              <a:gd name="connsiteX13871" fmla="*/ 1658967 w 12194024"/>
              <a:gd name="connsiteY13871" fmla="*/ 1306055 h 2160250"/>
              <a:gd name="connsiteX13872" fmla="*/ 1645587 w 12194024"/>
              <a:gd name="connsiteY13872" fmla="*/ 1319942 h 2160250"/>
              <a:gd name="connsiteX13873" fmla="*/ 2188641 w 12194024"/>
              <a:gd name="connsiteY13873" fmla="*/ 1319942 h 2160250"/>
              <a:gd name="connsiteX13874" fmla="*/ 2175584 w 12194024"/>
              <a:gd name="connsiteY13874" fmla="*/ 1305916 h 2160250"/>
              <a:gd name="connsiteX13875" fmla="*/ 2187949 w 12194024"/>
              <a:gd name="connsiteY13875" fmla="*/ 1293551 h 2160250"/>
              <a:gd name="connsiteX13876" fmla="*/ 2202299 w 12194024"/>
              <a:gd name="connsiteY13876" fmla="*/ 1306285 h 2160250"/>
              <a:gd name="connsiteX13877" fmla="*/ 2188641 w 12194024"/>
              <a:gd name="connsiteY13877" fmla="*/ 1319942 h 2160250"/>
              <a:gd name="connsiteX13878" fmla="*/ 2623548 w 12194024"/>
              <a:gd name="connsiteY13878" fmla="*/ 1319942 h 2160250"/>
              <a:gd name="connsiteX13879" fmla="*/ 2610260 w 12194024"/>
              <a:gd name="connsiteY13879" fmla="*/ 1306193 h 2160250"/>
              <a:gd name="connsiteX13880" fmla="*/ 2622394 w 12194024"/>
              <a:gd name="connsiteY13880" fmla="*/ 1293597 h 2160250"/>
              <a:gd name="connsiteX13881" fmla="*/ 2636928 w 12194024"/>
              <a:gd name="connsiteY13881" fmla="*/ 1306055 h 2160250"/>
              <a:gd name="connsiteX13882" fmla="*/ 2623548 w 12194024"/>
              <a:gd name="connsiteY13882" fmla="*/ 1319942 h 2160250"/>
              <a:gd name="connsiteX13883" fmla="*/ 3384240 w 12194024"/>
              <a:gd name="connsiteY13883" fmla="*/ 1319942 h 2160250"/>
              <a:gd name="connsiteX13884" fmla="*/ 3370952 w 12194024"/>
              <a:gd name="connsiteY13884" fmla="*/ 1306193 h 2160250"/>
              <a:gd name="connsiteX13885" fmla="*/ 3383086 w 12194024"/>
              <a:gd name="connsiteY13885" fmla="*/ 1293597 h 2160250"/>
              <a:gd name="connsiteX13886" fmla="*/ 3397620 w 12194024"/>
              <a:gd name="connsiteY13886" fmla="*/ 1306055 h 2160250"/>
              <a:gd name="connsiteX13887" fmla="*/ 3384240 w 12194024"/>
              <a:gd name="connsiteY13887" fmla="*/ 1319942 h 2160250"/>
              <a:gd name="connsiteX13888" fmla="*/ 3601416 w 12194024"/>
              <a:gd name="connsiteY13888" fmla="*/ 1319942 h 2160250"/>
              <a:gd name="connsiteX13889" fmla="*/ 3588312 w 12194024"/>
              <a:gd name="connsiteY13889" fmla="*/ 1308131 h 2160250"/>
              <a:gd name="connsiteX13890" fmla="*/ 3600586 w 12194024"/>
              <a:gd name="connsiteY13890" fmla="*/ 1293551 h 2160250"/>
              <a:gd name="connsiteX13891" fmla="*/ 3614980 w 12194024"/>
              <a:gd name="connsiteY13891" fmla="*/ 1306239 h 2160250"/>
              <a:gd name="connsiteX13892" fmla="*/ 3601416 w 12194024"/>
              <a:gd name="connsiteY13892" fmla="*/ 1319942 h 2160250"/>
              <a:gd name="connsiteX13893" fmla="*/ 3710212 w 12194024"/>
              <a:gd name="connsiteY13893" fmla="*/ 1319942 h 2160250"/>
              <a:gd name="connsiteX13894" fmla="*/ 3696970 w 12194024"/>
              <a:gd name="connsiteY13894" fmla="*/ 1306100 h 2160250"/>
              <a:gd name="connsiteX13895" fmla="*/ 3709150 w 12194024"/>
              <a:gd name="connsiteY13895" fmla="*/ 1293597 h 2160250"/>
              <a:gd name="connsiteX13896" fmla="*/ 3723684 w 12194024"/>
              <a:gd name="connsiteY13896" fmla="*/ 1306100 h 2160250"/>
              <a:gd name="connsiteX13897" fmla="*/ 3710212 w 12194024"/>
              <a:gd name="connsiteY13897" fmla="*/ 1319942 h 2160250"/>
              <a:gd name="connsiteX13898" fmla="*/ 3818638 w 12194024"/>
              <a:gd name="connsiteY13898" fmla="*/ 1319942 h 2160250"/>
              <a:gd name="connsiteX13899" fmla="*/ 3805580 w 12194024"/>
              <a:gd name="connsiteY13899" fmla="*/ 1305916 h 2160250"/>
              <a:gd name="connsiteX13900" fmla="*/ 3817946 w 12194024"/>
              <a:gd name="connsiteY13900" fmla="*/ 1293551 h 2160250"/>
              <a:gd name="connsiteX13901" fmla="*/ 3832295 w 12194024"/>
              <a:gd name="connsiteY13901" fmla="*/ 1306285 h 2160250"/>
              <a:gd name="connsiteX13902" fmla="*/ 3818638 w 12194024"/>
              <a:gd name="connsiteY13902" fmla="*/ 1319942 h 2160250"/>
              <a:gd name="connsiteX13903" fmla="*/ 4362108 w 12194024"/>
              <a:gd name="connsiteY13903" fmla="*/ 1319942 h 2160250"/>
              <a:gd name="connsiteX13904" fmla="*/ 4348959 w 12194024"/>
              <a:gd name="connsiteY13904" fmla="*/ 1306009 h 2160250"/>
              <a:gd name="connsiteX13905" fmla="*/ 4361232 w 12194024"/>
              <a:gd name="connsiteY13905" fmla="*/ 1293551 h 2160250"/>
              <a:gd name="connsiteX13906" fmla="*/ 4375673 w 12194024"/>
              <a:gd name="connsiteY13906" fmla="*/ 1306193 h 2160250"/>
              <a:gd name="connsiteX13907" fmla="*/ 4362108 w 12194024"/>
              <a:gd name="connsiteY13907" fmla="*/ 1319942 h 2160250"/>
              <a:gd name="connsiteX13908" fmla="*/ 5013867 w 12194024"/>
              <a:gd name="connsiteY13908" fmla="*/ 1319942 h 2160250"/>
              <a:gd name="connsiteX13909" fmla="*/ 5000948 w 12194024"/>
              <a:gd name="connsiteY13909" fmla="*/ 1305778 h 2160250"/>
              <a:gd name="connsiteX13910" fmla="*/ 5013451 w 12194024"/>
              <a:gd name="connsiteY13910" fmla="*/ 1293551 h 2160250"/>
              <a:gd name="connsiteX13911" fmla="*/ 5027616 w 12194024"/>
              <a:gd name="connsiteY13911" fmla="*/ 1306424 h 2160250"/>
              <a:gd name="connsiteX13912" fmla="*/ 5013867 w 12194024"/>
              <a:gd name="connsiteY13912" fmla="*/ 1319942 h 2160250"/>
              <a:gd name="connsiteX13913" fmla="*/ 5122708 w 12194024"/>
              <a:gd name="connsiteY13913" fmla="*/ 1319942 h 2160250"/>
              <a:gd name="connsiteX13914" fmla="*/ 5109605 w 12194024"/>
              <a:gd name="connsiteY13914" fmla="*/ 1308131 h 2160250"/>
              <a:gd name="connsiteX13915" fmla="*/ 5121878 w 12194024"/>
              <a:gd name="connsiteY13915" fmla="*/ 1293551 h 2160250"/>
              <a:gd name="connsiteX13916" fmla="*/ 5136274 w 12194024"/>
              <a:gd name="connsiteY13916" fmla="*/ 1306239 h 2160250"/>
              <a:gd name="connsiteX13917" fmla="*/ 5122708 w 12194024"/>
              <a:gd name="connsiteY13917" fmla="*/ 1319942 h 2160250"/>
              <a:gd name="connsiteX13918" fmla="*/ 5991873 w 12194024"/>
              <a:gd name="connsiteY13918" fmla="*/ 1319942 h 2160250"/>
              <a:gd name="connsiteX13919" fmla="*/ 5978954 w 12194024"/>
              <a:gd name="connsiteY13919" fmla="*/ 1305778 h 2160250"/>
              <a:gd name="connsiteX13920" fmla="*/ 5991458 w 12194024"/>
              <a:gd name="connsiteY13920" fmla="*/ 1293551 h 2160250"/>
              <a:gd name="connsiteX13921" fmla="*/ 6005622 w 12194024"/>
              <a:gd name="connsiteY13921" fmla="*/ 1306424 h 2160250"/>
              <a:gd name="connsiteX13922" fmla="*/ 5991873 w 12194024"/>
              <a:gd name="connsiteY13922" fmla="*/ 1319942 h 2160250"/>
              <a:gd name="connsiteX13923" fmla="*/ 6095566 w 12194024"/>
              <a:gd name="connsiteY13923" fmla="*/ 1319942 h 2160250"/>
              <a:gd name="connsiteX13924" fmla="*/ 6082277 w 12194024"/>
              <a:gd name="connsiteY13924" fmla="*/ 1306193 h 2160250"/>
              <a:gd name="connsiteX13925" fmla="*/ 6094412 w 12194024"/>
              <a:gd name="connsiteY13925" fmla="*/ 1293597 h 2160250"/>
              <a:gd name="connsiteX13926" fmla="*/ 6098004 w 12194024"/>
              <a:gd name="connsiteY13926" fmla="*/ 1294774 h 2160250"/>
              <a:gd name="connsiteX13927" fmla="*/ 6102007 w 12194024"/>
              <a:gd name="connsiteY13927" fmla="*/ 1293551 h 2160250"/>
              <a:gd name="connsiteX13928" fmla="*/ 6113773 w 12194024"/>
              <a:gd name="connsiteY13928" fmla="*/ 1306332 h 2160250"/>
              <a:gd name="connsiteX13929" fmla="*/ 6100439 w 12194024"/>
              <a:gd name="connsiteY13929" fmla="*/ 1319896 h 2160250"/>
              <a:gd name="connsiteX13930" fmla="*/ 6098065 w 12194024"/>
              <a:gd name="connsiteY13930" fmla="*/ 1318804 h 2160250"/>
              <a:gd name="connsiteX13931" fmla="*/ 6421307 w 12194024"/>
              <a:gd name="connsiteY13931" fmla="*/ 1319942 h 2160250"/>
              <a:gd name="connsiteX13932" fmla="*/ 6408249 w 12194024"/>
              <a:gd name="connsiteY13932" fmla="*/ 1305916 h 2160250"/>
              <a:gd name="connsiteX13933" fmla="*/ 6420614 w 12194024"/>
              <a:gd name="connsiteY13933" fmla="*/ 1293551 h 2160250"/>
              <a:gd name="connsiteX13934" fmla="*/ 6434964 w 12194024"/>
              <a:gd name="connsiteY13934" fmla="*/ 1306285 h 2160250"/>
              <a:gd name="connsiteX13935" fmla="*/ 6421307 w 12194024"/>
              <a:gd name="connsiteY13935" fmla="*/ 1319942 h 2160250"/>
              <a:gd name="connsiteX13936" fmla="*/ 7181860 w 12194024"/>
              <a:gd name="connsiteY13936" fmla="*/ 1319942 h 2160250"/>
              <a:gd name="connsiteX13937" fmla="*/ 7168942 w 12194024"/>
              <a:gd name="connsiteY13937" fmla="*/ 1305778 h 2160250"/>
              <a:gd name="connsiteX13938" fmla="*/ 7181445 w 12194024"/>
              <a:gd name="connsiteY13938" fmla="*/ 1293551 h 2160250"/>
              <a:gd name="connsiteX13939" fmla="*/ 7195610 w 12194024"/>
              <a:gd name="connsiteY13939" fmla="*/ 1306424 h 2160250"/>
              <a:gd name="connsiteX13940" fmla="*/ 7181860 w 12194024"/>
              <a:gd name="connsiteY13940" fmla="*/ 1319942 h 2160250"/>
              <a:gd name="connsiteX13941" fmla="*/ 7290841 w 12194024"/>
              <a:gd name="connsiteY13941" fmla="*/ 1319942 h 2160250"/>
              <a:gd name="connsiteX13942" fmla="*/ 7277599 w 12194024"/>
              <a:gd name="connsiteY13942" fmla="*/ 1306101 h 2160250"/>
              <a:gd name="connsiteX13943" fmla="*/ 7289780 w 12194024"/>
              <a:gd name="connsiteY13943" fmla="*/ 1293597 h 2160250"/>
              <a:gd name="connsiteX13944" fmla="*/ 7304313 w 12194024"/>
              <a:gd name="connsiteY13944" fmla="*/ 1306101 h 2160250"/>
              <a:gd name="connsiteX13945" fmla="*/ 7290841 w 12194024"/>
              <a:gd name="connsiteY13945" fmla="*/ 1319942 h 2160250"/>
              <a:gd name="connsiteX13946" fmla="*/ 7616859 w 12194024"/>
              <a:gd name="connsiteY13946" fmla="*/ 1319942 h 2160250"/>
              <a:gd name="connsiteX13947" fmla="*/ 7603616 w 12194024"/>
              <a:gd name="connsiteY13947" fmla="*/ 1306101 h 2160250"/>
              <a:gd name="connsiteX13948" fmla="*/ 7615797 w 12194024"/>
              <a:gd name="connsiteY13948" fmla="*/ 1293597 h 2160250"/>
              <a:gd name="connsiteX13949" fmla="*/ 7630331 w 12194024"/>
              <a:gd name="connsiteY13949" fmla="*/ 1306101 h 2160250"/>
              <a:gd name="connsiteX13950" fmla="*/ 7616859 w 12194024"/>
              <a:gd name="connsiteY13950" fmla="*/ 1319942 h 2160250"/>
              <a:gd name="connsiteX13951" fmla="*/ 7725562 w 12194024"/>
              <a:gd name="connsiteY13951" fmla="*/ 1319942 h 2160250"/>
              <a:gd name="connsiteX13952" fmla="*/ 7712273 w 12194024"/>
              <a:gd name="connsiteY13952" fmla="*/ 1306193 h 2160250"/>
              <a:gd name="connsiteX13953" fmla="*/ 7724408 w 12194024"/>
              <a:gd name="connsiteY13953" fmla="*/ 1293597 h 2160250"/>
              <a:gd name="connsiteX13954" fmla="*/ 7738942 w 12194024"/>
              <a:gd name="connsiteY13954" fmla="*/ 1306055 h 2160250"/>
              <a:gd name="connsiteX13955" fmla="*/ 7725562 w 12194024"/>
              <a:gd name="connsiteY13955" fmla="*/ 1319942 h 2160250"/>
              <a:gd name="connsiteX13956" fmla="*/ 8268616 w 12194024"/>
              <a:gd name="connsiteY13956" fmla="*/ 1319942 h 2160250"/>
              <a:gd name="connsiteX13957" fmla="*/ 8255559 w 12194024"/>
              <a:gd name="connsiteY13957" fmla="*/ 1305917 h 2160250"/>
              <a:gd name="connsiteX13958" fmla="*/ 8267924 w 12194024"/>
              <a:gd name="connsiteY13958" fmla="*/ 1293551 h 2160250"/>
              <a:gd name="connsiteX13959" fmla="*/ 8282274 w 12194024"/>
              <a:gd name="connsiteY13959" fmla="*/ 1306286 h 2160250"/>
              <a:gd name="connsiteX13960" fmla="*/ 8268616 w 12194024"/>
              <a:gd name="connsiteY13960" fmla="*/ 1319942 h 2160250"/>
              <a:gd name="connsiteX13961" fmla="*/ 8703522 w 12194024"/>
              <a:gd name="connsiteY13961" fmla="*/ 1319942 h 2160250"/>
              <a:gd name="connsiteX13962" fmla="*/ 8690234 w 12194024"/>
              <a:gd name="connsiteY13962" fmla="*/ 1306193 h 2160250"/>
              <a:gd name="connsiteX13963" fmla="*/ 8702369 w 12194024"/>
              <a:gd name="connsiteY13963" fmla="*/ 1293597 h 2160250"/>
              <a:gd name="connsiteX13964" fmla="*/ 8716902 w 12194024"/>
              <a:gd name="connsiteY13964" fmla="*/ 1306055 h 2160250"/>
              <a:gd name="connsiteX13965" fmla="*/ 8703522 w 12194024"/>
              <a:gd name="connsiteY13965" fmla="*/ 1319942 h 2160250"/>
              <a:gd name="connsiteX13966" fmla="*/ 9464214 w 12194024"/>
              <a:gd name="connsiteY13966" fmla="*/ 1319942 h 2160250"/>
              <a:gd name="connsiteX13967" fmla="*/ 9450926 w 12194024"/>
              <a:gd name="connsiteY13967" fmla="*/ 1306193 h 2160250"/>
              <a:gd name="connsiteX13968" fmla="*/ 9463061 w 12194024"/>
              <a:gd name="connsiteY13968" fmla="*/ 1293597 h 2160250"/>
              <a:gd name="connsiteX13969" fmla="*/ 9477595 w 12194024"/>
              <a:gd name="connsiteY13969" fmla="*/ 1306055 h 2160250"/>
              <a:gd name="connsiteX13970" fmla="*/ 9464214 w 12194024"/>
              <a:gd name="connsiteY13970" fmla="*/ 1319942 h 2160250"/>
              <a:gd name="connsiteX13971" fmla="*/ 9681391 w 12194024"/>
              <a:gd name="connsiteY13971" fmla="*/ 1319942 h 2160250"/>
              <a:gd name="connsiteX13972" fmla="*/ 9668287 w 12194024"/>
              <a:gd name="connsiteY13972" fmla="*/ 1308131 h 2160250"/>
              <a:gd name="connsiteX13973" fmla="*/ 9680560 w 12194024"/>
              <a:gd name="connsiteY13973" fmla="*/ 1293551 h 2160250"/>
              <a:gd name="connsiteX13974" fmla="*/ 9694955 w 12194024"/>
              <a:gd name="connsiteY13974" fmla="*/ 1306239 h 2160250"/>
              <a:gd name="connsiteX13975" fmla="*/ 9681391 w 12194024"/>
              <a:gd name="connsiteY13975" fmla="*/ 1319942 h 2160250"/>
              <a:gd name="connsiteX13976" fmla="*/ 9790186 w 12194024"/>
              <a:gd name="connsiteY13976" fmla="*/ 1319942 h 2160250"/>
              <a:gd name="connsiteX13977" fmla="*/ 9776945 w 12194024"/>
              <a:gd name="connsiteY13977" fmla="*/ 1306101 h 2160250"/>
              <a:gd name="connsiteX13978" fmla="*/ 9789125 w 12194024"/>
              <a:gd name="connsiteY13978" fmla="*/ 1293597 h 2160250"/>
              <a:gd name="connsiteX13979" fmla="*/ 9803659 w 12194024"/>
              <a:gd name="connsiteY13979" fmla="*/ 1306101 h 2160250"/>
              <a:gd name="connsiteX13980" fmla="*/ 9790186 w 12194024"/>
              <a:gd name="connsiteY13980" fmla="*/ 1319942 h 2160250"/>
              <a:gd name="connsiteX13981" fmla="*/ 9898613 w 12194024"/>
              <a:gd name="connsiteY13981" fmla="*/ 1319942 h 2160250"/>
              <a:gd name="connsiteX13982" fmla="*/ 9885556 w 12194024"/>
              <a:gd name="connsiteY13982" fmla="*/ 1305917 h 2160250"/>
              <a:gd name="connsiteX13983" fmla="*/ 9897921 w 12194024"/>
              <a:gd name="connsiteY13983" fmla="*/ 1293551 h 2160250"/>
              <a:gd name="connsiteX13984" fmla="*/ 9912270 w 12194024"/>
              <a:gd name="connsiteY13984" fmla="*/ 1306286 h 2160250"/>
              <a:gd name="connsiteX13985" fmla="*/ 9898613 w 12194024"/>
              <a:gd name="connsiteY13985" fmla="*/ 1319942 h 2160250"/>
              <a:gd name="connsiteX13986" fmla="*/ 10442083 w 12194024"/>
              <a:gd name="connsiteY13986" fmla="*/ 1319942 h 2160250"/>
              <a:gd name="connsiteX13987" fmla="*/ 10428933 w 12194024"/>
              <a:gd name="connsiteY13987" fmla="*/ 1306009 h 2160250"/>
              <a:gd name="connsiteX13988" fmla="*/ 10441206 w 12194024"/>
              <a:gd name="connsiteY13988" fmla="*/ 1293551 h 2160250"/>
              <a:gd name="connsiteX13989" fmla="*/ 10455647 w 12194024"/>
              <a:gd name="connsiteY13989" fmla="*/ 1306193 h 2160250"/>
              <a:gd name="connsiteX13990" fmla="*/ 10442083 w 12194024"/>
              <a:gd name="connsiteY13990" fmla="*/ 1319942 h 2160250"/>
              <a:gd name="connsiteX13991" fmla="*/ 11093841 w 12194024"/>
              <a:gd name="connsiteY13991" fmla="*/ 1319942 h 2160250"/>
              <a:gd name="connsiteX13992" fmla="*/ 11080923 w 12194024"/>
              <a:gd name="connsiteY13992" fmla="*/ 1305778 h 2160250"/>
              <a:gd name="connsiteX13993" fmla="*/ 11093426 w 12194024"/>
              <a:gd name="connsiteY13993" fmla="*/ 1293551 h 2160250"/>
              <a:gd name="connsiteX13994" fmla="*/ 11107592 w 12194024"/>
              <a:gd name="connsiteY13994" fmla="*/ 1306424 h 2160250"/>
              <a:gd name="connsiteX13995" fmla="*/ 11093841 w 12194024"/>
              <a:gd name="connsiteY13995" fmla="*/ 1319942 h 2160250"/>
              <a:gd name="connsiteX13996" fmla="*/ 11202682 w 12194024"/>
              <a:gd name="connsiteY13996" fmla="*/ 1319942 h 2160250"/>
              <a:gd name="connsiteX13997" fmla="*/ 11189580 w 12194024"/>
              <a:gd name="connsiteY13997" fmla="*/ 1308131 h 2160250"/>
              <a:gd name="connsiteX13998" fmla="*/ 11201853 w 12194024"/>
              <a:gd name="connsiteY13998" fmla="*/ 1293551 h 2160250"/>
              <a:gd name="connsiteX13999" fmla="*/ 11216249 w 12194024"/>
              <a:gd name="connsiteY13999" fmla="*/ 1306239 h 2160250"/>
              <a:gd name="connsiteX14000" fmla="*/ 11202682 w 12194024"/>
              <a:gd name="connsiteY14000" fmla="*/ 1319942 h 2160250"/>
              <a:gd name="connsiteX14001" fmla="*/ 12071848 w 12194024"/>
              <a:gd name="connsiteY14001" fmla="*/ 1319942 h 2160250"/>
              <a:gd name="connsiteX14002" fmla="*/ 12058930 w 12194024"/>
              <a:gd name="connsiteY14002" fmla="*/ 1305778 h 2160250"/>
              <a:gd name="connsiteX14003" fmla="*/ 12071433 w 12194024"/>
              <a:gd name="connsiteY14003" fmla="*/ 1293551 h 2160250"/>
              <a:gd name="connsiteX14004" fmla="*/ 12085597 w 12194024"/>
              <a:gd name="connsiteY14004" fmla="*/ 1306424 h 2160250"/>
              <a:gd name="connsiteX14005" fmla="*/ 12071848 w 12194024"/>
              <a:gd name="connsiteY14005" fmla="*/ 1319942 h 2160250"/>
              <a:gd name="connsiteX14006" fmla="*/ 123924 w 12194024"/>
              <a:gd name="connsiteY14006" fmla="*/ 1319988 h 2160250"/>
              <a:gd name="connsiteX14007" fmla="*/ 110959 w 12194024"/>
              <a:gd name="connsiteY14007" fmla="*/ 1308038 h 2160250"/>
              <a:gd name="connsiteX14008" fmla="*/ 123370 w 12194024"/>
              <a:gd name="connsiteY14008" fmla="*/ 1293597 h 2160250"/>
              <a:gd name="connsiteX14009" fmla="*/ 137628 w 12194024"/>
              <a:gd name="connsiteY14009" fmla="*/ 1306378 h 2160250"/>
              <a:gd name="connsiteX14010" fmla="*/ 123924 w 12194024"/>
              <a:gd name="connsiteY14010" fmla="*/ 1319988 h 2160250"/>
              <a:gd name="connsiteX14011" fmla="*/ 884525 w 12194024"/>
              <a:gd name="connsiteY14011" fmla="*/ 1319988 h 2160250"/>
              <a:gd name="connsiteX14012" fmla="*/ 871652 w 12194024"/>
              <a:gd name="connsiteY14012" fmla="*/ 1307946 h 2160250"/>
              <a:gd name="connsiteX14013" fmla="*/ 884156 w 12194024"/>
              <a:gd name="connsiteY14013" fmla="*/ 1293551 h 2160250"/>
              <a:gd name="connsiteX14014" fmla="*/ 898321 w 12194024"/>
              <a:gd name="connsiteY14014" fmla="*/ 1306470 h 2160250"/>
              <a:gd name="connsiteX14015" fmla="*/ 884525 w 12194024"/>
              <a:gd name="connsiteY14015" fmla="*/ 1319988 h 2160250"/>
              <a:gd name="connsiteX14016" fmla="*/ 1319476 w 12194024"/>
              <a:gd name="connsiteY14016" fmla="*/ 1319988 h 2160250"/>
              <a:gd name="connsiteX14017" fmla="*/ 1306280 w 12194024"/>
              <a:gd name="connsiteY14017" fmla="*/ 1306100 h 2160250"/>
              <a:gd name="connsiteX14018" fmla="*/ 1318507 w 12194024"/>
              <a:gd name="connsiteY14018" fmla="*/ 1293597 h 2160250"/>
              <a:gd name="connsiteX14019" fmla="*/ 1332948 w 12194024"/>
              <a:gd name="connsiteY14019" fmla="*/ 1306193 h 2160250"/>
              <a:gd name="connsiteX14020" fmla="*/ 1319476 w 12194024"/>
              <a:gd name="connsiteY14020" fmla="*/ 1319988 h 2160250"/>
              <a:gd name="connsiteX14021" fmla="*/ 1753829 w 12194024"/>
              <a:gd name="connsiteY14021" fmla="*/ 1319988 h 2160250"/>
              <a:gd name="connsiteX14022" fmla="*/ 1740955 w 12194024"/>
              <a:gd name="connsiteY14022" fmla="*/ 1307946 h 2160250"/>
              <a:gd name="connsiteX14023" fmla="*/ 1753459 w 12194024"/>
              <a:gd name="connsiteY14023" fmla="*/ 1293551 h 2160250"/>
              <a:gd name="connsiteX14024" fmla="*/ 1767624 w 12194024"/>
              <a:gd name="connsiteY14024" fmla="*/ 1306470 h 2160250"/>
              <a:gd name="connsiteX14025" fmla="*/ 1753829 w 12194024"/>
              <a:gd name="connsiteY14025" fmla="*/ 1319988 h 2160250"/>
              <a:gd name="connsiteX14026" fmla="*/ 2080122 w 12194024"/>
              <a:gd name="connsiteY14026" fmla="*/ 1319988 h 2160250"/>
              <a:gd name="connsiteX14027" fmla="*/ 2066926 w 12194024"/>
              <a:gd name="connsiteY14027" fmla="*/ 1306100 h 2160250"/>
              <a:gd name="connsiteX14028" fmla="*/ 2079153 w 12194024"/>
              <a:gd name="connsiteY14028" fmla="*/ 1293597 h 2160250"/>
              <a:gd name="connsiteX14029" fmla="*/ 2093595 w 12194024"/>
              <a:gd name="connsiteY14029" fmla="*/ 1306193 h 2160250"/>
              <a:gd name="connsiteX14030" fmla="*/ 2080122 w 12194024"/>
              <a:gd name="connsiteY14030" fmla="*/ 1319988 h 2160250"/>
              <a:gd name="connsiteX14031" fmla="*/ 2514613 w 12194024"/>
              <a:gd name="connsiteY14031" fmla="*/ 1319988 h 2160250"/>
              <a:gd name="connsiteX14032" fmla="*/ 2501648 w 12194024"/>
              <a:gd name="connsiteY14032" fmla="*/ 1308038 h 2160250"/>
              <a:gd name="connsiteX14033" fmla="*/ 2514060 w 12194024"/>
              <a:gd name="connsiteY14033" fmla="*/ 1293597 h 2160250"/>
              <a:gd name="connsiteX14034" fmla="*/ 2528316 w 12194024"/>
              <a:gd name="connsiteY14034" fmla="*/ 1306378 h 2160250"/>
              <a:gd name="connsiteX14035" fmla="*/ 2514613 w 12194024"/>
              <a:gd name="connsiteY14035" fmla="*/ 1319988 h 2160250"/>
              <a:gd name="connsiteX14036" fmla="*/ 2949426 w 12194024"/>
              <a:gd name="connsiteY14036" fmla="*/ 1319988 h 2160250"/>
              <a:gd name="connsiteX14037" fmla="*/ 2936323 w 12194024"/>
              <a:gd name="connsiteY14037" fmla="*/ 1308223 h 2160250"/>
              <a:gd name="connsiteX14038" fmla="*/ 2948550 w 12194024"/>
              <a:gd name="connsiteY14038" fmla="*/ 1293597 h 2160250"/>
              <a:gd name="connsiteX14039" fmla="*/ 2962945 w 12194024"/>
              <a:gd name="connsiteY14039" fmla="*/ 1306239 h 2160250"/>
              <a:gd name="connsiteX14040" fmla="*/ 2949426 w 12194024"/>
              <a:gd name="connsiteY14040" fmla="*/ 1319988 h 2160250"/>
              <a:gd name="connsiteX14041" fmla="*/ 3057945 w 12194024"/>
              <a:gd name="connsiteY14041" fmla="*/ 1319988 h 2160250"/>
              <a:gd name="connsiteX14042" fmla="*/ 3044980 w 12194024"/>
              <a:gd name="connsiteY14042" fmla="*/ 1308038 h 2160250"/>
              <a:gd name="connsiteX14043" fmla="*/ 3057391 w 12194024"/>
              <a:gd name="connsiteY14043" fmla="*/ 1293597 h 2160250"/>
              <a:gd name="connsiteX14044" fmla="*/ 3071648 w 12194024"/>
              <a:gd name="connsiteY14044" fmla="*/ 1306378 h 2160250"/>
              <a:gd name="connsiteX14045" fmla="*/ 3057945 w 12194024"/>
              <a:gd name="connsiteY14045" fmla="*/ 1319988 h 2160250"/>
              <a:gd name="connsiteX14046" fmla="*/ 4796875 w 12194024"/>
              <a:gd name="connsiteY14046" fmla="*/ 1319988 h 2160250"/>
              <a:gd name="connsiteX14047" fmla="*/ 4783587 w 12194024"/>
              <a:gd name="connsiteY14047" fmla="*/ 1306193 h 2160250"/>
              <a:gd name="connsiteX14048" fmla="*/ 4795722 w 12194024"/>
              <a:gd name="connsiteY14048" fmla="*/ 1293597 h 2160250"/>
              <a:gd name="connsiteX14049" fmla="*/ 4810256 w 12194024"/>
              <a:gd name="connsiteY14049" fmla="*/ 1306100 h 2160250"/>
              <a:gd name="connsiteX14050" fmla="*/ 4796875 w 12194024"/>
              <a:gd name="connsiteY14050" fmla="*/ 1319988 h 2160250"/>
              <a:gd name="connsiteX14051" fmla="*/ 5774882 w 12194024"/>
              <a:gd name="connsiteY14051" fmla="*/ 1319988 h 2160250"/>
              <a:gd name="connsiteX14052" fmla="*/ 5761594 w 12194024"/>
              <a:gd name="connsiteY14052" fmla="*/ 1306193 h 2160250"/>
              <a:gd name="connsiteX14053" fmla="*/ 5773728 w 12194024"/>
              <a:gd name="connsiteY14053" fmla="*/ 1293597 h 2160250"/>
              <a:gd name="connsiteX14054" fmla="*/ 5788262 w 12194024"/>
              <a:gd name="connsiteY14054" fmla="*/ 1306100 h 2160250"/>
              <a:gd name="connsiteX14055" fmla="*/ 5774882 w 12194024"/>
              <a:gd name="connsiteY14055" fmla="*/ 1319988 h 2160250"/>
              <a:gd name="connsiteX14056" fmla="*/ 5883539 w 12194024"/>
              <a:gd name="connsiteY14056" fmla="*/ 1319988 h 2160250"/>
              <a:gd name="connsiteX14057" fmla="*/ 5870251 w 12194024"/>
              <a:gd name="connsiteY14057" fmla="*/ 1306193 h 2160250"/>
              <a:gd name="connsiteX14058" fmla="*/ 5882385 w 12194024"/>
              <a:gd name="connsiteY14058" fmla="*/ 1293597 h 2160250"/>
              <a:gd name="connsiteX14059" fmla="*/ 5896920 w 12194024"/>
              <a:gd name="connsiteY14059" fmla="*/ 1306100 h 2160250"/>
              <a:gd name="connsiteX14060" fmla="*/ 5883539 w 12194024"/>
              <a:gd name="connsiteY14060" fmla="*/ 1319988 h 2160250"/>
              <a:gd name="connsiteX14061" fmla="*/ 6203900 w 12194024"/>
              <a:gd name="connsiteY14061" fmla="*/ 1319988 h 2160250"/>
              <a:gd name="connsiteX14062" fmla="*/ 6190934 w 12194024"/>
              <a:gd name="connsiteY14062" fmla="*/ 1308038 h 2160250"/>
              <a:gd name="connsiteX14063" fmla="*/ 6203346 w 12194024"/>
              <a:gd name="connsiteY14063" fmla="*/ 1293597 h 2160250"/>
              <a:gd name="connsiteX14064" fmla="*/ 6217603 w 12194024"/>
              <a:gd name="connsiteY14064" fmla="*/ 1306378 h 2160250"/>
              <a:gd name="connsiteX14065" fmla="*/ 6203900 w 12194024"/>
              <a:gd name="connsiteY14065" fmla="*/ 1319988 h 2160250"/>
              <a:gd name="connsiteX14066" fmla="*/ 6964499 w 12194024"/>
              <a:gd name="connsiteY14066" fmla="*/ 1319989 h 2160250"/>
              <a:gd name="connsiteX14067" fmla="*/ 6951627 w 12194024"/>
              <a:gd name="connsiteY14067" fmla="*/ 1307946 h 2160250"/>
              <a:gd name="connsiteX14068" fmla="*/ 6964131 w 12194024"/>
              <a:gd name="connsiteY14068" fmla="*/ 1293551 h 2160250"/>
              <a:gd name="connsiteX14069" fmla="*/ 6978296 w 12194024"/>
              <a:gd name="connsiteY14069" fmla="*/ 1306470 h 2160250"/>
              <a:gd name="connsiteX14070" fmla="*/ 6964499 w 12194024"/>
              <a:gd name="connsiteY14070" fmla="*/ 1319989 h 2160250"/>
              <a:gd name="connsiteX14071" fmla="*/ 7399451 w 12194024"/>
              <a:gd name="connsiteY14071" fmla="*/ 1319989 h 2160250"/>
              <a:gd name="connsiteX14072" fmla="*/ 7386255 w 12194024"/>
              <a:gd name="connsiteY14072" fmla="*/ 1306101 h 2160250"/>
              <a:gd name="connsiteX14073" fmla="*/ 7398483 w 12194024"/>
              <a:gd name="connsiteY14073" fmla="*/ 1293597 h 2160250"/>
              <a:gd name="connsiteX14074" fmla="*/ 7412924 w 12194024"/>
              <a:gd name="connsiteY14074" fmla="*/ 1306193 h 2160250"/>
              <a:gd name="connsiteX14075" fmla="*/ 7399451 w 12194024"/>
              <a:gd name="connsiteY14075" fmla="*/ 1319989 h 2160250"/>
              <a:gd name="connsiteX14076" fmla="*/ 7833803 w 12194024"/>
              <a:gd name="connsiteY14076" fmla="*/ 1319989 h 2160250"/>
              <a:gd name="connsiteX14077" fmla="*/ 7820931 w 12194024"/>
              <a:gd name="connsiteY14077" fmla="*/ 1307946 h 2160250"/>
              <a:gd name="connsiteX14078" fmla="*/ 7833434 w 12194024"/>
              <a:gd name="connsiteY14078" fmla="*/ 1293551 h 2160250"/>
              <a:gd name="connsiteX14079" fmla="*/ 7847599 w 12194024"/>
              <a:gd name="connsiteY14079" fmla="*/ 1306470 h 2160250"/>
              <a:gd name="connsiteX14080" fmla="*/ 7833803 w 12194024"/>
              <a:gd name="connsiteY14080" fmla="*/ 1319989 h 2160250"/>
              <a:gd name="connsiteX14081" fmla="*/ 8160097 w 12194024"/>
              <a:gd name="connsiteY14081" fmla="*/ 1319989 h 2160250"/>
              <a:gd name="connsiteX14082" fmla="*/ 8146902 w 12194024"/>
              <a:gd name="connsiteY14082" fmla="*/ 1306101 h 2160250"/>
              <a:gd name="connsiteX14083" fmla="*/ 8159129 w 12194024"/>
              <a:gd name="connsiteY14083" fmla="*/ 1293597 h 2160250"/>
              <a:gd name="connsiteX14084" fmla="*/ 8173570 w 12194024"/>
              <a:gd name="connsiteY14084" fmla="*/ 1306193 h 2160250"/>
              <a:gd name="connsiteX14085" fmla="*/ 8160097 w 12194024"/>
              <a:gd name="connsiteY14085" fmla="*/ 1319989 h 2160250"/>
              <a:gd name="connsiteX14086" fmla="*/ 8594588 w 12194024"/>
              <a:gd name="connsiteY14086" fmla="*/ 1319989 h 2160250"/>
              <a:gd name="connsiteX14087" fmla="*/ 8581623 w 12194024"/>
              <a:gd name="connsiteY14087" fmla="*/ 1308039 h 2160250"/>
              <a:gd name="connsiteX14088" fmla="*/ 8594034 w 12194024"/>
              <a:gd name="connsiteY14088" fmla="*/ 1293597 h 2160250"/>
              <a:gd name="connsiteX14089" fmla="*/ 8608291 w 12194024"/>
              <a:gd name="connsiteY14089" fmla="*/ 1306378 h 2160250"/>
              <a:gd name="connsiteX14090" fmla="*/ 8594588 w 12194024"/>
              <a:gd name="connsiteY14090" fmla="*/ 1319989 h 2160250"/>
              <a:gd name="connsiteX14091" fmla="*/ 9029402 w 12194024"/>
              <a:gd name="connsiteY14091" fmla="*/ 1319989 h 2160250"/>
              <a:gd name="connsiteX14092" fmla="*/ 9016299 w 12194024"/>
              <a:gd name="connsiteY14092" fmla="*/ 1308223 h 2160250"/>
              <a:gd name="connsiteX14093" fmla="*/ 9028525 w 12194024"/>
              <a:gd name="connsiteY14093" fmla="*/ 1293597 h 2160250"/>
              <a:gd name="connsiteX14094" fmla="*/ 9042920 w 12194024"/>
              <a:gd name="connsiteY14094" fmla="*/ 1306239 h 2160250"/>
              <a:gd name="connsiteX14095" fmla="*/ 9029402 w 12194024"/>
              <a:gd name="connsiteY14095" fmla="*/ 1319989 h 2160250"/>
              <a:gd name="connsiteX14096" fmla="*/ 9137921 w 12194024"/>
              <a:gd name="connsiteY14096" fmla="*/ 1319989 h 2160250"/>
              <a:gd name="connsiteX14097" fmla="*/ 9124956 w 12194024"/>
              <a:gd name="connsiteY14097" fmla="*/ 1308039 h 2160250"/>
              <a:gd name="connsiteX14098" fmla="*/ 9137366 w 12194024"/>
              <a:gd name="connsiteY14098" fmla="*/ 1293597 h 2160250"/>
              <a:gd name="connsiteX14099" fmla="*/ 9151624 w 12194024"/>
              <a:gd name="connsiteY14099" fmla="*/ 1306378 h 2160250"/>
              <a:gd name="connsiteX14100" fmla="*/ 9137921 w 12194024"/>
              <a:gd name="connsiteY14100" fmla="*/ 1319989 h 2160250"/>
              <a:gd name="connsiteX14101" fmla="*/ 10876851 w 12194024"/>
              <a:gd name="connsiteY14101" fmla="*/ 1319989 h 2160250"/>
              <a:gd name="connsiteX14102" fmla="*/ 10863563 w 12194024"/>
              <a:gd name="connsiteY14102" fmla="*/ 1306193 h 2160250"/>
              <a:gd name="connsiteX14103" fmla="*/ 10875697 w 12194024"/>
              <a:gd name="connsiteY14103" fmla="*/ 1293597 h 2160250"/>
              <a:gd name="connsiteX14104" fmla="*/ 10890231 w 12194024"/>
              <a:gd name="connsiteY14104" fmla="*/ 1306101 h 2160250"/>
              <a:gd name="connsiteX14105" fmla="*/ 10876851 w 12194024"/>
              <a:gd name="connsiteY14105" fmla="*/ 1319989 h 2160250"/>
              <a:gd name="connsiteX14106" fmla="*/ 11854857 w 12194024"/>
              <a:gd name="connsiteY14106" fmla="*/ 1319989 h 2160250"/>
              <a:gd name="connsiteX14107" fmla="*/ 11841569 w 12194024"/>
              <a:gd name="connsiteY14107" fmla="*/ 1306193 h 2160250"/>
              <a:gd name="connsiteX14108" fmla="*/ 11853703 w 12194024"/>
              <a:gd name="connsiteY14108" fmla="*/ 1293597 h 2160250"/>
              <a:gd name="connsiteX14109" fmla="*/ 11868238 w 12194024"/>
              <a:gd name="connsiteY14109" fmla="*/ 1306101 h 2160250"/>
              <a:gd name="connsiteX14110" fmla="*/ 11854857 w 12194024"/>
              <a:gd name="connsiteY14110" fmla="*/ 1319989 h 2160250"/>
              <a:gd name="connsiteX14111" fmla="*/ 11963515 w 12194024"/>
              <a:gd name="connsiteY14111" fmla="*/ 1319989 h 2160250"/>
              <a:gd name="connsiteX14112" fmla="*/ 11950226 w 12194024"/>
              <a:gd name="connsiteY14112" fmla="*/ 1306193 h 2160250"/>
              <a:gd name="connsiteX14113" fmla="*/ 11962361 w 12194024"/>
              <a:gd name="connsiteY14113" fmla="*/ 1293597 h 2160250"/>
              <a:gd name="connsiteX14114" fmla="*/ 11976895 w 12194024"/>
              <a:gd name="connsiteY14114" fmla="*/ 1306101 h 2160250"/>
              <a:gd name="connsiteX14115" fmla="*/ 11963515 w 12194024"/>
              <a:gd name="connsiteY14115" fmla="*/ 1319989 h 2160250"/>
              <a:gd name="connsiteX14116" fmla="*/ 395314 w 12194024"/>
              <a:gd name="connsiteY14116" fmla="*/ 1374802 h 2160250"/>
              <a:gd name="connsiteX14117" fmla="*/ 382118 w 12194024"/>
              <a:gd name="connsiteY14117" fmla="*/ 1360360 h 2160250"/>
              <a:gd name="connsiteX14118" fmla="*/ 396282 w 12194024"/>
              <a:gd name="connsiteY14118" fmla="*/ 1346888 h 2160250"/>
              <a:gd name="connsiteX14119" fmla="*/ 409387 w 12194024"/>
              <a:gd name="connsiteY14119" fmla="*/ 1361329 h 2160250"/>
              <a:gd name="connsiteX14120" fmla="*/ 395314 w 12194024"/>
              <a:gd name="connsiteY14120" fmla="*/ 1374802 h 2160250"/>
              <a:gd name="connsiteX14121" fmla="*/ 6475289 w 12194024"/>
              <a:gd name="connsiteY14121" fmla="*/ 1374802 h 2160250"/>
              <a:gd name="connsiteX14122" fmla="*/ 6462093 w 12194024"/>
              <a:gd name="connsiteY14122" fmla="*/ 1360360 h 2160250"/>
              <a:gd name="connsiteX14123" fmla="*/ 6476258 w 12194024"/>
              <a:gd name="connsiteY14123" fmla="*/ 1346888 h 2160250"/>
              <a:gd name="connsiteX14124" fmla="*/ 6489362 w 12194024"/>
              <a:gd name="connsiteY14124" fmla="*/ 1361329 h 2160250"/>
              <a:gd name="connsiteX14125" fmla="*/ 6475289 w 12194024"/>
              <a:gd name="connsiteY14125" fmla="*/ 1374802 h 2160250"/>
              <a:gd name="connsiteX14126" fmla="*/ 69250 w 12194024"/>
              <a:gd name="connsiteY14126" fmla="*/ 1374848 h 2160250"/>
              <a:gd name="connsiteX14127" fmla="*/ 56101 w 12194024"/>
              <a:gd name="connsiteY14127" fmla="*/ 1360360 h 2160250"/>
              <a:gd name="connsiteX14128" fmla="*/ 70311 w 12194024"/>
              <a:gd name="connsiteY14128" fmla="*/ 1346888 h 2160250"/>
              <a:gd name="connsiteX14129" fmla="*/ 83322 w 12194024"/>
              <a:gd name="connsiteY14129" fmla="*/ 1361421 h 2160250"/>
              <a:gd name="connsiteX14130" fmla="*/ 69250 w 12194024"/>
              <a:gd name="connsiteY14130" fmla="*/ 1374848 h 2160250"/>
              <a:gd name="connsiteX14131" fmla="*/ 612166 w 12194024"/>
              <a:gd name="connsiteY14131" fmla="*/ 1374848 h 2160250"/>
              <a:gd name="connsiteX14132" fmla="*/ 599478 w 12194024"/>
              <a:gd name="connsiteY14132" fmla="*/ 1359945 h 2160250"/>
              <a:gd name="connsiteX14133" fmla="*/ 614058 w 12194024"/>
              <a:gd name="connsiteY14133" fmla="*/ 1346888 h 2160250"/>
              <a:gd name="connsiteX14134" fmla="*/ 626608 w 12194024"/>
              <a:gd name="connsiteY14134" fmla="*/ 1361837 h 2160250"/>
              <a:gd name="connsiteX14135" fmla="*/ 612166 w 12194024"/>
              <a:gd name="connsiteY14135" fmla="*/ 1374848 h 2160250"/>
              <a:gd name="connsiteX14136" fmla="*/ 720823 w 12194024"/>
              <a:gd name="connsiteY14136" fmla="*/ 1374848 h 2160250"/>
              <a:gd name="connsiteX14137" fmla="*/ 708135 w 12194024"/>
              <a:gd name="connsiteY14137" fmla="*/ 1359945 h 2160250"/>
              <a:gd name="connsiteX14138" fmla="*/ 722715 w 12194024"/>
              <a:gd name="connsiteY14138" fmla="*/ 1346888 h 2160250"/>
              <a:gd name="connsiteX14139" fmla="*/ 735265 w 12194024"/>
              <a:gd name="connsiteY14139" fmla="*/ 1361837 h 2160250"/>
              <a:gd name="connsiteX14140" fmla="*/ 720823 w 12194024"/>
              <a:gd name="connsiteY14140" fmla="*/ 1374848 h 2160250"/>
              <a:gd name="connsiteX14141" fmla="*/ 830173 w 12194024"/>
              <a:gd name="connsiteY14141" fmla="*/ 1374848 h 2160250"/>
              <a:gd name="connsiteX14142" fmla="*/ 816747 w 12194024"/>
              <a:gd name="connsiteY14142" fmla="*/ 1360591 h 2160250"/>
              <a:gd name="connsiteX14143" fmla="*/ 830726 w 12194024"/>
              <a:gd name="connsiteY14143" fmla="*/ 1346888 h 2160250"/>
              <a:gd name="connsiteX14144" fmla="*/ 844060 w 12194024"/>
              <a:gd name="connsiteY14144" fmla="*/ 1361145 h 2160250"/>
              <a:gd name="connsiteX14145" fmla="*/ 830173 w 12194024"/>
              <a:gd name="connsiteY14145" fmla="*/ 1374848 h 2160250"/>
              <a:gd name="connsiteX14146" fmla="*/ 1155361 w 12194024"/>
              <a:gd name="connsiteY14146" fmla="*/ 1374848 h 2160250"/>
              <a:gd name="connsiteX14147" fmla="*/ 1142811 w 12194024"/>
              <a:gd name="connsiteY14147" fmla="*/ 1359852 h 2160250"/>
              <a:gd name="connsiteX14148" fmla="*/ 1157483 w 12194024"/>
              <a:gd name="connsiteY14148" fmla="*/ 1346888 h 2160250"/>
              <a:gd name="connsiteX14149" fmla="*/ 1169894 w 12194024"/>
              <a:gd name="connsiteY14149" fmla="*/ 1361929 h 2160250"/>
              <a:gd name="connsiteX14150" fmla="*/ 1155361 w 12194024"/>
              <a:gd name="connsiteY14150" fmla="*/ 1374848 h 2160250"/>
              <a:gd name="connsiteX14151" fmla="*/ 1264802 w 12194024"/>
              <a:gd name="connsiteY14151" fmla="*/ 1374848 h 2160250"/>
              <a:gd name="connsiteX14152" fmla="*/ 1251375 w 12194024"/>
              <a:gd name="connsiteY14152" fmla="*/ 1360591 h 2160250"/>
              <a:gd name="connsiteX14153" fmla="*/ 1265356 w 12194024"/>
              <a:gd name="connsiteY14153" fmla="*/ 1346888 h 2160250"/>
              <a:gd name="connsiteX14154" fmla="*/ 1278690 w 12194024"/>
              <a:gd name="connsiteY14154" fmla="*/ 1361145 h 2160250"/>
              <a:gd name="connsiteX14155" fmla="*/ 1264802 w 12194024"/>
              <a:gd name="connsiteY14155" fmla="*/ 1374848 h 2160250"/>
              <a:gd name="connsiteX14156" fmla="*/ 1590034 w 12194024"/>
              <a:gd name="connsiteY14156" fmla="*/ 1374848 h 2160250"/>
              <a:gd name="connsiteX14157" fmla="*/ 1577485 w 12194024"/>
              <a:gd name="connsiteY14157" fmla="*/ 1359852 h 2160250"/>
              <a:gd name="connsiteX14158" fmla="*/ 1592158 w 12194024"/>
              <a:gd name="connsiteY14158" fmla="*/ 1346888 h 2160250"/>
              <a:gd name="connsiteX14159" fmla="*/ 1604569 w 12194024"/>
              <a:gd name="connsiteY14159" fmla="*/ 1361929 h 2160250"/>
              <a:gd name="connsiteX14160" fmla="*/ 1590034 w 12194024"/>
              <a:gd name="connsiteY14160" fmla="*/ 1374848 h 2160250"/>
              <a:gd name="connsiteX14161" fmla="*/ 1916560 w 12194024"/>
              <a:gd name="connsiteY14161" fmla="*/ 1374848 h 2160250"/>
              <a:gd name="connsiteX14162" fmla="*/ 1903411 w 12194024"/>
              <a:gd name="connsiteY14162" fmla="*/ 1360360 h 2160250"/>
              <a:gd name="connsiteX14163" fmla="*/ 1917621 w 12194024"/>
              <a:gd name="connsiteY14163" fmla="*/ 1346888 h 2160250"/>
              <a:gd name="connsiteX14164" fmla="*/ 1930632 w 12194024"/>
              <a:gd name="connsiteY14164" fmla="*/ 1361421 h 2160250"/>
              <a:gd name="connsiteX14165" fmla="*/ 1916560 w 12194024"/>
              <a:gd name="connsiteY14165" fmla="*/ 1374848 h 2160250"/>
              <a:gd name="connsiteX14166" fmla="*/ 2025494 w 12194024"/>
              <a:gd name="connsiteY14166" fmla="*/ 1374848 h 2160250"/>
              <a:gd name="connsiteX14167" fmla="*/ 2012068 w 12194024"/>
              <a:gd name="connsiteY14167" fmla="*/ 1360591 h 2160250"/>
              <a:gd name="connsiteX14168" fmla="*/ 2026048 w 12194024"/>
              <a:gd name="connsiteY14168" fmla="*/ 1346888 h 2160250"/>
              <a:gd name="connsiteX14169" fmla="*/ 2039382 w 12194024"/>
              <a:gd name="connsiteY14169" fmla="*/ 1361145 h 2160250"/>
              <a:gd name="connsiteX14170" fmla="*/ 2025494 w 12194024"/>
              <a:gd name="connsiteY14170" fmla="*/ 1374848 h 2160250"/>
              <a:gd name="connsiteX14171" fmla="*/ 2133368 w 12194024"/>
              <a:gd name="connsiteY14171" fmla="*/ 1374848 h 2160250"/>
              <a:gd name="connsiteX14172" fmla="*/ 2120818 w 12194024"/>
              <a:gd name="connsiteY14172" fmla="*/ 1359852 h 2160250"/>
              <a:gd name="connsiteX14173" fmla="*/ 2135490 w 12194024"/>
              <a:gd name="connsiteY14173" fmla="*/ 1346888 h 2160250"/>
              <a:gd name="connsiteX14174" fmla="*/ 2147901 w 12194024"/>
              <a:gd name="connsiteY14174" fmla="*/ 1361929 h 2160250"/>
              <a:gd name="connsiteX14175" fmla="*/ 2133368 w 12194024"/>
              <a:gd name="connsiteY14175" fmla="*/ 1374848 h 2160250"/>
              <a:gd name="connsiteX14176" fmla="*/ 2241978 w 12194024"/>
              <a:gd name="connsiteY14176" fmla="*/ 1374848 h 2160250"/>
              <a:gd name="connsiteX14177" fmla="*/ 2229474 w 12194024"/>
              <a:gd name="connsiteY14177" fmla="*/ 1359806 h 2160250"/>
              <a:gd name="connsiteX14178" fmla="*/ 2244193 w 12194024"/>
              <a:gd name="connsiteY14178" fmla="*/ 1346888 h 2160250"/>
              <a:gd name="connsiteX14179" fmla="*/ 2256558 w 12194024"/>
              <a:gd name="connsiteY14179" fmla="*/ 1362021 h 2160250"/>
              <a:gd name="connsiteX14180" fmla="*/ 2241978 w 12194024"/>
              <a:gd name="connsiteY14180" fmla="*/ 1374848 h 2160250"/>
              <a:gd name="connsiteX14181" fmla="*/ 3003501 w 12194024"/>
              <a:gd name="connsiteY14181" fmla="*/ 1374848 h 2160250"/>
              <a:gd name="connsiteX14182" fmla="*/ 2990075 w 12194024"/>
              <a:gd name="connsiteY14182" fmla="*/ 1360591 h 2160250"/>
              <a:gd name="connsiteX14183" fmla="*/ 3004055 w 12194024"/>
              <a:gd name="connsiteY14183" fmla="*/ 1346888 h 2160250"/>
              <a:gd name="connsiteX14184" fmla="*/ 3017389 w 12194024"/>
              <a:gd name="connsiteY14184" fmla="*/ 1361145 h 2160250"/>
              <a:gd name="connsiteX14185" fmla="*/ 3003501 w 12194024"/>
              <a:gd name="connsiteY14185" fmla="*/ 1374848 h 2160250"/>
              <a:gd name="connsiteX14186" fmla="*/ 3546371 w 12194024"/>
              <a:gd name="connsiteY14186" fmla="*/ 1374848 h 2160250"/>
              <a:gd name="connsiteX14187" fmla="*/ 3533452 w 12194024"/>
              <a:gd name="connsiteY14187" fmla="*/ 1360175 h 2160250"/>
              <a:gd name="connsiteX14188" fmla="*/ 3547848 w 12194024"/>
              <a:gd name="connsiteY14188" fmla="*/ 1346888 h 2160250"/>
              <a:gd name="connsiteX14189" fmla="*/ 3560629 w 12194024"/>
              <a:gd name="connsiteY14189" fmla="*/ 1361606 h 2160250"/>
              <a:gd name="connsiteX14190" fmla="*/ 3546371 w 12194024"/>
              <a:gd name="connsiteY14190" fmla="*/ 1374848 h 2160250"/>
              <a:gd name="connsiteX14191" fmla="*/ 3655536 w 12194024"/>
              <a:gd name="connsiteY14191" fmla="*/ 1374848 h 2160250"/>
              <a:gd name="connsiteX14192" fmla="*/ 3642018 w 12194024"/>
              <a:gd name="connsiteY14192" fmla="*/ 1360683 h 2160250"/>
              <a:gd name="connsiteX14193" fmla="*/ 3655905 w 12194024"/>
              <a:gd name="connsiteY14193" fmla="*/ 1346888 h 2160250"/>
              <a:gd name="connsiteX14194" fmla="*/ 3669331 w 12194024"/>
              <a:gd name="connsiteY14194" fmla="*/ 1361052 h 2160250"/>
              <a:gd name="connsiteX14195" fmla="*/ 3655536 w 12194024"/>
              <a:gd name="connsiteY14195" fmla="*/ 1374848 h 2160250"/>
              <a:gd name="connsiteX14196" fmla="*/ 3872021 w 12194024"/>
              <a:gd name="connsiteY14196" fmla="*/ 1374848 h 2160250"/>
              <a:gd name="connsiteX14197" fmla="*/ 3859471 w 12194024"/>
              <a:gd name="connsiteY14197" fmla="*/ 1359852 h 2160250"/>
              <a:gd name="connsiteX14198" fmla="*/ 3874143 w 12194024"/>
              <a:gd name="connsiteY14198" fmla="*/ 1346888 h 2160250"/>
              <a:gd name="connsiteX14199" fmla="*/ 3886554 w 12194024"/>
              <a:gd name="connsiteY14199" fmla="*/ 1361929 h 2160250"/>
              <a:gd name="connsiteX14200" fmla="*/ 3872021 w 12194024"/>
              <a:gd name="connsiteY14200" fmla="*/ 1374848 h 2160250"/>
              <a:gd name="connsiteX14201" fmla="*/ 3980816 w 12194024"/>
              <a:gd name="connsiteY14201" fmla="*/ 1374848 h 2160250"/>
              <a:gd name="connsiteX14202" fmla="*/ 3968128 w 12194024"/>
              <a:gd name="connsiteY14202" fmla="*/ 1359945 h 2160250"/>
              <a:gd name="connsiteX14203" fmla="*/ 3982708 w 12194024"/>
              <a:gd name="connsiteY14203" fmla="*/ 1346888 h 2160250"/>
              <a:gd name="connsiteX14204" fmla="*/ 3995257 w 12194024"/>
              <a:gd name="connsiteY14204" fmla="*/ 1361837 h 2160250"/>
              <a:gd name="connsiteX14205" fmla="*/ 3980816 w 12194024"/>
              <a:gd name="connsiteY14205" fmla="*/ 1374848 h 2160250"/>
              <a:gd name="connsiteX14206" fmla="*/ 4198869 w 12194024"/>
              <a:gd name="connsiteY14206" fmla="*/ 1374848 h 2160250"/>
              <a:gd name="connsiteX14207" fmla="*/ 4185350 w 12194024"/>
              <a:gd name="connsiteY14207" fmla="*/ 1360683 h 2160250"/>
              <a:gd name="connsiteX14208" fmla="*/ 4199238 w 12194024"/>
              <a:gd name="connsiteY14208" fmla="*/ 1346888 h 2160250"/>
              <a:gd name="connsiteX14209" fmla="*/ 4212664 w 12194024"/>
              <a:gd name="connsiteY14209" fmla="*/ 1361052 h 2160250"/>
              <a:gd name="connsiteX14210" fmla="*/ 4198869 w 12194024"/>
              <a:gd name="connsiteY14210" fmla="*/ 1374848 h 2160250"/>
              <a:gd name="connsiteX14211" fmla="*/ 4524010 w 12194024"/>
              <a:gd name="connsiteY14211" fmla="*/ 1374848 h 2160250"/>
              <a:gd name="connsiteX14212" fmla="*/ 4511460 w 12194024"/>
              <a:gd name="connsiteY14212" fmla="*/ 1359852 h 2160250"/>
              <a:gd name="connsiteX14213" fmla="*/ 4526132 w 12194024"/>
              <a:gd name="connsiteY14213" fmla="*/ 1346888 h 2160250"/>
              <a:gd name="connsiteX14214" fmla="*/ 4538544 w 12194024"/>
              <a:gd name="connsiteY14214" fmla="*/ 1361929 h 2160250"/>
              <a:gd name="connsiteX14215" fmla="*/ 4524010 w 12194024"/>
              <a:gd name="connsiteY14215" fmla="*/ 1374848 h 2160250"/>
              <a:gd name="connsiteX14216" fmla="*/ 5067480 w 12194024"/>
              <a:gd name="connsiteY14216" fmla="*/ 1374848 h 2160250"/>
              <a:gd name="connsiteX14217" fmla="*/ 5054792 w 12194024"/>
              <a:gd name="connsiteY14217" fmla="*/ 1359945 h 2160250"/>
              <a:gd name="connsiteX14218" fmla="*/ 5069372 w 12194024"/>
              <a:gd name="connsiteY14218" fmla="*/ 1346888 h 2160250"/>
              <a:gd name="connsiteX14219" fmla="*/ 5081921 w 12194024"/>
              <a:gd name="connsiteY14219" fmla="*/ 1361837 h 2160250"/>
              <a:gd name="connsiteX14220" fmla="*/ 5067480 w 12194024"/>
              <a:gd name="connsiteY14220" fmla="*/ 1374848 h 2160250"/>
              <a:gd name="connsiteX14221" fmla="*/ 5176691 w 12194024"/>
              <a:gd name="connsiteY14221" fmla="*/ 1374848 h 2160250"/>
              <a:gd name="connsiteX14222" fmla="*/ 5163357 w 12194024"/>
              <a:gd name="connsiteY14222" fmla="*/ 1360544 h 2160250"/>
              <a:gd name="connsiteX14223" fmla="*/ 5177429 w 12194024"/>
              <a:gd name="connsiteY14223" fmla="*/ 1346888 h 2160250"/>
              <a:gd name="connsiteX14224" fmla="*/ 5190624 w 12194024"/>
              <a:gd name="connsiteY14224" fmla="*/ 1361237 h 2160250"/>
              <a:gd name="connsiteX14225" fmla="*/ 5176691 w 12194024"/>
              <a:gd name="connsiteY14225" fmla="*/ 1374848 h 2160250"/>
              <a:gd name="connsiteX14226" fmla="*/ 5285486 w 12194024"/>
              <a:gd name="connsiteY14226" fmla="*/ 1374848 h 2160250"/>
              <a:gd name="connsiteX14227" fmla="*/ 5272060 w 12194024"/>
              <a:gd name="connsiteY14227" fmla="*/ 1360591 h 2160250"/>
              <a:gd name="connsiteX14228" fmla="*/ 5286040 w 12194024"/>
              <a:gd name="connsiteY14228" fmla="*/ 1346888 h 2160250"/>
              <a:gd name="connsiteX14229" fmla="*/ 5299375 w 12194024"/>
              <a:gd name="connsiteY14229" fmla="*/ 1361145 h 2160250"/>
              <a:gd name="connsiteX14230" fmla="*/ 5285486 w 12194024"/>
              <a:gd name="connsiteY14230" fmla="*/ 1374848 h 2160250"/>
              <a:gd name="connsiteX14231" fmla="*/ 5394144 w 12194024"/>
              <a:gd name="connsiteY14231" fmla="*/ 1374848 h 2160250"/>
              <a:gd name="connsiteX14232" fmla="*/ 5380717 w 12194024"/>
              <a:gd name="connsiteY14232" fmla="*/ 1360591 h 2160250"/>
              <a:gd name="connsiteX14233" fmla="*/ 5394697 w 12194024"/>
              <a:gd name="connsiteY14233" fmla="*/ 1346888 h 2160250"/>
              <a:gd name="connsiteX14234" fmla="*/ 5408031 w 12194024"/>
              <a:gd name="connsiteY14234" fmla="*/ 1361145 h 2160250"/>
              <a:gd name="connsiteX14235" fmla="*/ 5394144 w 12194024"/>
              <a:gd name="connsiteY14235" fmla="*/ 1374848 h 2160250"/>
              <a:gd name="connsiteX14236" fmla="*/ 5502801 w 12194024"/>
              <a:gd name="connsiteY14236" fmla="*/ 1374848 h 2160250"/>
              <a:gd name="connsiteX14237" fmla="*/ 5489374 w 12194024"/>
              <a:gd name="connsiteY14237" fmla="*/ 1360591 h 2160250"/>
              <a:gd name="connsiteX14238" fmla="*/ 5503354 w 12194024"/>
              <a:gd name="connsiteY14238" fmla="*/ 1346888 h 2160250"/>
              <a:gd name="connsiteX14239" fmla="*/ 5516689 w 12194024"/>
              <a:gd name="connsiteY14239" fmla="*/ 1361145 h 2160250"/>
              <a:gd name="connsiteX14240" fmla="*/ 5502801 w 12194024"/>
              <a:gd name="connsiteY14240" fmla="*/ 1374848 h 2160250"/>
              <a:gd name="connsiteX14241" fmla="*/ 5611043 w 12194024"/>
              <a:gd name="connsiteY14241" fmla="*/ 1374848 h 2160250"/>
              <a:gd name="connsiteX14242" fmla="*/ 5598078 w 12194024"/>
              <a:gd name="connsiteY14242" fmla="*/ 1360222 h 2160250"/>
              <a:gd name="connsiteX14243" fmla="*/ 5612427 w 12194024"/>
              <a:gd name="connsiteY14243" fmla="*/ 1346888 h 2160250"/>
              <a:gd name="connsiteX14244" fmla="*/ 5625253 w 12194024"/>
              <a:gd name="connsiteY14244" fmla="*/ 1361560 h 2160250"/>
              <a:gd name="connsiteX14245" fmla="*/ 5611043 w 12194024"/>
              <a:gd name="connsiteY14245" fmla="*/ 1374848 h 2160250"/>
              <a:gd name="connsiteX14246" fmla="*/ 6149225 w 12194024"/>
              <a:gd name="connsiteY14246" fmla="*/ 1374848 h 2160250"/>
              <a:gd name="connsiteX14247" fmla="*/ 6136076 w 12194024"/>
              <a:gd name="connsiteY14247" fmla="*/ 1360360 h 2160250"/>
              <a:gd name="connsiteX14248" fmla="*/ 6150286 w 12194024"/>
              <a:gd name="connsiteY14248" fmla="*/ 1346888 h 2160250"/>
              <a:gd name="connsiteX14249" fmla="*/ 6163297 w 12194024"/>
              <a:gd name="connsiteY14249" fmla="*/ 1361421 h 2160250"/>
              <a:gd name="connsiteX14250" fmla="*/ 6149225 w 12194024"/>
              <a:gd name="connsiteY14250" fmla="*/ 1374848 h 2160250"/>
              <a:gd name="connsiteX14251" fmla="*/ 6692142 w 12194024"/>
              <a:gd name="connsiteY14251" fmla="*/ 1374848 h 2160250"/>
              <a:gd name="connsiteX14252" fmla="*/ 6679454 w 12194024"/>
              <a:gd name="connsiteY14252" fmla="*/ 1359945 h 2160250"/>
              <a:gd name="connsiteX14253" fmla="*/ 6694034 w 12194024"/>
              <a:gd name="connsiteY14253" fmla="*/ 1346888 h 2160250"/>
              <a:gd name="connsiteX14254" fmla="*/ 6706584 w 12194024"/>
              <a:gd name="connsiteY14254" fmla="*/ 1361837 h 2160250"/>
              <a:gd name="connsiteX14255" fmla="*/ 6692142 w 12194024"/>
              <a:gd name="connsiteY14255" fmla="*/ 1374848 h 2160250"/>
              <a:gd name="connsiteX14256" fmla="*/ 6800799 w 12194024"/>
              <a:gd name="connsiteY14256" fmla="*/ 1374848 h 2160250"/>
              <a:gd name="connsiteX14257" fmla="*/ 6788111 w 12194024"/>
              <a:gd name="connsiteY14257" fmla="*/ 1359945 h 2160250"/>
              <a:gd name="connsiteX14258" fmla="*/ 6802691 w 12194024"/>
              <a:gd name="connsiteY14258" fmla="*/ 1346888 h 2160250"/>
              <a:gd name="connsiteX14259" fmla="*/ 6815240 w 12194024"/>
              <a:gd name="connsiteY14259" fmla="*/ 1361837 h 2160250"/>
              <a:gd name="connsiteX14260" fmla="*/ 6800799 w 12194024"/>
              <a:gd name="connsiteY14260" fmla="*/ 1374848 h 2160250"/>
              <a:gd name="connsiteX14261" fmla="*/ 6910148 w 12194024"/>
              <a:gd name="connsiteY14261" fmla="*/ 1374848 h 2160250"/>
              <a:gd name="connsiteX14262" fmla="*/ 6896721 w 12194024"/>
              <a:gd name="connsiteY14262" fmla="*/ 1360591 h 2160250"/>
              <a:gd name="connsiteX14263" fmla="*/ 6910702 w 12194024"/>
              <a:gd name="connsiteY14263" fmla="*/ 1346888 h 2160250"/>
              <a:gd name="connsiteX14264" fmla="*/ 6924036 w 12194024"/>
              <a:gd name="connsiteY14264" fmla="*/ 1361145 h 2160250"/>
              <a:gd name="connsiteX14265" fmla="*/ 6910148 w 12194024"/>
              <a:gd name="connsiteY14265" fmla="*/ 1374848 h 2160250"/>
              <a:gd name="connsiteX14266" fmla="*/ 7235335 w 12194024"/>
              <a:gd name="connsiteY14266" fmla="*/ 1374848 h 2160250"/>
              <a:gd name="connsiteX14267" fmla="*/ 7222786 w 12194024"/>
              <a:gd name="connsiteY14267" fmla="*/ 1359853 h 2160250"/>
              <a:gd name="connsiteX14268" fmla="*/ 7237458 w 12194024"/>
              <a:gd name="connsiteY14268" fmla="*/ 1346888 h 2160250"/>
              <a:gd name="connsiteX14269" fmla="*/ 7249870 w 12194024"/>
              <a:gd name="connsiteY14269" fmla="*/ 1361929 h 2160250"/>
              <a:gd name="connsiteX14270" fmla="*/ 7235335 w 12194024"/>
              <a:gd name="connsiteY14270" fmla="*/ 1374848 h 2160250"/>
              <a:gd name="connsiteX14271" fmla="*/ 7344777 w 12194024"/>
              <a:gd name="connsiteY14271" fmla="*/ 1374848 h 2160250"/>
              <a:gd name="connsiteX14272" fmla="*/ 7331350 w 12194024"/>
              <a:gd name="connsiteY14272" fmla="*/ 1360591 h 2160250"/>
              <a:gd name="connsiteX14273" fmla="*/ 7345331 w 12194024"/>
              <a:gd name="connsiteY14273" fmla="*/ 1346888 h 2160250"/>
              <a:gd name="connsiteX14274" fmla="*/ 7358665 w 12194024"/>
              <a:gd name="connsiteY14274" fmla="*/ 1361145 h 2160250"/>
              <a:gd name="connsiteX14275" fmla="*/ 7344777 w 12194024"/>
              <a:gd name="connsiteY14275" fmla="*/ 1374848 h 2160250"/>
              <a:gd name="connsiteX14276" fmla="*/ 7670010 w 12194024"/>
              <a:gd name="connsiteY14276" fmla="*/ 1374848 h 2160250"/>
              <a:gd name="connsiteX14277" fmla="*/ 7657461 w 12194024"/>
              <a:gd name="connsiteY14277" fmla="*/ 1359853 h 2160250"/>
              <a:gd name="connsiteX14278" fmla="*/ 7672132 w 12194024"/>
              <a:gd name="connsiteY14278" fmla="*/ 1346888 h 2160250"/>
              <a:gd name="connsiteX14279" fmla="*/ 7684544 w 12194024"/>
              <a:gd name="connsiteY14279" fmla="*/ 1361929 h 2160250"/>
              <a:gd name="connsiteX14280" fmla="*/ 7670010 w 12194024"/>
              <a:gd name="connsiteY14280" fmla="*/ 1374848 h 2160250"/>
              <a:gd name="connsiteX14281" fmla="*/ 7996536 w 12194024"/>
              <a:gd name="connsiteY14281" fmla="*/ 1374848 h 2160250"/>
              <a:gd name="connsiteX14282" fmla="*/ 7983386 w 12194024"/>
              <a:gd name="connsiteY14282" fmla="*/ 1360360 h 2160250"/>
              <a:gd name="connsiteX14283" fmla="*/ 7997596 w 12194024"/>
              <a:gd name="connsiteY14283" fmla="*/ 1346888 h 2160250"/>
              <a:gd name="connsiteX14284" fmla="*/ 8010608 w 12194024"/>
              <a:gd name="connsiteY14284" fmla="*/ 1361422 h 2160250"/>
              <a:gd name="connsiteX14285" fmla="*/ 7996536 w 12194024"/>
              <a:gd name="connsiteY14285" fmla="*/ 1374848 h 2160250"/>
              <a:gd name="connsiteX14286" fmla="*/ 8105469 w 12194024"/>
              <a:gd name="connsiteY14286" fmla="*/ 1374848 h 2160250"/>
              <a:gd name="connsiteX14287" fmla="*/ 8092043 w 12194024"/>
              <a:gd name="connsiteY14287" fmla="*/ 1360591 h 2160250"/>
              <a:gd name="connsiteX14288" fmla="*/ 8106023 w 12194024"/>
              <a:gd name="connsiteY14288" fmla="*/ 1346888 h 2160250"/>
              <a:gd name="connsiteX14289" fmla="*/ 8119357 w 12194024"/>
              <a:gd name="connsiteY14289" fmla="*/ 1361145 h 2160250"/>
              <a:gd name="connsiteX14290" fmla="*/ 8105469 w 12194024"/>
              <a:gd name="connsiteY14290" fmla="*/ 1374848 h 2160250"/>
              <a:gd name="connsiteX14291" fmla="*/ 8213342 w 12194024"/>
              <a:gd name="connsiteY14291" fmla="*/ 1374848 h 2160250"/>
              <a:gd name="connsiteX14292" fmla="*/ 8200792 w 12194024"/>
              <a:gd name="connsiteY14292" fmla="*/ 1359853 h 2160250"/>
              <a:gd name="connsiteX14293" fmla="*/ 8215465 w 12194024"/>
              <a:gd name="connsiteY14293" fmla="*/ 1346888 h 2160250"/>
              <a:gd name="connsiteX14294" fmla="*/ 8227876 w 12194024"/>
              <a:gd name="connsiteY14294" fmla="*/ 1361929 h 2160250"/>
              <a:gd name="connsiteX14295" fmla="*/ 8213342 w 12194024"/>
              <a:gd name="connsiteY14295" fmla="*/ 1374848 h 2160250"/>
              <a:gd name="connsiteX14296" fmla="*/ 8321953 w 12194024"/>
              <a:gd name="connsiteY14296" fmla="*/ 1374848 h 2160250"/>
              <a:gd name="connsiteX14297" fmla="*/ 8309449 w 12194024"/>
              <a:gd name="connsiteY14297" fmla="*/ 1359806 h 2160250"/>
              <a:gd name="connsiteX14298" fmla="*/ 8324168 w 12194024"/>
              <a:gd name="connsiteY14298" fmla="*/ 1346888 h 2160250"/>
              <a:gd name="connsiteX14299" fmla="*/ 8336533 w 12194024"/>
              <a:gd name="connsiteY14299" fmla="*/ 1362021 h 2160250"/>
              <a:gd name="connsiteX14300" fmla="*/ 8321953 w 12194024"/>
              <a:gd name="connsiteY14300" fmla="*/ 1374848 h 2160250"/>
              <a:gd name="connsiteX14301" fmla="*/ 9083476 w 12194024"/>
              <a:gd name="connsiteY14301" fmla="*/ 1374848 h 2160250"/>
              <a:gd name="connsiteX14302" fmla="*/ 9070050 w 12194024"/>
              <a:gd name="connsiteY14302" fmla="*/ 1360591 h 2160250"/>
              <a:gd name="connsiteX14303" fmla="*/ 9084030 w 12194024"/>
              <a:gd name="connsiteY14303" fmla="*/ 1346888 h 2160250"/>
              <a:gd name="connsiteX14304" fmla="*/ 9097364 w 12194024"/>
              <a:gd name="connsiteY14304" fmla="*/ 1361145 h 2160250"/>
              <a:gd name="connsiteX14305" fmla="*/ 9083476 w 12194024"/>
              <a:gd name="connsiteY14305" fmla="*/ 1374848 h 2160250"/>
              <a:gd name="connsiteX14306" fmla="*/ 9626347 w 12194024"/>
              <a:gd name="connsiteY14306" fmla="*/ 1374848 h 2160250"/>
              <a:gd name="connsiteX14307" fmla="*/ 9613428 w 12194024"/>
              <a:gd name="connsiteY14307" fmla="*/ 1360176 h 2160250"/>
              <a:gd name="connsiteX14308" fmla="*/ 9627824 w 12194024"/>
              <a:gd name="connsiteY14308" fmla="*/ 1346888 h 2160250"/>
              <a:gd name="connsiteX14309" fmla="*/ 9640604 w 12194024"/>
              <a:gd name="connsiteY14309" fmla="*/ 1361606 h 2160250"/>
              <a:gd name="connsiteX14310" fmla="*/ 9626347 w 12194024"/>
              <a:gd name="connsiteY14310" fmla="*/ 1374848 h 2160250"/>
              <a:gd name="connsiteX14311" fmla="*/ 9735512 w 12194024"/>
              <a:gd name="connsiteY14311" fmla="*/ 1374848 h 2160250"/>
              <a:gd name="connsiteX14312" fmla="*/ 9721992 w 12194024"/>
              <a:gd name="connsiteY14312" fmla="*/ 1360683 h 2160250"/>
              <a:gd name="connsiteX14313" fmla="*/ 9735881 w 12194024"/>
              <a:gd name="connsiteY14313" fmla="*/ 1346888 h 2160250"/>
              <a:gd name="connsiteX14314" fmla="*/ 9749307 w 12194024"/>
              <a:gd name="connsiteY14314" fmla="*/ 1361052 h 2160250"/>
              <a:gd name="connsiteX14315" fmla="*/ 9735512 w 12194024"/>
              <a:gd name="connsiteY14315" fmla="*/ 1374848 h 2160250"/>
              <a:gd name="connsiteX14316" fmla="*/ 9951995 w 12194024"/>
              <a:gd name="connsiteY14316" fmla="*/ 1374848 h 2160250"/>
              <a:gd name="connsiteX14317" fmla="*/ 9939445 w 12194024"/>
              <a:gd name="connsiteY14317" fmla="*/ 1359853 h 2160250"/>
              <a:gd name="connsiteX14318" fmla="*/ 9954117 w 12194024"/>
              <a:gd name="connsiteY14318" fmla="*/ 1346888 h 2160250"/>
              <a:gd name="connsiteX14319" fmla="*/ 9966528 w 12194024"/>
              <a:gd name="connsiteY14319" fmla="*/ 1361929 h 2160250"/>
              <a:gd name="connsiteX14320" fmla="*/ 9951995 w 12194024"/>
              <a:gd name="connsiteY14320" fmla="*/ 1374848 h 2160250"/>
              <a:gd name="connsiteX14321" fmla="*/ 10060791 w 12194024"/>
              <a:gd name="connsiteY14321" fmla="*/ 1374848 h 2160250"/>
              <a:gd name="connsiteX14322" fmla="*/ 10048103 w 12194024"/>
              <a:gd name="connsiteY14322" fmla="*/ 1359945 h 2160250"/>
              <a:gd name="connsiteX14323" fmla="*/ 10062682 w 12194024"/>
              <a:gd name="connsiteY14323" fmla="*/ 1346888 h 2160250"/>
              <a:gd name="connsiteX14324" fmla="*/ 10075232 w 12194024"/>
              <a:gd name="connsiteY14324" fmla="*/ 1361837 h 2160250"/>
              <a:gd name="connsiteX14325" fmla="*/ 10060791 w 12194024"/>
              <a:gd name="connsiteY14325" fmla="*/ 1374848 h 2160250"/>
              <a:gd name="connsiteX14326" fmla="*/ 10278844 w 12194024"/>
              <a:gd name="connsiteY14326" fmla="*/ 1374848 h 2160250"/>
              <a:gd name="connsiteX14327" fmla="*/ 10265325 w 12194024"/>
              <a:gd name="connsiteY14327" fmla="*/ 1360683 h 2160250"/>
              <a:gd name="connsiteX14328" fmla="*/ 10279213 w 12194024"/>
              <a:gd name="connsiteY14328" fmla="*/ 1346888 h 2160250"/>
              <a:gd name="connsiteX14329" fmla="*/ 10292639 w 12194024"/>
              <a:gd name="connsiteY14329" fmla="*/ 1361052 h 2160250"/>
              <a:gd name="connsiteX14330" fmla="*/ 10278844 w 12194024"/>
              <a:gd name="connsiteY14330" fmla="*/ 1374848 h 2160250"/>
              <a:gd name="connsiteX14331" fmla="*/ 10603985 w 12194024"/>
              <a:gd name="connsiteY14331" fmla="*/ 1374848 h 2160250"/>
              <a:gd name="connsiteX14332" fmla="*/ 10591435 w 12194024"/>
              <a:gd name="connsiteY14332" fmla="*/ 1359853 h 2160250"/>
              <a:gd name="connsiteX14333" fmla="*/ 10606107 w 12194024"/>
              <a:gd name="connsiteY14333" fmla="*/ 1346888 h 2160250"/>
              <a:gd name="connsiteX14334" fmla="*/ 10618519 w 12194024"/>
              <a:gd name="connsiteY14334" fmla="*/ 1361929 h 2160250"/>
              <a:gd name="connsiteX14335" fmla="*/ 10603985 w 12194024"/>
              <a:gd name="connsiteY14335" fmla="*/ 1374848 h 2160250"/>
              <a:gd name="connsiteX14336" fmla="*/ 11147455 w 12194024"/>
              <a:gd name="connsiteY14336" fmla="*/ 1374848 h 2160250"/>
              <a:gd name="connsiteX14337" fmla="*/ 11134767 w 12194024"/>
              <a:gd name="connsiteY14337" fmla="*/ 1359945 h 2160250"/>
              <a:gd name="connsiteX14338" fmla="*/ 11149346 w 12194024"/>
              <a:gd name="connsiteY14338" fmla="*/ 1346888 h 2160250"/>
              <a:gd name="connsiteX14339" fmla="*/ 11161896 w 12194024"/>
              <a:gd name="connsiteY14339" fmla="*/ 1361837 h 2160250"/>
              <a:gd name="connsiteX14340" fmla="*/ 11147455 w 12194024"/>
              <a:gd name="connsiteY14340" fmla="*/ 1374848 h 2160250"/>
              <a:gd name="connsiteX14341" fmla="*/ 11256666 w 12194024"/>
              <a:gd name="connsiteY14341" fmla="*/ 1374848 h 2160250"/>
              <a:gd name="connsiteX14342" fmla="*/ 11243332 w 12194024"/>
              <a:gd name="connsiteY14342" fmla="*/ 1360545 h 2160250"/>
              <a:gd name="connsiteX14343" fmla="*/ 11257404 w 12194024"/>
              <a:gd name="connsiteY14343" fmla="*/ 1346888 h 2160250"/>
              <a:gd name="connsiteX14344" fmla="*/ 11270600 w 12194024"/>
              <a:gd name="connsiteY14344" fmla="*/ 1361237 h 2160250"/>
              <a:gd name="connsiteX14345" fmla="*/ 11256666 w 12194024"/>
              <a:gd name="connsiteY14345" fmla="*/ 1374848 h 2160250"/>
              <a:gd name="connsiteX14346" fmla="*/ 11365462 w 12194024"/>
              <a:gd name="connsiteY14346" fmla="*/ 1374848 h 2160250"/>
              <a:gd name="connsiteX14347" fmla="*/ 11352035 w 12194024"/>
              <a:gd name="connsiteY14347" fmla="*/ 1360591 h 2160250"/>
              <a:gd name="connsiteX14348" fmla="*/ 11366015 w 12194024"/>
              <a:gd name="connsiteY14348" fmla="*/ 1346888 h 2160250"/>
              <a:gd name="connsiteX14349" fmla="*/ 11379349 w 12194024"/>
              <a:gd name="connsiteY14349" fmla="*/ 1361145 h 2160250"/>
              <a:gd name="connsiteX14350" fmla="*/ 11365462 w 12194024"/>
              <a:gd name="connsiteY14350" fmla="*/ 1374848 h 2160250"/>
              <a:gd name="connsiteX14351" fmla="*/ 11474119 w 12194024"/>
              <a:gd name="connsiteY14351" fmla="*/ 1374848 h 2160250"/>
              <a:gd name="connsiteX14352" fmla="*/ 11460692 w 12194024"/>
              <a:gd name="connsiteY14352" fmla="*/ 1360591 h 2160250"/>
              <a:gd name="connsiteX14353" fmla="*/ 11474673 w 12194024"/>
              <a:gd name="connsiteY14353" fmla="*/ 1346888 h 2160250"/>
              <a:gd name="connsiteX14354" fmla="*/ 11488007 w 12194024"/>
              <a:gd name="connsiteY14354" fmla="*/ 1361145 h 2160250"/>
              <a:gd name="connsiteX14355" fmla="*/ 11474119 w 12194024"/>
              <a:gd name="connsiteY14355" fmla="*/ 1374848 h 2160250"/>
              <a:gd name="connsiteX14356" fmla="*/ 11582776 w 12194024"/>
              <a:gd name="connsiteY14356" fmla="*/ 1374848 h 2160250"/>
              <a:gd name="connsiteX14357" fmla="*/ 11569348 w 12194024"/>
              <a:gd name="connsiteY14357" fmla="*/ 1360591 h 2160250"/>
              <a:gd name="connsiteX14358" fmla="*/ 11583329 w 12194024"/>
              <a:gd name="connsiteY14358" fmla="*/ 1346888 h 2160250"/>
              <a:gd name="connsiteX14359" fmla="*/ 11596664 w 12194024"/>
              <a:gd name="connsiteY14359" fmla="*/ 1361145 h 2160250"/>
              <a:gd name="connsiteX14360" fmla="*/ 11582776 w 12194024"/>
              <a:gd name="connsiteY14360" fmla="*/ 1374848 h 2160250"/>
              <a:gd name="connsiteX14361" fmla="*/ 11691017 w 12194024"/>
              <a:gd name="connsiteY14361" fmla="*/ 1374848 h 2160250"/>
              <a:gd name="connsiteX14362" fmla="*/ 11678052 w 12194024"/>
              <a:gd name="connsiteY14362" fmla="*/ 1360222 h 2160250"/>
              <a:gd name="connsiteX14363" fmla="*/ 11692402 w 12194024"/>
              <a:gd name="connsiteY14363" fmla="*/ 1346888 h 2160250"/>
              <a:gd name="connsiteX14364" fmla="*/ 11705228 w 12194024"/>
              <a:gd name="connsiteY14364" fmla="*/ 1361560 h 2160250"/>
              <a:gd name="connsiteX14365" fmla="*/ 11691017 w 12194024"/>
              <a:gd name="connsiteY14365" fmla="*/ 1374848 h 2160250"/>
              <a:gd name="connsiteX14366" fmla="*/ 504709 w 12194024"/>
              <a:gd name="connsiteY14366" fmla="*/ 1374894 h 2160250"/>
              <a:gd name="connsiteX14367" fmla="*/ 490728 w 12194024"/>
              <a:gd name="connsiteY14367" fmla="*/ 1361191 h 2160250"/>
              <a:gd name="connsiteX14368" fmla="*/ 504109 w 12194024"/>
              <a:gd name="connsiteY14368" fmla="*/ 1346888 h 2160250"/>
              <a:gd name="connsiteX14369" fmla="*/ 517951 w 12194024"/>
              <a:gd name="connsiteY14369" fmla="*/ 1360591 h 2160250"/>
              <a:gd name="connsiteX14370" fmla="*/ 504709 w 12194024"/>
              <a:gd name="connsiteY14370" fmla="*/ 1374894 h 2160250"/>
              <a:gd name="connsiteX14371" fmla="*/ 939292 w 12194024"/>
              <a:gd name="connsiteY14371" fmla="*/ 1374894 h 2160250"/>
              <a:gd name="connsiteX14372" fmla="*/ 925404 w 12194024"/>
              <a:gd name="connsiteY14372" fmla="*/ 1361099 h 2160250"/>
              <a:gd name="connsiteX14373" fmla="*/ 938922 w 12194024"/>
              <a:gd name="connsiteY14373" fmla="*/ 1346934 h 2160250"/>
              <a:gd name="connsiteX14374" fmla="*/ 952672 w 12194024"/>
              <a:gd name="connsiteY14374" fmla="*/ 1360729 h 2160250"/>
              <a:gd name="connsiteX14375" fmla="*/ 939292 w 12194024"/>
              <a:gd name="connsiteY14375" fmla="*/ 1374894 h 2160250"/>
              <a:gd name="connsiteX14376" fmla="*/ 1048272 w 12194024"/>
              <a:gd name="connsiteY14376" fmla="*/ 1374894 h 2160250"/>
              <a:gd name="connsiteX14377" fmla="*/ 1034108 w 12194024"/>
              <a:gd name="connsiteY14377" fmla="*/ 1361421 h 2160250"/>
              <a:gd name="connsiteX14378" fmla="*/ 1047257 w 12194024"/>
              <a:gd name="connsiteY14378" fmla="*/ 1346934 h 2160250"/>
              <a:gd name="connsiteX14379" fmla="*/ 1061283 w 12194024"/>
              <a:gd name="connsiteY14379" fmla="*/ 1360360 h 2160250"/>
              <a:gd name="connsiteX14380" fmla="*/ 1048272 w 12194024"/>
              <a:gd name="connsiteY14380" fmla="*/ 1374894 h 2160250"/>
              <a:gd name="connsiteX14381" fmla="*/ 1374244 w 12194024"/>
              <a:gd name="connsiteY14381" fmla="*/ 1374894 h 2160250"/>
              <a:gd name="connsiteX14382" fmla="*/ 1360079 w 12194024"/>
              <a:gd name="connsiteY14382" fmla="*/ 1361421 h 2160250"/>
              <a:gd name="connsiteX14383" fmla="*/ 1373228 w 12194024"/>
              <a:gd name="connsiteY14383" fmla="*/ 1346934 h 2160250"/>
              <a:gd name="connsiteX14384" fmla="*/ 1387255 w 12194024"/>
              <a:gd name="connsiteY14384" fmla="*/ 1360360 h 2160250"/>
              <a:gd name="connsiteX14385" fmla="*/ 1374244 w 12194024"/>
              <a:gd name="connsiteY14385" fmla="*/ 1374894 h 2160250"/>
              <a:gd name="connsiteX14386" fmla="*/ 1482393 w 12194024"/>
              <a:gd name="connsiteY14386" fmla="*/ 1374894 h 2160250"/>
              <a:gd name="connsiteX14387" fmla="*/ 1468690 w 12194024"/>
              <a:gd name="connsiteY14387" fmla="*/ 1360913 h 2160250"/>
              <a:gd name="connsiteX14388" fmla="*/ 1482439 w 12194024"/>
              <a:gd name="connsiteY14388" fmla="*/ 1346934 h 2160250"/>
              <a:gd name="connsiteX14389" fmla="*/ 1495958 w 12194024"/>
              <a:gd name="connsiteY14389" fmla="*/ 1360913 h 2160250"/>
              <a:gd name="connsiteX14390" fmla="*/ 1482393 w 12194024"/>
              <a:gd name="connsiteY14390" fmla="*/ 1374894 h 2160250"/>
              <a:gd name="connsiteX14391" fmla="*/ 1808318 w 12194024"/>
              <a:gd name="connsiteY14391" fmla="*/ 1374894 h 2160250"/>
              <a:gd name="connsiteX14392" fmla="*/ 1794707 w 12194024"/>
              <a:gd name="connsiteY14392" fmla="*/ 1360822 h 2160250"/>
              <a:gd name="connsiteX14393" fmla="*/ 1808549 w 12194024"/>
              <a:gd name="connsiteY14393" fmla="*/ 1346934 h 2160250"/>
              <a:gd name="connsiteX14394" fmla="*/ 1822021 w 12194024"/>
              <a:gd name="connsiteY14394" fmla="*/ 1361006 h 2160250"/>
              <a:gd name="connsiteX14395" fmla="*/ 1808318 w 12194024"/>
              <a:gd name="connsiteY14395" fmla="*/ 1374894 h 2160250"/>
              <a:gd name="connsiteX14396" fmla="*/ 2352020 w 12194024"/>
              <a:gd name="connsiteY14396" fmla="*/ 1374894 h 2160250"/>
              <a:gd name="connsiteX14397" fmla="*/ 2338040 w 12194024"/>
              <a:gd name="connsiteY14397" fmla="*/ 1361191 h 2160250"/>
              <a:gd name="connsiteX14398" fmla="*/ 2351420 w 12194024"/>
              <a:gd name="connsiteY14398" fmla="*/ 1346888 h 2160250"/>
              <a:gd name="connsiteX14399" fmla="*/ 2365262 w 12194024"/>
              <a:gd name="connsiteY14399" fmla="*/ 1360591 h 2160250"/>
              <a:gd name="connsiteX14400" fmla="*/ 2352020 w 12194024"/>
              <a:gd name="connsiteY14400" fmla="*/ 1374894 h 2160250"/>
              <a:gd name="connsiteX14401" fmla="*/ 2460584 w 12194024"/>
              <a:gd name="connsiteY14401" fmla="*/ 1374894 h 2160250"/>
              <a:gd name="connsiteX14402" fmla="*/ 2446696 w 12194024"/>
              <a:gd name="connsiteY14402" fmla="*/ 1361099 h 2160250"/>
              <a:gd name="connsiteX14403" fmla="*/ 2460215 w 12194024"/>
              <a:gd name="connsiteY14403" fmla="*/ 1346934 h 2160250"/>
              <a:gd name="connsiteX14404" fmla="*/ 2473966 w 12194024"/>
              <a:gd name="connsiteY14404" fmla="*/ 1360729 h 2160250"/>
              <a:gd name="connsiteX14405" fmla="*/ 2460584 w 12194024"/>
              <a:gd name="connsiteY14405" fmla="*/ 1374894 h 2160250"/>
              <a:gd name="connsiteX14406" fmla="*/ 2569288 w 12194024"/>
              <a:gd name="connsiteY14406" fmla="*/ 1374894 h 2160250"/>
              <a:gd name="connsiteX14407" fmla="*/ 2555399 w 12194024"/>
              <a:gd name="connsiteY14407" fmla="*/ 1361099 h 2160250"/>
              <a:gd name="connsiteX14408" fmla="*/ 2568918 w 12194024"/>
              <a:gd name="connsiteY14408" fmla="*/ 1346934 h 2160250"/>
              <a:gd name="connsiteX14409" fmla="*/ 2582668 w 12194024"/>
              <a:gd name="connsiteY14409" fmla="*/ 1360729 h 2160250"/>
              <a:gd name="connsiteX14410" fmla="*/ 2569288 w 12194024"/>
              <a:gd name="connsiteY14410" fmla="*/ 1374894 h 2160250"/>
              <a:gd name="connsiteX14411" fmla="*/ 2677760 w 12194024"/>
              <a:gd name="connsiteY14411" fmla="*/ 1374894 h 2160250"/>
              <a:gd name="connsiteX14412" fmla="*/ 2664011 w 12194024"/>
              <a:gd name="connsiteY14412" fmla="*/ 1360913 h 2160250"/>
              <a:gd name="connsiteX14413" fmla="*/ 2677760 w 12194024"/>
              <a:gd name="connsiteY14413" fmla="*/ 1346934 h 2160250"/>
              <a:gd name="connsiteX14414" fmla="*/ 2691326 w 12194024"/>
              <a:gd name="connsiteY14414" fmla="*/ 1360913 h 2160250"/>
              <a:gd name="connsiteX14415" fmla="*/ 2677760 w 12194024"/>
              <a:gd name="connsiteY14415" fmla="*/ 1374894 h 2160250"/>
              <a:gd name="connsiteX14416" fmla="*/ 2787202 w 12194024"/>
              <a:gd name="connsiteY14416" fmla="*/ 1374894 h 2160250"/>
              <a:gd name="connsiteX14417" fmla="*/ 2772760 w 12194024"/>
              <a:gd name="connsiteY14417" fmla="*/ 1361698 h 2160250"/>
              <a:gd name="connsiteX14418" fmla="*/ 2785587 w 12194024"/>
              <a:gd name="connsiteY14418" fmla="*/ 1346934 h 2160250"/>
              <a:gd name="connsiteX14419" fmla="*/ 2799890 w 12194024"/>
              <a:gd name="connsiteY14419" fmla="*/ 1360083 h 2160250"/>
              <a:gd name="connsiteX14420" fmla="*/ 2787202 w 12194024"/>
              <a:gd name="connsiteY14420" fmla="*/ 1374894 h 2160250"/>
              <a:gd name="connsiteX14421" fmla="*/ 2895074 w 12194024"/>
              <a:gd name="connsiteY14421" fmla="*/ 1374894 h 2160250"/>
              <a:gd name="connsiteX14422" fmla="*/ 2881372 w 12194024"/>
              <a:gd name="connsiteY14422" fmla="*/ 1360913 h 2160250"/>
              <a:gd name="connsiteX14423" fmla="*/ 2895121 w 12194024"/>
              <a:gd name="connsiteY14423" fmla="*/ 1346934 h 2160250"/>
              <a:gd name="connsiteX14424" fmla="*/ 2908685 w 12194024"/>
              <a:gd name="connsiteY14424" fmla="*/ 1360913 h 2160250"/>
              <a:gd name="connsiteX14425" fmla="*/ 2895074 w 12194024"/>
              <a:gd name="connsiteY14425" fmla="*/ 1374894 h 2160250"/>
              <a:gd name="connsiteX14426" fmla="*/ 3112620 w 12194024"/>
              <a:gd name="connsiteY14426" fmla="*/ 1374894 h 2160250"/>
              <a:gd name="connsiteX14427" fmla="*/ 3098732 w 12194024"/>
              <a:gd name="connsiteY14427" fmla="*/ 1361099 h 2160250"/>
              <a:gd name="connsiteX14428" fmla="*/ 3112251 w 12194024"/>
              <a:gd name="connsiteY14428" fmla="*/ 1346934 h 2160250"/>
              <a:gd name="connsiteX14429" fmla="*/ 3126000 w 12194024"/>
              <a:gd name="connsiteY14429" fmla="*/ 1360729 h 2160250"/>
              <a:gd name="connsiteX14430" fmla="*/ 3112620 w 12194024"/>
              <a:gd name="connsiteY14430" fmla="*/ 1374894 h 2160250"/>
              <a:gd name="connsiteX14431" fmla="*/ 3221047 w 12194024"/>
              <a:gd name="connsiteY14431" fmla="*/ 1374894 h 2160250"/>
              <a:gd name="connsiteX14432" fmla="*/ 3207343 w 12194024"/>
              <a:gd name="connsiteY14432" fmla="*/ 1360913 h 2160250"/>
              <a:gd name="connsiteX14433" fmla="*/ 3221093 w 12194024"/>
              <a:gd name="connsiteY14433" fmla="*/ 1346934 h 2160250"/>
              <a:gd name="connsiteX14434" fmla="*/ 3234658 w 12194024"/>
              <a:gd name="connsiteY14434" fmla="*/ 1360913 h 2160250"/>
              <a:gd name="connsiteX14435" fmla="*/ 3221047 w 12194024"/>
              <a:gd name="connsiteY14435" fmla="*/ 1374894 h 2160250"/>
              <a:gd name="connsiteX14436" fmla="*/ 3329842 w 12194024"/>
              <a:gd name="connsiteY14436" fmla="*/ 1374894 h 2160250"/>
              <a:gd name="connsiteX14437" fmla="*/ 3316046 w 12194024"/>
              <a:gd name="connsiteY14437" fmla="*/ 1361006 h 2160250"/>
              <a:gd name="connsiteX14438" fmla="*/ 3329657 w 12194024"/>
              <a:gd name="connsiteY14438" fmla="*/ 1346934 h 2160250"/>
              <a:gd name="connsiteX14439" fmla="*/ 3343315 w 12194024"/>
              <a:gd name="connsiteY14439" fmla="*/ 1360822 h 2160250"/>
              <a:gd name="connsiteX14440" fmla="*/ 3329842 w 12194024"/>
              <a:gd name="connsiteY14440" fmla="*/ 1374894 h 2160250"/>
              <a:gd name="connsiteX14441" fmla="*/ 3438914 w 12194024"/>
              <a:gd name="connsiteY14441" fmla="*/ 1374894 h 2160250"/>
              <a:gd name="connsiteX14442" fmla="*/ 3424750 w 12194024"/>
              <a:gd name="connsiteY14442" fmla="*/ 1361421 h 2160250"/>
              <a:gd name="connsiteX14443" fmla="*/ 3437899 w 12194024"/>
              <a:gd name="connsiteY14443" fmla="*/ 1346934 h 2160250"/>
              <a:gd name="connsiteX14444" fmla="*/ 3451925 w 12194024"/>
              <a:gd name="connsiteY14444" fmla="*/ 1360360 h 2160250"/>
              <a:gd name="connsiteX14445" fmla="*/ 3438914 w 12194024"/>
              <a:gd name="connsiteY14445" fmla="*/ 1374894 h 2160250"/>
              <a:gd name="connsiteX14446" fmla="*/ 3764424 w 12194024"/>
              <a:gd name="connsiteY14446" fmla="*/ 1374894 h 2160250"/>
              <a:gd name="connsiteX14447" fmla="*/ 3750675 w 12194024"/>
              <a:gd name="connsiteY14447" fmla="*/ 1360913 h 2160250"/>
              <a:gd name="connsiteX14448" fmla="*/ 3764424 w 12194024"/>
              <a:gd name="connsiteY14448" fmla="*/ 1346934 h 2160250"/>
              <a:gd name="connsiteX14449" fmla="*/ 3777989 w 12194024"/>
              <a:gd name="connsiteY14449" fmla="*/ 1360913 h 2160250"/>
              <a:gd name="connsiteX14450" fmla="*/ 3764424 w 12194024"/>
              <a:gd name="connsiteY14450" fmla="*/ 1374894 h 2160250"/>
              <a:gd name="connsiteX14451" fmla="*/ 4090304 w 12194024"/>
              <a:gd name="connsiteY14451" fmla="*/ 1374894 h 2160250"/>
              <a:gd name="connsiteX14452" fmla="*/ 4076693 w 12194024"/>
              <a:gd name="connsiteY14452" fmla="*/ 1360822 h 2160250"/>
              <a:gd name="connsiteX14453" fmla="*/ 4090534 w 12194024"/>
              <a:gd name="connsiteY14453" fmla="*/ 1346934 h 2160250"/>
              <a:gd name="connsiteX14454" fmla="*/ 4104007 w 12194024"/>
              <a:gd name="connsiteY14454" fmla="*/ 1361006 h 2160250"/>
              <a:gd name="connsiteX14455" fmla="*/ 4090304 w 12194024"/>
              <a:gd name="connsiteY14455" fmla="*/ 1374894 h 2160250"/>
              <a:gd name="connsiteX14456" fmla="*/ 4308541 w 12194024"/>
              <a:gd name="connsiteY14456" fmla="*/ 1374894 h 2160250"/>
              <a:gd name="connsiteX14457" fmla="*/ 4294100 w 12194024"/>
              <a:gd name="connsiteY14457" fmla="*/ 1361698 h 2160250"/>
              <a:gd name="connsiteX14458" fmla="*/ 4306926 w 12194024"/>
              <a:gd name="connsiteY14458" fmla="*/ 1346934 h 2160250"/>
              <a:gd name="connsiteX14459" fmla="*/ 4321229 w 12194024"/>
              <a:gd name="connsiteY14459" fmla="*/ 1360083 h 2160250"/>
              <a:gd name="connsiteX14460" fmla="*/ 4308541 w 12194024"/>
              <a:gd name="connsiteY14460" fmla="*/ 1374894 h 2160250"/>
              <a:gd name="connsiteX14461" fmla="*/ 4416368 w 12194024"/>
              <a:gd name="connsiteY14461" fmla="*/ 1374894 h 2160250"/>
              <a:gd name="connsiteX14462" fmla="*/ 4402664 w 12194024"/>
              <a:gd name="connsiteY14462" fmla="*/ 1360913 h 2160250"/>
              <a:gd name="connsiteX14463" fmla="*/ 4416414 w 12194024"/>
              <a:gd name="connsiteY14463" fmla="*/ 1346934 h 2160250"/>
              <a:gd name="connsiteX14464" fmla="*/ 4429978 w 12194024"/>
              <a:gd name="connsiteY14464" fmla="*/ 1360913 h 2160250"/>
              <a:gd name="connsiteX14465" fmla="*/ 4416368 w 12194024"/>
              <a:gd name="connsiteY14465" fmla="*/ 1374894 h 2160250"/>
              <a:gd name="connsiteX14466" fmla="*/ 4742293 w 12194024"/>
              <a:gd name="connsiteY14466" fmla="*/ 1374894 h 2160250"/>
              <a:gd name="connsiteX14467" fmla="*/ 4728681 w 12194024"/>
              <a:gd name="connsiteY14467" fmla="*/ 1360822 h 2160250"/>
              <a:gd name="connsiteX14468" fmla="*/ 4742523 w 12194024"/>
              <a:gd name="connsiteY14468" fmla="*/ 1346934 h 2160250"/>
              <a:gd name="connsiteX14469" fmla="*/ 4755996 w 12194024"/>
              <a:gd name="connsiteY14469" fmla="*/ 1361006 h 2160250"/>
              <a:gd name="connsiteX14470" fmla="*/ 4742293 w 12194024"/>
              <a:gd name="connsiteY14470" fmla="*/ 1374894 h 2160250"/>
              <a:gd name="connsiteX14471" fmla="*/ 4851365 w 12194024"/>
              <a:gd name="connsiteY14471" fmla="*/ 1374894 h 2160250"/>
              <a:gd name="connsiteX14472" fmla="*/ 4837385 w 12194024"/>
              <a:gd name="connsiteY14472" fmla="*/ 1361191 h 2160250"/>
              <a:gd name="connsiteX14473" fmla="*/ 4850812 w 12194024"/>
              <a:gd name="connsiteY14473" fmla="*/ 1346934 h 2160250"/>
              <a:gd name="connsiteX14474" fmla="*/ 4864654 w 12194024"/>
              <a:gd name="connsiteY14474" fmla="*/ 1360637 h 2160250"/>
              <a:gd name="connsiteX14475" fmla="*/ 4851365 w 12194024"/>
              <a:gd name="connsiteY14475" fmla="*/ 1374894 h 2160250"/>
              <a:gd name="connsiteX14476" fmla="*/ 5720577 w 12194024"/>
              <a:gd name="connsiteY14476" fmla="*/ 1374894 h 2160250"/>
              <a:gd name="connsiteX14477" fmla="*/ 5706689 w 12194024"/>
              <a:gd name="connsiteY14477" fmla="*/ 1361099 h 2160250"/>
              <a:gd name="connsiteX14478" fmla="*/ 5720207 w 12194024"/>
              <a:gd name="connsiteY14478" fmla="*/ 1346934 h 2160250"/>
              <a:gd name="connsiteX14479" fmla="*/ 5733957 w 12194024"/>
              <a:gd name="connsiteY14479" fmla="*/ 1360729 h 2160250"/>
              <a:gd name="connsiteX14480" fmla="*/ 5720577 w 12194024"/>
              <a:gd name="connsiteY14480" fmla="*/ 1374894 h 2160250"/>
              <a:gd name="connsiteX14481" fmla="*/ 5937614 w 12194024"/>
              <a:gd name="connsiteY14481" fmla="*/ 1374894 h 2160250"/>
              <a:gd name="connsiteX14482" fmla="*/ 5924003 w 12194024"/>
              <a:gd name="connsiteY14482" fmla="*/ 1360822 h 2160250"/>
              <a:gd name="connsiteX14483" fmla="*/ 5937845 w 12194024"/>
              <a:gd name="connsiteY14483" fmla="*/ 1346934 h 2160250"/>
              <a:gd name="connsiteX14484" fmla="*/ 5951317 w 12194024"/>
              <a:gd name="connsiteY14484" fmla="*/ 1361006 h 2160250"/>
              <a:gd name="connsiteX14485" fmla="*/ 5937614 w 12194024"/>
              <a:gd name="connsiteY14485" fmla="*/ 1374894 h 2160250"/>
              <a:gd name="connsiteX14486" fmla="*/ 6584684 w 12194024"/>
              <a:gd name="connsiteY14486" fmla="*/ 1374894 h 2160250"/>
              <a:gd name="connsiteX14487" fmla="*/ 6570704 w 12194024"/>
              <a:gd name="connsiteY14487" fmla="*/ 1361191 h 2160250"/>
              <a:gd name="connsiteX14488" fmla="*/ 6584085 w 12194024"/>
              <a:gd name="connsiteY14488" fmla="*/ 1346888 h 2160250"/>
              <a:gd name="connsiteX14489" fmla="*/ 6597926 w 12194024"/>
              <a:gd name="connsiteY14489" fmla="*/ 1360591 h 2160250"/>
              <a:gd name="connsiteX14490" fmla="*/ 6584684 w 12194024"/>
              <a:gd name="connsiteY14490" fmla="*/ 1374894 h 2160250"/>
              <a:gd name="connsiteX14491" fmla="*/ 7019267 w 12194024"/>
              <a:gd name="connsiteY14491" fmla="*/ 1374894 h 2160250"/>
              <a:gd name="connsiteX14492" fmla="*/ 7005379 w 12194024"/>
              <a:gd name="connsiteY14492" fmla="*/ 1361099 h 2160250"/>
              <a:gd name="connsiteX14493" fmla="*/ 7018898 w 12194024"/>
              <a:gd name="connsiteY14493" fmla="*/ 1346934 h 2160250"/>
              <a:gd name="connsiteX14494" fmla="*/ 7032648 w 12194024"/>
              <a:gd name="connsiteY14494" fmla="*/ 1360730 h 2160250"/>
              <a:gd name="connsiteX14495" fmla="*/ 7019267 w 12194024"/>
              <a:gd name="connsiteY14495" fmla="*/ 1374894 h 2160250"/>
              <a:gd name="connsiteX14496" fmla="*/ 7128247 w 12194024"/>
              <a:gd name="connsiteY14496" fmla="*/ 1374894 h 2160250"/>
              <a:gd name="connsiteX14497" fmla="*/ 7114082 w 12194024"/>
              <a:gd name="connsiteY14497" fmla="*/ 1361422 h 2160250"/>
              <a:gd name="connsiteX14498" fmla="*/ 7127232 w 12194024"/>
              <a:gd name="connsiteY14498" fmla="*/ 1346934 h 2160250"/>
              <a:gd name="connsiteX14499" fmla="*/ 7141258 w 12194024"/>
              <a:gd name="connsiteY14499" fmla="*/ 1360360 h 2160250"/>
              <a:gd name="connsiteX14500" fmla="*/ 7128247 w 12194024"/>
              <a:gd name="connsiteY14500" fmla="*/ 1374894 h 2160250"/>
              <a:gd name="connsiteX14501" fmla="*/ 7454219 w 12194024"/>
              <a:gd name="connsiteY14501" fmla="*/ 1374894 h 2160250"/>
              <a:gd name="connsiteX14502" fmla="*/ 7440054 w 12194024"/>
              <a:gd name="connsiteY14502" fmla="*/ 1361422 h 2160250"/>
              <a:gd name="connsiteX14503" fmla="*/ 7453203 w 12194024"/>
              <a:gd name="connsiteY14503" fmla="*/ 1346934 h 2160250"/>
              <a:gd name="connsiteX14504" fmla="*/ 7467229 w 12194024"/>
              <a:gd name="connsiteY14504" fmla="*/ 1360360 h 2160250"/>
              <a:gd name="connsiteX14505" fmla="*/ 7454219 w 12194024"/>
              <a:gd name="connsiteY14505" fmla="*/ 1374894 h 2160250"/>
              <a:gd name="connsiteX14506" fmla="*/ 7562368 w 12194024"/>
              <a:gd name="connsiteY14506" fmla="*/ 1374894 h 2160250"/>
              <a:gd name="connsiteX14507" fmla="*/ 7548665 w 12194024"/>
              <a:gd name="connsiteY14507" fmla="*/ 1360914 h 2160250"/>
              <a:gd name="connsiteX14508" fmla="*/ 7562415 w 12194024"/>
              <a:gd name="connsiteY14508" fmla="*/ 1346934 h 2160250"/>
              <a:gd name="connsiteX14509" fmla="*/ 7575933 w 12194024"/>
              <a:gd name="connsiteY14509" fmla="*/ 1360914 h 2160250"/>
              <a:gd name="connsiteX14510" fmla="*/ 7562368 w 12194024"/>
              <a:gd name="connsiteY14510" fmla="*/ 1374894 h 2160250"/>
              <a:gd name="connsiteX14511" fmla="*/ 7888293 w 12194024"/>
              <a:gd name="connsiteY14511" fmla="*/ 1374894 h 2160250"/>
              <a:gd name="connsiteX14512" fmla="*/ 7874683 w 12194024"/>
              <a:gd name="connsiteY14512" fmla="*/ 1360822 h 2160250"/>
              <a:gd name="connsiteX14513" fmla="*/ 7888524 w 12194024"/>
              <a:gd name="connsiteY14513" fmla="*/ 1346934 h 2160250"/>
              <a:gd name="connsiteX14514" fmla="*/ 7901996 w 12194024"/>
              <a:gd name="connsiteY14514" fmla="*/ 1361006 h 2160250"/>
              <a:gd name="connsiteX14515" fmla="*/ 7888293 w 12194024"/>
              <a:gd name="connsiteY14515" fmla="*/ 1374894 h 2160250"/>
              <a:gd name="connsiteX14516" fmla="*/ 8431995 w 12194024"/>
              <a:gd name="connsiteY14516" fmla="*/ 1374894 h 2160250"/>
              <a:gd name="connsiteX14517" fmla="*/ 8418015 w 12194024"/>
              <a:gd name="connsiteY14517" fmla="*/ 1361191 h 2160250"/>
              <a:gd name="connsiteX14518" fmla="*/ 8431395 w 12194024"/>
              <a:gd name="connsiteY14518" fmla="*/ 1346888 h 2160250"/>
              <a:gd name="connsiteX14519" fmla="*/ 8445237 w 12194024"/>
              <a:gd name="connsiteY14519" fmla="*/ 1360591 h 2160250"/>
              <a:gd name="connsiteX14520" fmla="*/ 8431995 w 12194024"/>
              <a:gd name="connsiteY14520" fmla="*/ 1374894 h 2160250"/>
              <a:gd name="connsiteX14521" fmla="*/ 8540560 w 12194024"/>
              <a:gd name="connsiteY14521" fmla="*/ 1374894 h 2160250"/>
              <a:gd name="connsiteX14522" fmla="*/ 8526671 w 12194024"/>
              <a:gd name="connsiteY14522" fmla="*/ 1361099 h 2160250"/>
              <a:gd name="connsiteX14523" fmla="*/ 8540191 w 12194024"/>
              <a:gd name="connsiteY14523" fmla="*/ 1346934 h 2160250"/>
              <a:gd name="connsiteX14524" fmla="*/ 8553940 w 12194024"/>
              <a:gd name="connsiteY14524" fmla="*/ 1360730 h 2160250"/>
              <a:gd name="connsiteX14525" fmla="*/ 8540560 w 12194024"/>
              <a:gd name="connsiteY14525" fmla="*/ 1374894 h 2160250"/>
              <a:gd name="connsiteX14526" fmla="*/ 8649264 w 12194024"/>
              <a:gd name="connsiteY14526" fmla="*/ 1374894 h 2160250"/>
              <a:gd name="connsiteX14527" fmla="*/ 8635375 w 12194024"/>
              <a:gd name="connsiteY14527" fmla="*/ 1361099 h 2160250"/>
              <a:gd name="connsiteX14528" fmla="*/ 8648893 w 12194024"/>
              <a:gd name="connsiteY14528" fmla="*/ 1346934 h 2160250"/>
              <a:gd name="connsiteX14529" fmla="*/ 8662644 w 12194024"/>
              <a:gd name="connsiteY14529" fmla="*/ 1360730 h 2160250"/>
              <a:gd name="connsiteX14530" fmla="*/ 8649264 w 12194024"/>
              <a:gd name="connsiteY14530" fmla="*/ 1374894 h 2160250"/>
              <a:gd name="connsiteX14531" fmla="*/ 8757735 w 12194024"/>
              <a:gd name="connsiteY14531" fmla="*/ 1374894 h 2160250"/>
              <a:gd name="connsiteX14532" fmla="*/ 8743986 w 12194024"/>
              <a:gd name="connsiteY14532" fmla="*/ 1360914 h 2160250"/>
              <a:gd name="connsiteX14533" fmla="*/ 8757735 w 12194024"/>
              <a:gd name="connsiteY14533" fmla="*/ 1346934 h 2160250"/>
              <a:gd name="connsiteX14534" fmla="*/ 8771301 w 12194024"/>
              <a:gd name="connsiteY14534" fmla="*/ 1360914 h 2160250"/>
              <a:gd name="connsiteX14535" fmla="*/ 8757735 w 12194024"/>
              <a:gd name="connsiteY14535" fmla="*/ 1374894 h 2160250"/>
              <a:gd name="connsiteX14536" fmla="*/ 8867177 w 12194024"/>
              <a:gd name="connsiteY14536" fmla="*/ 1374894 h 2160250"/>
              <a:gd name="connsiteX14537" fmla="*/ 8852735 w 12194024"/>
              <a:gd name="connsiteY14537" fmla="*/ 1361698 h 2160250"/>
              <a:gd name="connsiteX14538" fmla="*/ 8865561 w 12194024"/>
              <a:gd name="connsiteY14538" fmla="*/ 1346934 h 2160250"/>
              <a:gd name="connsiteX14539" fmla="*/ 8879865 w 12194024"/>
              <a:gd name="connsiteY14539" fmla="*/ 1360083 h 2160250"/>
              <a:gd name="connsiteX14540" fmla="*/ 8867177 w 12194024"/>
              <a:gd name="connsiteY14540" fmla="*/ 1374894 h 2160250"/>
              <a:gd name="connsiteX14541" fmla="*/ 8975049 w 12194024"/>
              <a:gd name="connsiteY14541" fmla="*/ 1374894 h 2160250"/>
              <a:gd name="connsiteX14542" fmla="*/ 8961346 w 12194024"/>
              <a:gd name="connsiteY14542" fmla="*/ 1360914 h 2160250"/>
              <a:gd name="connsiteX14543" fmla="*/ 8975095 w 12194024"/>
              <a:gd name="connsiteY14543" fmla="*/ 1346934 h 2160250"/>
              <a:gd name="connsiteX14544" fmla="*/ 8988661 w 12194024"/>
              <a:gd name="connsiteY14544" fmla="*/ 1360914 h 2160250"/>
              <a:gd name="connsiteX14545" fmla="*/ 8975049 w 12194024"/>
              <a:gd name="connsiteY14545" fmla="*/ 1374894 h 2160250"/>
              <a:gd name="connsiteX14546" fmla="*/ 9192595 w 12194024"/>
              <a:gd name="connsiteY14546" fmla="*/ 1374894 h 2160250"/>
              <a:gd name="connsiteX14547" fmla="*/ 9178707 w 12194024"/>
              <a:gd name="connsiteY14547" fmla="*/ 1361099 h 2160250"/>
              <a:gd name="connsiteX14548" fmla="*/ 9192226 w 12194024"/>
              <a:gd name="connsiteY14548" fmla="*/ 1346934 h 2160250"/>
              <a:gd name="connsiteX14549" fmla="*/ 9205975 w 12194024"/>
              <a:gd name="connsiteY14549" fmla="*/ 1360730 h 2160250"/>
              <a:gd name="connsiteX14550" fmla="*/ 9192595 w 12194024"/>
              <a:gd name="connsiteY14550" fmla="*/ 1374894 h 2160250"/>
              <a:gd name="connsiteX14551" fmla="*/ 9301021 w 12194024"/>
              <a:gd name="connsiteY14551" fmla="*/ 1374894 h 2160250"/>
              <a:gd name="connsiteX14552" fmla="*/ 9287318 w 12194024"/>
              <a:gd name="connsiteY14552" fmla="*/ 1360914 h 2160250"/>
              <a:gd name="connsiteX14553" fmla="*/ 9301068 w 12194024"/>
              <a:gd name="connsiteY14553" fmla="*/ 1346934 h 2160250"/>
              <a:gd name="connsiteX14554" fmla="*/ 9314632 w 12194024"/>
              <a:gd name="connsiteY14554" fmla="*/ 1360914 h 2160250"/>
              <a:gd name="connsiteX14555" fmla="*/ 9301021 w 12194024"/>
              <a:gd name="connsiteY14555" fmla="*/ 1374894 h 2160250"/>
              <a:gd name="connsiteX14556" fmla="*/ 9409817 w 12194024"/>
              <a:gd name="connsiteY14556" fmla="*/ 1374894 h 2160250"/>
              <a:gd name="connsiteX14557" fmla="*/ 9396022 w 12194024"/>
              <a:gd name="connsiteY14557" fmla="*/ 1361006 h 2160250"/>
              <a:gd name="connsiteX14558" fmla="*/ 9409633 w 12194024"/>
              <a:gd name="connsiteY14558" fmla="*/ 1346934 h 2160250"/>
              <a:gd name="connsiteX14559" fmla="*/ 9423290 w 12194024"/>
              <a:gd name="connsiteY14559" fmla="*/ 1360822 h 2160250"/>
              <a:gd name="connsiteX14560" fmla="*/ 9409817 w 12194024"/>
              <a:gd name="connsiteY14560" fmla="*/ 1374894 h 2160250"/>
              <a:gd name="connsiteX14561" fmla="*/ 9518890 w 12194024"/>
              <a:gd name="connsiteY14561" fmla="*/ 1374894 h 2160250"/>
              <a:gd name="connsiteX14562" fmla="*/ 9504725 w 12194024"/>
              <a:gd name="connsiteY14562" fmla="*/ 1361422 h 2160250"/>
              <a:gd name="connsiteX14563" fmla="*/ 9517875 w 12194024"/>
              <a:gd name="connsiteY14563" fmla="*/ 1346934 h 2160250"/>
              <a:gd name="connsiteX14564" fmla="*/ 9531901 w 12194024"/>
              <a:gd name="connsiteY14564" fmla="*/ 1360360 h 2160250"/>
              <a:gd name="connsiteX14565" fmla="*/ 9518890 w 12194024"/>
              <a:gd name="connsiteY14565" fmla="*/ 1374894 h 2160250"/>
              <a:gd name="connsiteX14566" fmla="*/ 9844400 w 12194024"/>
              <a:gd name="connsiteY14566" fmla="*/ 1374894 h 2160250"/>
              <a:gd name="connsiteX14567" fmla="*/ 9830650 w 12194024"/>
              <a:gd name="connsiteY14567" fmla="*/ 1360914 h 2160250"/>
              <a:gd name="connsiteX14568" fmla="*/ 9844400 w 12194024"/>
              <a:gd name="connsiteY14568" fmla="*/ 1346934 h 2160250"/>
              <a:gd name="connsiteX14569" fmla="*/ 9857964 w 12194024"/>
              <a:gd name="connsiteY14569" fmla="*/ 1360914 h 2160250"/>
              <a:gd name="connsiteX14570" fmla="*/ 9844400 w 12194024"/>
              <a:gd name="connsiteY14570" fmla="*/ 1374894 h 2160250"/>
              <a:gd name="connsiteX14571" fmla="*/ 10170279 w 12194024"/>
              <a:gd name="connsiteY14571" fmla="*/ 1374894 h 2160250"/>
              <a:gd name="connsiteX14572" fmla="*/ 10156668 w 12194024"/>
              <a:gd name="connsiteY14572" fmla="*/ 1360822 h 2160250"/>
              <a:gd name="connsiteX14573" fmla="*/ 10170509 w 12194024"/>
              <a:gd name="connsiteY14573" fmla="*/ 1346934 h 2160250"/>
              <a:gd name="connsiteX14574" fmla="*/ 10183982 w 12194024"/>
              <a:gd name="connsiteY14574" fmla="*/ 1361006 h 2160250"/>
              <a:gd name="connsiteX14575" fmla="*/ 10170279 w 12194024"/>
              <a:gd name="connsiteY14575" fmla="*/ 1374894 h 2160250"/>
              <a:gd name="connsiteX14576" fmla="*/ 10388516 w 12194024"/>
              <a:gd name="connsiteY14576" fmla="*/ 1374894 h 2160250"/>
              <a:gd name="connsiteX14577" fmla="*/ 10374075 w 12194024"/>
              <a:gd name="connsiteY14577" fmla="*/ 1361698 h 2160250"/>
              <a:gd name="connsiteX14578" fmla="*/ 10386901 w 12194024"/>
              <a:gd name="connsiteY14578" fmla="*/ 1346934 h 2160250"/>
              <a:gd name="connsiteX14579" fmla="*/ 10401204 w 12194024"/>
              <a:gd name="connsiteY14579" fmla="*/ 1360083 h 2160250"/>
              <a:gd name="connsiteX14580" fmla="*/ 10388516 w 12194024"/>
              <a:gd name="connsiteY14580" fmla="*/ 1374894 h 2160250"/>
              <a:gd name="connsiteX14581" fmla="*/ 10496343 w 12194024"/>
              <a:gd name="connsiteY14581" fmla="*/ 1374894 h 2160250"/>
              <a:gd name="connsiteX14582" fmla="*/ 10482639 w 12194024"/>
              <a:gd name="connsiteY14582" fmla="*/ 1360914 h 2160250"/>
              <a:gd name="connsiteX14583" fmla="*/ 10496389 w 12194024"/>
              <a:gd name="connsiteY14583" fmla="*/ 1346934 h 2160250"/>
              <a:gd name="connsiteX14584" fmla="*/ 10509954 w 12194024"/>
              <a:gd name="connsiteY14584" fmla="*/ 1360914 h 2160250"/>
              <a:gd name="connsiteX14585" fmla="*/ 10496343 w 12194024"/>
              <a:gd name="connsiteY14585" fmla="*/ 1374894 h 2160250"/>
              <a:gd name="connsiteX14586" fmla="*/ 10822267 w 12194024"/>
              <a:gd name="connsiteY14586" fmla="*/ 1374894 h 2160250"/>
              <a:gd name="connsiteX14587" fmla="*/ 10808656 w 12194024"/>
              <a:gd name="connsiteY14587" fmla="*/ 1360822 h 2160250"/>
              <a:gd name="connsiteX14588" fmla="*/ 10822498 w 12194024"/>
              <a:gd name="connsiteY14588" fmla="*/ 1346934 h 2160250"/>
              <a:gd name="connsiteX14589" fmla="*/ 10835971 w 12194024"/>
              <a:gd name="connsiteY14589" fmla="*/ 1361006 h 2160250"/>
              <a:gd name="connsiteX14590" fmla="*/ 10822267 w 12194024"/>
              <a:gd name="connsiteY14590" fmla="*/ 1374894 h 2160250"/>
              <a:gd name="connsiteX14591" fmla="*/ 10931340 w 12194024"/>
              <a:gd name="connsiteY14591" fmla="*/ 1374894 h 2160250"/>
              <a:gd name="connsiteX14592" fmla="*/ 10917360 w 12194024"/>
              <a:gd name="connsiteY14592" fmla="*/ 1361191 h 2160250"/>
              <a:gd name="connsiteX14593" fmla="*/ 10930786 w 12194024"/>
              <a:gd name="connsiteY14593" fmla="*/ 1346934 h 2160250"/>
              <a:gd name="connsiteX14594" fmla="*/ 10944629 w 12194024"/>
              <a:gd name="connsiteY14594" fmla="*/ 1360637 h 2160250"/>
              <a:gd name="connsiteX14595" fmla="*/ 10931340 w 12194024"/>
              <a:gd name="connsiteY14595" fmla="*/ 1374894 h 2160250"/>
              <a:gd name="connsiteX14596" fmla="*/ 11800552 w 12194024"/>
              <a:gd name="connsiteY14596" fmla="*/ 1374894 h 2160250"/>
              <a:gd name="connsiteX14597" fmla="*/ 11786663 w 12194024"/>
              <a:gd name="connsiteY14597" fmla="*/ 1361099 h 2160250"/>
              <a:gd name="connsiteX14598" fmla="*/ 11800182 w 12194024"/>
              <a:gd name="connsiteY14598" fmla="*/ 1346934 h 2160250"/>
              <a:gd name="connsiteX14599" fmla="*/ 11813931 w 12194024"/>
              <a:gd name="connsiteY14599" fmla="*/ 1360730 h 2160250"/>
              <a:gd name="connsiteX14600" fmla="*/ 11800552 w 12194024"/>
              <a:gd name="connsiteY14600" fmla="*/ 1374894 h 2160250"/>
              <a:gd name="connsiteX14601" fmla="*/ 12017589 w 12194024"/>
              <a:gd name="connsiteY14601" fmla="*/ 1374894 h 2160250"/>
              <a:gd name="connsiteX14602" fmla="*/ 12003978 w 12194024"/>
              <a:gd name="connsiteY14602" fmla="*/ 1360822 h 2160250"/>
              <a:gd name="connsiteX14603" fmla="*/ 12017819 w 12194024"/>
              <a:gd name="connsiteY14603" fmla="*/ 1346934 h 2160250"/>
              <a:gd name="connsiteX14604" fmla="*/ 12031292 w 12194024"/>
              <a:gd name="connsiteY14604" fmla="*/ 1361006 h 2160250"/>
              <a:gd name="connsiteX14605" fmla="*/ 12017589 w 12194024"/>
              <a:gd name="connsiteY14605" fmla="*/ 1374894 h 2160250"/>
              <a:gd name="connsiteX14606" fmla="*/ 179291 w 12194024"/>
              <a:gd name="connsiteY14606" fmla="*/ 1374940 h 2160250"/>
              <a:gd name="connsiteX14607" fmla="*/ 164758 w 12194024"/>
              <a:gd name="connsiteY14607" fmla="*/ 1361790 h 2160250"/>
              <a:gd name="connsiteX14608" fmla="*/ 177538 w 12194024"/>
              <a:gd name="connsiteY14608" fmla="*/ 1346934 h 2160250"/>
              <a:gd name="connsiteX14609" fmla="*/ 191887 w 12194024"/>
              <a:gd name="connsiteY14609" fmla="*/ 1360037 h 2160250"/>
              <a:gd name="connsiteX14610" fmla="*/ 179291 w 12194024"/>
              <a:gd name="connsiteY14610" fmla="*/ 1374940 h 2160250"/>
              <a:gd name="connsiteX14611" fmla="*/ 287995 w 12194024"/>
              <a:gd name="connsiteY14611" fmla="*/ 1374940 h 2160250"/>
              <a:gd name="connsiteX14612" fmla="*/ 273461 w 12194024"/>
              <a:gd name="connsiteY14612" fmla="*/ 1361790 h 2160250"/>
              <a:gd name="connsiteX14613" fmla="*/ 286242 w 12194024"/>
              <a:gd name="connsiteY14613" fmla="*/ 1346934 h 2160250"/>
              <a:gd name="connsiteX14614" fmla="*/ 300591 w 12194024"/>
              <a:gd name="connsiteY14614" fmla="*/ 1360037 h 2160250"/>
              <a:gd name="connsiteX14615" fmla="*/ 287995 w 12194024"/>
              <a:gd name="connsiteY14615" fmla="*/ 1374940 h 2160250"/>
              <a:gd name="connsiteX14616" fmla="*/ 1700722 w 12194024"/>
              <a:gd name="connsiteY14616" fmla="*/ 1374940 h 2160250"/>
              <a:gd name="connsiteX14617" fmla="*/ 1686142 w 12194024"/>
              <a:gd name="connsiteY14617" fmla="*/ 1361883 h 2160250"/>
              <a:gd name="connsiteX14618" fmla="*/ 1698784 w 12194024"/>
              <a:gd name="connsiteY14618" fmla="*/ 1346934 h 2160250"/>
              <a:gd name="connsiteX14619" fmla="*/ 1713226 w 12194024"/>
              <a:gd name="connsiteY14619" fmla="*/ 1359945 h 2160250"/>
              <a:gd name="connsiteX14620" fmla="*/ 1700722 w 12194024"/>
              <a:gd name="connsiteY14620" fmla="*/ 1374940 h 2160250"/>
              <a:gd name="connsiteX14621" fmla="*/ 4634328 w 12194024"/>
              <a:gd name="connsiteY14621" fmla="*/ 1374940 h 2160250"/>
              <a:gd name="connsiteX14622" fmla="*/ 4620071 w 12194024"/>
              <a:gd name="connsiteY14622" fmla="*/ 1361514 h 2160250"/>
              <a:gd name="connsiteX14623" fmla="*/ 4633128 w 12194024"/>
              <a:gd name="connsiteY14623" fmla="*/ 1346934 h 2160250"/>
              <a:gd name="connsiteX14624" fmla="*/ 4647247 w 12194024"/>
              <a:gd name="connsiteY14624" fmla="*/ 1360314 h 2160250"/>
              <a:gd name="connsiteX14625" fmla="*/ 4634328 w 12194024"/>
              <a:gd name="connsiteY14625" fmla="*/ 1374940 h 2160250"/>
              <a:gd name="connsiteX14626" fmla="*/ 4960346 w 12194024"/>
              <a:gd name="connsiteY14626" fmla="*/ 1374940 h 2160250"/>
              <a:gd name="connsiteX14627" fmla="*/ 4946088 w 12194024"/>
              <a:gd name="connsiteY14627" fmla="*/ 1361514 h 2160250"/>
              <a:gd name="connsiteX14628" fmla="*/ 4959146 w 12194024"/>
              <a:gd name="connsiteY14628" fmla="*/ 1346934 h 2160250"/>
              <a:gd name="connsiteX14629" fmla="*/ 4973264 w 12194024"/>
              <a:gd name="connsiteY14629" fmla="*/ 1360314 h 2160250"/>
              <a:gd name="connsiteX14630" fmla="*/ 4960346 w 12194024"/>
              <a:gd name="connsiteY14630" fmla="*/ 1374940 h 2160250"/>
              <a:gd name="connsiteX14631" fmla="*/ 5829926 w 12194024"/>
              <a:gd name="connsiteY14631" fmla="*/ 1374940 h 2160250"/>
              <a:gd name="connsiteX14632" fmla="*/ 5815392 w 12194024"/>
              <a:gd name="connsiteY14632" fmla="*/ 1361790 h 2160250"/>
              <a:gd name="connsiteX14633" fmla="*/ 5828173 w 12194024"/>
              <a:gd name="connsiteY14633" fmla="*/ 1346934 h 2160250"/>
              <a:gd name="connsiteX14634" fmla="*/ 5842522 w 12194024"/>
              <a:gd name="connsiteY14634" fmla="*/ 1360037 h 2160250"/>
              <a:gd name="connsiteX14635" fmla="*/ 5829926 w 12194024"/>
              <a:gd name="connsiteY14635" fmla="*/ 1374940 h 2160250"/>
              <a:gd name="connsiteX14636" fmla="*/ 6047286 w 12194024"/>
              <a:gd name="connsiteY14636" fmla="*/ 1374940 h 2160250"/>
              <a:gd name="connsiteX14637" fmla="*/ 6032752 w 12194024"/>
              <a:gd name="connsiteY14637" fmla="*/ 1361790 h 2160250"/>
              <a:gd name="connsiteX14638" fmla="*/ 6045533 w 12194024"/>
              <a:gd name="connsiteY14638" fmla="*/ 1346934 h 2160250"/>
              <a:gd name="connsiteX14639" fmla="*/ 6059882 w 12194024"/>
              <a:gd name="connsiteY14639" fmla="*/ 1360037 h 2160250"/>
              <a:gd name="connsiteX14640" fmla="*/ 6047286 w 12194024"/>
              <a:gd name="connsiteY14640" fmla="*/ 1374940 h 2160250"/>
              <a:gd name="connsiteX14641" fmla="*/ 6259266 w 12194024"/>
              <a:gd name="connsiteY14641" fmla="*/ 1374940 h 2160250"/>
              <a:gd name="connsiteX14642" fmla="*/ 6244733 w 12194024"/>
              <a:gd name="connsiteY14642" fmla="*/ 1361790 h 2160250"/>
              <a:gd name="connsiteX14643" fmla="*/ 6257513 w 12194024"/>
              <a:gd name="connsiteY14643" fmla="*/ 1346934 h 2160250"/>
              <a:gd name="connsiteX14644" fmla="*/ 6271863 w 12194024"/>
              <a:gd name="connsiteY14644" fmla="*/ 1360037 h 2160250"/>
              <a:gd name="connsiteX14645" fmla="*/ 6259266 w 12194024"/>
              <a:gd name="connsiteY14645" fmla="*/ 1374940 h 2160250"/>
              <a:gd name="connsiteX14646" fmla="*/ 6367970 w 12194024"/>
              <a:gd name="connsiteY14646" fmla="*/ 1374940 h 2160250"/>
              <a:gd name="connsiteX14647" fmla="*/ 6353435 w 12194024"/>
              <a:gd name="connsiteY14647" fmla="*/ 1361790 h 2160250"/>
              <a:gd name="connsiteX14648" fmla="*/ 6366217 w 12194024"/>
              <a:gd name="connsiteY14648" fmla="*/ 1346934 h 2160250"/>
              <a:gd name="connsiteX14649" fmla="*/ 6380566 w 12194024"/>
              <a:gd name="connsiteY14649" fmla="*/ 1360037 h 2160250"/>
              <a:gd name="connsiteX14650" fmla="*/ 6367970 w 12194024"/>
              <a:gd name="connsiteY14650" fmla="*/ 1374940 h 2160250"/>
              <a:gd name="connsiteX14651" fmla="*/ 7780698 w 12194024"/>
              <a:gd name="connsiteY14651" fmla="*/ 1374940 h 2160250"/>
              <a:gd name="connsiteX14652" fmla="*/ 7766117 w 12194024"/>
              <a:gd name="connsiteY14652" fmla="*/ 1361883 h 2160250"/>
              <a:gd name="connsiteX14653" fmla="*/ 7778759 w 12194024"/>
              <a:gd name="connsiteY14653" fmla="*/ 1346934 h 2160250"/>
              <a:gd name="connsiteX14654" fmla="*/ 7793202 w 12194024"/>
              <a:gd name="connsiteY14654" fmla="*/ 1359945 h 2160250"/>
              <a:gd name="connsiteX14655" fmla="*/ 7780698 w 12194024"/>
              <a:gd name="connsiteY14655" fmla="*/ 1374940 h 2160250"/>
              <a:gd name="connsiteX14656" fmla="*/ 10714303 w 12194024"/>
              <a:gd name="connsiteY14656" fmla="*/ 1374940 h 2160250"/>
              <a:gd name="connsiteX14657" fmla="*/ 10700045 w 12194024"/>
              <a:gd name="connsiteY14657" fmla="*/ 1361514 h 2160250"/>
              <a:gd name="connsiteX14658" fmla="*/ 10713102 w 12194024"/>
              <a:gd name="connsiteY14658" fmla="*/ 1346934 h 2160250"/>
              <a:gd name="connsiteX14659" fmla="*/ 10727221 w 12194024"/>
              <a:gd name="connsiteY14659" fmla="*/ 1360314 h 2160250"/>
              <a:gd name="connsiteX14660" fmla="*/ 10714303 w 12194024"/>
              <a:gd name="connsiteY14660" fmla="*/ 1374940 h 2160250"/>
              <a:gd name="connsiteX14661" fmla="*/ 11040320 w 12194024"/>
              <a:gd name="connsiteY14661" fmla="*/ 1374940 h 2160250"/>
              <a:gd name="connsiteX14662" fmla="*/ 11026063 w 12194024"/>
              <a:gd name="connsiteY14662" fmla="*/ 1361514 h 2160250"/>
              <a:gd name="connsiteX14663" fmla="*/ 11039121 w 12194024"/>
              <a:gd name="connsiteY14663" fmla="*/ 1346934 h 2160250"/>
              <a:gd name="connsiteX14664" fmla="*/ 11053239 w 12194024"/>
              <a:gd name="connsiteY14664" fmla="*/ 1360314 h 2160250"/>
              <a:gd name="connsiteX14665" fmla="*/ 11040320 w 12194024"/>
              <a:gd name="connsiteY14665" fmla="*/ 1374940 h 2160250"/>
              <a:gd name="connsiteX14666" fmla="*/ 11909900 w 12194024"/>
              <a:gd name="connsiteY14666" fmla="*/ 1374940 h 2160250"/>
              <a:gd name="connsiteX14667" fmla="*/ 11895367 w 12194024"/>
              <a:gd name="connsiteY14667" fmla="*/ 1361791 h 2160250"/>
              <a:gd name="connsiteX14668" fmla="*/ 11908147 w 12194024"/>
              <a:gd name="connsiteY14668" fmla="*/ 1346934 h 2160250"/>
              <a:gd name="connsiteX14669" fmla="*/ 11922496 w 12194024"/>
              <a:gd name="connsiteY14669" fmla="*/ 1360037 h 2160250"/>
              <a:gd name="connsiteX14670" fmla="*/ 11909900 w 12194024"/>
              <a:gd name="connsiteY14670" fmla="*/ 1374940 h 2160250"/>
              <a:gd name="connsiteX14671" fmla="*/ 12127261 w 12194024"/>
              <a:gd name="connsiteY14671" fmla="*/ 1374940 h 2160250"/>
              <a:gd name="connsiteX14672" fmla="*/ 12112728 w 12194024"/>
              <a:gd name="connsiteY14672" fmla="*/ 1361791 h 2160250"/>
              <a:gd name="connsiteX14673" fmla="*/ 12125508 w 12194024"/>
              <a:gd name="connsiteY14673" fmla="*/ 1346934 h 2160250"/>
              <a:gd name="connsiteX14674" fmla="*/ 12139857 w 12194024"/>
              <a:gd name="connsiteY14674" fmla="*/ 1360037 h 2160250"/>
              <a:gd name="connsiteX14675" fmla="*/ 12127261 w 12194024"/>
              <a:gd name="connsiteY14675" fmla="*/ 1374940 h 2160250"/>
              <a:gd name="connsiteX14676" fmla="*/ 560352 w 12194024"/>
              <a:gd name="connsiteY14676" fmla="*/ 1429015 h 2160250"/>
              <a:gd name="connsiteX14677" fmla="*/ 544527 w 12194024"/>
              <a:gd name="connsiteY14677" fmla="*/ 1415219 h 2160250"/>
              <a:gd name="connsiteX14678" fmla="*/ 558323 w 12194024"/>
              <a:gd name="connsiteY14678" fmla="*/ 1401470 h 2160250"/>
              <a:gd name="connsiteX14679" fmla="*/ 572994 w 12194024"/>
              <a:gd name="connsiteY14679" fmla="*/ 1414250 h 2160250"/>
              <a:gd name="connsiteX14680" fmla="*/ 560352 w 12194024"/>
              <a:gd name="connsiteY14680" fmla="*/ 1429015 h 2160250"/>
              <a:gd name="connsiteX14681" fmla="*/ 1864378 w 12194024"/>
              <a:gd name="connsiteY14681" fmla="*/ 1429015 h 2160250"/>
              <a:gd name="connsiteX14682" fmla="*/ 1848552 w 12194024"/>
              <a:gd name="connsiteY14682" fmla="*/ 1415219 h 2160250"/>
              <a:gd name="connsiteX14683" fmla="*/ 1862347 w 12194024"/>
              <a:gd name="connsiteY14683" fmla="*/ 1401470 h 2160250"/>
              <a:gd name="connsiteX14684" fmla="*/ 1877020 w 12194024"/>
              <a:gd name="connsiteY14684" fmla="*/ 1414250 h 2160250"/>
              <a:gd name="connsiteX14685" fmla="*/ 1864378 w 12194024"/>
              <a:gd name="connsiteY14685" fmla="*/ 1429015 h 2160250"/>
              <a:gd name="connsiteX14686" fmla="*/ 6640327 w 12194024"/>
              <a:gd name="connsiteY14686" fmla="*/ 1429015 h 2160250"/>
              <a:gd name="connsiteX14687" fmla="*/ 6624502 w 12194024"/>
              <a:gd name="connsiteY14687" fmla="*/ 1415219 h 2160250"/>
              <a:gd name="connsiteX14688" fmla="*/ 6638298 w 12194024"/>
              <a:gd name="connsiteY14688" fmla="*/ 1401470 h 2160250"/>
              <a:gd name="connsiteX14689" fmla="*/ 6652970 w 12194024"/>
              <a:gd name="connsiteY14689" fmla="*/ 1414250 h 2160250"/>
              <a:gd name="connsiteX14690" fmla="*/ 6640327 w 12194024"/>
              <a:gd name="connsiteY14690" fmla="*/ 1429015 h 2160250"/>
              <a:gd name="connsiteX14691" fmla="*/ 7944353 w 12194024"/>
              <a:gd name="connsiteY14691" fmla="*/ 1429015 h 2160250"/>
              <a:gd name="connsiteX14692" fmla="*/ 7928527 w 12194024"/>
              <a:gd name="connsiteY14692" fmla="*/ 1415219 h 2160250"/>
              <a:gd name="connsiteX14693" fmla="*/ 7942322 w 12194024"/>
              <a:gd name="connsiteY14693" fmla="*/ 1401470 h 2160250"/>
              <a:gd name="connsiteX14694" fmla="*/ 7956994 w 12194024"/>
              <a:gd name="connsiteY14694" fmla="*/ 1414250 h 2160250"/>
              <a:gd name="connsiteX14695" fmla="*/ 7944353 w 12194024"/>
              <a:gd name="connsiteY14695" fmla="*/ 1429015 h 2160250"/>
              <a:gd name="connsiteX14696" fmla="*/ 668733 w 12194024"/>
              <a:gd name="connsiteY14696" fmla="*/ 1429061 h 2160250"/>
              <a:gd name="connsiteX14697" fmla="*/ 653185 w 12194024"/>
              <a:gd name="connsiteY14697" fmla="*/ 1414988 h 2160250"/>
              <a:gd name="connsiteX14698" fmla="*/ 667257 w 12194024"/>
              <a:gd name="connsiteY14698" fmla="*/ 1401424 h 2160250"/>
              <a:gd name="connsiteX14699" fmla="*/ 681606 w 12194024"/>
              <a:gd name="connsiteY14699" fmla="*/ 1414573 h 2160250"/>
              <a:gd name="connsiteX14700" fmla="*/ 668733 w 12194024"/>
              <a:gd name="connsiteY14700" fmla="*/ 1429061 h 2160250"/>
              <a:gd name="connsiteX14701" fmla="*/ 777114 w 12194024"/>
              <a:gd name="connsiteY14701" fmla="*/ 1429061 h 2160250"/>
              <a:gd name="connsiteX14702" fmla="*/ 761841 w 12194024"/>
              <a:gd name="connsiteY14702" fmla="*/ 1414666 h 2160250"/>
              <a:gd name="connsiteX14703" fmla="*/ 776191 w 12194024"/>
              <a:gd name="connsiteY14703" fmla="*/ 1401424 h 2160250"/>
              <a:gd name="connsiteX14704" fmla="*/ 790309 w 12194024"/>
              <a:gd name="connsiteY14704" fmla="*/ 1414804 h 2160250"/>
              <a:gd name="connsiteX14705" fmla="*/ 777114 w 12194024"/>
              <a:gd name="connsiteY14705" fmla="*/ 1429061 h 2160250"/>
              <a:gd name="connsiteX14706" fmla="*/ 1211464 w 12194024"/>
              <a:gd name="connsiteY14706" fmla="*/ 1429061 h 2160250"/>
              <a:gd name="connsiteX14707" fmla="*/ 1196516 w 12194024"/>
              <a:gd name="connsiteY14707" fmla="*/ 1414343 h 2160250"/>
              <a:gd name="connsiteX14708" fmla="*/ 1211188 w 12194024"/>
              <a:gd name="connsiteY14708" fmla="*/ 1401470 h 2160250"/>
              <a:gd name="connsiteX14709" fmla="*/ 1224938 w 12194024"/>
              <a:gd name="connsiteY14709" fmla="*/ 1415081 h 2160250"/>
              <a:gd name="connsiteX14710" fmla="*/ 1211464 w 12194024"/>
              <a:gd name="connsiteY14710" fmla="*/ 1429061 h 2160250"/>
              <a:gd name="connsiteX14711" fmla="*/ 2515674 w 12194024"/>
              <a:gd name="connsiteY14711" fmla="*/ 1429061 h 2160250"/>
              <a:gd name="connsiteX14712" fmla="*/ 2500495 w 12194024"/>
              <a:gd name="connsiteY14712" fmla="*/ 1416742 h 2160250"/>
              <a:gd name="connsiteX14713" fmla="*/ 2512768 w 12194024"/>
              <a:gd name="connsiteY14713" fmla="*/ 1401654 h 2160250"/>
              <a:gd name="connsiteX14714" fmla="*/ 2528962 w 12194024"/>
              <a:gd name="connsiteY14714" fmla="*/ 1414896 h 2160250"/>
              <a:gd name="connsiteX14715" fmla="*/ 2515674 w 12194024"/>
              <a:gd name="connsiteY14715" fmla="*/ 1429061 h 2160250"/>
              <a:gd name="connsiteX14716" fmla="*/ 2733220 w 12194024"/>
              <a:gd name="connsiteY14716" fmla="*/ 1429061 h 2160250"/>
              <a:gd name="connsiteX14717" fmla="*/ 2717855 w 12194024"/>
              <a:gd name="connsiteY14717" fmla="*/ 1416926 h 2160250"/>
              <a:gd name="connsiteX14718" fmla="*/ 2729990 w 12194024"/>
              <a:gd name="connsiteY14718" fmla="*/ 1401701 h 2160250"/>
              <a:gd name="connsiteX14719" fmla="*/ 2746323 w 12194024"/>
              <a:gd name="connsiteY14719" fmla="*/ 1414758 h 2160250"/>
              <a:gd name="connsiteX14720" fmla="*/ 2733220 w 12194024"/>
              <a:gd name="connsiteY14720" fmla="*/ 1429061 h 2160250"/>
              <a:gd name="connsiteX14721" fmla="*/ 3276320 w 12194024"/>
              <a:gd name="connsiteY14721" fmla="*/ 1429061 h 2160250"/>
              <a:gd name="connsiteX14722" fmla="*/ 3261141 w 12194024"/>
              <a:gd name="connsiteY14722" fmla="*/ 1416742 h 2160250"/>
              <a:gd name="connsiteX14723" fmla="*/ 3273414 w 12194024"/>
              <a:gd name="connsiteY14723" fmla="*/ 1401654 h 2160250"/>
              <a:gd name="connsiteX14724" fmla="*/ 3289608 w 12194024"/>
              <a:gd name="connsiteY14724" fmla="*/ 1414896 h 2160250"/>
              <a:gd name="connsiteX14725" fmla="*/ 3276320 w 12194024"/>
              <a:gd name="connsiteY14725" fmla="*/ 1429061 h 2160250"/>
              <a:gd name="connsiteX14726" fmla="*/ 3711365 w 12194024"/>
              <a:gd name="connsiteY14726" fmla="*/ 1429061 h 2160250"/>
              <a:gd name="connsiteX14727" fmla="*/ 3695816 w 12194024"/>
              <a:gd name="connsiteY14727" fmla="*/ 1414988 h 2160250"/>
              <a:gd name="connsiteX14728" fmla="*/ 3709889 w 12194024"/>
              <a:gd name="connsiteY14728" fmla="*/ 1401424 h 2160250"/>
              <a:gd name="connsiteX14729" fmla="*/ 3724238 w 12194024"/>
              <a:gd name="connsiteY14729" fmla="*/ 1414573 h 2160250"/>
              <a:gd name="connsiteX14730" fmla="*/ 3711365 w 12194024"/>
              <a:gd name="connsiteY14730" fmla="*/ 1429061 h 2160250"/>
              <a:gd name="connsiteX14731" fmla="*/ 3928125 w 12194024"/>
              <a:gd name="connsiteY14731" fmla="*/ 1429061 h 2160250"/>
              <a:gd name="connsiteX14732" fmla="*/ 3913176 w 12194024"/>
              <a:gd name="connsiteY14732" fmla="*/ 1414343 h 2160250"/>
              <a:gd name="connsiteX14733" fmla="*/ 3927849 w 12194024"/>
              <a:gd name="connsiteY14733" fmla="*/ 1401470 h 2160250"/>
              <a:gd name="connsiteX14734" fmla="*/ 3941598 w 12194024"/>
              <a:gd name="connsiteY14734" fmla="*/ 1415081 h 2160250"/>
              <a:gd name="connsiteX14735" fmla="*/ 3928125 w 12194024"/>
              <a:gd name="connsiteY14735" fmla="*/ 1429061 h 2160250"/>
              <a:gd name="connsiteX14736" fmla="*/ 4037013 w 12194024"/>
              <a:gd name="connsiteY14736" fmla="*/ 1429061 h 2160250"/>
              <a:gd name="connsiteX14737" fmla="*/ 4021834 w 12194024"/>
              <a:gd name="connsiteY14737" fmla="*/ 1414573 h 2160250"/>
              <a:gd name="connsiteX14738" fmla="*/ 4036275 w 12194024"/>
              <a:gd name="connsiteY14738" fmla="*/ 1401470 h 2160250"/>
              <a:gd name="connsiteX14739" fmla="*/ 4050301 w 12194024"/>
              <a:gd name="connsiteY14739" fmla="*/ 1414896 h 2160250"/>
              <a:gd name="connsiteX14740" fmla="*/ 4037013 w 12194024"/>
              <a:gd name="connsiteY14740" fmla="*/ 1429061 h 2160250"/>
              <a:gd name="connsiteX14741" fmla="*/ 4363031 w 12194024"/>
              <a:gd name="connsiteY14741" fmla="*/ 1429061 h 2160250"/>
              <a:gd name="connsiteX14742" fmla="*/ 4347851 w 12194024"/>
              <a:gd name="connsiteY14742" fmla="*/ 1414573 h 2160250"/>
              <a:gd name="connsiteX14743" fmla="*/ 4362293 w 12194024"/>
              <a:gd name="connsiteY14743" fmla="*/ 1401470 h 2160250"/>
              <a:gd name="connsiteX14744" fmla="*/ 4376319 w 12194024"/>
              <a:gd name="connsiteY14744" fmla="*/ 1414896 h 2160250"/>
              <a:gd name="connsiteX14745" fmla="*/ 4363031 w 12194024"/>
              <a:gd name="connsiteY14745" fmla="*/ 1429061 h 2160250"/>
              <a:gd name="connsiteX14746" fmla="*/ 4580437 w 12194024"/>
              <a:gd name="connsiteY14746" fmla="*/ 1429061 h 2160250"/>
              <a:gd name="connsiteX14747" fmla="*/ 4565165 w 12194024"/>
              <a:gd name="connsiteY14747" fmla="*/ 1414666 h 2160250"/>
              <a:gd name="connsiteX14748" fmla="*/ 4579515 w 12194024"/>
              <a:gd name="connsiteY14748" fmla="*/ 1401424 h 2160250"/>
              <a:gd name="connsiteX14749" fmla="*/ 4593633 w 12194024"/>
              <a:gd name="connsiteY14749" fmla="*/ 1414804 h 2160250"/>
              <a:gd name="connsiteX14750" fmla="*/ 4580437 w 12194024"/>
              <a:gd name="connsiteY14750" fmla="*/ 1429061 h 2160250"/>
              <a:gd name="connsiteX14751" fmla="*/ 4688956 w 12194024"/>
              <a:gd name="connsiteY14751" fmla="*/ 1429061 h 2160250"/>
              <a:gd name="connsiteX14752" fmla="*/ 4673823 w 12194024"/>
              <a:gd name="connsiteY14752" fmla="*/ 1414527 h 2160250"/>
              <a:gd name="connsiteX14753" fmla="*/ 4688357 w 12194024"/>
              <a:gd name="connsiteY14753" fmla="*/ 1401424 h 2160250"/>
              <a:gd name="connsiteX14754" fmla="*/ 4702290 w 12194024"/>
              <a:gd name="connsiteY14754" fmla="*/ 1414942 h 2160250"/>
              <a:gd name="connsiteX14755" fmla="*/ 4688956 w 12194024"/>
              <a:gd name="connsiteY14755" fmla="*/ 1429061 h 2160250"/>
              <a:gd name="connsiteX14756" fmla="*/ 5015205 w 12194024"/>
              <a:gd name="connsiteY14756" fmla="*/ 1429061 h 2160250"/>
              <a:gd name="connsiteX14757" fmla="*/ 4999840 w 12194024"/>
              <a:gd name="connsiteY14757" fmla="*/ 1416926 h 2160250"/>
              <a:gd name="connsiteX14758" fmla="*/ 5011975 w 12194024"/>
              <a:gd name="connsiteY14758" fmla="*/ 1401701 h 2160250"/>
              <a:gd name="connsiteX14759" fmla="*/ 5028308 w 12194024"/>
              <a:gd name="connsiteY14759" fmla="*/ 1414758 h 2160250"/>
              <a:gd name="connsiteX14760" fmla="*/ 5015205 w 12194024"/>
              <a:gd name="connsiteY14760" fmla="*/ 1429061 h 2160250"/>
              <a:gd name="connsiteX14761" fmla="*/ 5123862 w 12194024"/>
              <a:gd name="connsiteY14761" fmla="*/ 1429061 h 2160250"/>
              <a:gd name="connsiteX14762" fmla="*/ 5108498 w 12194024"/>
              <a:gd name="connsiteY14762" fmla="*/ 1416926 h 2160250"/>
              <a:gd name="connsiteX14763" fmla="*/ 5120632 w 12194024"/>
              <a:gd name="connsiteY14763" fmla="*/ 1401701 h 2160250"/>
              <a:gd name="connsiteX14764" fmla="*/ 5136965 w 12194024"/>
              <a:gd name="connsiteY14764" fmla="*/ 1414758 h 2160250"/>
              <a:gd name="connsiteX14765" fmla="*/ 5123862 w 12194024"/>
              <a:gd name="connsiteY14765" fmla="*/ 1429061 h 2160250"/>
              <a:gd name="connsiteX14766" fmla="*/ 5775851 w 12194024"/>
              <a:gd name="connsiteY14766" fmla="*/ 1429061 h 2160250"/>
              <a:gd name="connsiteX14767" fmla="*/ 5760487 w 12194024"/>
              <a:gd name="connsiteY14767" fmla="*/ 1416926 h 2160250"/>
              <a:gd name="connsiteX14768" fmla="*/ 5772621 w 12194024"/>
              <a:gd name="connsiteY14768" fmla="*/ 1401701 h 2160250"/>
              <a:gd name="connsiteX14769" fmla="*/ 5788955 w 12194024"/>
              <a:gd name="connsiteY14769" fmla="*/ 1414758 h 2160250"/>
              <a:gd name="connsiteX14770" fmla="*/ 5775851 w 12194024"/>
              <a:gd name="connsiteY14770" fmla="*/ 1429061 h 2160250"/>
              <a:gd name="connsiteX14771" fmla="*/ 6748708 w 12194024"/>
              <a:gd name="connsiteY14771" fmla="*/ 1429061 h 2160250"/>
              <a:gd name="connsiteX14772" fmla="*/ 6733160 w 12194024"/>
              <a:gd name="connsiteY14772" fmla="*/ 1414988 h 2160250"/>
              <a:gd name="connsiteX14773" fmla="*/ 6747231 w 12194024"/>
              <a:gd name="connsiteY14773" fmla="*/ 1401424 h 2160250"/>
              <a:gd name="connsiteX14774" fmla="*/ 6761581 w 12194024"/>
              <a:gd name="connsiteY14774" fmla="*/ 1414573 h 2160250"/>
              <a:gd name="connsiteX14775" fmla="*/ 6748708 w 12194024"/>
              <a:gd name="connsiteY14775" fmla="*/ 1429061 h 2160250"/>
              <a:gd name="connsiteX14776" fmla="*/ 6857089 w 12194024"/>
              <a:gd name="connsiteY14776" fmla="*/ 1429061 h 2160250"/>
              <a:gd name="connsiteX14777" fmla="*/ 6841816 w 12194024"/>
              <a:gd name="connsiteY14777" fmla="*/ 1414666 h 2160250"/>
              <a:gd name="connsiteX14778" fmla="*/ 6856165 w 12194024"/>
              <a:gd name="connsiteY14778" fmla="*/ 1401424 h 2160250"/>
              <a:gd name="connsiteX14779" fmla="*/ 6870284 w 12194024"/>
              <a:gd name="connsiteY14779" fmla="*/ 1414804 h 2160250"/>
              <a:gd name="connsiteX14780" fmla="*/ 6857089 w 12194024"/>
              <a:gd name="connsiteY14780" fmla="*/ 1429061 h 2160250"/>
              <a:gd name="connsiteX14781" fmla="*/ 7291440 w 12194024"/>
              <a:gd name="connsiteY14781" fmla="*/ 1429061 h 2160250"/>
              <a:gd name="connsiteX14782" fmla="*/ 7276491 w 12194024"/>
              <a:gd name="connsiteY14782" fmla="*/ 1414343 h 2160250"/>
              <a:gd name="connsiteX14783" fmla="*/ 7291164 w 12194024"/>
              <a:gd name="connsiteY14783" fmla="*/ 1401470 h 2160250"/>
              <a:gd name="connsiteX14784" fmla="*/ 7304913 w 12194024"/>
              <a:gd name="connsiteY14784" fmla="*/ 1415081 h 2160250"/>
              <a:gd name="connsiteX14785" fmla="*/ 7291440 w 12194024"/>
              <a:gd name="connsiteY14785" fmla="*/ 1429061 h 2160250"/>
              <a:gd name="connsiteX14786" fmla="*/ 8595649 w 12194024"/>
              <a:gd name="connsiteY14786" fmla="*/ 1429061 h 2160250"/>
              <a:gd name="connsiteX14787" fmla="*/ 8580470 w 12194024"/>
              <a:gd name="connsiteY14787" fmla="*/ 1416742 h 2160250"/>
              <a:gd name="connsiteX14788" fmla="*/ 8592743 w 12194024"/>
              <a:gd name="connsiteY14788" fmla="*/ 1401655 h 2160250"/>
              <a:gd name="connsiteX14789" fmla="*/ 8608937 w 12194024"/>
              <a:gd name="connsiteY14789" fmla="*/ 1414896 h 2160250"/>
              <a:gd name="connsiteX14790" fmla="*/ 8595649 w 12194024"/>
              <a:gd name="connsiteY14790" fmla="*/ 1429061 h 2160250"/>
              <a:gd name="connsiteX14791" fmla="*/ 8813194 w 12194024"/>
              <a:gd name="connsiteY14791" fmla="*/ 1429061 h 2160250"/>
              <a:gd name="connsiteX14792" fmla="*/ 8797831 w 12194024"/>
              <a:gd name="connsiteY14792" fmla="*/ 1416927 h 2160250"/>
              <a:gd name="connsiteX14793" fmla="*/ 8809965 w 12194024"/>
              <a:gd name="connsiteY14793" fmla="*/ 1401701 h 2160250"/>
              <a:gd name="connsiteX14794" fmla="*/ 8826298 w 12194024"/>
              <a:gd name="connsiteY14794" fmla="*/ 1414758 h 2160250"/>
              <a:gd name="connsiteX14795" fmla="*/ 8813194 w 12194024"/>
              <a:gd name="connsiteY14795" fmla="*/ 1429061 h 2160250"/>
              <a:gd name="connsiteX14796" fmla="*/ 9356296 w 12194024"/>
              <a:gd name="connsiteY14796" fmla="*/ 1429061 h 2160250"/>
              <a:gd name="connsiteX14797" fmla="*/ 9341116 w 12194024"/>
              <a:gd name="connsiteY14797" fmla="*/ 1416742 h 2160250"/>
              <a:gd name="connsiteX14798" fmla="*/ 9353389 w 12194024"/>
              <a:gd name="connsiteY14798" fmla="*/ 1401655 h 2160250"/>
              <a:gd name="connsiteX14799" fmla="*/ 9369584 w 12194024"/>
              <a:gd name="connsiteY14799" fmla="*/ 1414896 h 2160250"/>
              <a:gd name="connsiteX14800" fmla="*/ 9356296 w 12194024"/>
              <a:gd name="connsiteY14800" fmla="*/ 1429061 h 2160250"/>
              <a:gd name="connsiteX14801" fmla="*/ 9791340 w 12194024"/>
              <a:gd name="connsiteY14801" fmla="*/ 1429061 h 2160250"/>
              <a:gd name="connsiteX14802" fmla="*/ 9775791 w 12194024"/>
              <a:gd name="connsiteY14802" fmla="*/ 1414989 h 2160250"/>
              <a:gd name="connsiteX14803" fmla="*/ 9789863 w 12194024"/>
              <a:gd name="connsiteY14803" fmla="*/ 1401424 h 2160250"/>
              <a:gd name="connsiteX14804" fmla="*/ 9804212 w 12194024"/>
              <a:gd name="connsiteY14804" fmla="*/ 1414573 h 2160250"/>
              <a:gd name="connsiteX14805" fmla="*/ 9791340 w 12194024"/>
              <a:gd name="connsiteY14805" fmla="*/ 1429061 h 2160250"/>
              <a:gd name="connsiteX14806" fmla="*/ 10008101 w 12194024"/>
              <a:gd name="connsiteY14806" fmla="*/ 1429061 h 2160250"/>
              <a:gd name="connsiteX14807" fmla="*/ 9993151 w 12194024"/>
              <a:gd name="connsiteY14807" fmla="*/ 1414343 h 2160250"/>
              <a:gd name="connsiteX14808" fmla="*/ 10007824 w 12194024"/>
              <a:gd name="connsiteY14808" fmla="*/ 1401470 h 2160250"/>
              <a:gd name="connsiteX14809" fmla="*/ 10021573 w 12194024"/>
              <a:gd name="connsiteY14809" fmla="*/ 1415081 h 2160250"/>
              <a:gd name="connsiteX14810" fmla="*/ 10008101 w 12194024"/>
              <a:gd name="connsiteY14810" fmla="*/ 1429061 h 2160250"/>
              <a:gd name="connsiteX14811" fmla="*/ 10116989 w 12194024"/>
              <a:gd name="connsiteY14811" fmla="*/ 1429061 h 2160250"/>
              <a:gd name="connsiteX14812" fmla="*/ 10101809 w 12194024"/>
              <a:gd name="connsiteY14812" fmla="*/ 1414573 h 2160250"/>
              <a:gd name="connsiteX14813" fmla="*/ 10116251 w 12194024"/>
              <a:gd name="connsiteY14813" fmla="*/ 1401470 h 2160250"/>
              <a:gd name="connsiteX14814" fmla="*/ 10130277 w 12194024"/>
              <a:gd name="connsiteY14814" fmla="*/ 1414896 h 2160250"/>
              <a:gd name="connsiteX14815" fmla="*/ 10116989 w 12194024"/>
              <a:gd name="connsiteY14815" fmla="*/ 1429061 h 2160250"/>
              <a:gd name="connsiteX14816" fmla="*/ 10443005 w 12194024"/>
              <a:gd name="connsiteY14816" fmla="*/ 1429061 h 2160250"/>
              <a:gd name="connsiteX14817" fmla="*/ 10427826 w 12194024"/>
              <a:gd name="connsiteY14817" fmla="*/ 1414573 h 2160250"/>
              <a:gd name="connsiteX14818" fmla="*/ 10442267 w 12194024"/>
              <a:gd name="connsiteY14818" fmla="*/ 1401470 h 2160250"/>
              <a:gd name="connsiteX14819" fmla="*/ 10456294 w 12194024"/>
              <a:gd name="connsiteY14819" fmla="*/ 1414896 h 2160250"/>
              <a:gd name="connsiteX14820" fmla="*/ 10443005 w 12194024"/>
              <a:gd name="connsiteY14820" fmla="*/ 1429061 h 2160250"/>
              <a:gd name="connsiteX14821" fmla="*/ 10660412 w 12194024"/>
              <a:gd name="connsiteY14821" fmla="*/ 1429061 h 2160250"/>
              <a:gd name="connsiteX14822" fmla="*/ 10645141 w 12194024"/>
              <a:gd name="connsiteY14822" fmla="*/ 1414666 h 2160250"/>
              <a:gd name="connsiteX14823" fmla="*/ 10659490 w 12194024"/>
              <a:gd name="connsiteY14823" fmla="*/ 1401424 h 2160250"/>
              <a:gd name="connsiteX14824" fmla="*/ 10673608 w 12194024"/>
              <a:gd name="connsiteY14824" fmla="*/ 1414804 h 2160250"/>
              <a:gd name="connsiteX14825" fmla="*/ 10660412 w 12194024"/>
              <a:gd name="connsiteY14825" fmla="*/ 1429061 h 2160250"/>
              <a:gd name="connsiteX14826" fmla="*/ 10768931 w 12194024"/>
              <a:gd name="connsiteY14826" fmla="*/ 1429061 h 2160250"/>
              <a:gd name="connsiteX14827" fmla="*/ 10753798 w 12194024"/>
              <a:gd name="connsiteY14827" fmla="*/ 1414527 h 2160250"/>
              <a:gd name="connsiteX14828" fmla="*/ 10768332 w 12194024"/>
              <a:gd name="connsiteY14828" fmla="*/ 1401424 h 2160250"/>
              <a:gd name="connsiteX14829" fmla="*/ 10782265 w 12194024"/>
              <a:gd name="connsiteY14829" fmla="*/ 1414942 h 2160250"/>
              <a:gd name="connsiteX14830" fmla="*/ 10768931 w 12194024"/>
              <a:gd name="connsiteY14830" fmla="*/ 1429061 h 2160250"/>
              <a:gd name="connsiteX14831" fmla="*/ 11095180 w 12194024"/>
              <a:gd name="connsiteY14831" fmla="*/ 1429061 h 2160250"/>
              <a:gd name="connsiteX14832" fmla="*/ 11079815 w 12194024"/>
              <a:gd name="connsiteY14832" fmla="*/ 1416927 h 2160250"/>
              <a:gd name="connsiteX14833" fmla="*/ 11091949 w 12194024"/>
              <a:gd name="connsiteY14833" fmla="*/ 1401701 h 2160250"/>
              <a:gd name="connsiteX14834" fmla="*/ 11108284 w 12194024"/>
              <a:gd name="connsiteY14834" fmla="*/ 1414758 h 2160250"/>
              <a:gd name="connsiteX14835" fmla="*/ 11095180 w 12194024"/>
              <a:gd name="connsiteY14835" fmla="*/ 1429061 h 2160250"/>
              <a:gd name="connsiteX14836" fmla="*/ 11203837 w 12194024"/>
              <a:gd name="connsiteY14836" fmla="*/ 1429061 h 2160250"/>
              <a:gd name="connsiteX14837" fmla="*/ 11188472 w 12194024"/>
              <a:gd name="connsiteY14837" fmla="*/ 1416927 h 2160250"/>
              <a:gd name="connsiteX14838" fmla="*/ 11200606 w 12194024"/>
              <a:gd name="connsiteY14838" fmla="*/ 1401701 h 2160250"/>
              <a:gd name="connsiteX14839" fmla="*/ 11216940 w 12194024"/>
              <a:gd name="connsiteY14839" fmla="*/ 1414758 h 2160250"/>
              <a:gd name="connsiteX14840" fmla="*/ 11203837 w 12194024"/>
              <a:gd name="connsiteY14840" fmla="*/ 1429061 h 2160250"/>
              <a:gd name="connsiteX14841" fmla="*/ 11855826 w 12194024"/>
              <a:gd name="connsiteY14841" fmla="*/ 1429061 h 2160250"/>
              <a:gd name="connsiteX14842" fmla="*/ 11840461 w 12194024"/>
              <a:gd name="connsiteY14842" fmla="*/ 1416927 h 2160250"/>
              <a:gd name="connsiteX14843" fmla="*/ 11852596 w 12194024"/>
              <a:gd name="connsiteY14843" fmla="*/ 1401701 h 2160250"/>
              <a:gd name="connsiteX14844" fmla="*/ 11868929 w 12194024"/>
              <a:gd name="connsiteY14844" fmla="*/ 1414758 h 2160250"/>
              <a:gd name="connsiteX14845" fmla="*/ 11855826 w 12194024"/>
              <a:gd name="connsiteY14845" fmla="*/ 1429061 h 2160250"/>
              <a:gd name="connsiteX14846" fmla="*/ 340870 w 12194024"/>
              <a:gd name="connsiteY14846" fmla="*/ 1429107 h 2160250"/>
              <a:gd name="connsiteX14847" fmla="*/ 327213 w 12194024"/>
              <a:gd name="connsiteY14847" fmla="*/ 1415219 h 2160250"/>
              <a:gd name="connsiteX14848" fmla="*/ 341008 w 12194024"/>
              <a:gd name="connsiteY14848" fmla="*/ 1401470 h 2160250"/>
              <a:gd name="connsiteX14849" fmla="*/ 355634 w 12194024"/>
              <a:gd name="connsiteY14849" fmla="*/ 1414296 h 2160250"/>
              <a:gd name="connsiteX14850" fmla="*/ 340870 w 12194024"/>
              <a:gd name="connsiteY14850" fmla="*/ 1429107 h 2160250"/>
              <a:gd name="connsiteX14851" fmla="*/ 450496 w 12194024"/>
              <a:gd name="connsiteY14851" fmla="*/ 1429107 h 2160250"/>
              <a:gd name="connsiteX14852" fmla="*/ 435870 w 12194024"/>
              <a:gd name="connsiteY14852" fmla="*/ 1414020 h 2160250"/>
              <a:gd name="connsiteX14853" fmla="*/ 450865 w 12194024"/>
              <a:gd name="connsiteY14853" fmla="*/ 1401516 h 2160250"/>
              <a:gd name="connsiteX14854" fmla="*/ 464337 w 12194024"/>
              <a:gd name="connsiteY14854" fmla="*/ 1415450 h 2160250"/>
              <a:gd name="connsiteX14855" fmla="*/ 450496 w 12194024"/>
              <a:gd name="connsiteY14855" fmla="*/ 1429107 h 2160250"/>
              <a:gd name="connsiteX14856" fmla="*/ 993643 w 12194024"/>
              <a:gd name="connsiteY14856" fmla="*/ 1429107 h 2160250"/>
              <a:gd name="connsiteX14857" fmla="*/ 979201 w 12194024"/>
              <a:gd name="connsiteY14857" fmla="*/ 1415958 h 2160250"/>
              <a:gd name="connsiteX14858" fmla="*/ 994381 w 12194024"/>
              <a:gd name="connsiteY14858" fmla="*/ 1401516 h 2160250"/>
              <a:gd name="connsiteX14859" fmla="*/ 1007624 w 12194024"/>
              <a:gd name="connsiteY14859" fmla="*/ 1415680 h 2160250"/>
              <a:gd name="connsiteX14860" fmla="*/ 993643 w 12194024"/>
              <a:gd name="connsiteY14860" fmla="*/ 1429107 h 2160250"/>
              <a:gd name="connsiteX14861" fmla="*/ 1537160 w 12194024"/>
              <a:gd name="connsiteY14861" fmla="*/ 1429107 h 2160250"/>
              <a:gd name="connsiteX14862" fmla="*/ 1522534 w 12194024"/>
              <a:gd name="connsiteY14862" fmla="*/ 1413974 h 2160250"/>
              <a:gd name="connsiteX14863" fmla="*/ 1537575 w 12194024"/>
              <a:gd name="connsiteY14863" fmla="*/ 1401516 h 2160250"/>
              <a:gd name="connsiteX14864" fmla="*/ 1551001 w 12194024"/>
              <a:gd name="connsiteY14864" fmla="*/ 1415496 h 2160250"/>
              <a:gd name="connsiteX14865" fmla="*/ 1537160 w 12194024"/>
              <a:gd name="connsiteY14865" fmla="*/ 1429107 h 2160250"/>
              <a:gd name="connsiteX14866" fmla="*/ 1644572 w 12194024"/>
              <a:gd name="connsiteY14866" fmla="*/ 1429107 h 2160250"/>
              <a:gd name="connsiteX14867" fmla="*/ 1631191 w 12194024"/>
              <a:gd name="connsiteY14867" fmla="*/ 1414942 h 2160250"/>
              <a:gd name="connsiteX14868" fmla="*/ 1645310 w 12194024"/>
              <a:gd name="connsiteY14868" fmla="*/ 1401470 h 2160250"/>
              <a:gd name="connsiteX14869" fmla="*/ 1659659 w 12194024"/>
              <a:gd name="connsiteY14869" fmla="*/ 1414619 h 2160250"/>
              <a:gd name="connsiteX14870" fmla="*/ 1644572 w 12194024"/>
              <a:gd name="connsiteY14870" fmla="*/ 1429107 h 2160250"/>
              <a:gd name="connsiteX14871" fmla="*/ 1754705 w 12194024"/>
              <a:gd name="connsiteY14871" fmla="*/ 1429107 h 2160250"/>
              <a:gd name="connsiteX14872" fmla="*/ 1739894 w 12194024"/>
              <a:gd name="connsiteY14872" fmla="*/ 1416373 h 2160250"/>
              <a:gd name="connsiteX14873" fmla="*/ 1752536 w 12194024"/>
              <a:gd name="connsiteY14873" fmla="*/ 1401608 h 2160250"/>
              <a:gd name="connsiteX14874" fmla="*/ 1768316 w 12194024"/>
              <a:gd name="connsiteY14874" fmla="*/ 1415265 h 2160250"/>
              <a:gd name="connsiteX14875" fmla="*/ 1754705 w 12194024"/>
              <a:gd name="connsiteY14875" fmla="*/ 1429107 h 2160250"/>
              <a:gd name="connsiteX14876" fmla="*/ 2189379 w 12194024"/>
              <a:gd name="connsiteY14876" fmla="*/ 1429107 h 2160250"/>
              <a:gd name="connsiteX14877" fmla="*/ 2174523 w 12194024"/>
              <a:gd name="connsiteY14877" fmla="*/ 1414250 h 2160250"/>
              <a:gd name="connsiteX14878" fmla="*/ 2189287 w 12194024"/>
              <a:gd name="connsiteY14878" fmla="*/ 1401516 h 2160250"/>
              <a:gd name="connsiteX14879" fmla="*/ 2202991 w 12194024"/>
              <a:gd name="connsiteY14879" fmla="*/ 1415265 h 2160250"/>
              <a:gd name="connsiteX14880" fmla="*/ 2189379 w 12194024"/>
              <a:gd name="connsiteY14880" fmla="*/ 1429107 h 2160250"/>
              <a:gd name="connsiteX14881" fmla="*/ 2298036 w 12194024"/>
              <a:gd name="connsiteY14881" fmla="*/ 1429107 h 2160250"/>
              <a:gd name="connsiteX14882" fmla="*/ 2283180 w 12194024"/>
              <a:gd name="connsiteY14882" fmla="*/ 1414250 h 2160250"/>
              <a:gd name="connsiteX14883" fmla="*/ 2297944 w 12194024"/>
              <a:gd name="connsiteY14883" fmla="*/ 1401516 h 2160250"/>
              <a:gd name="connsiteX14884" fmla="*/ 2311647 w 12194024"/>
              <a:gd name="connsiteY14884" fmla="*/ 1415265 h 2160250"/>
              <a:gd name="connsiteX14885" fmla="*/ 2298036 w 12194024"/>
              <a:gd name="connsiteY14885" fmla="*/ 1429107 h 2160250"/>
              <a:gd name="connsiteX14886" fmla="*/ 2405494 w 12194024"/>
              <a:gd name="connsiteY14886" fmla="*/ 1429107 h 2160250"/>
              <a:gd name="connsiteX14887" fmla="*/ 2391838 w 12194024"/>
              <a:gd name="connsiteY14887" fmla="*/ 1415219 h 2160250"/>
              <a:gd name="connsiteX14888" fmla="*/ 2405633 w 12194024"/>
              <a:gd name="connsiteY14888" fmla="*/ 1401470 h 2160250"/>
              <a:gd name="connsiteX14889" fmla="*/ 2420258 w 12194024"/>
              <a:gd name="connsiteY14889" fmla="*/ 1414296 h 2160250"/>
              <a:gd name="connsiteX14890" fmla="*/ 2405494 w 12194024"/>
              <a:gd name="connsiteY14890" fmla="*/ 1429107 h 2160250"/>
              <a:gd name="connsiteX14891" fmla="*/ 2948550 w 12194024"/>
              <a:gd name="connsiteY14891" fmla="*/ 1429107 h 2160250"/>
              <a:gd name="connsiteX14892" fmla="*/ 2935169 w 12194024"/>
              <a:gd name="connsiteY14892" fmla="*/ 1414942 h 2160250"/>
              <a:gd name="connsiteX14893" fmla="*/ 2949288 w 12194024"/>
              <a:gd name="connsiteY14893" fmla="*/ 1401470 h 2160250"/>
              <a:gd name="connsiteX14894" fmla="*/ 2963638 w 12194024"/>
              <a:gd name="connsiteY14894" fmla="*/ 1414619 h 2160250"/>
              <a:gd name="connsiteX14895" fmla="*/ 2948550 w 12194024"/>
              <a:gd name="connsiteY14895" fmla="*/ 1429107 h 2160250"/>
              <a:gd name="connsiteX14896" fmla="*/ 3057391 w 12194024"/>
              <a:gd name="connsiteY14896" fmla="*/ 1429107 h 2160250"/>
              <a:gd name="connsiteX14897" fmla="*/ 3043872 w 12194024"/>
              <a:gd name="connsiteY14897" fmla="*/ 1415081 h 2160250"/>
              <a:gd name="connsiteX14898" fmla="*/ 3057806 w 12194024"/>
              <a:gd name="connsiteY14898" fmla="*/ 1401424 h 2160250"/>
              <a:gd name="connsiteX14899" fmla="*/ 3072294 w 12194024"/>
              <a:gd name="connsiteY14899" fmla="*/ 1416557 h 2160250"/>
              <a:gd name="connsiteX14900" fmla="*/ 3057391 w 12194024"/>
              <a:gd name="connsiteY14900" fmla="*/ 1429107 h 2160250"/>
              <a:gd name="connsiteX14901" fmla="*/ 3384470 w 12194024"/>
              <a:gd name="connsiteY14901" fmla="*/ 1429107 h 2160250"/>
              <a:gd name="connsiteX14902" fmla="*/ 3369844 w 12194024"/>
              <a:gd name="connsiteY14902" fmla="*/ 1414020 h 2160250"/>
              <a:gd name="connsiteX14903" fmla="*/ 3384839 w 12194024"/>
              <a:gd name="connsiteY14903" fmla="*/ 1401516 h 2160250"/>
              <a:gd name="connsiteX14904" fmla="*/ 3398312 w 12194024"/>
              <a:gd name="connsiteY14904" fmla="*/ 1415450 h 2160250"/>
              <a:gd name="connsiteX14905" fmla="*/ 3384470 w 12194024"/>
              <a:gd name="connsiteY14905" fmla="*/ 1429107 h 2160250"/>
              <a:gd name="connsiteX14906" fmla="*/ 3492943 w 12194024"/>
              <a:gd name="connsiteY14906" fmla="*/ 1429107 h 2160250"/>
              <a:gd name="connsiteX14907" fmla="*/ 3478548 w 12194024"/>
              <a:gd name="connsiteY14907" fmla="*/ 1415958 h 2160250"/>
              <a:gd name="connsiteX14908" fmla="*/ 3493727 w 12194024"/>
              <a:gd name="connsiteY14908" fmla="*/ 1401516 h 2160250"/>
              <a:gd name="connsiteX14909" fmla="*/ 3506969 w 12194024"/>
              <a:gd name="connsiteY14909" fmla="*/ 1415680 h 2160250"/>
              <a:gd name="connsiteX14910" fmla="*/ 3492943 w 12194024"/>
              <a:gd name="connsiteY14910" fmla="*/ 1429107 h 2160250"/>
              <a:gd name="connsiteX14911" fmla="*/ 3601139 w 12194024"/>
              <a:gd name="connsiteY14911" fmla="*/ 1429107 h 2160250"/>
              <a:gd name="connsiteX14912" fmla="*/ 3587206 w 12194024"/>
              <a:gd name="connsiteY14912" fmla="*/ 1415450 h 2160250"/>
              <a:gd name="connsiteX14913" fmla="*/ 3600770 w 12194024"/>
              <a:gd name="connsiteY14913" fmla="*/ 1401470 h 2160250"/>
              <a:gd name="connsiteX14914" fmla="*/ 3615672 w 12194024"/>
              <a:gd name="connsiteY14914" fmla="*/ 1414020 h 2160250"/>
              <a:gd name="connsiteX14915" fmla="*/ 3601139 w 12194024"/>
              <a:gd name="connsiteY14915" fmla="*/ 1429107 h 2160250"/>
              <a:gd name="connsiteX14916" fmla="*/ 3819376 w 12194024"/>
              <a:gd name="connsiteY14916" fmla="*/ 1429107 h 2160250"/>
              <a:gd name="connsiteX14917" fmla="*/ 3804519 w 12194024"/>
              <a:gd name="connsiteY14917" fmla="*/ 1414250 h 2160250"/>
              <a:gd name="connsiteX14918" fmla="*/ 3819283 w 12194024"/>
              <a:gd name="connsiteY14918" fmla="*/ 1401516 h 2160250"/>
              <a:gd name="connsiteX14919" fmla="*/ 3832987 w 12194024"/>
              <a:gd name="connsiteY14919" fmla="*/ 1415265 h 2160250"/>
              <a:gd name="connsiteX14920" fmla="*/ 3819376 w 12194024"/>
              <a:gd name="connsiteY14920" fmla="*/ 1429107 h 2160250"/>
              <a:gd name="connsiteX14921" fmla="*/ 4253820 w 12194024"/>
              <a:gd name="connsiteY14921" fmla="*/ 1429107 h 2160250"/>
              <a:gd name="connsiteX14922" fmla="*/ 4239194 w 12194024"/>
              <a:gd name="connsiteY14922" fmla="*/ 1414020 h 2160250"/>
              <a:gd name="connsiteX14923" fmla="*/ 4254189 w 12194024"/>
              <a:gd name="connsiteY14923" fmla="*/ 1401516 h 2160250"/>
              <a:gd name="connsiteX14924" fmla="*/ 4267662 w 12194024"/>
              <a:gd name="connsiteY14924" fmla="*/ 1415450 h 2160250"/>
              <a:gd name="connsiteX14925" fmla="*/ 4253820 w 12194024"/>
              <a:gd name="connsiteY14925" fmla="*/ 1429107 h 2160250"/>
              <a:gd name="connsiteX14926" fmla="*/ 4471135 w 12194024"/>
              <a:gd name="connsiteY14926" fmla="*/ 1429107 h 2160250"/>
              <a:gd name="connsiteX14927" fmla="*/ 4456508 w 12194024"/>
              <a:gd name="connsiteY14927" fmla="*/ 1413974 h 2160250"/>
              <a:gd name="connsiteX14928" fmla="*/ 4471549 w 12194024"/>
              <a:gd name="connsiteY14928" fmla="*/ 1401516 h 2160250"/>
              <a:gd name="connsiteX14929" fmla="*/ 4484976 w 12194024"/>
              <a:gd name="connsiteY14929" fmla="*/ 1415496 h 2160250"/>
              <a:gd name="connsiteX14930" fmla="*/ 4471135 w 12194024"/>
              <a:gd name="connsiteY14930" fmla="*/ 1429107 h 2160250"/>
              <a:gd name="connsiteX14931" fmla="*/ 4905625 w 12194024"/>
              <a:gd name="connsiteY14931" fmla="*/ 1429107 h 2160250"/>
              <a:gd name="connsiteX14932" fmla="*/ 4891183 w 12194024"/>
              <a:gd name="connsiteY14932" fmla="*/ 1415958 h 2160250"/>
              <a:gd name="connsiteX14933" fmla="*/ 4906363 w 12194024"/>
              <a:gd name="connsiteY14933" fmla="*/ 1401516 h 2160250"/>
              <a:gd name="connsiteX14934" fmla="*/ 4919605 w 12194024"/>
              <a:gd name="connsiteY14934" fmla="*/ 1415680 h 2160250"/>
              <a:gd name="connsiteX14935" fmla="*/ 4905625 w 12194024"/>
              <a:gd name="connsiteY14935" fmla="*/ 1429107 h 2160250"/>
              <a:gd name="connsiteX14936" fmla="*/ 5558029 w 12194024"/>
              <a:gd name="connsiteY14936" fmla="*/ 1429107 h 2160250"/>
              <a:gd name="connsiteX14937" fmla="*/ 5543172 w 12194024"/>
              <a:gd name="connsiteY14937" fmla="*/ 1414250 h 2160250"/>
              <a:gd name="connsiteX14938" fmla="*/ 5557937 w 12194024"/>
              <a:gd name="connsiteY14938" fmla="*/ 1401516 h 2160250"/>
              <a:gd name="connsiteX14939" fmla="*/ 5571640 w 12194024"/>
              <a:gd name="connsiteY14939" fmla="*/ 1415265 h 2160250"/>
              <a:gd name="connsiteX14940" fmla="*/ 5558029 w 12194024"/>
              <a:gd name="connsiteY14940" fmla="*/ 1429107 h 2160250"/>
              <a:gd name="connsiteX14941" fmla="*/ 5666686 w 12194024"/>
              <a:gd name="connsiteY14941" fmla="*/ 1429107 h 2160250"/>
              <a:gd name="connsiteX14942" fmla="*/ 5651876 w 12194024"/>
              <a:gd name="connsiteY14942" fmla="*/ 1416373 h 2160250"/>
              <a:gd name="connsiteX14943" fmla="*/ 5664518 w 12194024"/>
              <a:gd name="connsiteY14943" fmla="*/ 1401608 h 2160250"/>
              <a:gd name="connsiteX14944" fmla="*/ 5680297 w 12194024"/>
              <a:gd name="connsiteY14944" fmla="*/ 1415265 h 2160250"/>
              <a:gd name="connsiteX14945" fmla="*/ 5666686 w 12194024"/>
              <a:gd name="connsiteY14945" fmla="*/ 1429107 h 2160250"/>
              <a:gd name="connsiteX14946" fmla="*/ 5883770 w 12194024"/>
              <a:gd name="connsiteY14946" fmla="*/ 1429107 h 2160250"/>
              <a:gd name="connsiteX14947" fmla="*/ 5869144 w 12194024"/>
              <a:gd name="connsiteY14947" fmla="*/ 1413974 h 2160250"/>
              <a:gd name="connsiteX14948" fmla="*/ 5884185 w 12194024"/>
              <a:gd name="connsiteY14948" fmla="*/ 1401516 h 2160250"/>
              <a:gd name="connsiteX14949" fmla="*/ 5897612 w 12194024"/>
              <a:gd name="connsiteY14949" fmla="*/ 1415496 h 2160250"/>
              <a:gd name="connsiteX14950" fmla="*/ 5883770 w 12194024"/>
              <a:gd name="connsiteY14950" fmla="*/ 1429107 h 2160250"/>
              <a:gd name="connsiteX14951" fmla="*/ 6420845 w 12194024"/>
              <a:gd name="connsiteY14951" fmla="*/ 1429107 h 2160250"/>
              <a:gd name="connsiteX14952" fmla="*/ 6407188 w 12194024"/>
              <a:gd name="connsiteY14952" fmla="*/ 1415219 h 2160250"/>
              <a:gd name="connsiteX14953" fmla="*/ 6420983 w 12194024"/>
              <a:gd name="connsiteY14953" fmla="*/ 1401470 h 2160250"/>
              <a:gd name="connsiteX14954" fmla="*/ 6435609 w 12194024"/>
              <a:gd name="connsiteY14954" fmla="*/ 1414296 h 2160250"/>
              <a:gd name="connsiteX14955" fmla="*/ 6420845 w 12194024"/>
              <a:gd name="connsiteY14955" fmla="*/ 1429107 h 2160250"/>
              <a:gd name="connsiteX14956" fmla="*/ 6530471 w 12194024"/>
              <a:gd name="connsiteY14956" fmla="*/ 1429107 h 2160250"/>
              <a:gd name="connsiteX14957" fmla="*/ 6515845 w 12194024"/>
              <a:gd name="connsiteY14957" fmla="*/ 1414020 h 2160250"/>
              <a:gd name="connsiteX14958" fmla="*/ 6530840 w 12194024"/>
              <a:gd name="connsiteY14958" fmla="*/ 1401516 h 2160250"/>
              <a:gd name="connsiteX14959" fmla="*/ 6544312 w 12194024"/>
              <a:gd name="connsiteY14959" fmla="*/ 1415450 h 2160250"/>
              <a:gd name="connsiteX14960" fmla="*/ 6530471 w 12194024"/>
              <a:gd name="connsiteY14960" fmla="*/ 1429107 h 2160250"/>
              <a:gd name="connsiteX14961" fmla="*/ 7073619 w 12194024"/>
              <a:gd name="connsiteY14961" fmla="*/ 1429107 h 2160250"/>
              <a:gd name="connsiteX14962" fmla="*/ 7059177 w 12194024"/>
              <a:gd name="connsiteY14962" fmla="*/ 1415958 h 2160250"/>
              <a:gd name="connsiteX14963" fmla="*/ 7074357 w 12194024"/>
              <a:gd name="connsiteY14963" fmla="*/ 1401516 h 2160250"/>
              <a:gd name="connsiteX14964" fmla="*/ 7087599 w 12194024"/>
              <a:gd name="connsiteY14964" fmla="*/ 1415681 h 2160250"/>
              <a:gd name="connsiteX14965" fmla="*/ 7073619 w 12194024"/>
              <a:gd name="connsiteY14965" fmla="*/ 1429107 h 2160250"/>
              <a:gd name="connsiteX14966" fmla="*/ 7617135 w 12194024"/>
              <a:gd name="connsiteY14966" fmla="*/ 1429107 h 2160250"/>
              <a:gd name="connsiteX14967" fmla="*/ 7602509 w 12194024"/>
              <a:gd name="connsiteY14967" fmla="*/ 1413974 h 2160250"/>
              <a:gd name="connsiteX14968" fmla="*/ 7617551 w 12194024"/>
              <a:gd name="connsiteY14968" fmla="*/ 1401516 h 2160250"/>
              <a:gd name="connsiteX14969" fmla="*/ 7630977 w 12194024"/>
              <a:gd name="connsiteY14969" fmla="*/ 1415496 h 2160250"/>
              <a:gd name="connsiteX14970" fmla="*/ 7617135 w 12194024"/>
              <a:gd name="connsiteY14970" fmla="*/ 1429107 h 2160250"/>
              <a:gd name="connsiteX14971" fmla="*/ 7724547 w 12194024"/>
              <a:gd name="connsiteY14971" fmla="*/ 1429107 h 2160250"/>
              <a:gd name="connsiteX14972" fmla="*/ 7711166 w 12194024"/>
              <a:gd name="connsiteY14972" fmla="*/ 1414942 h 2160250"/>
              <a:gd name="connsiteX14973" fmla="*/ 7725285 w 12194024"/>
              <a:gd name="connsiteY14973" fmla="*/ 1401470 h 2160250"/>
              <a:gd name="connsiteX14974" fmla="*/ 7739634 w 12194024"/>
              <a:gd name="connsiteY14974" fmla="*/ 1414620 h 2160250"/>
              <a:gd name="connsiteX14975" fmla="*/ 7724547 w 12194024"/>
              <a:gd name="connsiteY14975" fmla="*/ 1429107 h 2160250"/>
              <a:gd name="connsiteX14976" fmla="*/ 7834680 w 12194024"/>
              <a:gd name="connsiteY14976" fmla="*/ 1429107 h 2160250"/>
              <a:gd name="connsiteX14977" fmla="*/ 7819870 w 12194024"/>
              <a:gd name="connsiteY14977" fmla="*/ 1416373 h 2160250"/>
              <a:gd name="connsiteX14978" fmla="*/ 7832512 w 12194024"/>
              <a:gd name="connsiteY14978" fmla="*/ 1401608 h 2160250"/>
              <a:gd name="connsiteX14979" fmla="*/ 7848291 w 12194024"/>
              <a:gd name="connsiteY14979" fmla="*/ 1415265 h 2160250"/>
              <a:gd name="connsiteX14980" fmla="*/ 7834680 w 12194024"/>
              <a:gd name="connsiteY14980" fmla="*/ 1429107 h 2160250"/>
              <a:gd name="connsiteX14981" fmla="*/ 8269355 w 12194024"/>
              <a:gd name="connsiteY14981" fmla="*/ 1429107 h 2160250"/>
              <a:gd name="connsiteX14982" fmla="*/ 8254498 w 12194024"/>
              <a:gd name="connsiteY14982" fmla="*/ 1414250 h 2160250"/>
              <a:gd name="connsiteX14983" fmla="*/ 8269262 w 12194024"/>
              <a:gd name="connsiteY14983" fmla="*/ 1401516 h 2160250"/>
              <a:gd name="connsiteX14984" fmla="*/ 8282966 w 12194024"/>
              <a:gd name="connsiteY14984" fmla="*/ 1415265 h 2160250"/>
              <a:gd name="connsiteX14985" fmla="*/ 8269355 w 12194024"/>
              <a:gd name="connsiteY14985" fmla="*/ 1429107 h 2160250"/>
              <a:gd name="connsiteX14986" fmla="*/ 8378012 w 12194024"/>
              <a:gd name="connsiteY14986" fmla="*/ 1429107 h 2160250"/>
              <a:gd name="connsiteX14987" fmla="*/ 8363155 w 12194024"/>
              <a:gd name="connsiteY14987" fmla="*/ 1414250 h 2160250"/>
              <a:gd name="connsiteX14988" fmla="*/ 8377920 w 12194024"/>
              <a:gd name="connsiteY14988" fmla="*/ 1401516 h 2160250"/>
              <a:gd name="connsiteX14989" fmla="*/ 8391623 w 12194024"/>
              <a:gd name="connsiteY14989" fmla="*/ 1415265 h 2160250"/>
              <a:gd name="connsiteX14990" fmla="*/ 8378012 w 12194024"/>
              <a:gd name="connsiteY14990" fmla="*/ 1429107 h 2160250"/>
              <a:gd name="connsiteX14991" fmla="*/ 8485469 w 12194024"/>
              <a:gd name="connsiteY14991" fmla="*/ 1429107 h 2160250"/>
              <a:gd name="connsiteX14992" fmla="*/ 8471812 w 12194024"/>
              <a:gd name="connsiteY14992" fmla="*/ 1415219 h 2160250"/>
              <a:gd name="connsiteX14993" fmla="*/ 8485608 w 12194024"/>
              <a:gd name="connsiteY14993" fmla="*/ 1401470 h 2160250"/>
              <a:gd name="connsiteX14994" fmla="*/ 8500234 w 12194024"/>
              <a:gd name="connsiteY14994" fmla="*/ 1414297 h 2160250"/>
              <a:gd name="connsiteX14995" fmla="*/ 8485469 w 12194024"/>
              <a:gd name="connsiteY14995" fmla="*/ 1429107 h 2160250"/>
              <a:gd name="connsiteX14996" fmla="*/ 9028525 w 12194024"/>
              <a:gd name="connsiteY14996" fmla="*/ 1429107 h 2160250"/>
              <a:gd name="connsiteX14997" fmla="*/ 9015144 w 12194024"/>
              <a:gd name="connsiteY14997" fmla="*/ 1414942 h 2160250"/>
              <a:gd name="connsiteX14998" fmla="*/ 9029264 w 12194024"/>
              <a:gd name="connsiteY14998" fmla="*/ 1401470 h 2160250"/>
              <a:gd name="connsiteX14999" fmla="*/ 9043612 w 12194024"/>
              <a:gd name="connsiteY14999" fmla="*/ 1414620 h 2160250"/>
              <a:gd name="connsiteX15000" fmla="*/ 9028525 w 12194024"/>
              <a:gd name="connsiteY15000" fmla="*/ 1429107 h 2160250"/>
              <a:gd name="connsiteX15001" fmla="*/ 9137366 w 12194024"/>
              <a:gd name="connsiteY15001" fmla="*/ 1429107 h 2160250"/>
              <a:gd name="connsiteX15002" fmla="*/ 9123848 w 12194024"/>
              <a:gd name="connsiteY15002" fmla="*/ 1415081 h 2160250"/>
              <a:gd name="connsiteX15003" fmla="*/ 9137782 w 12194024"/>
              <a:gd name="connsiteY15003" fmla="*/ 1401424 h 2160250"/>
              <a:gd name="connsiteX15004" fmla="*/ 9152270 w 12194024"/>
              <a:gd name="connsiteY15004" fmla="*/ 1416558 h 2160250"/>
              <a:gd name="connsiteX15005" fmla="*/ 9137366 w 12194024"/>
              <a:gd name="connsiteY15005" fmla="*/ 1429107 h 2160250"/>
              <a:gd name="connsiteX15006" fmla="*/ 9464445 w 12194024"/>
              <a:gd name="connsiteY15006" fmla="*/ 1429107 h 2160250"/>
              <a:gd name="connsiteX15007" fmla="*/ 9449819 w 12194024"/>
              <a:gd name="connsiteY15007" fmla="*/ 1414020 h 2160250"/>
              <a:gd name="connsiteX15008" fmla="*/ 9464814 w 12194024"/>
              <a:gd name="connsiteY15008" fmla="*/ 1401516 h 2160250"/>
              <a:gd name="connsiteX15009" fmla="*/ 9478287 w 12194024"/>
              <a:gd name="connsiteY15009" fmla="*/ 1415450 h 2160250"/>
              <a:gd name="connsiteX15010" fmla="*/ 9464445 w 12194024"/>
              <a:gd name="connsiteY15010" fmla="*/ 1429107 h 2160250"/>
              <a:gd name="connsiteX15011" fmla="*/ 9572918 w 12194024"/>
              <a:gd name="connsiteY15011" fmla="*/ 1429107 h 2160250"/>
              <a:gd name="connsiteX15012" fmla="*/ 9558523 w 12194024"/>
              <a:gd name="connsiteY15012" fmla="*/ 1415958 h 2160250"/>
              <a:gd name="connsiteX15013" fmla="*/ 9573702 w 12194024"/>
              <a:gd name="connsiteY15013" fmla="*/ 1401516 h 2160250"/>
              <a:gd name="connsiteX15014" fmla="*/ 9586944 w 12194024"/>
              <a:gd name="connsiteY15014" fmla="*/ 1415681 h 2160250"/>
              <a:gd name="connsiteX15015" fmla="*/ 9572918 w 12194024"/>
              <a:gd name="connsiteY15015" fmla="*/ 1429107 h 2160250"/>
              <a:gd name="connsiteX15016" fmla="*/ 9681114 w 12194024"/>
              <a:gd name="connsiteY15016" fmla="*/ 1429107 h 2160250"/>
              <a:gd name="connsiteX15017" fmla="*/ 9667180 w 12194024"/>
              <a:gd name="connsiteY15017" fmla="*/ 1415450 h 2160250"/>
              <a:gd name="connsiteX15018" fmla="*/ 9680745 w 12194024"/>
              <a:gd name="connsiteY15018" fmla="*/ 1401470 h 2160250"/>
              <a:gd name="connsiteX15019" fmla="*/ 9695647 w 12194024"/>
              <a:gd name="connsiteY15019" fmla="*/ 1414020 h 2160250"/>
              <a:gd name="connsiteX15020" fmla="*/ 9681114 w 12194024"/>
              <a:gd name="connsiteY15020" fmla="*/ 1429107 h 2160250"/>
              <a:gd name="connsiteX15021" fmla="*/ 9899351 w 12194024"/>
              <a:gd name="connsiteY15021" fmla="*/ 1429107 h 2160250"/>
              <a:gd name="connsiteX15022" fmla="*/ 9884495 w 12194024"/>
              <a:gd name="connsiteY15022" fmla="*/ 1414250 h 2160250"/>
              <a:gd name="connsiteX15023" fmla="*/ 9899259 w 12194024"/>
              <a:gd name="connsiteY15023" fmla="*/ 1401516 h 2160250"/>
              <a:gd name="connsiteX15024" fmla="*/ 9912962 w 12194024"/>
              <a:gd name="connsiteY15024" fmla="*/ 1415265 h 2160250"/>
              <a:gd name="connsiteX15025" fmla="*/ 9899351 w 12194024"/>
              <a:gd name="connsiteY15025" fmla="*/ 1429107 h 2160250"/>
              <a:gd name="connsiteX15026" fmla="*/ 10333795 w 12194024"/>
              <a:gd name="connsiteY15026" fmla="*/ 1429107 h 2160250"/>
              <a:gd name="connsiteX15027" fmla="*/ 10319169 w 12194024"/>
              <a:gd name="connsiteY15027" fmla="*/ 1414020 h 2160250"/>
              <a:gd name="connsiteX15028" fmla="*/ 10334163 w 12194024"/>
              <a:gd name="connsiteY15028" fmla="*/ 1401516 h 2160250"/>
              <a:gd name="connsiteX15029" fmla="*/ 10347637 w 12194024"/>
              <a:gd name="connsiteY15029" fmla="*/ 1415450 h 2160250"/>
              <a:gd name="connsiteX15030" fmla="*/ 10333795 w 12194024"/>
              <a:gd name="connsiteY15030" fmla="*/ 1429107 h 2160250"/>
              <a:gd name="connsiteX15031" fmla="*/ 10551109 w 12194024"/>
              <a:gd name="connsiteY15031" fmla="*/ 1429107 h 2160250"/>
              <a:gd name="connsiteX15032" fmla="*/ 10536483 w 12194024"/>
              <a:gd name="connsiteY15032" fmla="*/ 1413974 h 2160250"/>
              <a:gd name="connsiteX15033" fmla="*/ 10551524 w 12194024"/>
              <a:gd name="connsiteY15033" fmla="*/ 1401516 h 2160250"/>
              <a:gd name="connsiteX15034" fmla="*/ 10564950 w 12194024"/>
              <a:gd name="connsiteY15034" fmla="*/ 1415496 h 2160250"/>
              <a:gd name="connsiteX15035" fmla="*/ 10551109 w 12194024"/>
              <a:gd name="connsiteY15035" fmla="*/ 1429107 h 2160250"/>
              <a:gd name="connsiteX15036" fmla="*/ 10985600 w 12194024"/>
              <a:gd name="connsiteY15036" fmla="*/ 1429107 h 2160250"/>
              <a:gd name="connsiteX15037" fmla="*/ 10971158 w 12194024"/>
              <a:gd name="connsiteY15037" fmla="*/ 1415958 h 2160250"/>
              <a:gd name="connsiteX15038" fmla="*/ 10986338 w 12194024"/>
              <a:gd name="connsiteY15038" fmla="*/ 1401516 h 2160250"/>
              <a:gd name="connsiteX15039" fmla="*/ 10999580 w 12194024"/>
              <a:gd name="connsiteY15039" fmla="*/ 1415681 h 2160250"/>
              <a:gd name="connsiteX15040" fmla="*/ 10985600 w 12194024"/>
              <a:gd name="connsiteY15040" fmla="*/ 1429107 h 2160250"/>
              <a:gd name="connsiteX15041" fmla="*/ 11638004 w 12194024"/>
              <a:gd name="connsiteY15041" fmla="*/ 1429107 h 2160250"/>
              <a:gd name="connsiteX15042" fmla="*/ 11623148 w 12194024"/>
              <a:gd name="connsiteY15042" fmla="*/ 1414250 h 2160250"/>
              <a:gd name="connsiteX15043" fmla="*/ 11637912 w 12194024"/>
              <a:gd name="connsiteY15043" fmla="*/ 1401516 h 2160250"/>
              <a:gd name="connsiteX15044" fmla="*/ 11651615 w 12194024"/>
              <a:gd name="connsiteY15044" fmla="*/ 1415265 h 2160250"/>
              <a:gd name="connsiteX15045" fmla="*/ 11638004 w 12194024"/>
              <a:gd name="connsiteY15045" fmla="*/ 1429107 h 2160250"/>
              <a:gd name="connsiteX15046" fmla="*/ 11746661 w 12194024"/>
              <a:gd name="connsiteY15046" fmla="*/ 1429107 h 2160250"/>
              <a:gd name="connsiteX15047" fmla="*/ 11731851 w 12194024"/>
              <a:gd name="connsiteY15047" fmla="*/ 1416373 h 2160250"/>
              <a:gd name="connsiteX15048" fmla="*/ 11744493 w 12194024"/>
              <a:gd name="connsiteY15048" fmla="*/ 1401608 h 2160250"/>
              <a:gd name="connsiteX15049" fmla="*/ 11760272 w 12194024"/>
              <a:gd name="connsiteY15049" fmla="*/ 1415265 h 2160250"/>
              <a:gd name="connsiteX15050" fmla="*/ 11746661 w 12194024"/>
              <a:gd name="connsiteY15050" fmla="*/ 1429107 h 2160250"/>
              <a:gd name="connsiteX15051" fmla="*/ 11963745 w 12194024"/>
              <a:gd name="connsiteY15051" fmla="*/ 1429107 h 2160250"/>
              <a:gd name="connsiteX15052" fmla="*/ 11949119 w 12194024"/>
              <a:gd name="connsiteY15052" fmla="*/ 1413974 h 2160250"/>
              <a:gd name="connsiteX15053" fmla="*/ 11964161 w 12194024"/>
              <a:gd name="connsiteY15053" fmla="*/ 1401516 h 2160250"/>
              <a:gd name="connsiteX15054" fmla="*/ 11977587 w 12194024"/>
              <a:gd name="connsiteY15054" fmla="*/ 1415496 h 2160250"/>
              <a:gd name="connsiteX15055" fmla="*/ 11963745 w 12194024"/>
              <a:gd name="connsiteY15055" fmla="*/ 1429107 h 2160250"/>
              <a:gd name="connsiteX15056" fmla="*/ 12181751 w 12194024"/>
              <a:gd name="connsiteY15056" fmla="*/ 1429107 h 2160250"/>
              <a:gd name="connsiteX15057" fmla="*/ 12166479 w 12194024"/>
              <a:gd name="connsiteY15057" fmla="*/ 1414942 h 2160250"/>
              <a:gd name="connsiteX15058" fmla="*/ 12180367 w 12194024"/>
              <a:gd name="connsiteY15058" fmla="*/ 1401424 h 2160250"/>
              <a:gd name="connsiteX15059" fmla="*/ 12193886 w 12194024"/>
              <a:gd name="connsiteY15059" fmla="*/ 1414620 h 2160250"/>
              <a:gd name="connsiteX15060" fmla="*/ 12181751 w 12194024"/>
              <a:gd name="connsiteY15060" fmla="*/ 1429107 h 2160250"/>
              <a:gd name="connsiteX15061" fmla="*/ 15175 w 12194024"/>
              <a:gd name="connsiteY15061" fmla="*/ 1429153 h 2160250"/>
              <a:gd name="connsiteX15062" fmla="*/ 1240 w 12194024"/>
              <a:gd name="connsiteY15062" fmla="*/ 1415496 h 2160250"/>
              <a:gd name="connsiteX15063" fmla="*/ 14760 w 12194024"/>
              <a:gd name="connsiteY15063" fmla="*/ 1401516 h 2160250"/>
              <a:gd name="connsiteX15064" fmla="*/ 29663 w 12194024"/>
              <a:gd name="connsiteY15064" fmla="*/ 1416188 h 2160250"/>
              <a:gd name="connsiteX15065" fmla="*/ 15175 w 12194024"/>
              <a:gd name="connsiteY15065" fmla="*/ 1429153 h 2160250"/>
              <a:gd name="connsiteX15066" fmla="*/ 884571 w 12194024"/>
              <a:gd name="connsiteY15066" fmla="*/ 1429153 h 2160250"/>
              <a:gd name="connsiteX15067" fmla="*/ 870637 w 12194024"/>
              <a:gd name="connsiteY15067" fmla="*/ 1413420 h 2160250"/>
              <a:gd name="connsiteX15068" fmla="*/ 886140 w 12194024"/>
              <a:gd name="connsiteY15068" fmla="*/ 1401562 h 2160250"/>
              <a:gd name="connsiteX15069" fmla="*/ 899013 w 12194024"/>
              <a:gd name="connsiteY15069" fmla="*/ 1416096 h 2160250"/>
              <a:gd name="connsiteX15070" fmla="*/ 884571 w 12194024"/>
              <a:gd name="connsiteY15070" fmla="*/ 1429153 h 2160250"/>
              <a:gd name="connsiteX15071" fmla="*/ 1102161 w 12194024"/>
              <a:gd name="connsiteY15071" fmla="*/ 1429153 h 2160250"/>
              <a:gd name="connsiteX15072" fmla="*/ 1087858 w 12194024"/>
              <a:gd name="connsiteY15072" fmla="*/ 1413697 h 2160250"/>
              <a:gd name="connsiteX15073" fmla="*/ 1103177 w 12194024"/>
              <a:gd name="connsiteY15073" fmla="*/ 1401562 h 2160250"/>
              <a:gd name="connsiteX15074" fmla="*/ 1116280 w 12194024"/>
              <a:gd name="connsiteY15074" fmla="*/ 1415819 h 2160250"/>
              <a:gd name="connsiteX15075" fmla="*/ 1102161 w 12194024"/>
              <a:gd name="connsiteY15075" fmla="*/ 1429153 h 2160250"/>
              <a:gd name="connsiteX15076" fmla="*/ 1319476 w 12194024"/>
              <a:gd name="connsiteY15076" fmla="*/ 1429153 h 2160250"/>
              <a:gd name="connsiteX15077" fmla="*/ 1305173 w 12194024"/>
              <a:gd name="connsiteY15077" fmla="*/ 1413697 h 2160250"/>
              <a:gd name="connsiteX15078" fmla="*/ 1320491 w 12194024"/>
              <a:gd name="connsiteY15078" fmla="*/ 1401562 h 2160250"/>
              <a:gd name="connsiteX15079" fmla="*/ 1333594 w 12194024"/>
              <a:gd name="connsiteY15079" fmla="*/ 1415819 h 2160250"/>
              <a:gd name="connsiteX15080" fmla="*/ 1319476 w 12194024"/>
              <a:gd name="connsiteY15080" fmla="*/ 1429153 h 2160250"/>
              <a:gd name="connsiteX15081" fmla="*/ 1971143 w 12194024"/>
              <a:gd name="connsiteY15081" fmla="*/ 1429153 h 2160250"/>
              <a:gd name="connsiteX15082" fmla="*/ 1957208 w 12194024"/>
              <a:gd name="connsiteY15082" fmla="*/ 1415496 h 2160250"/>
              <a:gd name="connsiteX15083" fmla="*/ 1970728 w 12194024"/>
              <a:gd name="connsiteY15083" fmla="*/ 1401516 h 2160250"/>
              <a:gd name="connsiteX15084" fmla="*/ 1985630 w 12194024"/>
              <a:gd name="connsiteY15084" fmla="*/ 1416188 h 2160250"/>
              <a:gd name="connsiteX15085" fmla="*/ 1971143 w 12194024"/>
              <a:gd name="connsiteY15085" fmla="*/ 1429153 h 2160250"/>
              <a:gd name="connsiteX15086" fmla="*/ 2079799 w 12194024"/>
              <a:gd name="connsiteY15086" fmla="*/ 1429153 h 2160250"/>
              <a:gd name="connsiteX15087" fmla="*/ 2065865 w 12194024"/>
              <a:gd name="connsiteY15087" fmla="*/ 1415496 h 2160250"/>
              <a:gd name="connsiteX15088" fmla="*/ 2079384 w 12194024"/>
              <a:gd name="connsiteY15088" fmla="*/ 1401516 h 2160250"/>
              <a:gd name="connsiteX15089" fmla="*/ 2094287 w 12194024"/>
              <a:gd name="connsiteY15089" fmla="*/ 1416188 h 2160250"/>
              <a:gd name="connsiteX15090" fmla="*/ 2079799 w 12194024"/>
              <a:gd name="connsiteY15090" fmla="*/ 1429153 h 2160250"/>
              <a:gd name="connsiteX15091" fmla="*/ 2623916 w 12194024"/>
              <a:gd name="connsiteY15091" fmla="*/ 1429153 h 2160250"/>
              <a:gd name="connsiteX15092" fmla="*/ 2609198 w 12194024"/>
              <a:gd name="connsiteY15092" fmla="*/ 1414158 h 2160250"/>
              <a:gd name="connsiteX15093" fmla="*/ 2624101 w 12194024"/>
              <a:gd name="connsiteY15093" fmla="*/ 1401516 h 2160250"/>
              <a:gd name="connsiteX15094" fmla="*/ 2637620 w 12194024"/>
              <a:gd name="connsiteY15094" fmla="*/ 1415404 h 2160250"/>
              <a:gd name="connsiteX15095" fmla="*/ 2623916 w 12194024"/>
              <a:gd name="connsiteY15095" fmla="*/ 1429153 h 2160250"/>
              <a:gd name="connsiteX15096" fmla="*/ 2841231 w 12194024"/>
              <a:gd name="connsiteY15096" fmla="*/ 1429153 h 2160250"/>
              <a:gd name="connsiteX15097" fmla="*/ 2826512 w 12194024"/>
              <a:gd name="connsiteY15097" fmla="*/ 1414158 h 2160250"/>
              <a:gd name="connsiteX15098" fmla="*/ 2841415 w 12194024"/>
              <a:gd name="connsiteY15098" fmla="*/ 1401516 h 2160250"/>
              <a:gd name="connsiteX15099" fmla="*/ 2854934 w 12194024"/>
              <a:gd name="connsiteY15099" fmla="*/ 1415404 h 2160250"/>
              <a:gd name="connsiteX15100" fmla="*/ 2841231 w 12194024"/>
              <a:gd name="connsiteY15100" fmla="*/ 1429153 h 2160250"/>
              <a:gd name="connsiteX15101" fmla="*/ 3166463 w 12194024"/>
              <a:gd name="connsiteY15101" fmla="*/ 1429153 h 2160250"/>
              <a:gd name="connsiteX15102" fmla="*/ 3152530 w 12194024"/>
              <a:gd name="connsiteY15102" fmla="*/ 1415496 h 2160250"/>
              <a:gd name="connsiteX15103" fmla="*/ 3166048 w 12194024"/>
              <a:gd name="connsiteY15103" fmla="*/ 1401516 h 2160250"/>
              <a:gd name="connsiteX15104" fmla="*/ 3180952 w 12194024"/>
              <a:gd name="connsiteY15104" fmla="*/ 1416188 h 2160250"/>
              <a:gd name="connsiteX15105" fmla="*/ 3166463 w 12194024"/>
              <a:gd name="connsiteY15105" fmla="*/ 1429153 h 2160250"/>
              <a:gd name="connsiteX15106" fmla="*/ 4144794 w 12194024"/>
              <a:gd name="connsiteY15106" fmla="*/ 1429153 h 2160250"/>
              <a:gd name="connsiteX15107" fmla="*/ 4130491 w 12194024"/>
              <a:gd name="connsiteY15107" fmla="*/ 1413697 h 2160250"/>
              <a:gd name="connsiteX15108" fmla="*/ 4145809 w 12194024"/>
              <a:gd name="connsiteY15108" fmla="*/ 1401562 h 2160250"/>
              <a:gd name="connsiteX15109" fmla="*/ 4158912 w 12194024"/>
              <a:gd name="connsiteY15109" fmla="*/ 1415819 h 2160250"/>
              <a:gd name="connsiteX15110" fmla="*/ 4144794 w 12194024"/>
              <a:gd name="connsiteY15110" fmla="*/ 1429153 h 2160250"/>
              <a:gd name="connsiteX15111" fmla="*/ 4796460 w 12194024"/>
              <a:gd name="connsiteY15111" fmla="*/ 1429153 h 2160250"/>
              <a:gd name="connsiteX15112" fmla="*/ 4782526 w 12194024"/>
              <a:gd name="connsiteY15112" fmla="*/ 1415496 h 2160250"/>
              <a:gd name="connsiteX15113" fmla="*/ 4796045 w 12194024"/>
              <a:gd name="connsiteY15113" fmla="*/ 1401516 h 2160250"/>
              <a:gd name="connsiteX15114" fmla="*/ 4810948 w 12194024"/>
              <a:gd name="connsiteY15114" fmla="*/ 1416188 h 2160250"/>
              <a:gd name="connsiteX15115" fmla="*/ 4796460 w 12194024"/>
              <a:gd name="connsiteY15115" fmla="*/ 1429153 h 2160250"/>
              <a:gd name="connsiteX15116" fmla="*/ 5231458 w 12194024"/>
              <a:gd name="connsiteY15116" fmla="*/ 1429153 h 2160250"/>
              <a:gd name="connsiteX15117" fmla="*/ 5217154 w 12194024"/>
              <a:gd name="connsiteY15117" fmla="*/ 1413697 h 2160250"/>
              <a:gd name="connsiteX15118" fmla="*/ 5232473 w 12194024"/>
              <a:gd name="connsiteY15118" fmla="*/ 1401562 h 2160250"/>
              <a:gd name="connsiteX15119" fmla="*/ 5245576 w 12194024"/>
              <a:gd name="connsiteY15119" fmla="*/ 1415819 h 2160250"/>
              <a:gd name="connsiteX15120" fmla="*/ 5231458 w 12194024"/>
              <a:gd name="connsiteY15120" fmla="*/ 1429153 h 2160250"/>
              <a:gd name="connsiteX15121" fmla="*/ 5339792 w 12194024"/>
              <a:gd name="connsiteY15121" fmla="*/ 1429153 h 2160250"/>
              <a:gd name="connsiteX15122" fmla="*/ 5325858 w 12194024"/>
              <a:gd name="connsiteY15122" fmla="*/ 1415496 h 2160250"/>
              <a:gd name="connsiteX15123" fmla="*/ 5339377 w 12194024"/>
              <a:gd name="connsiteY15123" fmla="*/ 1401516 h 2160250"/>
              <a:gd name="connsiteX15124" fmla="*/ 5354280 w 12194024"/>
              <a:gd name="connsiteY15124" fmla="*/ 1416188 h 2160250"/>
              <a:gd name="connsiteX15125" fmla="*/ 5339792 w 12194024"/>
              <a:gd name="connsiteY15125" fmla="*/ 1429153 h 2160250"/>
              <a:gd name="connsiteX15126" fmla="*/ 5448403 w 12194024"/>
              <a:gd name="connsiteY15126" fmla="*/ 1429153 h 2160250"/>
              <a:gd name="connsiteX15127" fmla="*/ 5434515 w 12194024"/>
              <a:gd name="connsiteY15127" fmla="*/ 1415450 h 2160250"/>
              <a:gd name="connsiteX15128" fmla="*/ 5450249 w 12194024"/>
              <a:gd name="connsiteY15128" fmla="*/ 1401608 h 2160250"/>
              <a:gd name="connsiteX15129" fmla="*/ 5462937 w 12194024"/>
              <a:gd name="connsiteY15129" fmla="*/ 1416235 h 2160250"/>
              <a:gd name="connsiteX15130" fmla="*/ 5448403 w 12194024"/>
              <a:gd name="connsiteY15130" fmla="*/ 1429153 h 2160250"/>
              <a:gd name="connsiteX15131" fmla="*/ 5992012 w 12194024"/>
              <a:gd name="connsiteY15131" fmla="*/ 1429153 h 2160250"/>
              <a:gd name="connsiteX15132" fmla="*/ 5977846 w 12194024"/>
              <a:gd name="connsiteY15132" fmla="*/ 1415727 h 2160250"/>
              <a:gd name="connsiteX15133" fmla="*/ 5991135 w 12194024"/>
              <a:gd name="connsiteY15133" fmla="*/ 1401516 h 2160250"/>
              <a:gd name="connsiteX15134" fmla="*/ 6006269 w 12194024"/>
              <a:gd name="connsiteY15134" fmla="*/ 1413789 h 2160250"/>
              <a:gd name="connsiteX15135" fmla="*/ 5992012 w 12194024"/>
              <a:gd name="connsiteY15135" fmla="*/ 1429153 h 2160250"/>
              <a:gd name="connsiteX15136" fmla="*/ 6095150 w 12194024"/>
              <a:gd name="connsiteY15136" fmla="*/ 1429153 h 2160250"/>
              <a:gd name="connsiteX15137" fmla="*/ 6081216 w 12194024"/>
              <a:gd name="connsiteY15137" fmla="*/ 1415496 h 2160250"/>
              <a:gd name="connsiteX15138" fmla="*/ 6094735 w 12194024"/>
              <a:gd name="connsiteY15138" fmla="*/ 1401516 h 2160250"/>
              <a:gd name="connsiteX15139" fmla="*/ 6097656 w 12194024"/>
              <a:gd name="connsiteY15139" fmla="*/ 1402612 h 2160250"/>
              <a:gd name="connsiteX15140" fmla="*/ 6100392 w 12194024"/>
              <a:gd name="connsiteY15140" fmla="*/ 1401424 h 2160250"/>
              <a:gd name="connsiteX15141" fmla="*/ 6113911 w 12194024"/>
              <a:gd name="connsiteY15141" fmla="*/ 1414619 h 2160250"/>
              <a:gd name="connsiteX15142" fmla="*/ 6101776 w 12194024"/>
              <a:gd name="connsiteY15142" fmla="*/ 1429107 h 2160250"/>
              <a:gd name="connsiteX15143" fmla="*/ 6098496 w 12194024"/>
              <a:gd name="connsiteY15143" fmla="*/ 1427919 h 2160250"/>
              <a:gd name="connsiteX15144" fmla="*/ 6964546 w 12194024"/>
              <a:gd name="connsiteY15144" fmla="*/ 1429153 h 2160250"/>
              <a:gd name="connsiteX15145" fmla="*/ 6950612 w 12194024"/>
              <a:gd name="connsiteY15145" fmla="*/ 1413420 h 2160250"/>
              <a:gd name="connsiteX15146" fmla="*/ 6966115 w 12194024"/>
              <a:gd name="connsiteY15146" fmla="*/ 1401562 h 2160250"/>
              <a:gd name="connsiteX15147" fmla="*/ 6978988 w 12194024"/>
              <a:gd name="connsiteY15147" fmla="*/ 1416096 h 2160250"/>
              <a:gd name="connsiteX15148" fmla="*/ 6964546 w 12194024"/>
              <a:gd name="connsiteY15148" fmla="*/ 1429153 h 2160250"/>
              <a:gd name="connsiteX15149" fmla="*/ 7182137 w 12194024"/>
              <a:gd name="connsiteY15149" fmla="*/ 1429153 h 2160250"/>
              <a:gd name="connsiteX15150" fmla="*/ 7167834 w 12194024"/>
              <a:gd name="connsiteY15150" fmla="*/ 1413697 h 2160250"/>
              <a:gd name="connsiteX15151" fmla="*/ 7183152 w 12194024"/>
              <a:gd name="connsiteY15151" fmla="*/ 1401562 h 2160250"/>
              <a:gd name="connsiteX15152" fmla="*/ 7196255 w 12194024"/>
              <a:gd name="connsiteY15152" fmla="*/ 1415819 h 2160250"/>
              <a:gd name="connsiteX15153" fmla="*/ 7182137 w 12194024"/>
              <a:gd name="connsiteY15153" fmla="*/ 1429153 h 2160250"/>
              <a:gd name="connsiteX15154" fmla="*/ 7399451 w 12194024"/>
              <a:gd name="connsiteY15154" fmla="*/ 1429153 h 2160250"/>
              <a:gd name="connsiteX15155" fmla="*/ 7385149 w 12194024"/>
              <a:gd name="connsiteY15155" fmla="*/ 1413697 h 2160250"/>
              <a:gd name="connsiteX15156" fmla="*/ 7400466 w 12194024"/>
              <a:gd name="connsiteY15156" fmla="*/ 1401562 h 2160250"/>
              <a:gd name="connsiteX15157" fmla="*/ 7413570 w 12194024"/>
              <a:gd name="connsiteY15157" fmla="*/ 1415819 h 2160250"/>
              <a:gd name="connsiteX15158" fmla="*/ 7399451 w 12194024"/>
              <a:gd name="connsiteY15158" fmla="*/ 1429153 h 2160250"/>
              <a:gd name="connsiteX15159" fmla="*/ 8051118 w 12194024"/>
              <a:gd name="connsiteY15159" fmla="*/ 1429153 h 2160250"/>
              <a:gd name="connsiteX15160" fmla="*/ 8037183 w 12194024"/>
              <a:gd name="connsiteY15160" fmla="*/ 1415496 h 2160250"/>
              <a:gd name="connsiteX15161" fmla="*/ 8050703 w 12194024"/>
              <a:gd name="connsiteY15161" fmla="*/ 1401516 h 2160250"/>
              <a:gd name="connsiteX15162" fmla="*/ 8065605 w 12194024"/>
              <a:gd name="connsiteY15162" fmla="*/ 1416188 h 2160250"/>
              <a:gd name="connsiteX15163" fmla="*/ 8051118 w 12194024"/>
              <a:gd name="connsiteY15163" fmla="*/ 1429153 h 2160250"/>
              <a:gd name="connsiteX15164" fmla="*/ 8159774 w 12194024"/>
              <a:gd name="connsiteY15164" fmla="*/ 1429153 h 2160250"/>
              <a:gd name="connsiteX15165" fmla="*/ 8145841 w 12194024"/>
              <a:gd name="connsiteY15165" fmla="*/ 1415496 h 2160250"/>
              <a:gd name="connsiteX15166" fmla="*/ 8159359 w 12194024"/>
              <a:gd name="connsiteY15166" fmla="*/ 1401516 h 2160250"/>
              <a:gd name="connsiteX15167" fmla="*/ 8174262 w 12194024"/>
              <a:gd name="connsiteY15167" fmla="*/ 1416188 h 2160250"/>
              <a:gd name="connsiteX15168" fmla="*/ 8159774 w 12194024"/>
              <a:gd name="connsiteY15168" fmla="*/ 1429153 h 2160250"/>
              <a:gd name="connsiteX15169" fmla="*/ 8703891 w 12194024"/>
              <a:gd name="connsiteY15169" fmla="*/ 1429153 h 2160250"/>
              <a:gd name="connsiteX15170" fmla="*/ 8689173 w 12194024"/>
              <a:gd name="connsiteY15170" fmla="*/ 1414158 h 2160250"/>
              <a:gd name="connsiteX15171" fmla="*/ 8704076 w 12194024"/>
              <a:gd name="connsiteY15171" fmla="*/ 1401516 h 2160250"/>
              <a:gd name="connsiteX15172" fmla="*/ 8717594 w 12194024"/>
              <a:gd name="connsiteY15172" fmla="*/ 1415404 h 2160250"/>
              <a:gd name="connsiteX15173" fmla="*/ 8703891 w 12194024"/>
              <a:gd name="connsiteY15173" fmla="*/ 1429153 h 2160250"/>
              <a:gd name="connsiteX15174" fmla="*/ 8921206 w 12194024"/>
              <a:gd name="connsiteY15174" fmla="*/ 1429153 h 2160250"/>
              <a:gd name="connsiteX15175" fmla="*/ 8906488 w 12194024"/>
              <a:gd name="connsiteY15175" fmla="*/ 1414158 h 2160250"/>
              <a:gd name="connsiteX15176" fmla="*/ 8921390 w 12194024"/>
              <a:gd name="connsiteY15176" fmla="*/ 1401516 h 2160250"/>
              <a:gd name="connsiteX15177" fmla="*/ 8934909 w 12194024"/>
              <a:gd name="connsiteY15177" fmla="*/ 1415404 h 2160250"/>
              <a:gd name="connsiteX15178" fmla="*/ 8921206 w 12194024"/>
              <a:gd name="connsiteY15178" fmla="*/ 1429153 h 2160250"/>
              <a:gd name="connsiteX15179" fmla="*/ 9246439 w 12194024"/>
              <a:gd name="connsiteY15179" fmla="*/ 1429153 h 2160250"/>
              <a:gd name="connsiteX15180" fmla="*/ 9232505 w 12194024"/>
              <a:gd name="connsiteY15180" fmla="*/ 1415496 h 2160250"/>
              <a:gd name="connsiteX15181" fmla="*/ 9246024 w 12194024"/>
              <a:gd name="connsiteY15181" fmla="*/ 1401516 h 2160250"/>
              <a:gd name="connsiteX15182" fmla="*/ 9260927 w 12194024"/>
              <a:gd name="connsiteY15182" fmla="*/ 1416188 h 2160250"/>
              <a:gd name="connsiteX15183" fmla="*/ 9246439 w 12194024"/>
              <a:gd name="connsiteY15183" fmla="*/ 1429153 h 2160250"/>
              <a:gd name="connsiteX15184" fmla="*/ 10224769 w 12194024"/>
              <a:gd name="connsiteY15184" fmla="*/ 1429153 h 2160250"/>
              <a:gd name="connsiteX15185" fmla="*/ 10210465 w 12194024"/>
              <a:gd name="connsiteY15185" fmla="*/ 1413697 h 2160250"/>
              <a:gd name="connsiteX15186" fmla="*/ 10225784 w 12194024"/>
              <a:gd name="connsiteY15186" fmla="*/ 1401562 h 2160250"/>
              <a:gd name="connsiteX15187" fmla="*/ 10238888 w 12194024"/>
              <a:gd name="connsiteY15187" fmla="*/ 1415819 h 2160250"/>
              <a:gd name="connsiteX15188" fmla="*/ 10224769 w 12194024"/>
              <a:gd name="connsiteY15188" fmla="*/ 1429153 h 2160250"/>
              <a:gd name="connsiteX15189" fmla="*/ 10876435 w 12194024"/>
              <a:gd name="connsiteY15189" fmla="*/ 1429153 h 2160250"/>
              <a:gd name="connsiteX15190" fmla="*/ 10862501 w 12194024"/>
              <a:gd name="connsiteY15190" fmla="*/ 1415496 h 2160250"/>
              <a:gd name="connsiteX15191" fmla="*/ 10876020 w 12194024"/>
              <a:gd name="connsiteY15191" fmla="*/ 1401516 h 2160250"/>
              <a:gd name="connsiteX15192" fmla="*/ 10890923 w 12194024"/>
              <a:gd name="connsiteY15192" fmla="*/ 1416188 h 2160250"/>
              <a:gd name="connsiteX15193" fmla="*/ 10876435 w 12194024"/>
              <a:gd name="connsiteY15193" fmla="*/ 1429153 h 2160250"/>
              <a:gd name="connsiteX15194" fmla="*/ 11311433 w 12194024"/>
              <a:gd name="connsiteY15194" fmla="*/ 1429153 h 2160250"/>
              <a:gd name="connsiteX15195" fmla="*/ 11297129 w 12194024"/>
              <a:gd name="connsiteY15195" fmla="*/ 1413697 h 2160250"/>
              <a:gd name="connsiteX15196" fmla="*/ 11312448 w 12194024"/>
              <a:gd name="connsiteY15196" fmla="*/ 1401562 h 2160250"/>
              <a:gd name="connsiteX15197" fmla="*/ 11325551 w 12194024"/>
              <a:gd name="connsiteY15197" fmla="*/ 1415819 h 2160250"/>
              <a:gd name="connsiteX15198" fmla="*/ 11311433 w 12194024"/>
              <a:gd name="connsiteY15198" fmla="*/ 1429153 h 2160250"/>
              <a:gd name="connsiteX15199" fmla="*/ 11419767 w 12194024"/>
              <a:gd name="connsiteY15199" fmla="*/ 1429153 h 2160250"/>
              <a:gd name="connsiteX15200" fmla="*/ 11405833 w 12194024"/>
              <a:gd name="connsiteY15200" fmla="*/ 1415496 h 2160250"/>
              <a:gd name="connsiteX15201" fmla="*/ 11419351 w 12194024"/>
              <a:gd name="connsiteY15201" fmla="*/ 1401516 h 2160250"/>
              <a:gd name="connsiteX15202" fmla="*/ 11434255 w 12194024"/>
              <a:gd name="connsiteY15202" fmla="*/ 1416188 h 2160250"/>
              <a:gd name="connsiteX15203" fmla="*/ 11419767 w 12194024"/>
              <a:gd name="connsiteY15203" fmla="*/ 1429153 h 2160250"/>
              <a:gd name="connsiteX15204" fmla="*/ 11528378 w 12194024"/>
              <a:gd name="connsiteY15204" fmla="*/ 1429153 h 2160250"/>
              <a:gd name="connsiteX15205" fmla="*/ 11514490 w 12194024"/>
              <a:gd name="connsiteY15205" fmla="*/ 1415450 h 2160250"/>
              <a:gd name="connsiteX15206" fmla="*/ 11530223 w 12194024"/>
              <a:gd name="connsiteY15206" fmla="*/ 1401608 h 2160250"/>
              <a:gd name="connsiteX15207" fmla="*/ 11542911 w 12194024"/>
              <a:gd name="connsiteY15207" fmla="*/ 1416235 h 2160250"/>
              <a:gd name="connsiteX15208" fmla="*/ 11528378 w 12194024"/>
              <a:gd name="connsiteY15208" fmla="*/ 1429153 h 2160250"/>
              <a:gd name="connsiteX15209" fmla="*/ 12071987 w 12194024"/>
              <a:gd name="connsiteY15209" fmla="*/ 1429153 h 2160250"/>
              <a:gd name="connsiteX15210" fmla="*/ 12057821 w 12194024"/>
              <a:gd name="connsiteY15210" fmla="*/ 1415727 h 2160250"/>
              <a:gd name="connsiteX15211" fmla="*/ 12071109 w 12194024"/>
              <a:gd name="connsiteY15211" fmla="*/ 1401516 h 2160250"/>
              <a:gd name="connsiteX15212" fmla="*/ 12086244 w 12194024"/>
              <a:gd name="connsiteY15212" fmla="*/ 1413789 h 2160250"/>
              <a:gd name="connsiteX15213" fmla="*/ 12071987 w 12194024"/>
              <a:gd name="connsiteY15213" fmla="*/ 1429153 h 2160250"/>
              <a:gd name="connsiteX15214" fmla="*/ 124201 w 12194024"/>
              <a:gd name="connsiteY15214" fmla="*/ 1429199 h 2160250"/>
              <a:gd name="connsiteX15215" fmla="*/ 109852 w 12194024"/>
              <a:gd name="connsiteY15215" fmla="*/ 1413743 h 2160250"/>
              <a:gd name="connsiteX15216" fmla="*/ 125170 w 12194024"/>
              <a:gd name="connsiteY15216" fmla="*/ 1401562 h 2160250"/>
              <a:gd name="connsiteX15217" fmla="*/ 138320 w 12194024"/>
              <a:gd name="connsiteY15217" fmla="*/ 1415819 h 2160250"/>
              <a:gd name="connsiteX15218" fmla="*/ 124201 w 12194024"/>
              <a:gd name="connsiteY15218" fmla="*/ 1429199 h 2160250"/>
              <a:gd name="connsiteX15219" fmla="*/ 232858 w 12194024"/>
              <a:gd name="connsiteY15219" fmla="*/ 1429199 h 2160250"/>
              <a:gd name="connsiteX15220" fmla="*/ 218509 w 12194024"/>
              <a:gd name="connsiteY15220" fmla="*/ 1413743 h 2160250"/>
              <a:gd name="connsiteX15221" fmla="*/ 233827 w 12194024"/>
              <a:gd name="connsiteY15221" fmla="*/ 1401562 h 2160250"/>
              <a:gd name="connsiteX15222" fmla="*/ 246977 w 12194024"/>
              <a:gd name="connsiteY15222" fmla="*/ 1415819 h 2160250"/>
              <a:gd name="connsiteX15223" fmla="*/ 232858 w 12194024"/>
              <a:gd name="connsiteY15223" fmla="*/ 1429199 h 2160250"/>
              <a:gd name="connsiteX15224" fmla="*/ 1428180 w 12194024"/>
              <a:gd name="connsiteY15224" fmla="*/ 1429199 h 2160250"/>
              <a:gd name="connsiteX15225" fmla="*/ 1413831 w 12194024"/>
              <a:gd name="connsiteY15225" fmla="*/ 1413743 h 2160250"/>
              <a:gd name="connsiteX15226" fmla="*/ 1429148 w 12194024"/>
              <a:gd name="connsiteY15226" fmla="*/ 1401562 h 2160250"/>
              <a:gd name="connsiteX15227" fmla="*/ 1442298 w 12194024"/>
              <a:gd name="connsiteY15227" fmla="*/ 1415819 h 2160250"/>
              <a:gd name="connsiteX15228" fmla="*/ 1428180 w 12194024"/>
              <a:gd name="connsiteY15228" fmla="*/ 1429199 h 2160250"/>
              <a:gd name="connsiteX15229" fmla="*/ 6204176 w 12194024"/>
              <a:gd name="connsiteY15229" fmla="*/ 1429199 h 2160250"/>
              <a:gd name="connsiteX15230" fmla="*/ 6189827 w 12194024"/>
              <a:gd name="connsiteY15230" fmla="*/ 1413743 h 2160250"/>
              <a:gd name="connsiteX15231" fmla="*/ 6205146 w 12194024"/>
              <a:gd name="connsiteY15231" fmla="*/ 1401562 h 2160250"/>
              <a:gd name="connsiteX15232" fmla="*/ 6218295 w 12194024"/>
              <a:gd name="connsiteY15232" fmla="*/ 1415819 h 2160250"/>
              <a:gd name="connsiteX15233" fmla="*/ 6204176 w 12194024"/>
              <a:gd name="connsiteY15233" fmla="*/ 1429199 h 2160250"/>
              <a:gd name="connsiteX15234" fmla="*/ 6312834 w 12194024"/>
              <a:gd name="connsiteY15234" fmla="*/ 1429199 h 2160250"/>
              <a:gd name="connsiteX15235" fmla="*/ 6298484 w 12194024"/>
              <a:gd name="connsiteY15235" fmla="*/ 1413743 h 2160250"/>
              <a:gd name="connsiteX15236" fmla="*/ 6313803 w 12194024"/>
              <a:gd name="connsiteY15236" fmla="*/ 1401562 h 2160250"/>
              <a:gd name="connsiteX15237" fmla="*/ 6326953 w 12194024"/>
              <a:gd name="connsiteY15237" fmla="*/ 1415819 h 2160250"/>
              <a:gd name="connsiteX15238" fmla="*/ 6312834 w 12194024"/>
              <a:gd name="connsiteY15238" fmla="*/ 1429199 h 2160250"/>
              <a:gd name="connsiteX15239" fmla="*/ 7508155 w 12194024"/>
              <a:gd name="connsiteY15239" fmla="*/ 1429200 h 2160250"/>
              <a:gd name="connsiteX15240" fmla="*/ 7493806 w 12194024"/>
              <a:gd name="connsiteY15240" fmla="*/ 1413743 h 2160250"/>
              <a:gd name="connsiteX15241" fmla="*/ 7509124 w 12194024"/>
              <a:gd name="connsiteY15241" fmla="*/ 1401562 h 2160250"/>
              <a:gd name="connsiteX15242" fmla="*/ 7522274 w 12194024"/>
              <a:gd name="connsiteY15242" fmla="*/ 1415819 h 2160250"/>
              <a:gd name="connsiteX15243" fmla="*/ 7508155 w 12194024"/>
              <a:gd name="connsiteY15243" fmla="*/ 1429200 h 2160250"/>
              <a:gd name="connsiteX15244" fmla="*/ 176939 w 12194024"/>
              <a:gd name="connsiteY15244" fmla="*/ 1484382 h 2160250"/>
              <a:gd name="connsiteX15245" fmla="*/ 164297 w 12194024"/>
              <a:gd name="connsiteY15245" fmla="*/ 1467494 h 2160250"/>
              <a:gd name="connsiteX15246" fmla="*/ 179015 w 12194024"/>
              <a:gd name="connsiteY15246" fmla="*/ 1454899 h 2160250"/>
              <a:gd name="connsiteX15247" fmla="*/ 193087 w 12194024"/>
              <a:gd name="connsiteY15247" fmla="*/ 1470632 h 2160250"/>
              <a:gd name="connsiteX15248" fmla="*/ 176939 w 12194024"/>
              <a:gd name="connsiteY15248" fmla="*/ 1484382 h 2160250"/>
              <a:gd name="connsiteX15249" fmla="*/ 1915592 w 12194024"/>
              <a:gd name="connsiteY15249" fmla="*/ 1484382 h 2160250"/>
              <a:gd name="connsiteX15250" fmla="*/ 1902950 w 12194024"/>
              <a:gd name="connsiteY15250" fmla="*/ 1467494 h 2160250"/>
              <a:gd name="connsiteX15251" fmla="*/ 1917667 w 12194024"/>
              <a:gd name="connsiteY15251" fmla="*/ 1454899 h 2160250"/>
              <a:gd name="connsiteX15252" fmla="*/ 1931740 w 12194024"/>
              <a:gd name="connsiteY15252" fmla="*/ 1470632 h 2160250"/>
              <a:gd name="connsiteX15253" fmla="*/ 1915592 w 12194024"/>
              <a:gd name="connsiteY15253" fmla="*/ 1484382 h 2160250"/>
              <a:gd name="connsiteX15254" fmla="*/ 2350266 w 12194024"/>
              <a:gd name="connsiteY15254" fmla="*/ 1484382 h 2160250"/>
              <a:gd name="connsiteX15255" fmla="*/ 2337624 w 12194024"/>
              <a:gd name="connsiteY15255" fmla="*/ 1467494 h 2160250"/>
              <a:gd name="connsiteX15256" fmla="*/ 2352343 w 12194024"/>
              <a:gd name="connsiteY15256" fmla="*/ 1454899 h 2160250"/>
              <a:gd name="connsiteX15257" fmla="*/ 2366415 w 12194024"/>
              <a:gd name="connsiteY15257" fmla="*/ 1470632 h 2160250"/>
              <a:gd name="connsiteX15258" fmla="*/ 2350266 w 12194024"/>
              <a:gd name="connsiteY15258" fmla="*/ 1484382 h 2160250"/>
              <a:gd name="connsiteX15259" fmla="*/ 2459154 w 12194024"/>
              <a:gd name="connsiteY15259" fmla="*/ 1484382 h 2160250"/>
              <a:gd name="connsiteX15260" fmla="*/ 2446282 w 12194024"/>
              <a:gd name="connsiteY15260" fmla="*/ 1467725 h 2160250"/>
              <a:gd name="connsiteX15261" fmla="*/ 2460815 w 12194024"/>
              <a:gd name="connsiteY15261" fmla="*/ 1454945 h 2160250"/>
              <a:gd name="connsiteX15262" fmla="*/ 2475165 w 12194024"/>
              <a:gd name="connsiteY15262" fmla="*/ 1470447 h 2160250"/>
              <a:gd name="connsiteX15263" fmla="*/ 2459154 w 12194024"/>
              <a:gd name="connsiteY15263" fmla="*/ 1484382 h 2160250"/>
              <a:gd name="connsiteX15264" fmla="*/ 2567580 w 12194024"/>
              <a:gd name="connsiteY15264" fmla="*/ 1484382 h 2160250"/>
              <a:gd name="connsiteX15265" fmla="*/ 2554938 w 12194024"/>
              <a:gd name="connsiteY15265" fmla="*/ 1467494 h 2160250"/>
              <a:gd name="connsiteX15266" fmla="*/ 2569657 w 12194024"/>
              <a:gd name="connsiteY15266" fmla="*/ 1454899 h 2160250"/>
              <a:gd name="connsiteX15267" fmla="*/ 2583729 w 12194024"/>
              <a:gd name="connsiteY15267" fmla="*/ 1470632 h 2160250"/>
              <a:gd name="connsiteX15268" fmla="*/ 2567580 w 12194024"/>
              <a:gd name="connsiteY15268" fmla="*/ 1484382 h 2160250"/>
              <a:gd name="connsiteX15269" fmla="*/ 2675868 w 12194024"/>
              <a:gd name="connsiteY15269" fmla="*/ 1484382 h 2160250"/>
              <a:gd name="connsiteX15270" fmla="*/ 2663411 w 12194024"/>
              <a:gd name="connsiteY15270" fmla="*/ 1469248 h 2160250"/>
              <a:gd name="connsiteX15271" fmla="*/ 2678730 w 12194024"/>
              <a:gd name="connsiteY15271" fmla="*/ 1454991 h 2160250"/>
              <a:gd name="connsiteX15272" fmla="*/ 2692340 w 12194024"/>
              <a:gd name="connsiteY15272" fmla="*/ 1471094 h 2160250"/>
              <a:gd name="connsiteX15273" fmla="*/ 2675868 w 12194024"/>
              <a:gd name="connsiteY15273" fmla="*/ 1484382 h 2160250"/>
              <a:gd name="connsiteX15274" fmla="*/ 2893783 w 12194024"/>
              <a:gd name="connsiteY15274" fmla="*/ 1484382 h 2160250"/>
              <a:gd name="connsiteX15275" fmla="*/ 2880910 w 12194024"/>
              <a:gd name="connsiteY15275" fmla="*/ 1467725 h 2160250"/>
              <a:gd name="connsiteX15276" fmla="*/ 2895444 w 12194024"/>
              <a:gd name="connsiteY15276" fmla="*/ 1454945 h 2160250"/>
              <a:gd name="connsiteX15277" fmla="*/ 2909792 w 12194024"/>
              <a:gd name="connsiteY15277" fmla="*/ 1470447 h 2160250"/>
              <a:gd name="connsiteX15278" fmla="*/ 2893783 w 12194024"/>
              <a:gd name="connsiteY15278" fmla="*/ 1484382 h 2160250"/>
              <a:gd name="connsiteX15279" fmla="*/ 4306234 w 12194024"/>
              <a:gd name="connsiteY15279" fmla="*/ 1484382 h 2160250"/>
              <a:gd name="connsiteX15280" fmla="*/ 4293592 w 12194024"/>
              <a:gd name="connsiteY15280" fmla="*/ 1467494 h 2160250"/>
              <a:gd name="connsiteX15281" fmla="*/ 4308310 w 12194024"/>
              <a:gd name="connsiteY15281" fmla="*/ 1454899 h 2160250"/>
              <a:gd name="connsiteX15282" fmla="*/ 4322383 w 12194024"/>
              <a:gd name="connsiteY15282" fmla="*/ 1470632 h 2160250"/>
              <a:gd name="connsiteX15283" fmla="*/ 4306234 w 12194024"/>
              <a:gd name="connsiteY15283" fmla="*/ 1484382 h 2160250"/>
              <a:gd name="connsiteX15284" fmla="*/ 6256913 w 12194024"/>
              <a:gd name="connsiteY15284" fmla="*/ 1484382 h 2160250"/>
              <a:gd name="connsiteX15285" fmla="*/ 6244271 w 12194024"/>
              <a:gd name="connsiteY15285" fmla="*/ 1467494 h 2160250"/>
              <a:gd name="connsiteX15286" fmla="*/ 6258989 w 12194024"/>
              <a:gd name="connsiteY15286" fmla="*/ 1454899 h 2160250"/>
              <a:gd name="connsiteX15287" fmla="*/ 6273062 w 12194024"/>
              <a:gd name="connsiteY15287" fmla="*/ 1470632 h 2160250"/>
              <a:gd name="connsiteX15288" fmla="*/ 6256913 w 12194024"/>
              <a:gd name="connsiteY15288" fmla="*/ 1484382 h 2160250"/>
              <a:gd name="connsiteX15289" fmla="*/ 7995567 w 12194024"/>
              <a:gd name="connsiteY15289" fmla="*/ 1484382 h 2160250"/>
              <a:gd name="connsiteX15290" fmla="*/ 7982924 w 12194024"/>
              <a:gd name="connsiteY15290" fmla="*/ 1467495 h 2160250"/>
              <a:gd name="connsiteX15291" fmla="*/ 7997643 w 12194024"/>
              <a:gd name="connsiteY15291" fmla="*/ 1454899 h 2160250"/>
              <a:gd name="connsiteX15292" fmla="*/ 8011715 w 12194024"/>
              <a:gd name="connsiteY15292" fmla="*/ 1470632 h 2160250"/>
              <a:gd name="connsiteX15293" fmla="*/ 7995567 w 12194024"/>
              <a:gd name="connsiteY15293" fmla="*/ 1484382 h 2160250"/>
              <a:gd name="connsiteX15294" fmla="*/ 8430242 w 12194024"/>
              <a:gd name="connsiteY15294" fmla="*/ 1484382 h 2160250"/>
              <a:gd name="connsiteX15295" fmla="*/ 8417600 w 12194024"/>
              <a:gd name="connsiteY15295" fmla="*/ 1467495 h 2160250"/>
              <a:gd name="connsiteX15296" fmla="*/ 8432318 w 12194024"/>
              <a:gd name="connsiteY15296" fmla="*/ 1454899 h 2160250"/>
              <a:gd name="connsiteX15297" fmla="*/ 8446390 w 12194024"/>
              <a:gd name="connsiteY15297" fmla="*/ 1470632 h 2160250"/>
              <a:gd name="connsiteX15298" fmla="*/ 8430242 w 12194024"/>
              <a:gd name="connsiteY15298" fmla="*/ 1484382 h 2160250"/>
              <a:gd name="connsiteX15299" fmla="*/ 8539130 w 12194024"/>
              <a:gd name="connsiteY15299" fmla="*/ 1484382 h 2160250"/>
              <a:gd name="connsiteX15300" fmla="*/ 8526257 w 12194024"/>
              <a:gd name="connsiteY15300" fmla="*/ 1467725 h 2160250"/>
              <a:gd name="connsiteX15301" fmla="*/ 8540791 w 12194024"/>
              <a:gd name="connsiteY15301" fmla="*/ 1454945 h 2160250"/>
              <a:gd name="connsiteX15302" fmla="*/ 8555140 w 12194024"/>
              <a:gd name="connsiteY15302" fmla="*/ 1470447 h 2160250"/>
              <a:gd name="connsiteX15303" fmla="*/ 8539130 w 12194024"/>
              <a:gd name="connsiteY15303" fmla="*/ 1484382 h 2160250"/>
              <a:gd name="connsiteX15304" fmla="*/ 8647556 w 12194024"/>
              <a:gd name="connsiteY15304" fmla="*/ 1484382 h 2160250"/>
              <a:gd name="connsiteX15305" fmla="*/ 8634914 w 12194024"/>
              <a:gd name="connsiteY15305" fmla="*/ 1467495 h 2160250"/>
              <a:gd name="connsiteX15306" fmla="*/ 8649633 w 12194024"/>
              <a:gd name="connsiteY15306" fmla="*/ 1454899 h 2160250"/>
              <a:gd name="connsiteX15307" fmla="*/ 8663705 w 12194024"/>
              <a:gd name="connsiteY15307" fmla="*/ 1470632 h 2160250"/>
              <a:gd name="connsiteX15308" fmla="*/ 8647556 w 12194024"/>
              <a:gd name="connsiteY15308" fmla="*/ 1484382 h 2160250"/>
              <a:gd name="connsiteX15309" fmla="*/ 8755844 w 12194024"/>
              <a:gd name="connsiteY15309" fmla="*/ 1484382 h 2160250"/>
              <a:gd name="connsiteX15310" fmla="*/ 8743387 w 12194024"/>
              <a:gd name="connsiteY15310" fmla="*/ 1469248 h 2160250"/>
              <a:gd name="connsiteX15311" fmla="*/ 8758705 w 12194024"/>
              <a:gd name="connsiteY15311" fmla="*/ 1454991 h 2160250"/>
              <a:gd name="connsiteX15312" fmla="*/ 8772316 w 12194024"/>
              <a:gd name="connsiteY15312" fmla="*/ 1471094 h 2160250"/>
              <a:gd name="connsiteX15313" fmla="*/ 8755844 w 12194024"/>
              <a:gd name="connsiteY15313" fmla="*/ 1484382 h 2160250"/>
              <a:gd name="connsiteX15314" fmla="*/ 8973758 w 12194024"/>
              <a:gd name="connsiteY15314" fmla="*/ 1484382 h 2160250"/>
              <a:gd name="connsiteX15315" fmla="*/ 8960885 w 12194024"/>
              <a:gd name="connsiteY15315" fmla="*/ 1467725 h 2160250"/>
              <a:gd name="connsiteX15316" fmla="*/ 8975418 w 12194024"/>
              <a:gd name="connsiteY15316" fmla="*/ 1454945 h 2160250"/>
              <a:gd name="connsiteX15317" fmla="*/ 8989768 w 12194024"/>
              <a:gd name="connsiteY15317" fmla="*/ 1470447 h 2160250"/>
              <a:gd name="connsiteX15318" fmla="*/ 8973758 w 12194024"/>
              <a:gd name="connsiteY15318" fmla="*/ 1484382 h 2160250"/>
              <a:gd name="connsiteX15319" fmla="*/ 10386209 w 12194024"/>
              <a:gd name="connsiteY15319" fmla="*/ 1484382 h 2160250"/>
              <a:gd name="connsiteX15320" fmla="*/ 10373567 w 12194024"/>
              <a:gd name="connsiteY15320" fmla="*/ 1467495 h 2160250"/>
              <a:gd name="connsiteX15321" fmla="*/ 10388285 w 12194024"/>
              <a:gd name="connsiteY15321" fmla="*/ 1454899 h 2160250"/>
              <a:gd name="connsiteX15322" fmla="*/ 10402357 w 12194024"/>
              <a:gd name="connsiteY15322" fmla="*/ 1470632 h 2160250"/>
              <a:gd name="connsiteX15323" fmla="*/ 10386209 w 12194024"/>
              <a:gd name="connsiteY15323" fmla="*/ 1484382 h 2160250"/>
              <a:gd name="connsiteX15324" fmla="*/ 394898 w 12194024"/>
              <a:gd name="connsiteY15324" fmla="*/ 1484428 h 2160250"/>
              <a:gd name="connsiteX15325" fmla="*/ 381426 w 12194024"/>
              <a:gd name="connsiteY15325" fmla="*/ 1470263 h 2160250"/>
              <a:gd name="connsiteX15326" fmla="*/ 395729 w 12194024"/>
              <a:gd name="connsiteY15326" fmla="*/ 1454945 h 2160250"/>
              <a:gd name="connsiteX15327" fmla="*/ 410540 w 12194024"/>
              <a:gd name="connsiteY15327" fmla="*/ 1470032 h 2160250"/>
              <a:gd name="connsiteX15328" fmla="*/ 394898 w 12194024"/>
              <a:gd name="connsiteY15328" fmla="*/ 1484428 h 2160250"/>
              <a:gd name="connsiteX15329" fmla="*/ 503740 w 12194024"/>
              <a:gd name="connsiteY15329" fmla="*/ 1484428 h 2160250"/>
              <a:gd name="connsiteX15330" fmla="*/ 490129 w 12194024"/>
              <a:gd name="connsiteY15330" fmla="*/ 1470447 h 2160250"/>
              <a:gd name="connsiteX15331" fmla="*/ 504202 w 12194024"/>
              <a:gd name="connsiteY15331" fmla="*/ 1454945 h 2160250"/>
              <a:gd name="connsiteX15332" fmla="*/ 519243 w 12194024"/>
              <a:gd name="connsiteY15332" fmla="*/ 1469848 h 2160250"/>
              <a:gd name="connsiteX15333" fmla="*/ 503740 w 12194024"/>
              <a:gd name="connsiteY15333" fmla="*/ 1484428 h 2160250"/>
              <a:gd name="connsiteX15334" fmla="*/ 829804 w 12194024"/>
              <a:gd name="connsiteY15334" fmla="*/ 1484428 h 2160250"/>
              <a:gd name="connsiteX15335" fmla="*/ 816101 w 12194024"/>
              <a:gd name="connsiteY15335" fmla="*/ 1470540 h 2160250"/>
              <a:gd name="connsiteX15336" fmla="*/ 830081 w 12194024"/>
              <a:gd name="connsiteY15336" fmla="*/ 1454945 h 2160250"/>
              <a:gd name="connsiteX15337" fmla="*/ 845214 w 12194024"/>
              <a:gd name="connsiteY15337" fmla="*/ 1469755 h 2160250"/>
              <a:gd name="connsiteX15338" fmla="*/ 829804 w 12194024"/>
              <a:gd name="connsiteY15338" fmla="*/ 1484428 h 2160250"/>
              <a:gd name="connsiteX15339" fmla="*/ 1047165 w 12194024"/>
              <a:gd name="connsiteY15339" fmla="*/ 1484428 h 2160250"/>
              <a:gd name="connsiteX15340" fmla="*/ 1033462 w 12194024"/>
              <a:gd name="connsiteY15340" fmla="*/ 1470540 h 2160250"/>
              <a:gd name="connsiteX15341" fmla="*/ 1047442 w 12194024"/>
              <a:gd name="connsiteY15341" fmla="*/ 1454945 h 2160250"/>
              <a:gd name="connsiteX15342" fmla="*/ 1062575 w 12194024"/>
              <a:gd name="connsiteY15342" fmla="*/ 1469755 h 2160250"/>
              <a:gd name="connsiteX15343" fmla="*/ 1047165 w 12194024"/>
              <a:gd name="connsiteY15343" fmla="*/ 1484428 h 2160250"/>
              <a:gd name="connsiteX15344" fmla="*/ 1373136 w 12194024"/>
              <a:gd name="connsiteY15344" fmla="*/ 1484428 h 2160250"/>
              <a:gd name="connsiteX15345" fmla="*/ 1359433 w 12194024"/>
              <a:gd name="connsiteY15345" fmla="*/ 1470540 h 2160250"/>
              <a:gd name="connsiteX15346" fmla="*/ 1373413 w 12194024"/>
              <a:gd name="connsiteY15346" fmla="*/ 1454945 h 2160250"/>
              <a:gd name="connsiteX15347" fmla="*/ 1388547 w 12194024"/>
              <a:gd name="connsiteY15347" fmla="*/ 1469755 h 2160250"/>
              <a:gd name="connsiteX15348" fmla="*/ 1373136 w 12194024"/>
              <a:gd name="connsiteY15348" fmla="*/ 1484428 h 2160250"/>
              <a:gd name="connsiteX15349" fmla="*/ 1590496 w 12194024"/>
              <a:gd name="connsiteY15349" fmla="*/ 1484428 h 2160250"/>
              <a:gd name="connsiteX15350" fmla="*/ 1576793 w 12194024"/>
              <a:gd name="connsiteY15350" fmla="*/ 1470540 h 2160250"/>
              <a:gd name="connsiteX15351" fmla="*/ 1590773 w 12194024"/>
              <a:gd name="connsiteY15351" fmla="*/ 1454945 h 2160250"/>
              <a:gd name="connsiteX15352" fmla="*/ 1605907 w 12194024"/>
              <a:gd name="connsiteY15352" fmla="*/ 1469755 h 2160250"/>
              <a:gd name="connsiteX15353" fmla="*/ 1590496 w 12194024"/>
              <a:gd name="connsiteY15353" fmla="*/ 1484428 h 2160250"/>
              <a:gd name="connsiteX15354" fmla="*/ 1807811 w 12194024"/>
              <a:gd name="connsiteY15354" fmla="*/ 1484428 h 2160250"/>
              <a:gd name="connsiteX15355" fmla="*/ 1794108 w 12194024"/>
              <a:gd name="connsiteY15355" fmla="*/ 1470540 h 2160250"/>
              <a:gd name="connsiteX15356" fmla="*/ 1808087 w 12194024"/>
              <a:gd name="connsiteY15356" fmla="*/ 1454945 h 2160250"/>
              <a:gd name="connsiteX15357" fmla="*/ 1823222 w 12194024"/>
              <a:gd name="connsiteY15357" fmla="*/ 1469755 h 2160250"/>
              <a:gd name="connsiteX15358" fmla="*/ 1807811 w 12194024"/>
              <a:gd name="connsiteY15358" fmla="*/ 1484428 h 2160250"/>
              <a:gd name="connsiteX15359" fmla="*/ 2133045 w 12194024"/>
              <a:gd name="connsiteY15359" fmla="*/ 1484428 h 2160250"/>
              <a:gd name="connsiteX15360" fmla="*/ 2120034 w 12194024"/>
              <a:gd name="connsiteY15360" fmla="*/ 1469802 h 2160250"/>
              <a:gd name="connsiteX15361" fmla="*/ 2134844 w 12194024"/>
              <a:gd name="connsiteY15361" fmla="*/ 1454945 h 2160250"/>
              <a:gd name="connsiteX15362" fmla="*/ 2149100 w 12194024"/>
              <a:gd name="connsiteY15362" fmla="*/ 1470540 h 2160250"/>
              <a:gd name="connsiteX15363" fmla="*/ 2133045 w 12194024"/>
              <a:gd name="connsiteY15363" fmla="*/ 1484428 h 2160250"/>
              <a:gd name="connsiteX15364" fmla="*/ 2241701 w 12194024"/>
              <a:gd name="connsiteY15364" fmla="*/ 1484428 h 2160250"/>
              <a:gd name="connsiteX15365" fmla="*/ 2228690 w 12194024"/>
              <a:gd name="connsiteY15365" fmla="*/ 1469802 h 2160250"/>
              <a:gd name="connsiteX15366" fmla="*/ 2243501 w 12194024"/>
              <a:gd name="connsiteY15366" fmla="*/ 1454945 h 2160250"/>
              <a:gd name="connsiteX15367" fmla="*/ 2257758 w 12194024"/>
              <a:gd name="connsiteY15367" fmla="*/ 1470540 h 2160250"/>
              <a:gd name="connsiteX15368" fmla="*/ 2241701 w 12194024"/>
              <a:gd name="connsiteY15368" fmla="*/ 1484428 h 2160250"/>
              <a:gd name="connsiteX15369" fmla="*/ 3003455 w 12194024"/>
              <a:gd name="connsiteY15369" fmla="*/ 1484428 h 2160250"/>
              <a:gd name="connsiteX15370" fmla="*/ 2989522 w 12194024"/>
              <a:gd name="connsiteY15370" fmla="*/ 1470770 h 2160250"/>
              <a:gd name="connsiteX15371" fmla="*/ 3003178 w 12194024"/>
              <a:gd name="connsiteY15371" fmla="*/ 1454945 h 2160250"/>
              <a:gd name="connsiteX15372" fmla="*/ 3018588 w 12194024"/>
              <a:gd name="connsiteY15372" fmla="*/ 1469479 h 2160250"/>
              <a:gd name="connsiteX15373" fmla="*/ 3003455 w 12194024"/>
              <a:gd name="connsiteY15373" fmla="*/ 1484428 h 2160250"/>
              <a:gd name="connsiteX15374" fmla="*/ 3220724 w 12194024"/>
              <a:gd name="connsiteY15374" fmla="*/ 1484428 h 2160250"/>
              <a:gd name="connsiteX15375" fmla="*/ 3206835 w 12194024"/>
              <a:gd name="connsiteY15375" fmla="*/ 1468602 h 2160250"/>
              <a:gd name="connsiteX15376" fmla="*/ 3220586 w 12194024"/>
              <a:gd name="connsiteY15376" fmla="*/ 1454945 h 2160250"/>
              <a:gd name="connsiteX15377" fmla="*/ 3235903 w 12194024"/>
              <a:gd name="connsiteY15377" fmla="*/ 1469571 h 2160250"/>
              <a:gd name="connsiteX15378" fmla="*/ 3220724 w 12194024"/>
              <a:gd name="connsiteY15378" fmla="*/ 1484428 h 2160250"/>
              <a:gd name="connsiteX15379" fmla="*/ 3329380 w 12194024"/>
              <a:gd name="connsiteY15379" fmla="*/ 1484428 h 2160250"/>
              <a:gd name="connsiteX15380" fmla="*/ 3315492 w 12194024"/>
              <a:gd name="connsiteY15380" fmla="*/ 1468602 h 2160250"/>
              <a:gd name="connsiteX15381" fmla="*/ 3329242 w 12194024"/>
              <a:gd name="connsiteY15381" fmla="*/ 1454945 h 2160250"/>
              <a:gd name="connsiteX15382" fmla="*/ 3344560 w 12194024"/>
              <a:gd name="connsiteY15382" fmla="*/ 1469571 h 2160250"/>
              <a:gd name="connsiteX15383" fmla="*/ 3329380 w 12194024"/>
              <a:gd name="connsiteY15383" fmla="*/ 1484428 h 2160250"/>
              <a:gd name="connsiteX15384" fmla="*/ 3437392 w 12194024"/>
              <a:gd name="connsiteY15384" fmla="*/ 1484428 h 2160250"/>
              <a:gd name="connsiteX15385" fmla="*/ 3424103 w 12194024"/>
              <a:gd name="connsiteY15385" fmla="*/ 1470124 h 2160250"/>
              <a:gd name="connsiteX15386" fmla="*/ 3438545 w 12194024"/>
              <a:gd name="connsiteY15386" fmla="*/ 1454945 h 2160250"/>
              <a:gd name="connsiteX15387" fmla="*/ 3453172 w 12194024"/>
              <a:gd name="connsiteY15387" fmla="*/ 1470217 h 2160250"/>
              <a:gd name="connsiteX15388" fmla="*/ 3437392 w 12194024"/>
              <a:gd name="connsiteY15388" fmla="*/ 1484428 h 2160250"/>
              <a:gd name="connsiteX15389" fmla="*/ 3655259 w 12194024"/>
              <a:gd name="connsiteY15389" fmla="*/ 1484428 h 2160250"/>
              <a:gd name="connsiteX15390" fmla="*/ 3641464 w 12194024"/>
              <a:gd name="connsiteY15390" fmla="*/ 1470632 h 2160250"/>
              <a:gd name="connsiteX15391" fmla="*/ 3655352 w 12194024"/>
              <a:gd name="connsiteY15391" fmla="*/ 1454945 h 2160250"/>
              <a:gd name="connsiteX15392" fmla="*/ 3670578 w 12194024"/>
              <a:gd name="connsiteY15392" fmla="*/ 1469663 h 2160250"/>
              <a:gd name="connsiteX15393" fmla="*/ 3655259 w 12194024"/>
              <a:gd name="connsiteY15393" fmla="*/ 1484428 h 2160250"/>
              <a:gd name="connsiteX15394" fmla="*/ 3763040 w 12194024"/>
              <a:gd name="connsiteY15394" fmla="*/ 1484428 h 2160250"/>
              <a:gd name="connsiteX15395" fmla="*/ 3750029 w 12194024"/>
              <a:gd name="connsiteY15395" fmla="*/ 1469802 h 2160250"/>
              <a:gd name="connsiteX15396" fmla="*/ 3764839 w 12194024"/>
              <a:gd name="connsiteY15396" fmla="*/ 1454945 h 2160250"/>
              <a:gd name="connsiteX15397" fmla="*/ 3779097 w 12194024"/>
              <a:gd name="connsiteY15397" fmla="*/ 1470540 h 2160250"/>
              <a:gd name="connsiteX15398" fmla="*/ 3763040 w 12194024"/>
              <a:gd name="connsiteY15398" fmla="*/ 1484428 h 2160250"/>
              <a:gd name="connsiteX15399" fmla="*/ 3981232 w 12194024"/>
              <a:gd name="connsiteY15399" fmla="*/ 1484428 h 2160250"/>
              <a:gd name="connsiteX15400" fmla="*/ 3967436 w 12194024"/>
              <a:gd name="connsiteY15400" fmla="*/ 1470632 h 2160250"/>
              <a:gd name="connsiteX15401" fmla="*/ 3981323 w 12194024"/>
              <a:gd name="connsiteY15401" fmla="*/ 1454945 h 2160250"/>
              <a:gd name="connsiteX15402" fmla="*/ 3996550 w 12194024"/>
              <a:gd name="connsiteY15402" fmla="*/ 1469663 h 2160250"/>
              <a:gd name="connsiteX15403" fmla="*/ 3981232 w 12194024"/>
              <a:gd name="connsiteY15403" fmla="*/ 1484428 h 2160250"/>
              <a:gd name="connsiteX15404" fmla="*/ 4089842 w 12194024"/>
              <a:gd name="connsiteY15404" fmla="*/ 1484428 h 2160250"/>
              <a:gd name="connsiteX15405" fmla="*/ 4076185 w 12194024"/>
              <a:gd name="connsiteY15405" fmla="*/ 1468418 h 2160250"/>
              <a:gd name="connsiteX15406" fmla="*/ 4090073 w 12194024"/>
              <a:gd name="connsiteY15406" fmla="*/ 1454945 h 2160250"/>
              <a:gd name="connsiteX15407" fmla="*/ 4105253 w 12194024"/>
              <a:gd name="connsiteY15407" fmla="*/ 1469755 h 2160250"/>
              <a:gd name="connsiteX15408" fmla="*/ 4089842 w 12194024"/>
              <a:gd name="connsiteY15408" fmla="*/ 1484428 h 2160250"/>
              <a:gd name="connsiteX15409" fmla="*/ 4197715 w 12194024"/>
              <a:gd name="connsiteY15409" fmla="*/ 1484428 h 2160250"/>
              <a:gd name="connsiteX15410" fmla="*/ 4184704 w 12194024"/>
              <a:gd name="connsiteY15410" fmla="*/ 1469802 h 2160250"/>
              <a:gd name="connsiteX15411" fmla="*/ 4199515 w 12194024"/>
              <a:gd name="connsiteY15411" fmla="*/ 1454945 h 2160250"/>
              <a:gd name="connsiteX15412" fmla="*/ 4213771 w 12194024"/>
              <a:gd name="connsiteY15412" fmla="*/ 1470540 h 2160250"/>
              <a:gd name="connsiteX15413" fmla="*/ 4197715 w 12194024"/>
              <a:gd name="connsiteY15413" fmla="*/ 1484428 h 2160250"/>
              <a:gd name="connsiteX15414" fmla="*/ 4416091 w 12194024"/>
              <a:gd name="connsiteY15414" fmla="*/ 1484428 h 2160250"/>
              <a:gd name="connsiteX15415" fmla="*/ 4402157 w 12194024"/>
              <a:gd name="connsiteY15415" fmla="*/ 1470770 h 2160250"/>
              <a:gd name="connsiteX15416" fmla="*/ 4415814 w 12194024"/>
              <a:gd name="connsiteY15416" fmla="*/ 1454945 h 2160250"/>
              <a:gd name="connsiteX15417" fmla="*/ 4431224 w 12194024"/>
              <a:gd name="connsiteY15417" fmla="*/ 1469479 h 2160250"/>
              <a:gd name="connsiteX15418" fmla="*/ 4416091 w 12194024"/>
              <a:gd name="connsiteY15418" fmla="*/ 1484428 h 2160250"/>
              <a:gd name="connsiteX15419" fmla="*/ 4741047 w 12194024"/>
              <a:gd name="connsiteY15419" fmla="*/ 1484428 h 2160250"/>
              <a:gd name="connsiteX15420" fmla="*/ 4728036 w 12194024"/>
              <a:gd name="connsiteY15420" fmla="*/ 1469802 h 2160250"/>
              <a:gd name="connsiteX15421" fmla="*/ 4742847 w 12194024"/>
              <a:gd name="connsiteY15421" fmla="*/ 1454945 h 2160250"/>
              <a:gd name="connsiteX15422" fmla="*/ 4757103 w 12194024"/>
              <a:gd name="connsiteY15422" fmla="*/ 1470540 h 2160250"/>
              <a:gd name="connsiteX15423" fmla="*/ 4741047 w 12194024"/>
              <a:gd name="connsiteY15423" fmla="*/ 1484428 h 2160250"/>
              <a:gd name="connsiteX15424" fmla="*/ 4850581 w 12194024"/>
              <a:gd name="connsiteY15424" fmla="*/ 1484428 h 2160250"/>
              <a:gd name="connsiteX15425" fmla="*/ 4836785 w 12194024"/>
              <a:gd name="connsiteY15425" fmla="*/ 1470632 h 2160250"/>
              <a:gd name="connsiteX15426" fmla="*/ 4850673 w 12194024"/>
              <a:gd name="connsiteY15426" fmla="*/ 1454945 h 2160250"/>
              <a:gd name="connsiteX15427" fmla="*/ 4865899 w 12194024"/>
              <a:gd name="connsiteY15427" fmla="*/ 1469663 h 2160250"/>
              <a:gd name="connsiteX15428" fmla="*/ 4850581 w 12194024"/>
              <a:gd name="connsiteY15428" fmla="*/ 1484428 h 2160250"/>
              <a:gd name="connsiteX15429" fmla="*/ 5068034 w 12194024"/>
              <a:gd name="connsiteY15429" fmla="*/ 1484428 h 2160250"/>
              <a:gd name="connsiteX15430" fmla="*/ 5054146 w 12194024"/>
              <a:gd name="connsiteY15430" fmla="*/ 1468602 h 2160250"/>
              <a:gd name="connsiteX15431" fmla="*/ 5067895 w 12194024"/>
              <a:gd name="connsiteY15431" fmla="*/ 1454945 h 2160250"/>
              <a:gd name="connsiteX15432" fmla="*/ 5083214 w 12194024"/>
              <a:gd name="connsiteY15432" fmla="*/ 1469571 h 2160250"/>
              <a:gd name="connsiteX15433" fmla="*/ 5068034 w 12194024"/>
              <a:gd name="connsiteY15433" fmla="*/ 1484428 h 2160250"/>
              <a:gd name="connsiteX15434" fmla="*/ 5176183 w 12194024"/>
              <a:gd name="connsiteY15434" fmla="*/ 1484428 h 2160250"/>
              <a:gd name="connsiteX15435" fmla="*/ 5162711 w 12194024"/>
              <a:gd name="connsiteY15435" fmla="*/ 1470263 h 2160250"/>
              <a:gd name="connsiteX15436" fmla="*/ 5177014 w 12194024"/>
              <a:gd name="connsiteY15436" fmla="*/ 1454945 h 2160250"/>
              <a:gd name="connsiteX15437" fmla="*/ 5191824 w 12194024"/>
              <a:gd name="connsiteY15437" fmla="*/ 1470032 h 2160250"/>
              <a:gd name="connsiteX15438" fmla="*/ 5176183 w 12194024"/>
              <a:gd name="connsiteY15438" fmla="*/ 1484428 h 2160250"/>
              <a:gd name="connsiteX15439" fmla="*/ 5393544 w 12194024"/>
              <a:gd name="connsiteY15439" fmla="*/ 1484428 h 2160250"/>
              <a:gd name="connsiteX15440" fmla="*/ 5380071 w 12194024"/>
              <a:gd name="connsiteY15440" fmla="*/ 1470263 h 2160250"/>
              <a:gd name="connsiteX15441" fmla="*/ 5394374 w 12194024"/>
              <a:gd name="connsiteY15441" fmla="*/ 1454945 h 2160250"/>
              <a:gd name="connsiteX15442" fmla="*/ 5409185 w 12194024"/>
              <a:gd name="connsiteY15442" fmla="*/ 1470032 h 2160250"/>
              <a:gd name="connsiteX15443" fmla="*/ 5393544 w 12194024"/>
              <a:gd name="connsiteY15443" fmla="*/ 1484428 h 2160250"/>
              <a:gd name="connsiteX15444" fmla="*/ 5828634 w 12194024"/>
              <a:gd name="connsiteY15444" fmla="*/ 1484428 h 2160250"/>
              <a:gd name="connsiteX15445" fmla="*/ 5814838 w 12194024"/>
              <a:gd name="connsiteY15445" fmla="*/ 1468510 h 2160250"/>
              <a:gd name="connsiteX15446" fmla="*/ 5828634 w 12194024"/>
              <a:gd name="connsiteY15446" fmla="*/ 1454945 h 2160250"/>
              <a:gd name="connsiteX15447" fmla="*/ 5843906 w 12194024"/>
              <a:gd name="connsiteY15447" fmla="*/ 1469663 h 2160250"/>
              <a:gd name="connsiteX15448" fmla="*/ 5828634 w 12194024"/>
              <a:gd name="connsiteY15448" fmla="*/ 1484428 h 2160250"/>
              <a:gd name="connsiteX15449" fmla="*/ 5937291 w 12194024"/>
              <a:gd name="connsiteY15449" fmla="*/ 1484428 h 2160250"/>
              <a:gd name="connsiteX15450" fmla="*/ 5923450 w 12194024"/>
              <a:gd name="connsiteY15450" fmla="*/ 1470678 h 2160250"/>
              <a:gd name="connsiteX15451" fmla="*/ 5937291 w 12194024"/>
              <a:gd name="connsiteY15451" fmla="*/ 1454945 h 2160250"/>
              <a:gd name="connsiteX15452" fmla="*/ 5952562 w 12194024"/>
              <a:gd name="connsiteY15452" fmla="*/ 1469617 h 2160250"/>
              <a:gd name="connsiteX15453" fmla="*/ 5937291 w 12194024"/>
              <a:gd name="connsiteY15453" fmla="*/ 1484428 h 2160250"/>
              <a:gd name="connsiteX15454" fmla="*/ 6474874 w 12194024"/>
              <a:gd name="connsiteY15454" fmla="*/ 1484428 h 2160250"/>
              <a:gd name="connsiteX15455" fmla="*/ 6461401 w 12194024"/>
              <a:gd name="connsiteY15455" fmla="*/ 1470263 h 2160250"/>
              <a:gd name="connsiteX15456" fmla="*/ 6475704 w 12194024"/>
              <a:gd name="connsiteY15456" fmla="*/ 1454945 h 2160250"/>
              <a:gd name="connsiteX15457" fmla="*/ 6490515 w 12194024"/>
              <a:gd name="connsiteY15457" fmla="*/ 1470032 h 2160250"/>
              <a:gd name="connsiteX15458" fmla="*/ 6474874 w 12194024"/>
              <a:gd name="connsiteY15458" fmla="*/ 1484428 h 2160250"/>
              <a:gd name="connsiteX15459" fmla="*/ 6583716 w 12194024"/>
              <a:gd name="connsiteY15459" fmla="*/ 1484428 h 2160250"/>
              <a:gd name="connsiteX15460" fmla="*/ 6570104 w 12194024"/>
              <a:gd name="connsiteY15460" fmla="*/ 1470447 h 2160250"/>
              <a:gd name="connsiteX15461" fmla="*/ 6584176 w 12194024"/>
              <a:gd name="connsiteY15461" fmla="*/ 1454945 h 2160250"/>
              <a:gd name="connsiteX15462" fmla="*/ 6599218 w 12194024"/>
              <a:gd name="connsiteY15462" fmla="*/ 1469848 h 2160250"/>
              <a:gd name="connsiteX15463" fmla="*/ 6583716 w 12194024"/>
              <a:gd name="connsiteY15463" fmla="*/ 1484428 h 2160250"/>
              <a:gd name="connsiteX15464" fmla="*/ 6909779 w 12194024"/>
              <a:gd name="connsiteY15464" fmla="*/ 1484428 h 2160250"/>
              <a:gd name="connsiteX15465" fmla="*/ 6896076 w 12194024"/>
              <a:gd name="connsiteY15465" fmla="*/ 1470540 h 2160250"/>
              <a:gd name="connsiteX15466" fmla="*/ 6910055 w 12194024"/>
              <a:gd name="connsiteY15466" fmla="*/ 1454945 h 2160250"/>
              <a:gd name="connsiteX15467" fmla="*/ 6925189 w 12194024"/>
              <a:gd name="connsiteY15467" fmla="*/ 1469755 h 2160250"/>
              <a:gd name="connsiteX15468" fmla="*/ 6909779 w 12194024"/>
              <a:gd name="connsiteY15468" fmla="*/ 1484428 h 2160250"/>
              <a:gd name="connsiteX15469" fmla="*/ 7127139 w 12194024"/>
              <a:gd name="connsiteY15469" fmla="*/ 1484428 h 2160250"/>
              <a:gd name="connsiteX15470" fmla="*/ 7113437 w 12194024"/>
              <a:gd name="connsiteY15470" fmla="*/ 1470540 h 2160250"/>
              <a:gd name="connsiteX15471" fmla="*/ 7127417 w 12194024"/>
              <a:gd name="connsiteY15471" fmla="*/ 1454945 h 2160250"/>
              <a:gd name="connsiteX15472" fmla="*/ 7142550 w 12194024"/>
              <a:gd name="connsiteY15472" fmla="*/ 1469756 h 2160250"/>
              <a:gd name="connsiteX15473" fmla="*/ 7127139 w 12194024"/>
              <a:gd name="connsiteY15473" fmla="*/ 1484428 h 2160250"/>
              <a:gd name="connsiteX15474" fmla="*/ 7453111 w 12194024"/>
              <a:gd name="connsiteY15474" fmla="*/ 1484428 h 2160250"/>
              <a:gd name="connsiteX15475" fmla="*/ 7439408 w 12194024"/>
              <a:gd name="connsiteY15475" fmla="*/ 1470540 h 2160250"/>
              <a:gd name="connsiteX15476" fmla="*/ 7453388 w 12194024"/>
              <a:gd name="connsiteY15476" fmla="*/ 1454945 h 2160250"/>
              <a:gd name="connsiteX15477" fmla="*/ 7468522 w 12194024"/>
              <a:gd name="connsiteY15477" fmla="*/ 1469756 h 2160250"/>
              <a:gd name="connsiteX15478" fmla="*/ 7453111 w 12194024"/>
              <a:gd name="connsiteY15478" fmla="*/ 1484428 h 2160250"/>
              <a:gd name="connsiteX15479" fmla="*/ 7670472 w 12194024"/>
              <a:gd name="connsiteY15479" fmla="*/ 1484428 h 2160250"/>
              <a:gd name="connsiteX15480" fmla="*/ 7656769 w 12194024"/>
              <a:gd name="connsiteY15480" fmla="*/ 1470540 h 2160250"/>
              <a:gd name="connsiteX15481" fmla="*/ 7670748 w 12194024"/>
              <a:gd name="connsiteY15481" fmla="*/ 1454945 h 2160250"/>
              <a:gd name="connsiteX15482" fmla="*/ 7685882 w 12194024"/>
              <a:gd name="connsiteY15482" fmla="*/ 1469756 h 2160250"/>
              <a:gd name="connsiteX15483" fmla="*/ 7670472 w 12194024"/>
              <a:gd name="connsiteY15483" fmla="*/ 1484428 h 2160250"/>
              <a:gd name="connsiteX15484" fmla="*/ 7887787 w 12194024"/>
              <a:gd name="connsiteY15484" fmla="*/ 1484428 h 2160250"/>
              <a:gd name="connsiteX15485" fmla="*/ 7874082 w 12194024"/>
              <a:gd name="connsiteY15485" fmla="*/ 1470540 h 2160250"/>
              <a:gd name="connsiteX15486" fmla="*/ 7888063 w 12194024"/>
              <a:gd name="connsiteY15486" fmla="*/ 1454945 h 2160250"/>
              <a:gd name="connsiteX15487" fmla="*/ 7903197 w 12194024"/>
              <a:gd name="connsiteY15487" fmla="*/ 1469756 h 2160250"/>
              <a:gd name="connsiteX15488" fmla="*/ 7887787 w 12194024"/>
              <a:gd name="connsiteY15488" fmla="*/ 1484428 h 2160250"/>
              <a:gd name="connsiteX15489" fmla="*/ 8213019 w 12194024"/>
              <a:gd name="connsiteY15489" fmla="*/ 1484428 h 2160250"/>
              <a:gd name="connsiteX15490" fmla="*/ 8200008 w 12194024"/>
              <a:gd name="connsiteY15490" fmla="*/ 1469802 h 2160250"/>
              <a:gd name="connsiteX15491" fmla="*/ 8214818 w 12194024"/>
              <a:gd name="connsiteY15491" fmla="*/ 1454945 h 2160250"/>
              <a:gd name="connsiteX15492" fmla="*/ 8229075 w 12194024"/>
              <a:gd name="connsiteY15492" fmla="*/ 1470540 h 2160250"/>
              <a:gd name="connsiteX15493" fmla="*/ 8213019 w 12194024"/>
              <a:gd name="connsiteY15493" fmla="*/ 1484428 h 2160250"/>
              <a:gd name="connsiteX15494" fmla="*/ 8321676 w 12194024"/>
              <a:gd name="connsiteY15494" fmla="*/ 1484428 h 2160250"/>
              <a:gd name="connsiteX15495" fmla="*/ 8308665 w 12194024"/>
              <a:gd name="connsiteY15495" fmla="*/ 1469802 h 2160250"/>
              <a:gd name="connsiteX15496" fmla="*/ 8323476 w 12194024"/>
              <a:gd name="connsiteY15496" fmla="*/ 1454945 h 2160250"/>
              <a:gd name="connsiteX15497" fmla="*/ 8337733 w 12194024"/>
              <a:gd name="connsiteY15497" fmla="*/ 1470540 h 2160250"/>
              <a:gd name="connsiteX15498" fmla="*/ 8321676 w 12194024"/>
              <a:gd name="connsiteY15498" fmla="*/ 1484428 h 2160250"/>
              <a:gd name="connsiteX15499" fmla="*/ 9083430 w 12194024"/>
              <a:gd name="connsiteY15499" fmla="*/ 1484428 h 2160250"/>
              <a:gd name="connsiteX15500" fmla="*/ 9069496 w 12194024"/>
              <a:gd name="connsiteY15500" fmla="*/ 1470770 h 2160250"/>
              <a:gd name="connsiteX15501" fmla="*/ 9083153 w 12194024"/>
              <a:gd name="connsiteY15501" fmla="*/ 1454945 h 2160250"/>
              <a:gd name="connsiteX15502" fmla="*/ 9098564 w 12194024"/>
              <a:gd name="connsiteY15502" fmla="*/ 1469479 h 2160250"/>
              <a:gd name="connsiteX15503" fmla="*/ 9083430 w 12194024"/>
              <a:gd name="connsiteY15503" fmla="*/ 1484428 h 2160250"/>
              <a:gd name="connsiteX15504" fmla="*/ 9300698 w 12194024"/>
              <a:gd name="connsiteY15504" fmla="*/ 1484428 h 2160250"/>
              <a:gd name="connsiteX15505" fmla="*/ 9286811 w 12194024"/>
              <a:gd name="connsiteY15505" fmla="*/ 1468602 h 2160250"/>
              <a:gd name="connsiteX15506" fmla="*/ 9300560 w 12194024"/>
              <a:gd name="connsiteY15506" fmla="*/ 1454945 h 2160250"/>
              <a:gd name="connsiteX15507" fmla="*/ 9315878 w 12194024"/>
              <a:gd name="connsiteY15507" fmla="*/ 1469571 h 2160250"/>
              <a:gd name="connsiteX15508" fmla="*/ 9300698 w 12194024"/>
              <a:gd name="connsiteY15508" fmla="*/ 1484428 h 2160250"/>
              <a:gd name="connsiteX15509" fmla="*/ 9409356 w 12194024"/>
              <a:gd name="connsiteY15509" fmla="*/ 1484428 h 2160250"/>
              <a:gd name="connsiteX15510" fmla="*/ 9395467 w 12194024"/>
              <a:gd name="connsiteY15510" fmla="*/ 1468602 h 2160250"/>
              <a:gd name="connsiteX15511" fmla="*/ 9409218 w 12194024"/>
              <a:gd name="connsiteY15511" fmla="*/ 1454945 h 2160250"/>
              <a:gd name="connsiteX15512" fmla="*/ 9424535 w 12194024"/>
              <a:gd name="connsiteY15512" fmla="*/ 1469571 h 2160250"/>
              <a:gd name="connsiteX15513" fmla="*/ 9409356 w 12194024"/>
              <a:gd name="connsiteY15513" fmla="*/ 1484428 h 2160250"/>
              <a:gd name="connsiteX15514" fmla="*/ 9517367 w 12194024"/>
              <a:gd name="connsiteY15514" fmla="*/ 1484428 h 2160250"/>
              <a:gd name="connsiteX15515" fmla="*/ 9504079 w 12194024"/>
              <a:gd name="connsiteY15515" fmla="*/ 1470125 h 2160250"/>
              <a:gd name="connsiteX15516" fmla="*/ 9518521 w 12194024"/>
              <a:gd name="connsiteY15516" fmla="*/ 1454945 h 2160250"/>
              <a:gd name="connsiteX15517" fmla="*/ 9533146 w 12194024"/>
              <a:gd name="connsiteY15517" fmla="*/ 1470217 h 2160250"/>
              <a:gd name="connsiteX15518" fmla="*/ 9517367 w 12194024"/>
              <a:gd name="connsiteY15518" fmla="*/ 1484428 h 2160250"/>
              <a:gd name="connsiteX15519" fmla="*/ 9735235 w 12194024"/>
              <a:gd name="connsiteY15519" fmla="*/ 1484428 h 2160250"/>
              <a:gd name="connsiteX15520" fmla="*/ 9721439 w 12194024"/>
              <a:gd name="connsiteY15520" fmla="*/ 1470632 h 2160250"/>
              <a:gd name="connsiteX15521" fmla="*/ 9735327 w 12194024"/>
              <a:gd name="connsiteY15521" fmla="*/ 1454945 h 2160250"/>
              <a:gd name="connsiteX15522" fmla="*/ 9750553 w 12194024"/>
              <a:gd name="connsiteY15522" fmla="*/ 1469663 h 2160250"/>
              <a:gd name="connsiteX15523" fmla="*/ 9735235 w 12194024"/>
              <a:gd name="connsiteY15523" fmla="*/ 1484428 h 2160250"/>
              <a:gd name="connsiteX15524" fmla="*/ 9843015 w 12194024"/>
              <a:gd name="connsiteY15524" fmla="*/ 1484428 h 2160250"/>
              <a:gd name="connsiteX15525" fmla="*/ 9830004 w 12194024"/>
              <a:gd name="connsiteY15525" fmla="*/ 1469802 h 2160250"/>
              <a:gd name="connsiteX15526" fmla="*/ 9844815 w 12194024"/>
              <a:gd name="connsiteY15526" fmla="*/ 1454945 h 2160250"/>
              <a:gd name="connsiteX15527" fmla="*/ 9859072 w 12194024"/>
              <a:gd name="connsiteY15527" fmla="*/ 1470540 h 2160250"/>
              <a:gd name="connsiteX15528" fmla="*/ 9843015 w 12194024"/>
              <a:gd name="connsiteY15528" fmla="*/ 1484428 h 2160250"/>
              <a:gd name="connsiteX15529" fmla="*/ 10061206 w 12194024"/>
              <a:gd name="connsiteY15529" fmla="*/ 1484428 h 2160250"/>
              <a:gd name="connsiteX15530" fmla="*/ 10047411 w 12194024"/>
              <a:gd name="connsiteY15530" fmla="*/ 1470632 h 2160250"/>
              <a:gd name="connsiteX15531" fmla="*/ 10061298 w 12194024"/>
              <a:gd name="connsiteY15531" fmla="*/ 1454945 h 2160250"/>
              <a:gd name="connsiteX15532" fmla="*/ 10076525 w 12194024"/>
              <a:gd name="connsiteY15532" fmla="*/ 1469663 h 2160250"/>
              <a:gd name="connsiteX15533" fmla="*/ 10061206 w 12194024"/>
              <a:gd name="connsiteY15533" fmla="*/ 1484428 h 2160250"/>
              <a:gd name="connsiteX15534" fmla="*/ 10169817 w 12194024"/>
              <a:gd name="connsiteY15534" fmla="*/ 1484428 h 2160250"/>
              <a:gd name="connsiteX15535" fmla="*/ 10156160 w 12194024"/>
              <a:gd name="connsiteY15535" fmla="*/ 1468418 h 2160250"/>
              <a:gd name="connsiteX15536" fmla="*/ 10170048 w 12194024"/>
              <a:gd name="connsiteY15536" fmla="*/ 1454945 h 2160250"/>
              <a:gd name="connsiteX15537" fmla="*/ 10185227 w 12194024"/>
              <a:gd name="connsiteY15537" fmla="*/ 1469756 h 2160250"/>
              <a:gd name="connsiteX15538" fmla="*/ 10169817 w 12194024"/>
              <a:gd name="connsiteY15538" fmla="*/ 1484428 h 2160250"/>
              <a:gd name="connsiteX15539" fmla="*/ 10277690 w 12194024"/>
              <a:gd name="connsiteY15539" fmla="*/ 1484428 h 2160250"/>
              <a:gd name="connsiteX15540" fmla="*/ 10264679 w 12194024"/>
              <a:gd name="connsiteY15540" fmla="*/ 1469802 h 2160250"/>
              <a:gd name="connsiteX15541" fmla="*/ 10279490 w 12194024"/>
              <a:gd name="connsiteY15541" fmla="*/ 1454945 h 2160250"/>
              <a:gd name="connsiteX15542" fmla="*/ 10293746 w 12194024"/>
              <a:gd name="connsiteY15542" fmla="*/ 1470540 h 2160250"/>
              <a:gd name="connsiteX15543" fmla="*/ 10277690 w 12194024"/>
              <a:gd name="connsiteY15543" fmla="*/ 1484428 h 2160250"/>
              <a:gd name="connsiteX15544" fmla="*/ 10496066 w 12194024"/>
              <a:gd name="connsiteY15544" fmla="*/ 1484428 h 2160250"/>
              <a:gd name="connsiteX15545" fmla="*/ 10482132 w 12194024"/>
              <a:gd name="connsiteY15545" fmla="*/ 1470770 h 2160250"/>
              <a:gd name="connsiteX15546" fmla="*/ 10495789 w 12194024"/>
              <a:gd name="connsiteY15546" fmla="*/ 1454945 h 2160250"/>
              <a:gd name="connsiteX15547" fmla="*/ 10511199 w 12194024"/>
              <a:gd name="connsiteY15547" fmla="*/ 1469479 h 2160250"/>
              <a:gd name="connsiteX15548" fmla="*/ 10496066 w 12194024"/>
              <a:gd name="connsiteY15548" fmla="*/ 1484428 h 2160250"/>
              <a:gd name="connsiteX15549" fmla="*/ 10821022 w 12194024"/>
              <a:gd name="connsiteY15549" fmla="*/ 1484428 h 2160250"/>
              <a:gd name="connsiteX15550" fmla="*/ 10808011 w 12194024"/>
              <a:gd name="connsiteY15550" fmla="*/ 1469802 h 2160250"/>
              <a:gd name="connsiteX15551" fmla="*/ 10822822 w 12194024"/>
              <a:gd name="connsiteY15551" fmla="*/ 1454945 h 2160250"/>
              <a:gd name="connsiteX15552" fmla="*/ 10837078 w 12194024"/>
              <a:gd name="connsiteY15552" fmla="*/ 1470540 h 2160250"/>
              <a:gd name="connsiteX15553" fmla="*/ 10821022 w 12194024"/>
              <a:gd name="connsiteY15553" fmla="*/ 1484428 h 2160250"/>
              <a:gd name="connsiteX15554" fmla="*/ 10930555 w 12194024"/>
              <a:gd name="connsiteY15554" fmla="*/ 1484428 h 2160250"/>
              <a:gd name="connsiteX15555" fmla="*/ 10916760 w 12194024"/>
              <a:gd name="connsiteY15555" fmla="*/ 1470632 h 2160250"/>
              <a:gd name="connsiteX15556" fmla="*/ 10930648 w 12194024"/>
              <a:gd name="connsiteY15556" fmla="*/ 1454945 h 2160250"/>
              <a:gd name="connsiteX15557" fmla="*/ 10945873 w 12194024"/>
              <a:gd name="connsiteY15557" fmla="*/ 1469663 h 2160250"/>
              <a:gd name="connsiteX15558" fmla="*/ 10930555 w 12194024"/>
              <a:gd name="connsiteY15558" fmla="*/ 1484428 h 2160250"/>
              <a:gd name="connsiteX15559" fmla="*/ 11148009 w 12194024"/>
              <a:gd name="connsiteY15559" fmla="*/ 1484428 h 2160250"/>
              <a:gd name="connsiteX15560" fmla="*/ 11134121 w 12194024"/>
              <a:gd name="connsiteY15560" fmla="*/ 1468602 h 2160250"/>
              <a:gd name="connsiteX15561" fmla="*/ 11147870 w 12194024"/>
              <a:gd name="connsiteY15561" fmla="*/ 1454945 h 2160250"/>
              <a:gd name="connsiteX15562" fmla="*/ 11163188 w 12194024"/>
              <a:gd name="connsiteY15562" fmla="*/ 1469571 h 2160250"/>
              <a:gd name="connsiteX15563" fmla="*/ 11148009 w 12194024"/>
              <a:gd name="connsiteY15563" fmla="*/ 1484428 h 2160250"/>
              <a:gd name="connsiteX15564" fmla="*/ 11256159 w 12194024"/>
              <a:gd name="connsiteY15564" fmla="*/ 1484428 h 2160250"/>
              <a:gd name="connsiteX15565" fmla="*/ 11242686 w 12194024"/>
              <a:gd name="connsiteY15565" fmla="*/ 1470263 h 2160250"/>
              <a:gd name="connsiteX15566" fmla="*/ 11256989 w 12194024"/>
              <a:gd name="connsiteY15566" fmla="*/ 1454945 h 2160250"/>
              <a:gd name="connsiteX15567" fmla="*/ 11271799 w 12194024"/>
              <a:gd name="connsiteY15567" fmla="*/ 1470032 h 2160250"/>
              <a:gd name="connsiteX15568" fmla="*/ 11256159 w 12194024"/>
              <a:gd name="connsiteY15568" fmla="*/ 1484428 h 2160250"/>
              <a:gd name="connsiteX15569" fmla="*/ 11473520 w 12194024"/>
              <a:gd name="connsiteY15569" fmla="*/ 1484428 h 2160250"/>
              <a:gd name="connsiteX15570" fmla="*/ 11460046 w 12194024"/>
              <a:gd name="connsiteY15570" fmla="*/ 1470263 h 2160250"/>
              <a:gd name="connsiteX15571" fmla="*/ 11474349 w 12194024"/>
              <a:gd name="connsiteY15571" fmla="*/ 1454945 h 2160250"/>
              <a:gd name="connsiteX15572" fmla="*/ 11489160 w 12194024"/>
              <a:gd name="connsiteY15572" fmla="*/ 1470032 h 2160250"/>
              <a:gd name="connsiteX15573" fmla="*/ 11473520 w 12194024"/>
              <a:gd name="connsiteY15573" fmla="*/ 1484428 h 2160250"/>
              <a:gd name="connsiteX15574" fmla="*/ 11908608 w 12194024"/>
              <a:gd name="connsiteY15574" fmla="*/ 1484428 h 2160250"/>
              <a:gd name="connsiteX15575" fmla="*/ 11894813 w 12194024"/>
              <a:gd name="connsiteY15575" fmla="*/ 1468510 h 2160250"/>
              <a:gd name="connsiteX15576" fmla="*/ 11908608 w 12194024"/>
              <a:gd name="connsiteY15576" fmla="*/ 1454945 h 2160250"/>
              <a:gd name="connsiteX15577" fmla="*/ 11923881 w 12194024"/>
              <a:gd name="connsiteY15577" fmla="*/ 1469663 h 2160250"/>
              <a:gd name="connsiteX15578" fmla="*/ 11908608 w 12194024"/>
              <a:gd name="connsiteY15578" fmla="*/ 1484428 h 2160250"/>
              <a:gd name="connsiteX15579" fmla="*/ 12017266 w 12194024"/>
              <a:gd name="connsiteY15579" fmla="*/ 1484428 h 2160250"/>
              <a:gd name="connsiteX15580" fmla="*/ 12003424 w 12194024"/>
              <a:gd name="connsiteY15580" fmla="*/ 1470678 h 2160250"/>
              <a:gd name="connsiteX15581" fmla="*/ 12017266 w 12194024"/>
              <a:gd name="connsiteY15581" fmla="*/ 1454945 h 2160250"/>
              <a:gd name="connsiteX15582" fmla="*/ 12032537 w 12194024"/>
              <a:gd name="connsiteY15582" fmla="*/ 1469617 h 2160250"/>
              <a:gd name="connsiteX15583" fmla="*/ 12017266 w 12194024"/>
              <a:gd name="connsiteY15583" fmla="*/ 1484428 h 2160250"/>
              <a:gd name="connsiteX15584" fmla="*/ 286703 w 12194024"/>
              <a:gd name="connsiteY15584" fmla="*/ 1484474 h 2160250"/>
              <a:gd name="connsiteX15585" fmla="*/ 272815 w 12194024"/>
              <a:gd name="connsiteY15585" fmla="*/ 1468648 h 2160250"/>
              <a:gd name="connsiteX15586" fmla="*/ 286519 w 12194024"/>
              <a:gd name="connsiteY15586" fmla="*/ 1454991 h 2160250"/>
              <a:gd name="connsiteX15587" fmla="*/ 301882 w 12194024"/>
              <a:gd name="connsiteY15587" fmla="*/ 1469571 h 2160250"/>
              <a:gd name="connsiteX15588" fmla="*/ 286703 w 12194024"/>
              <a:gd name="connsiteY15588" fmla="*/ 1484474 h 2160250"/>
              <a:gd name="connsiteX15589" fmla="*/ 1481932 w 12194024"/>
              <a:gd name="connsiteY15589" fmla="*/ 1484474 h 2160250"/>
              <a:gd name="connsiteX15590" fmla="*/ 1468135 w 12194024"/>
              <a:gd name="connsiteY15590" fmla="*/ 1470678 h 2160250"/>
              <a:gd name="connsiteX15591" fmla="*/ 1481978 w 12194024"/>
              <a:gd name="connsiteY15591" fmla="*/ 1454945 h 2160250"/>
              <a:gd name="connsiteX15592" fmla="*/ 1497204 w 12194024"/>
              <a:gd name="connsiteY15592" fmla="*/ 1469663 h 2160250"/>
              <a:gd name="connsiteX15593" fmla="*/ 1481932 w 12194024"/>
              <a:gd name="connsiteY15593" fmla="*/ 1484474 h 2160250"/>
              <a:gd name="connsiteX15594" fmla="*/ 2787063 w 12194024"/>
              <a:gd name="connsiteY15594" fmla="*/ 1484474 h 2160250"/>
              <a:gd name="connsiteX15595" fmla="*/ 2772022 w 12194024"/>
              <a:gd name="connsiteY15595" fmla="*/ 1469663 h 2160250"/>
              <a:gd name="connsiteX15596" fmla="*/ 2784802 w 12194024"/>
              <a:gd name="connsiteY15596" fmla="*/ 1454991 h 2160250"/>
              <a:gd name="connsiteX15597" fmla="*/ 2801043 w 12194024"/>
              <a:gd name="connsiteY15597" fmla="*/ 1468510 h 2160250"/>
              <a:gd name="connsiteX15598" fmla="*/ 2787063 w 12194024"/>
              <a:gd name="connsiteY15598" fmla="*/ 1484474 h 2160250"/>
              <a:gd name="connsiteX15599" fmla="*/ 3113081 w 12194024"/>
              <a:gd name="connsiteY15599" fmla="*/ 1484474 h 2160250"/>
              <a:gd name="connsiteX15600" fmla="*/ 3098040 w 12194024"/>
              <a:gd name="connsiteY15600" fmla="*/ 1469663 h 2160250"/>
              <a:gd name="connsiteX15601" fmla="*/ 3110821 w 12194024"/>
              <a:gd name="connsiteY15601" fmla="*/ 1454991 h 2160250"/>
              <a:gd name="connsiteX15602" fmla="*/ 3127061 w 12194024"/>
              <a:gd name="connsiteY15602" fmla="*/ 1468510 h 2160250"/>
              <a:gd name="connsiteX15603" fmla="*/ 3113081 w 12194024"/>
              <a:gd name="connsiteY15603" fmla="*/ 1484474 h 2160250"/>
              <a:gd name="connsiteX15604" fmla="*/ 4525809 w 12194024"/>
              <a:gd name="connsiteY15604" fmla="*/ 1484474 h 2160250"/>
              <a:gd name="connsiteX15605" fmla="*/ 4510722 w 12194024"/>
              <a:gd name="connsiteY15605" fmla="*/ 1469709 h 2160250"/>
              <a:gd name="connsiteX15606" fmla="*/ 4523456 w 12194024"/>
              <a:gd name="connsiteY15606" fmla="*/ 1454991 h 2160250"/>
              <a:gd name="connsiteX15607" fmla="*/ 4539697 w 12194024"/>
              <a:gd name="connsiteY15607" fmla="*/ 1468464 h 2160250"/>
              <a:gd name="connsiteX15608" fmla="*/ 4525809 w 12194024"/>
              <a:gd name="connsiteY15608" fmla="*/ 1484474 h 2160250"/>
              <a:gd name="connsiteX15609" fmla="*/ 4634466 w 12194024"/>
              <a:gd name="connsiteY15609" fmla="*/ 1484474 h 2160250"/>
              <a:gd name="connsiteX15610" fmla="*/ 4619379 w 12194024"/>
              <a:gd name="connsiteY15610" fmla="*/ 1469709 h 2160250"/>
              <a:gd name="connsiteX15611" fmla="*/ 4632113 w 12194024"/>
              <a:gd name="connsiteY15611" fmla="*/ 1454991 h 2160250"/>
              <a:gd name="connsiteX15612" fmla="*/ 4648354 w 12194024"/>
              <a:gd name="connsiteY15612" fmla="*/ 1468464 h 2160250"/>
              <a:gd name="connsiteX15613" fmla="*/ 4634466 w 12194024"/>
              <a:gd name="connsiteY15613" fmla="*/ 1484474 h 2160250"/>
              <a:gd name="connsiteX15614" fmla="*/ 4960207 w 12194024"/>
              <a:gd name="connsiteY15614" fmla="*/ 1484474 h 2160250"/>
              <a:gd name="connsiteX15615" fmla="*/ 4945581 w 12194024"/>
              <a:gd name="connsiteY15615" fmla="*/ 1471601 h 2160250"/>
              <a:gd name="connsiteX15616" fmla="*/ 4958315 w 12194024"/>
              <a:gd name="connsiteY15616" fmla="*/ 1454991 h 2160250"/>
              <a:gd name="connsiteX15617" fmla="*/ 4974372 w 12194024"/>
              <a:gd name="connsiteY15617" fmla="*/ 1468694 h 2160250"/>
              <a:gd name="connsiteX15618" fmla="*/ 4960207 w 12194024"/>
              <a:gd name="connsiteY15618" fmla="*/ 1484474 h 2160250"/>
              <a:gd name="connsiteX15619" fmla="*/ 5285255 w 12194024"/>
              <a:gd name="connsiteY15619" fmla="*/ 1484474 h 2160250"/>
              <a:gd name="connsiteX15620" fmla="*/ 5271460 w 12194024"/>
              <a:gd name="connsiteY15620" fmla="*/ 1470678 h 2160250"/>
              <a:gd name="connsiteX15621" fmla="*/ 5285302 w 12194024"/>
              <a:gd name="connsiteY15621" fmla="*/ 1454945 h 2160250"/>
              <a:gd name="connsiteX15622" fmla="*/ 5300528 w 12194024"/>
              <a:gd name="connsiteY15622" fmla="*/ 1469663 h 2160250"/>
              <a:gd name="connsiteX15623" fmla="*/ 5285255 w 12194024"/>
              <a:gd name="connsiteY15623" fmla="*/ 1484474 h 2160250"/>
              <a:gd name="connsiteX15624" fmla="*/ 5502570 w 12194024"/>
              <a:gd name="connsiteY15624" fmla="*/ 1484474 h 2160250"/>
              <a:gd name="connsiteX15625" fmla="*/ 5488774 w 12194024"/>
              <a:gd name="connsiteY15625" fmla="*/ 1470678 h 2160250"/>
              <a:gd name="connsiteX15626" fmla="*/ 5502616 w 12194024"/>
              <a:gd name="connsiteY15626" fmla="*/ 1454945 h 2160250"/>
              <a:gd name="connsiteX15627" fmla="*/ 5517842 w 12194024"/>
              <a:gd name="connsiteY15627" fmla="*/ 1469663 h 2160250"/>
              <a:gd name="connsiteX15628" fmla="*/ 5502570 w 12194024"/>
              <a:gd name="connsiteY15628" fmla="*/ 1484474 h 2160250"/>
              <a:gd name="connsiteX15629" fmla="*/ 5612150 w 12194024"/>
              <a:gd name="connsiteY15629" fmla="*/ 1484474 h 2160250"/>
              <a:gd name="connsiteX15630" fmla="*/ 5597570 w 12194024"/>
              <a:gd name="connsiteY15630" fmla="*/ 1471555 h 2160250"/>
              <a:gd name="connsiteX15631" fmla="*/ 5610397 w 12194024"/>
              <a:gd name="connsiteY15631" fmla="*/ 1454991 h 2160250"/>
              <a:gd name="connsiteX15632" fmla="*/ 5626407 w 12194024"/>
              <a:gd name="connsiteY15632" fmla="*/ 1468741 h 2160250"/>
              <a:gd name="connsiteX15633" fmla="*/ 5612150 w 12194024"/>
              <a:gd name="connsiteY15633" fmla="*/ 1484474 h 2160250"/>
              <a:gd name="connsiteX15634" fmla="*/ 6366678 w 12194024"/>
              <a:gd name="connsiteY15634" fmla="*/ 1484474 h 2160250"/>
              <a:gd name="connsiteX15635" fmla="*/ 6352790 w 12194024"/>
              <a:gd name="connsiteY15635" fmla="*/ 1468648 h 2160250"/>
              <a:gd name="connsiteX15636" fmla="*/ 6366493 w 12194024"/>
              <a:gd name="connsiteY15636" fmla="*/ 1454991 h 2160250"/>
              <a:gd name="connsiteX15637" fmla="*/ 6381858 w 12194024"/>
              <a:gd name="connsiteY15637" fmla="*/ 1469571 h 2160250"/>
              <a:gd name="connsiteX15638" fmla="*/ 6366678 w 12194024"/>
              <a:gd name="connsiteY15638" fmla="*/ 1484474 h 2160250"/>
              <a:gd name="connsiteX15639" fmla="*/ 7561907 w 12194024"/>
              <a:gd name="connsiteY15639" fmla="*/ 1484474 h 2160250"/>
              <a:gd name="connsiteX15640" fmla="*/ 7548111 w 12194024"/>
              <a:gd name="connsiteY15640" fmla="*/ 1470678 h 2160250"/>
              <a:gd name="connsiteX15641" fmla="*/ 7561953 w 12194024"/>
              <a:gd name="connsiteY15641" fmla="*/ 1454945 h 2160250"/>
              <a:gd name="connsiteX15642" fmla="*/ 7577179 w 12194024"/>
              <a:gd name="connsiteY15642" fmla="*/ 1469663 h 2160250"/>
              <a:gd name="connsiteX15643" fmla="*/ 7561907 w 12194024"/>
              <a:gd name="connsiteY15643" fmla="*/ 1484474 h 2160250"/>
              <a:gd name="connsiteX15644" fmla="*/ 8867039 w 12194024"/>
              <a:gd name="connsiteY15644" fmla="*/ 1484474 h 2160250"/>
              <a:gd name="connsiteX15645" fmla="*/ 8851997 w 12194024"/>
              <a:gd name="connsiteY15645" fmla="*/ 1469663 h 2160250"/>
              <a:gd name="connsiteX15646" fmla="*/ 8864777 w 12194024"/>
              <a:gd name="connsiteY15646" fmla="*/ 1454991 h 2160250"/>
              <a:gd name="connsiteX15647" fmla="*/ 8881018 w 12194024"/>
              <a:gd name="connsiteY15647" fmla="*/ 1468510 h 2160250"/>
              <a:gd name="connsiteX15648" fmla="*/ 8867039 w 12194024"/>
              <a:gd name="connsiteY15648" fmla="*/ 1484474 h 2160250"/>
              <a:gd name="connsiteX15649" fmla="*/ 9193056 w 12194024"/>
              <a:gd name="connsiteY15649" fmla="*/ 1484474 h 2160250"/>
              <a:gd name="connsiteX15650" fmla="*/ 9178015 w 12194024"/>
              <a:gd name="connsiteY15650" fmla="*/ 1469663 h 2160250"/>
              <a:gd name="connsiteX15651" fmla="*/ 9190796 w 12194024"/>
              <a:gd name="connsiteY15651" fmla="*/ 1454991 h 2160250"/>
              <a:gd name="connsiteX15652" fmla="*/ 9207036 w 12194024"/>
              <a:gd name="connsiteY15652" fmla="*/ 1468510 h 2160250"/>
              <a:gd name="connsiteX15653" fmla="*/ 9193056 w 12194024"/>
              <a:gd name="connsiteY15653" fmla="*/ 1484474 h 2160250"/>
              <a:gd name="connsiteX15654" fmla="*/ 10605784 w 12194024"/>
              <a:gd name="connsiteY15654" fmla="*/ 1484474 h 2160250"/>
              <a:gd name="connsiteX15655" fmla="*/ 10590697 w 12194024"/>
              <a:gd name="connsiteY15655" fmla="*/ 1469709 h 2160250"/>
              <a:gd name="connsiteX15656" fmla="*/ 10603430 w 12194024"/>
              <a:gd name="connsiteY15656" fmla="*/ 1454991 h 2160250"/>
              <a:gd name="connsiteX15657" fmla="*/ 10619672 w 12194024"/>
              <a:gd name="connsiteY15657" fmla="*/ 1468464 h 2160250"/>
              <a:gd name="connsiteX15658" fmla="*/ 10605784 w 12194024"/>
              <a:gd name="connsiteY15658" fmla="*/ 1484474 h 2160250"/>
              <a:gd name="connsiteX15659" fmla="*/ 10714441 w 12194024"/>
              <a:gd name="connsiteY15659" fmla="*/ 1484474 h 2160250"/>
              <a:gd name="connsiteX15660" fmla="*/ 10699353 w 12194024"/>
              <a:gd name="connsiteY15660" fmla="*/ 1469709 h 2160250"/>
              <a:gd name="connsiteX15661" fmla="*/ 10712087 w 12194024"/>
              <a:gd name="connsiteY15661" fmla="*/ 1454991 h 2160250"/>
              <a:gd name="connsiteX15662" fmla="*/ 10728329 w 12194024"/>
              <a:gd name="connsiteY15662" fmla="*/ 1468464 h 2160250"/>
              <a:gd name="connsiteX15663" fmla="*/ 10714441 w 12194024"/>
              <a:gd name="connsiteY15663" fmla="*/ 1484474 h 2160250"/>
              <a:gd name="connsiteX15664" fmla="*/ 11040182 w 12194024"/>
              <a:gd name="connsiteY15664" fmla="*/ 1484474 h 2160250"/>
              <a:gd name="connsiteX15665" fmla="*/ 11025556 w 12194024"/>
              <a:gd name="connsiteY15665" fmla="*/ 1471601 h 2160250"/>
              <a:gd name="connsiteX15666" fmla="*/ 11038290 w 12194024"/>
              <a:gd name="connsiteY15666" fmla="*/ 1454991 h 2160250"/>
              <a:gd name="connsiteX15667" fmla="*/ 11054346 w 12194024"/>
              <a:gd name="connsiteY15667" fmla="*/ 1468695 h 2160250"/>
              <a:gd name="connsiteX15668" fmla="*/ 11040182 w 12194024"/>
              <a:gd name="connsiteY15668" fmla="*/ 1484474 h 2160250"/>
              <a:gd name="connsiteX15669" fmla="*/ 11365230 w 12194024"/>
              <a:gd name="connsiteY15669" fmla="*/ 1484474 h 2160250"/>
              <a:gd name="connsiteX15670" fmla="*/ 11351435 w 12194024"/>
              <a:gd name="connsiteY15670" fmla="*/ 1470678 h 2160250"/>
              <a:gd name="connsiteX15671" fmla="*/ 11365277 w 12194024"/>
              <a:gd name="connsiteY15671" fmla="*/ 1454945 h 2160250"/>
              <a:gd name="connsiteX15672" fmla="*/ 11380503 w 12194024"/>
              <a:gd name="connsiteY15672" fmla="*/ 1469663 h 2160250"/>
              <a:gd name="connsiteX15673" fmla="*/ 11365230 w 12194024"/>
              <a:gd name="connsiteY15673" fmla="*/ 1484474 h 2160250"/>
              <a:gd name="connsiteX15674" fmla="*/ 11582545 w 12194024"/>
              <a:gd name="connsiteY15674" fmla="*/ 1484474 h 2160250"/>
              <a:gd name="connsiteX15675" fmla="*/ 11568749 w 12194024"/>
              <a:gd name="connsiteY15675" fmla="*/ 1470678 h 2160250"/>
              <a:gd name="connsiteX15676" fmla="*/ 11582590 w 12194024"/>
              <a:gd name="connsiteY15676" fmla="*/ 1454945 h 2160250"/>
              <a:gd name="connsiteX15677" fmla="*/ 11597818 w 12194024"/>
              <a:gd name="connsiteY15677" fmla="*/ 1469663 h 2160250"/>
              <a:gd name="connsiteX15678" fmla="*/ 11582545 w 12194024"/>
              <a:gd name="connsiteY15678" fmla="*/ 1484474 h 2160250"/>
              <a:gd name="connsiteX15679" fmla="*/ 11692125 w 12194024"/>
              <a:gd name="connsiteY15679" fmla="*/ 1484474 h 2160250"/>
              <a:gd name="connsiteX15680" fmla="*/ 11677545 w 12194024"/>
              <a:gd name="connsiteY15680" fmla="*/ 1471555 h 2160250"/>
              <a:gd name="connsiteX15681" fmla="*/ 11690372 w 12194024"/>
              <a:gd name="connsiteY15681" fmla="*/ 1454991 h 2160250"/>
              <a:gd name="connsiteX15682" fmla="*/ 11706383 w 12194024"/>
              <a:gd name="connsiteY15682" fmla="*/ 1468741 h 2160250"/>
              <a:gd name="connsiteX15683" fmla="*/ 11692125 w 12194024"/>
              <a:gd name="connsiteY15683" fmla="*/ 1484474 h 2160250"/>
              <a:gd name="connsiteX15684" fmla="*/ 70265 w 12194024"/>
              <a:gd name="connsiteY15684" fmla="*/ 1484520 h 2160250"/>
              <a:gd name="connsiteX15685" fmla="*/ 55593 w 12194024"/>
              <a:gd name="connsiteY15685" fmla="*/ 1471647 h 2160250"/>
              <a:gd name="connsiteX15686" fmla="*/ 68327 w 12194024"/>
              <a:gd name="connsiteY15686" fmla="*/ 1454991 h 2160250"/>
              <a:gd name="connsiteX15687" fmla="*/ 84429 w 12194024"/>
              <a:gd name="connsiteY15687" fmla="*/ 1468694 h 2160250"/>
              <a:gd name="connsiteX15688" fmla="*/ 70265 w 12194024"/>
              <a:gd name="connsiteY15688" fmla="*/ 1484520 h 2160250"/>
              <a:gd name="connsiteX15689" fmla="*/ 613782 w 12194024"/>
              <a:gd name="connsiteY15689" fmla="*/ 1484520 h 2160250"/>
              <a:gd name="connsiteX15690" fmla="*/ 598786 w 12194024"/>
              <a:gd name="connsiteY15690" fmla="*/ 1469663 h 2160250"/>
              <a:gd name="connsiteX15691" fmla="*/ 613689 w 12194024"/>
              <a:gd name="connsiteY15691" fmla="*/ 1454899 h 2160250"/>
              <a:gd name="connsiteX15692" fmla="*/ 627808 w 12194024"/>
              <a:gd name="connsiteY15692" fmla="*/ 1470632 h 2160250"/>
              <a:gd name="connsiteX15693" fmla="*/ 613782 w 12194024"/>
              <a:gd name="connsiteY15693" fmla="*/ 1484520 h 2160250"/>
              <a:gd name="connsiteX15694" fmla="*/ 722438 w 12194024"/>
              <a:gd name="connsiteY15694" fmla="*/ 1484520 h 2160250"/>
              <a:gd name="connsiteX15695" fmla="*/ 707443 w 12194024"/>
              <a:gd name="connsiteY15695" fmla="*/ 1469663 h 2160250"/>
              <a:gd name="connsiteX15696" fmla="*/ 722346 w 12194024"/>
              <a:gd name="connsiteY15696" fmla="*/ 1454899 h 2160250"/>
              <a:gd name="connsiteX15697" fmla="*/ 736465 w 12194024"/>
              <a:gd name="connsiteY15697" fmla="*/ 1470632 h 2160250"/>
              <a:gd name="connsiteX15698" fmla="*/ 722438 w 12194024"/>
              <a:gd name="connsiteY15698" fmla="*/ 1484520 h 2160250"/>
              <a:gd name="connsiteX15699" fmla="*/ 939522 w 12194024"/>
              <a:gd name="connsiteY15699" fmla="*/ 1484520 h 2160250"/>
              <a:gd name="connsiteX15700" fmla="*/ 924943 w 12194024"/>
              <a:gd name="connsiteY15700" fmla="*/ 1471555 h 2160250"/>
              <a:gd name="connsiteX15701" fmla="*/ 937769 w 12194024"/>
              <a:gd name="connsiteY15701" fmla="*/ 1454991 h 2160250"/>
              <a:gd name="connsiteX15702" fmla="*/ 953779 w 12194024"/>
              <a:gd name="connsiteY15702" fmla="*/ 1468787 h 2160250"/>
              <a:gd name="connsiteX15703" fmla="*/ 939522 w 12194024"/>
              <a:gd name="connsiteY15703" fmla="*/ 1484520 h 2160250"/>
              <a:gd name="connsiteX15704" fmla="*/ 1156929 w 12194024"/>
              <a:gd name="connsiteY15704" fmla="*/ 1484520 h 2160250"/>
              <a:gd name="connsiteX15705" fmla="*/ 1142258 w 12194024"/>
              <a:gd name="connsiteY15705" fmla="*/ 1471647 h 2160250"/>
              <a:gd name="connsiteX15706" fmla="*/ 1154992 w 12194024"/>
              <a:gd name="connsiteY15706" fmla="*/ 1454991 h 2160250"/>
              <a:gd name="connsiteX15707" fmla="*/ 1171094 w 12194024"/>
              <a:gd name="connsiteY15707" fmla="*/ 1468694 h 2160250"/>
              <a:gd name="connsiteX15708" fmla="*/ 1156929 w 12194024"/>
              <a:gd name="connsiteY15708" fmla="*/ 1484520 h 2160250"/>
              <a:gd name="connsiteX15709" fmla="*/ 1265494 w 12194024"/>
              <a:gd name="connsiteY15709" fmla="*/ 1484520 h 2160250"/>
              <a:gd name="connsiteX15710" fmla="*/ 1250914 w 12194024"/>
              <a:gd name="connsiteY15710" fmla="*/ 1471555 h 2160250"/>
              <a:gd name="connsiteX15711" fmla="*/ 1263740 w 12194024"/>
              <a:gd name="connsiteY15711" fmla="*/ 1454991 h 2160250"/>
              <a:gd name="connsiteX15712" fmla="*/ 1279751 w 12194024"/>
              <a:gd name="connsiteY15712" fmla="*/ 1468787 h 2160250"/>
              <a:gd name="connsiteX15713" fmla="*/ 1265494 w 12194024"/>
              <a:gd name="connsiteY15713" fmla="*/ 1484520 h 2160250"/>
              <a:gd name="connsiteX15714" fmla="*/ 1700353 w 12194024"/>
              <a:gd name="connsiteY15714" fmla="*/ 1484520 h 2160250"/>
              <a:gd name="connsiteX15715" fmla="*/ 1685450 w 12194024"/>
              <a:gd name="connsiteY15715" fmla="*/ 1469571 h 2160250"/>
              <a:gd name="connsiteX15716" fmla="*/ 1698323 w 12194024"/>
              <a:gd name="connsiteY15716" fmla="*/ 1454991 h 2160250"/>
              <a:gd name="connsiteX15717" fmla="*/ 1714426 w 12194024"/>
              <a:gd name="connsiteY15717" fmla="*/ 1468648 h 2160250"/>
              <a:gd name="connsiteX15718" fmla="*/ 1700353 w 12194024"/>
              <a:gd name="connsiteY15718" fmla="*/ 1484520 h 2160250"/>
              <a:gd name="connsiteX15719" fmla="*/ 2026325 w 12194024"/>
              <a:gd name="connsiteY15719" fmla="*/ 1484520 h 2160250"/>
              <a:gd name="connsiteX15720" fmla="*/ 2011422 w 12194024"/>
              <a:gd name="connsiteY15720" fmla="*/ 1469571 h 2160250"/>
              <a:gd name="connsiteX15721" fmla="*/ 2024295 w 12194024"/>
              <a:gd name="connsiteY15721" fmla="*/ 1454991 h 2160250"/>
              <a:gd name="connsiteX15722" fmla="*/ 2040397 w 12194024"/>
              <a:gd name="connsiteY15722" fmla="*/ 1468648 h 2160250"/>
              <a:gd name="connsiteX15723" fmla="*/ 2026325 w 12194024"/>
              <a:gd name="connsiteY15723" fmla="*/ 1484520 h 2160250"/>
              <a:gd name="connsiteX15724" fmla="*/ 3547572 w 12194024"/>
              <a:gd name="connsiteY15724" fmla="*/ 1484520 h 2160250"/>
              <a:gd name="connsiteX15725" fmla="*/ 3532899 w 12194024"/>
              <a:gd name="connsiteY15725" fmla="*/ 1471647 h 2160250"/>
              <a:gd name="connsiteX15726" fmla="*/ 3545633 w 12194024"/>
              <a:gd name="connsiteY15726" fmla="*/ 1454991 h 2160250"/>
              <a:gd name="connsiteX15727" fmla="*/ 3561737 w 12194024"/>
              <a:gd name="connsiteY15727" fmla="*/ 1468694 h 2160250"/>
              <a:gd name="connsiteX15728" fmla="*/ 3547572 w 12194024"/>
              <a:gd name="connsiteY15728" fmla="*/ 1484520 h 2160250"/>
              <a:gd name="connsiteX15729" fmla="*/ 3873681 w 12194024"/>
              <a:gd name="connsiteY15729" fmla="*/ 1484520 h 2160250"/>
              <a:gd name="connsiteX15730" fmla="*/ 3858778 w 12194024"/>
              <a:gd name="connsiteY15730" fmla="*/ 1469571 h 2160250"/>
              <a:gd name="connsiteX15731" fmla="*/ 3871651 w 12194024"/>
              <a:gd name="connsiteY15731" fmla="*/ 1454991 h 2160250"/>
              <a:gd name="connsiteX15732" fmla="*/ 3887754 w 12194024"/>
              <a:gd name="connsiteY15732" fmla="*/ 1468648 h 2160250"/>
              <a:gd name="connsiteX15733" fmla="*/ 3873681 w 12194024"/>
              <a:gd name="connsiteY15733" fmla="*/ 1484520 h 2160250"/>
              <a:gd name="connsiteX15734" fmla="*/ 5720946 w 12194024"/>
              <a:gd name="connsiteY15734" fmla="*/ 1484520 h 2160250"/>
              <a:gd name="connsiteX15735" fmla="*/ 5706043 w 12194024"/>
              <a:gd name="connsiteY15735" fmla="*/ 1469571 h 2160250"/>
              <a:gd name="connsiteX15736" fmla="*/ 5718915 w 12194024"/>
              <a:gd name="connsiteY15736" fmla="*/ 1454991 h 2160250"/>
              <a:gd name="connsiteX15737" fmla="*/ 5735064 w 12194024"/>
              <a:gd name="connsiteY15737" fmla="*/ 1468648 h 2160250"/>
              <a:gd name="connsiteX15738" fmla="*/ 5720946 w 12194024"/>
              <a:gd name="connsiteY15738" fmla="*/ 1484520 h 2160250"/>
              <a:gd name="connsiteX15739" fmla="*/ 6046963 w 12194024"/>
              <a:gd name="connsiteY15739" fmla="*/ 1484520 h 2160250"/>
              <a:gd name="connsiteX15740" fmla="*/ 6032060 w 12194024"/>
              <a:gd name="connsiteY15740" fmla="*/ 1469571 h 2160250"/>
              <a:gd name="connsiteX15741" fmla="*/ 6044933 w 12194024"/>
              <a:gd name="connsiteY15741" fmla="*/ 1454991 h 2160250"/>
              <a:gd name="connsiteX15742" fmla="*/ 6061035 w 12194024"/>
              <a:gd name="connsiteY15742" fmla="*/ 1468648 h 2160250"/>
              <a:gd name="connsiteX15743" fmla="*/ 6046963 w 12194024"/>
              <a:gd name="connsiteY15743" fmla="*/ 1484520 h 2160250"/>
              <a:gd name="connsiteX15744" fmla="*/ 6150240 w 12194024"/>
              <a:gd name="connsiteY15744" fmla="*/ 1484520 h 2160250"/>
              <a:gd name="connsiteX15745" fmla="*/ 6135568 w 12194024"/>
              <a:gd name="connsiteY15745" fmla="*/ 1471647 h 2160250"/>
              <a:gd name="connsiteX15746" fmla="*/ 6148302 w 12194024"/>
              <a:gd name="connsiteY15746" fmla="*/ 1454991 h 2160250"/>
              <a:gd name="connsiteX15747" fmla="*/ 6164405 w 12194024"/>
              <a:gd name="connsiteY15747" fmla="*/ 1468694 h 2160250"/>
              <a:gd name="connsiteX15748" fmla="*/ 6150240 w 12194024"/>
              <a:gd name="connsiteY15748" fmla="*/ 1484520 h 2160250"/>
              <a:gd name="connsiteX15749" fmla="*/ 6693757 w 12194024"/>
              <a:gd name="connsiteY15749" fmla="*/ 1484520 h 2160250"/>
              <a:gd name="connsiteX15750" fmla="*/ 6678761 w 12194024"/>
              <a:gd name="connsiteY15750" fmla="*/ 1469663 h 2160250"/>
              <a:gd name="connsiteX15751" fmla="*/ 6693664 w 12194024"/>
              <a:gd name="connsiteY15751" fmla="*/ 1454899 h 2160250"/>
              <a:gd name="connsiteX15752" fmla="*/ 6707782 w 12194024"/>
              <a:gd name="connsiteY15752" fmla="*/ 1470632 h 2160250"/>
              <a:gd name="connsiteX15753" fmla="*/ 6693757 w 12194024"/>
              <a:gd name="connsiteY15753" fmla="*/ 1484520 h 2160250"/>
              <a:gd name="connsiteX15754" fmla="*/ 6802413 w 12194024"/>
              <a:gd name="connsiteY15754" fmla="*/ 1484520 h 2160250"/>
              <a:gd name="connsiteX15755" fmla="*/ 6787419 w 12194024"/>
              <a:gd name="connsiteY15755" fmla="*/ 1469663 h 2160250"/>
              <a:gd name="connsiteX15756" fmla="*/ 6802322 w 12194024"/>
              <a:gd name="connsiteY15756" fmla="*/ 1454899 h 2160250"/>
              <a:gd name="connsiteX15757" fmla="*/ 6816440 w 12194024"/>
              <a:gd name="connsiteY15757" fmla="*/ 1470632 h 2160250"/>
              <a:gd name="connsiteX15758" fmla="*/ 6802413 w 12194024"/>
              <a:gd name="connsiteY15758" fmla="*/ 1484520 h 2160250"/>
              <a:gd name="connsiteX15759" fmla="*/ 7019497 w 12194024"/>
              <a:gd name="connsiteY15759" fmla="*/ 1484520 h 2160250"/>
              <a:gd name="connsiteX15760" fmla="*/ 7004917 w 12194024"/>
              <a:gd name="connsiteY15760" fmla="*/ 1471555 h 2160250"/>
              <a:gd name="connsiteX15761" fmla="*/ 7017745 w 12194024"/>
              <a:gd name="connsiteY15761" fmla="*/ 1454991 h 2160250"/>
              <a:gd name="connsiteX15762" fmla="*/ 7033754 w 12194024"/>
              <a:gd name="connsiteY15762" fmla="*/ 1468787 h 2160250"/>
              <a:gd name="connsiteX15763" fmla="*/ 7019497 w 12194024"/>
              <a:gd name="connsiteY15763" fmla="*/ 1484520 h 2160250"/>
              <a:gd name="connsiteX15764" fmla="*/ 7236904 w 12194024"/>
              <a:gd name="connsiteY15764" fmla="*/ 1484520 h 2160250"/>
              <a:gd name="connsiteX15765" fmla="*/ 7222232 w 12194024"/>
              <a:gd name="connsiteY15765" fmla="*/ 1471647 h 2160250"/>
              <a:gd name="connsiteX15766" fmla="*/ 7234966 w 12194024"/>
              <a:gd name="connsiteY15766" fmla="*/ 1454991 h 2160250"/>
              <a:gd name="connsiteX15767" fmla="*/ 7251068 w 12194024"/>
              <a:gd name="connsiteY15767" fmla="*/ 1468695 h 2160250"/>
              <a:gd name="connsiteX15768" fmla="*/ 7236904 w 12194024"/>
              <a:gd name="connsiteY15768" fmla="*/ 1484520 h 2160250"/>
              <a:gd name="connsiteX15769" fmla="*/ 7345469 w 12194024"/>
              <a:gd name="connsiteY15769" fmla="*/ 1484520 h 2160250"/>
              <a:gd name="connsiteX15770" fmla="*/ 7330889 w 12194024"/>
              <a:gd name="connsiteY15770" fmla="*/ 1471555 h 2160250"/>
              <a:gd name="connsiteX15771" fmla="*/ 7343715 w 12194024"/>
              <a:gd name="connsiteY15771" fmla="*/ 1454991 h 2160250"/>
              <a:gd name="connsiteX15772" fmla="*/ 7359725 w 12194024"/>
              <a:gd name="connsiteY15772" fmla="*/ 1468787 h 2160250"/>
              <a:gd name="connsiteX15773" fmla="*/ 7345469 w 12194024"/>
              <a:gd name="connsiteY15773" fmla="*/ 1484520 h 2160250"/>
              <a:gd name="connsiteX15774" fmla="*/ 7780329 w 12194024"/>
              <a:gd name="connsiteY15774" fmla="*/ 1484520 h 2160250"/>
              <a:gd name="connsiteX15775" fmla="*/ 7765426 w 12194024"/>
              <a:gd name="connsiteY15775" fmla="*/ 1469571 h 2160250"/>
              <a:gd name="connsiteX15776" fmla="*/ 7778299 w 12194024"/>
              <a:gd name="connsiteY15776" fmla="*/ 1454991 h 2160250"/>
              <a:gd name="connsiteX15777" fmla="*/ 7794401 w 12194024"/>
              <a:gd name="connsiteY15777" fmla="*/ 1468648 h 2160250"/>
              <a:gd name="connsiteX15778" fmla="*/ 7780329 w 12194024"/>
              <a:gd name="connsiteY15778" fmla="*/ 1484520 h 2160250"/>
              <a:gd name="connsiteX15779" fmla="*/ 8106300 w 12194024"/>
              <a:gd name="connsiteY15779" fmla="*/ 1484520 h 2160250"/>
              <a:gd name="connsiteX15780" fmla="*/ 8091397 w 12194024"/>
              <a:gd name="connsiteY15780" fmla="*/ 1469571 h 2160250"/>
              <a:gd name="connsiteX15781" fmla="*/ 8104269 w 12194024"/>
              <a:gd name="connsiteY15781" fmla="*/ 1454991 h 2160250"/>
              <a:gd name="connsiteX15782" fmla="*/ 8120372 w 12194024"/>
              <a:gd name="connsiteY15782" fmla="*/ 1468648 h 2160250"/>
              <a:gd name="connsiteX15783" fmla="*/ 8106300 w 12194024"/>
              <a:gd name="connsiteY15783" fmla="*/ 1484520 h 2160250"/>
              <a:gd name="connsiteX15784" fmla="*/ 9627547 w 12194024"/>
              <a:gd name="connsiteY15784" fmla="*/ 1484520 h 2160250"/>
              <a:gd name="connsiteX15785" fmla="*/ 9612874 w 12194024"/>
              <a:gd name="connsiteY15785" fmla="*/ 1471647 h 2160250"/>
              <a:gd name="connsiteX15786" fmla="*/ 9625609 w 12194024"/>
              <a:gd name="connsiteY15786" fmla="*/ 1454991 h 2160250"/>
              <a:gd name="connsiteX15787" fmla="*/ 9641712 w 12194024"/>
              <a:gd name="connsiteY15787" fmla="*/ 1468695 h 2160250"/>
              <a:gd name="connsiteX15788" fmla="*/ 9627547 w 12194024"/>
              <a:gd name="connsiteY15788" fmla="*/ 1484520 h 2160250"/>
              <a:gd name="connsiteX15789" fmla="*/ 9953656 w 12194024"/>
              <a:gd name="connsiteY15789" fmla="*/ 1484520 h 2160250"/>
              <a:gd name="connsiteX15790" fmla="*/ 9938753 w 12194024"/>
              <a:gd name="connsiteY15790" fmla="*/ 1469571 h 2160250"/>
              <a:gd name="connsiteX15791" fmla="*/ 9951626 w 12194024"/>
              <a:gd name="connsiteY15791" fmla="*/ 1454991 h 2160250"/>
              <a:gd name="connsiteX15792" fmla="*/ 9967729 w 12194024"/>
              <a:gd name="connsiteY15792" fmla="*/ 1468648 h 2160250"/>
              <a:gd name="connsiteX15793" fmla="*/ 9953656 w 12194024"/>
              <a:gd name="connsiteY15793" fmla="*/ 1484520 h 2160250"/>
              <a:gd name="connsiteX15794" fmla="*/ 11800921 w 12194024"/>
              <a:gd name="connsiteY15794" fmla="*/ 1484520 h 2160250"/>
              <a:gd name="connsiteX15795" fmla="*/ 11786017 w 12194024"/>
              <a:gd name="connsiteY15795" fmla="*/ 1469571 h 2160250"/>
              <a:gd name="connsiteX15796" fmla="*/ 11798890 w 12194024"/>
              <a:gd name="connsiteY15796" fmla="*/ 1454991 h 2160250"/>
              <a:gd name="connsiteX15797" fmla="*/ 11815039 w 12194024"/>
              <a:gd name="connsiteY15797" fmla="*/ 1468648 h 2160250"/>
              <a:gd name="connsiteX15798" fmla="*/ 11800921 w 12194024"/>
              <a:gd name="connsiteY15798" fmla="*/ 1484520 h 2160250"/>
              <a:gd name="connsiteX15799" fmla="*/ 12126938 w 12194024"/>
              <a:gd name="connsiteY15799" fmla="*/ 1484520 h 2160250"/>
              <a:gd name="connsiteX15800" fmla="*/ 12112036 w 12194024"/>
              <a:gd name="connsiteY15800" fmla="*/ 1469571 h 2160250"/>
              <a:gd name="connsiteX15801" fmla="*/ 12124908 w 12194024"/>
              <a:gd name="connsiteY15801" fmla="*/ 1454991 h 2160250"/>
              <a:gd name="connsiteX15802" fmla="*/ 12141010 w 12194024"/>
              <a:gd name="connsiteY15802" fmla="*/ 1468648 h 2160250"/>
              <a:gd name="connsiteX15803" fmla="*/ 12126938 w 12194024"/>
              <a:gd name="connsiteY15803" fmla="*/ 1484520 h 2160250"/>
              <a:gd name="connsiteX15804" fmla="*/ 4577761 w 12194024"/>
              <a:gd name="connsiteY15804" fmla="*/ 1538641 h 2160250"/>
              <a:gd name="connsiteX15805" fmla="*/ 4564335 w 12194024"/>
              <a:gd name="connsiteY15805" fmla="*/ 1522261 h 2160250"/>
              <a:gd name="connsiteX15806" fmla="*/ 4580991 w 12194024"/>
              <a:gd name="connsiteY15806" fmla="*/ 1508835 h 2160250"/>
              <a:gd name="connsiteX15807" fmla="*/ 4594279 w 12194024"/>
              <a:gd name="connsiteY15807" fmla="*/ 1525538 h 2160250"/>
              <a:gd name="connsiteX15808" fmla="*/ 4577761 w 12194024"/>
              <a:gd name="connsiteY15808" fmla="*/ 1538641 h 2160250"/>
              <a:gd name="connsiteX15809" fmla="*/ 5232519 w 12194024"/>
              <a:gd name="connsiteY15809" fmla="*/ 1538641 h 2160250"/>
              <a:gd name="connsiteX15810" fmla="*/ 5216232 w 12194024"/>
              <a:gd name="connsiteY15810" fmla="*/ 1524984 h 2160250"/>
              <a:gd name="connsiteX15811" fmla="*/ 5230258 w 12194024"/>
              <a:gd name="connsiteY15811" fmla="*/ 1508743 h 2160250"/>
              <a:gd name="connsiteX15812" fmla="*/ 5246314 w 12194024"/>
              <a:gd name="connsiteY15812" fmla="*/ 1522723 h 2160250"/>
              <a:gd name="connsiteX15813" fmla="*/ 5232519 w 12194024"/>
              <a:gd name="connsiteY15813" fmla="*/ 1538641 h 2160250"/>
              <a:gd name="connsiteX15814" fmla="*/ 10657737 w 12194024"/>
              <a:gd name="connsiteY15814" fmla="*/ 1538641 h 2160250"/>
              <a:gd name="connsiteX15815" fmla="*/ 10644310 w 12194024"/>
              <a:gd name="connsiteY15815" fmla="*/ 1522262 h 2160250"/>
              <a:gd name="connsiteX15816" fmla="*/ 10660966 w 12194024"/>
              <a:gd name="connsiteY15816" fmla="*/ 1508835 h 2160250"/>
              <a:gd name="connsiteX15817" fmla="*/ 10674254 w 12194024"/>
              <a:gd name="connsiteY15817" fmla="*/ 1525538 h 2160250"/>
              <a:gd name="connsiteX15818" fmla="*/ 10657737 w 12194024"/>
              <a:gd name="connsiteY15818" fmla="*/ 1538641 h 2160250"/>
              <a:gd name="connsiteX15819" fmla="*/ 11312494 w 12194024"/>
              <a:gd name="connsiteY15819" fmla="*/ 1538641 h 2160250"/>
              <a:gd name="connsiteX15820" fmla="*/ 11296207 w 12194024"/>
              <a:gd name="connsiteY15820" fmla="*/ 1524984 h 2160250"/>
              <a:gd name="connsiteX15821" fmla="*/ 11310233 w 12194024"/>
              <a:gd name="connsiteY15821" fmla="*/ 1508743 h 2160250"/>
              <a:gd name="connsiteX15822" fmla="*/ 11326289 w 12194024"/>
              <a:gd name="connsiteY15822" fmla="*/ 1522723 h 2160250"/>
              <a:gd name="connsiteX15823" fmla="*/ 11312494 w 12194024"/>
              <a:gd name="connsiteY15823" fmla="*/ 1538641 h 2160250"/>
              <a:gd name="connsiteX15824" fmla="*/ 882587 w 12194024"/>
              <a:gd name="connsiteY15824" fmla="*/ 1538687 h 2160250"/>
              <a:gd name="connsiteX15825" fmla="*/ 868837 w 12194024"/>
              <a:gd name="connsiteY15825" fmla="*/ 1522723 h 2160250"/>
              <a:gd name="connsiteX15826" fmla="*/ 884940 w 12194024"/>
              <a:gd name="connsiteY15826" fmla="*/ 1508789 h 2160250"/>
              <a:gd name="connsiteX15827" fmla="*/ 898874 w 12194024"/>
              <a:gd name="connsiteY15827" fmla="*/ 1525076 h 2160250"/>
              <a:gd name="connsiteX15828" fmla="*/ 882587 w 12194024"/>
              <a:gd name="connsiteY15828" fmla="*/ 1538687 h 2160250"/>
              <a:gd name="connsiteX15829" fmla="*/ 991290 w 12194024"/>
              <a:gd name="connsiteY15829" fmla="*/ 1538687 h 2160250"/>
              <a:gd name="connsiteX15830" fmla="*/ 977494 w 12194024"/>
              <a:gd name="connsiteY15830" fmla="*/ 1522769 h 2160250"/>
              <a:gd name="connsiteX15831" fmla="*/ 993551 w 12194024"/>
              <a:gd name="connsiteY15831" fmla="*/ 1508789 h 2160250"/>
              <a:gd name="connsiteX15832" fmla="*/ 1007532 w 12194024"/>
              <a:gd name="connsiteY15832" fmla="*/ 1525030 h 2160250"/>
              <a:gd name="connsiteX15833" fmla="*/ 991290 w 12194024"/>
              <a:gd name="connsiteY15833" fmla="*/ 1538687 h 2160250"/>
              <a:gd name="connsiteX15834" fmla="*/ 1101977 w 12194024"/>
              <a:gd name="connsiteY15834" fmla="*/ 1538687 h 2160250"/>
              <a:gd name="connsiteX15835" fmla="*/ 1086152 w 12194024"/>
              <a:gd name="connsiteY15835" fmla="*/ 1524707 h 2160250"/>
              <a:gd name="connsiteX15836" fmla="*/ 1100270 w 12194024"/>
              <a:gd name="connsiteY15836" fmla="*/ 1508697 h 2160250"/>
              <a:gd name="connsiteX15837" fmla="*/ 1116280 w 12194024"/>
              <a:gd name="connsiteY15837" fmla="*/ 1523000 h 2160250"/>
              <a:gd name="connsiteX15838" fmla="*/ 1101977 w 12194024"/>
              <a:gd name="connsiteY15838" fmla="*/ 1538687 h 2160250"/>
              <a:gd name="connsiteX15839" fmla="*/ 1210634 w 12194024"/>
              <a:gd name="connsiteY15839" fmla="*/ 1538687 h 2160250"/>
              <a:gd name="connsiteX15840" fmla="*/ 1194809 w 12194024"/>
              <a:gd name="connsiteY15840" fmla="*/ 1524707 h 2160250"/>
              <a:gd name="connsiteX15841" fmla="*/ 1208927 w 12194024"/>
              <a:gd name="connsiteY15841" fmla="*/ 1508697 h 2160250"/>
              <a:gd name="connsiteX15842" fmla="*/ 1224938 w 12194024"/>
              <a:gd name="connsiteY15842" fmla="*/ 1523000 h 2160250"/>
              <a:gd name="connsiteX15843" fmla="*/ 1210634 w 12194024"/>
              <a:gd name="connsiteY15843" fmla="*/ 1538687 h 2160250"/>
              <a:gd name="connsiteX15844" fmla="*/ 1534807 w 12194024"/>
              <a:gd name="connsiteY15844" fmla="*/ 1538687 h 2160250"/>
              <a:gd name="connsiteX15845" fmla="*/ 1520827 w 12194024"/>
              <a:gd name="connsiteY15845" fmla="*/ 1522862 h 2160250"/>
              <a:gd name="connsiteX15846" fmla="*/ 1536745 w 12194024"/>
              <a:gd name="connsiteY15846" fmla="*/ 1508743 h 2160250"/>
              <a:gd name="connsiteX15847" fmla="*/ 1550955 w 12194024"/>
              <a:gd name="connsiteY15847" fmla="*/ 1524891 h 2160250"/>
              <a:gd name="connsiteX15848" fmla="*/ 1534807 w 12194024"/>
              <a:gd name="connsiteY15848" fmla="*/ 1538687 h 2160250"/>
              <a:gd name="connsiteX15849" fmla="*/ 1860825 w 12194024"/>
              <a:gd name="connsiteY15849" fmla="*/ 1538687 h 2160250"/>
              <a:gd name="connsiteX15850" fmla="*/ 1846844 w 12194024"/>
              <a:gd name="connsiteY15850" fmla="*/ 1522862 h 2160250"/>
              <a:gd name="connsiteX15851" fmla="*/ 1862762 w 12194024"/>
              <a:gd name="connsiteY15851" fmla="*/ 1508743 h 2160250"/>
              <a:gd name="connsiteX15852" fmla="*/ 1876974 w 12194024"/>
              <a:gd name="connsiteY15852" fmla="*/ 1524891 h 2160250"/>
              <a:gd name="connsiteX15853" fmla="*/ 1860825 w 12194024"/>
              <a:gd name="connsiteY15853" fmla="*/ 1538687 h 2160250"/>
              <a:gd name="connsiteX15854" fmla="*/ 2188595 w 12194024"/>
              <a:gd name="connsiteY15854" fmla="*/ 1538687 h 2160250"/>
              <a:gd name="connsiteX15855" fmla="*/ 2172770 w 12194024"/>
              <a:gd name="connsiteY15855" fmla="*/ 1524707 h 2160250"/>
              <a:gd name="connsiteX15856" fmla="*/ 2186888 w 12194024"/>
              <a:gd name="connsiteY15856" fmla="*/ 1508697 h 2160250"/>
              <a:gd name="connsiteX15857" fmla="*/ 2202898 w 12194024"/>
              <a:gd name="connsiteY15857" fmla="*/ 1523000 h 2160250"/>
              <a:gd name="connsiteX15858" fmla="*/ 2188595 w 12194024"/>
              <a:gd name="connsiteY15858" fmla="*/ 1538687 h 2160250"/>
              <a:gd name="connsiteX15859" fmla="*/ 2295453 w 12194024"/>
              <a:gd name="connsiteY15859" fmla="*/ 1538687 h 2160250"/>
              <a:gd name="connsiteX15860" fmla="*/ 2281473 w 12194024"/>
              <a:gd name="connsiteY15860" fmla="*/ 1522862 h 2160250"/>
              <a:gd name="connsiteX15861" fmla="*/ 2297391 w 12194024"/>
              <a:gd name="connsiteY15861" fmla="*/ 1508743 h 2160250"/>
              <a:gd name="connsiteX15862" fmla="*/ 2311601 w 12194024"/>
              <a:gd name="connsiteY15862" fmla="*/ 1524891 h 2160250"/>
              <a:gd name="connsiteX15863" fmla="*/ 2295453 w 12194024"/>
              <a:gd name="connsiteY15863" fmla="*/ 1538687 h 2160250"/>
              <a:gd name="connsiteX15864" fmla="*/ 2512584 w 12194024"/>
              <a:gd name="connsiteY15864" fmla="*/ 1538687 h 2160250"/>
              <a:gd name="connsiteX15865" fmla="*/ 2498833 w 12194024"/>
              <a:gd name="connsiteY15865" fmla="*/ 1522723 h 2160250"/>
              <a:gd name="connsiteX15866" fmla="*/ 2514936 w 12194024"/>
              <a:gd name="connsiteY15866" fmla="*/ 1508789 h 2160250"/>
              <a:gd name="connsiteX15867" fmla="*/ 2528870 w 12194024"/>
              <a:gd name="connsiteY15867" fmla="*/ 1525076 h 2160250"/>
              <a:gd name="connsiteX15868" fmla="*/ 2512584 w 12194024"/>
              <a:gd name="connsiteY15868" fmla="*/ 1538687 h 2160250"/>
              <a:gd name="connsiteX15869" fmla="*/ 2840630 w 12194024"/>
              <a:gd name="connsiteY15869" fmla="*/ 1538687 h 2160250"/>
              <a:gd name="connsiteX15870" fmla="*/ 2824804 w 12194024"/>
              <a:gd name="connsiteY15870" fmla="*/ 1524707 h 2160250"/>
              <a:gd name="connsiteX15871" fmla="*/ 2838924 w 12194024"/>
              <a:gd name="connsiteY15871" fmla="*/ 1508697 h 2160250"/>
              <a:gd name="connsiteX15872" fmla="*/ 2854934 w 12194024"/>
              <a:gd name="connsiteY15872" fmla="*/ 1523000 h 2160250"/>
              <a:gd name="connsiteX15873" fmla="*/ 2840630 w 12194024"/>
              <a:gd name="connsiteY15873" fmla="*/ 1538687 h 2160250"/>
              <a:gd name="connsiteX15874" fmla="*/ 3382902 w 12194024"/>
              <a:gd name="connsiteY15874" fmla="*/ 1538687 h 2160250"/>
              <a:gd name="connsiteX15875" fmla="*/ 3368922 w 12194024"/>
              <a:gd name="connsiteY15875" fmla="*/ 1522723 h 2160250"/>
              <a:gd name="connsiteX15876" fmla="*/ 3385208 w 12194024"/>
              <a:gd name="connsiteY15876" fmla="*/ 1508743 h 2160250"/>
              <a:gd name="connsiteX15877" fmla="*/ 3399004 w 12194024"/>
              <a:gd name="connsiteY15877" fmla="*/ 1525030 h 2160250"/>
              <a:gd name="connsiteX15878" fmla="*/ 3382902 w 12194024"/>
              <a:gd name="connsiteY15878" fmla="*/ 1538687 h 2160250"/>
              <a:gd name="connsiteX15879" fmla="*/ 3926234 w 12194024"/>
              <a:gd name="connsiteY15879" fmla="*/ 1538687 h 2160250"/>
              <a:gd name="connsiteX15880" fmla="*/ 3912254 w 12194024"/>
              <a:gd name="connsiteY15880" fmla="*/ 1522723 h 2160250"/>
              <a:gd name="connsiteX15881" fmla="*/ 3928541 w 12194024"/>
              <a:gd name="connsiteY15881" fmla="*/ 1508743 h 2160250"/>
              <a:gd name="connsiteX15882" fmla="*/ 3942336 w 12194024"/>
              <a:gd name="connsiteY15882" fmla="*/ 1525030 h 2160250"/>
              <a:gd name="connsiteX15883" fmla="*/ 3926234 w 12194024"/>
              <a:gd name="connsiteY15883" fmla="*/ 1538687 h 2160250"/>
              <a:gd name="connsiteX15884" fmla="*/ 5556230 w 12194024"/>
              <a:gd name="connsiteY15884" fmla="*/ 1538687 h 2160250"/>
              <a:gd name="connsiteX15885" fmla="*/ 5542250 w 12194024"/>
              <a:gd name="connsiteY15885" fmla="*/ 1522723 h 2160250"/>
              <a:gd name="connsiteX15886" fmla="*/ 5558537 w 12194024"/>
              <a:gd name="connsiteY15886" fmla="*/ 1508743 h 2160250"/>
              <a:gd name="connsiteX15887" fmla="*/ 5572332 w 12194024"/>
              <a:gd name="connsiteY15887" fmla="*/ 1525030 h 2160250"/>
              <a:gd name="connsiteX15888" fmla="*/ 5556230 w 12194024"/>
              <a:gd name="connsiteY15888" fmla="*/ 1538687 h 2160250"/>
              <a:gd name="connsiteX15889" fmla="*/ 6962562 w 12194024"/>
              <a:gd name="connsiteY15889" fmla="*/ 1538687 h 2160250"/>
              <a:gd name="connsiteX15890" fmla="*/ 6948813 w 12194024"/>
              <a:gd name="connsiteY15890" fmla="*/ 1522723 h 2160250"/>
              <a:gd name="connsiteX15891" fmla="*/ 6964915 w 12194024"/>
              <a:gd name="connsiteY15891" fmla="*/ 1508789 h 2160250"/>
              <a:gd name="connsiteX15892" fmla="*/ 6978849 w 12194024"/>
              <a:gd name="connsiteY15892" fmla="*/ 1525076 h 2160250"/>
              <a:gd name="connsiteX15893" fmla="*/ 6962562 w 12194024"/>
              <a:gd name="connsiteY15893" fmla="*/ 1538687 h 2160250"/>
              <a:gd name="connsiteX15894" fmla="*/ 7071265 w 12194024"/>
              <a:gd name="connsiteY15894" fmla="*/ 1538687 h 2160250"/>
              <a:gd name="connsiteX15895" fmla="*/ 7057470 w 12194024"/>
              <a:gd name="connsiteY15895" fmla="*/ 1522769 h 2160250"/>
              <a:gd name="connsiteX15896" fmla="*/ 7073526 w 12194024"/>
              <a:gd name="connsiteY15896" fmla="*/ 1508789 h 2160250"/>
              <a:gd name="connsiteX15897" fmla="*/ 7087507 w 12194024"/>
              <a:gd name="connsiteY15897" fmla="*/ 1525030 h 2160250"/>
              <a:gd name="connsiteX15898" fmla="*/ 7071265 w 12194024"/>
              <a:gd name="connsiteY15898" fmla="*/ 1538687 h 2160250"/>
              <a:gd name="connsiteX15899" fmla="*/ 7181953 w 12194024"/>
              <a:gd name="connsiteY15899" fmla="*/ 1538687 h 2160250"/>
              <a:gd name="connsiteX15900" fmla="*/ 7166127 w 12194024"/>
              <a:gd name="connsiteY15900" fmla="*/ 1524707 h 2160250"/>
              <a:gd name="connsiteX15901" fmla="*/ 7180246 w 12194024"/>
              <a:gd name="connsiteY15901" fmla="*/ 1508697 h 2160250"/>
              <a:gd name="connsiteX15902" fmla="*/ 7196255 w 12194024"/>
              <a:gd name="connsiteY15902" fmla="*/ 1523000 h 2160250"/>
              <a:gd name="connsiteX15903" fmla="*/ 7181953 w 12194024"/>
              <a:gd name="connsiteY15903" fmla="*/ 1538687 h 2160250"/>
              <a:gd name="connsiteX15904" fmla="*/ 7290610 w 12194024"/>
              <a:gd name="connsiteY15904" fmla="*/ 1538687 h 2160250"/>
              <a:gd name="connsiteX15905" fmla="*/ 7274784 w 12194024"/>
              <a:gd name="connsiteY15905" fmla="*/ 1524707 h 2160250"/>
              <a:gd name="connsiteX15906" fmla="*/ 7288903 w 12194024"/>
              <a:gd name="connsiteY15906" fmla="*/ 1508697 h 2160250"/>
              <a:gd name="connsiteX15907" fmla="*/ 7304913 w 12194024"/>
              <a:gd name="connsiteY15907" fmla="*/ 1523000 h 2160250"/>
              <a:gd name="connsiteX15908" fmla="*/ 7290610 w 12194024"/>
              <a:gd name="connsiteY15908" fmla="*/ 1538687 h 2160250"/>
              <a:gd name="connsiteX15909" fmla="*/ 7614782 w 12194024"/>
              <a:gd name="connsiteY15909" fmla="*/ 1538687 h 2160250"/>
              <a:gd name="connsiteX15910" fmla="*/ 7600802 w 12194024"/>
              <a:gd name="connsiteY15910" fmla="*/ 1522862 h 2160250"/>
              <a:gd name="connsiteX15911" fmla="*/ 7616720 w 12194024"/>
              <a:gd name="connsiteY15911" fmla="*/ 1508743 h 2160250"/>
              <a:gd name="connsiteX15912" fmla="*/ 7630931 w 12194024"/>
              <a:gd name="connsiteY15912" fmla="*/ 1524892 h 2160250"/>
              <a:gd name="connsiteX15913" fmla="*/ 7614782 w 12194024"/>
              <a:gd name="connsiteY15913" fmla="*/ 1538687 h 2160250"/>
              <a:gd name="connsiteX15914" fmla="*/ 7940800 w 12194024"/>
              <a:gd name="connsiteY15914" fmla="*/ 1538687 h 2160250"/>
              <a:gd name="connsiteX15915" fmla="*/ 7926820 w 12194024"/>
              <a:gd name="connsiteY15915" fmla="*/ 1522862 h 2160250"/>
              <a:gd name="connsiteX15916" fmla="*/ 7942737 w 12194024"/>
              <a:gd name="connsiteY15916" fmla="*/ 1508743 h 2160250"/>
              <a:gd name="connsiteX15917" fmla="*/ 7956948 w 12194024"/>
              <a:gd name="connsiteY15917" fmla="*/ 1524892 h 2160250"/>
              <a:gd name="connsiteX15918" fmla="*/ 7940800 w 12194024"/>
              <a:gd name="connsiteY15918" fmla="*/ 1538687 h 2160250"/>
              <a:gd name="connsiteX15919" fmla="*/ 8268570 w 12194024"/>
              <a:gd name="connsiteY15919" fmla="*/ 1538687 h 2160250"/>
              <a:gd name="connsiteX15920" fmla="*/ 8252745 w 12194024"/>
              <a:gd name="connsiteY15920" fmla="*/ 1524707 h 2160250"/>
              <a:gd name="connsiteX15921" fmla="*/ 8266863 w 12194024"/>
              <a:gd name="connsiteY15921" fmla="*/ 1508697 h 2160250"/>
              <a:gd name="connsiteX15922" fmla="*/ 8282874 w 12194024"/>
              <a:gd name="connsiteY15922" fmla="*/ 1523000 h 2160250"/>
              <a:gd name="connsiteX15923" fmla="*/ 8268570 w 12194024"/>
              <a:gd name="connsiteY15923" fmla="*/ 1538687 h 2160250"/>
              <a:gd name="connsiteX15924" fmla="*/ 8375428 w 12194024"/>
              <a:gd name="connsiteY15924" fmla="*/ 1538687 h 2160250"/>
              <a:gd name="connsiteX15925" fmla="*/ 8361448 w 12194024"/>
              <a:gd name="connsiteY15925" fmla="*/ 1522862 h 2160250"/>
              <a:gd name="connsiteX15926" fmla="*/ 8377366 w 12194024"/>
              <a:gd name="connsiteY15926" fmla="*/ 1508743 h 2160250"/>
              <a:gd name="connsiteX15927" fmla="*/ 8391577 w 12194024"/>
              <a:gd name="connsiteY15927" fmla="*/ 1524892 h 2160250"/>
              <a:gd name="connsiteX15928" fmla="*/ 8375428 w 12194024"/>
              <a:gd name="connsiteY15928" fmla="*/ 1538687 h 2160250"/>
              <a:gd name="connsiteX15929" fmla="*/ 8592558 w 12194024"/>
              <a:gd name="connsiteY15929" fmla="*/ 1538687 h 2160250"/>
              <a:gd name="connsiteX15930" fmla="*/ 8578809 w 12194024"/>
              <a:gd name="connsiteY15930" fmla="*/ 1522723 h 2160250"/>
              <a:gd name="connsiteX15931" fmla="*/ 8594911 w 12194024"/>
              <a:gd name="connsiteY15931" fmla="*/ 1508789 h 2160250"/>
              <a:gd name="connsiteX15932" fmla="*/ 8608844 w 12194024"/>
              <a:gd name="connsiteY15932" fmla="*/ 1525076 h 2160250"/>
              <a:gd name="connsiteX15933" fmla="*/ 8592558 w 12194024"/>
              <a:gd name="connsiteY15933" fmla="*/ 1538687 h 2160250"/>
              <a:gd name="connsiteX15934" fmla="*/ 8920606 w 12194024"/>
              <a:gd name="connsiteY15934" fmla="*/ 1538687 h 2160250"/>
              <a:gd name="connsiteX15935" fmla="*/ 8904780 w 12194024"/>
              <a:gd name="connsiteY15935" fmla="*/ 1524707 h 2160250"/>
              <a:gd name="connsiteX15936" fmla="*/ 8918899 w 12194024"/>
              <a:gd name="connsiteY15936" fmla="*/ 1508697 h 2160250"/>
              <a:gd name="connsiteX15937" fmla="*/ 8934909 w 12194024"/>
              <a:gd name="connsiteY15937" fmla="*/ 1523000 h 2160250"/>
              <a:gd name="connsiteX15938" fmla="*/ 8920606 w 12194024"/>
              <a:gd name="connsiteY15938" fmla="*/ 1538687 h 2160250"/>
              <a:gd name="connsiteX15939" fmla="*/ 9462876 w 12194024"/>
              <a:gd name="connsiteY15939" fmla="*/ 1538687 h 2160250"/>
              <a:gd name="connsiteX15940" fmla="*/ 9448896 w 12194024"/>
              <a:gd name="connsiteY15940" fmla="*/ 1522723 h 2160250"/>
              <a:gd name="connsiteX15941" fmla="*/ 9465184 w 12194024"/>
              <a:gd name="connsiteY15941" fmla="*/ 1508743 h 2160250"/>
              <a:gd name="connsiteX15942" fmla="*/ 9478979 w 12194024"/>
              <a:gd name="connsiteY15942" fmla="*/ 1525030 h 2160250"/>
              <a:gd name="connsiteX15943" fmla="*/ 9462876 w 12194024"/>
              <a:gd name="connsiteY15943" fmla="*/ 1538687 h 2160250"/>
              <a:gd name="connsiteX15944" fmla="*/ 10006209 w 12194024"/>
              <a:gd name="connsiteY15944" fmla="*/ 1538687 h 2160250"/>
              <a:gd name="connsiteX15945" fmla="*/ 9992229 w 12194024"/>
              <a:gd name="connsiteY15945" fmla="*/ 1522723 h 2160250"/>
              <a:gd name="connsiteX15946" fmla="*/ 10008516 w 12194024"/>
              <a:gd name="connsiteY15946" fmla="*/ 1508743 h 2160250"/>
              <a:gd name="connsiteX15947" fmla="*/ 10022311 w 12194024"/>
              <a:gd name="connsiteY15947" fmla="*/ 1525030 h 2160250"/>
              <a:gd name="connsiteX15948" fmla="*/ 10006209 w 12194024"/>
              <a:gd name="connsiteY15948" fmla="*/ 1538687 h 2160250"/>
              <a:gd name="connsiteX15949" fmla="*/ 11636205 w 12194024"/>
              <a:gd name="connsiteY15949" fmla="*/ 1538687 h 2160250"/>
              <a:gd name="connsiteX15950" fmla="*/ 11622225 w 12194024"/>
              <a:gd name="connsiteY15950" fmla="*/ 1522723 h 2160250"/>
              <a:gd name="connsiteX15951" fmla="*/ 11638511 w 12194024"/>
              <a:gd name="connsiteY15951" fmla="*/ 1508743 h 2160250"/>
              <a:gd name="connsiteX15952" fmla="*/ 11652307 w 12194024"/>
              <a:gd name="connsiteY15952" fmla="*/ 1525030 h 2160250"/>
              <a:gd name="connsiteX15953" fmla="*/ 11636205 w 12194024"/>
              <a:gd name="connsiteY15953" fmla="*/ 1538687 h 2160250"/>
              <a:gd name="connsiteX15954" fmla="*/ 13467 w 12194024"/>
              <a:gd name="connsiteY15954" fmla="*/ 1538733 h 2160250"/>
              <a:gd name="connsiteX15955" fmla="*/ 226 w 12194024"/>
              <a:gd name="connsiteY15955" fmla="*/ 1522769 h 2160250"/>
              <a:gd name="connsiteX15956" fmla="*/ 15683 w 12194024"/>
              <a:gd name="connsiteY15956" fmla="*/ 1508789 h 2160250"/>
              <a:gd name="connsiteX15957" fmla="*/ 29571 w 12194024"/>
              <a:gd name="connsiteY15957" fmla="*/ 1525030 h 2160250"/>
              <a:gd name="connsiteX15958" fmla="*/ 13467 w 12194024"/>
              <a:gd name="connsiteY15958" fmla="*/ 1538733 h 2160250"/>
              <a:gd name="connsiteX15959" fmla="*/ 232489 w 12194024"/>
              <a:gd name="connsiteY15959" fmla="*/ 1538733 h 2160250"/>
              <a:gd name="connsiteX15960" fmla="*/ 216848 w 12194024"/>
              <a:gd name="connsiteY15960" fmla="*/ 1524568 h 2160250"/>
              <a:gd name="connsiteX15961" fmla="*/ 231105 w 12194024"/>
              <a:gd name="connsiteY15961" fmla="*/ 1508697 h 2160250"/>
              <a:gd name="connsiteX15962" fmla="*/ 246977 w 12194024"/>
              <a:gd name="connsiteY15962" fmla="*/ 1523185 h 2160250"/>
              <a:gd name="connsiteX15963" fmla="*/ 232489 w 12194024"/>
              <a:gd name="connsiteY15963" fmla="*/ 1538733 h 2160250"/>
              <a:gd name="connsiteX15964" fmla="*/ 2078784 w 12194024"/>
              <a:gd name="connsiteY15964" fmla="*/ 1538733 h 2160250"/>
              <a:gd name="connsiteX15965" fmla="*/ 2064112 w 12194024"/>
              <a:gd name="connsiteY15965" fmla="*/ 1523507 h 2160250"/>
              <a:gd name="connsiteX15966" fmla="*/ 2079430 w 12194024"/>
              <a:gd name="connsiteY15966" fmla="*/ 1508605 h 2160250"/>
              <a:gd name="connsiteX15967" fmla="*/ 2094287 w 12194024"/>
              <a:gd name="connsiteY15967" fmla="*/ 1524153 h 2160250"/>
              <a:gd name="connsiteX15968" fmla="*/ 2078784 w 12194024"/>
              <a:gd name="connsiteY15968" fmla="*/ 1538733 h 2160250"/>
              <a:gd name="connsiteX15969" fmla="*/ 3055961 w 12194024"/>
              <a:gd name="connsiteY15969" fmla="*/ 1538733 h 2160250"/>
              <a:gd name="connsiteX15970" fmla="*/ 3042166 w 12194024"/>
              <a:gd name="connsiteY15970" fmla="*/ 1522769 h 2160250"/>
              <a:gd name="connsiteX15971" fmla="*/ 3058222 w 12194024"/>
              <a:gd name="connsiteY15971" fmla="*/ 1508789 h 2160250"/>
              <a:gd name="connsiteX15972" fmla="*/ 3072248 w 12194024"/>
              <a:gd name="connsiteY15972" fmla="*/ 1525076 h 2160250"/>
              <a:gd name="connsiteX15973" fmla="*/ 3055961 w 12194024"/>
              <a:gd name="connsiteY15973" fmla="*/ 1538733 h 2160250"/>
              <a:gd name="connsiteX15974" fmla="*/ 3602292 w 12194024"/>
              <a:gd name="connsiteY15974" fmla="*/ 1538733 h 2160250"/>
              <a:gd name="connsiteX15975" fmla="*/ 3586237 w 12194024"/>
              <a:gd name="connsiteY15975" fmla="*/ 1524799 h 2160250"/>
              <a:gd name="connsiteX15976" fmla="*/ 3600493 w 12194024"/>
              <a:gd name="connsiteY15976" fmla="*/ 1508743 h 2160250"/>
              <a:gd name="connsiteX15977" fmla="*/ 3616364 w 12194024"/>
              <a:gd name="connsiteY15977" fmla="*/ 1523000 h 2160250"/>
              <a:gd name="connsiteX15978" fmla="*/ 3602292 w 12194024"/>
              <a:gd name="connsiteY15978" fmla="*/ 1538733 h 2160250"/>
              <a:gd name="connsiteX15979" fmla="*/ 3710950 w 12194024"/>
              <a:gd name="connsiteY15979" fmla="*/ 1538733 h 2160250"/>
              <a:gd name="connsiteX15980" fmla="*/ 3694893 w 12194024"/>
              <a:gd name="connsiteY15980" fmla="*/ 1524799 h 2160250"/>
              <a:gd name="connsiteX15981" fmla="*/ 3709150 w 12194024"/>
              <a:gd name="connsiteY15981" fmla="*/ 1508743 h 2160250"/>
              <a:gd name="connsiteX15982" fmla="*/ 3725022 w 12194024"/>
              <a:gd name="connsiteY15982" fmla="*/ 1523000 h 2160250"/>
              <a:gd name="connsiteX15983" fmla="*/ 3710950 w 12194024"/>
              <a:gd name="connsiteY15983" fmla="*/ 1538733 h 2160250"/>
              <a:gd name="connsiteX15984" fmla="*/ 3819607 w 12194024"/>
              <a:gd name="connsiteY15984" fmla="*/ 1538733 h 2160250"/>
              <a:gd name="connsiteX15985" fmla="*/ 3803550 w 12194024"/>
              <a:gd name="connsiteY15985" fmla="*/ 1524799 h 2160250"/>
              <a:gd name="connsiteX15986" fmla="*/ 3817807 w 12194024"/>
              <a:gd name="connsiteY15986" fmla="*/ 1508743 h 2160250"/>
              <a:gd name="connsiteX15987" fmla="*/ 3833679 w 12194024"/>
              <a:gd name="connsiteY15987" fmla="*/ 1523000 h 2160250"/>
              <a:gd name="connsiteX15988" fmla="*/ 3819607 w 12194024"/>
              <a:gd name="connsiteY15988" fmla="*/ 1538733 h 2160250"/>
              <a:gd name="connsiteX15989" fmla="*/ 4361093 w 12194024"/>
              <a:gd name="connsiteY15989" fmla="*/ 1538733 h 2160250"/>
              <a:gd name="connsiteX15990" fmla="*/ 4346928 w 12194024"/>
              <a:gd name="connsiteY15990" fmla="*/ 1522908 h 2160250"/>
              <a:gd name="connsiteX15991" fmla="*/ 4363031 w 12194024"/>
              <a:gd name="connsiteY15991" fmla="*/ 1508743 h 2160250"/>
              <a:gd name="connsiteX15992" fmla="*/ 4377011 w 12194024"/>
              <a:gd name="connsiteY15992" fmla="*/ 1524891 h 2160250"/>
              <a:gd name="connsiteX15993" fmla="*/ 4361093 w 12194024"/>
              <a:gd name="connsiteY15993" fmla="*/ 1538733 h 2160250"/>
              <a:gd name="connsiteX15994" fmla="*/ 5013175 w 12194024"/>
              <a:gd name="connsiteY15994" fmla="*/ 1538733 h 2160250"/>
              <a:gd name="connsiteX15995" fmla="*/ 4998871 w 12194024"/>
              <a:gd name="connsiteY15995" fmla="*/ 1523000 h 2160250"/>
              <a:gd name="connsiteX15996" fmla="*/ 5014881 w 12194024"/>
              <a:gd name="connsiteY15996" fmla="*/ 1508697 h 2160250"/>
              <a:gd name="connsiteX15997" fmla="*/ 5029000 w 12194024"/>
              <a:gd name="connsiteY15997" fmla="*/ 1524753 h 2160250"/>
              <a:gd name="connsiteX15998" fmla="*/ 5013175 w 12194024"/>
              <a:gd name="connsiteY15998" fmla="*/ 1538733 h 2160250"/>
              <a:gd name="connsiteX15999" fmla="*/ 5121740 w 12194024"/>
              <a:gd name="connsiteY15999" fmla="*/ 1538733 h 2160250"/>
              <a:gd name="connsiteX16000" fmla="*/ 5107574 w 12194024"/>
              <a:gd name="connsiteY16000" fmla="*/ 1522908 h 2160250"/>
              <a:gd name="connsiteX16001" fmla="*/ 5123678 w 12194024"/>
              <a:gd name="connsiteY16001" fmla="*/ 1508743 h 2160250"/>
              <a:gd name="connsiteX16002" fmla="*/ 5137657 w 12194024"/>
              <a:gd name="connsiteY16002" fmla="*/ 1524891 h 2160250"/>
              <a:gd name="connsiteX16003" fmla="*/ 5121740 w 12194024"/>
              <a:gd name="connsiteY16003" fmla="*/ 1538733 h 2160250"/>
              <a:gd name="connsiteX16004" fmla="*/ 6101223 w 12194024"/>
              <a:gd name="connsiteY16004" fmla="*/ 1538733 h 2160250"/>
              <a:gd name="connsiteX16005" fmla="*/ 6097580 w 12194024"/>
              <a:gd name="connsiteY16005" fmla="*/ 1537366 h 2160250"/>
              <a:gd name="connsiteX16006" fmla="*/ 6093443 w 12194024"/>
              <a:gd name="connsiteY16006" fmla="*/ 1538733 h 2160250"/>
              <a:gd name="connsiteX16007" fmla="*/ 6080201 w 12194024"/>
              <a:gd name="connsiteY16007" fmla="*/ 1522769 h 2160250"/>
              <a:gd name="connsiteX16008" fmla="*/ 6095658 w 12194024"/>
              <a:gd name="connsiteY16008" fmla="*/ 1508789 h 2160250"/>
              <a:gd name="connsiteX16009" fmla="*/ 6097692 w 12194024"/>
              <a:gd name="connsiteY16009" fmla="*/ 1509871 h 2160250"/>
              <a:gd name="connsiteX16010" fmla="*/ 6100531 w 12194024"/>
              <a:gd name="connsiteY16010" fmla="*/ 1508558 h 2160250"/>
              <a:gd name="connsiteX16011" fmla="*/ 6114003 w 12194024"/>
              <a:gd name="connsiteY16011" fmla="*/ 1524568 h 2160250"/>
              <a:gd name="connsiteX16012" fmla="*/ 6101223 w 12194024"/>
              <a:gd name="connsiteY16012" fmla="*/ 1538733 h 2160250"/>
              <a:gd name="connsiteX16013" fmla="*/ 6312464 w 12194024"/>
              <a:gd name="connsiteY16013" fmla="*/ 1538733 h 2160250"/>
              <a:gd name="connsiteX16014" fmla="*/ 6296824 w 12194024"/>
              <a:gd name="connsiteY16014" fmla="*/ 1524568 h 2160250"/>
              <a:gd name="connsiteX16015" fmla="*/ 6311080 w 12194024"/>
              <a:gd name="connsiteY16015" fmla="*/ 1508697 h 2160250"/>
              <a:gd name="connsiteX16016" fmla="*/ 6326953 w 12194024"/>
              <a:gd name="connsiteY16016" fmla="*/ 1523185 h 2160250"/>
              <a:gd name="connsiteX16017" fmla="*/ 6312464 w 12194024"/>
              <a:gd name="connsiteY16017" fmla="*/ 1538733 h 2160250"/>
              <a:gd name="connsiteX16018" fmla="*/ 8158760 w 12194024"/>
              <a:gd name="connsiteY16018" fmla="*/ 1538733 h 2160250"/>
              <a:gd name="connsiteX16019" fmla="*/ 8144087 w 12194024"/>
              <a:gd name="connsiteY16019" fmla="*/ 1523508 h 2160250"/>
              <a:gd name="connsiteX16020" fmla="*/ 8159405 w 12194024"/>
              <a:gd name="connsiteY16020" fmla="*/ 1508605 h 2160250"/>
              <a:gd name="connsiteX16021" fmla="*/ 8174262 w 12194024"/>
              <a:gd name="connsiteY16021" fmla="*/ 1524153 h 2160250"/>
              <a:gd name="connsiteX16022" fmla="*/ 8158760 w 12194024"/>
              <a:gd name="connsiteY16022" fmla="*/ 1538733 h 2160250"/>
              <a:gd name="connsiteX16023" fmla="*/ 9135936 w 12194024"/>
              <a:gd name="connsiteY16023" fmla="*/ 1538733 h 2160250"/>
              <a:gd name="connsiteX16024" fmla="*/ 9122140 w 12194024"/>
              <a:gd name="connsiteY16024" fmla="*/ 1522769 h 2160250"/>
              <a:gd name="connsiteX16025" fmla="*/ 9138198 w 12194024"/>
              <a:gd name="connsiteY16025" fmla="*/ 1508789 h 2160250"/>
              <a:gd name="connsiteX16026" fmla="*/ 9152224 w 12194024"/>
              <a:gd name="connsiteY16026" fmla="*/ 1525076 h 2160250"/>
              <a:gd name="connsiteX16027" fmla="*/ 9135936 w 12194024"/>
              <a:gd name="connsiteY16027" fmla="*/ 1538733 h 2160250"/>
              <a:gd name="connsiteX16028" fmla="*/ 9682267 w 12194024"/>
              <a:gd name="connsiteY16028" fmla="*/ 1538733 h 2160250"/>
              <a:gd name="connsiteX16029" fmla="*/ 9666211 w 12194024"/>
              <a:gd name="connsiteY16029" fmla="*/ 1524799 h 2160250"/>
              <a:gd name="connsiteX16030" fmla="*/ 9680468 w 12194024"/>
              <a:gd name="connsiteY16030" fmla="*/ 1508743 h 2160250"/>
              <a:gd name="connsiteX16031" fmla="*/ 9696339 w 12194024"/>
              <a:gd name="connsiteY16031" fmla="*/ 1523000 h 2160250"/>
              <a:gd name="connsiteX16032" fmla="*/ 9682267 w 12194024"/>
              <a:gd name="connsiteY16032" fmla="*/ 1538733 h 2160250"/>
              <a:gd name="connsiteX16033" fmla="*/ 9790924 w 12194024"/>
              <a:gd name="connsiteY16033" fmla="*/ 1538733 h 2160250"/>
              <a:gd name="connsiteX16034" fmla="*/ 9774869 w 12194024"/>
              <a:gd name="connsiteY16034" fmla="*/ 1524799 h 2160250"/>
              <a:gd name="connsiteX16035" fmla="*/ 9789125 w 12194024"/>
              <a:gd name="connsiteY16035" fmla="*/ 1508743 h 2160250"/>
              <a:gd name="connsiteX16036" fmla="*/ 9804996 w 12194024"/>
              <a:gd name="connsiteY16036" fmla="*/ 1523000 h 2160250"/>
              <a:gd name="connsiteX16037" fmla="*/ 9790924 w 12194024"/>
              <a:gd name="connsiteY16037" fmla="*/ 1538733 h 2160250"/>
              <a:gd name="connsiteX16038" fmla="*/ 9899582 w 12194024"/>
              <a:gd name="connsiteY16038" fmla="*/ 1538733 h 2160250"/>
              <a:gd name="connsiteX16039" fmla="*/ 9883525 w 12194024"/>
              <a:gd name="connsiteY16039" fmla="*/ 1524799 h 2160250"/>
              <a:gd name="connsiteX16040" fmla="*/ 9897783 w 12194024"/>
              <a:gd name="connsiteY16040" fmla="*/ 1508743 h 2160250"/>
              <a:gd name="connsiteX16041" fmla="*/ 9913654 w 12194024"/>
              <a:gd name="connsiteY16041" fmla="*/ 1523000 h 2160250"/>
              <a:gd name="connsiteX16042" fmla="*/ 9899582 w 12194024"/>
              <a:gd name="connsiteY16042" fmla="*/ 1538733 h 2160250"/>
              <a:gd name="connsiteX16043" fmla="*/ 10441068 w 12194024"/>
              <a:gd name="connsiteY16043" fmla="*/ 1538733 h 2160250"/>
              <a:gd name="connsiteX16044" fmla="*/ 10426903 w 12194024"/>
              <a:gd name="connsiteY16044" fmla="*/ 1522908 h 2160250"/>
              <a:gd name="connsiteX16045" fmla="*/ 10443005 w 12194024"/>
              <a:gd name="connsiteY16045" fmla="*/ 1508743 h 2160250"/>
              <a:gd name="connsiteX16046" fmla="*/ 10456986 w 12194024"/>
              <a:gd name="connsiteY16046" fmla="*/ 1524892 h 2160250"/>
              <a:gd name="connsiteX16047" fmla="*/ 10441068 w 12194024"/>
              <a:gd name="connsiteY16047" fmla="*/ 1538733 h 2160250"/>
              <a:gd name="connsiteX16048" fmla="*/ 11093149 w 12194024"/>
              <a:gd name="connsiteY16048" fmla="*/ 1538733 h 2160250"/>
              <a:gd name="connsiteX16049" fmla="*/ 11078846 w 12194024"/>
              <a:gd name="connsiteY16049" fmla="*/ 1523000 h 2160250"/>
              <a:gd name="connsiteX16050" fmla="*/ 11094856 w 12194024"/>
              <a:gd name="connsiteY16050" fmla="*/ 1508697 h 2160250"/>
              <a:gd name="connsiteX16051" fmla="*/ 11108976 w 12194024"/>
              <a:gd name="connsiteY16051" fmla="*/ 1524753 h 2160250"/>
              <a:gd name="connsiteX16052" fmla="*/ 11093149 w 12194024"/>
              <a:gd name="connsiteY16052" fmla="*/ 1538733 h 2160250"/>
              <a:gd name="connsiteX16053" fmla="*/ 11201715 w 12194024"/>
              <a:gd name="connsiteY16053" fmla="*/ 1538733 h 2160250"/>
              <a:gd name="connsiteX16054" fmla="*/ 11187549 w 12194024"/>
              <a:gd name="connsiteY16054" fmla="*/ 1522908 h 2160250"/>
              <a:gd name="connsiteX16055" fmla="*/ 11203653 w 12194024"/>
              <a:gd name="connsiteY16055" fmla="*/ 1508743 h 2160250"/>
              <a:gd name="connsiteX16056" fmla="*/ 11217632 w 12194024"/>
              <a:gd name="connsiteY16056" fmla="*/ 1524892 h 2160250"/>
              <a:gd name="connsiteX16057" fmla="*/ 11201715 w 12194024"/>
              <a:gd name="connsiteY16057" fmla="*/ 1538733 h 2160250"/>
              <a:gd name="connsiteX16058" fmla="*/ 12181198 w 12194024"/>
              <a:gd name="connsiteY16058" fmla="*/ 1538733 h 2160250"/>
              <a:gd name="connsiteX16059" fmla="*/ 12165510 w 12194024"/>
              <a:gd name="connsiteY16059" fmla="*/ 1524200 h 2160250"/>
              <a:gd name="connsiteX16060" fmla="*/ 12180506 w 12194024"/>
              <a:gd name="connsiteY16060" fmla="*/ 1508559 h 2160250"/>
              <a:gd name="connsiteX16061" fmla="*/ 12193978 w 12194024"/>
              <a:gd name="connsiteY16061" fmla="*/ 1524569 h 2160250"/>
              <a:gd name="connsiteX16062" fmla="*/ 12181198 w 12194024"/>
              <a:gd name="connsiteY16062" fmla="*/ 1538733 h 2160250"/>
              <a:gd name="connsiteX16063" fmla="*/ 1318369 w 12194024"/>
              <a:gd name="connsiteY16063" fmla="*/ 1538779 h 2160250"/>
              <a:gd name="connsiteX16064" fmla="*/ 1303466 w 12194024"/>
              <a:gd name="connsiteY16064" fmla="*/ 1523738 h 2160250"/>
              <a:gd name="connsiteX16065" fmla="*/ 1318554 w 12194024"/>
              <a:gd name="connsiteY16065" fmla="*/ 1508558 h 2160250"/>
              <a:gd name="connsiteX16066" fmla="*/ 1333640 w 12194024"/>
              <a:gd name="connsiteY16066" fmla="*/ 1523969 h 2160250"/>
              <a:gd name="connsiteX16067" fmla="*/ 1318369 w 12194024"/>
              <a:gd name="connsiteY16067" fmla="*/ 1538779 h 2160250"/>
              <a:gd name="connsiteX16068" fmla="*/ 1427026 w 12194024"/>
              <a:gd name="connsiteY16068" fmla="*/ 1538779 h 2160250"/>
              <a:gd name="connsiteX16069" fmla="*/ 1412124 w 12194024"/>
              <a:gd name="connsiteY16069" fmla="*/ 1523738 h 2160250"/>
              <a:gd name="connsiteX16070" fmla="*/ 1427211 w 12194024"/>
              <a:gd name="connsiteY16070" fmla="*/ 1508558 h 2160250"/>
              <a:gd name="connsiteX16071" fmla="*/ 1442298 w 12194024"/>
              <a:gd name="connsiteY16071" fmla="*/ 1523969 h 2160250"/>
              <a:gd name="connsiteX16072" fmla="*/ 1427026 w 12194024"/>
              <a:gd name="connsiteY16072" fmla="*/ 1538779 h 2160250"/>
              <a:gd name="connsiteX16073" fmla="*/ 1970820 w 12194024"/>
              <a:gd name="connsiteY16073" fmla="*/ 1538779 h 2160250"/>
              <a:gd name="connsiteX16074" fmla="*/ 1955455 w 12194024"/>
              <a:gd name="connsiteY16074" fmla="*/ 1524246 h 2160250"/>
              <a:gd name="connsiteX16075" fmla="*/ 1970081 w 12194024"/>
              <a:gd name="connsiteY16075" fmla="*/ 1508651 h 2160250"/>
              <a:gd name="connsiteX16076" fmla="*/ 1985630 w 12194024"/>
              <a:gd name="connsiteY16076" fmla="*/ 1523507 h 2160250"/>
              <a:gd name="connsiteX16077" fmla="*/ 1970820 w 12194024"/>
              <a:gd name="connsiteY16077" fmla="*/ 1538779 h 2160250"/>
              <a:gd name="connsiteX16078" fmla="*/ 2622348 w 12194024"/>
              <a:gd name="connsiteY16078" fmla="*/ 1538779 h 2160250"/>
              <a:gd name="connsiteX16079" fmla="*/ 2607444 w 12194024"/>
              <a:gd name="connsiteY16079" fmla="*/ 1523738 h 2160250"/>
              <a:gd name="connsiteX16080" fmla="*/ 2622532 w 12194024"/>
              <a:gd name="connsiteY16080" fmla="*/ 1508558 h 2160250"/>
              <a:gd name="connsiteX16081" fmla="*/ 2637620 w 12194024"/>
              <a:gd name="connsiteY16081" fmla="*/ 1523969 h 2160250"/>
              <a:gd name="connsiteX16082" fmla="*/ 2622348 w 12194024"/>
              <a:gd name="connsiteY16082" fmla="*/ 1538779 h 2160250"/>
              <a:gd name="connsiteX16083" fmla="*/ 2731004 w 12194024"/>
              <a:gd name="connsiteY16083" fmla="*/ 1538779 h 2160250"/>
              <a:gd name="connsiteX16084" fmla="*/ 2716102 w 12194024"/>
              <a:gd name="connsiteY16084" fmla="*/ 1523738 h 2160250"/>
              <a:gd name="connsiteX16085" fmla="*/ 2731190 w 12194024"/>
              <a:gd name="connsiteY16085" fmla="*/ 1508558 h 2160250"/>
              <a:gd name="connsiteX16086" fmla="*/ 2746277 w 12194024"/>
              <a:gd name="connsiteY16086" fmla="*/ 1523969 h 2160250"/>
              <a:gd name="connsiteX16087" fmla="*/ 2731004 w 12194024"/>
              <a:gd name="connsiteY16087" fmla="*/ 1538779 h 2160250"/>
              <a:gd name="connsiteX16088" fmla="*/ 3165679 w 12194024"/>
              <a:gd name="connsiteY16088" fmla="*/ 1538779 h 2160250"/>
              <a:gd name="connsiteX16089" fmla="*/ 3150777 w 12194024"/>
              <a:gd name="connsiteY16089" fmla="*/ 1523738 h 2160250"/>
              <a:gd name="connsiteX16090" fmla="*/ 3165864 w 12194024"/>
              <a:gd name="connsiteY16090" fmla="*/ 1508558 h 2160250"/>
              <a:gd name="connsiteX16091" fmla="*/ 3180952 w 12194024"/>
              <a:gd name="connsiteY16091" fmla="*/ 1523969 h 2160250"/>
              <a:gd name="connsiteX16092" fmla="*/ 3165679 w 12194024"/>
              <a:gd name="connsiteY16092" fmla="*/ 1538779 h 2160250"/>
              <a:gd name="connsiteX16093" fmla="*/ 4145255 w 12194024"/>
              <a:gd name="connsiteY16093" fmla="*/ 1538779 h 2160250"/>
              <a:gd name="connsiteX16094" fmla="*/ 4129568 w 12194024"/>
              <a:gd name="connsiteY16094" fmla="*/ 1524430 h 2160250"/>
              <a:gd name="connsiteX16095" fmla="*/ 4144194 w 12194024"/>
              <a:gd name="connsiteY16095" fmla="*/ 1508697 h 2160250"/>
              <a:gd name="connsiteX16096" fmla="*/ 4159743 w 12194024"/>
              <a:gd name="connsiteY16096" fmla="*/ 1523369 h 2160250"/>
              <a:gd name="connsiteX16097" fmla="*/ 4145255 w 12194024"/>
              <a:gd name="connsiteY16097" fmla="*/ 1538779 h 2160250"/>
              <a:gd name="connsiteX16098" fmla="*/ 4252667 w 12194024"/>
              <a:gd name="connsiteY16098" fmla="*/ 1538779 h 2160250"/>
              <a:gd name="connsiteX16099" fmla="*/ 4238179 w 12194024"/>
              <a:gd name="connsiteY16099" fmla="*/ 1523185 h 2160250"/>
              <a:gd name="connsiteX16100" fmla="*/ 4254097 w 12194024"/>
              <a:gd name="connsiteY16100" fmla="*/ 1508697 h 2160250"/>
              <a:gd name="connsiteX16101" fmla="*/ 4268354 w 12194024"/>
              <a:gd name="connsiteY16101" fmla="*/ 1524615 h 2160250"/>
              <a:gd name="connsiteX16102" fmla="*/ 4252667 w 12194024"/>
              <a:gd name="connsiteY16102" fmla="*/ 1538779 h 2160250"/>
              <a:gd name="connsiteX16103" fmla="*/ 4469981 w 12194024"/>
              <a:gd name="connsiteY16103" fmla="*/ 1538779 h 2160250"/>
              <a:gd name="connsiteX16104" fmla="*/ 4455493 w 12194024"/>
              <a:gd name="connsiteY16104" fmla="*/ 1523185 h 2160250"/>
              <a:gd name="connsiteX16105" fmla="*/ 4471411 w 12194024"/>
              <a:gd name="connsiteY16105" fmla="*/ 1508697 h 2160250"/>
              <a:gd name="connsiteX16106" fmla="*/ 4485669 w 12194024"/>
              <a:gd name="connsiteY16106" fmla="*/ 1524615 h 2160250"/>
              <a:gd name="connsiteX16107" fmla="*/ 4469981 w 12194024"/>
              <a:gd name="connsiteY16107" fmla="*/ 1538779 h 2160250"/>
              <a:gd name="connsiteX16108" fmla="*/ 4688357 w 12194024"/>
              <a:gd name="connsiteY16108" fmla="*/ 1538779 h 2160250"/>
              <a:gd name="connsiteX16109" fmla="*/ 4672854 w 12194024"/>
              <a:gd name="connsiteY16109" fmla="*/ 1524246 h 2160250"/>
              <a:gd name="connsiteX16110" fmla="*/ 4687710 w 12194024"/>
              <a:gd name="connsiteY16110" fmla="*/ 1508651 h 2160250"/>
              <a:gd name="connsiteX16111" fmla="*/ 4703029 w 12194024"/>
              <a:gd name="connsiteY16111" fmla="*/ 1523554 h 2160250"/>
              <a:gd name="connsiteX16112" fmla="*/ 4688357 w 12194024"/>
              <a:gd name="connsiteY16112" fmla="*/ 1538779 h 2160250"/>
              <a:gd name="connsiteX16113" fmla="*/ 5340669 w 12194024"/>
              <a:gd name="connsiteY16113" fmla="*/ 1538779 h 2160250"/>
              <a:gd name="connsiteX16114" fmla="*/ 5324889 w 12194024"/>
              <a:gd name="connsiteY16114" fmla="*/ 1524522 h 2160250"/>
              <a:gd name="connsiteX16115" fmla="*/ 5339423 w 12194024"/>
              <a:gd name="connsiteY16115" fmla="*/ 1508697 h 2160250"/>
              <a:gd name="connsiteX16116" fmla="*/ 5355064 w 12194024"/>
              <a:gd name="connsiteY16116" fmla="*/ 1523277 h 2160250"/>
              <a:gd name="connsiteX16117" fmla="*/ 5340669 w 12194024"/>
              <a:gd name="connsiteY16117" fmla="*/ 1538779 h 2160250"/>
              <a:gd name="connsiteX16118" fmla="*/ 5991319 w 12194024"/>
              <a:gd name="connsiteY16118" fmla="*/ 1538779 h 2160250"/>
              <a:gd name="connsiteX16119" fmla="*/ 5976832 w 12194024"/>
              <a:gd name="connsiteY16119" fmla="*/ 1523185 h 2160250"/>
              <a:gd name="connsiteX16120" fmla="*/ 5992750 w 12194024"/>
              <a:gd name="connsiteY16120" fmla="*/ 1508697 h 2160250"/>
              <a:gd name="connsiteX16121" fmla="*/ 6007007 w 12194024"/>
              <a:gd name="connsiteY16121" fmla="*/ 1524615 h 2160250"/>
              <a:gd name="connsiteX16122" fmla="*/ 5991319 w 12194024"/>
              <a:gd name="connsiteY16122" fmla="*/ 1538779 h 2160250"/>
              <a:gd name="connsiteX16123" fmla="*/ 7398344 w 12194024"/>
              <a:gd name="connsiteY16123" fmla="*/ 1538780 h 2160250"/>
              <a:gd name="connsiteX16124" fmla="*/ 7383441 w 12194024"/>
              <a:gd name="connsiteY16124" fmla="*/ 1523738 h 2160250"/>
              <a:gd name="connsiteX16125" fmla="*/ 7398529 w 12194024"/>
              <a:gd name="connsiteY16125" fmla="*/ 1508559 h 2160250"/>
              <a:gd name="connsiteX16126" fmla="*/ 7413616 w 12194024"/>
              <a:gd name="connsiteY16126" fmla="*/ 1523969 h 2160250"/>
              <a:gd name="connsiteX16127" fmla="*/ 7398344 w 12194024"/>
              <a:gd name="connsiteY16127" fmla="*/ 1538780 h 2160250"/>
              <a:gd name="connsiteX16128" fmla="*/ 7507002 w 12194024"/>
              <a:gd name="connsiteY16128" fmla="*/ 1538780 h 2160250"/>
              <a:gd name="connsiteX16129" fmla="*/ 7492099 w 12194024"/>
              <a:gd name="connsiteY16129" fmla="*/ 1523738 h 2160250"/>
              <a:gd name="connsiteX16130" fmla="*/ 7507186 w 12194024"/>
              <a:gd name="connsiteY16130" fmla="*/ 1508559 h 2160250"/>
              <a:gd name="connsiteX16131" fmla="*/ 7522274 w 12194024"/>
              <a:gd name="connsiteY16131" fmla="*/ 1523969 h 2160250"/>
              <a:gd name="connsiteX16132" fmla="*/ 7507002 w 12194024"/>
              <a:gd name="connsiteY16132" fmla="*/ 1538780 h 2160250"/>
              <a:gd name="connsiteX16133" fmla="*/ 8050795 w 12194024"/>
              <a:gd name="connsiteY16133" fmla="*/ 1538780 h 2160250"/>
              <a:gd name="connsiteX16134" fmla="*/ 8035430 w 12194024"/>
              <a:gd name="connsiteY16134" fmla="*/ 1524246 h 2160250"/>
              <a:gd name="connsiteX16135" fmla="*/ 8050056 w 12194024"/>
              <a:gd name="connsiteY16135" fmla="*/ 1508651 h 2160250"/>
              <a:gd name="connsiteX16136" fmla="*/ 8065605 w 12194024"/>
              <a:gd name="connsiteY16136" fmla="*/ 1523508 h 2160250"/>
              <a:gd name="connsiteX16137" fmla="*/ 8050795 w 12194024"/>
              <a:gd name="connsiteY16137" fmla="*/ 1538780 h 2160250"/>
              <a:gd name="connsiteX16138" fmla="*/ 8702323 w 12194024"/>
              <a:gd name="connsiteY16138" fmla="*/ 1538780 h 2160250"/>
              <a:gd name="connsiteX16139" fmla="*/ 8687420 w 12194024"/>
              <a:gd name="connsiteY16139" fmla="*/ 1523738 h 2160250"/>
              <a:gd name="connsiteX16140" fmla="*/ 8702507 w 12194024"/>
              <a:gd name="connsiteY16140" fmla="*/ 1508559 h 2160250"/>
              <a:gd name="connsiteX16141" fmla="*/ 8717594 w 12194024"/>
              <a:gd name="connsiteY16141" fmla="*/ 1523969 h 2160250"/>
              <a:gd name="connsiteX16142" fmla="*/ 8702323 w 12194024"/>
              <a:gd name="connsiteY16142" fmla="*/ 1538780 h 2160250"/>
              <a:gd name="connsiteX16143" fmla="*/ 8810980 w 12194024"/>
              <a:gd name="connsiteY16143" fmla="*/ 1538780 h 2160250"/>
              <a:gd name="connsiteX16144" fmla="*/ 8796078 w 12194024"/>
              <a:gd name="connsiteY16144" fmla="*/ 1523738 h 2160250"/>
              <a:gd name="connsiteX16145" fmla="*/ 8811165 w 12194024"/>
              <a:gd name="connsiteY16145" fmla="*/ 1508559 h 2160250"/>
              <a:gd name="connsiteX16146" fmla="*/ 8826252 w 12194024"/>
              <a:gd name="connsiteY16146" fmla="*/ 1523969 h 2160250"/>
              <a:gd name="connsiteX16147" fmla="*/ 8810980 w 12194024"/>
              <a:gd name="connsiteY16147" fmla="*/ 1538780 h 2160250"/>
              <a:gd name="connsiteX16148" fmla="*/ 9245655 w 12194024"/>
              <a:gd name="connsiteY16148" fmla="*/ 1538780 h 2160250"/>
              <a:gd name="connsiteX16149" fmla="*/ 9230751 w 12194024"/>
              <a:gd name="connsiteY16149" fmla="*/ 1523738 h 2160250"/>
              <a:gd name="connsiteX16150" fmla="*/ 9245839 w 12194024"/>
              <a:gd name="connsiteY16150" fmla="*/ 1508559 h 2160250"/>
              <a:gd name="connsiteX16151" fmla="*/ 9260927 w 12194024"/>
              <a:gd name="connsiteY16151" fmla="*/ 1523969 h 2160250"/>
              <a:gd name="connsiteX16152" fmla="*/ 9245655 w 12194024"/>
              <a:gd name="connsiteY16152" fmla="*/ 1538780 h 2160250"/>
              <a:gd name="connsiteX16153" fmla="*/ 10225230 w 12194024"/>
              <a:gd name="connsiteY16153" fmla="*/ 1538780 h 2160250"/>
              <a:gd name="connsiteX16154" fmla="*/ 10209542 w 12194024"/>
              <a:gd name="connsiteY16154" fmla="*/ 1524430 h 2160250"/>
              <a:gd name="connsiteX16155" fmla="*/ 10224169 w 12194024"/>
              <a:gd name="connsiteY16155" fmla="*/ 1508697 h 2160250"/>
              <a:gd name="connsiteX16156" fmla="*/ 10239718 w 12194024"/>
              <a:gd name="connsiteY16156" fmla="*/ 1523369 h 2160250"/>
              <a:gd name="connsiteX16157" fmla="*/ 10225230 w 12194024"/>
              <a:gd name="connsiteY16157" fmla="*/ 1538780 h 2160250"/>
              <a:gd name="connsiteX16158" fmla="*/ 10332641 w 12194024"/>
              <a:gd name="connsiteY16158" fmla="*/ 1538780 h 2160250"/>
              <a:gd name="connsiteX16159" fmla="*/ 10318154 w 12194024"/>
              <a:gd name="connsiteY16159" fmla="*/ 1523185 h 2160250"/>
              <a:gd name="connsiteX16160" fmla="*/ 10334072 w 12194024"/>
              <a:gd name="connsiteY16160" fmla="*/ 1508697 h 2160250"/>
              <a:gd name="connsiteX16161" fmla="*/ 10348329 w 12194024"/>
              <a:gd name="connsiteY16161" fmla="*/ 1524615 h 2160250"/>
              <a:gd name="connsiteX16162" fmla="*/ 10332641 w 12194024"/>
              <a:gd name="connsiteY16162" fmla="*/ 1538780 h 2160250"/>
              <a:gd name="connsiteX16163" fmla="*/ 10549956 w 12194024"/>
              <a:gd name="connsiteY16163" fmla="*/ 1538780 h 2160250"/>
              <a:gd name="connsiteX16164" fmla="*/ 10535468 w 12194024"/>
              <a:gd name="connsiteY16164" fmla="*/ 1523185 h 2160250"/>
              <a:gd name="connsiteX16165" fmla="*/ 10551386 w 12194024"/>
              <a:gd name="connsiteY16165" fmla="*/ 1508697 h 2160250"/>
              <a:gd name="connsiteX16166" fmla="*/ 10565643 w 12194024"/>
              <a:gd name="connsiteY16166" fmla="*/ 1524615 h 2160250"/>
              <a:gd name="connsiteX16167" fmla="*/ 10549956 w 12194024"/>
              <a:gd name="connsiteY16167" fmla="*/ 1538780 h 2160250"/>
              <a:gd name="connsiteX16168" fmla="*/ 10768332 w 12194024"/>
              <a:gd name="connsiteY16168" fmla="*/ 1538780 h 2160250"/>
              <a:gd name="connsiteX16169" fmla="*/ 10752828 w 12194024"/>
              <a:gd name="connsiteY16169" fmla="*/ 1524246 h 2160250"/>
              <a:gd name="connsiteX16170" fmla="*/ 10767686 w 12194024"/>
              <a:gd name="connsiteY16170" fmla="*/ 1508651 h 2160250"/>
              <a:gd name="connsiteX16171" fmla="*/ 10783003 w 12194024"/>
              <a:gd name="connsiteY16171" fmla="*/ 1523554 h 2160250"/>
              <a:gd name="connsiteX16172" fmla="*/ 10768332 w 12194024"/>
              <a:gd name="connsiteY16172" fmla="*/ 1538780 h 2160250"/>
              <a:gd name="connsiteX16173" fmla="*/ 11420643 w 12194024"/>
              <a:gd name="connsiteY16173" fmla="*/ 1538780 h 2160250"/>
              <a:gd name="connsiteX16174" fmla="*/ 11404864 w 12194024"/>
              <a:gd name="connsiteY16174" fmla="*/ 1524522 h 2160250"/>
              <a:gd name="connsiteX16175" fmla="*/ 11419397 w 12194024"/>
              <a:gd name="connsiteY16175" fmla="*/ 1508697 h 2160250"/>
              <a:gd name="connsiteX16176" fmla="*/ 11435038 w 12194024"/>
              <a:gd name="connsiteY16176" fmla="*/ 1523277 h 2160250"/>
              <a:gd name="connsiteX16177" fmla="*/ 11420643 w 12194024"/>
              <a:gd name="connsiteY16177" fmla="*/ 1538780 h 2160250"/>
              <a:gd name="connsiteX16178" fmla="*/ 12071295 w 12194024"/>
              <a:gd name="connsiteY16178" fmla="*/ 1538780 h 2160250"/>
              <a:gd name="connsiteX16179" fmla="*/ 12056806 w 12194024"/>
              <a:gd name="connsiteY16179" fmla="*/ 1523185 h 2160250"/>
              <a:gd name="connsiteX16180" fmla="*/ 12072726 w 12194024"/>
              <a:gd name="connsiteY16180" fmla="*/ 1508697 h 2160250"/>
              <a:gd name="connsiteX16181" fmla="*/ 12086982 w 12194024"/>
              <a:gd name="connsiteY16181" fmla="*/ 1524615 h 2160250"/>
              <a:gd name="connsiteX16182" fmla="*/ 12071295 w 12194024"/>
              <a:gd name="connsiteY16182" fmla="*/ 1538780 h 2160250"/>
              <a:gd name="connsiteX16183" fmla="*/ 123140 w 12194024"/>
              <a:gd name="connsiteY16183" fmla="*/ 1538826 h 2160250"/>
              <a:gd name="connsiteX16184" fmla="*/ 108145 w 12194024"/>
              <a:gd name="connsiteY16184" fmla="*/ 1523923 h 2160250"/>
              <a:gd name="connsiteX16185" fmla="*/ 123093 w 12194024"/>
              <a:gd name="connsiteY16185" fmla="*/ 1508605 h 2160250"/>
              <a:gd name="connsiteX16186" fmla="*/ 138320 w 12194024"/>
              <a:gd name="connsiteY16186" fmla="*/ 1523877 h 2160250"/>
              <a:gd name="connsiteX16187" fmla="*/ 123140 w 12194024"/>
              <a:gd name="connsiteY16187" fmla="*/ 1538826 h 2160250"/>
              <a:gd name="connsiteX16188" fmla="*/ 449112 w 12194024"/>
              <a:gd name="connsiteY16188" fmla="*/ 1538826 h 2160250"/>
              <a:gd name="connsiteX16189" fmla="*/ 434117 w 12194024"/>
              <a:gd name="connsiteY16189" fmla="*/ 1523923 h 2160250"/>
              <a:gd name="connsiteX16190" fmla="*/ 449066 w 12194024"/>
              <a:gd name="connsiteY16190" fmla="*/ 1508605 h 2160250"/>
              <a:gd name="connsiteX16191" fmla="*/ 464291 w 12194024"/>
              <a:gd name="connsiteY16191" fmla="*/ 1523877 h 2160250"/>
              <a:gd name="connsiteX16192" fmla="*/ 449112 w 12194024"/>
              <a:gd name="connsiteY16192" fmla="*/ 1538826 h 2160250"/>
              <a:gd name="connsiteX16193" fmla="*/ 557769 w 12194024"/>
              <a:gd name="connsiteY16193" fmla="*/ 1538826 h 2160250"/>
              <a:gd name="connsiteX16194" fmla="*/ 542773 w 12194024"/>
              <a:gd name="connsiteY16194" fmla="*/ 1523923 h 2160250"/>
              <a:gd name="connsiteX16195" fmla="*/ 557723 w 12194024"/>
              <a:gd name="connsiteY16195" fmla="*/ 1508605 h 2160250"/>
              <a:gd name="connsiteX16196" fmla="*/ 572948 w 12194024"/>
              <a:gd name="connsiteY16196" fmla="*/ 1523877 h 2160250"/>
              <a:gd name="connsiteX16197" fmla="*/ 557769 w 12194024"/>
              <a:gd name="connsiteY16197" fmla="*/ 1538826 h 2160250"/>
              <a:gd name="connsiteX16198" fmla="*/ 666473 w 12194024"/>
              <a:gd name="connsiteY16198" fmla="*/ 1538826 h 2160250"/>
              <a:gd name="connsiteX16199" fmla="*/ 651477 w 12194024"/>
              <a:gd name="connsiteY16199" fmla="*/ 1523923 h 2160250"/>
              <a:gd name="connsiteX16200" fmla="*/ 666427 w 12194024"/>
              <a:gd name="connsiteY16200" fmla="*/ 1508605 h 2160250"/>
              <a:gd name="connsiteX16201" fmla="*/ 681652 w 12194024"/>
              <a:gd name="connsiteY16201" fmla="*/ 1523877 h 2160250"/>
              <a:gd name="connsiteX16202" fmla="*/ 666473 w 12194024"/>
              <a:gd name="connsiteY16202" fmla="*/ 1538826 h 2160250"/>
              <a:gd name="connsiteX16203" fmla="*/ 774991 w 12194024"/>
              <a:gd name="connsiteY16203" fmla="*/ 1538826 h 2160250"/>
              <a:gd name="connsiteX16204" fmla="*/ 760134 w 12194024"/>
              <a:gd name="connsiteY16204" fmla="*/ 1523738 h 2160250"/>
              <a:gd name="connsiteX16205" fmla="*/ 775268 w 12194024"/>
              <a:gd name="connsiteY16205" fmla="*/ 1508605 h 2160250"/>
              <a:gd name="connsiteX16206" fmla="*/ 790309 w 12194024"/>
              <a:gd name="connsiteY16206" fmla="*/ 1524061 h 2160250"/>
              <a:gd name="connsiteX16207" fmla="*/ 774991 w 12194024"/>
              <a:gd name="connsiteY16207" fmla="*/ 1538826 h 2160250"/>
              <a:gd name="connsiteX16208" fmla="*/ 1753552 w 12194024"/>
              <a:gd name="connsiteY16208" fmla="*/ 1538826 h 2160250"/>
              <a:gd name="connsiteX16209" fmla="*/ 1738141 w 12194024"/>
              <a:gd name="connsiteY16209" fmla="*/ 1524292 h 2160250"/>
              <a:gd name="connsiteX16210" fmla="*/ 1752721 w 12194024"/>
              <a:gd name="connsiteY16210" fmla="*/ 1508651 h 2160250"/>
              <a:gd name="connsiteX16211" fmla="*/ 1768316 w 12194024"/>
              <a:gd name="connsiteY16211" fmla="*/ 1523461 h 2160250"/>
              <a:gd name="connsiteX16212" fmla="*/ 1753552 w 12194024"/>
              <a:gd name="connsiteY16212" fmla="*/ 1538826 h 2160250"/>
              <a:gd name="connsiteX16213" fmla="*/ 2405310 w 12194024"/>
              <a:gd name="connsiteY16213" fmla="*/ 1538826 h 2160250"/>
              <a:gd name="connsiteX16214" fmla="*/ 2390131 w 12194024"/>
              <a:gd name="connsiteY16214" fmla="*/ 1524061 h 2160250"/>
              <a:gd name="connsiteX16215" fmla="*/ 2404941 w 12194024"/>
              <a:gd name="connsiteY16215" fmla="*/ 1508605 h 2160250"/>
              <a:gd name="connsiteX16216" fmla="*/ 2420305 w 12194024"/>
              <a:gd name="connsiteY16216" fmla="*/ 1523692 h 2160250"/>
              <a:gd name="connsiteX16217" fmla="*/ 2405310 w 12194024"/>
              <a:gd name="connsiteY16217" fmla="*/ 1538826 h 2160250"/>
              <a:gd name="connsiteX16218" fmla="*/ 2948873 w 12194024"/>
              <a:gd name="connsiteY16218" fmla="*/ 1538826 h 2160250"/>
              <a:gd name="connsiteX16219" fmla="*/ 2933462 w 12194024"/>
              <a:gd name="connsiteY16219" fmla="*/ 1524292 h 2160250"/>
              <a:gd name="connsiteX16220" fmla="*/ 2948042 w 12194024"/>
              <a:gd name="connsiteY16220" fmla="*/ 1508651 h 2160250"/>
              <a:gd name="connsiteX16221" fmla="*/ 2963638 w 12194024"/>
              <a:gd name="connsiteY16221" fmla="*/ 1523461 h 2160250"/>
              <a:gd name="connsiteX16222" fmla="*/ 2948873 w 12194024"/>
              <a:gd name="connsiteY16222" fmla="*/ 1538826 h 2160250"/>
              <a:gd name="connsiteX16223" fmla="*/ 3274429 w 12194024"/>
              <a:gd name="connsiteY16223" fmla="*/ 1538826 h 2160250"/>
              <a:gd name="connsiteX16224" fmla="*/ 3259434 w 12194024"/>
              <a:gd name="connsiteY16224" fmla="*/ 1523923 h 2160250"/>
              <a:gd name="connsiteX16225" fmla="*/ 3274383 w 12194024"/>
              <a:gd name="connsiteY16225" fmla="*/ 1508605 h 2160250"/>
              <a:gd name="connsiteX16226" fmla="*/ 3289608 w 12194024"/>
              <a:gd name="connsiteY16226" fmla="*/ 1523877 h 2160250"/>
              <a:gd name="connsiteX16227" fmla="*/ 3274429 w 12194024"/>
              <a:gd name="connsiteY16227" fmla="*/ 1538826 h 2160250"/>
              <a:gd name="connsiteX16228" fmla="*/ 3492758 w 12194024"/>
              <a:gd name="connsiteY16228" fmla="*/ 1538826 h 2160250"/>
              <a:gd name="connsiteX16229" fmla="*/ 3477533 w 12194024"/>
              <a:gd name="connsiteY16229" fmla="*/ 1523923 h 2160250"/>
              <a:gd name="connsiteX16230" fmla="*/ 3492666 w 12194024"/>
              <a:gd name="connsiteY16230" fmla="*/ 1508605 h 2160250"/>
              <a:gd name="connsiteX16231" fmla="*/ 3507707 w 12194024"/>
              <a:gd name="connsiteY16231" fmla="*/ 1523877 h 2160250"/>
              <a:gd name="connsiteX16232" fmla="*/ 3492758 w 12194024"/>
              <a:gd name="connsiteY16232" fmla="*/ 1538826 h 2160250"/>
              <a:gd name="connsiteX16233" fmla="*/ 4035998 w 12194024"/>
              <a:gd name="connsiteY16233" fmla="*/ 1538826 h 2160250"/>
              <a:gd name="connsiteX16234" fmla="*/ 4020864 w 12194024"/>
              <a:gd name="connsiteY16234" fmla="*/ 1523877 h 2160250"/>
              <a:gd name="connsiteX16235" fmla="*/ 4036091 w 12194024"/>
              <a:gd name="connsiteY16235" fmla="*/ 1508605 h 2160250"/>
              <a:gd name="connsiteX16236" fmla="*/ 4050993 w 12194024"/>
              <a:gd name="connsiteY16236" fmla="*/ 1523923 h 2160250"/>
              <a:gd name="connsiteX16237" fmla="*/ 4035998 w 12194024"/>
              <a:gd name="connsiteY16237" fmla="*/ 1538826 h 2160250"/>
              <a:gd name="connsiteX16238" fmla="*/ 4796783 w 12194024"/>
              <a:gd name="connsiteY16238" fmla="*/ 1538826 h 2160250"/>
              <a:gd name="connsiteX16239" fmla="*/ 4781557 w 12194024"/>
              <a:gd name="connsiteY16239" fmla="*/ 1523923 h 2160250"/>
              <a:gd name="connsiteX16240" fmla="*/ 4796691 w 12194024"/>
              <a:gd name="connsiteY16240" fmla="*/ 1508605 h 2160250"/>
              <a:gd name="connsiteX16241" fmla="*/ 4811732 w 12194024"/>
              <a:gd name="connsiteY16241" fmla="*/ 1523877 h 2160250"/>
              <a:gd name="connsiteX16242" fmla="*/ 4796783 w 12194024"/>
              <a:gd name="connsiteY16242" fmla="*/ 1538826 h 2160250"/>
              <a:gd name="connsiteX16243" fmla="*/ 4904933 w 12194024"/>
              <a:gd name="connsiteY16243" fmla="*/ 1538826 h 2160250"/>
              <a:gd name="connsiteX16244" fmla="*/ 4890168 w 12194024"/>
              <a:gd name="connsiteY16244" fmla="*/ 1523461 h 2160250"/>
              <a:gd name="connsiteX16245" fmla="*/ 4905809 w 12194024"/>
              <a:gd name="connsiteY16245" fmla="*/ 1508651 h 2160250"/>
              <a:gd name="connsiteX16246" fmla="*/ 4920343 w 12194024"/>
              <a:gd name="connsiteY16246" fmla="*/ 1524292 h 2160250"/>
              <a:gd name="connsiteX16247" fmla="*/ 4904933 w 12194024"/>
              <a:gd name="connsiteY16247" fmla="*/ 1538826 h 2160250"/>
              <a:gd name="connsiteX16248" fmla="*/ 5448634 w 12194024"/>
              <a:gd name="connsiteY16248" fmla="*/ 1538826 h 2160250"/>
              <a:gd name="connsiteX16249" fmla="*/ 5433500 w 12194024"/>
              <a:gd name="connsiteY16249" fmla="*/ 1523877 h 2160250"/>
              <a:gd name="connsiteX16250" fmla="*/ 5448726 w 12194024"/>
              <a:gd name="connsiteY16250" fmla="*/ 1508605 h 2160250"/>
              <a:gd name="connsiteX16251" fmla="*/ 5463629 w 12194024"/>
              <a:gd name="connsiteY16251" fmla="*/ 1523923 h 2160250"/>
              <a:gd name="connsiteX16252" fmla="*/ 5448634 w 12194024"/>
              <a:gd name="connsiteY16252" fmla="*/ 1538826 h 2160250"/>
              <a:gd name="connsiteX16253" fmla="*/ 5666133 w 12194024"/>
              <a:gd name="connsiteY16253" fmla="*/ 1538826 h 2160250"/>
              <a:gd name="connsiteX16254" fmla="*/ 5650860 w 12194024"/>
              <a:gd name="connsiteY16254" fmla="*/ 1523969 h 2160250"/>
              <a:gd name="connsiteX16255" fmla="*/ 5665948 w 12194024"/>
              <a:gd name="connsiteY16255" fmla="*/ 1508558 h 2160250"/>
              <a:gd name="connsiteX16256" fmla="*/ 5681035 w 12194024"/>
              <a:gd name="connsiteY16256" fmla="*/ 1523784 h 2160250"/>
              <a:gd name="connsiteX16257" fmla="*/ 5666133 w 12194024"/>
              <a:gd name="connsiteY16257" fmla="*/ 1538826 h 2160250"/>
              <a:gd name="connsiteX16258" fmla="*/ 5774559 w 12194024"/>
              <a:gd name="connsiteY16258" fmla="*/ 1538826 h 2160250"/>
              <a:gd name="connsiteX16259" fmla="*/ 5759518 w 12194024"/>
              <a:gd name="connsiteY16259" fmla="*/ 1523738 h 2160250"/>
              <a:gd name="connsiteX16260" fmla="*/ 5774882 w 12194024"/>
              <a:gd name="connsiteY16260" fmla="*/ 1508605 h 2160250"/>
              <a:gd name="connsiteX16261" fmla="*/ 5789693 w 12194024"/>
              <a:gd name="connsiteY16261" fmla="*/ 1524015 h 2160250"/>
              <a:gd name="connsiteX16262" fmla="*/ 5774559 w 12194024"/>
              <a:gd name="connsiteY16262" fmla="*/ 1538826 h 2160250"/>
              <a:gd name="connsiteX16263" fmla="*/ 5883447 w 12194024"/>
              <a:gd name="connsiteY16263" fmla="*/ 1538826 h 2160250"/>
              <a:gd name="connsiteX16264" fmla="*/ 5868175 w 12194024"/>
              <a:gd name="connsiteY16264" fmla="*/ 1523969 h 2160250"/>
              <a:gd name="connsiteX16265" fmla="*/ 5883262 w 12194024"/>
              <a:gd name="connsiteY16265" fmla="*/ 1508558 h 2160250"/>
              <a:gd name="connsiteX16266" fmla="*/ 5898350 w 12194024"/>
              <a:gd name="connsiteY16266" fmla="*/ 1523784 h 2160250"/>
              <a:gd name="connsiteX16267" fmla="*/ 5883447 w 12194024"/>
              <a:gd name="connsiteY16267" fmla="*/ 1538826 h 2160250"/>
              <a:gd name="connsiteX16268" fmla="*/ 6203115 w 12194024"/>
              <a:gd name="connsiteY16268" fmla="*/ 1538826 h 2160250"/>
              <a:gd name="connsiteX16269" fmla="*/ 6188119 w 12194024"/>
              <a:gd name="connsiteY16269" fmla="*/ 1523923 h 2160250"/>
              <a:gd name="connsiteX16270" fmla="*/ 6203069 w 12194024"/>
              <a:gd name="connsiteY16270" fmla="*/ 1508605 h 2160250"/>
              <a:gd name="connsiteX16271" fmla="*/ 6218295 w 12194024"/>
              <a:gd name="connsiteY16271" fmla="*/ 1523877 h 2160250"/>
              <a:gd name="connsiteX16272" fmla="*/ 6203115 w 12194024"/>
              <a:gd name="connsiteY16272" fmla="*/ 1538826 h 2160250"/>
              <a:gd name="connsiteX16273" fmla="*/ 6529087 w 12194024"/>
              <a:gd name="connsiteY16273" fmla="*/ 1538826 h 2160250"/>
              <a:gd name="connsiteX16274" fmla="*/ 6514092 w 12194024"/>
              <a:gd name="connsiteY16274" fmla="*/ 1523923 h 2160250"/>
              <a:gd name="connsiteX16275" fmla="*/ 6529041 w 12194024"/>
              <a:gd name="connsiteY16275" fmla="*/ 1508605 h 2160250"/>
              <a:gd name="connsiteX16276" fmla="*/ 6544267 w 12194024"/>
              <a:gd name="connsiteY16276" fmla="*/ 1523877 h 2160250"/>
              <a:gd name="connsiteX16277" fmla="*/ 6529087 w 12194024"/>
              <a:gd name="connsiteY16277" fmla="*/ 1538826 h 2160250"/>
              <a:gd name="connsiteX16278" fmla="*/ 6637744 w 12194024"/>
              <a:gd name="connsiteY16278" fmla="*/ 1538826 h 2160250"/>
              <a:gd name="connsiteX16279" fmla="*/ 6622749 w 12194024"/>
              <a:gd name="connsiteY16279" fmla="*/ 1523923 h 2160250"/>
              <a:gd name="connsiteX16280" fmla="*/ 6637698 w 12194024"/>
              <a:gd name="connsiteY16280" fmla="*/ 1508605 h 2160250"/>
              <a:gd name="connsiteX16281" fmla="*/ 6652923 w 12194024"/>
              <a:gd name="connsiteY16281" fmla="*/ 1523877 h 2160250"/>
              <a:gd name="connsiteX16282" fmla="*/ 6637744 w 12194024"/>
              <a:gd name="connsiteY16282" fmla="*/ 1538826 h 2160250"/>
              <a:gd name="connsiteX16283" fmla="*/ 6746447 w 12194024"/>
              <a:gd name="connsiteY16283" fmla="*/ 1538826 h 2160250"/>
              <a:gd name="connsiteX16284" fmla="*/ 6731452 w 12194024"/>
              <a:gd name="connsiteY16284" fmla="*/ 1523923 h 2160250"/>
              <a:gd name="connsiteX16285" fmla="*/ 6746401 w 12194024"/>
              <a:gd name="connsiteY16285" fmla="*/ 1508605 h 2160250"/>
              <a:gd name="connsiteX16286" fmla="*/ 6761627 w 12194024"/>
              <a:gd name="connsiteY16286" fmla="*/ 1523877 h 2160250"/>
              <a:gd name="connsiteX16287" fmla="*/ 6746447 w 12194024"/>
              <a:gd name="connsiteY16287" fmla="*/ 1538826 h 2160250"/>
              <a:gd name="connsiteX16288" fmla="*/ 6854966 w 12194024"/>
              <a:gd name="connsiteY16288" fmla="*/ 1538826 h 2160250"/>
              <a:gd name="connsiteX16289" fmla="*/ 6840109 w 12194024"/>
              <a:gd name="connsiteY16289" fmla="*/ 1523738 h 2160250"/>
              <a:gd name="connsiteX16290" fmla="*/ 6855243 w 12194024"/>
              <a:gd name="connsiteY16290" fmla="*/ 1508605 h 2160250"/>
              <a:gd name="connsiteX16291" fmla="*/ 6870284 w 12194024"/>
              <a:gd name="connsiteY16291" fmla="*/ 1524061 h 2160250"/>
              <a:gd name="connsiteX16292" fmla="*/ 6854966 w 12194024"/>
              <a:gd name="connsiteY16292" fmla="*/ 1538826 h 2160250"/>
              <a:gd name="connsiteX16293" fmla="*/ 7833526 w 12194024"/>
              <a:gd name="connsiteY16293" fmla="*/ 1538826 h 2160250"/>
              <a:gd name="connsiteX16294" fmla="*/ 7818116 w 12194024"/>
              <a:gd name="connsiteY16294" fmla="*/ 1524292 h 2160250"/>
              <a:gd name="connsiteX16295" fmla="*/ 7832696 w 12194024"/>
              <a:gd name="connsiteY16295" fmla="*/ 1508651 h 2160250"/>
              <a:gd name="connsiteX16296" fmla="*/ 7848291 w 12194024"/>
              <a:gd name="connsiteY16296" fmla="*/ 1523461 h 2160250"/>
              <a:gd name="connsiteX16297" fmla="*/ 7833526 w 12194024"/>
              <a:gd name="connsiteY16297" fmla="*/ 1538826 h 2160250"/>
              <a:gd name="connsiteX16298" fmla="*/ 8485285 w 12194024"/>
              <a:gd name="connsiteY16298" fmla="*/ 1538826 h 2160250"/>
              <a:gd name="connsiteX16299" fmla="*/ 8470105 w 12194024"/>
              <a:gd name="connsiteY16299" fmla="*/ 1524061 h 2160250"/>
              <a:gd name="connsiteX16300" fmla="*/ 8484916 w 12194024"/>
              <a:gd name="connsiteY16300" fmla="*/ 1508605 h 2160250"/>
              <a:gd name="connsiteX16301" fmla="*/ 8500280 w 12194024"/>
              <a:gd name="connsiteY16301" fmla="*/ 1523692 h 2160250"/>
              <a:gd name="connsiteX16302" fmla="*/ 8485285 w 12194024"/>
              <a:gd name="connsiteY16302" fmla="*/ 1538826 h 2160250"/>
              <a:gd name="connsiteX16303" fmla="*/ 9028848 w 12194024"/>
              <a:gd name="connsiteY16303" fmla="*/ 1538826 h 2160250"/>
              <a:gd name="connsiteX16304" fmla="*/ 9013438 w 12194024"/>
              <a:gd name="connsiteY16304" fmla="*/ 1524292 h 2160250"/>
              <a:gd name="connsiteX16305" fmla="*/ 9028018 w 12194024"/>
              <a:gd name="connsiteY16305" fmla="*/ 1508651 h 2160250"/>
              <a:gd name="connsiteX16306" fmla="*/ 9043612 w 12194024"/>
              <a:gd name="connsiteY16306" fmla="*/ 1523461 h 2160250"/>
              <a:gd name="connsiteX16307" fmla="*/ 9028848 w 12194024"/>
              <a:gd name="connsiteY16307" fmla="*/ 1538826 h 2160250"/>
              <a:gd name="connsiteX16308" fmla="*/ 9354403 w 12194024"/>
              <a:gd name="connsiteY16308" fmla="*/ 1538826 h 2160250"/>
              <a:gd name="connsiteX16309" fmla="*/ 9339409 w 12194024"/>
              <a:gd name="connsiteY16309" fmla="*/ 1523923 h 2160250"/>
              <a:gd name="connsiteX16310" fmla="*/ 9354357 w 12194024"/>
              <a:gd name="connsiteY16310" fmla="*/ 1508605 h 2160250"/>
              <a:gd name="connsiteX16311" fmla="*/ 9369584 w 12194024"/>
              <a:gd name="connsiteY16311" fmla="*/ 1523877 h 2160250"/>
              <a:gd name="connsiteX16312" fmla="*/ 9354403 w 12194024"/>
              <a:gd name="connsiteY16312" fmla="*/ 1538826 h 2160250"/>
              <a:gd name="connsiteX16313" fmla="*/ 9572733 w 12194024"/>
              <a:gd name="connsiteY16313" fmla="*/ 1538826 h 2160250"/>
              <a:gd name="connsiteX16314" fmla="*/ 9557508 w 12194024"/>
              <a:gd name="connsiteY16314" fmla="*/ 1523923 h 2160250"/>
              <a:gd name="connsiteX16315" fmla="*/ 9572641 w 12194024"/>
              <a:gd name="connsiteY16315" fmla="*/ 1508605 h 2160250"/>
              <a:gd name="connsiteX16316" fmla="*/ 9587683 w 12194024"/>
              <a:gd name="connsiteY16316" fmla="*/ 1523877 h 2160250"/>
              <a:gd name="connsiteX16317" fmla="*/ 9572733 w 12194024"/>
              <a:gd name="connsiteY16317" fmla="*/ 1538826 h 2160250"/>
              <a:gd name="connsiteX16318" fmla="*/ 10115974 w 12194024"/>
              <a:gd name="connsiteY16318" fmla="*/ 1538826 h 2160250"/>
              <a:gd name="connsiteX16319" fmla="*/ 10100839 w 12194024"/>
              <a:gd name="connsiteY16319" fmla="*/ 1523877 h 2160250"/>
              <a:gd name="connsiteX16320" fmla="*/ 10116066 w 12194024"/>
              <a:gd name="connsiteY16320" fmla="*/ 1508605 h 2160250"/>
              <a:gd name="connsiteX16321" fmla="*/ 10130969 w 12194024"/>
              <a:gd name="connsiteY16321" fmla="*/ 1523923 h 2160250"/>
              <a:gd name="connsiteX16322" fmla="*/ 10115974 w 12194024"/>
              <a:gd name="connsiteY16322" fmla="*/ 1538826 h 2160250"/>
              <a:gd name="connsiteX16323" fmla="*/ 10876758 w 12194024"/>
              <a:gd name="connsiteY16323" fmla="*/ 1538826 h 2160250"/>
              <a:gd name="connsiteX16324" fmla="*/ 10861532 w 12194024"/>
              <a:gd name="connsiteY16324" fmla="*/ 1523923 h 2160250"/>
              <a:gd name="connsiteX16325" fmla="*/ 10876666 w 12194024"/>
              <a:gd name="connsiteY16325" fmla="*/ 1508605 h 2160250"/>
              <a:gd name="connsiteX16326" fmla="*/ 10891707 w 12194024"/>
              <a:gd name="connsiteY16326" fmla="*/ 1523877 h 2160250"/>
              <a:gd name="connsiteX16327" fmla="*/ 10876758 w 12194024"/>
              <a:gd name="connsiteY16327" fmla="*/ 1538826 h 2160250"/>
              <a:gd name="connsiteX16328" fmla="*/ 10984908 w 12194024"/>
              <a:gd name="connsiteY16328" fmla="*/ 1538826 h 2160250"/>
              <a:gd name="connsiteX16329" fmla="*/ 10970142 w 12194024"/>
              <a:gd name="connsiteY16329" fmla="*/ 1523461 h 2160250"/>
              <a:gd name="connsiteX16330" fmla="*/ 10985784 w 12194024"/>
              <a:gd name="connsiteY16330" fmla="*/ 1508651 h 2160250"/>
              <a:gd name="connsiteX16331" fmla="*/ 11000318 w 12194024"/>
              <a:gd name="connsiteY16331" fmla="*/ 1524292 h 2160250"/>
              <a:gd name="connsiteX16332" fmla="*/ 10984908 w 12194024"/>
              <a:gd name="connsiteY16332" fmla="*/ 1538826 h 2160250"/>
              <a:gd name="connsiteX16333" fmla="*/ 11528608 w 12194024"/>
              <a:gd name="connsiteY16333" fmla="*/ 1538826 h 2160250"/>
              <a:gd name="connsiteX16334" fmla="*/ 11513475 w 12194024"/>
              <a:gd name="connsiteY16334" fmla="*/ 1523877 h 2160250"/>
              <a:gd name="connsiteX16335" fmla="*/ 11528701 w 12194024"/>
              <a:gd name="connsiteY16335" fmla="*/ 1508605 h 2160250"/>
              <a:gd name="connsiteX16336" fmla="*/ 11543603 w 12194024"/>
              <a:gd name="connsiteY16336" fmla="*/ 1523923 h 2160250"/>
              <a:gd name="connsiteX16337" fmla="*/ 11528608 w 12194024"/>
              <a:gd name="connsiteY16337" fmla="*/ 1538826 h 2160250"/>
              <a:gd name="connsiteX16338" fmla="*/ 11746108 w 12194024"/>
              <a:gd name="connsiteY16338" fmla="*/ 1538826 h 2160250"/>
              <a:gd name="connsiteX16339" fmla="*/ 11730835 w 12194024"/>
              <a:gd name="connsiteY16339" fmla="*/ 1523969 h 2160250"/>
              <a:gd name="connsiteX16340" fmla="*/ 11745923 w 12194024"/>
              <a:gd name="connsiteY16340" fmla="*/ 1508559 h 2160250"/>
              <a:gd name="connsiteX16341" fmla="*/ 11761010 w 12194024"/>
              <a:gd name="connsiteY16341" fmla="*/ 1523784 h 2160250"/>
              <a:gd name="connsiteX16342" fmla="*/ 11746108 w 12194024"/>
              <a:gd name="connsiteY16342" fmla="*/ 1538826 h 2160250"/>
              <a:gd name="connsiteX16343" fmla="*/ 11854535 w 12194024"/>
              <a:gd name="connsiteY16343" fmla="*/ 1538826 h 2160250"/>
              <a:gd name="connsiteX16344" fmla="*/ 11839493 w 12194024"/>
              <a:gd name="connsiteY16344" fmla="*/ 1523738 h 2160250"/>
              <a:gd name="connsiteX16345" fmla="*/ 11854857 w 12194024"/>
              <a:gd name="connsiteY16345" fmla="*/ 1508605 h 2160250"/>
              <a:gd name="connsiteX16346" fmla="*/ 11869668 w 12194024"/>
              <a:gd name="connsiteY16346" fmla="*/ 1524015 h 2160250"/>
              <a:gd name="connsiteX16347" fmla="*/ 11854535 w 12194024"/>
              <a:gd name="connsiteY16347" fmla="*/ 1538826 h 2160250"/>
              <a:gd name="connsiteX16348" fmla="*/ 11963422 w 12194024"/>
              <a:gd name="connsiteY16348" fmla="*/ 1538826 h 2160250"/>
              <a:gd name="connsiteX16349" fmla="*/ 11948150 w 12194024"/>
              <a:gd name="connsiteY16349" fmla="*/ 1523969 h 2160250"/>
              <a:gd name="connsiteX16350" fmla="*/ 11963237 w 12194024"/>
              <a:gd name="connsiteY16350" fmla="*/ 1508559 h 2160250"/>
              <a:gd name="connsiteX16351" fmla="*/ 11978325 w 12194024"/>
              <a:gd name="connsiteY16351" fmla="*/ 1523784 h 2160250"/>
              <a:gd name="connsiteX16352" fmla="*/ 11963422 w 12194024"/>
              <a:gd name="connsiteY16352" fmla="*/ 1538826 h 2160250"/>
              <a:gd name="connsiteX16353" fmla="*/ 340593 w 12194024"/>
              <a:gd name="connsiteY16353" fmla="*/ 1538872 h 2160250"/>
              <a:gd name="connsiteX16354" fmla="*/ 325460 w 12194024"/>
              <a:gd name="connsiteY16354" fmla="*/ 1524061 h 2160250"/>
              <a:gd name="connsiteX16355" fmla="*/ 340270 w 12194024"/>
              <a:gd name="connsiteY16355" fmla="*/ 1508605 h 2160250"/>
              <a:gd name="connsiteX16356" fmla="*/ 355634 w 12194024"/>
              <a:gd name="connsiteY16356" fmla="*/ 1523784 h 2160250"/>
              <a:gd name="connsiteX16357" fmla="*/ 340593 w 12194024"/>
              <a:gd name="connsiteY16357" fmla="*/ 1538872 h 2160250"/>
              <a:gd name="connsiteX16358" fmla="*/ 1644572 w 12194024"/>
              <a:gd name="connsiteY16358" fmla="*/ 1538872 h 2160250"/>
              <a:gd name="connsiteX16359" fmla="*/ 1629438 w 12194024"/>
              <a:gd name="connsiteY16359" fmla="*/ 1524061 h 2160250"/>
              <a:gd name="connsiteX16360" fmla="*/ 1644249 w 12194024"/>
              <a:gd name="connsiteY16360" fmla="*/ 1508605 h 2160250"/>
              <a:gd name="connsiteX16361" fmla="*/ 1659613 w 12194024"/>
              <a:gd name="connsiteY16361" fmla="*/ 1523784 h 2160250"/>
              <a:gd name="connsiteX16362" fmla="*/ 1644572 w 12194024"/>
              <a:gd name="connsiteY16362" fmla="*/ 1538872 h 2160250"/>
              <a:gd name="connsiteX16363" fmla="*/ 6420568 w 12194024"/>
              <a:gd name="connsiteY16363" fmla="*/ 1538872 h 2160250"/>
              <a:gd name="connsiteX16364" fmla="*/ 6405435 w 12194024"/>
              <a:gd name="connsiteY16364" fmla="*/ 1524061 h 2160250"/>
              <a:gd name="connsiteX16365" fmla="*/ 6420245 w 12194024"/>
              <a:gd name="connsiteY16365" fmla="*/ 1508605 h 2160250"/>
              <a:gd name="connsiteX16366" fmla="*/ 6435609 w 12194024"/>
              <a:gd name="connsiteY16366" fmla="*/ 1523784 h 2160250"/>
              <a:gd name="connsiteX16367" fmla="*/ 6420568 w 12194024"/>
              <a:gd name="connsiteY16367" fmla="*/ 1538872 h 2160250"/>
              <a:gd name="connsiteX16368" fmla="*/ 7724547 w 12194024"/>
              <a:gd name="connsiteY16368" fmla="*/ 1538872 h 2160250"/>
              <a:gd name="connsiteX16369" fmla="*/ 7709413 w 12194024"/>
              <a:gd name="connsiteY16369" fmla="*/ 1524061 h 2160250"/>
              <a:gd name="connsiteX16370" fmla="*/ 7724224 w 12194024"/>
              <a:gd name="connsiteY16370" fmla="*/ 1508605 h 2160250"/>
              <a:gd name="connsiteX16371" fmla="*/ 7739588 w 12194024"/>
              <a:gd name="connsiteY16371" fmla="*/ 1523784 h 2160250"/>
              <a:gd name="connsiteX16372" fmla="*/ 7724547 w 12194024"/>
              <a:gd name="connsiteY16372" fmla="*/ 1538872 h 2160250"/>
              <a:gd name="connsiteX16373" fmla="*/ 1048825 w 12194024"/>
              <a:gd name="connsiteY16373" fmla="*/ 1593731 h 2160250"/>
              <a:gd name="connsiteX16374" fmla="*/ 1030923 w 12194024"/>
              <a:gd name="connsiteY16374" fmla="*/ 1579382 h 2160250"/>
              <a:gd name="connsiteX16375" fmla="*/ 1046657 w 12194024"/>
              <a:gd name="connsiteY16375" fmla="*/ 1562956 h 2160250"/>
              <a:gd name="connsiteX16376" fmla="*/ 1062252 w 12194024"/>
              <a:gd name="connsiteY16376" fmla="*/ 1577259 h 2160250"/>
              <a:gd name="connsiteX16377" fmla="*/ 1048825 w 12194024"/>
              <a:gd name="connsiteY16377" fmla="*/ 1593731 h 2160250"/>
              <a:gd name="connsiteX16378" fmla="*/ 1157483 w 12194024"/>
              <a:gd name="connsiteY16378" fmla="*/ 1593731 h 2160250"/>
              <a:gd name="connsiteX16379" fmla="*/ 1139581 w 12194024"/>
              <a:gd name="connsiteY16379" fmla="*/ 1579382 h 2160250"/>
              <a:gd name="connsiteX16380" fmla="*/ 1155315 w 12194024"/>
              <a:gd name="connsiteY16380" fmla="*/ 1562956 h 2160250"/>
              <a:gd name="connsiteX16381" fmla="*/ 1170909 w 12194024"/>
              <a:gd name="connsiteY16381" fmla="*/ 1577259 h 2160250"/>
              <a:gd name="connsiteX16382" fmla="*/ 1157483 w 12194024"/>
              <a:gd name="connsiteY16382" fmla="*/ 1593731 h 2160250"/>
              <a:gd name="connsiteX16383" fmla="*/ 7128801 w 12194024"/>
              <a:gd name="connsiteY16383" fmla="*/ 1593731 h 2160250"/>
              <a:gd name="connsiteX16384" fmla="*/ 7110898 w 12194024"/>
              <a:gd name="connsiteY16384" fmla="*/ 1579382 h 2160250"/>
              <a:gd name="connsiteX16385" fmla="*/ 7126632 w 12194024"/>
              <a:gd name="connsiteY16385" fmla="*/ 1562956 h 2160250"/>
              <a:gd name="connsiteX16386" fmla="*/ 7142227 w 12194024"/>
              <a:gd name="connsiteY16386" fmla="*/ 1577259 h 2160250"/>
              <a:gd name="connsiteX16387" fmla="*/ 7128801 w 12194024"/>
              <a:gd name="connsiteY16387" fmla="*/ 1593731 h 2160250"/>
              <a:gd name="connsiteX16388" fmla="*/ 7237458 w 12194024"/>
              <a:gd name="connsiteY16388" fmla="*/ 1593731 h 2160250"/>
              <a:gd name="connsiteX16389" fmla="*/ 7219556 w 12194024"/>
              <a:gd name="connsiteY16389" fmla="*/ 1579382 h 2160250"/>
              <a:gd name="connsiteX16390" fmla="*/ 7235289 w 12194024"/>
              <a:gd name="connsiteY16390" fmla="*/ 1562956 h 2160250"/>
              <a:gd name="connsiteX16391" fmla="*/ 7250884 w 12194024"/>
              <a:gd name="connsiteY16391" fmla="*/ 1577259 h 2160250"/>
              <a:gd name="connsiteX16392" fmla="*/ 7237458 w 12194024"/>
              <a:gd name="connsiteY16392" fmla="*/ 1593731 h 2160250"/>
              <a:gd name="connsiteX16393" fmla="*/ 70726 w 12194024"/>
              <a:gd name="connsiteY16393" fmla="*/ 1593777 h 2160250"/>
              <a:gd name="connsiteX16394" fmla="*/ 52917 w 12194024"/>
              <a:gd name="connsiteY16394" fmla="*/ 1579335 h 2160250"/>
              <a:gd name="connsiteX16395" fmla="*/ 68743 w 12194024"/>
              <a:gd name="connsiteY16395" fmla="*/ 1562956 h 2160250"/>
              <a:gd name="connsiteX16396" fmla="*/ 84199 w 12194024"/>
              <a:gd name="connsiteY16396" fmla="*/ 1577351 h 2160250"/>
              <a:gd name="connsiteX16397" fmla="*/ 70726 w 12194024"/>
              <a:gd name="connsiteY16397" fmla="*/ 1593777 h 2160250"/>
              <a:gd name="connsiteX16398" fmla="*/ 503556 w 12194024"/>
              <a:gd name="connsiteY16398" fmla="*/ 1593777 h 2160250"/>
              <a:gd name="connsiteX16399" fmla="*/ 487637 w 12194024"/>
              <a:gd name="connsiteY16399" fmla="*/ 1579566 h 2160250"/>
              <a:gd name="connsiteX16400" fmla="*/ 503140 w 12194024"/>
              <a:gd name="connsiteY16400" fmla="*/ 1562864 h 2160250"/>
              <a:gd name="connsiteX16401" fmla="*/ 518874 w 12194024"/>
              <a:gd name="connsiteY16401" fmla="*/ 1577028 h 2160250"/>
              <a:gd name="connsiteX16402" fmla="*/ 503556 w 12194024"/>
              <a:gd name="connsiteY16402" fmla="*/ 1593777 h 2160250"/>
              <a:gd name="connsiteX16403" fmla="*/ 612904 w 12194024"/>
              <a:gd name="connsiteY16403" fmla="*/ 1593777 h 2160250"/>
              <a:gd name="connsiteX16404" fmla="*/ 596156 w 12194024"/>
              <a:gd name="connsiteY16404" fmla="*/ 1578136 h 2160250"/>
              <a:gd name="connsiteX16405" fmla="*/ 611105 w 12194024"/>
              <a:gd name="connsiteY16405" fmla="*/ 1562910 h 2160250"/>
              <a:gd name="connsiteX16406" fmla="*/ 627715 w 12194024"/>
              <a:gd name="connsiteY16406" fmla="*/ 1578505 h 2160250"/>
              <a:gd name="connsiteX16407" fmla="*/ 612904 w 12194024"/>
              <a:gd name="connsiteY16407" fmla="*/ 1593777 h 2160250"/>
              <a:gd name="connsiteX16408" fmla="*/ 938646 w 12194024"/>
              <a:gd name="connsiteY16408" fmla="*/ 1593777 h 2160250"/>
              <a:gd name="connsiteX16409" fmla="*/ 922175 w 12194024"/>
              <a:gd name="connsiteY16409" fmla="*/ 1577905 h 2160250"/>
              <a:gd name="connsiteX16410" fmla="*/ 937308 w 12194024"/>
              <a:gd name="connsiteY16410" fmla="*/ 1562910 h 2160250"/>
              <a:gd name="connsiteX16411" fmla="*/ 953640 w 12194024"/>
              <a:gd name="connsiteY16411" fmla="*/ 1578736 h 2160250"/>
              <a:gd name="connsiteX16412" fmla="*/ 938646 w 12194024"/>
              <a:gd name="connsiteY16412" fmla="*/ 1593777 h 2160250"/>
              <a:gd name="connsiteX16413" fmla="*/ 1266048 w 12194024"/>
              <a:gd name="connsiteY16413" fmla="*/ 1593777 h 2160250"/>
              <a:gd name="connsiteX16414" fmla="*/ 1248237 w 12194024"/>
              <a:gd name="connsiteY16414" fmla="*/ 1579289 h 2160250"/>
              <a:gd name="connsiteX16415" fmla="*/ 1264109 w 12194024"/>
              <a:gd name="connsiteY16415" fmla="*/ 1562956 h 2160250"/>
              <a:gd name="connsiteX16416" fmla="*/ 1279566 w 12194024"/>
              <a:gd name="connsiteY16416" fmla="*/ 1577351 h 2160250"/>
              <a:gd name="connsiteX16417" fmla="*/ 1266048 w 12194024"/>
              <a:gd name="connsiteY16417" fmla="*/ 1593777 h 2160250"/>
              <a:gd name="connsiteX16418" fmla="*/ 1372859 w 12194024"/>
              <a:gd name="connsiteY16418" fmla="*/ 1593777 h 2160250"/>
              <a:gd name="connsiteX16419" fmla="*/ 1356941 w 12194024"/>
              <a:gd name="connsiteY16419" fmla="*/ 1579566 h 2160250"/>
              <a:gd name="connsiteX16420" fmla="*/ 1372444 w 12194024"/>
              <a:gd name="connsiteY16420" fmla="*/ 1562864 h 2160250"/>
              <a:gd name="connsiteX16421" fmla="*/ 1388178 w 12194024"/>
              <a:gd name="connsiteY16421" fmla="*/ 1577028 h 2160250"/>
              <a:gd name="connsiteX16422" fmla="*/ 1372859 w 12194024"/>
              <a:gd name="connsiteY16422" fmla="*/ 1593777 h 2160250"/>
              <a:gd name="connsiteX16423" fmla="*/ 1482716 w 12194024"/>
              <a:gd name="connsiteY16423" fmla="*/ 1593777 h 2160250"/>
              <a:gd name="connsiteX16424" fmla="*/ 1465506 w 12194024"/>
              <a:gd name="connsiteY16424" fmla="*/ 1578597 h 2160250"/>
              <a:gd name="connsiteX16425" fmla="*/ 1482116 w 12194024"/>
              <a:gd name="connsiteY16425" fmla="*/ 1562956 h 2160250"/>
              <a:gd name="connsiteX16426" fmla="*/ 1497020 w 12194024"/>
              <a:gd name="connsiteY16426" fmla="*/ 1577998 h 2160250"/>
              <a:gd name="connsiteX16427" fmla="*/ 1482716 w 12194024"/>
              <a:gd name="connsiteY16427" fmla="*/ 1593777 h 2160250"/>
              <a:gd name="connsiteX16428" fmla="*/ 1591881 w 12194024"/>
              <a:gd name="connsiteY16428" fmla="*/ 1593777 h 2160250"/>
              <a:gd name="connsiteX16429" fmla="*/ 1574209 w 12194024"/>
              <a:gd name="connsiteY16429" fmla="*/ 1579105 h 2160250"/>
              <a:gd name="connsiteX16430" fmla="*/ 1590265 w 12194024"/>
              <a:gd name="connsiteY16430" fmla="*/ 1562956 h 2160250"/>
              <a:gd name="connsiteX16431" fmla="*/ 1605584 w 12194024"/>
              <a:gd name="connsiteY16431" fmla="*/ 1577536 h 2160250"/>
              <a:gd name="connsiteX16432" fmla="*/ 1591881 w 12194024"/>
              <a:gd name="connsiteY16432" fmla="*/ 1593777 h 2160250"/>
              <a:gd name="connsiteX16433" fmla="*/ 1809379 w 12194024"/>
              <a:gd name="connsiteY16433" fmla="*/ 1593777 h 2160250"/>
              <a:gd name="connsiteX16434" fmla="*/ 1791570 w 12194024"/>
              <a:gd name="connsiteY16434" fmla="*/ 1579289 h 2160250"/>
              <a:gd name="connsiteX16435" fmla="*/ 1807442 w 12194024"/>
              <a:gd name="connsiteY16435" fmla="*/ 1562956 h 2160250"/>
              <a:gd name="connsiteX16436" fmla="*/ 1822898 w 12194024"/>
              <a:gd name="connsiteY16436" fmla="*/ 1577351 h 2160250"/>
              <a:gd name="connsiteX16437" fmla="*/ 1809379 w 12194024"/>
              <a:gd name="connsiteY16437" fmla="*/ 1593777 h 2160250"/>
              <a:gd name="connsiteX16438" fmla="*/ 2025356 w 12194024"/>
              <a:gd name="connsiteY16438" fmla="*/ 1593777 h 2160250"/>
              <a:gd name="connsiteX16439" fmla="*/ 2008838 w 12194024"/>
              <a:gd name="connsiteY16439" fmla="*/ 1577905 h 2160250"/>
              <a:gd name="connsiteX16440" fmla="*/ 2026140 w 12194024"/>
              <a:gd name="connsiteY16440" fmla="*/ 1562956 h 2160250"/>
              <a:gd name="connsiteX16441" fmla="*/ 2040351 w 12194024"/>
              <a:gd name="connsiteY16441" fmla="*/ 1578690 h 2160250"/>
              <a:gd name="connsiteX16442" fmla="*/ 2025356 w 12194024"/>
              <a:gd name="connsiteY16442" fmla="*/ 1593777 h 2160250"/>
              <a:gd name="connsiteX16443" fmla="*/ 2134014 w 12194024"/>
              <a:gd name="connsiteY16443" fmla="*/ 1593777 h 2160250"/>
              <a:gd name="connsiteX16444" fmla="*/ 2117496 w 12194024"/>
              <a:gd name="connsiteY16444" fmla="*/ 1577905 h 2160250"/>
              <a:gd name="connsiteX16445" fmla="*/ 2134798 w 12194024"/>
              <a:gd name="connsiteY16445" fmla="*/ 1562956 h 2160250"/>
              <a:gd name="connsiteX16446" fmla="*/ 2149008 w 12194024"/>
              <a:gd name="connsiteY16446" fmla="*/ 1578690 h 2160250"/>
              <a:gd name="connsiteX16447" fmla="*/ 2134014 w 12194024"/>
              <a:gd name="connsiteY16447" fmla="*/ 1593777 h 2160250"/>
              <a:gd name="connsiteX16448" fmla="*/ 2242671 w 12194024"/>
              <a:gd name="connsiteY16448" fmla="*/ 1593777 h 2160250"/>
              <a:gd name="connsiteX16449" fmla="*/ 2226198 w 12194024"/>
              <a:gd name="connsiteY16449" fmla="*/ 1577905 h 2160250"/>
              <a:gd name="connsiteX16450" fmla="*/ 2241332 w 12194024"/>
              <a:gd name="connsiteY16450" fmla="*/ 1562910 h 2160250"/>
              <a:gd name="connsiteX16451" fmla="*/ 2257666 w 12194024"/>
              <a:gd name="connsiteY16451" fmla="*/ 1578736 h 2160250"/>
              <a:gd name="connsiteX16452" fmla="*/ 2242671 w 12194024"/>
              <a:gd name="connsiteY16452" fmla="*/ 1593777 h 2160250"/>
              <a:gd name="connsiteX16453" fmla="*/ 2351281 w 12194024"/>
              <a:gd name="connsiteY16453" fmla="*/ 1593777 h 2160250"/>
              <a:gd name="connsiteX16454" fmla="*/ 2334809 w 12194024"/>
              <a:gd name="connsiteY16454" fmla="*/ 1577905 h 2160250"/>
              <a:gd name="connsiteX16455" fmla="*/ 2352112 w 12194024"/>
              <a:gd name="connsiteY16455" fmla="*/ 1562956 h 2160250"/>
              <a:gd name="connsiteX16456" fmla="*/ 2366277 w 12194024"/>
              <a:gd name="connsiteY16456" fmla="*/ 1578690 h 2160250"/>
              <a:gd name="connsiteX16457" fmla="*/ 2351281 w 12194024"/>
              <a:gd name="connsiteY16457" fmla="*/ 1593777 h 2160250"/>
              <a:gd name="connsiteX16458" fmla="*/ 2460262 w 12194024"/>
              <a:gd name="connsiteY16458" fmla="*/ 1593777 h 2160250"/>
              <a:gd name="connsiteX16459" fmla="*/ 2443467 w 12194024"/>
              <a:gd name="connsiteY16459" fmla="*/ 1578182 h 2160250"/>
              <a:gd name="connsiteX16460" fmla="*/ 2460538 w 12194024"/>
              <a:gd name="connsiteY16460" fmla="*/ 1562956 h 2160250"/>
              <a:gd name="connsiteX16461" fmla="*/ 2475026 w 12194024"/>
              <a:gd name="connsiteY16461" fmla="*/ 1578413 h 2160250"/>
              <a:gd name="connsiteX16462" fmla="*/ 2460262 w 12194024"/>
              <a:gd name="connsiteY16462" fmla="*/ 1593777 h 2160250"/>
              <a:gd name="connsiteX16463" fmla="*/ 2895997 w 12194024"/>
              <a:gd name="connsiteY16463" fmla="*/ 1593777 h 2160250"/>
              <a:gd name="connsiteX16464" fmla="*/ 2878188 w 12194024"/>
              <a:gd name="connsiteY16464" fmla="*/ 1579289 h 2160250"/>
              <a:gd name="connsiteX16465" fmla="*/ 2894060 w 12194024"/>
              <a:gd name="connsiteY16465" fmla="*/ 1562956 h 2160250"/>
              <a:gd name="connsiteX16466" fmla="*/ 2909516 w 12194024"/>
              <a:gd name="connsiteY16466" fmla="*/ 1577351 h 2160250"/>
              <a:gd name="connsiteX16467" fmla="*/ 2895997 w 12194024"/>
              <a:gd name="connsiteY16467" fmla="*/ 1593777 h 2160250"/>
              <a:gd name="connsiteX16468" fmla="*/ 3220170 w 12194024"/>
              <a:gd name="connsiteY16468" fmla="*/ 1593777 h 2160250"/>
              <a:gd name="connsiteX16469" fmla="*/ 3204251 w 12194024"/>
              <a:gd name="connsiteY16469" fmla="*/ 1579566 h 2160250"/>
              <a:gd name="connsiteX16470" fmla="*/ 3219754 w 12194024"/>
              <a:gd name="connsiteY16470" fmla="*/ 1562864 h 2160250"/>
              <a:gd name="connsiteX16471" fmla="*/ 3235488 w 12194024"/>
              <a:gd name="connsiteY16471" fmla="*/ 1577028 h 2160250"/>
              <a:gd name="connsiteX16472" fmla="*/ 3220170 w 12194024"/>
              <a:gd name="connsiteY16472" fmla="*/ 1593777 h 2160250"/>
              <a:gd name="connsiteX16473" fmla="*/ 3547572 w 12194024"/>
              <a:gd name="connsiteY16473" fmla="*/ 1593777 h 2160250"/>
              <a:gd name="connsiteX16474" fmla="*/ 3530131 w 12194024"/>
              <a:gd name="connsiteY16474" fmla="*/ 1578828 h 2160250"/>
              <a:gd name="connsiteX16475" fmla="*/ 3546510 w 12194024"/>
              <a:gd name="connsiteY16475" fmla="*/ 1562956 h 2160250"/>
              <a:gd name="connsiteX16476" fmla="*/ 3561598 w 12194024"/>
              <a:gd name="connsiteY16476" fmla="*/ 1577766 h 2160250"/>
              <a:gd name="connsiteX16477" fmla="*/ 3547572 w 12194024"/>
              <a:gd name="connsiteY16477" fmla="*/ 1593777 h 2160250"/>
              <a:gd name="connsiteX16478" fmla="*/ 3763963 w 12194024"/>
              <a:gd name="connsiteY16478" fmla="*/ 1593777 h 2160250"/>
              <a:gd name="connsiteX16479" fmla="*/ 3747492 w 12194024"/>
              <a:gd name="connsiteY16479" fmla="*/ 1577905 h 2160250"/>
              <a:gd name="connsiteX16480" fmla="*/ 3762625 w 12194024"/>
              <a:gd name="connsiteY16480" fmla="*/ 1562910 h 2160250"/>
              <a:gd name="connsiteX16481" fmla="*/ 3778958 w 12194024"/>
              <a:gd name="connsiteY16481" fmla="*/ 1578736 h 2160250"/>
              <a:gd name="connsiteX16482" fmla="*/ 3763963 w 12194024"/>
              <a:gd name="connsiteY16482" fmla="*/ 1593777 h 2160250"/>
              <a:gd name="connsiteX16483" fmla="*/ 3872897 w 12194024"/>
              <a:gd name="connsiteY16483" fmla="*/ 1593777 h 2160250"/>
              <a:gd name="connsiteX16484" fmla="*/ 3856149 w 12194024"/>
              <a:gd name="connsiteY16484" fmla="*/ 1578136 h 2160250"/>
              <a:gd name="connsiteX16485" fmla="*/ 3871098 w 12194024"/>
              <a:gd name="connsiteY16485" fmla="*/ 1562910 h 2160250"/>
              <a:gd name="connsiteX16486" fmla="*/ 3887708 w 12194024"/>
              <a:gd name="connsiteY16486" fmla="*/ 1578505 h 2160250"/>
              <a:gd name="connsiteX16487" fmla="*/ 3872897 w 12194024"/>
              <a:gd name="connsiteY16487" fmla="*/ 1593777 h 2160250"/>
              <a:gd name="connsiteX16488" fmla="*/ 4090119 w 12194024"/>
              <a:gd name="connsiteY16488" fmla="*/ 1593777 h 2160250"/>
              <a:gd name="connsiteX16489" fmla="*/ 4073509 w 12194024"/>
              <a:gd name="connsiteY16489" fmla="*/ 1578043 h 2160250"/>
              <a:gd name="connsiteX16490" fmla="*/ 4088551 w 12194024"/>
              <a:gd name="connsiteY16490" fmla="*/ 1562910 h 2160250"/>
              <a:gd name="connsiteX16491" fmla="*/ 4105022 w 12194024"/>
              <a:gd name="connsiteY16491" fmla="*/ 1578597 h 2160250"/>
              <a:gd name="connsiteX16492" fmla="*/ 4090119 w 12194024"/>
              <a:gd name="connsiteY16492" fmla="*/ 1593777 h 2160250"/>
              <a:gd name="connsiteX16493" fmla="*/ 4415537 w 12194024"/>
              <a:gd name="connsiteY16493" fmla="*/ 1593777 h 2160250"/>
              <a:gd name="connsiteX16494" fmla="*/ 4399619 w 12194024"/>
              <a:gd name="connsiteY16494" fmla="*/ 1579566 h 2160250"/>
              <a:gd name="connsiteX16495" fmla="*/ 4415122 w 12194024"/>
              <a:gd name="connsiteY16495" fmla="*/ 1562864 h 2160250"/>
              <a:gd name="connsiteX16496" fmla="*/ 4430855 w 12194024"/>
              <a:gd name="connsiteY16496" fmla="*/ 1577028 h 2160250"/>
              <a:gd name="connsiteX16497" fmla="*/ 4415537 w 12194024"/>
              <a:gd name="connsiteY16497" fmla="*/ 1593777 h 2160250"/>
              <a:gd name="connsiteX16498" fmla="*/ 4523272 w 12194024"/>
              <a:gd name="connsiteY16498" fmla="*/ 1593777 h 2160250"/>
              <a:gd name="connsiteX16499" fmla="*/ 4508138 w 12194024"/>
              <a:gd name="connsiteY16499" fmla="*/ 1578643 h 2160250"/>
              <a:gd name="connsiteX16500" fmla="*/ 4524748 w 12194024"/>
              <a:gd name="connsiteY16500" fmla="*/ 1562910 h 2160250"/>
              <a:gd name="connsiteX16501" fmla="*/ 4539651 w 12194024"/>
              <a:gd name="connsiteY16501" fmla="*/ 1577951 h 2160250"/>
              <a:gd name="connsiteX16502" fmla="*/ 4523272 w 12194024"/>
              <a:gd name="connsiteY16502" fmla="*/ 1593777 h 2160250"/>
              <a:gd name="connsiteX16503" fmla="*/ 4959561 w 12194024"/>
              <a:gd name="connsiteY16503" fmla="*/ 1593777 h 2160250"/>
              <a:gd name="connsiteX16504" fmla="*/ 4942813 w 12194024"/>
              <a:gd name="connsiteY16504" fmla="*/ 1578136 h 2160250"/>
              <a:gd name="connsiteX16505" fmla="*/ 4957762 w 12194024"/>
              <a:gd name="connsiteY16505" fmla="*/ 1562910 h 2160250"/>
              <a:gd name="connsiteX16506" fmla="*/ 4974372 w 12194024"/>
              <a:gd name="connsiteY16506" fmla="*/ 1578505 h 2160250"/>
              <a:gd name="connsiteX16507" fmla="*/ 4959561 w 12194024"/>
              <a:gd name="connsiteY16507" fmla="*/ 1593777 h 2160250"/>
              <a:gd name="connsiteX16508" fmla="*/ 5177891 w 12194024"/>
              <a:gd name="connsiteY16508" fmla="*/ 1593777 h 2160250"/>
              <a:gd name="connsiteX16509" fmla="*/ 5160219 w 12194024"/>
              <a:gd name="connsiteY16509" fmla="*/ 1579105 h 2160250"/>
              <a:gd name="connsiteX16510" fmla="*/ 5176276 w 12194024"/>
              <a:gd name="connsiteY16510" fmla="*/ 1562956 h 2160250"/>
              <a:gd name="connsiteX16511" fmla="*/ 5191594 w 12194024"/>
              <a:gd name="connsiteY16511" fmla="*/ 1577536 h 2160250"/>
              <a:gd name="connsiteX16512" fmla="*/ 5177891 w 12194024"/>
              <a:gd name="connsiteY16512" fmla="*/ 1593777 h 2160250"/>
              <a:gd name="connsiteX16513" fmla="*/ 5502201 w 12194024"/>
              <a:gd name="connsiteY16513" fmla="*/ 1593777 h 2160250"/>
              <a:gd name="connsiteX16514" fmla="*/ 5486283 w 12194024"/>
              <a:gd name="connsiteY16514" fmla="*/ 1579566 h 2160250"/>
              <a:gd name="connsiteX16515" fmla="*/ 5501786 w 12194024"/>
              <a:gd name="connsiteY16515" fmla="*/ 1562864 h 2160250"/>
              <a:gd name="connsiteX16516" fmla="*/ 5517519 w 12194024"/>
              <a:gd name="connsiteY16516" fmla="*/ 1577028 h 2160250"/>
              <a:gd name="connsiteX16517" fmla="*/ 5502201 w 12194024"/>
              <a:gd name="connsiteY16517" fmla="*/ 1593777 h 2160250"/>
              <a:gd name="connsiteX16518" fmla="*/ 5611412 w 12194024"/>
              <a:gd name="connsiteY16518" fmla="*/ 1593777 h 2160250"/>
              <a:gd name="connsiteX16519" fmla="*/ 5594802 w 12194024"/>
              <a:gd name="connsiteY16519" fmla="*/ 1578043 h 2160250"/>
              <a:gd name="connsiteX16520" fmla="*/ 5609844 w 12194024"/>
              <a:gd name="connsiteY16520" fmla="*/ 1562910 h 2160250"/>
              <a:gd name="connsiteX16521" fmla="*/ 5626314 w 12194024"/>
              <a:gd name="connsiteY16521" fmla="*/ 1578597 h 2160250"/>
              <a:gd name="connsiteX16522" fmla="*/ 5611412 w 12194024"/>
              <a:gd name="connsiteY16522" fmla="*/ 1593777 h 2160250"/>
              <a:gd name="connsiteX16523" fmla="*/ 6046225 w 12194024"/>
              <a:gd name="connsiteY16523" fmla="*/ 1593777 h 2160250"/>
              <a:gd name="connsiteX16524" fmla="*/ 6029476 w 12194024"/>
              <a:gd name="connsiteY16524" fmla="*/ 1578136 h 2160250"/>
              <a:gd name="connsiteX16525" fmla="*/ 6044426 w 12194024"/>
              <a:gd name="connsiteY16525" fmla="*/ 1562910 h 2160250"/>
              <a:gd name="connsiteX16526" fmla="*/ 6061035 w 12194024"/>
              <a:gd name="connsiteY16526" fmla="*/ 1578505 h 2160250"/>
              <a:gd name="connsiteX16527" fmla="*/ 6046225 w 12194024"/>
              <a:gd name="connsiteY16527" fmla="*/ 1593777 h 2160250"/>
              <a:gd name="connsiteX16528" fmla="*/ 6150701 w 12194024"/>
              <a:gd name="connsiteY16528" fmla="*/ 1593777 h 2160250"/>
              <a:gd name="connsiteX16529" fmla="*/ 6132892 w 12194024"/>
              <a:gd name="connsiteY16529" fmla="*/ 1579335 h 2160250"/>
              <a:gd name="connsiteX16530" fmla="*/ 6148718 w 12194024"/>
              <a:gd name="connsiteY16530" fmla="*/ 1562956 h 2160250"/>
              <a:gd name="connsiteX16531" fmla="*/ 6164174 w 12194024"/>
              <a:gd name="connsiteY16531" fmla="*/ 1577351 h 2160250"/>
              <a:gd name="connsiteX16532" fmla="*/ 6150701 w 12194024"/>
              <a:gd name="connsiteY16532" fmla="*/ 1593777 h 2160250"/>
              <a:gd name="connsiteX16533" fmla="*/ 6583531 w 12194024"/>
              <a:gd name="connsiteY16533" fmla="*/ 1593777 h 2160250"/>
              <a:gd name="connsiteX16534" fmla="*/ 6567612 w 12194024"/>
              <a:gd name="connsiteY16534" fmla="*/ 1579566 h 2160250"/>
              <a:gd name="connsiteX16535" fmla="*/ 6583115 w 12194024"/>
              <a:gd name="connsiteY16535" fmla="*/ 1562864 h 2160250"/>
              <a:gd name="connsiteX16536" fmla="*/ 6598849 w 12194024"/>
              <a:gd name="connsiteY16536" fmla="*/ 1577028 h 2160250"/>
              <a:gd name="connsiteX16537" fmla="*/ 6583531 w 12194024"/>
              <a:gd name="connsiteY16537" fmla="*/ 1593777 h 2160250"/>
              <a:gd name="connsiteX16538" fmla="*/ 6692880 w 12194024"/>
              <a:gd name="connsiteY16538" fmla="*/ 1593777 h 2160250"/>
              <a:gd name="connsiteX16539" fmla="*/ 6676132 w 12194024"/>
              <a:gd name="connsiteY16539" fmla="*/ 1578136 h 2160250"/>
              <a:gd name="connsiteX16540" fmla="*/ 6691080 w 12194024"/>
              <a:gd name="connsiteY16540" fmla="*/ 1562910 h 2160250"/>
              <a:gd name="connsiteX16541" fmla="*/ 6707690 w 12194024"/>
              <a:gd name="connsiteY16541" fmla="*/ 1578505 h 2160250"/>
              <a:gd name="connsiteX16542" fmla="*/ 6692880 w 12194024"/>
              <a:gd name="connsiteY16542" fmla="*/ 1593777 h 2160250"/>
              <a:gd name="connsiteX16543" fmla="*/ 7018621 w 12194024"/>
              <a:gd name="connsiteY16543" fmla="*/ 1593777 h 2160250"/>
              <a:gd name="connsiteX16544" fmla="*/ 7002150 w 12194024"/>
              <a:gd name="connsiteY16544" fmla="*/ 1577905 h 2160250"/>
              <a:gd name="connsiteX16545" fmla="*/ 7017283 w 12194024"/>
              <a:gd name="connsiteY16545" fmla="*/ 1562910 h 2160250"/>
              <a:gd name="connsiteX16546" fmla="*/ 7033616 w 12194024"/>
              <a:gd name="connsiteY16546" fmla="*/ 1578736 h 2160250"/>
              <a:gd name="connsiteX16547" fmla="*/ 7018621 w 12194024"/>
              <a:gd name="connsiteY16547" fmla="*/ 1593777 h 2160250"/>
              <a:gd name="connsiteX16548" fmla="*/ 7346023 w 12194024"/>
              <a:gd name="connsiteY16548" fmla="*/ 1593777 h 2160250"/>
              <a:gd name="connsiteX16549" fmla="*/ 7328213 w 12194024"/>
              <a:gd name="connsiteY16549" fmla="*/ 1579289 h 2160250"/>
              <a:gd name="connsiteX16550" fmla="*/ 7344085 w 12194024"/>
              <a:gd name="connsiteY16550" fmla="*/ 1562956 h 2160250"/>
              <a:gd name="connsiteX16551" fmla="*/ 7359542 w 12194024"/>
              <a:gd name="connsiteY16551" fmla="*/ 1577351 h 2160250"/>
              <a:gd name="connsiteX16552" fmla="*/ 7346023 w 12194024"/>
              <a:gd name="connsiteY16552" fmla="*/ 1593777 h 2160250"/>
              <a:gd name="connsiteX16553" fmla="*/ 7452834 w 12194024"/>
              <a:gd name="connsiteY16553" fmla="*/ 1593777 h 2160250"/>
              <a:gd name="connsiteX16554" fmla="*/ 7436916 w 12194024"/>
              <a:gd name="connsiteY16554" fmla="*/ 1579566 h 2160250"/>
              <a:gd name="connsiteX16555" fmla="*/ 7452419 w 12194024"/>
              <a:gd name="connsiteY16555" fmla="*/ 1562864 h 2160250"/>
              <a:gd name="connsiteX16556" fmla="*/ 7468153 w 12194024"/>
              <a:gd name="connsiteY16556" fmla="*/ 1577028 h 2160250"/>
              <a:gd name="connsiteX16557" fmla="*/ 7452834 w 12194024"/>
              <a:gd name="connsiteY16557" fmla="*/ 1593777 h 2160250"/>
              <a:gd name="connsiteX16558" fmla="*/ 7562691 w 12194024"/>
              <a:gd name="connsiteY16558" fmla="*/ 1593777 h 2160250"/>
              <a:gd name="connsiteX16559" fmla="*/ 7545482 w 12194024"/>
              <a:gd name="connsiteY16559" fmla="*/ 1578597 h 2160250"/>
              <a:gd name="connsiteX16560" fmla="*/ 7562091 w 12194024"/>
              <a:gd name="connsiteY16560" fmla="*/ 1562956 h 2160250"/>
              <a:gd name="connsiteX16561" fmla="*/ 7576994 w 12194024"/>
              <a:gd name="connsiteY16561" fmla="*/ 1577998 h 2160250"/>
              <a:gd name="connsiteX16562" fmla="*/ 7562691 w 12194024"/>
              <a:gd name="connsiteY16562" fmla="*/ 1593777 h 2160250"/>
              <a:gd name="connsiteX16563" fmla="*/ 7671855 w 12194024"/>
              <a:gd name="connsiteY16563" fmla="*/ 1593777 h 2160250"/>
              <a:gd name="connsiteX16564" fmla="*/ 7654185 w 12194024"/>
              <a:gd name="connsiteY16564" fmla="*/ 1579105 h 2160250"/>
              <a:gd name="connsiteX16565" fmla="*/ 7670241 w 12194024"/>
              <a:gd name="connsiteY16565" fmla="*/ 1562956 h 2160250"/>
              <a:gd name="connsiteX16566" fmla="*/ 7685559 w 12194024"/>
              <a:gd name="connsiteY16566" fmla="*/ 1577536 h 2160250"/>
              <a:gd name="connsiteX16567" fmla="*/ 7671855 w 12194024"/>
              <a:gd name="connsiteY16567" fmla="*/ 1593777 h 2160250"/>
              <a:gd name="connsiteX16568" fmla="*/ 7889354 w 12194024"/>
              <a:gd name="connsiteY16568" fmla="*/ 1593777 h 2160250"/>
              <a:gd name="connsiteX16569" fmla="*/ 7871545 w 12194024"/>
              <a:gd name="connsiteY16569" fmla="*/ 1579289 h 2160250"/>
              <a:gd name="connsiteX16570" fmla="*/ 7887416 w 12194024"/>
              <a:gd name="connsiteY16570" fmla="*/ 1562956 h 2160250"/>
              <a:gd name="connsiteX16571" fmla="*/ 7902873 w 12194024"/>
              <a:gd name="connsiteY16571" fmla="*/ 1577351 h 2160250"/>
              <a:gd name="connsiteX16572" fmla="*/ 7889354 w 12194024"/>
              <a:gd name="connsiteY16572" fmla="*/ 1593777 h 2160250"/>
              <a:gd name="connsiteX16573" fmla="*/ 8105331 w 12194024"/>
              <a:gd name="connsiteY16573" fmla="*/ 1593777 h 2160250"/>
              <a:gd name="connsiteX16574" fmla="*/ 8088813 w 12194024"/>
              <a:gd name="connsiteY16574" fmla="*/ 1577905 h 2160250"/>
              <a:gd name="connsiteX16575" fmla="*/ 8106115 w 12194024"/>
              <a:gd name="connsiteY16575" fmla="*/ 1562956 h 2160250"/>
              <a:gd name="connsiteX16576" fmla="*/ 8120327 w 12194024"/>
              <a:gd name="connsiteY16576" fmla="*/ 1578690 h 2160250"/>
              <a:gd name="connsiteX16577" fmla="*/ 8105331 w 12194024"/>
              <a:gd name="connsiteY16577" fmla="*/ 1593777 h 2160250"/>
              <a:gd name="connsiteX16578" fmla="*/ 8213988 w 12194024"/>
              <a:gd name="connsiteY16578" fmla="*/ 1593777 h 2160250"/>
              <a:gd name="connsiteX16579" fmla="*/ 8197470 w 12194024"/>
              <a:gd name="connsiteY16579" fmla="*/ 1577905 h 2160250"/>
              <a:gd name="connsiteX16580" fmla="*/ 8214773 w 12194024"/>
              <a:gd name="connsiteY16580" fmla="*/ 1562956 h 2160250"/>
              <a:gd name="connsiteX16581" fmla="*/ 8228983 w 12194024"/>
              <a:gd name="connsiteY16581" fmla="*/ 1578690 h 2160250"/>
              <a:gd name="connsiteX16582" fmla="*/ 8213988 w 12194024"/>
              <a:gd name="connsiteY16582" fmla="*/ 1593777 h 2160250"/>
              <a:gd name="connsiteX16583" fmla="*/ 8322645 w 12194024"/>
              <a:gd name="connsiteY16583" fmla="*/ 1593777 h 2160250"/>
              <a:gd name="connsiteX16584" fmla="*/ 8306173 w 12194024"/>
              <a:gd name="connsiteY16584" fmla="*/ 1577905 h 2160250"/>
              <a:gd name="connsiteX16585" fmla="*/ 8321307 w 12194024"/>
              <a:gd name="connsiteY16585" fmla="*/ 1562910 h 2160250"/>
              <a:gd name="connsiteX16586" fmla="*/ 8337640 w 12194024"/>
              <a:gd name="connsiteY16586" fmla="*/ 1578736 h 2160250"/>
              <a:gd name="connsiteX16587" fmla="*/ 8322645 w 12194024"/>
              <a:gd name="connsiteY16587" fmla="*/ 1593777 h 2160250"/>
              <a:gd name="connsiteX16588" fmla="*/ 8431257 w 12194024"/>
              <a:gd name="connsiteY16588" fmla="*/ 1593777 h 2160250"/>
              <a:gd name="connsiteX16589" fmla="*/ 8414785 w 12194024"/>
              <a:gd name="connsiteY16589" fmla="*/ 1577905 h 2160250"/>
              <a:gd name="connsiteX16590" fmla="*/ 8432087 w 12194024"/>
              <a:gd name="connsiteY16590" fmla="*/ 1562956 h 2160250"/>
              <a:gd name="connsiteX16591" fmla="*/ 8446251 w 12194024"/>
              <a:gd name="connsiteY16591" fmla="*/ 1578690 h 2160250"/>
              <a:gd name="connsiteX16592" fmla="*/ 8431257 w 12194024"/>
              <a:gd name="connsiteY16592" fmla="*/ 1593777 h 2160250"/>
              <a:gd name="connsiteX16593" fmla="*/ 8540237 w 12194024"/>
              <a:gd name="connsiteY16593" fmla="*/ 1593777 h 2160250"/>
              <a:gd name="connsiteX16594" fmla="*/ 8523441 w 12194024"/>
              <a:gd name="connsiteY16594" fmla="*/ 1578182 h 2160250"/>
              <a:gd name="connsiteX16595" fmla="*/ 8540514 w 12194024"/>
              <a:gd name="connsiteY16595" fmla="*/ 1562956 h 2160250"/>
              <a:gd name="connsiteX16596" fmla="*/ 8555001 w 12194024"/>
              <a:gd name="connsiteY16596" fmla="*/ 1578413 h 2160250"/>
              <a:gd name="connsiteX16597" fmla="*/ 8540237 w 12194024"/>
              <a:gd name="connsiteY16597" fmla="*/ 1593777 h 2160250"/>
              <a:gd name="connsiteX16598" fmla="*/ 8975972 w 12194024"/>
              <a:gd name="connsiteY16598" fmla="*/ 1593777 h 2160250"/>
              <a:gd name="connsiteX16599" fmla="*/ 8958163 w 12194024"/>
              <a:gd name="connsiteY16599" fmla="*/ 1579289 h 2160250"/>
              <a:gd name="connsiteX16600" fmla="*/ 8974034 w 12194024"/>
              <a:gd name="connsiteY16600" fmla="*/ 1562956 h 2160250"/>
              <a:gd name="connsiteX16601" fmla="*/ 8989491 w 12194024"/>
              <a:gd name="connsiteY16601" fmla="*/ 1577351 h 2160250"/>
              <a:gd name="connsiteX16602" fmla="*/ 8975972 w 12194024"/>
              <a:gd name="connsiteY16602" fmla="*/ 1593777 h 2160250"/>
              <a:gd name="connsiteX16603" fmla="*/ 9300145 w 12194024"/>
              <a:gd name="connsiteY16603" fmla="*/ 1593777 h 2160250"/>
              <a:gd name="connsiteX16604" fmla="*/ 9284227 w 12194024"/>
              <a:gd name="connsiteY16604" fmla="*/ 1579566 h 2160250"/>
              <a:gd name="connsiteX16605" fmla="*/ 9299730 w 12194024"/>
              <a:gd name="connsiteY16605" fmla="*/ 1562864 h 2160250"/>
              <a:gd name="connsiteX16606" fmla="*/ 9315463 w 12194024"/>
              <a:gd name="connsiteY16606" fmla="*/ 1577028 h 2160250"/>
              <a:gd name="connsiteX16607" fmla="*/ 9300145 w 12194024"/>
              <a:gd name="connsiteY16607" fmla="*/ 1593777 h 2160250"/>
              <a:gd name="connsiteX16608" fmla="*/ 9627547 w 12194024"/>
              <a:gd name="connsiteY16608" fmla="*/ 1593777 h 2160250"/>
              <a:gd name="connsiteX16609" fmla="*/ 9610106 w 12194024"/>
              <a:gd name="connsiteY16609" fmla="*/ 1578828 h 2160250"/>
              <a:gd name="connsiteX16610" fmla="*/ 9626485 w 12194024"/>
              <a:gd name="connsiteY16610" fmla="*/ 1562956 h 2160250"/>
              <a:gd name="connsiteX16611" fmla="*/ 9641573 w 12194024"/>
              <a:gd name="connsiteY16611" fmla="*/ 1577767 h 2160250"/>
              <a:gd name="connsiteX16612" fmla="*/ 9627547 w 12194024"/>
              <a:gd name="connsiteY16612" fmla="*/ 1593777 h 2160250"/>
              <a:gd name="connsiteX16613" fmla="*/ 9843937 w 12194024"/>
              <a:gd name="connsiteY16613" fmla="*/ 1593777 h 2160250"/>
              <a:gd name="connsiteX16614" fmla="*/ 9827466 w 12194024"/>
              <a:gd name="connsiteY16614" fmla="*/ 1577905 h 2160250"/>
              <a:gd name="connsiteX16615" fmla="*/ 9842600 w 12194024"/>
              <a:gd name="connsiteY16615" fmla="*/ 1562910 h 2160250"/>
              <a:gd name="connsiteX16616" fmla="*/ 9858933 w 12194024"/>
              <a:gd name="connsiteY16616" fmla="*/ 1578736 h 2160250"/>
              <a:gd name="connsiteX16617" fmla="*/ 9843937 w 12194024"/>
              <a:gd name="connsiteY16617" fmla="*/ 1593777 h 2160250"/>
              <a:gd name="connsiteX16618" fmla="*/ 9952872 w 12194024"/>
              <a:gd name="connsiteY16618" fmla="*/ 1593777 h 2160250"/>
              <a:gd name="connsiteX16619" fmla="*/ 9936124 w 12194024"/>
              <a:gd name="connsiteY16619" fmla="*/ 1578136 h 2160250"/>
              <a:gd name="connsiteX16620" fmla="*/ 9951072 w 12194024"/>
              <a:gd name="connsiteY16620" fmla="*/ 1562910 h 2160250"/>
              <a:gd name="connsiteX16621" fmla="*/ 9967683 w 12194024"/>
              <a:gd name="connsiteY16621" fmla="*/ 1578505 h 2160250"/>
              <a:gd name="connsiteX16622" fmla="*/ 9952872 w 12194024"/>
              <a:gd name="connsiteY16622" fmla="*/ 1593777 h 2160250"/>
              <a:gd name="connsiteX16623" fmla="*/ 10170094 w 12194024"/>
              <a:gd name="connsiteY16623" fmla="*/ 1593777 h 2160250"/>
              <a:gd name="connsiteX16624" fmla="*/ 10153485 w 12194024"/>
              <a:gd name="connsiteY16624" fmla="*/ 1578043 h 2160250"/>
              <a:gd name="connsiteX16625" fmla="*/ 10168526 w 12194024"/>
              <a:gd name="connsiteY16625" fmla="*/ 1562910 h 2160250"/>
              <a:gd name="connsiteX16626" fmla="*/ 10184997 w 12194024"/>
              <a:gd name="connsiteY16626" fmla="*/ 1578597 h 2160250"/>
              <a:gd name="connsiteX16627" fmla="*/ 10170094 w 12194024"/>
              <a:gd name="connsiteY16627" fmla="*/ 1593777 h 2160250"/>
              <a:gd name="connsiteX16628" fmla="*/ 10495513 w 12194024"/>
              <a:gd name="connsiteY16628" fmla="*/ 1593777 h 2160250"/>
              <a:gd name="connsiteX16629" fmla="*/ 10479593 w 12194024"/>
              <a:gd name="connsiteY16629" fmla="*/ 1579566 h 2160250"/>
              <a:gd name="connsiteX16630" fmla="*/ 10495097 w 12194024"/>
              <a:gd name="connsiteY16630" fmla="*/ 1562864 h 2160250"/>
              <a:gd name="connsiteX16631" fmla="*/ 10510830 w 12194024"/>
              <a:gd name="connsiteY16631" fmla="*/ 1577028 h 2160250"/>
              <a:gd name="connsiteX16632" fmla="*/ 10495513 w 12194024"/>
              <a:gd name="connsiteY16632" fmla="*/ 1593777 h 2160250"/>
              <a:gd name="connsiteX16633" fmla="*/ 10603246 w 12194024"/>
              <a:gd name="connsiteY16633" fmla="*/ 1593777 h 2160250"/>
              <a:gd name="connsiteX16634" fmla="*/ 10588112 w 12194024"/>
              <a:gd name="connsiteY16634" fmla="*/ 1578644 h 2160250"/>
              <a:gd name="connsiteX16635" fmla="*/ 10604723 w 12194024"/>
              <a:gd name="connsiteY16635" fmla="*/ 1562910 h 2160250"/>
              <a:gd name="connsiteX16636" fmla="*/ 10619626 w 12194024"/>
              <a:gd name="connsiteY16636" fmla="*/ 1577952 h 2160250"/>
              <a:gd name="connsiteX16637" fmla="*/ 10603246 w 12194024"/>
              <a:gd name="connsiteY16637" fmla="*/ 1593777 h 2160250"/>
              <a:gd name="connsiteX16638" fmla="*/ 11039536 w 12194024"/>
              <a:gd name="connsiteY16638" fmla="*/ 1593777 h 2160250"/>
              <a:gd name="connsiteX16639" fmla="*/ 11022788 w 12194024"/>
              <a:gd name="connsiteY16639" fmla="*/ 1578136 h 2160250"/>
              <a:gd name="connsiteX16640" fmla="*/ 11037737 w 12194024"/>
              <a:gd name="connsiteY16640" fmla="*/ 1562910 h 2160250"/>
              <a:gd name="connsiteX16641" fmla="*/ 11054346 w 12194024"/>
              <a:gd name="connsiteY16641" fmla="*/ 1578505 h 2160250"/>
              <a:gd name="connsiteX16642" fmla="*/ 11039536 w 12194024"/>
              <a:gd name="connsiteY16642" fmla="*/ 1593777 h 2160250"/>
              <a:gd name="connsiteX16643" fmla="*/ 11257865 w 12194024"/>
              <a:gd name="connsiteY16643" fmla="*/ 1593777 h 2160250"/>
              <a:gd name="connsiteX16644" fmla="*/ 11240194 w 12194024"/>
              <a:gd name="connsiteY16644" fmla="*/ 1579105 h 2160250"/>
              <a:gd name="connsiteX16645" fmla="*/ 11256251 w 12194024"/>
              <a:gd name="connsiteY16645" fmla="*/ 1562956 h 2160250"/>
              <a:gd name="connsiteX16646" fmla="*/ 11271569 w 12194024"/>
              <a:gd name="connsiteY16646" fmla="*/ 1577536 h 2160250"/>
              <a:gd name="connsiteX16647" fmla="*/ 11257865 w 12194024"/>
              <a:gd name="connsiteY16647" fmla="*/ 1593777 h 2160250"/>
              <a:gd name="connsiteX16648" fmla="*/ 11582176 w 12194024"/>
              <a:gd name="connsiteY16648" fmla="*/ 1593777 h 2160250"/>
              <a:gd name="connsiteX16649" fmla="*/ 11566258 w 12194024"/>
              <a:gd name="connsiteY16649" fmla="*/ 1579566 h 2160250"/>
              <a:gd name="connsiteX16650" fmla="*/ 11581761 w 12194024"/>
              <a:gd name="connsiteY16650" fmla="*/ 1562864 h 2160250"/>
              <a:gd name="connsiteX16651" fmla="*/ 11597495 w 12194024"/>
              <a:gd name="connsiteY16651" fmla="*/ 1577028 h 2160250"/>
              <a:gd name="connsiteX16652" fmla="*/ 11582176 w 12194024"/>
              <a:gd name="connsiteY16652" fmla="*/ 1593777 h 2160250"/>
              <a:gd name="connsiteX16653" fmla="*/ 11691387 w 12194024"/>
              <a:gd name="connsiteY16653" fmla="*/ 1593777 h 2160250"/>
              <a:gd name="connsiteX16654" fmla="*/ 11674777 w 12194024"/>
              <a:gd name="connsiteY16654" fmla="*/ 1578043 h 2160250"/>
              <a:gd name="connsiteX16655" fmla="*/ 11689818 w 12194024"/>
              <a:gd name="connsiteY16655" fmla="*/ 1562910 h 2160250"/>
              <a:gd name="connsiteX16656" fmla="*/ 11706289 w 12194024"/>
              <a:gd name="connsiteY16656" fmla="*/ 1578597 h 2160250"/>
              <a:gd name="connsiteX16657" fmla="*/ 11691387 w 12194024"/>
              <a:gd name="connsiteY16657" fmla="*/ 1593777 h 2160250"/>
              <a:gd name="connsiteX16658" fmla="*/ 12126200 w 12194024"/>
              <a:gd name="connsiteY16658" fmla="*/ 1593777 h 2160250"/>
              <a:gd name="connsiteX16659" fmla="*/ 12109451 w 12194024"/>
              <a:gd name="connsiteY16659" fmla="*/ 1578136 h 2160250"/>
              <a:gd name="connsiteX16660" fmla="*/ 12124401 w 12194024"/>
              <a:gd name="connsiteY16660" fmla="*/ 1562910 h 2160250"/>
              <a:gd name="connsiteX16661" fmla="*/ 12141010 w 12194024"/>
              <a:gd name="connsiteY16661" fmla="*/ 1578505 h 2160250"/>
              <a:gd name="connsiteX16662" fmla="*/ 12126200 w 12194024"/>
              <a:gd name="connsiteY16662" fmla="*/ 1593777 h 2160250"/>
              <a:gd name="connsiteX16663" fmla="*/ 176385 w 12194024"/>
              <a:gd name="connsiteY16663" fmla="*/ 1593823 h 2160250"/>
              <a:gd name="connsiteX16664" fmla="*/ 161436 w 12194024"/>
              <a:gd name="connsiteY16664" fmla="*/ 1578459 h 2160250"/>
              <a:gd name="connsiteX16665" fmla="*/ 178323 w 12194024"/>
              <a:gd name="connsiteY16665" fmla="*/ 1562956 h 2160250"/>
              <a:gd name="connsiteX16666" fmla="*/ 193041 w 12194024"/>
              <a:gd name="connsiteY16666" fmla="*/ 1578228 h 2160250"/>
              <a:gd name="connsiteX16667" fmla="*/ 176385 w 12194024"/>
              <a:gd name="connsiteY16667" fmla="*/ 1593823 h 2160250"/>
              <a:gd name="connsiteX16668" fmla="*/ 286934 w 12194024"/>
              <a:gd name="connsiteY16668" fmla="*/ 1593823 h 2160250"/>
              <a:gd name="connsiteX16669" fmla="*/ 270184 w 12194024"/>
              <a:gd name="connsiteY16669" fmla="*/ 1578182 h 2160250"/>
              <a:gd name="connsiteX16670" fmla="*/ 285134 w 12194024"/>
              <a:gd name="connsiteY16670" fmla="*/ 1562956 h 2160250"/>
              <a:gd name="connsiteX16671" fmla="*/ 301744 w 12194024"/>
              <a:gd name="connsiteY16671" fmla="*/ 1578505 h 2160250"/>
              <a:gd name="connsiteX16672" fmla="*/ 286934 w 12194024"/>
              <a:gd name="connsiteY16672" fmla="*/ 1593823 h 2160250"/>
              <a:gd name="connsiteX16673" fmla="*/ 394944 w 12194024"/>
              <a:gd name="connsiteY16673" fmla="*/ 1593823 h 2160250"/>
              <a:gd name="connsiteX16674" fmla="*/ 378934 w 12194024"/>
              <a:gd name="connsiteY16674" fmla="*/ 1577490 h 2160250"/>
              <a:gd name="connsiteX16675" fmla="*/ 396606 w 12194024"/>
              <a:gd name="connsiteY16675" fmla="*/ 1563002 h 2160250"/>
              <a:gd name="connsiteX16676" fmla="*/ 410309 w 12194024"/>
              <a:gd name="connsiteY16676" fmla="*/ 1579197 h 2160250"/>
              <a:gd name="connsiteX16677" fmla="*/ 394944 w 12194024"/>
              <a:gd name="connsiteY16677" fmla="*/ 1593823 h 2160250"/>
              <a:gd name="connsiteX16678" fmla="*/ 721100 w 12194024"/>
              <a:gd name="connsiteY16678" fmla="*/ 1593823 h 2160250"/>
              <a:gd name="connsiteX16679" fmla="*/ 704860 w 12194024"/>
              <a:gd name="connsiteY16679" fmla="*/ 1577721 h 2160250"/>
              <a:gd name="connsiteX16680" fmla="*/ 720224 w 12194024"/>
              <a:gd name="connsiteY16680" fmla="*/ 1562956 h 2160250"/>
              <a:gd name="connsiteX16681" fmla="*/ 736142 w 12194024"/>
              <a:gd name="connsiteY16681" fmla="*/ 1576844 h 2160250"/>
              <a:gd name="connsiteX16682" fmla="*/ 721100 w 12194024"/>
              <a:gd name="connsiteY16682" fmla="*/ 1593823 h 2160250"/>
              <a:gd name="connsiteX16683" fmla="*/ 830265 w 12194024"/>
              <a:gd name="connsiteY16683" fmla="*/ 1593823 h 2160250"/>
              <a:gd name="connsiteX16684" fmla="*/ 813517 w 12194024"/>
              <a:gd name="connsiteY16684" fmla="*/ 1578182 h 2160250"/>
              <a:gd name="connsiteX16685" fmla="*/ 828466 w 12194024"/>
              <a:gd name="connsiteY16685" fmla="*/ 1562956 h 2160250"/>
              <a:gd name="connsiteX16686" fmla="*/ 845075 w 12194024"/>
              <a:gd name="connsiteY16686" fmla="*/ 1578505 h 2160250"/>
              <a:gd name="connsiteX16687" fmla="*/ 830265 w 12194024"/>
              <a:gd name="connsiteY16687" fmla="*/ 1593823 h 2160250"/>
              <a:gd name="connsiteX16688" fmla="*/ 1698138 w 12194024"/>
              <a:gd name="connsiteY16688" fmla="*/ 1593823 h 2160250"/>
              <a:gd name="connsiteX16689" fmla="*/ 1682821 w 12194024"/>
              <a:gd name="connsiteY16689" fmla="*/ 1578874 h 2160250"/>
              <a:gd name="connsiteX16690" fmla="*/ 1699199 w 12194024"/>
              <a:gd name="connsiteY16690" fmla="*/ 1562956 h 2160250"/>
              <a:gd name="connsiteX16691" fmla="*/ 1714287 w 12194024"/>
              <a:gd name="connsiteY16691" fmla="*/ 1577813 h 2160250"/>
              <a:gd name="connsiteX16692" fmla="*/ 1698138 w 12194024"/>
              <a:gd name="connsiteY16692" fmla="*/ 1593823 h 2160250"/>
              <a:gd name="connsiteX16693" fmla="*/ 1916468 w 12194024"/>
              <a:gd name="connsiteY16693" fmla="*/ 1593823 h 2160250"/>
              <a:gd name="connsiteX16694" fmla="*/ 1900228 w 12194024"/>
              <a:gd name="connsiteY16694" fmla="*/ 1577721 h 2160250"/>
              <a:gd name="connsiteX16695" fmla="*/ 1915592 w 12194024"/>
              <a:gd name="connsiteY16695" fmla="*/ 1562956 h 2160250"/>
              <a:gd name="connsiteX16696" fmla="*/ 1931509 w 12194024"/>
              <a:gd name="connsiteY16696" fmla="*/ 1576844 h 2160250"/>
              <a:gd name="connsiteX16697" fmla="*/ 1916468 w 12194024"/>
              <a:gd name="connsiteY16697" fmla="*/ 1593823 h 2160250"/>
              <a:gd name="connsiteX16698" fmla="*/ 2567857 w 12194024"/>
              <a:gd name="connsiteY16698" fmla="*/ 1593823 h 2160250"/>
              <a:gd name="connsiteX16699" fmla="*/ 2552308 w 12194024"/>
              <a:gd name="connsiteY16699" fmla="*/ 1577121 h 2160250"/>
              <a:gd name="connsiteX16700" fmla="*/ 2568180 w 12194024"/>
              <a:gd name="connsiteY16700" fmla="*/ 1562956 h 2160250"/>
              <a:gd name="connsiteX16701" fmla="*/ 2583544 w 12194024"/>
              <a:gd name="connsiteY16701" fmla="*/ 1579566 h 2160250"/>
              <a:gd name="connsiteX16702" fmla="*/ 2567857 w 12194024"/>
              <a:gd name="connsiteY16702" fmla="*/ 1593823 h 2160250"/>
              <a:gd name="connsiteX16703" fmla="*/ 2675730 w 12194024"/>
              <a:gd name="connsiteY16703" fmla="*/ 1593823 h 2160250"/>
              <a:gd name="connsiteX16704" fmla="*/ 2660782 w 12194024"/>
              <a:gd name="connsiteY16704" fmla="*/ 1578459 h 2160250"/>
              <a:gd name="connsiteX16705" fmla="*/ 2677668 w 12194024"/>
              <a:gd name="connsiteY16705" fmla="*/ 1562956 h 2160250"/>
              <a:gd name="connsiteX16706" fmla="*/ 2692386 w 12194024"/>
              <a:gd name="connsiteY16706" fmla="*/ 1578228 h 2160250"/>
              <a:gd name="connsiteX16707" fmla="*/ 2675730 w 12194024"/>
              <a:gd name="connsiteY16707" fmla="*/ 1593823 h 2160250"/>
              <a:gd name="connsiteX16708" fmla="*/ 2785079 w 12194024"/>
              <a:gd name="connsiteY16708" fmla="*/ 1593823 h 2160250"/>
              <a:gd name="connsiteX16709" fmla="*/ 2769623 w 12194024"/>
              <a:gd name="connsiteY16709" fmla="*/ 1577028 h 2160250"/>
              <a:gd name="connsiteX16710" fmla="*/ 2785587 w 12194024"/>
              <a:gd name="connsiteY16710" fmla="*/ 1562956 h 2160250"/>
              <a:gd name="connsiteX16711" fmla="*/ 2800858 w 12194024"/>
              <a:gd name="connsiteY16711" fmla="*/ 1579658 h 2160250"/>
              <a:gd name="connsiteX16712" fmla="*/ 2785079 w 12194024"/>
              <a:gd name="connsiteY16712" fmla="*/ 1593823 h 2160250"/>
              <a:gd name="connsiteX16713" fmla="*/ 3003594 w 12194024"/>
              <a:gd name="connsiteY16713" fmla="*/ 1593823 h 2160250"/>
              <a:gd name="connsiteX16714" fmla="*/ 2986845 w 12194024"/>
              <a:gd name="connsiteY16714" fmla="*/ 1578182 h 2160250"/>
              <a:gd name="connsiteX16715" fmla="*/ 3001794 w 12194024"/>
              <a:gd name="connsiteY16715" fmla="*/ 1562956 h 2160250"/>
              <a:gd name="connsiteX16716" fmla="*/ 3018404 w 12194024"/>
              <a:gd name="connsiteY16716" fmla="*/ 1578505 h 2160250"/>
              <a:gd name="connsiteX16717" fmla="*/ 3003594 w 12194024"/>
              <a:gd name="connsiteY16717" fmla="*/ 1593823 h 2160250"/>
              <a:gd name="connsiteX16718" fmla="*/ 3111190 w 12194024"/>
              <a:gd name="connsiteY16718" fmla="*/ 1593823 h 2160250"/>
              <a:gd name="connsiteX16719" fmla="*/ 3095594 w 12194024"/>
              <a:gd name="connsiteY16719" fmla="*/ 1577121 h 2160250"/>
              <a:gd name="connsiteX16720" fmla="*/ 3111467 w 12194024"/>
              <a:gd name="connsiteY16720" fmla="*/ 1562956 h 2160250"/>
              <a:gd name="connsiteX16721" fmla="*/ 3126877 w 12194024"/>
              <a:gd name="connsiteY16721" fmla="*/ 1579520 h 2160250"/>
              <a:gd name="connsiteX16722" fmla="*/ 3111190 w 12194024"/>
              <a:gd name="connsiteY16722" fmla="*/ 1593823 h 2160250"/>
              <a:gd name="connsiteX16723" fmla="*/ 3328135 w 12194024"/>
              <a:gd name="connsiteY16723" fmla="*/ 1593823 h 2160250"/>
              <a:gd name="connsiteX16724" fmla="*/ 3312816 w 12194024"/>
              <a:gd name="connsiteY16724" fmla="*/ 1578874 h 2160250"/>
              <a:gd name="connsiteX16725" fmla="*/ 3329196 w 12194024"/>
              <a:gd name="connsiteY16725" fmla="*/ 1562956 h 2160250"/>
              <a:gd name="connsiteX16726" fmla="*/ 3344284 w 12194024"/>
              <a:gd name="connsiteY16726" fmla="*/ 1577813 h 2160250"/>
              <a:gd name="connsiteX16727" fmla="*/ 3328135 w 12194024"/>
              <a:gd name="connsiteY16727" fmla="*/ 1593823 h 2160250"/>
              <a:gd name="connsiteX16728" fmla="*/ 3437576 w 12194024"/>
              <a:gd name="connsiteY16728" fmla="*/ 1593823 h 2160250"/>
              <a:gd name="connsiteX16729" fmla="*/ 3421566 w 12194024"/>
              <a:gd name="connsiteY16729" fmla="*/ 1577490 h 2160250"/>
              <a:gd name="connsiteX16730" fmla="*/ 3439237 w 12194024"/>
              <a:gd name="connsiteY16730" fmla="*/ 1563002 h 2160250"/>
              <a:gd name="connsiteX16731" fmla="*/ 3452941 w 12194024"/>
              <a:gd name="connsiteY16731" fmla="*/ 1579197 h 2160250"/>
              <a:gd name="connsiteX16732" fmla="*/ 3437576 w 12194024"/>
              <a:gd name="connsiteY16732" fmla="*/ 1593823 h 2160250"/>
              <a:gd name="connsiteX16733" fmla="*/ 3654383 w 12194024"/>
              <a:gd name="connsiteY16733" fmla="*/ 1593823 h 2160250"/>
              <a:gd name="connsiteX16734" fmla="*/ 3638927 w 12194024"/>
              <a:gd name="connsiteY16734" fmla="*/ 1577028 h 2160250"/>
              <a:gd name="connsiteX16735" fmla="*/ 3654890 w 12194024"/>
              <a:gd name="connsiteY16735" fmla="*/ 1562956 h 2160250"/>
              <a:gd name="connsiteX16736" fmla="*/ 3670163 w 12194024"/>
              <a:gd name="connsiteY16736" fmla="*/ 1579658 h 2160250"/>
              <a:gd name="connsiteX16737" fmla="*/ 3654383 w 12194024"/>
              <a:gd name="connsiteY16737" fmla="*/ 1593823 h 2160250"/>
              <a:gd name="connsiteX16738" fmla="*/ 3980308 w 12194024"/>
              <a:gd name="connsiteY16738" fmla="*/ 1593823 h 2160250"/>
              <a:gd name="connsiteX16739" fmla="*/ 3964852 w 12194024"/>
              <a:gd name="connsiteY16739" fmla="*/ 1579059 h 2160250"/>
              <a:gd name="connsiteX16740" fmla="*/ 3980955 w 12194024"/>
              <a:gd name="connsiteY16740" fmla="*/ 1562956 h 2160250"/>
              <a:gd name="connsiteX16741" fmla="*/ 3996227 w 12194024"/>
              <a:gd name="connsiteY16741" fmla="*/ 1577628 h 2160250"/>
              <a:gd name="connsiteX16742" fmla="*/ 3980308 w 12194024"/>
              <a:gd name="connsiteY16742" fmla="*/ 1593823 h 2160250"/>
              <a:gd name="connsiteX16743" fmla="*/ 4198454 w 12194024"/>
              <a:gd name="connsiteY16743" fmla="*/ 1593823 h 2160250"/>
              <a:gd name="connsiteX16744" fmla="*/ 4182212 w 12194024"/>
              <a:gd name="connsiteY16744" fmla="*/ 1577721 h 2160250"/>
              <a:gd name="connsiteX16745" fmla="*/ 4197577 w 12194024"/>
              <a:gd name="connsiteY16745" fmla="*/ 1562956 h 2160250"/>
              <a:gd name="connsiteX16746" fmla="*/ 4213495 w 12194024"/>
              <a:gd name="connsiteY16746" fmla="*/ 1576844 h 2160250"/>
              <a:gd name="connsiteX16747" fmla="*/ 4198454 w 12194024"/>
              <a:gd name="connsiteY16747" fmla="*/ 1593823 h 2160250"/>
              <a:gd name="connsiteX16748" fmla="*/ 4306511 w 12194024"/>
              <a:gd name="connsiteY16748" fmla="*/ 1593823 h 2160250"/>
              <a:gd name="connsiteX16749" fmla="*/ 4290916 w 12194024"/>
              <a:gd name="connsiteY16749" fmla="*/ 1577121 h 2160250"/>
              <a:gd name="connsiteX16750" fmla="*/ 4306788 w 12194024"/>
              <a:gd name="connsiteY16750" fmla="*/ 1562956 h 2160250"/>
              <a:gd name="connsiteX16751" fmla="*/ 4322198 w 12194024"/>
              <a:gd name="connsiteY16751" fmla="*/ 1579520 h 2160250"/>
              <a:gd name="connsiteX16752" fmla="*/ 4306511 w 12194024"/>
              <a:gd name="connsiteY16752" fmla="*/ 1593823 h 2160250"/>
              <a:gd name="connsiteX16753" fmla="*/ 4633728 w 12194024"/>
              <a:gd name="connsiteY16753" fmla="*/ 1593823 h 2160250"/>
              <a:gd name="connsiteX16754" fmla="*/ 4616795 w 12194024"/>
              <a:gd name="connsiteY16754" fmla="*/ 1578321 h 2160250"/>
              <a:gd name="connsiteX16755" fmla="*/ 4633728 w 12194024"/>
              <a:gd name="connsiteY16755" fmla="*/ 1562956 h 2160250"/>
              <a:gd name="connsiteX16756" fmla="*/ 4648354 w 12194024"/>
              <a:gd name="connsiteY16756" fmla="*/ 1578367 h 2160250"/>
              <a:gd name="connsiteX16757" fmla="*/ 4633728 w 12194024"/>
              <a:gd name="connsiteY16757" fmla="*/ 1593823 h 2160250"/>
              <a:gd name="connsiteX16758" fmla="*/ 4741555 w 12194024"/>
              <a:gd name="connsiteY16758" fmla="*/ 1593823 h 2160250"/>
              <a:gd name="connsiteX16759" fmla="*/ 4725545 w 12194024"/>
              <a:gd name="connsiteY16759" fmla="*/ 1577490 h 2160250"/>
              <a:gd name="connsiteX16760" fmla="*/ 4743215 w 12194024"/>
              <a:gd name="connsiteY16760" fmla="*/ 1563002 h 2160250"/>
              <a:gd name="connsiteX16761" fmla="*/ 4756919 w 12194024"/>
              <a:gd name="connsiteY16761" fmla="*/ 1579197 h 2160250"/>
              <a:gd name="connsiteX16762" fmla="*/ 4741555 w 12194024"/>
              <a:gd name="connsiteY16762" fmla="*/ 1593823 h 2160250"/>
              <a:gd name="connsiteX16763" fmla="*/ 4849843 w 12194024"/>
              <a:gd name="connsiteY16763" fmla="*/ 1593823 h 2160250"/>
              <a:gd name="connsiteX16764" fmla="*/ 4834294 w 12194024"/>
              <a:gd name="connsiteY16764" fmla="*/ 1577074 h 2160250"/>
              <a:gd name="connsiteX16765" fmla="*/ 4850212 w 12194024"/>
              <a:gd name="connsiteY16765" fmla="*/ 1562956 h 2160250"/>
              <a:gd name="connsiteX16766" fmla="*/ 4865530 w 12194024"/>
              <a:gd name="connsiteY16766" fmla="*/ 1579566 h 2160250"/>
              <a:gd name="connsiteX16767" fmla="*/ 4849843 w 12194024"/>
              <a:gd name="connsiteY16767" fmla="*/ 1593823 h 2160250"/>
              <a:gd name="connsiteX16768" fmla="*/ 5067065 w 12194024"/>
              <a:gd name="connsiteY16768" fmla="*/ 1593823 h 2160250"/>
              <a:gd name="connsiteX16769" fmla="*/ 5051608 w 12194024"/>
              <a:gd name="connsiteY16769" fmla="*/ 1577028 h 2160250"/>
              <a:gd name="connsiteX16770" fmla="*/ 5067572 w 12194024"/>
              <a:gd name="connsiteY16770" fmla="*/ 1562956 h 2160250"/>
              <a:gd name="connsiteX16771" fmla="*/ 5082844 w 12194024"/>
              <a:gd name="connsiteY16771" fmla="*/ 1579658 h 2160250"/>
              <a:gd name="connsiteX16772" fmla="*/ 5067065 w 12194024"/>
              <a:gd name="connsiteY16772" fmla="*/ 1593823 h 2160250"/>
              <a:gd name="connsiteX16773" fmla="*/ 5285579 w 12194024"/>
              <a:gd name="connsiteY16773" fmla="*/ 1593823 h 2160250"/>
              <a:gd name="connsiteX16774" fmla="*/ 5268831 w 12194024"/>
              <a:gd name="connsiteY16774" fmla="*/ 1578182 h 2160250"/>
              <a:gd name="connsiteX16775" fmla="*/ 5283780 w 12194024"/>
              <a:gd name="connsiteY16775" fmla="*/ 1562956 h 2160250"/>
              <a:gd name="connsiteX16776" fmla="*/ 5300389 w 12194024"/>
              <a:gd name="connsiteY16776" fmla="*/ 1578505 h 2160250"/>
              <a:gd name="connsiteX16777" fmla="*/ 5285579 w 12194024"/>
              <a:gd name="connsiteY16777" fmla="*/ 1593823 h 2160250"/>
              <a:gd name="connsiteX16778" fmla="*/ 5394374 w 12194024"/>
              <a:gd name="connsiteY16778" fmla="*/ 1593823 h 2160250"/>
              <a:gd name="connsiteX16779" fmla="*/ 5377442 w 12194024"/>
              <a:gd name="connsiteY16779" fmla="*/ 1578321 h 2160250"/>
              <a:gd name="connsiteX16780" fmla="*/ 5394374 w 12194024"/>
              <a:gd name="connsiteY16780" fmla="*/ 1562956 h 2160250"/>
              <a:gd name="connsiteX16781" fmla="*/ 5409001 w 12194024"/>
              <a:gd name="connsiteY16781" fmla="*/ 1578367 h 2160250"/>
              <a:gd name="connsiteX16782" fmla="*/ 5394374 w 12194024"/>
              <a:gd name="connsiteY16782" fmla="*/ 1593823 h 2160250"/>
              <a:gd name="connsiteX16783" fmla="*/ 5719146 w 12194024"/>
              <a:gd name="connsiteY16783" fmla="*/ 1593823 h 2160250"/>
              <a:gd name="connsiteX16784" fmla="*/ 5703551 w 12194024"/>
              <a:gd name="connsiteY16784" fmla="*/ 1577121 h 2160250"/>
              <a:gd name="connsiteX16785" fmla="*/ 5719423 w 12194024"/>
              <a:gd name="connsiteY16785" fmla="*/ 1562956 h 2160250"/>
              <a:gd name="connsiteX16786" fmla="*/ 5734833 w 12194024"/>
              <a:gd name="connsiteY16786" fmla="*/ 1579520 h 2160250"/>
              <a:gd name="connsiteX16787" fmla="*/ 5719146 w 12194024"/>
              <a:gd name="connsiteY16787" fmla="*/ 1593823 h 2160250"/>
              <a:gd name="connsiteX16788" fmla="*/ 5829003 w 12194024"/>
              <a:gd name="connsiteY16788" fmla="*/ 1593823 h 2160250"/>
              <a:gd name="connsiteX16789" fmla="*/ 5812116 w 12194024"/>
              <a:gd name="connsiteY16789" fmla="*/ 1578274 h 2160250"/>
              <a:gd name="connsiteX16790" fmla="*/ 5829095 w 12194024"/>
              <a:gd name="connsiteY16790" fmla="*/ 1562956 h 2160250"/>
              <a:gd name="connsiteX16791" fmla="*/ 5843722 w 12194024"/>
              <a:gd name="connsiteY16791" fmla="*/ 1578413 h 2160250"/>
              <a:gd name="connsiteX16792" fmla="*/ 5829003 w 12194024"/>
              <a:gd name="connsiteY16792" fmla="*/ 1593823 h 2160250"/>
              <a:gd name="connsiteX16793" fmla="*/ 5937706 w 12194024"/>
              <a:gd name="connsiteY16793" fmla="*/ 1593823 h 2160250"/>
              <a:gd name="connsiteX16794" fmla="*/ 5920773 w 12194024"/>
              <a:gd name="connsiteY16794" fmla="*/ 1578321 h 2160250"/>
              <a:gd name="connsiteX16795" fmla="*/ 5937706 w 12194024"/>
              <a:gd name="connsiteY16795" fmla="*/ 1562956 h 2160250"/>
              <a:gd name="connsiteX16796" fmla="*/ 5952332 w 12194024"/>
              <a:gd name="connsiteY16796" fmla="*/ 1578367 h 2160250"/>
              <a:gd name="connsiteX16797" fmla="*/ 5937706 w 12194024"/>
              <a:gd name="connsiteY16797" fmla="*/ 1593823 h 2160250"/>
              <a:gd name="connsiteX16798" fmla="*/ 6256360 w 12194024"/>
              <a:gd name="connsiteY16798" fmla="*/ 1593823 h 2160250"/>
              <a:gd name="connsiteX16799" fmla="*/ 6241410 w 12194024"/>
              <a:gd name="connsiteY16799" fmla="*/ 1578459 h 2160250"/>
              <a:gd name="connsiteX16800" fmla="*/ 6258297 w 12194024"/>
              <a:gd name="connsiteY16800" fmla="*/ 1562956 h 2160250"/>
              <a:gd name="connsiteX16801" fmla="*/ 6273016 w 12194024"/>
              <a:gd name="connsiteY16801" fmla="*/ 1578228 h 2160250"/>
              <a:gd name="connsiteX16802" fmla="*/ 6256360 w 12194024"/>
              <a:gd name="connsiteY16802" fmla="*/ 1593823 h 2160250"/>
              <a:gd name="connsiteX16803" fmla="*/ 6366908 w 12194024"/>
              <a:gd name="connsiteY16803" fmla="*/ 1593823 h 2160250"/>
              <a:gd name="connsiteX16804" fmla="*/ 6350160 w 12194024"/>
              <a:gd name="connsiteY16804" fmla="*/ 1578182 h 2160250"/>
              <a:gd name="connsiteX16805" fmla="*/ 6365109 w 12194024"/>
              <a:gd name="connsiteY16805" fmla="*/ 1562956 h 2160250"/>
              <a:gd name="connsiteX16806" fmla="*/ 6381719 w 12194024"/>
              <a:gd name="connsiteY16806" fmla="*/ 1578505 h 2160250"/>
              <a:gd name="connsiteX16807" fmla="*/ 6366908 w 12194024"/>
              <a:gd name="connsiteY16807" fmla="*/ 1593823 h 2160250"/>
              <a:gd name="connsiteX16808" fmla="*/ 6474920 w 12194024"/>
              <a:gd name="connsiteY16808" fmla="*/ 1593823 h 2160250"/>
              <a:gd name="connsiteX16809" fmla="*/ 6458910 w 12194024"/>
              <a:gd name="connsiteY16809" fmla="*/ 1577490 h 2160250"/>
              <a:gd name="connsiteX16810" fmla="*/ 6476581 w 12194024"/>
              <a:gd name="connsiteY16810" fmla="*/ 1563002 h 2160250"/>
              <a:gd name="connsiteX16811" fmla="*/ 6490284 w 12194024"/>
              <a:gd name="connsiteY16811" fmla="*/ 1579197 h 2160250"/>
              <a:gd name="connsiteX16812" fmla="*/ 6474920 w 12194024"/>
              <a:gd name="connsiteY16812" fmla="*/ 1593823 h 2160250"/>
              <a:gd name="connsiteX16813" fmla="*/ 6801076 w 12194024"/>
              <a:gd name="connsiteY16813" fmla="*/ 1593823 h 2160250"/>
              <a:gd name="connsiteX16814" fmla="*/ 6784834 w 12194024"/>
              <a:gd name="connsiteY16814" fmla="*/ 1577721 h 2160250"/>
              <a:gd name="connsiteX16815" fmla="*/ 6800199 w 12194024"/>
              <a:gd name="connsiteY16815" fmla="*/ 1562956 h 2160250"/>
              <a:gd name="connsiteX16816" fmla="*/ 6816117 w 12194024"/>
              <a:gd name="connsiteY16816" fmla="*/ 1576844 h 2160250"/>
              <a:gd name="connsiteX16817" fmla="*/ 6801076 w 12194024"/>
              <a:gd name="connsiteY16817" fmla="*/ 1593823 h 2160250"/>
              <a:gd name="connsiteX16818" fmla="*/ 6910241 w 12194024"/>
              <a:gd name="connsiteY16818" fmla="*/ 1593823 h 2160250"/>
              <a:gd name="connsiteX16819" fmla="*/ 6893492 w 12194024"/>
              <a:gd name="connsiteY16819" fmla="*/ 1578182 h 2160250"/>
              <a:gd name="connsiteX16820" fmla="*/ 6908441 w 12194024"/>
              <a:gd name="connsiteY16820" fmla="*/ 1562956 h 2160250"/>
              <a:gd name="connsiteX16821" fmla="*/ 6925051 w 12194024"/>
              <a:gd name="connsiteY16821" fmla="*/ 1578505 h 2160250"/>
              <a:gd name="connsiteX16822" fmla="*/ 6910241 w 12194024"/>
              <a:gd name="connsiteY16822" fmla="*/ 1593823 h 2160250"/>
              <a:gd name="connsiteX16823" fmla="*/ 7778114 w 12194024"/>
              <a:gd name="connsiteY16823" fmla="*/ 1593823 h 2160250"/>
              <a:gd name="connsiteX16824" fmla="*/ 7762795 w 12194024"/>
              <a:gd name="connsiteY16824" fmla="*/ 1578874 h 2160250"/>
              <a:gd name="connsiteX16825" fmla="*/ 7779175 w 12194024"/>
              <a:gd name="connsiteY16825" fmla="*/ 1562956 h 2160250"/>
              <a:gd name="connsiteX16826" fmla="*/ 7794263 w 12194024"/>
              <a:gd name="connsiteY16826" fmla="*/ 1577813 h 2160250"/>
              <a:gd name="connsiteX16827" fmla="*/ 7778114 w 12194024"/>
              <a:gd name="connsiteY16827" fmla="*/ 1593823 h 2160250"/>
              <a:gd name="connsiteX16828" fmla="*/ 7996443 w 12194024"/>
              <a:gd name="connsiteY16828" fmla="*/ 1593823 h 2160250"/>
              <a:gd name="connsiteX16829" fmla="*/ 7980203 w 12194024"/>
              <a:gd name="connsiteY16829" fmla="*/ 1577721 h 2160250"/>
              <a:gd name="connsiteX16830" fmla="*/ 7995567 w 12194024"/>
              <a:gd name="connsiteY16830" fmla="*/ 1562956 h 2160250"/>
              <a:gd name="connsiteX16831" fmla="*/ 8011484 w 12194024"/>
              <a:gd name="connsiteY16831" fmla="*/ 1576844 h 2160250"/>
              <a:gd name="connsiteX16832" fmla="*/ 7996443 w 12194024"/>
              <a:gd name="connsiteY16832" fmla="*/ 1593823 h 2160250"/>
              <a:gd name="connsiteX16833" fmla="*/ 8647832 w 12194024"/>
              <a:gd name="connsiteY16833" fmla="*/ 1593823 h 2160250"/>
              <a:gd name="connsiteX16834" fmla="*/ 8632283 w 12194024"/>
              <a:gd name="connsiteY16834" fmla="*/ 1577121 h 2160250"/>
              <a:gd name="connsiteX16835" fmla="*/ 8648155 w 12194024"/>
              <a:gd name="connsiteY16835" fmla="*/ 1562956 h 2160250"/>
              <a:gd name="connsiteX16836" fmla="*/ 8663520 w 12194024"/>
              <a:gd name="connsiteY16836" fmla="*/ 1579566 h 2160250"/>
              <a:gd name="connsiteX16837" fmla="*/ 8647832 w 12194024"/>
              <a:gd name="connsiteY16837" fmla="*/ 1593823 h 2160250"/>
              <a:gd name="connsiteX16838" fmla="*/ 8755705 w 12194024"/>
              <a:gd name="connsiteY16838" fmla="*/ 1593823 h 2160250"/>
              <a:gd name="connsiteX16839" fmla="*/ 8740756 w 12194024"/>
              <a:gd name="connsiteY16839" fmla="*/ 1578459 h 2160250"/>
              <a:gd name="connsiteX16840" fmla="*/ 8757643 w 12194024"/>
              <a:gd name="connsiteY16840" fmla="*/ 1562956 h 2160250"/>
              <a:gd name="connsiteX16841" fmla="*/ 8772362 w 12194024"/>
              <a:gd name="connsiteY16841" fmla="*/ 1578228 h 2160250"/>
              <a:gd name="connsiteX16842" fmla="*/ 8755705 w 12194024"/>
              <a:gd name="connsiteY16842" fmla="*/ 1593823 h 2160250"/>
              <a:gd name="connsiteX16843" fmla="*/ 8865054 w 12194024"/>
              <a:gd name="connsiteY16843" fmla="*/ 1593823 h 2160250"/>
              <a:gd name="connsiteX16844" fmla="*/ 8849598 w 12194024"/>
              <a:gd name="connsiteY16844" fmla="*/ 1577028 h 2160250"/>
              <a:gd name="connsiteX16845" fmla="*/ 8865561 w 12194024"/>
              <a:gd name="connsiteY16845" fmla="*/ 1562956 h 2160250"/>
              <a:gd name="connsiteX16846" fmla="*/ 8880834 w 12194024"/>
              <a:gd name="connsiteY16846" fmla="*/ 1579658 h 2160250"/>
              <a:gd name="connsiteX16847" fmla="*/ 8865054 w 12194024"/>
              <a:gd name="connsiteY16847" fmla="*/ 1593823 h 2160250"/>
              <a:gd name="connsiteX16848" fmla="*/ 9083568 w 12194024"/>
              <a:gd name="connsiteY16848" fmla="*/ 1593823 h 2160250"/>
              <a:gd name="connsiteX16849" fmla="*/ 9066821 w 12194024"/>
              <a:gd name="connsiteY16849" fmla="*/ 1578182 h 2160250"/>
              <a:gd name="connsiteX16850" fmla="*/ 9081769 w 12194024"/>
              <a:gd name="connsiteY16850" fmla="*/ 1562956 h 2160250"/>
              <a:gd name="connsiteX16851" fmla="*/ 9098379 w 12194024"/>
              <a:gd name="connsiteY16851" fmla="*/ 1578505 h 2160250"/>
              <a:gd name="connsiteX16852" fmla="*/ 9083568 w 12194024"/>
              <a:gd name="connsiteY16852" fmla="*/ 1593823 h 2160250"/>
              <a:gd name="connsiteX16853" fmla="*/ 9191165 w 12194024"/>
              <a:gd name="connsiteY16853" fmla="*/ 1593823 h 2160250"/>
              <a:gd name="connsiteX16854" fmla="*/ 9175570 w 12194024"/>
              <a:gd name="connsiteY16854" fmla="*/ 1577121 h 2160250"/>
              <a:gd name="connsiteX16855" fmla="*/ 9191441 w 12194024"/>
              <a:gd name="connsiteY16855" fmla="*/ 1562956 h 2160250"/>
              <a:gd name="connsiteX16856" fmla="*/ 9206851 w 12194024"/>
              <a:gd name="connsiteY16856" fmla="*/ 1579520 h 2160250"/>
              <a:gd name="connsiteX16857" fmla="*/ 9191165 w 12194024"/>
              <a:gd name="connsiteY16857" fmla="*/ 1593823 h 2160250"/>
              <a:gd name="connsiteX16858" fmla="*/ 9408110 w 12194024"/>
              <a:gd name="connsiteY16858" fmla="*/ 1593823 h 2160250"/>
              <a:gd name="connsiteX16859" fmla="*/ 9392792 w 12194024"/>
              <a:gd name="connsiteY16859" fmla="*/ 1578874 h 2160250"/>
              <a:gd name="connsiteX16860" fmla="*/ 9409171 w 12194024"/>
              <a:gd name="connsiteY16860" fmla="*/ 1562956 h 2160250"/>
              <a:gd name="connsiteX16861" fmla="*/ 9424258 w 12194024"/>
              <a:gd name="connsiteY16861" fmla="*/ 1577813 h 2160250"/>
              <a:gd name="connsiteX16862" fmla="*/ 9408110 w 12194024"/>
              <a:gd name="connsiteY16862" fmla="*/ 1593823 h 2160250"/>
              <a:gd name="connsiteX16863" fmla="*/ 9517552 w 12194024"/>
              <a:gd name="connsiteY16863" fmla="*/ 1593823 h 2160250"/>
              <a:gd name="connsiteX16864" fmla="*/ 9501541 w 12194024"/>
              <a:gd name="connsiteY16864" fmla="*/ 1577490 h 2160250"/>
              <a:gd name="connsiteX16865" fmla="*/ 9519213 w 12194024"/>
              <a:gd name="connsiteY16865" fmla="*/ 1563003 h 2160250"/>
              <a:gd name="connsiteX16866" fmla="*/ 9532916 w 12194024"/>
              <a:gd name="connsiteY16866" fmla="*/ 1579197 h 2160250"/>
              <a:gd name="connsiteX16867" fmla="*/ 9517552 w 12194024"/>
              <a:gd name="connsiteY16867" fmla="*/ 1593823 h 2160250"/>
              <a:gd name="connsiteX16868" fmla="*/ 9734357 w 12194024"/>
              <a:gd name="connsiteY16868" fmla="*/ 1593823 h 2160250"/>
              <a:gd name="connsiteX16869" fmla="*/ 9718901 w 12194024"/>
              <a:gd name="connsiteY16869" fmla="*/ 1577028 h 2160250"/>
              <a:gd name="connsiteX16870" fmla="*/ 9734866 w 12194024"/>
              <a:gd name="connsiteY16870" fmla="*/ 1562956 h 2160250"/>
              <a:gd name="connsiteX16871" fmla="*/ 9750138 w 12194024"/>
              <a:gd name="connsiteY16871" fmla="*/ 1579658 h 2160250"/>
              <a:gd name="connsiteX16872" fmla="*/ 9734357 w 12194024"/>
              <a:gd name="connsiteY16872" fmla="*/ 1593823 h 2160250"/>
              <a:gd name="connsiteX16873" fmla="*/ 10060283 w 12194024"/>
              <a:gd name="connsiteY16873" fmla="*/ 1593823 h 2160250"/>
              <a:gd name="connsiteX16874" fmla="*/ 10044827 w 12194024"/>
              <a:gd name="connsiteY16874" fmla="*/ 1579059 h 2160250"/>
              <a:gd name="connsiteX16875" fmla="*/ 10060929 w 12194024"/>
              <a:gd name="connsiteY16875" fmla="*/ 1562956 h 2160250"/>
              <a:gd name="connsiteX16876" fmla="*/ 10076202 w 12194024"/>
              <a:gd name="connsiteY16876" fmla="*/ 1577628 h 2160250"/>
              <a:gd name="connsiteX16877" fmla="*/ 10060283 w 12194024"/>
              <a:gd name="connsiteY16877" fmla="*/ 1593823 h 2160250"/>
              <a:gd name="connsiteX16878" fmla="*/ 10278429 w 12194024"/>
              <a:gd name="connsiteY16878" fmla="*/ 1593823 h 2160250"/>
              <a:gd name="connsiteX16879" fmla="*/ 10262187 w 12194024"/>
              <a:gd name="connsiteY16879" fmla="*/ 1577721 h 2160250"/>
              <a:gd name="connsiteX16880" fmla="*/ 10277552 w 12194024"/>
              <a:gd name="connsiteY16880" fmla="*/ 1562956 h 2160250"/>
              <a:gd name="connsiteX16881" fmla="*/ 10293469 w 12194024"/>
              <a:gd name="connsiteY16881" fmla="*/ 1576844 h 2160250"/>
              <a:gd name="connsiteX16882" fmla="*/ 10278429 w 12194024"/>
              <a:gd name="connsiteY16882" fmla="*/ 1593823 h 2160250"/>
              <a:gd name="connsiteX16883" fmla="*/ 10386486 w 12194024"/>
              <a:gd name="connsiteY16883" fmla="*/ 1593823 h 2160250"/>
              <a:gd name="connsiteX16884" fmla="*/ 10370891 w 12194024"/>
              <a:gd name="connsiteY16884" fmla="*/ 1577121 h 2160250"/>
              <a:gd name="connsiteX16885" fmla="*/ 10386763 w 12194024"/>
              <a:gd name="connsiteY16885" fmla="*/ 1562956 h 2160250"/>
              <a:gd name="connsiteX16886" fmla="*/ 10402173 w 12194024"/>
              <a:gd name="connsiteY16886" fmla="*/ 1579520 h 2160250"/>
              <a:gd name="connsiteX16887" fmla="*/ 10386486 w 12194024"/>
              <a:gd name="connsiteY16887" fmla="*/ 1593823 h 2160250"/>
              <a:gd name="connsiteX16888" fmla="*/ 10713703 w 12194024"/>
              <a:gd name="connsiteY16888" fmla="*/ 1593823 h 2160250"/>
              <a:gd name="connsiteX16889" fmla="*/ 10696770 w 12194024"/>
              <a:gd name="connsiteY16889" fmla="*/ 1578321 h 2160250"/>
              <a:gd name="connsiteX16890" fmla="*/ 10713703 w 12194024"/>
              <a:gd name="connsiteY16890" fmla="*/ 1562956 h 2160250"/>
              <a:gd name="connsiteX16891" fmla="*/ 10728329 w 12194024"/>
              <a:gd name="connsiteY16891" fmla="*/ 1578367 h 2160250"/>
              <a:gd name="connsiteX16892" fmla="*/ 10713703 w 12194024"/>
              <a:gd name="connsiteY16892" fmla="*/ 1593823 h 2160250"/>
              <a:gd name="connsiteX16893" fmla="*/ 10821529 w 12194024"/>
              <a:gd name="connsiteY16893" fmla="*/ 1593823 h 2160250"/>
              <a:gd name="connsiteX16894" fmla="*/ 10805519 w 12194024"/>
              <a:gd name="connsiteY16894" fmla="*/ 1577490 h 2160250"/>
              <a:gd name="connsiteX16895" fmla="*/ 10823190 w 12194024"/>
              <a:gd name="connsiteY16895" fmla="*/ 1563003 h 2160250"/>
              <a:gd name="connsiteX16896" fmla="*/ 10836894 w 12194024"/>
              <a:gd name="connsiteY16896" fmla="*/ 1579197 h 2160250"/>
              <a:gd name="connsiteX16897" fmla="*/ 10821529 w 12194024"/>
              <a:gd name="connsiteY16897" fmla="*/ 1593823 h 2160250"/>
              <a:gd name="connsiteX16898" fmla="*/ 10929817 w 12194024"/>
              <a:gd name="connsiteY16898" fmla="*/ 1593823 h 2160250"/>
              <a:gd name="connsiteX16899" fmla="*/ 10914269 w 12194024"/>
              <a:gd name="connsiteY16899" fmla="*/ 1577075 h 2160250"/>
              <a:gd name="connsiteX16900" fmla="*/ 10930186 w 12194024"/>
              <a:gd name="connsiteY16900" fmla="*/ 1562956 h 2160250"/>
              <a:gd name="connsiteX16901" fmla="*/ 10945504 w 12194024"/>
              <a:gd name="connsiteY16901" fmla="*/ 1579566 h 2160250"/>
              <a:gd name="connsiteX16902" fmla="*/ 10929817 w 12194024"/>
              <a:gd name="connsiteY16902" fmla="*/ 1593823 h 2160250"/>
              <a:gd name="connsiteX16903" fmla="*/ 11147040 w 12194024"/>
              <a:gd name="connsiteY16903" fmla="*/ 1593823 h 2160250"/>
              <a:gd name="connsiteX16904" fmla="*/ 11131583 w 12194024"/>
              <a:gd name="connsiteY16904" fmla="*/ 1577028 h 2160250"/>
              <a:gd name="connsiteX16905" fmla="*/ 11147547 w 12194024"/>
              <a:gd name="connsiteY16905" fmla="*/ 1562956 h 2160250"/>
              <a:gd name="connsiteX16906" fmla="*/ 11162819 w 12194024"/>
              <a:gd name="connsiteY16906" fmla="*/ 1579658 h 2160250"/>
              <a:gd name="connsiteX16907" fmla="*/ 11147040 w 12194024"/>
              <a:gd name="connsiteY16907" fmla="*/ 1593823 h 2160250"/>
              <a:gd name="connsiteX16908" fmla="*/ 11365554 w 12194024"/>
              <a:gd name="connsiteY16908" fmla="*/ 1593823 h 2160250"/>
              <a:gd name="connsiteX16909" fmla="*/ 11348805 w 12194024"/>
              <a:gd name="connsiteY16909" fmla="*/ 1578182 h 2160250"/>
              <a:gd name="connsiteX16910" fmla="*/ 11363755 w 12194024"/>
              <a:gd name="connsiteY16910" fmla="*/ 1562956 h 2160250"/>
              <a:gd name="connsiteX16911" fmla="*/ 11380364 w 12194024"/>
              <a:gd name="connsiteY16911" fmla="*/ 1578505 h 2160250"/>
              <a:gd name="connsiteX16912" fmla="*/ 11365554 w 12194024"/>
              <a:gd name="connsiteY16912" fmla="*/ 1593823 h 2160250"/>
              <a:gd name="connsiteX16913" fmla="*/ 11474349 w 12194024"/>
              <a:gd name="connsiteY16913" fmla="*/ 1593823 h 2160250"/>
              <a:gd name="connsiteX16914" fmla="*/ 11457417 w 12194024"/>
              <a:gd name="connsiteY16914" fmla="*/ 1578321 h 2160250"/>
              <a:gd name="connsiteX16915" fmla="*/ 11474349 w 12194024"/>
              <a:gd name="connsiteY16915" fmla="*/ 1562956 h 2160250"/>
              <a:gd name="connsiteX16916" fmla="*/ 11488976 w 12194024"/>
              <a:gd name="connsiteY16916" fmla="*/ 1578367 h 2160250"/>
              <a:gd name="connsiteX16917" fmla="*/ 11474349 w 12194024"/>
              <a:gd name="connsiteY16917" fmla="*/ 1593823 h 2160250"/>
              <a:gd name="connsiteX16918" fmla="*/ 11799121 w 12194024"/>
              <a:gd name="connsiteY16918" fmla="*/ 1593823 h 2160250"/>
              <a:gd name="connsiteX16919" fmla="*/ 11783526 w 12194024"/>
              <a:gd name="connsiteY16919" fmla="*/ 1577121 h 2160250"/>
              <a:gd name="connsiteX16920" fmla="*/ 11799398 w 12194024"/>
              <a:gd name="connsiteY16920" fmla="*/ 1562956 h 2160250"/>
              <a:gd name="connsiteX16921" fmla="*/ 11814808 w 12194024"/>
              <a:gd name="connsiteY16921" fmla="*/ 1579520 h 2160250"/>
              <a:gd name="connsiteX16922" fmla="*/ 11799121 w 12194024"/>
              <a:gd name="connsiteY16922" fmla="*/ 1593823 h 2160250"/>
              <a:gd name="connsiteX16923" fmla="*/ 11908978 w 12194024"/>
              <a:gd name="connsiteY16923" fmla="*/ 1593823 h 2160250"/>
              <a:gd name="connsiteX16924" fmla="*/ 11892091 w 12194024"/>
              <a:gd name="connsiteY16924" fmla="*/ 1578275 h 2160250"/>
              <a:gd name="connsiteX16925" fmla="*/ 11909070 w 12194024"/>
              <a:gd name="connsiteY16925" fmla="*/ 1562956 h 2160250"/>
              <a:gd name="connsiteX16926" fmla="*/ 11923696 w 12194024"/>
              <a:gd name="connsiteY16926" fmla="*/ 1578413 h 2160250"/>
              <a:gd name="connsiteX16927" fmla="*/ 11908978 w 12194024"/>
              <a:gd name="connsiteY16927" fmla="*/ 1593823 h 2160250"/>
              <a:gd name="connsiteX16928" fmla="*/ 12017681 w 12194024"/>
              <a:gd name="connsiteY16928" fmla="*/ 1593823 h 2160250"/>
              <a:gd name="connsiteX16929" fmla="*/ 12000748 w 12194024"/>
              <a:gd name="connsiteY16929" fmla="*/ 1578321 h 2160250"/>
              <a:gd name="connsiteX16930" fmla="*/ 12017681 w 12194024"/>
              <a:gd name="connsiteY16930" fmla="*/ 1562956 h 2160250"/>
              <a:gd name="connsiteX16931" fmla="*/ 12032307 w 12194024"/>
              <a:gd name="connsiteY16931" fmla="*/ 1578367 h 2160250"/>
              <a:gd name="connsiteX16932" fmla="*/ 12017681 w 12194024"/>
              <a:gd name="connsiteY16932" fmla="*/ 1593823 h 2160250"/>
              <a:gd name="connsiteX16933" fmla="*/ 1642495 w 12194024"/>
              <a:gd name="connsiteY16933" fmla="*/ 1648682 h 2160250"/>
              <a:gd name="connsiteX16934" fmla="*/ 1628700 w 12194024"/>
              <a:gd name="connsiteY16934" fmla="*/ 1632257 h 2160250"/>
              <a:gd name="connsiteX16935" fmla="*/ 1645310 w 12194024"/>
              <a:gd name="connsiteY16935" fmla="*/ 1616385 h 2160250"/>
              <a:gd name="connsiteX16936" fmla="*/ 1660258 w 12194024"/>
              <a:gd name="connsiteY16936" fmla="*/ 1634010 h 2160250"/>
              <a:gd name="connsiteX16937" fmla="*/ 1642495 w 12194024"/>
              <a:gd name="connsiteY16937" fmla="*/ 1648682 h 2160250"/>
              <a:gd name="connsiteX16938" fmla="*/ 3816192 w 12194024"/>
              <a:gd name="connsiteY16938" fmla="*/ 1648682 h 2160250"/>
              <a:gd name="connsiteX16939" fmla="*/ 3802028 w 12194024"/>
              <a:gd name="connsiteY16939" fmla="*/ 1632580 h 2160250"/>
              <a:gd name="connsiteX16940" fmla="*/ 3818268 w 12194024"/>
              <a:gd name="connsiteY16940" fmla="*/ 1616293 h 2160250"/>
              <a:gd name="connsiteX16941" fmla="*/ 3833587 w 12194024"/>
              <a:gd name="connsiteY16941" fmla="*/ 1633595 h 2160250"/>
              <a:gd name="connsiteX16942" fmla="*/ 3816192 w 12194024"/>
              <a:gd name="connsiteY16942" fmla="*/ 1648682 h 2160250"/>
              <a:gd name="connsiteX16943" fmla="*/ 5989520 w 12194024"/>
              <a:gd name="connsiteY16943" fmla="*/ 1648682 h 2160250"/>
              <a:gd name="connsiteX16944" fmla="*/ 5975356 w 12194024"/>
              <a:gd name="connsiteY16944" fmla="*/ 1632580 h 2160250"/>
              <a:gd name="connsiteX16945" fmla="*/ 5991596 w 12194024"/>
              <a:gd name="connsiteY16945" fmla="*/ 1616293 h 2160250"/>
              <a:gd name="connsiteX16946" fmla="*/ 6006915 w 12194024"/>
              <a:gd name="connsiteY16946" fmla="*/ 1633641 h 2160250"/>
              <a:gd name="connsiteX16947" fmla="*/ 5989520 w 12194024"/>
              <a:gd name="connsiteY16947" fmla="*/ 1648682 h 2160250"/>
              <a:gd name="connsiteX16948" fmla="*/ 7722470 w 12194024"/>
              <a:gd name="connsiteY16948" fmla="*/ 1648682 h 2160250"/>
              <a:gd name="connsiteX16949" fmla="*/ 7708675 w 12194024"/>
              <a:gd name="connsiteY16949" fmla="*/ 1632257 h 2160250"/>
              <a:gd name="connsiteX16950" fmla="*/ 7725285 w 12194024"/>
              <a:gd name="connsiteY16950" fmla="*/ 1616385 h 2160250"/>
              <a:gd name="connsiteX16951" fmla="*/ 7740234 w 12194024"/>
              <a:gd name="connsiteY16951" fmla="*/ 1634010 h 2160250"/>
              <a:gd name="connsiteX16952" fmla="*/ 7722470 w 12194024"/>
              <a:gd name="connsiteY16952" fmla="*/ 1648682 h 2160250"/>
              <a:gd name="connsiteX16953" fmla="*/ 9896167 w 12194024"/>
              <a:gd name="connsiteY16953" fmla="*/ 1648682 h 2160250"/>
              <a:gd name="connsiteX16954" fmla="*/ 9882003 w 12194024"/>
              <a:gd name="connsiteY16954" fmla="*/ 1632580 h 2160250"/>
              <a:gd name="connsiteX16955" fmla="*/ 9898244 w 12194024"/>
              <a:gd name="connsiteY16955" fmla="*/ 1616293 h 2160250"/>
              <a:gd name="connsiteX16956" fmla="*/ 9913562 w 12194024"/>
              <a:gd name="connsiteY16956" fmla="*/ 1633595 h 2160250"/>
              <a:gd name="connsiteX16957" fmla="*/ 9896167 w 12194024"/>
              <a:gd name="connsiteY16957" fmla="*/ 1648682 h 2160250"/>
              <a:gd name="connsiteX16958" fmla="*/ 12069495 w 12194024"/>
              <a:gd name="connsiteY16958" fmla="*/ 1648682 h 2160250"/>
              <a:gd name="connsiteX16959" fmla="*/ 12055330 w 12194024"/>
              <a:gd name="connsiteY16959" fmla="*/ 1632580 h 2160250"/>
              <a:gd name="connsiteX16960" fmla="*/ 12071572 w 12194024"/>
              <a:gd name="connsiteY16960" fmla="*/ 1616293 h 2160250"/>
              <a:gd name="connsiteX16961" fmla="*/ 12086890 w 12194024"/>
              <a:gd name="connsiteY16961" fmla="*/ 1633641 h 2160250"/>
              <a:gd name="connsiteX16962" fmla="*/ 12069495 w 12194024"/>
              <a:gd name="connsiteY16962" fmla="*/ 1648682 h 2160250"/>
              <a:gd name="connsiteX16963" fmla="*/ 13098 w 12194024"/>
              <a:gd name="connsiteY16963" fmla="*/ 1648729 h 2160250"/>
              <a:gd name="connsiteX16964" fmla="*/ 133 w 12194024"/>
              <a:gd name="connsiteY16964" fmla="*/ 1632026 h 2160250"/>
              <a:gd name="connsiteX16965" fmla="*/ 14159 w 12194024"/>
              <a:gd name="connsiteY16965" fmla="*/ 1616293 h 2160250"/>
              <a:gd name="connsiteX16966" fmla="*/ 30263 w 12194024"/>
              <a:gd name="connsiteY16966" fmla="*/ 1633134 h 2160250"/>
              <a:gd name="connsiteX16967" fmla="*/ 13098 w 12194024"/>
              <a:gd name="connsiteY16967" fmla="*/ 1648729 h 2160250"/>
              <a:gd name="connsiteX16968" fmla="*/ 1099855 w 12194024"/>
              <a:gd name="connsiteY16968" fmla="*/ 1648729 h 2160250"/>
              <a:gd name="connsiteX16969" fmla="*/ 1085368 w 12194024"/>
              <a:gd name="connsiteY16969" fmla="*/ 1632903 h 2160250"/>
              <a:gd name="connsiteX16970" fmla="*/ 1101285 w 12194024"/>
              <a:gd name="connsiteY16970" fmla="*/ 1616247 h 2160250"/>
              <a:gd name="connsiteX16971" fmla="*/ 1116926 w 12194024"/>
              <a:gd name="connsiteY16971" fmla="*/ 1633318 h 2160250"/>
              <a:gd name="connsiteX16972" fmla="*/ 1099855 w 12194024"/>
              <a:gd name="connsiteY16972" fmla="*/ 1648729 h 2160250"/>
              <a:gd name="connsiteX16973" fmla="*/ 2186519 w 12194024"/>
              <a:gd name="connsiteY16973" fmla="*/ 1648729 h 2160250"/>
              <a:gd name="connsiteX16974" fmla="*/ 2172032 w 12194024"/>
              <a:gd name="connsiteY16974" fmla="*/ 1632903 h 2160250"/>
              <a:gd name="connsiteX16975" fmla="*/ 2187949 w 12194024"/>
              <a:gd name="connsiteY16975" fmla="*/ 1616247 h 2160250"/>
              <a:gd name="connsiteX16976" fmla="*/ 2203590 w 12194024"/>
              <a:gd name="connsiteY16976" fmla="*/ 1633318 h 2160250"/>
              <a:gd name="connsiteX16977" fmla="*/ 2186519 w 12194024"/>
              <a:gd name="connsiteY16977" fmla="*/ 1648729 h 2160250"/>
              <a:gd name="connsiteX16978" fmla="*/ 4794476 w 12194024"/>
              <a:gd name="connsiteY16978" fmla="*/ 1648729 h 2160250"/>
              <a:gd name="connsiteX16979" fmla="*/ 4779988 w 12194024"/>
              <a:gd name="connsiteY16979" fmla="*/ 1632903 h 2160250"/>
              <a:gd name="connsiteX16980" fmla="*/ 4795906 w 12194024"/>
              <a:gd name="connsiteY16980" fmla="*/ 1616247 h 2160250"/>
              <a:gd name="connsiteX16981" fmla="*/ 4811547 w 12194024"/>
              <a:gd name="connsiteY16981" fmla="*/ 1633318 h 2160250"/>
              <a:gd name="connsiteX16982" fmla="*/ 4794476 w 12194024"/>
              <a:gd name="connsiteY16982" fmla="*/ 1648729 h 2160250"/>
              <a:gd name="connsiteX16983" fmla="*/ 5772344 w 12194024"/>
              <a:gd name="connsiteY16983" fmla="*/ 1648729 h 2160250"/>
              <a:gd name="connsiteX16984" fmla="*/ 5757995 w 12194024"/>
              <a:gd name="connsiteY16984" fmla="*/ 1632765 h 2160250"/>
              <a:gd name="connsiteX16985" fmla="*/ 5774098 w 12194024"/>
              <a:gd name="connsiteY16985" fmla="*/ 1616293 h 2160250"/>
              <a:gd name="connsiteX16986" fmla="*/ 5789554 w 12194024"/>
              <a:gd name="connsiteY16986" fmla="*/ 1633457 h 2160250"/>
              <a:gd name="connsiteX16987" fmla="*/ 5772344 w 12194024"/>
              <a:gd name="connsiteY16987" fmla="*/ 1648729 h 2160250"/>
              <a:gd name="connsiteX16988" fmla="*/ 6100853 w 12194024"/>
              <a:gd name="connsiteY16988" fmla="*/ 1648729 h 2160250"/>
              <a:gd name="connsiteX16989" fmla="*/ 6097021 w 12194024"/>
              <a:gd name="connsiteY16989" fmla="*/ 1647347 h 2160250"/>
              <a:gd name="connsiteX16990" fmla="*/ 6093074 w 12194024"/>
              <a:gd name="connsiteY16990" fmla="*/ 1648729 h 2160250"/>
              <a:gd name="connsiteX16991" fmla="*/ 6080109 w 12194024"/>
              <a:gd name="connsiteY16991" fmla="*/ 1632026 h 2160250"/>
              <a:gd name="connsiteX16992" fmla="*/ 6094135 w 12194024"/>
              <a:gd name="connsiteY16992" fmla="*/ 1616293 h 2160250"/>
              <a:gd name="connsiteX16993" fmla="*/ 6097057 w 12194024"/>
              <a:gd name="connsiteY16993" fmla="*/ 1617573 h 2160250"/>
              <a:gd name="connsiteX16994" fmla="*/ 6100070 w 12194024"/>
              <a:gd name="connsiteY16994" fmla="*/ 1616293 h 2160250"/>
              <a:gd name="connsiteX16995" fmla="*/ 6113956 w 12194024"/>
              <a:gd name="connsiteY16995" fmla="*/ 1632164 h 2160250"/>
              <a:gd name="connsiteX16996" fmla="*/ 6100853 w 12194024"/>
              <a:gd name="connsiteY16996" fmla="*/ 1648729 h 2160250"/>
              <a:gd name="connsiteX16997" fmla="*/ 7179831 w 12194024"/>
              <a:gd name="connsiteY16997" fmla="*/ 1648729 h 2160250"/>
              <a:gd name="connsiteX16998" fmla="*/ 7165343 w 12194024"/>
              <a:gd name="connsiteY16998" fmla="*/ 1632903 h 2160250"/>
              <a:gd name="connsiteX16999" fmla="*/ 7181261 w 12194024"/>
              <a:gd name="connsiteY16999" fmla="*/ 1616247 h 2160250"/>
              <a:gd name="connsiteX17000" fmla="*/ 7196901 w 12194024"/>
              <a:gd name="connsiteY17000" fmla="*/ 1633318 h 2160250"/>
              <a:gd name="connsiteX17001" fmla="*/ 7179831 w 12194024"/>
              <a:gd name="connsiteY17001" fmla="*/ 1648729 h 2160250"/>
              <a:gd name="connsiteX17002" fmla="*/ 8266494 w 12194024"/>
              <a:gd name="connsiteY17002" fmla="*/ 1648729 h 2160250"/>
              <a:gd name="connsiteX17003" fmla="*/ 8252007 w 12194024"/>
              <a:gd name="connsiteY17003" fmla="*/ 1632903 h 2160250"/>
              <a:gd name="connsiteX17004" fmla="*/ 8267924 w 12194024"/>
              <a:gd name="connsiteY17004" fmla="*/ 1616247 h 2160250"/>
              <a:gd name="connsiteX17005" fmla="*/ 8283565 w 12194024"/>
              <a:gd name="connsiteY17005" fmla="*/ 1633318 h 2160250"/>
              <a:gd name="connsiteX17006" fmla="*/ 8266494 w 12194024"/>
              <a:gd name="connsiteY17006" fmla="*/ 1648729 h 2160250"/>
              <a:gd name="connsiteX17007" fmla="*/ 10874451 w 12194024"/>
              <a:gd name="connsiteY17007" fmla="*/ 1648729 h 2160250"/>
              <a:gd name="connsiteX17008" fmla="*/ 10859962 w 12194024"/>
              <a:gd name="connsiteY17008" fmla="*/ 1632903 h 2160250"/>
              <a:gd name="connsiteX17009" fmla="*/ 10875882 w 12194024"/>
              <a:gd name="connsiteY17009" fmla="*/ 1616247 h 2160250"/>
              <a:gd name="connsiteX17010" fmla="*/ 10891522 w 12194024"/>
              <a:gd name="connsiteY17010" fmla="*/ 1633318 h 2160250"/>
              <a:gd name="connsiteX17011" fmla="*/ 10874451 w 12194024"/>
              <a:gd name="connsiteY17011" fmla="*/ 1648729 h 2160250"/>
              <a:gd name="connsiteX17012" fmla="*/ 11852319 w 12194024"/>
              <a:gd name="connsiteY17012" fmla="*/ 1648729 h 2160250"/>
              <a:gd name="connsiteX17013" fmla="*/ 11837970 w 12194024"/>
              <a:gd name="connsiteY17013" fmla="*/ 1632765 h 2160250"/>
              <a:gd name="connsiteX17014" fmla="*/ 11854073 w 12194024"/>
              <a:gd name="connsiteY17014" fmla="*/ 1616293 h 2160250"/>
              <a:gd name="connsiteX17015" fmla="*/ 11869529 w 12194024"/>
              <a:gd name="connsiteY17015" fmla="*/ 1633457 h 2160250"/>
              <a:gd name="connsiteX17016" fmla="*/ 11852319 w 12194024"/>
              <a:gd name="connsiteY17016" fmla="*/ 1648729 h 2160250"/>
              <a:gd name="connsiteX17017" fmla="*/ 12180828 w 12194024"/>
              <a:gd name="connsiteY17017" fmla="*/ 1648729 h 2160250"/>
              <a:gd name="connsiteX17018" fmla="*/ 12163942 w 12194024"/>
              <a:gd name="connsiteY17018" fmla="*/ 1632949 h 2160250"/>
              <a:gd name="connsiteX17019" fmla="*/ 12180044 w 12194024"/>
              <a:gd name="connsiteY17019" fmla="*/ 1616293 h 2160250"/>
              <a:gd name="connsiteX17020" fmla="*/ 12193931 w 12194024"/>
              <a:gd name="connsiteY17020" fmla="*/ 1632164 h 2160250"/>
              <a:gd name="connsiteX17021" fmla="*/ 12180828 w 12194024"/>
              <a:gd name="connsiteY17021" fmla="*/ 1648729 h 2160250"/>
              <a:gd name="connsiteX17022" fmla="*/ 1534577 w 12194024"/>
              <a:gd name="connsiteY17022" fmla="*/ 1648775 h 2160250"/>
              <a:gd name="connsiteX17023" fmla="*/ 1519996 w 12194024"/>
              <a:gd name="connsiteY17023" fmla="*/ 1632995 h 2160250"/>
              <a:gd name="connsiteX17024" fmla="*/ 1535868 w 12194024"/>
              <a:gd name="connsiteY17024" fmla="*/ 1616247 h 2160250"/>
              <a:gd name="connsiteX17025" fmla="*/ 1551555 w 12194024"/>
              <a:gd name="connsiteY17025" fmla="*/ 1633272 h 2160250"/>
              <a:gd name="connsiteX17026" fmla="*/ 1534577 w 12194024"/>
              <a:gd name="connsiteY17026" fmla="*/ 1648775 h 2160250"/>
              <a:gd name="connsiteX17027" fmla="*/ 2295638 w 12194024"/>
              <a:gd name="connsiteY17027" fmla="*/ 1648775 h 2160250"/>
              <a:gd name="connsiteX17028" fmla="*/ 2280689 w 12194024"/>
              <a:gd name="connsiteY17028" fmla="*/ 1631196 h 2160250"/>
              <a:gd name="connsiteX17029" fmla="*/ 2296191 w 12194024"/>
              <a:gd name="connsiteY17029" fmla="*/ 1616293 h 2160250"/>
              <a:gd name="connsiteX17030" fmla="*/ 2312248 w 12194024"/>
              <a:gd name="connsiteY17030" fmla="*/ 1632903 h 2160250"/>
              <a:gd name="connsiteX17031" fmla="*/ 2295638 w 12194024"/>
              <a:gd name="connsiteY17031" fmla="*/ 1648775 h 2160250"/>
              <a:gd name="connsiteX17032" fmla="*/ 2404295 w 12194024"/>
              <a:gd name="connsiteY17032" fmla="*/ 1648775 h 2160250"/>
              <a:gd name="connsiteX17033" fmla="*/ 2389346 w 12194024"/>
              <a:gd name="connsiteY17033" fmla="*/ 1631196 h 2160250"/>
              <a:gd name="connsiteX17034" fmla="*/ 2404849 w 12194024"/>
              <a:gd name="connsiteY17034" fmla="*/ 1616293 h 2160250"/>
              <a:gd name="connsiteX17035" fmla="*/ 2420904 w 12194024"/>
              <a:gd name="connsiteY17035" fmla="*/ 1632903 h 2160250"/>
              <a:gd name="connsiteX17036" fmla="*/ 2404295 w 12194024"/>
              <a:gd name="connsiteY17036" fmla="*/ 1648775 h 2160250"/>
              <a:gd name="connsiteX17037" fmla="*/ 2512814 w 12194024"/>
              <a:gd name="connsiteY17037" fmla="*/ 1648775 h 2160250"/>
              <a:gd name="connsiteX17038" fmla="*/ 2498003 w 12194024"/>
              <a:gd name="connsiteY17038" fmla="*/ 1633226 h 2160250"/>
              <a:gd name="connsiteX17039" fmla="*/ 2513644 w 12194024"/>
              <a:gd name="connsiteY17039" fmla="*/ 1616293 h 2160250"/>
              <a:gd name="connsiteX17040" fmla="*/ 2529562 w 12194024"/>
              <a:gd name="connsiteY17040" fmla="*/ 1632995 h 2160250"/>
              <a:gd name="connsiteX17041" fmla="*/ 2512814 w 12194024"/>
              <a:gd name="connsiteY17041" fmla="*/ 1648775 h 2160250"/>
              <a:gd name="connsiteX17042" fmla="*/ 2730036 w 12194024"/>
              <a:gd name="connsiteY17042" fmla="*/ 1648775 h 2160250"/>
              <a:gd name="connsiteX17043" fmla="*/ 2715318 w 12194024"/>
              <a:gd name="connsiteY17043" fmla="*/ 1633134 h 2160250"/>
              <a:gd name="connsiteX17044" fmla="*/ 2731050 w 12194024"/>
              <a:gd name="connsiteY17044" fmla="*/ 1616293 h 2160250"/>
              <a:gd name="connsiteX17045" fmla="*/ 2746876 w 12194024"/>
              <a:gd name="connsiteY17045" fmla="*/ 1633087 h 2160250"/>
              <a:gd name="connsiteX17046" fmla="*/ 2730036 w 12194024"/>
              <a:gd name="connsiteY17046" fmla="*/ 1648775 h 2160250"/>
              <a:gd name="connsiteX17047" fmla="*/ 3273460 w 12194024"/>
              <a:gd name="connsiteY17047" fmla="*/ 1648775 h 2160250"/>
              <a:gd name="connsiteX17048" fmla="*/ 3258650 w 12194024"/>
              <a:gd name="connsiteY17048" fmla="*/ 1633226 h 2160250"/>
              <a:gd name="connsiteX17049" fmla="*/ 3274290 w 12194024"/>
              <a:gd name="connsiteY17049" fmla="*/ 1616293 h 2160250"/>
              <a:gd name="connsiteX17050" fmla="*/ 3290208 w 12194024"/>
              <a:gd name="connsiteY17050" fmla="*/ 1632995 h 2160250"/>
              <a:gd name="connsiteX17051" fmla="*/ 3273460 w 12194024"/>
              <a:gd name="connsiteY17051" fmla="*/ 1648775 h 2160250"/>
              <a:gd name="connsiteX17052" fmla="*/ 4251467 w 12194024"/>
              <a:gd name="connsiteY17052" fmla="*/ 1648775 h 2160250"/>
              <a:gd name="connsiteX17053" fmla="*/ 4236703 w 12194024"/>
              <a:gd name="connsiteY17053" fmla="*/ 1633180 h 2160250"/>
              <a:gd name="connsiteX17054" fmla="*/ 4252390 w 12194024"/>
              <a:gd name="connsiteY17054" fmla="*/ 1616247 h 2160250"/>
              <a:gd name="connsiteX17055" fmla="*/ 4268261 w 12194024"/>
              <a:gd name="connsiteY17055" fmla="*/ 1633041 h 2160250"/>
              <a:gd name="connsiteX17056" fmla="*/ 4251467 w 12194024"/>
              <a:gd name="connsiteY17056" fmla="*/ 1648775 h 2160250"/>
              <a:gd name="connsiteX17057" fmla="*/ 5555630 w 12194024"/>
              <a:gd name="connsiteY17057" fmla="*/ 1648775 h 2160250"/>
              <a:gd name="connsiteX17058" fmla="*/ 5540681 w 12194024"/>
              <a:gd name="connsiteY17058" fmla="*/ 1631196 h 2160250"/>
              <a:gd name="connsiteX17059" fmla="*/ 5556184 w 12194024"/>
              <a:gd name="connsiteY17059" fmla="*/ 1616293 h 2160250"/>
              <a:gd name="connsiteX17060" fmla="*/ 5572240 w 12194024"/>
              <a:gd name="connsiteY17060" fmla="*/ 1632903 h 2160250"/>
              <a:gd name="connsiteX17061" fmla="*/ 5555630 w 12194024"/>
              <a:gd name="connsiteY17061" fmla="*/ 1648775 h 2160250"/>
              <a:gd name="connsiteX17062" fmla="*/ 7614551 w 12194024"/>
              <a:gd name="connsiteY17062" fmla="*/ 1648775 h 2160250"/>
              <a:gd name="connsiteX17063" fmla="*/ 7599971 w 12194024"/>
              <a:gd name="connsiteY17063" fmla="*/ 1632995 h 2160250"/>
              <a:gd name="connsiteX17064" fmla="*/ 7615844 w 12194024"/>
              <a:gd name="connsiteY17064" fmla="*/ 1616247 h 2160250"/>
              <a:gd name="connsiteX17065" fmla="*/ 7631531 w 12194024"/>
              <a:gd name="connsiteY17065" fmla="*/ 1633272 h 2160250"/>
              <a:gd name="connsiteX17066" fmla="*/ 7614551 w 12194024"/>
              <a:gd name="connsiteY17066" fmla="*/ 1648775 h 2160250"/>
              <a:gd name="connsiteX17067" fmla="*/ 8375613 w 12194024"/>
              <a:gd name="connsiteY17067" fmla="*/ 1648775 h 2160250"/>
              <a:gd name="connsiteX17068" fmla="*/ 8360664 w 12194024"/>
              <a:gd name="connsiteY17068" fmla="*/ 1631196 h 2160250"/>
              <a:gd name="connsiteX17069" fmla="*/ 8376166 w 12194024"/>
              <a:gd name="connsiteY17069" fmla="*/ 1616293 h 2160250"/>
              <a:gd name="connsiteX17070" fmla="*/ 8392223 w 12194024"/>
              <a:gd name="connsiteY17070" fmla="*/ 1632903 h 2160250"/>
              <a:gd name="connsiteX17071" fmla="*/ 8375613 w 12194024"/>
              <a:gd name="connsiteY17071" fmla="*/ 1648775 h 2160250"/>
              <a:gd name="connsiteX17072" fmla="*/ 8484270 w 12194024"/>
              <a:gd name="connsiteY17072" fmla="*/ 1648775 h 2160250"/>
              <a:gd name="connsiteX17073" fmla="*/ 8469321 w 12194024"/>
              <a:gd name="connsiteY17073" fmla="*/ 1631196 h 2160250"/>
              <a:gd name="connsiteX17074" fmla="*/ 8484823 w 12194024"/>
              <a:gd name="connsiteY17074" fmla="*/ 1616293 h 2160250"/>
              <a:gd name="connsiteX17075" fmla="*/ 8500880 w 12194024"/>
              <a:gd name="connsiteY17075" fmla="*/ 1632903 h 2160250"/>
              <a:gd name="connsiteX17076" fmla="*/ 8484270 w 12194024"/>
              <a:gd name="connsiteY17076" fmla="*/ 1648775 h 2160250"/>
              <a:gd name="connsiteX17077" fmla="*/ 8592789 w 12194024"/>
              <a:gd name="connsiteY17077" fmla="*/ 1648775 h 2160250"/>
              <a:gd name="connsiteX17078" fmla="*/ 8577979 w 12194024"/>
              <a:gd name="connsiteY17078" fmla="*/ 1633226 h 2160250"/>
              <a:gd name="connsiteX17079" fmla="*/ 8593619 w 12194024"/>
              <a:gd name="connsiteY17079" fmla="*/ 1616293 h 2160250"/>
              <a:gd name="connsiteX17080" fmla="*/ 8609537 w 12194024"/>
              <a:gd name="connsiteY17080" fmla="*/ 1632995 h 2160250"/>
              <a:gd name="connsiteX17081" fmla="*/ 8592789 w 12194024"/>
              <a:gd name="connsiteY17081" fmla="*/ 1648775 h 2160250"/>
              <a:gd name="connsiteX17082" fmla="*/ 8810011 w 12194024"/>
              <a:gd name="connsiteY17082" fmla="*/ 1648775 h 2160250"/>
              <a:gd name="connsiteX17083" fmla="*/ 8795293 w 12194024"/>
              <a:gd name="connsiteY17083" fmla="*/ 1633134 h 2160250"/>
              <a:gd name="connsiteX17084" fmla="*/ 8811026 w 12194024"/>
              <a:gd name="connsiteY17084" fmla="*/ 1616293 h 2160250"/>
              <a:gd name="connsiteX17085" fmla="*/ 8826851 w 12194024"/>
              <a:gd name="connsiteY17085" fmla="*/ 1633088 h 2160250"/>
              <a:gd name="connsiteX17086" fmla="*/ 8810011 w 12194024"/>
              <a:gd name="connsiteY17086" fmla="*/ 1648775 h 2160250"/>
              <a:gd name="connsiteX17087" fmla="*/ 9353435 w 12194024"/>
              <a:gd name="connsiteY17087" fmla="*/ 1648775 h 2160250"/>
              <a:gd name="connsiteX17088" fmla="*/ 9338624 w 12194024"/>
              <a:gd name="connsiteY17088" fmla="*/ 1633226 h 2160250"/>
              <a:gd name="connsiteX17089" fmla="*/ 9354265 w 12194024"/>
              <a:gd name="connsiteY17089" fmla="*/ 1616293 h 2160250"/>
              <a:gd name="connsiteX17090" fmla="*/ 9370183 w 12194024"/>
              <a:gd name="connsiteY17090" fmla="*/ 1632995 h 2160250"/>
              <a:gd name="connsiteX17091" fmla="*/ 9353435 w 12194024"/>
              <a:gd name="connsiteY17091" fmla="*/ 1648775 h 2160250"/>
              <a:gd name="connsiteX17092" fmla="*/ 10331442 w 12194024"/>
              <a:gd name="connsiteY17092" fmla="*/ 1648775 h 2160250"/>
              <a:gd name="connsiteX17093" fmla="*/ 10316677 w 12194024"/>
              <a:gd name="connsiteY17093" fmla="*/ 1633180 h 2160250"/>
              <a:gd name="connsiteX17094" fmla="*/ 10332364 w 12194024"/>
              <a:gd name="connsiteY17094" fmla="*/ 1616247 h 2160250"/>
              <a:gd name="connsiteX17095" fmla="*/ 10348236 w 12194024"/>
              <a:gd name="connsiteY17095" fmla="*/ 1633041 h 2160250"/>
              <a:gd name="connsiteX17096" fmla="*/ 10331442 w 12194024"/>
              <a:gd name="connsiteY17096" fmla="*/ 1648775 h 2160250"/>
              <a:gd name="connsiteX17097" fmla="*/ 11635605 w 12194024"/>
              <a:gd name="connsiteY17097" fmla="*/ 1648775 h 2160250"/>
              <a:gd name="connsiteX17098" fmla="*/ 11620656 w 12194024"/>
              <a:gd name="connsiteY17098" fmla="*/ 1631196 h 2160250"/>
              <a:gd name="connsiteX17099" fmla="*/ 11636159 w 12194024"/>
              <a:gd name="connsiteY17099" fmla="*/ 1616293 h 2160250"/>
              <a:gd name="connsiteX17100" fmla="*/ 11652214 w 12194024"/>
              <a:gd name="connsiteY17100" fmla="*/ 1632903 h 2160250"/>
              <a:gd name="connsiteX17101" fmla="*/ 11635605 w 12194024"/>
              <a:gd name="connsiteY17101" fmla="*/ 1648775 h 2160250"/>
              <a:gd name="connsiteX17102" fmla="*/ 2078415 w 12194024"/>
              <a:gd name="connsiteY17102" fmla="*/ 1648821 h 2160250"/>
              <a:gd name="connsiteX17103" fmla="*/ 2063374 w 12194024"/>
              <a:gd name="connsiteY17103" fmla="*/ 1633457 h 2160250"/>
              <a:gd name="connsiteX17104" fmla="*/ 2078830 w 12194024"/>
              <a:gd name="connsiteY17104" fmla="*/ 1616339 h 2160250"/>
              <a:gd name="connsiteX17105" fmla="*/ 2094979 w 12194024"/>
              <a:gd name="connsiteY17105" fmla="*/ 1632811 h 2160250"/>
              <a:gd name="connsiteX17106" fmla="*/ 2078415 w 12194024"/>
              <a:gd name="connsiteY17106" fmla="*/ 1648821 h 2160250"/>
              <a:gd name="connsiteX17107" fmla="*/ 4577484 w 12194024"/>
              <a:gd name="connsiteY17107" fmla="*/ 1648821 h 2160250"/>
              <a:gd name="connsiteX17108" fmla="*/ 4562674 w 12194024"/>
              <a:gd name="connsiteY17108" fmla="*/ 1633272 h 2160250"/>
              <a:gd name="connsiteX17109" fmla="*/ 4578269 w 12194024"/>
              <a:gd name="connsiteY17109" fmla="*/ 1616293 h 2160250"/>
              <a:gd name="connsiteX17110" fmla="*/ 4594233 w 12194024"/>
              <a:gd name="connsiteY17110" fmla="*/ 1633041 h 2160250"/>
              <a:gd name="connsiteX17111" fmla="*/ 4577484 w 12194024"/>
              <a:gd name="connsiteY17111" fmla="*/ 1648821 h 2160250"/>
              <a:gd name="connsiteX17112" fmla="*/ 5012390 w 12194024"/>
              <a:gd name="connsiteY17112" fmla="*/ 1648821 h 2160250"/>
              <a:gd name="connsiteX17113" fmla="*/ 4997349 w 12194024"/>
              <a:gd name="connsiteY17113" fmla="*/ 1633457 h 2160250"/>
              <a:gd name="connsiteX17114" fmla="*/ 5012806 w 12194024"/>
              <a:gd name="connsiteY17114" fmla="*/ 1616339 h 2160250"/>
              <a:gd name="connsiteX17115" fmla="*/ 5028954 w 12194024"/>
              <a:gd name="connsiteY17115" fmla="*/ 1632811 h 2160250"/>
              <a:gd name="connsiteX17116" fmla="*/ 5012390 w 12194024"/>
              <a:gd name="connsiteY17116" fmla="*/ 1648821 h 2160250"/>
              <a:gd name="connsiteX17117" fmla="*/ 8158391 w 12194024"/>
              <a:gd name="connsiteY17117" fmla="*/ 1648821 h 2160250"/>
              <a:gd name="connsiteX17118" fmla="*/ 8143350 w 12194024"/>
              <a:gd name="connsiteY17118" fmla="*/ 1633457 h 2160250"/>
              <a:gd name="connsiteX17119" fmla="*/ 8158806 w 12194024"/>
              <a:gd name="connsiteY17119" fmla="*/ 1616339 h 2160250"/>
              <a:gd name="connsiteX17120" fmla="*/ 8174954 w 12194024"/>
              <a:gd name="connsiteY17120" fmla="*/ 1632811 h 2160250"/>
              <a:gd name="connsiteX17121" fmla="*/ 8158391 w 12194024"/>
              <a:gd name="connsiteY17121" fmla="*/ 1648821 h 2160250"/>
              <a:gd name="connsiteX17122" fmla="*/ 10657460 w 12194024"/>
              <a:gd name="connsiteY17122" fmla="*/ 1648821 h 2160250"/>
              <a:gd name="connsiteX17123" fmla="*/ 10642649 w 12194024"/>
              <a:gd name="connsiteY17123" fmla="*/ 1633272 h 2160250"/>
              <a:gd name="connsiteX17124" fmla="*/ 10658244 w 12194024"/>
              <a:gd name="connsiteY17124" fmla="*/ 1616293 h 2160250"/>
              <a:gd name="connsiteX17125" fmla="*/ 10674208 w 12194024"/>
              <a:gd name="connsiteY17125" fmla="*/ 1633041 h 2160250"/>
              <a:gd name="connsiteX17126" fmla="*/ 10657460 w 12194024"/>
              <a:gd name="connsiteY17126" fmla="*/ 1648821 h 2160250"/>
              <a:gd name="connsiteX17127" fmla="*/ 11092364 w 12194024"/>
              <a:gd name="connsiteY17127" fmla="*/ 1648821 h 2160250"/>
              <a:gd name="connsiteX17128" fmla="*/ 11077323 w 12194024"/>
              <a:gd name="connsiteY17128" fmla="*/ 1633457 h 2160250"/>
              <a:gd name="connsiteX17129" fmla="*/ 11092780 w 12194024"/>
              <a:gd name="connsiteY17129" fmla="*/ 1616339 h 2160250"/>
              <a:gd name="connsiteX17130" fmla="*/ 11108929 w 12194024"/>
              <a:gd name="connsiteY17130" fmla="*/ 1632811 h 2160250"/>
              <a:gd name="connsiteX17131" fmla="*/ 11092364 w 12194024"/>
              <a:gd name="connsiteY17131" fmla="*/ 1648821 h 2160250"/>
              <a:gd name="connsiteX17132" fmla="*/ 232535 w 12194024"/>
              <a:gd name="connsiteY17132" fmla="*/ 1648867 h 2160250"/>
              <a:gd name="connsiteX17133" fmla="*/ 216018 w 12194024"/>
              <a:gd name="connsiteY17133" fmla="*/ 1632856 h 2160250"/>
              <a:gd name="connsiteX17134" fmla="*/ 229906 w 12194024"/>
              <a:gd name="connsiteY17134" fmla="*/ 1616477 h 2160250"/>
              <a:gd name="connsiteX17135" fmla="*/ 247577 w 12194024"/>
              <a:gd name="connsiteY17135" fmla="*/ 1631288 h 2160250"/>
              <a:gd name="connsiteX17136" fmla="*/ 232535 w 12194024"/>
              <a:gd name="connsiteY17136" fmla="*/ 1648867 h 2160250"/>
              <a:gd name="connsiteX17137" fmla="*/ 340085 w 12194024"/>
              <a:gd name="connsiteY17137" fmla="*/ 1648867 h 2160250"/>
              <a:gd name="connsiteX17138" fmla="*/ 324675 w 12194024"/>
              <a:gd name="connsiteY17138" fmla="*/ 1633826 h 2160250"/>
              <a:gd name="connsiteX17139" fmla="*/ 339716 w 12194024"/>
              <a:gd name="connsiteY17139" fmla="*/ 1616339 h 2160250"/>
              <a:gd name="connsiteX17140" fmla="*/ 356233 w 12194024"/>
              <a:gd name="connsiteY17140" fmla="*/ 1632441 h 2160250"/>
              <a:gd name="connsiteX17141" fmla="*/ 340085 w 12194024"/>
              <a:gd name="connsiteY17141" fmla="*/ 1648867 h 2160250"/>
              <a:gd name="connsiteX17142" fmla="*/ 558553 w 12194024"/>
              <a:gd name="connsiteY17142" fmla="*/ 1648867 h 2160250"/>
              <a:gd name="connsiteX17143" fmla="*/ 542035 w 12194024"/>
              <a:gd name="connsiteY17143" fmla="*/ 1632856 h 2160250"/>
              <a:gd name="connsiteX17144" fmla="*/ 555924 w 12194024"/>
              <a:gd name="connsiteY17144" fmla="*/ 1616477 h 2160250"/>
              <a:gd name="connsiteX17145" fmla="*/ 573594 w 12194024"/>
              <a:gd name="connsiteY17145" fmla="*/ 1631288 h 2160250"/>
              <a:gd name="connsiteX17146" fmla="*/ 558553 w 12194024"/>
              <a:gd name="connsiteY17146" fmla="*/ 1648867 h 2160250"/>
              <a:gd name="connsiteX17147" fmla="*/ 666380 w 12194024"/>
              <a:gd name="connsiteY17147" fmla="*/ 1648867 h 2160250"/>
              <a:gd name="connsiteX17148" fmla="*/ 650693 w 12194024"/>
              <a:gd name="connsiteY17148" fmla="*/ 1634102 h 2160250"/>
              <a:gd name="connsiteX17149" fmla="*/ 665458 w 12194024"/>
              <a:gd name="connsiteY17149" fmla="*/ 1616385 h 2160250"/>
              <a:gd name="connsiteX17150" fmla="*/ 682252 w 12194024"/>
              <a:gd name="connsiteY17150" fmla="*/ 1632118 h 2160250"/>
              <a:gd name="connsiteX17151" fmla="*/ 666380 w 12194024"/>
              <a:gd name="connsiteY17151" fmla="*/ 1648867 h 2160250"/>
              <a:gd name="connsiteX17152" fmla="*/ 883694 w 12194024"/>
              <a:gd name="connsiteY17152" fmla="*/ 1648867 h 2160250"/>
              <a:gd name="connsiteX17153" fmla="*/ 868007 w 12194024"/>
              <a:gd name="connsiteY17153" fmla="*/ 1634102 h 2160250"/>
              <a:gd name="connsiteX17154" fmla="*/ 882772 w 12194024"/>
              <a:gd name="connsiteY17154" fmla="*/ 1616385 h 2160250"/>
              <a:gd name="connsiteX17155" fmla="*/ 899566 w 12194024"/>
              <a:gd name="connsiteY17155" fmla="*/ 1632118 h 2160250"/>
              <a:gd name="connsiteX17156" fmla="*/ 883694 w 12194024"/>
              <a:gd name="connsiteY17156" fmla="*/ 1648867 h 2160250"/>
              <a:gd name="connsiteX17157" fmla="*/ 992074 w 12194024"/>
              <a:gd name="connsiteY17157" fmla="*/ 1648867 h 2160250"/>
              <a:gd name="connsiteX17158" fmla="*/ 976710 w 12194024"/>
              <a:gd name="connsiteY17158" fmla="*/ 1633826 h 2160250"/>
              <a:gd name="connsiteX17159" fmla="*/ 991751 w 12194024"/>
              <a:gd name="connsiteY17159" fmla="*/ 1616339 h 2160250"/>
              <a:gd name="connsiteX17160" fmla="*/ 1008270 w 12194024"/>
              <a:gd name="connsiteY17160" fmla="*/ 1632441 h 2160250"/>
              <a:gd name="connsiteX17161" fmla="*/ 992074 w 12194024"/>
              <a:gd name="connsiteY17161" fmla="*/ 1648867 h 2160250"/>
              <a:gd name="connsiteX17162" fmla="*/ 1317908 w 12194024"/>
              <a:gd name="connsiteY17162" fmla="*/ 1648867 h 2160250"/>
              <a:gd name="connsiteX17163" fmla="*/ 1302728 w 12194024"/>
              <a:gd name="connsiteY17163" fmla="*/ 1633641 h 2160250"/>
              <a:gd name="connsiteX17164" fmla="*/ 1317954 w 12194024"/>
              <a:gd name="connsiteY17164" fmla="*/ 1616339 h 2160250"/>
              <a:gd name="connsiteX17165" fmla="*/ 1334287 w 12194024"/>
              <a:gd name="connsiteY17165" fmla="*/ 1632672 h 2160250"/>
              <a:gd name="connsiteX17166" fmla="*/ 1317908 w 12194024"/>
              <a:gd name="connsiteY17166" fmla="*/ 1648867 h 2160250"/>
              <a:gd name="connsiteX17167" fmla="*/ 1427026 w 12194024"/>
              <a:gd name="connsiteY17167" fmla="*/ 1648867 h 2160250"/>
              <a:gd name="connsiteX17168" fmla="*/ 1411340 w 12194024"/>
              <a:gd name="connsiteY17168" fmla="*/ 1634102 h 2160250"/>
              <a:gd name="connsiteX17169" fmla="*/ 1426104 w 12194024"/>
              <a:gd name="connsiteY17169" fmla="*/ 1616339 h 2160250"/>
              <a:gd name="connsiteX17170" fmla="*/ 1442944 w 12194024"/>
              <a:gd name="connsiteY17170" fmla="*/ 1632118 h 2160250"/>
              <a:gd name="connsiteX17171" fmla="*/ 1427026 w 12194024"/>
              <a:gd name="connsiteY17171" fmla="*/ 1648867 h 2160250"/>
              <a:gd name="connsiteX17172" fmla="*/ 1752536 w 12194024"/>
              <a:gd name="connsiteY17172" fmla="*/ 1648867 h 2160250"/>
              <a:gd name="connsiteX17173" fmla="*/ 1737356 w 12194024"/>
              <a:gd name="connsiteY17173" fmla="*/ 1633641 h 2160250"/>
              <a:gd name="connsiteX17174" fmla="*/ 1752582 w 12194024"/>
              <a:gd name="connsiteY17174" fmla="*/ 1616339 h 2160250"/>
              <a:gd name="connsiteX17175" fmla="*/ 1768916 w 12194024"/>
              <a:gd name="connsiteY17175" fmla="*/ 1632672 h 2160250"/>
              <a:gd name="connsiteX17176" fmla="*/ 1752536 w 12194024"/>
              <a:gd name="connsiteY17176" fmla="*/ 1648867 h 2160250"/>
              <a:gd name="connsiteX17177" fmla="*/ 1970034 w 12194024"/>
              <a:gd name="connsiteY17177" fmla="*/ 1648867 h 2160250"/>
              <a:gd name="connsiteX17178" fmla="*/ 1954671 w 12194024"/>
              <a:gd name="connsiteY17178" fmla="*/ 1633826 h 2160250"/>
              <a:gd name="connsiteX17179" fmla="*/ 1969712 w 12194024"/>
              <a:gd name="connsiteY17179" fmla="*/ 1616339 h 2160250"/>
              <a:gd name="connsiteX17180" fmla="*/ 1986231 w 12194024"/>
              <a:gd name="connsiteY17180" fmla="*/ 1632441 h 2160250"/>
              <a:gd name="connsiteX17181" fmla="*/ 1970034 w 12194024"/>
              <a:gd name="connsiteY17181" fmla="*/ 1648867 h 2160250"/>
              <a:gd name="connsiteX17182" fmla="*/ 2621887 w 12194024"/>
              <a:gd name="connsiteY17182" fmla="*/ 1648867 h 2160250"/>
              <a:gd name="connsiteX17183" fmla="*/ 2606706 w 12194024"/>
              <a:gd name="connsiteY17183" fmla="*/ 1631472 h 2160250"/>
              <a:gd name="connsiteX17184" fmla="*/ 2621979 w 12194024"/>
              <a:gd name="connsiteY17184" fmla="*/ 1616339 h 2160250"/>
              <a:gd name="connsiteX17185" fmla="*/ 2638265 w 12194024"/>
              <a:gd name="connsiteY17185" fmla="*/ 1632672 h 2160250"/>
              <a:gd name="connsiteX17186" fmla="*/ 2621887 w 12194024"/>
              <a:gd name="connsiteY17186" fmla="*/ 1648867 h 2160250"/>
              <a:gd name="connsiteX17187" fmla="*/ 2948088 w 12194024"/>
              <a:gd name="connsiteY17187" fmla="*/ 1648867 h 2160250"/>
              <a:gd name="connsiteX17188" fmla="*/ 2932678 w 12194024"/>
              <a:gd name="connsiteY17188" fmla="*/ 1633826 h 2160250"/>
              <a:gd name="connsiteX17189" fmla="*/ 2947720 w 12194024"/>
              <a:gd name="connsiteY17189" fmla="*/ 1616339 h 2160250"/>
              <a:gd name="connsiteX17190" fmla="*/ 2964238 w 12194024"/>
              <a:gd name="connsiteY17190" fmla="*/ 1632441 h 2160250"/>
              <a:gd name="connsiteX17191" fmla="*/ 2948088 w 12194024"/>
              <a:gd name="connsiteY17191" fmla="*/ 1648867 h 2160250"/>
              <a:gd name="connsiteX17192" fmla="*/ 3056745 w 12194024"/>
              <a:gd name="connsiteY17192" fmla="*/ 1648867 h 2160250"/>
              <a:gd name="connsiteX17193" fmla="*/ 3041335 w 12194024"/>
              <a:gd name="connsiteY17193" fmla="*/ 1633826 h 2160250"/>
              <a:gd name="connsiteX17194" fmla="*/ 3056376 w 12194024"/>
              <a:gd name="connsiteY17194" fmla="*/ 1616339 h 2160250"/>
              <a:gd name="connsiteX17195" fmla="*/ 3072895 w 12194024"/>
              <a:gd name="connsiteY17195" fmla="*/ 1632441 h 2160250"/>
              <a:gd name="connsiteX17196" fmla="*/ 3056745 w 12194024"/>
              <a:gd name="connsiteY17196" fmla="*/ 1648867 h 2160250"/>
              <a:gd name="connsiteX17197" fmla="*/ 3165679 w 12194024"/>
              <a:gd name="connsiteY17197" fmla="*/ 1648867 h 2160250"/>
              <a:gd name="connsiteX17198" fmla="*/ 3149992 w 12194024"/>
              <a:gd name="connsiteY17198" fmla="*/ 1634102 h 2160250"/>
              <a:gd name="connsiteX17199" fmla="*/ 3164756 w 12194024"/>
              <a:gd name="connsiteY17199" fmla="*/ 1616385 h 2160250"/>
              <a:gd name="connsiteX17200" fmla="*/ 3181551 w 12194024"/>
              <a:gd name="connsiteY17200" fmla="*/ 1632118 h 2160250"/>
              <a:gd name="connsiteX17201" fmla="*/ 3165679 w 12194024"/>
              <a:gd name="connsiteY17201" fmla="*/ 1648867 h 2160250"/>
              <a:gd name="connsiteX17202" fmla="*/ 3382671 w 12194024"/>
              <a:gd name="connsiteY17202" fmla="*/ 1648867 h 2160250"/>
              <a:gd name="connsiteX17203" fmla="*/ 3367307 w 12194024"/>
              <a:gd name="connsiteY17203" fmla="*/ 1631657 h 2160250"/>
              <a:gd name="connsiteX17204" fmla="*/ 3382394 w 12194024"/>
              <a:gd name="connsiteY17204" fmla="*/ 1616339 h 2160250"/>
              <a:gd name="connsiteX17205" fmla="*/ 3398911 w 12194024"/>
              <a:gd name="connsiteY17205" fmla="*/ 1632441 h 2160250"/>
              <a:gd name="connsiteX17206" fmla="*/ 3382671 w 12194024"/>
              <a:gd name="connsiteY17206" fmla="*/ 1648867 h 2160250"/>
              <a:gd name="connsiteX17207" fmla="*/ 3491374 w 12194024"/>
              <a:gd name="connsiteY17207" fmla="*/ 1648867 h 2160250"/>
              <a:gd name="connsiteX17208" fmla="*/ 3476010 w 12194024"/>
              <a:gd name="connsiteY17208" fmla="*/ 1633826 h 2160250"/>
              <a:gd name="connsiteX17209" fmla="*/ 3491052 w 12194024"/>
              <a:gd name="connsiteY17209" fmla="*/ 1616339 h 2160250"/>
              <a:gd name="connsiteX17210" fmla="*/ 3507569 w 12194024"/>
              <a:gd name="connsiteY17210" fmla="*/ 1632441 h 2160250"/>
              <a:gd name="connsiteX17211" fmla="*/ 3491374 w 12194024"/>
              <a:gd name="connsiteY17211" fmla="*/ 1648867 h 2160250"/>
              <a:gd name="connsiteX17212" fmla="*/ 3708688 w 12194024"/>
              <a:gd name="connsiteY17212" fmla="*/ 1648867 h 2160250"/>
              <a:gd name="connsiteX17213" fmla="*/ 3693324 w 12194024"/>
              <a:gd name="connsiteY17213" fmla="*/ 1631657 h 2160250"/>
              <a:gd name="connsiteX17214" fmla="*/ 3708412 w 12194024"/>
              <a:gd name="connsiteY17214" fmla="*/ 1616339 h 2160250"/>
              <a:gd name="connsiteX17215" fmla="*/ 3724930 w 12194024"/>
              <a:gd name="connsiteY17215" fmla="*/ 1632441 h 2160250"/>
              <a:gd name="connsiteX17216" fmla="*/ 3708688 w 12194024"/>
              <a:gd name="connsiteY17216" fmla="*/ 1648867 h 2160250"/>
              <a:gd name="connsiteX17217" fmla="*/ 4034660 w 12194024"/>
              <a:gd name="connsiteY17217" fmla="*/ 1648867 h 2160250"/>
              <a:gd name="connsiteX17218" fmla="*/ 4019296 w 12194024"/>
              <a:gd name="connsiteY17218" fmla="*/ 1631657 h 2160250"/>
              <a:gd name="connsiteX17219" fmla="*/ 4034383 w 12194024"/>
              <a:gd name="connsiteY17219" fmla="*/ 1616339 h 2160250"/>
              <a:gd name="connsiteX17220" fmla="*/ 4050901 w 12194024"/>
              <a:gd name="connsiteY17220" fmla="*/ 1632441 h 2160250"/>
              <a:gd name="connsiteX17221" fmla="*/ 4034660 w 12194024"/>
              <a:gd name="connsiteY17221" fmla="*/ 1648867 h 2160250"/>
              <a:gd name="connsiteX17222" fmla="*/ 4687849 w 12194024"/>
              <a:gd name="connsiteY17222" fmla="*/ 1648867 h 2160250"/>
              <a:gd name="connsiteX17223" fmla="*/ 4671331 w 12194024"/>
              <a:gd name="connsiteY17223" fmla="*/ 1632856 h 2160250"/>
              <a:gd name="connsiteX17224" fmla="*/ 4685219 w 12194024"/>
              <a:gd name="connsiteY17224" fmla="*/ 1616477 h 2160250"/>
              <a:gd name="connsiteX17225" fmla="*/ 4702890 w 12194024"/>
              <a:gd name="connsiteY17225" fmla="*/ 1631288 h 2160250"/>
              <a:gd name="connsiteX17226" fmla="*/ 4687849 w 12194024"/>
              <a:gd name="connsiteY17226" fmla="*/ 1648867 h 2160250"/>
              <a:gd name="connsiteX17227" fmla="*/ 5230028 w 12194024"/>
              <a:gd name="connsiteY17227" fmla="*/ 1648867 h 2160250"/>
              <a:gd name="connsiteX17228" fmla="*/ 5214663 w 12194024"/>
              <a:gd name="connsiteY17228" fmla="*/ 1633826 h 2160250"/>
              <a:gd name="connsiteX17229" fmla="*/ 5229705 w 12194024"/>
              <a:gd name="connsiteY17229" fmla="*/ 1616339 h 2160250"/>
              <a:gd name="connsiteX17230" fmla="*/ 5246222 w 12194024"/>
              <a:gd name="connsiteY17230" fmla="*/ 1632441 h 2160250"/>
              <a:gd name="connsiteX17231" fmla="*/ 5230028 w 12194024"/>
              <a:gd name="connsiteY17231" fmla="*/ 1648867 h 2160250"/>
              <a:gd name="connsiteX17232" fmla="*/ 5339654 w 12194024"/>
              <a:gd name="connsiteY17232" fmla="*/ 1648867 h 2160250"/>
              <a:gd name="connsiteX17233" fmla="*/ 5323366 w 12194024"/>
              <a:gd name="connsiteY17233" fmla="*/ 1632626 h 2160250"/>
              <a:gd name="connsiteX17234" fmla="*/ 5337485 w 12194024"/>
              <a:gd name="connsiteY17234" fmla="*/ 1616431 h 2160250"/>
              <a:gd name="connsiteX17235" fmla="*/ 5354926 w 12194024"/>
              <a:gd name="connsiteY17235" fmla="*/ 1631519 h 2160250"/>
              <a:gd name="connsiteX17236" fmla="*/ 5339654 w 12194024"/>
              <a:gd name="connsiteY17236" fmla="*/ 1648867 h 2160250"/>
              <a:gd name="connsiteX17237" fmla="*/ 5664702 w 12194024"/>
              <a:gd name="connsiteY17237" fmla="*/ 1648867 h 2160250"/>
              <a:gd name="connsiteX17238" fmla="*/ 5649338 w 12194024"/>
              <a:gd name="connsiteY17238" fmla="*/ 1633826 h 2160250"/>
              <a:gd name="connsiteX17239" fmla="*/ 5664379 w 12194024"/>
              <a:gd name="connsiteY17239" fmla="*/ 1616339 h 2160250"/>
              <a:gd name="connsiteX17240" fmla="*/ 5680897 w 12194024"/>
              <a:gd name="connsiteY17240" fmla="*/ 1632441 h 2160250"/>
              <a:gd name="connsiteX17241" fmla="*/ 5664702 w 12194024"/>
              <a:gd name="connsiteY17241" fmla="*/ 1648867 h 2160250"/>
              <a:gd name="connsiteX17242" fmla="*/ 6312511 w 12194024"/>
              <a:gd name="connsiteY17242" fmla="*/ 1648867 h 2160250"/>
              <a:gd name="connsiteX17243" fmla="*/ 6295993 w 12194024"/>
              <a:gd name="connsiteY17243" fmla="*/ 1632856 h 2160250"/>
              <a:gd name="connsiteX17244" fmla="*/ 6309881 w 12194024"/>
              <a:gd name="connsiteY17244" fmla="*/ 1616477 h 2160250"/>
              <a:gd name="connsiteX17245" fmla="*/ 6327552 w 12194024"/>
              <a:gd name="connsiteY17245" fmla="*/ 1631288 h 2160250"/>
              <a:gd name="connsiteX17246" fmla="*/ 6312511 w 12194024"/>
              <a:gd name="connsiteY17246" fmla="*/ 1648867 h 2160250"/>
              <a:gd name="connsiteX17247" fmla="*/ 6420061 w 12194024"/>
              <a:gd name="connsiteY17247" fmla="*/ 1648867 h 2160250"/>
              <a:gd name="connsiteX17248" fmla="*/ 6404650 w 12194024"/>
              <a:gd name="connsiteY17248" fmla="*/ 1633826 h 2160250"/>
              <a:gd name="connsiteX17249" fmla="*/ 6419691 w 12194024"/>
              <a:gd name="connsiteY17249" fmla="*/ 1616339 h 2160250"/>
              <a:gd name="connsiteX17250" fmla="*/ 6436209 w 12194024"/>
              <a:gd name="connsiteY17250" fmla="*/ 1632441 h 2160250"/>
              <a:gd name="connsiteX17251" fmla="*/ 6420061 w 12194024"/>
              <a:gd name="connsiteY17251" fmla="*/ 1648867 h 2160250"/>
              <a:gd name="connsiteX17252" fmla="*/ 6638528 w 12194024"/>
              <a:gd name="connsiteY17252" fmla="*/ 1648867 h 2160250"/>
              <a:gd name="connsiteX17253" fmla="*/ 6622011 w 12194024"/>
              <a:gd name="connsiteY17253" fmla="*/ 1632856 h 2160250"/>
              <a:gd name="connsiteX17254" fmla="*/ 6635898 w 12194024"/>
              <a:gd name="connsiteY17254" fmla="*/ 1616477 h 2160250"/>
              <a:gd name="connsiteX17255" fmla="*/ 6653570 w 12194024"/>
              <a:gd name="connsiteY17255" fmla="*/ 1631288 h 2160250"/>
              <a:gd name="connsiteX17256" fmla="*/ 6638528 w 12194024"/>
              <a:gd name="connsiteY17256" fmla="*/ 1648867 h 2160250"/>
              <a:gd name="connsiteX17257" fmla="*/ 6746355 w 12194024"/>
              <a:gd name="connsiteY17257" fmla="*/ 1648867 h 2160250"/>
              <a:gd name="connsiteX17258" fmla="*/ 6730668 w 12194024"/>
              <a:gd name="connsiteY17258" fmla="*/ 1634102 h 2160250"/>
              <a:gd name="connsiteX17259" fmla="*/ 6745432 w 12194024"/>
              <a:gd name="connsiteY17259" fmla="*/ 1616385 h 2160250"/>
              <a:gd name="connsiteX17260" fmla="*/ 6762227 w 12194024"/>
              <a:gd name="connsiteY17260" fmla="*/ 1632118 h 2160250"/>
              <a:gd name="connsiteX17261" fmla="*/ 6746355 w 12194024"/>
              <a:gd name="connsiteY17261" fmla="*/ 1648867 h 2160250"/>
              <a:gd name="connsiteX17262" fmla="*/ 6963669 w 12194024"/>
              <a:gd name="connsiteY17262" fmla="*/ 1648867 h 2160250"/>
              <a:gd name="connsiteX17263" fmla="*/ 6947982 w 12194024"/>
              <a:gd name="connsiteY17263" fmla="*/ 1634102 h 2160250"/>
              <a:gd name="connsiteX17264" fmla="*/ 6962747 w 12194024"/>
              <a:gd name="connsiteY17264" fmla="*/ 1616385 h 2160250"/>
              <a:gd name="connsiteX17265" fmla="*/ 6979541 w 12194024"/>
              <a:gd name="connsiteY17265" fmla="*/ 1632118 h 2160250"/>
              <a:gd name="connsiteX17266" fmla="*/ 6963669 w 12194024"/>
              <a:gd name="connsiteY17266" fmla="*/ 1648867 h 2160250"/>
              <a:gd name="connsiteX17267" fmla="*/ 7072050 w 12194024"/>
              <a:gd name="connsiteY17267" fmla="*/ 1648867 h 2160250"/>
              <a:gd name="connsiteX17268" fmla="*/ 7056685 w 12194024"/>
              <a:gd name="connsiteY17268" fmla="*/ 1633826 h 2160250"/>
              <a:gd name="connsiteX17269" fmla="*/ 7071726 w 12194024"/>
              <a:gd name="connsiteY17269" fmla="*/ 1616339 h 2160250"/>
              <a:gd name="connsiteX17270" fmla="*/ 7088245 w 12194024"/>
              <a:gd name="connsiteY17270" fmla="*/ 1632441 h 2160250"/>
              <a:gd name="connsiteX17271" fmla="*/ 7072050 w 12194024"/>
              <a:gd name="connsiteY17271" fmla="*/ 1648867 h 2160250"/>
              <a:gd name="connsiteX17272" fmla="*/ 7397883 w 12194024"/>
              <a:gd name="connsiteY17272" fmla="*/ 1648867 h 2160250"/>
              <a:gd name="connsiteX17273" fmla="*/ 7382703 w 12194024"/>
              <a:gd name="connsiteY17273" fmla="*/ 1633641 h 2160250"/>
              <a:gd name="connsiteX17274" fmla="*/ 7397929 w 12194024"/>
              <a:gd name="connsiteY17274" fmla="*/ 1616339 h 2160250"/>
              <a:gd name="connsiteX17275" fmla="*/ 7414263 w 12194024"/>
              <a:gd name="connsiteY17275" fmla="*/ 1632672 h 2160250"/>
              <a:gd name="connsiteX17276" fmla="*/ 7397883 w 12194024"/>
              <a:gd name="connsiteY17276" fmla="*/ 1648867 h 2160250"/>
              <a:gd name="connsiteX17277" fmla="*/ 7507002 w 12194024"/>
              <a:gd name="connsiteY17277" fmla="*/ 1648867 h 2160250"/>
              <a:gd name="connsiteX17278" fmla="*/ 7491315 w 12194024"/>
              <a:gd name="connsiteY17278" fmla="*/ 1634102 h 2160250"/>
              <a:gd name="connsiteX17279" fmla="*/ 7506079 w 12194024"/>
              <a:gd name="connsiteY17279" fmla="*/ 1616339 h 2160250"/>
              <a:gd name="connsiteX17280" fmla="*/ 7522919 w 12194024"/>
              <a:gd name="connsiteY17280" fmla="*/ 1632118 h 2160250"/>
              <a:gd name="connsiteX17281" fmla="*/ 7507002 w 12194024"/>
              <a:gd name="connsiteY17281" fmla="*/ 1648867 h 2160250"/>
              <a:gd name="connsiteX17282" fmla="*/ 7832512 w 12194024"/>
              <a:gd name="connsiteY17282" fmla="*/ 1648867 h 2160250"/>
              <a:gd name="connsiteX17283" fmla="*/ 7817332 w 12194024"/>
              <a:gd name="connsiteY17283" fmla="*/ 1633641 h 2160250"/>
              <a:gd name="connsiteX17284" fmla="*/ 7832558 w 12194024"/>
              <a:gd name="connsiteY17284" fmla="*/ 1616339 h 2160250"/>
              <a:gd name="connsiteX17285" fmla="*/ 7848891 w 12194024"/>
              <a:gd name="connsiteY17285" fmla="*/ 1632672 h 2160250"/>
              <a:gd name="connsiteX17286" fmla="*/ 7832512 w 12194024"/>
              <a:gd name="connsiteY17286" fmla="*/ 1648867 h 2160250"/>
              <a:gd name="connsiteX17287" fmla="*/ 8050010 w 12194024"/>
              <a:gd name="connsiteY17287" fmla="*/ 1648867 h 2160250"/>
              <a:gd name="connsiteX17288" fmla="*/ 8034646 w 12194024"/>
              <a:gd name="connsiteY17288" fmla="*/ 1633826 h 2160250"/>
              <a:gd name="connsiteX17289" fmla="*/ 8049687 w 12194024"/>
              <a:gd name="connsiteY17289" fmla="*/ 1616339 h 2160250"/>
              <a:gd name="connsiteX17290" fmla="*/ 8066205 w 12194024"/>
              <a:gd name="connsiteY17290" fmla="*/ 1632441 h 2160250"/>
              <a:gd name="connsiteX17291" fmla="*/ 8050010 w 12194024"/>
              <a:gd name="connsiteY17291" fmla="*/ 1648867 h 2160250"/>
              <a:gd name="connsiteX17292" fmla="*/ 8701861 w 12194024"/>
              <a:gd name="connsiteY17292" fmla="*/ 1648867 h 2160250"/>
              <a:gd name="connsiteX17293" fmla="*/ 8686682 w 12194024"/>
              <a:gd name="connsiteY17293" fmla="*/ 1631472 h 2160250"/>
              <a:gd name="connsiteX17294" fmla="*/ 8701954 w 12194024"/>
              <a:gd name="connsiteY17294" fmla="*/ 1616339 h 2160250"/>
              <a:gd name="connsiteX17295" fmla="*/ 8718240 w 12194024"/>
              <a:gd name="connsiteY17295" fmla="*/ 1632672 h 2160250"/>
              <a:gd name="connsiteX17296" fmla="*/ 8701861 w 12194024"/>
              <a:gd name="connsiteY17296" fmla="*/ 1648867 h 2160250"/>
              <a:gd name="connsiteX17297" fmla="*/ 9028064 w 12194024"/>
              <a:gd name="connsiteY17297" fmla="*/ 1648867 h 2160250"/>
              <a:gd name="connsiteX17298" fmla="*/ 9012653 w 12194024"/>
              <a:gd name="connsiteY17298" fmla="*/ 1633826 h 2160250"/>
              <a:gd name="connsiteX17299" fmla="*/ 9027695 w 12194024"/>
              <a:gd name="connsiteY17299" fmla="*/ 1616339 h 2160250"/>
              <a:gd name="connsiteX17300" fmla="*/ 9044212 w 12194024"/>
              <a:gd name="connsiteY17300" fmla="*/ 1632441 h 2160250"/>
              <a:gd name="connsiteX17301" fmla="*/ 9028064 w 12194024"/>
              <a:gd name="connsiteY17301" fmla="*/ 1648867 h 2160250"/>
              <a:gd name="connsiteX17302" fmla="*/ 9136721 w 12194024"/>
              <a:gd name="connsiteY17302" fmla="*/ 1648867 h 2160250"/>
              <a:gd name="connsiteX17303" fmla="*/ 9121310 w 12194024"/>
              <a:gd name="connsiteY17303" fmla="*/ 1633826 h 2160250"/>
              <a:gd name="connsiteX17304" fmla="*/ 9136352 w 12194024"/>
              <a:gd name="connsiteY17304" fmla="*/ 1616339 h 2160250"/>
              <a:gd name="connsiteX17305" fmla="*/ 9152870 w 12194024"/>
              <a:gd name="connsiteY17305" fmla="*/ 1632441 h 2160250"/>
              <a:gd name="connsiteX17306" fmla="*/ 9136721 w 12194024"/>
              <a:gd name="connsiteY17306" fmla="*/ 1648867 h 2160250"/>
              <a:gd name="connsiteX17307" fmla="*/ 9245655 w 12194024"/>
              <a:gd name="connsiteY17307" fmla="*/ 1648867 h 2160250"/>
              <a:gd name="connsiteX17308" fmla="*/ 9229967 w 12194024"/>
              <a:gd name="connsiteY17308" fmla="*/ 1634102 h 2160250"/>
              <a:gd name="connsiteX17309" fmla="*/ 9244731 w 12194024"/>
              <a:gd name="connsiteY17309" fmla="*/ 1616385 h 2160250"/>
              <a:gd name="connsiteX17310" fmla="*/ 9261527 w 12194024"/>
              <a:gd name="connsiteY17310" fmla="*/ 1632118 h 2160250"/>
              <a:gd name="connsiteX17311" fmla="*/ 9245655 w 12194024"/>
              <a:gd name="connsiteY17311" fmla="*/ 1648867 h 2160250"/>
              <a:gd name="connsiteX17312" fmla="*/ 9462646 w 12194024"/>
              <a:gd name="connsiteY17312" fmla="*/ 1648867 h 2160250"/>
              <a:gd name="connsiteX17313" fmla="*/ 9447282 w 12194024"/>
              <a:gd name="connsiteY17313" fmla="*/ 1631657 h 2160250"/>
              <a:gd name="connsiteX17314" fmla="*/ 9462369 w 12194024"/>
              <a:gd name="connsiteY17314" fmla="*/ 1616339 h 2160250"/>
              <a:gd name="connsiteX17315" fmla="*/ 9478887 w 12194024"/>
              <a:gd name="connsiteY17315" fmla="*/ 1632441 h 2160250"/>
              <a:gd name="connsiteX17316" fmla="*/ 9462646 w 12194024"/>
              <a:gd name="connsiteY17316" fmla="*/ 1648867 h 2160250"/>
              <a:gd name="connsiteX17317" fmla="*/ 9571349 w 12194024"/>
              <a:gd name="connsiteY17317" fmla="*/ 1648867 h 2160250"/>
              <a:gd name="connsiteX17318" fmla="*/ 9555985 w 12194024"/>
              <a:gd name="connsiteY17318" fmla="*/ 1633826 h 2160250"/>
              <a:gd name="connsiteX17319" fmla="*/ 9571026 w 12194024"/>
              <a:gd name="connsiteY17319" fmla="*/ 1616339 h 2160250"/>
              <a:gd name="connsiteX17320" fmla="*/ 9587543 w 12194024"/>
              <a:gd name="connsiteY17320" fmla="*/ 1632441 h 2160250"/>
              <a:gd name="connsiteX17321" fmla="*/ 9571349 w 12194024"/>
              <a:gd name="connsiteY17321" fmla="*/ 1648867 h 2160250"/>
              <a:gd name="connsiteX17322" fmla="*/ 9788664 w 12194024"/>
              <a:gd name="connsiteY17322" fmla="*/ 1648867 h 2160250"/>
              <a:gd name="connsiteX17323" fmla="*/ 9773299 w 12194024"/>
              <a:gd name="connsiteY17323" fmla="*/ 1631657 h 2160250"/>
              <a:gd name="connsiteX17324" fmla="*/ 9788387 w 12194024"/>
              <a:gd name="connsiteY17324" fmla="*/ 1616339 h 2160250"/>
              <a:gd name="connsiteX17325" fmla="*/ 9804904 w 12194024"/>
              <a:gd name="connsiteY17325" fmla="*/ 1632441 h 2160250"/>
              <a:gd name="connsiteX17326" fmla="*/ 9788664 w 12194024"/>
              <a:gd name="connsiteY17326" fmla="*/ 1648867 h 2160250"/>
              <a:gd name="connsiteX17327" fmla="*/ 10114635 w 12194024"/>
              <a:gd name="connsiteY17327" fmla="*/ 1648867 h 2160250"/>
              <a:gd name="connsiteX17328" fmla="*/ 10099270 w 12194024"/>
              <a:gd name="connsiteY17328" fmla="*/ 1631657 h 2160250"/>
              <a:gd name="connsiteX17329" fmla="*/ 10114358 w 12194024"/>
              <a:gd name="connsiteY17329" fmla="*/ 1616339 h 2160250"/>
              <a:gd name="connsiteX17330" fmla="*/ 10130876 w 12194024"/>
              <a:gd name="connsiteY17330" fmla="*/ 1632441 h 2160250"/>
              <a:gd name="connsiteX17331" fmla="*/ 10114635 w 12194024"/>
              <a:gd name="connsiteY17331" fmla="*/ 1648867 h 2160250"/>
              <a:gd name="connsiteX17332" fmla="*/ 10767824 w 12194024"/>
              <a:gd name="connsiteY17332" fmla="*/ 1648867 h 2160250"/>
              <a:gd name="connsiteX17333" fmla="*/ 10751306 w 12194024"/>
              <a:gd name="connsiteY17333" fmla="*/ 1632856 h 2160250"/>
              <a:gd name="connsiteX17334" fmla="*/ 10765195 w 12194024"/>
              <a:gd name="connsiteY17334" fmla="*/ 1616477 h 2160250"/>
              <a:gd name="connsiteX17335" fmla="*/ 10782865 w 12194024"/>
              <a:gd name="connsiteY17335" fmla="*/ 1631288 h 2160250"/>
              <a:gd name="connsiteX17336" fmla="*/ 10767824 w 12194024"/>
              <a:gd name="connsiteY17336" fmla="*/ 1648867 h 2160250"/>
              <a:gd name="connsiteX17337" fmla="*/ 11310002 w 12194024"/>
              <a:gd name="connsiteY17337" fmla="*/ 1648867 h 2160250"/>
              <a:gd name="connsiteX17338" fmla="*/ 11294638 w 12194024"/>
              <a:gd name="connsiteY17338" fmla="*/ 1633826 h 2160250"/>
              <a:gd name="connsiteX17339" fmla="*/ 11309679 w 12194024"/>
              <a:gd name="connsiteY17339" fmla="*/ 1616339 h 2160250"/>
              <a:gd name="connsiteX17340" fmla="*/ 11326197 w 12194024"/>
              <a:gd name="connsiteY17340" fmla="*/ 1632441 h 2160250"/>
              <a:gd name="connsiteX17341" fmla="*/ 11310002 w 12194024"/>
              <a:gd name="connsiteY17341" fmla="*/ 1648867 h 2160250"/>
              <a:gd name="connsiteX17342" fmla="*/ 11419628 w 12194024"/>
              <a:gd name="connsiteY17342" fmla="*/ 1648867 h 2160250"/>
              <a:gd name="connsiteX17343" fmla="*/ 11403342 w 12194024"/>
              <a:gd name="connsiteY17343" fmla="*/ 1632626 h 2160250"/>
              <a:gd name="connsiteX17344" fmla="*/ 11417460 w 12194024"/>
              <a:gd name="connsiteY17344" fmla="*/ 1616431 h 2160250"/>
              <a:gd name="connsiteX17345" fmla="*/ 11434901 w 12194024"/>
              <a:gd name="connsiteY17345" fmla="*/ 1631519 h 2160250"/>
              <a:gd name="connsiteX17346" fmla="*/ 11419628 w 12194024"/>
              <a:gd name="connsiteY17346" fmla="*/ 1648867 h 2160250"/>
              <a:gd name="connsiteX17347" fmla="*/ 11744678 w 12194024"/>
              <a:gd name="connsiteY17347" fmla="*/ 1648867 h 2160250"/>
              <a:gd name="connsiteX17348" fmla="*/ 11729313 w 12194024"/>
              <a:gd name="connsiteY17348" fmla="*/ 1633826 h 2160250"/>
              <a:gd name="connsiteX17349" fmla="*/ 11744355 w 12194024"/>
              <a:gd name="connsiteY17349" fmla="*/ 1616339 h 2160250"/>
              <a:gd name="connsiteX17350" fmla="*/ 11760872 w 12194024"/>
              <a:gd name="connsiteY17350" fmla="*/ 1632441 h 2160250"/>
              <a:gd name="connsiteX17351" fmla="*/ 11744678 w 12194024"/>
              <a:gd name="connsiteY17351" fmla="*/ 1648867 h 2160250"/>
              <a:gd name="connsiteX17352" fmla="*/ 122955 w 12194024"/>
              <a:gd name="connsiteY17352" fmla="*/ 1648913 h 2160250"/>
              <a:gd name="connsiteX17353" fmla="*/ 107361 w 12194024"/>
              <a:gd name="connsiteY17353" fmla="*/ 1634056 h 2160250"/>
              <a:gd name="connsiteX17354" fmla="*/ 122171 w 12194024"/>
              <a:gd name="connsiteY17354" fmla="*/ 1616385 h 2160250"/>
              <a:gd name="connsiteX17355" fmla="*/ 138919 w 12194024"/>
              <a:gd name="connsiteY17355" fmla="*/ 1632210 h 2160250"/>
              <a:gd name="connsiteX17356" fmla="*/ 122955 w 12194024"/>
              <a:gd name="connsiteY17356" fmla="*/ 1648913 h 2160250"/>
              <a:gd name="connsiteX17357" fmla="*/ 448973 w 12194024"/>
              <a:gd name="connsiteY17357" fmla="*/ 1648913 h 2160250"/>
              <a:gd name="connsiteX17358" fmla="*/ 433379 w 12194024"/>
              <a:gd name="connsiteY17358" fmla="*/ 1634056 h 2160250"/>
              <a:gd name="connsiteX17359" fmla="*/ 448189 w 12194024"/>
              <a:gd name="connsiteY17359" fmla="*/ 1616385 h 2160250"/>
              <a:gd name="connsiteX17360" fmla="*/ 464937 w 12194024"/>
              <a:gd name="connsiteY17360" fmla="*/ 1632210 h 2160250"/>
              <a:gd name="connsiteX17361" fmla="*/ 448973 w 12194024"/>
              <a:gd name="connsiteY17361" fmla="*/ 1648913 h 2160250"/>
              <a:gd name="connsiteX17362" fmla="*/ 774945 w 12194024"/>
              <a:gd name="connsiteY17362" fmla="*/ 1648913 h 2160250"/>
              <a:gd name="connsiteX17363" fmla="*/ 759349 w 12194024"/>
              <a:gd name="connsiteY17363" fmla="*/ 1634056 h 2160250"/>
              <a:gd name="connsiteX17364" fmla="*/ 774160 w 12194024"/>
              <a:gd name="connsiteY17364" fmla="*/ 1616385 h 2160250"/>
              <a:gd name="connsiteX17365" fmla="*/ 790909 w 12194024"/>
              <a:gd name="connsiteY17365" fmla="*/ 1632210 h 2160250"/>
              <a:gd name="connsiteX17366" fmla="*/ 774945 w 12194024"/>
              <a:gd name="connsiteY17366" fmla="*/ 1648913 h 2160250"/>
              <a:gd name="connsiteX17367" fmla="*/ 1210081 w 12194024"/>
              <a:gd name="connsiteY17367" fmla="*/ 1648913 h 2160250"/>
              <a:gd name="connsiteX17368" fmla="*/ 1194025 w 12194024"/>
              <a:gd name="connsiteY17368" fmla="*/ 1634518 h 2160250"/>
              <a:gd name="connsiteX17369" fmla="*/ 1208374 w 12194024"/>
              <a:gd name="connsiteY17369" fmla="*/ 1616431 h 2160250"/>
              <a:gd name="connsiteX17370" fmla="*/ 1225584 w 12194024"/>
              <a:gd name="connsiteY17370" fmla="*/ 1631749 h 2160250"/>
              <a:gd name="connsiteX17371" fmla="*/ 1210081 w 12194024"/>
              <a:gd name="connsiteY17371" fmla="*/ 1648913 h 2160250"/>
              <a:gd name="connsiteX17372" fmla="*/ 1862070 w 12194024"/>
              <a:gd name="connsiteY17372" fmla="*/ 1648913 h 2160250"/>
              <a:gd name="connsiteX17373" fmla="*/ 1846013 w 12194024"/>
              <a:gd name="connsiteY17373" fmla="*/ 1634518 h 2160250"/>
              <a:gd name="connsiteX17374" fmla="*/ 1860363 w 12194024"/>
              <a:gd name="connsiteY17374" fmla="*/ 1616431 h 2160250"/>
              <a:gd name="connsiteX17375" fmla="*/ 1877573 w 12194024"/>
              <a:gd name="connsiteY17375" fmla="*/ 1631749 h 2160250"/>
              <a:gd name="connsiteX17376" fmla="*/ 1862070 w 12194024"/>
              <a:gd name="connsiteY17376" fmla="*/ 1648913 h 2160250"/>
              <a:gd name="connsiteX17377" fmla="*/ 2839938 w 12194024"/>
              <a:gd name="connsiteY17377" fmla="*/ 1648913 h 2160250"/>
              <a:gd name="connsiteX17378" fmla="*/ 2824020 w 12194024"/>
              <a:gd name="connsiteY17378" fmla="*/ 1632210 h 2160250"/>
              <a:gd name="connsiteX17379" fmla="*/ 2840677 w 12194024"/>
              <a:gd name="connsiteY17379" fmla="*/ 1616385 h 2160250"/>
              <a:gd name="connsiteX17380" fmla="*/ 2855580 w 12194024"/>
              <a:gd name="connsiteY17380" fmla="*/ 1634056 h 2160250"/>
              <a:gd name="connsiteX17381" fmla="*/ 2839938 w 12194024"/>
              <a:gd name="connsiteY17381" fmla="*/ 1648913 h 2160250"/>
              <a:gd name="connsiteX17382" fmla="*/ 3600262 w 12194024"/>
              <a:gd name="connsiteY17382" fmla="*/ 1648913 h 2160250"/>
              <a:gd name="connsiteX17383" fmla="*/ 3584667 w 12194024"/>
              <a:gd name="connsiteY17383" fmla="*/ 1634056 h 2160250"/>
              <a:gd name="connsiteX17384" fmla="*/ 3599478 w 12194024"/>
              <a:gd name="connsiteY17384" fmla="*/ 1616385 h 2160250"/>
              <a:gd name="connsiteX17385" fmla="*/ 3616226 w 12194024"/>
              <a:gd name="connsiteY17385" fmla="*/ 1632210 h 2160250"/>
              <a:gd name="connsiteX17386" fmla="*/ 3600262 w 12194024"/>
              <a:gd name="connsiteY17386" fmla="*/ 1648913 h 2160250"/>
              <a:gd name="connsiteX17387" fmla="*/ 3926372 w 12194024"/>
              <a:gd name="connsiteY17387" fmla="*/ 1648913 h 2160250"/>
              <a:gd name="connsiteX17388" fmla="*/ 3910685 w 12194024"/>
              <a:gd name="connsiteY17388" fmla="*/ 1634102 h 2160250"/>
              <a:gd name="connsiteX17389" fmla="*/ 3925449 w 12194024"/>
              <a:gd name="connsiteY17389" fmla="*/ 1616385 h 2160250"/>
              <a:gd name="connsiteX17390" fmla="*/ 3942290 w 12194024"/>
              <a:gd name="connsiteY17390" fmla="*/ 1632164 h 2160250"/>
              <a:gd name="connsiteX17391" fmla="*/ 3926372 w 12194024"/>
              <a:gd name="connsiteY17391" fmla="*/ 1648913 h 2160250"/>
              <a:gd name="connsiteX17392" fmla="*/ 4144056 w 12194024"/>
              <a:gd name="connsiteY17392" fmla="*/ 1648913 h 2160250"/>
              <a:gd name="connsiteX17393" fmla="*/ 4127999 w 12194024"/>
              <a:gd name="connsiteY17393" fmla="*/ 1634518 h 2160250"/>
              <a:gd name="connsiteX17394" fmla="*/ 4142348 w 12194024"/>
              <a:gd name="connsiteY17394" fmla="*/ 1616431 h 2160250"/>
              <a:gd name="connsiteX17395" fmla="*/ 4159558 w 12194024"/>
              <a:gd name="connsiteY17395" fmla="*/ 1631749 h 2160250"/>
              <a:gd name="connsiteX17396" fmla="*/ 4144056 w 12194024"/>
              <a:gd name="connsiteY17396" fmla="*/ 1648913 h 2160250"/>
              <a:gd name="connsiteX17397" fmla="*/ 4361462 w 12194024"/>
              <a:gd name="connsiteY17397" fmla="*/ 1648913 h 2160250"/>
              <a:gd name="connsiteX17398" fmla="*/ 4345359 w 12194024"/>
              <a:gd name="connsiteY17398" fmla="*/ 1632441 h 2160250"/>
              <a:gd name="connsiteX17399" fmla="*/ 4359663 w 12194024"/>
              <a:gd name="connsiteY17399" fmla="*/ 1616431 h 2160250"/>
              <a:gd name="connsiteX17400" fmla="*/ 4376919 w 12194024"/>
              <a:gd name="connsiteY17400" fmla="*/ 1631703 h 2160250"/>
              <a:gd name="connsiteX17401" fmla="*/ 4361462 w 12194024"/>
              <a:gd name="connsiteY17401" fmla="*/ 1648913 h 2160250"/>
              <a:gd name="connsiteX17402" fmla="*/ 4469750 w 12194024"/>
              <a:gd name="connsiteY17402" fmla="*/ 1648913 h 2160250"/>
              <a:gd name="connsiteX17403" fmla="*/ 4454017 w 12194024"/>
              <a:gd name="connsiteY17403" fmla="*/ 1634148 h 2160250"/>
              <a:gd name="connsiteX17404" fmla="*/ 4468735 w 12194024"/>
              <a:gd name="connsiteY17404" fmla="*/ 1616385 h 2160250"/>
              <a:gd name="connsiteX17405" fmla="*/ 4485576 w 12194024"/>
              <a:gd name="connsiteY17405" fmla="*/ 1632118 h 2160250"/>
              <a:gd name="connsiteX17406" fmla="*/ 4469750 w 12194024"/>
              <a:gd name="connsiteY17406" fmla="*/ 1648913 h 2160250"/>
              <a:gd name="connsiteX17407" fmla="*/ 4904794 w 12194024"/>
              <a:gd name="connsiteY17407" fmla="*/ 1648913 h 2160250"/>
              <a:gd name="connsiteX17408" fmla="*/ 4888692 w 12194024"/>
              <a:gd name="connsiteY17408" fmla="*/ 1632441 h 2160250"/>
              <a:gd name="connsiteX17409" fmla="*/ 4902995 w 12194024"/>
              <a:gd name="connsiteY17409" fmla="*/ 1616431 h 2160250"/>
              <a:gd name="connsiteX17410" fmla="*/ 4920250 w 12194024"/>
              <a:gd name="connsiteY17410" fmla="*/ 1631703 h 2160250"/>
              <a:gd name="connsiteX17411" fmla="*/ 4904794 w 12194024"/>
              <a:gd name="connsiteY17411" fmla="*/ 1648913 h 2160250"/>
              <a:gd name="connsiteX17412" fmla="*/ 5121601 w 12194024"/>
              <a:gd name="connsiteY17412" fmla="*/ 1648913 h 2160250"/>
              <a:gd name="connsiteX17413" fmla="*/ 5106006 w 12194024"/>
              <a:gd name="connsiteY17413" fmla="*/ 1634056 h 2160250"/>
              <a:gd name="connsiteX17414" fmla="*/ 5120817 w 12194024"/>
              <a:gd name="connsiteY17414" fmla="*/ 1616385 h 2160250"/>
              <a:gd name="connsiteX17415" fmla="*/ 5137565 w 12194024"/>
              <a:gd name="connsiteY17415" fmla="*/ 1632210 h 2160250"/>
              <a:gd name="connsiteX17416" fmla="*/ 5121601 w 12194024"/>
              <a:gd name="connsiteY17416" fmla="*/ 1648913 h 2160250"/>
              <a:gd name="connsiteX17417" fmla="*/ 5448080 w 12194024"/>
              <a:gd name="connsiteY17417" fmla="*/ 1648913 h 2160250"/>
              <a:gd name="connsiteX17418" fmla="*/ 5432024 w 12194024"/>
              <a:gd name="connsiteY17418" fmla="*/ 1634518 h 2160250"/>
              <a:gd name="connsiteX17419" fmla="*/ 5446373 w 12194024"/>
              <a:gd name="connsiteY17419" fmla="*/ 1616431 h 2160250"/>
              <a:gd name="connsiteX17420" fmla="*/ 5463583 w 12194024"/>
              <a:gd name="connsiteY17420" fmla="*/ 1631749 h 2160250"/>
              <a:gd name="connsiteX17421" fmla="*/ 5448080 w 12194024"/>
              <a:gd name="connsiteY17421" fmla="*/ 1648913 h 2160250"/>
              <a:gd name="connsiteX17422" fmla="*/ 5882985 w 12194024"/>
              <a:gd name="connsiteY17422" fmla="*/ 1648913 h 2160250"/>
              <a:gd name="connsiteX17423" fmla="*/ 5866698 w 12194024"/>
              <a:gd name="connsiteY17423" fmla="*/ 1632672 h 2160250"/>
              <a:gd name="connsiteX17424" fmla="*/ 5880817 w 12194024"/>
              <a:gd name="connsiteY17424" fmla="*/ 1616477 h 2160250"/>
              <a:gd name="connsiteX17425" fmla="*/ 5898257 w 12194024"/>
              <a:gd name="connsiteY17425" fmla="*/ 1631519 h 2160250"/>
              <a:gd name="connsiteX17426" fmla="*/ 5882985 w 12194024"/>
              <a:gd name="connsiteY17426" fmla="*/ 1648913 h 2160250"/>
              <a:gd name="connsiteX17427" fmla="*/ 6202931 w 12194024"/>
              <a:gd name="connsiteY17427" fmla="*/ 1648913 h 2160250"/>
              <a:gd name="connsiteX17428" fmla="*/ 6187336 w 12194024"/>
              <a:gd name="connsiteY17428" fmla="*/ 1634056 h 2160250"/>
              <a:gd name="connsiteX17429" fmla="*/ 6202146 w 12194024"/>
              <a:gd name="connsiteY17429" fmla="*/ 1616385 h 2160250"/>
              <a:gd name="connsiteX17430" fmla="*/ 6218895 w 12194024"/>
              <a:gd name="connsiteY17430" fmla="*/ 1632210 h 2160250"/>
              <a:gd name="connsiteX17431" fmla="*/ 6202931 w 12194024"/>
              <a:gd name="connsiteY17431" fmla="*/ 1648913 h 2160250"/>
              <a:gd name="connsiteX17432" fmla="*/ 6528949 w 12194024"/>
              <a:gd name="connsiteY17432" fmla="*/ 1648913 h 2160250"/>
              <a:gd name="connsiteX17433" fmla="*/ 6513354 w 12194024"/>
              <a:gd name="connsiteY17433" fmla="*/ 1634056 h 2160250"/>
              <a:gd name="connsiteX17434" fmla="*/ 6528164 w 12194024"/>
              <a:gd name="connsiteY17434" fmla="*/ 1616385 h 2160250"/>
              <a:gd name="connsiteX17435" fmla="*/ 6544912 w 12194024"/>
              <a:gd name="connsiteY17435" fmla="*/ 1632210 h 2160250"/>
              <a:gd name="connsiteX17436" fmla="*/ 6528949 w 12194024"/>
              <a:gd name="connsiteY17436" fmla="*/ 1648913 h 2160250"/>
              <a:gd name="connsiteX17437" fmla="*/ 6854920 w 12194024"/>
              <a:gd name="connsiteY17437" fmla="*/ 1648913 h 2160250"/>
              <a:gd name="connsiteX17438" fmla="*/ 6839325 w 12194024"/>
              <a:gd name="connsiteY17438" fmla="*/ 1634056 h 2160250"/>
              <a:gd name="connsiteX17439" fmla="*/ 6854136 w 12194024"/>
              <a:gd name="connsiteY17439" fmla="*/ 1616385 h 2160250"/>
              <a:gd name="connsiteX17440" fmla="*/ 6870884 w 12194024"/>
              <a:gd name="connsiteY17440" fmla="*/ 1632210 h 2160250"/>
              <a:gd name="connsiteX17441" fmla="*/ 6854920 w 12194024"/>
              <a:gd name="connsiteY17441" fmla="*/ 1648913 h 2160250"/>
              <a:gd name="connsiteX17442" fmla="*/ 7290056 w 12194024"/>
              <a:gd name="connsiteY17442" fmla="*/ 1648913 h 2160250"/>
              <a:gd name="connsiteX17443" fmla="*/ 7274000 w 12194024"/>
              <a:gd name="connsiteY17443" fmla="*/ 1634518 h 2160250"/>
              <a:gd name="connsiteX17444" fmla="*/ 7288349 w 12194024"/>
              <a:gd name="connsiteY17444" fmla="*/ 1616431 h 2160250"/>
              <a:gd name="connsiteX17445" fmla="*/ 7305559 w 12194024"/>
              <a:gd name="connsiteY17445" fmla="*/ 1631749 h 2160250"/>
              <a:gd name="connsiteX17446" fmla="*/ 7290056 w 12194024"/>
              <a:gd name="connsiteY17446" fmla="*/ 1648913 h 2160250"/>
              <a:gd name="connsiteX17447" fmla="*/ 7942046 w 12194024"/>
              <a:gd name="connsiteY17447" fmla="*/ 1648913 h 2160250"/>
              <a:gd name="connsiteX17448" fmla="*/ 7925989 w 12194024"/>
              <a:gd name="connsiteY17448" fmla="*/ 1634518 h 2160250"/>
              <a:gd name="connsiteX17449" fmla="*/ 7940339 w 12194024"/>
              <a:gd name="connsiteY17449" fmla="*/ 1616431 h 2160250"/>
              <a:gd name="connsiteX17450" fmla="*/ 7957548 w 12194024"/>
              <a:gd name="connsiteY17450" fmla="*/ 1631749 h 2160250"/>
              <a:gd name="connsiteX17451" fmla="*/ 7942046 w 12194024"/>
              <a:gd name="connsiteY17451" fmla="*/ 1648913 h 2160250"/>
              <a:gd name="connsiteX17452" fmla="*/ 8919914 w 12194024"/>
              <a:gd name="connsiteY17452" fmla="*/ 1648913 h 2160250"/>
              <a:gd name="connsiteX17453" fmla="*/ 8903996 w 12194024"/>
              <a:gd name="connsiteY17453" fmla="*/ 1632211 h 2160250"/>
              <a:gd name="connsiteX17454" fmla="*/ 8920652 w 12194024"/>
              <a:gd name="connsiteY17454" fmla="*/ 1616385 h 2160250"/>
              <a:gd name="connsiteX17455" fmla="*/ 8935555 w 12194024"/>
              <a:gd name="connsiteY17455" fmla="*/ 1634056 h 2160250"/>
              <a:gd name="connsiteX17456" fmla="*/ 8919914 w 12194024"/>
              <a:gd name="connsiteY17456" fmla="*/ 1648913 h 2160250"/>
              <a:gd name="connsiteX17457" fmla="*/ 9680237 w 12194024"/>
              <a:gd name="connsiteY17457" fmla="*/ 1648913 h 2160250"/>
              <a:gd name="connsiteX17458" fmla="*/ 9664643 w 12194024"/>
              <a:gd name="connsiteY17458" fmla="*/ 1634056 h 2160250"/>
              <a:gd name="connsiteX17459" fmla="*/ 9679453 w 12194024"/>
              <a:gd name="connsiteY17459" fmla="*/ 1616385 h 2160250"/>
              <a:gd name="connsiteX17460" fmla="*/ 9696201 w 12194024"/>
              <a:gd name="connsiteY17460" fmla="*/ 1632211 h 2160250"/>
              <a:gd name="connsiteX17461" fmla="*/ 9680237 w 12194024"/>
              <a:gd name="connsiteY17461" fmla="*/ 1648913 h 2160250"/>
              <a:gd name="connsiteX17462" fmla="*/ 10006348 w 12194024"/>
              <a:gd name="connsiteY17462" fmla="*/ 1648913 h 2160250"/>
              <a:gd name="connsiteX17463" fmla="*/ 9990659 w 12194024"/>
              <a:gd name="connsiteY17463" fmla="*/ 1634102 h 2160250"/>
              <a:gd name="connsiteX17464" fmla="*/ 10005424 w 12194024"/>
              <a:gd name="connsiteY17464" fmla="*/ 1616385 h 2160250"/>
              <a:gd name="connsiteX17465" fmla="*/ 10022265 w 12194024"/>
              <a:gd name="connsiteY17465" fmla="*/ 1632164 h 2160250"/>
              <a:gd name="connsiteX17466" fmla="*/ 10006348 w 12194024"/>
              <a:gd name="connsiteY17466" fmla="*/ 1648913 h 2160250"/>
              <a:gd name="connsiteX17467" fmla="*/ 10224031 w 12194024"/>
              <a:gd name="connsiteY17467" fmla="*/ 1648913 h 2160250"/>
              <a:gd name="connsiteX17468" fmla="*/ 10207974 w 12194024"/>
              <a:gd name="connsiteY17468" fmla="*/ 1634518 h 2160250"/>
              <a:gd name="connsiteX17469" fmla="*/ 10222323 w 12194024"/>
              <a:gd name="connsiteY17469" fmla="*/ 1616431 h 2160250"/>
              <a:gd name="connsiteX17470" fmla="*/ 10239534 w 12194024"/>
              <a:gd name="connsiteY17470" fmla="*/ 1631749 h 2160250"/>
              <a:gd name="connsiteX17471" fmla="*/ 10224031 w 12194024"/>
              <a:gd name="connsiteY17471" fmla="*/ 1648913 h 2160250"/>
              <a:gd name="connsiteX17472" fmla="*/ 10441437 w 12194024"/>
              <a:gd name="connsiteY17472" fmla="*/ 1648913 h 2160250"/>
              <a:gd name="connsiteX17473" fmla="*/ 10425335 w 12194024"/>
              <a:gd name="connsiteY17473" fmla="*/ 1632441 h 2160250"/>
              <a:gd name="connsiteX17474" fmla="*/ 10439638 w 12194024"/>
              <a:gd name="connsiteY17474" fmla="*/ 1616431 h 2160250"/>
              <a:gd name="connsiteX17475" fmla="*/ 10456894 w 12194024"/>
              <a:gd name="connsiteY17475" fmla="*/ 1631703 h 2160250"/>
              <a:gd name="connsiteX17476" fmla="*/ 10441437 w 12194024"/>
              <a:gd name="connsiteY17476" fmla="*/ 1648913 h 2160250"/>
              <a:gd name="connsiteX17477" fmla="*/ 10549725 w 12194024"/>
              <a:gd name="connsiteY17477" fmla="*/ 1648913 h 2160250"/>
              <a:gd name="connsiteX17478" fmla="*/ 10533992 w 12194024"/>
              <a:gd name="connsiteY17478" fmla="*/ 1634149 h 2160250"/>
              <a:gd name="connsiteX17479" fmla="*/ 10548710 w 12194024"/>
              <a:gd name="connsiteY17479" fmla="*/ 1616385 h 2160250"/>
              <a:gd name="connsiteX17480" fmla="*/ 10565550 w 12194024"/>
              <a:gd name="connsiteY17480" fmla="*/ 1632118 h 2160250"/>
              <a:gd name="connsiteX17481" fmla="*/ 10549725 w 12194024"/>
              <a:gd name="connsiteY17481" fmla="*/ 1648913 h 2160250"/>
              <a:gd name="connsiteX17482" fmla="*/ 10984769 w 12194024"/>
              <a:gd name="connsiteY17482" fmla="*/ 1648913 h 2160250"/>
              <a:gd name="connsiteX17483" fmla="*/ 10968666 w 12194024"/>
              <a:gd name="connsiteY17483" fmla="*/ 1632441 h 2160250"/>
              <a:gd name="connsiteX17484" fmla="*/ 10982970 w 12194024"/>
              <a:gd name="connsiteY17484" fmla="*/ 1616431 h 2160250"/>
              <a:gd name="connsiteX17485" fmla="*/ 11000226 w 12194024"/>
              <a:gd name="connsiteY17485" fmla="*/ 1631703 h 2160250"/>
              <a:gd name="connsiteX17486" fmla="*/ 10984769 w 12194024"/>
              <a:gd name="connsiteY17486" fmla="*/ 1648913 h 2160250"/>
              <a:gd name="connsiteX17487" fmla="*/ 11201575 w 12194024"/>
              <a:gd name="connsiteY17487" fmla="*/ 1648913 h 2160250"/>
              <a:gd name="connsiteX17488" fmla="*/ 11185981 w 12194024"/>
              <a:gd name="connsiteY17488" fmla="*/ 1634056 h 2160250"/>
              <a:gd name="connsiteX17489" fmla="*/ 11200791 w 12194024"/>
              <a:gd name="connsiteY17489" fmla="*/ 1616385 h 2160250"/>
              <a:gd name="connsiteX17490" fmla="*/ 11217540 w 12194024"/>
              <a:gd name="connsiteY17490" fmla="*/ 1632211 h 2160250"/>
              <a:gd name="connsiteX17491" fmla="*/ 11201575 w 12194024"/>
              <a:gd name="connsiteY17491" fmla="*/ 1648913 h 2160250"/>
              <a:gd name="connsiteX17492" fmla="*/ 11528055 w 12194024"/>
              <a:gd name="connsiteY17492" fmla="*/ 1648913 h 2160250"/>
              <a:gd name="connsiteX17493" fmla="*/ 11511999 w 12194024"/>
              <a:gd name="connsiteY17493" fmla="*/ 1634518 h 2160250"/>
              <a:gd name="connsiteX17494" fmla="*/ 11526348 w 12194024"/>
              <a:gd name="connsiteY17494" fmla="*/ 1616431 h 2160250"/>
              <a:gd name="connsiteX17495" fmla="*/ 11543557 w 12194024"/>
              <a:gd name="connsiteY17495" fmla="*/ 1631749 h 2160250"/>
              <a:gd name="connsiteX17496" fmla="*/ 11528055 w 12194024"/>
              <a:gd name="connsiteY17496" fmla="*/ 1648913 h 2160250"/>
              <a:gd name="connsiteX17497" fmla="*/ 11962959 w 12194024"/>
              <a:gd name="connsiteY17497" fmla="*/ 1648913 h 2160250"/>
              <a:gd name="connsiteX17498" fmla="*/ 11946673 w 12194024"/>
              <a:gd name="connsiteY17498" fmla="*/ 1632672 h 2160250"/>
              <a:gd name="connsiteX17499" fmla="*/ 11960792 w 12194024"/>
              <a:gd name="connsiteY17499" fmla="*/ 1616477 h 2160250"/>
              <a:gd name="connsiteX17500" fmla="*/ 11978233 w 12194024"/>
              <a:gd name="connsiteY17500" fmla="*/ 1631519 h 2160250"/>
              <a:gd name="connsiteX17501" fmla="*/ 11962959 w 12194024"/>
              <a:gd name="connsiteY17501" fmla="*/ 1648913 h 2160250"/>
              <a:gd name="connsiteX17502" fmla="*/ 69804 w 12194024"/>
              <a:gd name="connsiteY17502" fmla="*/ 1703034 h 2160250"/>
              <a:gd name="connsiteX17503" fmla="*/ 52225 w 12194024"/>
              <a:gd name="connsiteY17503" fmla="*/ 1688038 h 2160250"/>
              <a:gd name="connsiteX17504" fmla="*/ 67589 w 12194024"/>
              <a:gd name="connsiteY17504" fmla="*/ 1670783 h 2160250"/>
              <a:gd name="connsiteX17505" fmla="*/ 85352 w 12194024"/>
              <a:gd name="connsiteY17505" fmla="*/ 1685870 h 2160250"/>
              <a:gd name="connsiteX17506" fmla="*/ 69804 w 12194024"/>
              <a:gd name="connsiteY17506" fmla="*/ 1703034 h 2160250"/>
              <a:gd name="connsiteX17507" fmla="*/ 177169 w 12194024"/>
              <a:gd name="connsiteY17507" fmla="*/ 1703034 h 2160250"/>
              <a:gd name="connsiteX17508" fmla="*/ 160835 w 12194024"/>
              <a:gd name="connsiteY17508" fmla="*/ 1686701 h 2160250"/>
              <a:gd name="connsiteX17509" fmla="*/ 177585 w 12194024"/>
              <a:gd name="connsiteY17509" fmla="*/ 1670783 h 2160250"/>
              <a:gd name="connsiteX17510" fmla="*/ 194148 w 12194024"/>
              <a:gd name="connsiteY17510" fmla="*/ 1687162 h 2160250"/>
              <a:gd name="connsiteX17511" fmla="*/ 177169 w 12194024"/>
              <a:gd name="connsiteY17511" fmla="*/ 1703034 h 2160250"/>
              <a:gd name="connsiteX17512" fmla="*/ 503186 w 12194024"/>
              <a:gd name="connsiteY17512" fmla="*/ 1703034 h 2160250"/>
              <a:gd name="connsiteX17513" fmla="*/ 486853 w 12194024"/>
              <a:gd name="connsiteY17513" fmla="*/ 1686701 h 2160250"/>
              <a:gd name="connsiteX17514" fmla="*/ 503602 w 12194024"/>
              <a:gd name="connsiteY17514" fmla="*/ 1670783 h 2160250"/>
              <a:gd name="connsiteX17515" fmla="*/ 520166 w 12194024"/>
              <a:gd name="connsiteY17515" fmla="*/ 1687162 h 2160250"/>
              <a:gd name="connsiteX17516" fmla="*/ 503186 w 12194024"/>
              <a:gd name="connsiteY17516" fmla="*/ 1703034 h 2160250"/>
              <a:gd name="connsiteX17517" fmla="*/ 720547 w 12194024"/>
              <a:gd name="connsiteY17517" fmla="*/ 1703034 h 2160250"/>
              <a:gd name="connsiteX17518" fmla="*/ 704122 w 12194024"/>
              <a:gd name="connsiteY17518" fmla="*/ 1686793 h 2160250"/>
              <a:gd name="connsiteX17519" fmla="*/ 720823 w 12194024"/>
              <a:gd name="connsiteY17519" fmla="*/ 1670783 h 2160250"/>
              <a:gd name="connsiteX17520" fmla="*/ 737480 w 12194024"/>
              <a:gd name="connsiteY17520" fmla="*/ 1687070 h 2160250"/>
              <a:gd name="connsiteX17521" fmla="*/ 720547 w 12194024"/>
              <a:gd name="connsiteY17521" fmla="*/ 1703034 h 2160250"/>
              <a:gd name="connsiteX17522" fmla="*/ 830496 w 12194024"/>
              <a:gd name="connsiteY17522" fmla="*/ 1703034 h 2160250"/>
              <a:gd name="connsiteX17523" fmla="*/ 812918 w 12194024"/>
              <a:gd name="connsiteY17523" fmla="*/ 1688038 h 2160250"/>
              <a:gd name="connsiteX17524" fmla="*/ 828281 w 12194024"/>
              <a:gd name="connsiteY17524" fmla="*/ 1670783 h 2160250"/>
              <a:gd name="connsiteX17525" fmla="*/ 846045 w 12194024"/>
              <a:gd name="connsiteY17525" fmla="*/ 1685870 h 2160250"/>
              <a:gd name="connsiteX17526" fmla="*/ 830496 w 12194024"/>
              <a:gd name="connsiteY17526" fmla="*/ 1703034 h 2160250"/>
              <a:gd name="connsiteX17527" fmla="*/ 2025541 w 12194024"/>
              <a:gd name="connsiteY17527" fmla="*/ 1703034 h 2160250"/>
              <a:gd name="connsiteX17528" fmla="*/ 2008192 w 12194024"/>
              <a:gd name="connsiteY17528" fmla="*/ 1687762 h 2160250"/>
              <a:gd name="connsiteX17529" fmla="*/ 2023880 w 12194024"/>
              <a:gd name="connsiteY17529" fmla="*/ 1670783 h 2160250"/>
              <a:gd name="connsiteX17530" fmla="*/ 2041366 w 12194024"/>
              <a:gd name="connsiteY17530" fmla="*/ 1686147 h 2160250"/>
              <a:gd name="connsiteX17531" fmla="*/ 2025541 w 12194024"/>
              <a:gd name="connsiteY17531" fmla="*/ 1703034 h 2160250"/>
              <a:gd name="connsiteX17532" fmla="*/ 2243132 w 12194024"/>
              <a:gd name="connsiteY17532" fmla="*/ 1703034 h 2160250"/>
              <a:gd name="connsiteX17533" fmla="*/ 2225552 w 12194024"/>
              <a:gd name="connsiteY17533" fmla="*/ 1688038 h 2160250"/>
              <a:gd name="connsiteX17534" fmla="*/ 2240917 w 12194024"/>
              <a:gd name="connsiteY17534" fmla="*/ 1670783 h 2160250"/>
              <a:gd name="connsiteX17535" fmla="*/ 2258680 w 12194024"/>
              <a:gd name="connsiteY17535" fmla="*/ 1685870 h 2160250"/>
              <a:gd name="connsiteX17536" fmla="*/ 2243132 w 12194024"/>
              <a:gd name="connsiteY17536" fmla="*/ 1703034 h 2160250"/>
              <a:gd name="connsiteX17537" fmla="*/ 3221139 w 12194024"/>
              <a:gd name="connsiteY17537" fmla="*/ 1703034 h 2160250"/>
              <a:gd name="connsiteX17538" fmla="*/ 3203559 w 12194024"/>
              <a:gd name="connsiteY17538" fmla="*/ 1688038 h 2160250"/>
              <a:gd name="connsiteX17539" fmla="*/ 3218924 w 12194024"/>
              <a:gd name="connsiteY17539" fmla="*/ 1670783 h 2160250"/>
              <a:gd name="connsiteX17540" fmla="*/ 3236687 w 12194024"/>
              <a:gd name="connsiteY17540" fmla="*/ 1685870 h 2160250"/>
              <a:gd name="connsiteX17541" fmla="*/ 3221139 w 12194024"/>
              <a:gd name="connsiteY17541" fmla="*/ 1703034 h 2160250"/>
              <a:gd name="connsiteX17542" fmla="*/ 3764194 w 12194024"/>
              <a:gd name="connsiteY17542" fmla="*/ 1703034 h 2160250"/>
              <a:gd name="connsiteX17543" fmla="*/ 3746846 w 12194024"/>
              <a:gd name="connsiteY17543" fmla="*/ 1687762 h 2160250"/>
              <a:gd name="connsiteX17544" fmla="*/ 3762533 w 12194024"/>
              <a:gd name="connsiteY17544" fmla="*/ 1670783 h 2160250"/>
              <a:gd name="connsiteX17545" fmla="*/ 3780020 w 12194024"/>
              <a:gd name="connsiteY17545" fmla="*/ 1686147 h 2160250"/>
              <a:gd name="connsiteX17546" fmla="*/ 3764194 w 12194024"/>
              <a:gd name="connsiteY17546" fmla="*/ 1703034 h 2160250"/>
              <a:gd name="connsiteX17547" fmla="*/ 3981785 w 12194024"/>
              <a:gd name="connsiteY17547" fmla="*/ 1703034 h 2160250"/>
              <a:gd name="connsiteX17548" fmla="*/ 3964206 w 12194024"/>
              <a:gd name="connsiteY17548" fmla="*/ 1688038 h 2160250"/>
              <a:gd name="connsiteX17549" fmla="*/ 3979570 w 12194024"/>
              <a:gd name="connsiteY17549" fmla="*/ 1670783 h 2160250"/>
              <a:gd name="connsiteX17550" fmla="*/ 3997334 w 12194024"/>
              <a:gd name="connsiteY17550" fmla="*/ 1685870 h 2160250"/>
              <a:gd name="connsiteX17551" fmla="*/ 3981785 w 12194024"/>
              <a:gd name="connsiteY17551" fmla="*/ 1703034 h 2160250"/>
              <a:gd name="connsiteX17552" fmla="*/ 4090488 w 12194024"/>
              <a:gd name="connsiteY17552" fmla="*/ 1703034 h 2160250"/>
              <a:gd name="connsiteX17553" fmla="*/ 4072910 w 12194024"/>
              <a:gd name="connsiteY17553" fmla="*/ 1688038 h 2160250"/>
              <a:gd name="connsiteX17554" fmla="*/ 4088274 w 12194024"/>
              <a:gd name="connsiteY17554" fmla="*/ 1670783 h 2160250"/>
              <a:gd name="connsiteX17555" fmla="*/ 4106037 w 12194024"/>
              <a:gd name="connsiteY17555" fmla="*/ 1685870 h 2160250"/>
              <a:gd name="connsiteX17556" fmla="*/ 4090488 w 12194024"/>
              <a:gd name="connsiteY17556" fmla="*/ 1703034 h 2160250"/>
              <a:gd name="connsiteX17557" fmla="*/ 5828865 w 12194024"/>
              <a:gd name="connsiteY17557" fmla="*/ 1703034 h 2160250"/>
              <a:gd name="connsiteX17558" fmla="*/ 5811516 w 12194024"/>
              <a:gd name="connsiteY17558" fmla="*/ 1687762 h 2160250"/>
              <a:gd name="connsiteX17559" fmla="*/ 5827204 w 12194024"/>
              <a:gd name="connsiteY17559" fmla="*/ 1670783 h 2160250"/>
              <a:gd name="connsiteX17560" fmla="*/ 5844690 w 12194024"/>
              <a:gd name="connsiteY17560" fmla="*/ 1686147 h 2160250"/>
              <a:gd name="connsiteX17561" fmla="*/ 5828865 w 12194024"/>
              <a:gd name="connsiteY17561" fmla="*/ 1703034 h 2160250"/>
              <a:gd name="connsiteX17562" fmla="*/ 6045210 w 12194024"/>
              <a:gd name="connsiteY17562" fmla="*/ 1703034 h 2160250"/>
              <a:gd name="connsiteX17563" fmla="*/ 6028785 w 12194024"/>
              <a:gd name="connsiteY17563" fmla="*/ 1686793 h 2160250"/>
              <a:gd name="connsiteX17564" fmla="*/ 6045486 w 12194024"/>
              <a:gd name="connsiteY17564" fmla="*/ 1670783 h 2160250"/>
              <a:gd name="connsiteX17565" fmla="*/ 6062143 w 12194024"/>
              <a:gd name="connsiteY17565" fmla="*/ 1687070 h 2160250"/>
              <a:gd name="connsiteX17566" fmla="*/ 6045210 w 12194024"/>
              <a:gd name="connsiteY17566" fmla="*/ 1703034 h 2160250"/>
              <a:gd name="connsiteX17567" fmla="*/ 6149779 w 12194024"/>
              <a:gd name="connsiteY17567" fmla="*/ 1703034 h 2160250"/>
              <a:gd name="connsiteX17568" fmla="*/ 6132199 w 12194024"/>
              <a:gd name="connsiteY17568" fmla="*/ 1688038 h 2160250"/>
              <a:gd name="connsiteX17569" fmla="*/ 6147564 w 12194024"/>
              <a:gd name="connsiteY17569" fmla="*/ 1670783 h 2160250"/>
              <a:gd name="connsiteX17570" fmla="*/ 6165328 w 12194024"/>
              <a:gd name="connsiteY17570" fmla="*/ 1685870 h 2160250"/>
              <a:gd name="connsiteX17571" fmla="*/ 6149779 w 12194024"/>
              <a:gd name="connsiteY17571" fmla="*/ 1703034 h 2160250"/>
              <a:gd name="connsiteX17572" fmla="*/ 6257144 w 12194024"/>
              <a:gd name="connsiteY17572" fmla="*/ 1703034 h 2160250"/>
              <a:gd name="connsiteX17573" fmla="*/ 6240811 w 12194024"/>
              <a:gd name="connsiteY17573" fmla="*/ 1686701 h 2160250"/>
              <a:gd name="connsiteX17574" fmla="*/ 6257559 w 12194024"/>
              <a:gd name="connsiteY17574" fmla="*/ 1670783 h 2160250"/>
              <a:gd name="connsiteX17575" fmla="*/ 6274123 w 12194024"/>
              <a:gd name="connsiteY17575" fmla="*/ 1687162 h 2160250"/>
              <a:gd name="connsiteX17576" fmla="*/ 6257144 w 12194024"/>
              <a:gd name="connsiteY17576" fmla="*/ 1703034 h 2160250"/>
              <a:gd name="connsiteX17577" fmla="*/ 6583162 w 12194024"/>
              <a:gd name="connsiteY17577" fmla="*/ 1703034 h 2160250"/>
              <a:gd name="connsiteX17578" fmla="*/ 6566829 w 12194024"/>
              <a:gd name="connsiteY17578" fmla="*/ 1686701 h 2160250"/>
              <a:gd name="connsiteX17579" fmla="*/ 6583577 w 12194024"/>
              <a:gd name="connsiteY17579" fmla="*/ 1670783 h 2160250"/>
              <a:gd name="connsiteX17580" fmla="*/ 6600140 w 12194024"/>
              <a:gd name="connsiteY17580" fmla="*/ 1687162 h 2160250"/>
              <a:gd name="connsiteX17581" fmla="*/ 6583162 w 12194024"/>
              <a:gd name="connsiteY17581" fmla="*/ 1703034 h 2160250"/>
              <a:gd name="connsiteX17582" fmla="*/ 6800523 w 12194024"/>
              <a:gd name="connsiteY17582" fmla="*/ 1703034 h 2160250"/>
              <a:gd name="connsiteX17583" fmla="*/ 6784097 w 12194024"/>
              <a:gd name="connsiteY17583" fmla="*/ 1686793 h 2160250"/>
              <a:gd name="connsiteX17584" fmla="*/ 6800799 w 12194024"/>
              <a:gd name="connsiteY17584" fmla="*/ 1670783 h 2160250"/>
              <a:gd name="connsiteX17585" fmla="*/ 6817455 w 12194024"/>
              <a:gd name="connsiteY17585" fmla="*/ 1687070 h 2160250"/>
              <a:gd name="connsiteX17586" fmla="*/ 6800523 w 12194024"/>
              <a:gd name="connsiteY17586" fmla="*/ 1703034 h 2160250"/>
              <a:gd name="connsiteX17587" fmla="*/ 6910472 w 12194024"/>
              <a:gd name="connsiteY17587" fmla="*/ 1703034 h 2160250"/>
              <a:gd name="connsiteX17588" fmla="*/ 6892893 w 12194024"/>
              <a:gd name="connsiteY17588" fmla="*/ 1688038 h 2160250"/>
              <a:gd name="connsiteX17589" fmla="*/ 6908257 w 12194024"/>
              <a:gd name="connsiteY17589" fmla="*/ 1670783 h 2160250"/>
              <a:gd name="connsiteX17590" fmla="*/ 6926020 w 12194024"/>
              <a:gd name="connsiteY17590" fmla="*/ 1685870 h 2160250"/>
              <a:gd name="connsiteX17591" fmla="*/ 6910472 w 12194024"/>
              <a:gd name="connsiteY17591" fmla="*/ 1703034 h 2160250"/>
              <a:gd name="connsiteX17592" fmla="*/ 8105515 w 12194024"/>
              <a:gd name="connsiteY17592" fmla="*/ 1703034 h 2160250"/>
              <a:gd name="connsiteX17593" fmla="*/ 8088167 w 12194024"/>
              <a:gd name="connsiteY17593" fmla="*/ 1687762 h 2160250"/>
              <a:gd name="connsiteX17594" fmla="*/ 8103854 w 12194024"/>
              <a:gd name="connsiteY17594" fmla="*/ 1670783 h 2160250"/>
              <a:gd name="connsiteX17595" fmla="*/ 8121341 w 12194024"/>
              <a:gd name="connsiteY17595" fmla="*/ 1686147 h 2160250"/>
              <a:gd name="connsiteX17596" fmla="*/ 8105515 w 12194024"/>
              <a:gd name="connsiteY17596" fmla="*/ 1703034 h 2160250"/>
              <a:gd name="connsiteX17597" fmla="*/ 8323107 w 12194024"/>
              <a:gd name="connsiteY17597" fmla="*/ 1703034 h 2160250"/>
              <a:gd name="connsiteX17598" fmla="*/ 8305528 w 12194024"/>
              <a:gd name="connsiteY17598" fmla="*/ 1688039 h 2160250"/>
              <a:gd name="connsiteX17599" fmla="*/ 8320892 w 12194024"/>
              <a:gd name="connsiteY17599" fmla="*/ 1670783 h 2160250"/>
              <a:gd name="connsiteX17600" fmla="*/ 8338655 w 12194024"/>
              <a:gd name="connsiteY17600" fmla="*/ 1685870 h 2160250"/>
              <a:gd name="connsiteX17601" fmla="*/ 8323107 w 12194024"/>
              <a:gd name="connsiteY17601" fmla="*/ 1703034 h 2160250"/>
              <a:gd name="connsiteX17602" fmla="*/ 9301114 w 12194024"/>
              <a:gd name="connsiteY17602" fmla="*/ 1703034 h 2160250"/>
              <a:gd name="connsiteX17603" fmla="*/ 9283535 w 12194024"/>
              <a:gd name="connsiteY17603" fmla="*/ 1688039 h 2160250"/>
              <a:gd name="connsiteX17604" fmla="*/ 9298899 w 12194024"/>
              <a:gd name="connsiteY17604" fmla="*/ 1670783 h 2160250"/>
              <a:gd name="connsiteX17605" fmla="*/ 9316662 w 12194024"/>
              <a:gd name="connsiteY17605" fmla="*/ 1685870 h 2160250"/>
              <a:gd name="connsiteX17606" fmla="*/ 9301114 w 12194024"/>
              <a:gd name="connsiteY17606" fmla="*/ 1703034 h 2160250"/>
              <a:gd name="connsiteX17607" fmla="*/ 9844168 w 12194024"/>
              <a:gd name="connsiteY17607" fmla="*/ 1703034 h 2160250"/>
              <a:gd name="connsiteX17608" fmla="*/ 9826821 w 12194024"/>
              <a:gd name="connsiteY17608" fmla="*/ 1687762 h 2160250"/>
              <a:gd name="connsiteX17609" fmla="*/ 9842507 w 12194024"/>
              <a:gd name="connsiteY17609" fmla="*/ 1670783 h 2160250"/>
              <a:gd name="connsiteX17610" fmla="*/ 9859995 w 12194024"/>
              <a:gd name="connsiteY17610" fmla="*/ 1686147 h 2160250"/>
              <a:gd name="connsiteX17611" fmla="*/ 9844168 w 12194024"/>
              <a:gd name="connsiteY17611" fmla="*/ 1703034 h 2160250"/>
              <a:gd name="connsiteX17612" fmla="*/ 10061760 w 12194024"/>
              <a:gd name="connsiteY17612" fmla="*/ 1703034 h 2160250"/>
              <a:gd name="connsiteX17613" fmla="*/ 10044182 w 12194024"/>
              <a:gd name="connsiteY17613" fmla="*/ 1688039 h 2160250"/>
              <a:gd name="connsiteX17614" fmla="*/ 10059545 w 12194024"/>
              <a:gd name="connsiteY17614" fmla="*/ 1670783 h 2160250"/>
              <a:gd name="connsiteX17615" fmla="*/ 10077309 w 12194024"/>
              <a:gd name="connsiteY17615" fmla="*/ 1685870 h 2160250"/>
              <a:gd name="connsiteX17616" fmla="*/ 10061760 w 12194024"/>
              <a:gd name="connsiteY17616" fmla="*/ 1703034 h 2160250"/>
              <a:gd name="connsiteX17617" fmla="*/ 10170463 w 12194024"/>
              <a:gd name="connsiteY17617" fmla="*/ 1703034 h 2160250"/>
              <a:gd name="connsiteX17618" fmla="*/ 10152885 w 12194024"/>
              <a:gd name="connsiteY17618" fmla="*/ 1688039 h 2160250"/>
              <a:gd name="connsiteX17619" fmla="*/ 10168249 w 12194024"/>
              <a:gd name="connsiteY17619" fmla="*/ 1670783 h 2160250"/>
              <a:gd name="connsiteX17620" fmla="*/ 10186011 w 12194024"/>
              <a:gd name="connsiteY17620" fmla="*/ 1685870 h 2160250"/>
              <a:gd name="connsiteX17621" fmla="*/ 10170463 w 12194024"/>
              <a:gd name="connsiteY17621" fmla="*/ 1703034 h 2160250"/>
              <a:gd name="connsiteX17622" fmla="*/ 11908839 w 12194024"/>
              <a:gd name="connsiteY17622" fmla="*/ 1703034 h 2160250"/>
              <a:gd name="connsiteX17623" fmla="*/ 11891492 w 12194024"/>
              <a:gd name="connsiteY17623" fmla="*/ 1687762 h 2160250"/>
              <a:gd name="connsiteX17624" fmla="*/ 11907178 w 12194024"/>
              <a:gd name="connsiteY17624" fmla="*/ 1670783 h 2160250"/>
              <a:gd name="connsiteX17625" fmla="*/ 11924665 w 12194024"/>
              <a:gd name="connsiteY17625" fmla="*/ 1686147 h 2160250"/>
              <a:gd name="connsiteX17626" fmla="*/ 11908839 w 12194024"/>
              <a:gd name="connsiteY17626" fmla="*/ 1703034 h 2160250"/>
              <a:gd name="connsiteX17627" fmla="*/ 12125185 w 12194024"/>
              <a:gd name="connsiteY17627" fmla="*/ 1703034 h 2160250"/>
              <a:gd name="connsiteX17628" fmla="*/ 12108759 w 12194024"/>
              <a:gd name="connsiteY17628" fmla="*/ 1686793 h 2160250"/>
              <a:gd name="connsiteX17629" fmla="*/ 12125462 w 12194024"/>
              <a:gd name="connsiteY17629" fmla="*/ 1670783 h 2160250"/>
              <a:gd name="connsiteX17630" fmla="*/ 12142117 w 12194024"/>
              <a:gd name="connsiteY17630" fmla="*/ 1687070 h 2160250"/>
              <a:gd name="connsiteX17631" fmla="*/ 12125185 w 12194024"/>
              <a:gd name="connsiteY17631" fmla="*/ 1703034 h 2160250"/>
              <a:gd name="connsiteX17632" fmla="*/ 284995 w 12194024"/>
              <a:gd name="connsiteY17632" fmla="*/ 1703080 h 2160250"/>
              <a:gd name="connsiteX17633" fmla="*/ 269538 w 12194024"/>
              <a:gd name="connsiteY17633" fmla="*/ 1685916 h 2160250"/>
              <a:gd name="connsiteX17634" fmla="*/ 287026 w 12194024"/>
              <a:gd name="connsiteY17634" fmla="*/ 1670829 h 2160250"/>
              <a:gd name="connsiteX17635" fmla="*/ 302667 w 12194024"/>
              <a:gd name="connsiteY17635" fmla="*/ 1687993 h 2160250"/>
              <a:gd name="connsiteX17636" fmla="*/ 284995 w 12194024"/>
              <a:gd name="connsiteY17636" fmla="*/ 1703080 h 2160250"/>
              <a:gd name="connsiteX17637" fmla="*/ 395175 w 12194024"/>
              <a:gd name="connsiteY17637" fmla="*/ 1703080 h 2160250"/>
              <a:gd name="connsiteX17638" fmla="*/ 378150 w 12194024"/>
              <a:gd name="connsiteY17638" fmla="*/ 1687439 h 2160250"/>
              <a:gd name="connsiteX17639" fmla="*/ 394206 w 12194024"/>
              <a:gd name="connsiteY17639" fmla="*/ 1670783 h 2160250"/>
              <a:gd name="connsiteX17640" fmla="*/ 411416 w 12194024"/>
              <a:gd name="connsiteY17640" fmla="*/ 1686470 h 2160250"/>
              <a:gd name="connsiteX17641" fmla="*/ 395175 w 12194024"/>
              <a:gd name="connsiteY17641" fmla="*/ 1703080 h 2160250"/>
              <a:gd name="connsiteX17642" fmla="*/ 612212 w 12194024"/>
              <a:gd name="connsiteY17642" fmla="*/ 1703080 h 2160250"/>
              <a:gd name="connsiteX17643" fmla="*/ 595464 w 12194024"/>
              <a:gd name="connsiteY17643" fmla="*/ 1687116 h 2160250"/>
              <a:gd name="connsiteX17644" fmla="*/ 611935 w 12194024"/>
              <a:gd name="connsiteY17644" fmla="*/ 1670829 h 2160250"/>
              <a:gd name="connsiteX17645" fmla="*/ 628823 w 12194024"/>
              <a:gd name="connsiteY17645" fmla="*/ 1686839 h 2160250"/>
              <a:gd name="connsiteX17646" fmla="*/ 612212 w 12194024"/>
              <a:gd name="connsiteY17646" fmla="*/ 1703080 h 2160250"/>
              <a:gd name="connsiteX17647" fmla="*/ 937492 w 12194024"/>
              <a:gd name="connsiteY17647" fmla="*/ 1703080 h 2160250"/>
              <a:gd name="connsiteX17648" fmla="*/ 921528 w 12194024"/>
              <a:gd name="connsiteY17648" fmla="*/ 1686378 h 2160250"/>
              <a:gd name="connsiteX17649" fmla="*/ 938600 w 12194024"/>
              <a:gd name="connsiteY17649" fmla="*/ 1670829 h 2160250"/>
              <a:gd name="connsiteX17650" fmla="*/ 954748 w 12194024"/>
              <a:gd name="connsiteY17650" fmla="*/ 1687531 h 2160250"/>
              <a:gd name="connsiteX17651" fmla="*/ 937492 w 12194024"/>
              <a:gd name="connsiteY17651" fmla="*/ 1703080 h 2160250"/>
              <a:gd name="connsiteX17652" fmla="*/ 1047395 w 12194024"/>
              <a:gd name="connsiteY17652" fmla="*/ 1703080 h 2160250"/>
              <a:gd name="connsiteX17653" fmla="*/ 1030185 w 12194024"/>
              <a:gd name="connsiteY17653" fmla="*/ 1687623 h 2160250"/>
              <a:gd name="connsiteX17654" fmla="*/ 1046058 w 12194024"/>
              <a:gd name="connsiteY17654" fmla="*/ 1670783 h 2160250"/>
              <a:gd name="connsiteX17655" fmla="*/ 1063451 w 12194024"/>
              <a:gd name="connsiteY17655" fmla="*/ 1686332 h 2160250"/>
              <a:gd name="connsiteX17656" fmla="*/ 1047395 w 12194024"/>
              <a:gd name="connsiteY17656" fmla="*/ 1703080 h 2160250"/>
              <a:gd name="connsiteX17657" fmla="*/ 1264710 w 12194024"/>
              <a:gd name="connsiteY17657" fmla="*/ 1703080 h 2160250"/>
              <a:gd name="connsiteX17658" fmla="*/ 1247499 w 12194024"/>
              <a:gd name="connsiteY17658" fmla="*/ 1687623 h 2160250"/>
              <a:gd name="connsiteX17659" fmla="*/ 1263371 w 12194024"/>
              <a:gd name="connsiteY17659" fmla="*/ 1670783 h 2160250"/>
              <a:gd name="connsiteX17660" fmla="*/ 1280766 w 12194024"/>
              <a:gd name="connsiteY17660" fmla="*/ 1686332 h 2160250"/>
              <a:gd name="connsiteX17661" fmla="*/ 1264710 w 12194024"/>
              <a:gd name="connsiteY17661" fmla="*/ 1703080 h 2160250"/>
              <a:gd name="connsiteX17662" fmla="*/ 1372029 w 12194024"/>
              <a:gd name="connsiteY17662" fmla="*/ 1703080 h 2160250"/>
              <a:gd name="connsiteX17663" fmla="*/ 1356156 w 12194024"/>
              <a:gd name="connsiteY17663" fmla="*/ 1686332 h 2160250"/>
              <a:gd name="connsiteX17664" fmla="*/ 1373320 w 12194024"/>
              <a:gd name="connsiteY17664" fmla="*/ 1670829 h 2160250"/>
              <a:gd name="connsiteX17665" fmla="*/ 1389377 w 12194024"/>
              <a:gd name="connsiteY17665" fmla="*/ 1687623 h 2160250"/>
              <a:gd name="connsiteX17666" fmla="*/ 1372029 w 12194024"/>
              <a:gd name="connsiteY17666" fmla="*/ 1703080 h 2160250"/>
              <a:gd name="connsiteX17667" fmla="*/ 1481055 w 12194024"/>
              <a:gd name="connsiteY17667" fmla="*/ 1703080 h 2160250"/>
              <a:gd name="connsiteX17668" fmla="*/ 1464860 w 12194024"/>
              <a:gd name="connsiteY17668" fmla="*/ 1686608 h 2160250"/>
              <a:gd name="connsiteX17669" fmla="*/ 1481747 w 12194024"/>
              <a:gd name="connsiteY17669" fmla="*/ 1670829 h 2160250"/>
              <a:gd name="connsiteX17670" fmla="*/ 1498173 w 12194024"/>
              <a:gd name="connsiteY17670" fmla="*/ 1687346 h 2160250"/>
              <a:gd name="connsiteX17671" fmla="*/ 1481055 w 12194024"/>
              <a:gd name="connsiteY17671" fmla="*/ 1703080 h 2160250"/>
              <a:gd name="connsiteX17672" fmla="*/ 1590311 w 12194024"/>
              <a:gd name="connsiteY17672" fmla="*/ 1703080 h 2160250"/>
              <a:gd name="connsiteX17673" fmla="*/ 1573471 w 12194024"/>
              <a:gd name="connsiteY17673" fmla="*/ 1687208 h 2160250"/>
              <a:gd name="connsiteX17674" fmla="*/ 1589804 w 12194024"/>
              <a:gd name="connsiteY17674" fmla="*/ 1670783 h 2160250"/>
              <a:gd name="connsiteX17675" fmla="*/ 1606784 w 12194024"/>
              <a:gd name="connsiteY17675" fmla="*/ 1686747 h 2160250"/>
              <a:gd name="connsiteX17676" fmla="*/ 1590311 w 12194024"/>
              <a:gd name="connsiteY17676" fmla="*/ 1703080 h 2160250"/>
              <a:gd name="connsiteX17677" fmla="*/ 1698277 w 12194024"/>
              <a:gd name="connsiteY17677" fmla="*/ 1703080 h 2160250"/>
              <a:gd name="connsiteX17678" fmla="*/ 1682129 w 12194024"/>
              <a:gd name="connsiteY17678" fmla="*/ 1686562 h 2160250"/>
              <a:gd name="connsiteX17679" fmla="*/ 1699107 w 12194024"/>
              <a:gd name="connsiteY17679" fmla="*/ 1670829 h 2160250"/>
              <a:gd name="connsiteX17680" fmla="*/ 1715441 w 12194024"/>
              <a:gd name="connsiteY17680" fmla="*/ 1687393 h 2160250"/>
              <a:gd name="connsiteX17681" fmla="*/ 1698277 w 12194024"/>
              <a:gd name="connsiteY17681" fmla="*/ 1703080 h 2160250"/>
              <a:gd name="connsiteX17682" fmla="*/ 1807626 w 12194024"/>
              <a:gd name="connsiteY17682" fmla="*/ 1703080 h 2160250"/>
              <a:gd name="connsiteX17683" fmla="*/ 1790786 w 12194024"/>
              <a:gd name="connsiteY17683" fmla="*/ 1687208 h 2160250"/>
              <a:gd name="connsiteX17684" fmla="*/ 1807119 w 12194024"/>
              <a:gd name="connsiteY17684" fmla="*/ 1670783 h 2160250"/>
              <a:gd name="connsiteX17685" fmla="*/ 1824098 w 12194024"/>
              <a:gd name="connsiteY17685" fmla="*/ 1686747 h 2160250"/>
              <a:gd name="connsiteX17686" fmla="*/ 1807626 w 12194024"/>
              <a:gd name="connsiteY17686" fmla="*/ 1703080 h 2160250"/>
              <a:gd name="connsiteX17687" fmla="*/ 1917068 w 12194024"/>
              <a:gd name="connsiteY17687" fmla="*/ 1703080 h 2160250"/>
              <a:gd name="connsiteX17688" fmla="*/ 1899535 w 12194024"/>
              <a:gd name="connsiteY17688" fmla="*/ 1687993 h 2160250"/>
              <a:gd name="connsiteX17689" fmla="*/ 1914992 w 12194024"/>
              <a:gd name="connsiteY17689" fmla="*/ 1670783 h 2160250"/>
              <a:gd name="connsiteX17690" fmla="*/ 1932662 w 12194024"/>
              <a:gd name="connsiteY17690" fmla="*/ 1685963 h 2160250"/>
              <a:gd name="connsiteX17691" fmla="*/ 1917068 w 12194024"/>
              <a:gd name="connsiteY17691" fmla="*/ 1703080 h 2160250"/>
              <a:gd name="connsiteX17692" fmla="*/ 2133690 w 12194024"/>
              <a:gd name="connsiteY17692" fmla="*/ 1703080 h 2160250"/>
              <a:gd name="connsiteX17693" fmla="*/ 2116802 w 12194024"/>
              <a:gd name="connsiteY17693" fmla="*/ 1687254 h 2160250"/>
              <a:gd name="connsiteX17694" fmla="*/ 2133091 w 12194024"/>
              <a:gd name="connsiteY17694" fmla="*/ 1670829 h 2160250"/>
              <a:gd name="connsiteX17695" fmla="*/ 2150115 w 12194024"/>
              <a:gd name="connsiteY17695" fmla="*/ 1686701 h 2160250"/>
              <a:gd name="connsiteX17696" fmla="*/ 2133690 w 12194024"/>
              <a:gd name="connsiteY17696" fmla="*/ 1703080 h 2160250"/>
              <a:gd name="connsiteX17697" fmla="*/ 2350358 w 12194024"/>
              <a:gd name="connsiteY17697" fmla="*/ 1703080 h 2160250"/>
              <a:gd name="connsiteX17698" fmla="*/ 2334164 w 12194024"/>
              <a:gd name="connsiteY17698" fmla="*/ 1686608 h 2160250"/>
              <a:gd name="connsiteX17699" fmla="*/ 2351050 w 12194024"/>
              <a:gd name="connsiteY17699" fmla="*/ 1670829 h 2160250"/>
              <a:gd name="connsiteX17700" fmla="*/ 2367476 w 12194024"/>
              <a:gd name="connsiteY17700" fmla="*/ 1687346 h 2160250"/>
              <a:gd name="connsiteX17701" fmla="*/ 2350358 w 12194024"/>
              <a:gd name="connsiteY17701" fmla="*/ 1703080 h 2160250"/>
              <a:gd name="connsiteX17702" fmla="*/ 2459246 w 12194024"/>
              <a:gd name="connsiteY17702" fmla="*/ 1703080 h 2160250"/>
              <a:gd name="connsiteX17703" fmla="*/ 2442775 w 12194024"/>
              <a:gd name="connsiteY17703" fmla="*/ 1686839 h 2160250"/>
              <a:gd name="connsiteX17704" fmla="*/ 2459431 w 12194024"/>
              <a:gd name="connsiteY17704" fmla="*/ 1670783 h 2160250"/>
              <a:gd name="connsiteX17705" fmla="*/ 2476134 w 12194024"/>
              <a:gd name="connsiteY17705" fmla="*/ 1687070 h 2160250"/>
              <a:gd name="connsiteX17706" fmla="*/ 2459246 w 12194024"/>
              <a:gd name="connsiteY17706" fmla="*/ 1703080 h 2160250"/>
              <a:gd name="connsiteX17707" fmla="*/ 2567626 w 12194024"/>
              <a:gd name="connsiteY17707" fmla="*/ 1703080 h 2160250"/>
              <a:gd name="connsiteX17708" fmla="*/ 2551478 w 12194024"/>
              <a:gd name="connsiteY17708" fmla="*/ 1686562 h 2160250"/>
              <a:gd name="connsiteX17709" fmla="*/ 2568456 w 12194024"/>
              <a:gd name="connsiteY17709" fmla="*/ 1670829 h 2160250"/>
              <a:gd name="connsiteX17710" fmla="*/ 2584790 w 12194024"/>
              <a:gd name="connsiteY17710" fmla="*/ 1687393 h 2160250"/>
              <a:gd name="connsiteX17711" fmla="*/ 2567626 w 12194024"/>
              <a:gd name="connsiteY17711" fmla="*/ 1703080 h 2160250"/>
              <a:gd name="connsiteX17712" fmla="*/ 2676468 w 12194024"/>
              <a:gd name="connsiteY17712" fmla="*/ 1703080 h 2160250"/>
              <a:gd name="connsiteX17713" fmla="*/ 2660136 w 12194024"/>
              <a:gd name="connsiteY17713" fmla="*/ 1686747 h 2160250"/>
              <a:gd name="connsiteX17714" fmla="*/ 2676883 w 12194024"/>
              <a:gd name="connsiteY17714" fmla="*/ 1670829 h 2160250"/>
              <a:gd name="connsiteX17715" fmla="*/ 2693448 w 12194024"/>
              <a:gd name="connsiteY17715" fmla="*/ 1687162 h 2160250"/>
              <a:gd name="connsiteX17716" fmla="*/ 2676468 w 12194024"/>
              <a:gd name="connsiteY17716" fmla="*/ 1703080 h 2160250"/>
              <a:gd name="connsiteX17717" fmla="*/ 2785264 w 12194024"/>
              <a:gd name="connsiteY17717" fmla="*/ 1703080 h 2160250"/>
              <a:gd name="connsiteX17718" fmla="*/ 2768793 w 12194024"/>
              <a:gd name="connsiteY17718" fmla="*/ 1686839 h 2160250"/>
              <a:gd name="connsiteX17719" fmla="*/ 2785448 w 12194024"/>
              <a:gd name="connsiteY17719" fmla="*/ 1670783 h 2160250"/>
              <a:gd name="connsiteX17720" fmla="*/ 2802151 w 12194024"/>
              <a:gd name="connsiteY17720" fmla="*/ 1687070 h 2160250"/>
              <a:gd name="connsiteX17721" fmla="*/ 2785264 w 12194024"/>
              <a:gd name="connsiteY17721" fmla="*/ 1703080 h 2160250"/>
              <a:gd name="connsiteX17722" fmla="*/ 2894475 w 12194024"/>
              <a:gd name="connsiteY17722" fmla="*/ 1703080 h 2160250"/>
              <a:gd name="connsiteX17723" fmla="*/ 2877496 w 12194024"/>
              <a:gd name="connsiteY17723" fmla="*/ 1687393 h 2160250"/>
              <a:gd name="connsiteX17724" fmla="*/ 2893598 w 12194024"/>
              <a:gd name="connsiteY17724" fmla="*/ 1670783 h 2160250"/>
              <a:gd name="connsiteX17725" fmla="*/ 2910761 w 12194024"/>
              <a:gd name="connsiteY17725" fmla="*/ 1686562 h 2160250"/>
              <a:gd name="connsiteX17726" fmla="*/ 2894475 w 12194024"/>
              <a:gd name="connsiteY17726" fmla="*/ 1703080 h 2160250"/>
              <a:gd name="connsiteX17727" fmla="*/ 3111559 w 12194024"/>
              <a:gd name="connsiteY17727" fmla="*/ 1703080 h 2160250"/>
              <a:gd name="connsiteX17728" fmla="*/ 3094810 w 12194024"/>
              <a:gd name="connsiteY17728" fmla="*/ 1687116 h 2160250"/>
              <a:gd name="connsiteX17729" fmla="*/ 3111236 w 12194024"/>
              <a:gd name="connsiteY17729" fmla="*/ 1670829 h 2160250"/>
              <a:gd name="connsiteX17730" fmla="*/ 3128122 w 12194024"/>
              <a:gd name="connsiteY17730" fmla="*/ 1686839 h 2160250"/>
              <a:gd name="connsiteX17731" fmla="*/ 3111559 w 12194024"/>
              <a:gd name="connsiteY17731" fmla="*/ 1703080 h 2160250"/>
              <a:gd name="connsiteX17732" fmla="*/ 3328873 w 12194024"/>
              <a:gd name="connsiteY17732" fmla="*/ 1703080 h 2160250"/>
              <a:gd name="connsiteX17733" fmla="*/ 3312124 w 12194024"/>
              <a:gd name="connsiteY17733" fmla="*/ 1687116 h 2160250"/>
              <a:gd name="connsiteX17734" fmla="*/ 3328550 w 12194024"/>
              <a:gd name="connsiteY17734" fmla="*/ 1670829 h 2160250"/>
              <a:gd name="connsiteX17735" fmla="*/ 3345437 w 12194024"/>
              <a:gd name="connsiteY17735" fmla="*/ 1686839 h 2160250"/>
              <a:gd name="connsiteX17736" fmla="*/ 3328873 w 12194024"/>
              <a:gd name="connsiteY17736" fmla="*/ 1703080 h 2160250"/>
              <a:gd name="connsiteX17737" fmla="*/ 3438038 w 12194024"/>
              <a:gd name="connsiteY17737" fmla="*/ 1703080 h 2160250"/>
              <a:gd name="connsiteX17738" fmla="*/ 3420828 w 12194024"/>
              <a:gd name="connsiteY17738" fmla="*/ 1687669 h 2160250"/>
              <a:gd name="connsiteX17739" fmla="*/ 3436653 w 12194024"/>
              <a:gd name="connsiteY17739" fmla="*/ 1670783 h 2160250"/>
              <a:gd name="connsiteX17740" fmla="*/ 3454002 w 12194024"/>
              <a:gd name="connsiteY17740" fmla="*/ 1686285 h 2160250"/>
              <a:gd name="connsiteX17741" fmla="*/ 3438038 w 12194024"/>
              <a:gd name="connsiteY17741" fmla="*/ 1703080 h 2160250"/>
              <a:gd name="connsiteX17742" fmla="*/ 3545448 w 12194024"/>
              <a:gd name="connsiteY17742" fmla="*/ 1703080 h 2160250"/>
              <a:gd name="connsiteX17743" fmla="*/ 3529485 w 12194024"/>
              <a:gd name="connsiteY17743" fmla="*/ 1686378 h 2160250"/>
              <a:gd name="connsiteX17744" fmla="*/ 3546556 w 12194024"/>
              <a:gd name="connsiteY17744" fmla="*/ 1670829 h 2160250"/>
              <a:gd name="connsiteX17745" fmla="*/ 3562706 w 12194024"/>
              <a:gd name="connsiteY17745" fmla="*/ 1687531 h 2160250"/>
              <a:gd name="connsiteX17746" fmla="*/ 3545448 w 12194024"/>
              <a:gd name="connsiteY17746" fmla="*/ 1703080 h 2160250"/>
              <a:gd name="connsiteX17747" fmla="*/ 3655767 w 12194024"/>
              <a:gd name="connsiteY17747" fmla="*/ 1703080 h 2160250"/>
              <a:gd name="connsiteX17748" fmla="*/ 3638188 w 12194024"/>
              <a:gd name="connsiteY17748" fmla="*/ 1688085 h 2160250"/>
              <a:gd name="connsiteX17749" fmla="*/ 3653552 w 12194024"/>
              <a:gd name="connsiteY17749" fmla="*/ 1670783 h 2160250"/>
              <a:gd name="connsiteX17750" fmla="*/ 3671270 w 12194024"/>
              <a:gd name="connsiteY17750" fmla="*/ 1685870 h 2160250"/>
              <a:gd name="connsiteX17751" fmla="*/ 3655767 w 12194024"/>
              <a:gd name="connsiteY17751" fmla="*/ 1703080 h 2160250"/>
              <a:gd name="connsiteX17752" fmla="*/ 3872713 w 12194024"/>
              <a:gd name="connsiteY17752" fmla="*/ 1703080 h 2160250"/>
              <a:gd name="connsiteX17753" fmla="*/ 3855503 w 12194024"/>
              <a:gd name="connsiteY17753" fmla="*/ 1687669 h 2160250"/>
              <a:gd name="connsiteX17754" fmla="*/ 3871329 w 12194024"/>
              <a:gd name="connsiteY17754" fmla="*/ 1670783 h 2160250"/>
              <a:gd name="connsiteX17755" fmla="*/ 3888676 w 12194024"/>
              <a:gd name="connsiteY17755" fmla="*/ 1686285 h 2160250"/>
              <a:gd name="connsiteX17756" fmla="*/ 3872713 w 12194024"/>
              <a:gd name="connsiteY17756" fmla="*/ 1703080 h 2160250"/>
              <a:gd name="connsiteX17757" fmla="*/ 4197669 w 12194024"/>
              <a:gd name="connsiteY17757" fmla="*/ 1703080 h 2160250"/>
              <a:gd name="connsiteX17758" fmla="*/ 4181474 w 12194024"/>
              <a:gd name="connsiteY17758" fmla="*/ 1686608 h 2160250"/>
              <a:gd name="connsiteX17759" fmla="*/ 4198361 w 12194024"/>
              <a:gd name="connsiteY17759" fmla="*/ 1670829 h 2160250"/>
              <a:gd name="connsiteX17760" fmla="*/ 4214787 w 12194024"/>
              <a:gd name="connsiteY17760" fmla="*/ 1687346 h 2160250"/>
              <a:gd name="connsiteX17761" fmla="*/ 4197669 w 12194024"/>
              <a:gd name="connsiteY17761" fmla="*/ 1703080 h 2160250"/>
              <a:gd name="connsiteX17762" fmla="*/ 4306095 w 12194024"/>
              <a:gd name="connsiteY17762" fmla="*/ 1703080 h 2160250"/>
              <a:gd name="connsiteX17763" fmla="*/ 4290177 w 12194024"/>
              <a:gd name="connsiteY17763" fmla="*/ 1686378 h 2160250"/>
              <a:gd name="connsiteX17764" fmla="*/ 4307295 w 12194024"/>
              <a:gd name="connsiteY17764" fmla="*/ 1670829 h 2160250"/>
              <a:gd name="connsiteX17765" fmla="*/ 4323397 w 12194024"/>
              <a:gd name="connsiteY17765" fmla="*/ 1687578 h 2160250"/>
              <a:gd name="connsiteX17766" fmla="*/ 4306095 w 12194024"/>
              <a:gd name="connsiteY17766" fmla="*/ 1703080 h 2160250"/>
              <a:gd name="connsiteX17767" fmla="*/ 4414337 w 12194024"/>
              <a:gd name="connsiteY17767" fmla="*/ 1703080 h 2160250"/>
              <a:gd name="connsiteX17768" fmla="*/ 4398881 w 12194024"/>
              <a:gd name="connsiteY17768" fmla="*/ 1685916 h 2160250"/>
              <a:gd name="connsiteX17769" fmla="*/ 4416368 w 12194024"/>
              <a:gd name="connsiteY17769" fmla="*/ 1670829 h 2160250"/>
              <a:gd name="connsiteX17770" fmla="*/ 4432009 w 12194024"/>
              <a:gd name="connsiteY17770" fmla="*/ 1687993 h 2160250"/>
              <a:gd name="connsiteX17771" fmla="*/ 4414337 w 12194024"/>
              <a:gd name="connsiteY17771" fmla="*/ 1703080 h 2160250"/>
              <a:gd name="connsiteX17772" fmla="*/ 4524471 w 12194024"/>
              <a:gd name="connsiteY17772" fmla="*/ 1703080 h 2160250"/>
              <a:gd name="connsiteX17773" fmla="*/ 4507492 w 12194024"/>
              <a:gd name="connsiteY17773" fmla="*/ 1687393 h 2160250"/>
              <a:gd name="connsiteX17774" fmla="*/ 4523595 w 12194024"/>
              <a:gd name="connsiteY17774" fmla="*/ 1670783 h 2160250"/>
              <a:gd name="connsiteX17775" fmla="*/ 4540758 w 12194024"/>
              <a:gd name="connsiteY17775" fmla="*/ 1686562 h 2160250"/>
              <a:gd name="connsiteX17776" fmla="*/ 4524471 w 12194024"/>
              <a:gd name="connsiteY17776" fmla="*/ 1703080 h 2160250"/>
              <a:gd name="connsiteX17777" fmla="*/ 4632067 w 12194024"/>
              <a:gd name="connsiteY17777" fmla="*/ 1703080 h 2160250"/>
              <a:gd name="connsiteX17778" fmla="*/ 4616149 w 12194024"/>
              <a:gd name="connsiteY17778" fmla="*/ 1686378 h 2160250"/>
              <a:gd name="connsiteX17779" fmla="*/ 4633267 w 12194024"/>
              <a:gd name="connsiteY17779" fmla="*/ 1670829 h 2160250"/>
              <a:gd name="connsiteX17780" fmla="*/ 4649369 w 12194024"/>
              <a:gd name="connsiteY17780" fmla="*/ 1687578 h 2160250"/>
              <a:gd name="connsiteX17781" fmla="*/ 4632067 w 12194024"/>
              <a:gd name="connsiteY17781" fmla="*/ 1703080 h 2160250"/>
              <a:gd name="connsiteX17782" fmla="*/ 4742477 w 12194024"/>
              <a:gd name="connsiteY17782" fmla="*/ 1703080 h 2160250"/>
              <a:gd name="connsiteX17783" fmla="*/ 4724853 w 12194024"/>
              <a:gd name="connsiteY17783" fmla="*/ 1688085 h 2160250"/>
              <a:gd name="connsiteX17784" fmla="*/ 4740216 w 12194024"/>
              <a:gd name="connsiteY17784" fmla="*/ 1670783 h 2160250"/>
              <a:gd name="connsiteX17785" fmla="*/ 4757980 w 12194024"/>
              <a:gd name="connsiteY17785" fmla="*/ 1685870 h 2160250"/>
              <a:gd name="connsiteX17786" fmla="*/ 4742477 w 12194024"/>
              <a:gd name="connsiteY17786" fmla="*/ 1703080 h 2160250"/>
              <a:gd name="connsiteX17787" fmla="*/ 4849427 w 12194024"/>
              <a:gd name="connsiteY17787" fmla="*/ 1703080 h 2160250"/>
              <a:gd name="connsiteX17788" fmla="*/ 4833510 w 12194024"/>
              <a:gd name="connsiteY17788" fmla="*/ 1686378 h 2160250"/>
              <a:gd name="connsiteX17789" fmla="*/ 4850627 w 12194024"/>
              <a:gd name="connsiteY17789" fmla="*/ 1670829 h 2160250"/>
              <a:gd name="connsiteX17790" fmla="*/ 4866730 w 12194024"/>
              <a:gd name="connsiteY17790" fmla="*/ 1687578 h 2160250"/>
              <a:gd name="connsiteX17791" fmla="*/ 4849427 w 12194024"/>
              <a:gd name="connsiteY17791" fmla="*/ 1703080 h 2160250"/>
              <a:gd name="connsiteX17792" fmla="*/ 4959746 w 12194024"/>
              <a:gd name="connsiteY17792" fmla="*/ 1703080 h 2160250"/>
              <a:gd name="connsiteX17793" fmla="*/ 4942213 w 12194024"/>
              <a:gd name="connsiteY17793" fmla="*/ 1687993 h 2160250"/>
              <a:gd name="connsiteX17794" fmla="*/ 4957669 w 12194024"/>
              <a:gd name="connsiteY17794" fmla="*/ 1670783 h 2160250"/>
              <a:gd name="connsiteX17795" fmla="*/ 4975341 w 12194024"/>
              <a:gd name="connsiteY17795" fmla="*/ 1685963 h 2160250"/>
              <a:gd name="connsiteX17796" fmla="*/ 4959746 w 12194024"/>
              <a:gd name="connsiteY17796" fmla="*/ 1703080 h 2160250"/>
              <a:gd name="connsiteX17797" fmla="*/ 5067249 w 12194024"/>
              <a:gd name="connsiteY17797" fmla="*/ 1703080 h 2160250"/>
              <a:gd name="connsiteX17798" fmla="*/ 5050778 w 12194024"/>
              <a:gd name="connsiteY17798" fmla="*/ 1686839 h 2160250"/>
              <a:gd name="connsiteX17799" fmla="*/ 5067434 w 12194024"/>
              <a:gd name="connsiteY17799" fmla="*/ 1670783 h 2160250"/>
              <a:gd name="connsiteX17800" fmla="*/ 5084136 w 12194024"/>
              <a:gd name="connsiteY17800" fmla="*/ 1687070 h 2160250"/>
              <a:gd name="connsiteX17801" fmla="*/ 5067249 w 12194024"/>
              <a:gd name="connsiteY17801" fmla="*/ 1703080 h 2160250"/>
              <a:gd name="connsiteX17802" fmla="*/ 5177153 w 12194024"/>
              <a:gd name="connsiteY17802" fmla="*/ 1703080 h 2160250"/>
              <a:gd name="connsiteX17803" fmla="*/ 5159527 w 12194024"/>
              <a:gd name="connsiteY17803" fmla="*/ 1688085 h 2160250"/>
              <a:gd name="connsiteX17804" fmla="*/ 5174892 w 12194024"/>
              <a:gd name="connsiteY17804" fmla="*/ 1670783 h 2160250"/>
              <a:gd name="connsiteX17805" fmla="*/ 5192655 w 12194024"/>
              <a:gd name="connsiteY17805" fmla="*/ 1685870 h 2160250"/>
              <a:gd name="connsiteX17806" fmla="*/ 5177153 w 12194024"/>
              <a:gd name="connsiteY17806" fmla="*/ 1703080 h 2160250"/>
              <a:gd name="connsiteX17807" fmla="*/ 5284979 w 12194024"/>
              <a:gd name="connsiteY17807" fmla="*/ 1703080 h 2160250"/>
              <a:gd name="connsiteX17808" fmla="*/ 5268092 w 12194024"/>
              <a:gd name="connsiteY17808" fmla="*/ 1687254 h 2160250"/>
              <a:gd name="connsiteX17809" fmla="*/ 5284379 w 12194024"/>
              <a:gd name="connsiteY17809" fmla="*/ 1670829 h 2160250"/>
              <a:gd name="connsiteX17810" fmla="*/ 5301404 w 12194024"/>
              <a:gd name="connsiteY17810" fmla="*/ 1686701 h 2160250"/>
              <a:gd name="connsiteX17811" fmla="*/ 5284979 w 12194024"/>
              <a:gd name="connsiteY17811" fmla="*/ 1703080 h 2160250"/>
              <a:gd name="connsiteX17812" fmla="*/ 5392437 w 12194024"/>
              <a:gd name="connsiteY17812" fmla="*/ 1703080 h 2160250"/>
              <a:gd name="connsiteX17813" fmla="*/ 5376842 w 12194024"/>
              <a:gd name="connsiteY17813" fmla="*/ 1686055 h 2160250"/>
              <a:gd name="connsiteX17814" fmla="*/ 5394236 w 12194024"/>
              <a:gd name="connsiteY17814" fmla="*/ 1670829 h 2160250"/>
              <a:gd name="connsiteX17815" fmla="*/ 5410016 w 12194024"/>
              <a:gd name="connsiteY17815" fmla="*/ 1687855 h 2160250"/>
              <a:gd name="connsiteX17816" fmla="*/ 5392437 w 12194024"/>
              <a:gd name="connsiteY17816" fmla="*/ 1703080 h 2160250"/>
              <a:gd name="connsiteX17817" fmla="*/ 5501601 w 12194024"/>
              <a:gd name="connsiteY17817" fmla="*/ 1703080 h 2160250"/>
              <a:gd name="connsiteX17818" fmla="*/ 5485452 w 12194024"/>
              <a:gd name="connsiteY17818" fmla="*/ 1686562 h 2160250"/>
              <a:gd name="connsiteX17819" fmla="*/ 5502432 w 12194024"/>
              <a:gd name="connsiteY17819" fmla="*/ 1670829 h 2160250"/>
              <a:gd name="connsiteX17820" fmla="*/ 5518765 w 12194024"/>
              <a:gd name="connsiteY17820" fmla="*/ 1687393 h 2160250"/>
              <a:gd name="connsiteX17821" fmla="*/ 5501601 w 12194024"/>
              <a:gd name="connsiteY17821" fmla="*/ 1703080 h 2160250"/>
              <a:gd name="connsiteX17822" fmla="*/ 5610074 w 12194024"/>
              <a:gd name="connsiteY17822" fmla="*/ 1703080 h 2160250"/>
              <a:gd name="connsiteX17823" fmla="*/ 5594156 w 12194024"/>
              <a:gd name="connsiteY17823" fmla="*/ 1686378 h 2160250"/>
              <a:gd name="connsiteX17824" fmla="*/ 5611273 w 12194024"/>
              <a:gd name="connsiteY17824" fmla="*/ 1670829 h 2160250"/>
              <a:gd name="connsiteX17825" fmla="*/ 5627376 w 12194024"/>
              <a:gd name="connsiteY17825" fmla="*/ 1687578 h 2160250"/>
              <a:gd name="connsiteX17826" fmla="*/ 5610074 w 12194024"/>
              <a:gd name="connsiteY17826" fmla="*/ 1703080 h 2160250"/>
              <a:gd name="connsiteX17827" fmla="*/ 5718915 w 12194024"/>
              <a:gd name="connsiteY17827" fmla="*/ 1703080 h 2160250"/>
              <a:gd name="connsiteX17828" fmla="*/ 5702767 w 12194024"/>
              <a:gd name="connsiteY17828" fmla="*/ 1686562 h 2160250"/>
              <a:gd name="connsiteX17829" fmla="*/ 5719746 w 12194024"/>
              <a:gd name="connsiteY17829" fmla="*/ 1670829 h 2160250"/>
              <a:gd name="connsiteX17830" fmla="*/ 5736080 w 12194024"/>
              <a:gd name="connsiteY17830" fmla="*/ 1687393 h 2160250"/>
              <a:gd name="connsiteX17831" fmla="*/ 5718915 w 12194024"/>
              <a:gd name="connsiteY17831" fmla="*/ 1703080 h 2160250"/>
              <a:gd name="connsiteX17832" fmla="*/ 5937152 w 12194024"/>
              <a:gd name="connsiteY17832" fmla="*/ 1703080 h 2160250"/>
              <a:gd name="connsiteX17833" fmla="*/ 5920128 w 12194024"/>
              <a:gd name="connsiteY17833" fmla="*/ 1687439 h 2160250"/>
              <a:gd name="connsiteX17834" fmla="*/ 5936184 w 12194024"/>
              <a:gd name="connsiteY17834" fmla="*/ 1670783 h 2160250"/>
              <a:gd name="connsiteX17835" fmla="*/ 5953393 w 12194024"/>
              <a:gd name="connsiteY17835" fmla="*/ 1686470 h 2160250"/>
              <a:gd name="connsiteX17836" fmla="*/ 5937152 w 12194024"/>
              <a:gd name="connsiteY17836" fmla="*/ 1703080 h 2160250"/>
              <a:gd name="connsiteX17837" fmla="*/ 6364970 w 12194024"/>
              <a:gd name="connsiteY17837" fmla="*/ 1703080 h 2160250"/>
              <a:gd name="connsiteX17838" fmla="*/ 6349514 w 12194024"/>
              <a:gd name="connsiteY17838" fmla="*/ 1685916 h 2160250"/>
              <a:gd name="connsiteX17839" fmla="*/ 6367001 w 12194024"/>
              <a:gd name="connsiteY17839" fmla="*/ 1670829 h 2160250"/>
              <a:gd name="connsiteX17840" fmla="*/ 6382642 w 12194024"/>
              <a:gd name="connsiteY17840" fmla="*/ 1687993 h 2160250"/>
              <a:gd name="connsiteX17841" fmla="*/ 6364970 w 12194024"/>
              <a:gd name="connsiteY17841" fmla="*/ 1703080 h 2160250"/>
              <a:gd name="connsiteX17842" fmla="*/ 6475151 w 12194024"/>
              <a:gd name="connsiteY17842" fmla="*/ 1703080 h 2160250"/>
              <a:gd name="connsiteX17843" fmla="*/ 6458125 w 12194024"/>
              <a:gd name="connsiteY17843" fmla="*/ 1687439 h 2160250"/>
              <a:gd name="connsiteX17844" fmla="*/ 6474182 w 12194024"/>
              <a:gd name="connsiteY17844" fmla="*/ 1670783 h 2160250"/>
              <a:gd name="connsiteX17845" fmla="*/ 6491391 w 12194024"/>
              <a:gd name="connsiteY17845" fmla="*/ 1686470 h 2160250"/>
              <a:gd name="connsiteX17846" fmla="*/ 6475151 w 12194024"/>
              <a:gd name="connsiteY17846" fmla="*/ 1703080 h 2160250"/>
              <a:gd name="connsiteX17847" fmla="*/ 6692188 w 12194024"/>
              <a:gd name="connsiteY17847" fmla="*/ 1703080 h 2160250"/>
              <a:gd name="connsiteX17848" fmla="*/ 6675440 w 12194024"/>
              <a:gd name="connsiteY17848" fmla="*/ 1687116 h 2160250"/>
              <a:gd name="connsiteX17849" fmla="*/ 6691911 w 12194024"/>
              <a:gd name="connsiteY17849" fmla="*/ 1670829 h 2160250"/>
              <a:gd name="connsiteX17850" fmla="*/ 6708798 w 12194024"/>
              <a:gd name="connsiteY17850" fmla="*/ 1686839 h 2160250"/>
              <a:gd name="connsiteX17851" fmla="*/ 6692188 w 12194024"/>
              <a:gd name="connsiteY17851" fmla="*/ 1703080 h 2160250"/>
              <a:gd name="connsiteX17852" fmla="*/ 7017468 w 12194024"/>
              <a:gd name="connsiteY17852" fmla="*/ 1703080 h 2160250"/>
              <a:gd name="connsiteX17853" fmla="*/ 7001503 w 12194024"/>
              <a:gd name="connsiteY17853" fmla="*/ 1686378 h 2160250"/>
              <a:gd name="connsiteX17854" fmla="*/ 7018575 w 12194024"/>
              <a:gd name="connsiteY17854" fmla="*/ 1670829 h 2160250"/>
              <a:gd name="connsiteX17855" fmla="*/ 7034723 w 12194024"/>
              <a:gd name="connsiteY17855" fmla="*/ 1687531 h 2160250"/>
              <a:gd name="connsiteX17856" fmla="*/ 7017468 w 12194024"/>
              <a:gd name="connsiteY17856" fmla="*/ 1703080 h 2160250"/>
              <a:gd name="connsiteX17857" fmla="*/ 7127370 w 12194024"/>
              <a:gd name="connsiteY17857" fmla="*/ 1703080 h 2160250"/>
              <a:gd name="connsiteX17858" fmla="*/ 7110160 w 12194024"/>
              <a:gd name="connsiteY17858" fmla="*/ 1687623 h 2160250"/>
              <a:gd name="connsiteX17859" fmla="*/ 7126032 w 12194024"/>
              <a:gd name="connsiteY17859" fmla="*/ 1670783 h 2160250"/>
              <a:gd name="connsiteX17860" fmla="*/ 7143427 w 12194024"/>
              <a:gd name="connsiteY17860" fmla="*/ 1686332 h 2160250"/>
              <a:gd name="connsiteX17861" fmla="*/ 7127370 w 12194024"/>
              <a:gd name="connsiteY17861" fmla="*/ 1703080 h 2160250"/>
              <a:gd name="connsiteX17862" fmla="*/ 7344685 w 12194024"/>
              <a:gd name="connsiteY17862" fmla="*/ 1703080 h 2160250"/>
              <a:gd name="connsiteX17863" fmla="*/ 7327475 w 12194024"/>
              <a:gd name="connsiteY17863" fmla="*/ 1687623 h 2160250"/>
              <a:gd name="connsiteX17864" fmla="*/ 7343347 w 12194024"/>
              <a:gd name="connsiteY17864" fmla="*/ 1670783 h 2160250"/>
              <a:gd name="connsiteX17865" fmla="*/ 7360741 w 12194024"/>
              <a:gd name="connsiteY17865" fmla="*/ 1686332 h 2160250"/>
              <a:gd name="connsiteX17866" fmla="*/ 7344685 w 12194024"/>
              <a:gd name="connsiteY17866" fmla="*/ 1703080 h 2160250"/>
              <a:gd name="connsiteX17867" fmla="*/ 7452004 w 12194024"/>
              <a:gd name="connsiteY17867" fmla="*/ 1703080 h 2160250"/>
              <a:gd name="connsiteX17868" fmla="*/ 7436132 w 12194024"/>
              <a:gd name="connsiteY17868" fmla="*/ 1686332 h 2160250"/>
              <a:gd name="connsiteX17869" fmla="*/ 7453296 w 12194024"/>
              <a:gd name="connsiteY17869" fmla="*/ 1670829 h 2160250"/>
              <a:gd name="connsiteX17870" fmla="*/ 7469353 w 12194024"/>
              <a:gd name="connsiteY17870" fmla="*/ 1687623 h 2160250"/>
              <a:gd name="connsiteX17871" fmla="*/ 7452004 w 12194024"/>
              <a:gd name="connsiteY17871" fmla="*/ 1703080 h 2160250"/>
              <a:gd name="connsiteX17872" fmla="*/ 7561031 w 12194024"/>
              <a:gd name="connsiteY17872" fmla="*/ 1703080 h 2160250"/>
              <a:gd name="connsiteX17873" fmla="*/ 7544835 w 12194024"/>
              <a:gd name="connsiteY17873" fmla="*/ 1686608 h 2160250"/>
              <a:gd name="connsiteX17874" fmla="*/ 7561723 w 12194024"/>
              <a:gd name="connsiteY17874" fmla="*/ 1670829 h 2160250"/>
              <a:gd name="connsiteX17875" fmla="*/ 7578148 w 12194024"/>
              <a:gd name="connsiteY17875" fmla="*/ 1687347 h 2160250"/>
              <a:gd name="connsiteX17876" fmla="*/ 7561031 w 12194024"/>
              <a:gd name="connsiteY17876" fmla="*/ 1703080 h 2160250"/>
              <a:gd name="connsiteX17877" fmla="*/ 7670287 w 12194024"/>
              <a:gd name="connsiteY17877" fmla="*/ 1703080 h 2160250"/>
              <a:gd name="connsiteX17878" fmla="*/ 7653447 w 12194024"/>
              <a:gd name="connsiteY17878" fmla="*/ 1687208 h 2160250"/>
              <a:gd name="connsiteX17879" fmla="*/ 7669780 w 12194024"/>
              <a:gd name="connsiteY17879" fmla="*/ 1670783 h 2160250"/>
              <a:gd name="connsiteX17880" fmla="*/ 7686759 w 12194024"/>
              <a:gd name="connsiteY17880" fmla="*/ 1686747 h 2160250"/>
              <a:gd name="connsiteX17881" fmla="*/ 7670287 w 12194024"/>
              <a:gd name="connsiteY17881" fmla="*/ 1703080 h 2160250"/>
              <a:gd name="connsiteX17882" fmla="*/ 7778252 w 12194024"/>
              <a:gd name="connsiteY17882" fmla="*/ 1703080 h 2160250"/>
              <a:gd name="connsiteX17883" fmla="*/ 7762104 w 12194024"/>
              <a:gd name="connsiteY17883" fmla="*/ 1686562 h 2160250"/>
              <a:gd name="connsiteX17884" fmla="*/ 7779082 w 12194024"/>
              <a:gd name="connsiteY17884" fmla="*/ 1670829 h 2160250"/>
              <a:gd name="connsiteX17885" fmla="*/ 7795416 w 12194024"/>
              <a:gd name="connsiteY17885" fmla="*/ 1687393 h 2160250"/>
              <a:gd name="connsiteX17886" fmla="*/ 7778252 w 12194024"/>
              <a:gd name="connsiteY17886" fmla="*/ 1703080 h 2160250"/>
              <a:gd name="connsiteX17887" fmla="*/ 7887601 w 12194024"/>
              <a:gd name="connsiteY17887" fmla="*/ 1703080 h 2160250"/>
              <a:gd name="connsiteX17888" fmla="*/ 7870761 w 12194024"/>
              <a:gd name="connsiteY17888" fmla="*/ 1687208 h 2160250"/>
              <a:gd name="connsiteX17889" fmla="*/ 7887094 w 12194024"/>
              <a:gd name="connsiteY17889" fmla="*/ 1670783 h 2160250"/>
              <a:gd name="connsiteX17890" fmla="*/ 7904073 w 12194024"/>
              <a:gd name="connsiteY17890" fmla="*/ 1686747 h 2160250"/>
              <a:gd name="connsiteX17891" fmla="*/ 7887601 w 12194024"/>
              <a:gd name="connsiteY17891" fmla="*/ 1703080 h 2160250"/>
              <a:gd name="connsiteX17892" fmla="*/ 7997043 w 12194024"/>
              <a:gd name="connsiteY17892" fmla="*/ 1703080 h 2160250"/>
              <a:gd name="connsiteX17893" fmla="*/ 7979510 w 12194024"/>
              <a:gd name="connsiteY17893" fmla="*/ 1687993 h 2160250"/>
              <a:gd name="connsiteX17894" fmla="*/ 7994967 w 12194024"/>
              <a:gd name="connsiteY17894" fmla="*/ 1670783 h 2160250"/>
              <a:gd name="connsiteX17895" fmla="*/ 8012638 w 12194024"/>
              <a:gd name="connsiteY17895" fmla="*/ 1685963 h 2160250"/>
              <a:gd name="connsiteX17896" fmla="*/ 7997043 w 12194024"/>
              <a:gd name="connsiteY17896" fmla="*/ 1703080 h 2160250"/>
              <a:gd name="connsiteX17897" fmla="*/ 8213665 w 12194024"/>
              <a:gd name="connsiteY17897" fmla="*/ 1703080 h 2160250"/>
              <a:gd name="connsiteX17898" fmla="*/ 8196778 w 12194024"/>
              <a:gd name="connsiteY17898" fmla="*/ 1687254 h 2160250"/>
              <a:gd name="connsiteX17899" fmla="*/ 8213065 w 12194024"/>
              <a:gd name="connsiteY17899" fmla="*/ 1670829 h 2160250"/>
              <a:gd name="connsiteX17900" fmla="*/ 8230090 w 12194024"/>
              <a:gd name="connsiteY17900" fmla="*/ 1686701 h 2160250"/>
              <a:gd name="connsiteX17901" fmla="*/ 8213665 w 12194024"/>
              <a:gd name="connsiteY17901" fmla="*/ 1703080 h 2160250"/>
              <a:gd name="connsiteX17902" fmla="*/ 8430334 w 12194024"/>
              <a:gd name="connsiteY17902" fmla="*/ 1703080 h 2160250"/>
              <a:gd name="connsiteX17903" fmla="*/ 8414139 w 12194024"/>
              <a:gd name="connsiteY17903" fmla="*/ 1686608 h 2160250"/>
              <a:gd name="connsiteX17904" fmla="*/ 8431026 w 12194024"/>
              <a:gd name="connsiteY17904" fmla="*/ 1670829 h 2160250"/>
              <a:gd name="connsiteX17905" fmla="*/ 8447451 w 12194024"/>
              <a:gd name="connsiteY17905" fmla="*/ 1687347 h 2160250"/>
              <a:gd name="connsiteX17906" fmla="*/ 8430334 w 12194024"/>
              <a:gd name="connsiteY17906" fmla="*/ 1703080 h 2160250"/>
              <a:gd name="connsiteX17907" fmla="*/ 8539222 w 12194024"/>
              <a:gd name="connsiteY17907" fmla="*/ 1703080 h 2160250"/>
              <a:gd name="connsiteX17908" fmla="*/ 8522749 w 12194024"/>
              <a:gd name="connsiteY17908" fmla="*/ 1686839 h 2160250"/>
              <a:gd name="connsiteX17909" fmla="*/ 8539407 w 12194024"/>
              <a:gd name="connsiteY17909" fmla="*/ 1670783 h 2160250"/>
              <a:gd name="connsiteX17910" fmla="*/ 8556108 w 12194024"/>
              <a:gd name="connsiteY17910" fmla="*/ 1687070 h 2160250"/>
              <a:gd name="connsiteX17911" fmla="*/ 8539222 w 12194024"/>
              <a:gd name="connsiteY17911" fmla="*/ 1703080 h 2160250"/>
              <a:gd name="connsiteX17912" fmla="*/ 8647602 w 12194024"/>
              <a:gd name="connsiteY17912" fmla="*/ 1703080 h 2160250"/>
              <a:gd name="connsiteX17913" fmla="*/ 8631453 w 12194024"/>
              <a:gd name="connsiteY17913" fmla="*/ 1686562 h 2160250"/>
              <a:gd name="connsiteX17914" fmla="*/ 8648432 w 12194024"/>
              <a:gd name="connsiteY17914" fmla="*/ 1670829 h 2160250"/>
              <a:gd name="connsiteX17915" fmla="*/ 8664766 w 12194024"/>
              <a:gd name="connsiteY17915" fmla="*/ 1687393 h 2160250"/>
              <a:gd name="connsiteX17916" fmla="*/ 8647602 w 12194024"/>
              <a:gd name="connsiteY17916" fmla="*/ 1703080 h 2160250"/>
              <a:gd name="connsiteX17917" fmla="*/ 8756443 w 12194024"/>
              <a:gd name="connsiteY17917" fmla="*/ 1703080 h 2160250"/>
              <a:gd name="connsiteX17918" fmla="*/ 8740110 w 12194024"/>
              <a:gd name="connsiteY17918" fmla="*/ 1686747 h 2160250"/>
              <a:gd name="connsiteX17919" fmla="*/ 8756859 w 12194024"/>
              <a:gd name="connsiteY17919" fmla="*/ 1670829 h 2160250"/>
              <a:gd name="connsiteX17920" fmla="*/ 8773423 w 12194024"/>
              <a:gd name="connsiteY17920" fmla="*/ 1687162 h 2160250"/>
              <a:gd name="connsiteX17921" fmla="*/ 8756443 w 12194024"/>
              <a:gd name="connsiteY17921" fmla="*/ 1703080 h 2160250"/>
              <a:gd name="connsiteX17922" fmla="*/ 8865239 w 12194024"/>
              <a:gd name="connsiteY17922" fmla="*/ 1703080 h 2160250"/>
              <a:gd name="connsiteX17923" fmla="*/ 8848768 w 12194024"/>
              <a:gd name="connsiteY17923" fmla="*/ 1686839 h 2160250"/>
              <a:gd name="connsiteX17924" fmla="*/ 8865424 w 12194024"/>
              <a:gd name="connsiteY17924" fmla="*/ 1670783 h 2160250"/>
              <a:gd name="connsiteX17925" fmla="*/ 8882127 w 12194024"/>
              <a:gd name="connsiteY17925" fmla="*/ 1687070 h 2160250"/>
              <a:gd name="connsiteX17926" fmla="*/ 8865239 w 12194024"/>
              <a:gd name="connsiteY17926" fmla="*/ 1703080 h 2160250"/>
              <a:gd name="connsiteX17927" fmla="*/ 8974450 w 12194024"/>
              <a:gd name="connsiteY17927" fmla="*/ 1703080 h 2160250"/>
              <a:gd name="connsiteX17928" fmla="*/ 8957471 w 12194024"/>
              <a:gd name="connsiteY17928" fmla="*/ 1687393 h 2160250"/>
              <a:gd name="connsiteX17929" fmla="*/ 8973573 w 12194024"/>
              <a:gd name="connsiteY17929" fmla="*/ 1670783 h 2160250"/>
              <a:gd name="connsiteX17930" fmla="*/ 8990737 w 12194024"/>
              <a:gd name="connsiteY17930" fmla="*/ 1686562 h 2160250"/>
              <a:gd name="connsiteX17931" fmla="*/ 8974450 w 12194024"/>
              <a:gd name="connsiteY17931" fmla="*/ 1703080 h 2160250"/>
              <a:gd name="connsiteX17932" fmla="*/ 9191534 w 12194024"/>
              <a:gd name="connsiteY17932" fmla="*/ 1703080 h 2160250"/>
              <a:gd name="connsiteX17933" fmla="*/ 9174786 w 12194024"/>
              <a:gd name="connsiteY17933" fmla="*/ 1687116 h 2160250"/>
              <a:gd name="connsiteX17934" fmla="*/ 9191211 w 12194024"/>
              <a:gd name="connsiteY17934" fmla="*/ 1670829 h 2160250"/>
              <a:gd name="connsiteX17935" fmla="*/ 9208097 w 12194024"/>
              <a:gd name="connsiteY17935" fmla="*/ 1686839 h 2160250"/>
              <a:gd name="connsiteX17936" fmla="*/ 9191534 w 12194024"/>
              <a:gd name="connsiteY17936" fmla="*/ 1703080 h 2160250"/>
              <a:gd name="connsiteX17937" fmla="*/ 9408848 w 12194024"/>
              <a:gd name="connsiteY17937" fmla="*/ 1703080 h 2160250"/>
              <a:gd name="connsiteX17938" fmla="*/ 9392100 w 12194024"/>
              <a:gd name="connsiteY17938" fmla="*/ 1687116 h 2160250"/>
              <a:gd name="connsiteX17939" fmla="*/ 9408526 w 12194024"/>
              <a:gd name="connsiteY17939" fmla="*/ 1670829 h 2160250"/>
              <a:gd name="connsiteX17940" fmla="*/ 9425412 w 12194024"/>
              <a:gd name="connsiteY17940" fmla="*/ 1686839 h 2160250"/>
              <a:gd name="connsiteX17941" fmla="*/ 9408848 w 12194024"/>
              <a:gd name="connsiteY17941" fmla="*/ 1703080 h 2160250"/>
              <a:gd name="connsiteX17942" fmla="*/ 9518013 w 12194024"/>
              <a:gd name="connsiteY17942" fmla="*/ 1703080 h 2160250"/>
              <a:gd name="connsiteX17943" fmla="*/ 9500802 w 12194024"/>
              <a:gd name="connsiteY17943" fmla="*/ 1687669 h 2160250"/>
              <a:gd name="connsiteX17944" fmla="*/ 9516628 w 12194024"/>
              <a:gd name="connsiteY17944" fmla="*/ 1670783 h 2160250"/>
              <a:gd name="connsiteX17945" fmla="*/ 9533977 w 12194024"/>
              <a:gd name="connsiteY17945" fmla="*/ 1686286 h 2160250"/>
              <a:gd name="connsiteX17946" fmla="*/ 9518013 w 12194024"/>
              <a:gd name="connsiteY17946" fmla="*/ 1703080 h 2160250"/>
              <a:gd name="connsiteX17947" fmla="*/ 9625424 w 12194024"/>
              <a:gd name="connsiteY17947" fmla="*/ 1703080 h 2160250"/>
              <a:gd name="connsiteX17948" fmla="*/ 9609460 w 12194024"/>
              <a:gd name="connsiteY17948" fmla="*/ 1686378 h 2160250"/>
              <a:gd name="connsiteX17949" fmla="*/ 9626531 w 12194024"/>
              <a:gd name="connsiteY17949" fmla="*/ 1670829 h 2160250"/>
              <a:gd name="connsiteX17950" fmla="*/ 9642680 w 12194024"/>
              <a:gd name="connsiteY17950" fmla="*/ 1687531 h 2160250"/>
              <a:gd name="connsiteX17951" fmla="*/ 9625424 w 12194024"/>
              <a:gd name="connsiteY17951" fmla="*/ 1703080 h 2160250"/>
              <a:gd name="connsiteX17952" fmla="*/ 9735742 w 12194024"/>
              <a:gd name="connsiteY17952" fmla="*/ 1703080 h 2160250"/>
              <a:gd name="connsiteX17953" fmla="*/ 9718163 w 12194024"/>
              <a:gd name="connsiteY17953" fmla="*/ 1688085 h 2160250"/>
              <a:gd name="connsiteX17954" fmla="*/ 9733527 w 12194024"/>
              <a:gd name="connsiteY17954" fmla="*/ 1670783 h 2160250"/>
              <a:gd name="connsiteX17955" fmla="*/ 9751245 w 12194024"/>
              <a:gd name="connsiteY17955" fmla="*/ 1685870 h 2160250"/>
              <a:gd name="connsiteX17956" fmla="*/ 9735742 w 12194024"/>
              <a:gd name="connsiteY17956" fmla="*/ 1703080 h 2160250"/>
              <a:gd name="connsiteX17957" fmla="*/ 9952687 w 12194024"/>
              <a:gd name="connsiteY17957" fmla="*/ 1703080 h 2160250"/>
              <a:gd name="connsiteX17958" fmla="*/ 9935478 w 12194024"/>
              <a:gd name="connsiteY17958" fmla="*/ 1687669 h 2160250"/>
              <a:gd name="connsiteX17959" fmla="*/ 9951303 w 12194024"/>
              <a:gd name="connsiteY17959" fmla="*/ 1670783 h 2160250"/>
              <a:gd name="connsiteX17960" fmla="*/ 9968651 w 12194024"/>
              <a:gd name="connsiteY17960" fmla="*/ 1686286 h 2160250"/>
              <a:gd name="connsiteX17961" fmla="*/ 9952687 w 12194024"/>
              <a:gd name="connsiteY17961" fmla="*/ 1703080 h 2160250"/>
              <a:gd name="connsiteX17962" fmla="*/ 10277644 w 12194024"/>
              <a:gd name="connsiteY17962" fmla="*/ 1703080 h 2160250"/>
              <a:gd name="connsiteX17963" fmla="*/ 10261449 w 12194024"/>
              <a:gd name="connsiteY17963" fmla="*/ 1686608 h 2160250"/>
              <a:gd name="connsiteX17964" fmla="*/ 10278336 w 12194024"/>
              <a:gd name="connsiteY17964" fmla="*/ 1670829 h 2160250"/>
              <a:gd name="connsiteX17965" fmla="*/ 10294761 w 12194024"/>
              <a:gd name="connsiteY17965" fmla="*/ 1687347 h 2160250"/>
              <a:gd name="connsiteX17966" fmla="*/ 10277644 w 12194024"/>
              <a:gd name="connsiteY17966" fmla="*/ 1703080 h 2160250"/>
              <a:gd name="connsiteX17967" fmla="*/ 10386070 w 12194024"/>
              <a:gd name="connsiteY17967" fmla="*/ 1703080 h 2160250"/>
              <a:gd name="connsiteX17968" fmla="*/ 10370152 w 12194024"/>
              <a:gd name="connsiteY17968" fmla="*/ 1686378 h 2160250"/>
              <a:gd name="connsiteX17969" fmla="*/ 10387270 w 12194024"/>
              <a:gd name="connsiteY17969" fmla="*/ 1670829 h 2160250"/>
              <a:gd name="connsiteX17970" fmla="*/ 10403372 w 12194024"/>
              <a:gd name="connsiteY17970" fmla="*/ 1687578 h 2160250"/>
              <a:gd name="connsiteX17971" fmla="*/ 10386070 w 12194024"/>
              <a:gd name="connsiteY17971" fmla="*/ 1703080 h 2160250"/>
              <a:gd name="connsiteX17972" fmla="*/ 10494312 w 12194024"/>
              <a:gd name="connsiteY17972" fmla="*/ 1703080 h 2160250"/>
              <a:gd name="connsiteX17973" fmla="*/ 10478855 w 12194024"/>
              <a:gd name="connsiteY17973" fmla="*/ 1685916 h 2160250"/>
              <a:gd name="connsiteX17974" fmla="*/ 10496343 w 12194024"/>
              <a:gd name="connsiteY17974" fmla="*/ 1670829 h 2160250"/>
              <a:gd name="connsiteX17975" fmla="*/ 10511984 w 12194024"/>
              <a:gd name="connsiteY17975" fmla="*/ 1687993 h 2160250"/>
              <a:gd name="connsiteX17976" fmla="*/ 10494312 w 12194024"/>
              <a:gd name="connsiteY17976" fmla="*/ 1703080 h 2160250"/>
              <a:gd name="connsiteX17977" fmla="*/ 10604446 w 12194024"/>
              <a:gd name="connsiteY17977" fmla="*/ 1703080 h 2160250"/>
              <a:gd name="connsiteX17978" fmla="*/ 10587467 w 12194024"/>
              <a:gd name="connsiteY17978" fmla="*/ 1687393 h 2160250"/>
              <a:gd name="connsiteX17979" fmla="*/ 10603569 w 12194024"/>
              <a:gd name="connsiteY17979" fmla="*/ 1670783 h 2160250"/>
              <a:gd name="connsiteX17980" fmla="*/ 10620733 w 12194024"/>
              <a:gd name="connsiteY17980" fmla="*/ 1686562 h 2160250"/>
              <a:gd name="connsiteX17981" fmla="*/ 10604446 w 12194024"/>
              <a:gd name="connsiteY17981" fmla="*/ 1703080 h 2160250"/>
              <a:gd name="connsiteX17982" fmla="*/ 10712041 w 12194024"/>
              <a:gd name="connsiteY17982" fmla="*/ 1703080 h 2160250"/>
              <a:gd name="connsiteX17983" fmla="*/ 10696124 w 12194024"/>
              <a:gd name="connsiteY17983" fmla="*/ 1686378 h 2160250"/>
              <a:gd name="connsiteX17984" fmla="*/ 10713242 w 12194024"/>
              <a:gd name="connsiteY17984" fmla="*/ 1670829 h 2160250"/>
              <a:gd name="connsiteX17985" fmla="*/ 10729345 w 12194024"/>
              <a:gd name="connsiteY17985" fmla="*/ 1687578 h 2160250"/>
              <a:gd name="connsiteX17986" fmla="*/ 10712041 w 12194024"/>
              <a:gd name="connsiteY17986" fmla="*/ 1703080 h 2160250"/>
              <a:gd name="connsiteX17987" fmla="*/ 10822452 w 12194024"/>
              <a:gd name="connsiteY17987" fmla="*/ 1703080 h 2160250"/>
              <a:gd name="connsiteX17988" fmla="*/ 10804827 w 12194024"/>
              <a:gd name="connsiteY17988" fmla="*/ 1688085 h 2160250"/>
              <a:gd name="connsiteX17989" fmla="*/ 10820191 w 12194024"/>
              <a:gd name="connsiteY17989" fmla="*/ 1670783 h 2160250"/>
              <a:gd name="connsiteX17990" fmla="*/ 10837956 w 12194024"/>
              <a:gd name="connsiteY17990" fmla="*/ 1685870 h 2160250"/>
              <a:gd name="connsiteX17991" fmla="*/ 10822452 w 12194024"/>
              <a:gd name="connsiteY17991" fmla="*/ 1703080 h 2160250"/>
              <a:gd name="connsiteX17992" fmla="*/ 10929402 w 12194024"/>
              <a:gd name="connsiteY17992" fmla="*/ 1703080 h 2160250"/>
              <a:gd name="connsiteX17993" fmla="*/ 10913485 w 12194024"/>
              <a:gd name="connsiteY17993" fmla="*/ 1686378 h 2160250"/>
              <a:gd name="connsiteX17994" fmla="*/ 10930602 w 12194024"/>
              <a:gd name="connsiteY17994" fmla="*/ 1670829 h 2160250"/>
              <a:gd name="connsiteX17995" fmla="*/ 10946704 w 12194024"/>
              <a:gd name="connsiteY17995" fmla="*/ 1687578 h 2160250"/>
              <a:gd name="connsiteX17996" fmla="*/ 10929402 w 12194024"/>
              <a:gd name="connsiteY17996" fmla="*/ 1703080 h 2160250"/>
              <a:gd name="connsiteX17997" fmla="*/ 11039720 w 12194024"/>
              <a:gd name="connsiteY17997" fmla="*/ 1703080 h 2160250"/>
              <a:gd name="connsiteX17998" fmla="*/ 11022187 w 12194024"/>
              <a:gd name="connsiteY17998" fmla="*/ 1687993 h 2160250"/>
              <a:gd name="connsiteX17999" fmla="*/ 11037644 w 12194024"/>
              <a:gd name="connsiteY17999" fmla="*/ 1670783 h 2160250"/>
              <a:gd name="connsiteX18000" fmla="*/ 11055316 w 12194024"/>
              <a:gd name="connsiteY18000" fmla="*/ 1685963 h 2160250"/>
              <a:gd name="connsiteX18001" fmla="*/ 11039720 w 12194024"/>
              <a:gd name="connsiteY18001" fmla="*/ 1703080 h 2160250"/>
              <a:gd name="connsiteX18002" fmla="*/ 11147224 w 12194024"/>
              <a:gd name="connsiteY18002" fmla="*/ 1703080 h 2160250"/>
              <a:gd name="connsiteX18003" fmla="*/ 11130753 w 12194024"/>
              <a:gd name="connsiteY18003" fmla="*/ 1686839 h 2160250"/>
              <a:gd name="connsiteX18004" fmla="*/ 11147409 w 12194024"/>
              <a:gd name="connsiteY18004" fmla="*/ 1670783 h 2160250"/>
              <a:gd name="connsiteX18005" fmla="*/ 11164111 w 12194024"/>
              <a:gd name="connsiteY18005" fmla="*/ 1687070 h 2160250"/>
              <a:gd name="connsiteX18006" fmla="*/ 11147224 w 12194024"/>
              <a:gd name="connsiteY18006" fmla="*/ 1703080 h 2160250"/>
              <a:gd name="connsiteX18007" fmla="*/ 11257127 w 12194024"/>
              <a:gd name="connsiteY18007" fmla="*/ 1703080 h 2160250"/>
              <a:gd name="connsiteX18008" fmla="*/ 11239501 w 12194024"/>
              <a:gd name="connsiteY18008" fmla="*/ 1688085 h 2160250"/>
              <a:gd name="connsiteX18009" fmla="*/ 11254867 w 12194024"/>
              <a:gd name="connsiteY18009" fmla="*/ 1670783 h 2160250"/>
              <a:gd name="connsiteX18010" fmla="*/ 11272630 w 12194024"/>
              <a:gd name="connsiteY18010" fmla="*/ 1685870 h 2160250"/>
              <a:gd name="connsiteX18011" fmla="*/ 11257127 w 12194024"/>
              <a:gd name="connsiteY18011" fmla="*/ 1703080 h 2160250"/>
              <a:gd name="connsiteX18012" fmla="*/ 11364954 w 12194024"/>
              <a:gd name="connsiteY18012" fmla="*/ 1703080 h 2160250"/>
              <a:gd name="connsiteX18013" fmla="*/ 11348066 w 12194024"/>
              <a:gd name="connsiteY18013" fmla="*/ 1687254 h 2160250"/>
              <a:gd name="connsiteX18014" fmla="*/ 11364355 w 12194024"/>
              <a:gd name="connsiteY18014" fmla="*/ 1670829 h 2160250"/>
              <a:gd name="connsiteX18015" fmla="*/ 11381379 w 12194024"/>
              <a:gd name="connsiteY18015" fmla="*/ 1686701 h 2160250"/>
              <a:gd name="connsiteX18016" fmla="*/ 11364954 w 12194024"/>
              <a:gd name="connsiteY18016" fmla="*/ 1703080 h 2160250"/>
              <a:gd name="connsiteX18017" fmla="*/ 11472411 w 12194024"/>
              <a:gd name="connsiteY18017" fmla="*/ 1703080 h 2160250"/>
              <a:gd name="connsiteX18018" fmla="*/ 11456816 w 12194024"/>
              <a:gd name="connsiteY18018" fmla="*/ 1686055 h 2160250"/>
              <a:gd name="connsiteX18019" fmla="*/ 11474211 w 12194024"/>
              <a:gd name="connsiteY18019" fmla="*/ 1670829 h 2160250"/>
              <a:gd name="connsiteX18020" fmla="*/ 11489990 w 12194024"/>
              <a:gd name="connsiteY18020" fmla="*/ 1687855 h 2160250"/>
              <a:gd name="connsiteX18021" fmla="*/ 11472411 w 12194024"/>
              <a:gd name="connsiteY18021" fmla="*/ 1703080 h 2160250"/>
              <a:gd name="connsiteX18022" fmla="*/ 11581575 w 12194024"/>
              <a:gd name="connsiteY18022" fmla="*/ 1703080 h 2160250"/>
              <a:gd name="connsiteX18023" fmla="*/ 11565427 w 12194024"/>
              <a:gd name="connsiteY18023" fmla="*/ 1686562 h 2160250"/>
              <a:gd name="connsiteX18024" fmla="*/ 11582407 w 12194024"/>
              <a:gd name="connsiteY18024" fmla="*/ 1670829 h 2160250"/>
              <a:gd name="connsiteX18025" fmla="*/ 11598740 w 12194024"/>
              <a:gd name="connsiteY18025" fmla="*/ 1687393 h 2160250"/>
              <a:gd name="connsiteX18026" fmla="*/ 11581575 w 12194024"/>
              <a:gd name="connsiteY18026" fmla="*/ 1703080 h 2160250"/>
              <a:gd name="connsiteX18027" fmla="*/ 11690048 w 12194024"/>
              <a:gd name="connsiteY18027" fmla="*/ 1703080 h 2160250"/>
              <a:gd name="connsiteX18028" fmla="*/ 11674131 w 12194024"/>
              <a:gd name="connsiteY18028" fmla="*/ 1686378 h 2160250"/>
              <a:gd name="connsiteX18029" fmla="*/ 11691248 w 12194024"/>
              <a:gd name="connsiteY18029" fmla="*/ 1670829 h 2160250"/>
              <a:gd name="connsiteX18030" fmla="*/ 11707351 w 12194024"/>
              <a:gd name="connsiteY18030" fmla="*/ 1687578 h 2160250"/>
              <a:gd name="connsiteX18031" fmla="*/ 11690048 w 12194024"/>
              <a:gd name="connsiteY18031" fmla="*/ 1703080 h 2160250"/>
              <a:gd name="connsiteX18032" fmla="*/ 11798890 w 12194024"/>
              <a:gd name="connsiteY18032" fmla="*/ 1703080 h 2160250"/>
              <a:gd name="connsiteX18033" fmla="*/ 11782742 w 12194024"/>
              <a:gd name="connsiteY18033" fmla="*/ 1686562 h 2160250"/>
              <a:gd name="connsiteX18034" fmla="*/ 11799720 w 12194024"/>
              <a:gd name="connsiteY18034" fmla="*/ 1670829 h 2160250"/>
              <a:gd name="connsiteX18035" fmla="*/ 11816055 w 12194024"/>
              <a:gd name="connsiteY18035" fmla="*/ 1687393 h 2160250"/>
              <a:gd name="connsiteX18036" fmla="*/ 11798890 w 12194024"/>
              <a:gd name="connsiteY18036" fmla="*/ 1703080 h 2160250"/>
              <a:gd name="connsiteX18037" fmla="*/ 12017127 w 12194024"/>
              <a:gd name="connsiteY18037" fmla="*/ 1703080 h 2160250"/>
              <a:gd name="connsiteX18038" fmla="*/ 12000103 w 12194024"/>
              <a:gd name="connsiteY18038" fmla="*/ 1687439 h 2160250"/>
              <a:gd name="connsiteX18039" fmla="*/ 12016159 w 12194024"/>
              <a:gd name="connsiteY18039" fmla="*/ 1670783 h 2160250"/>
              <a:gd name="connsiteX18040" fmla="*/ 12033368 w 12194024"/>
              <a:gd name="connsiteY18040" fmla="*/ 1686470 h 2160250"/>
              <a:gd name="connsiteX18041" fmla="*/ 12017127 w 12194024"/>
              <a:gd name="connsiteY18041" fmla="*/ 1703080 h 2160250"/>
              <a:gd name="connsiteX18042" fmla="*/ 1154669 w 12194024"/>
              <a:gd name="connsiteY18042" fmla="*/ 1703127 h 2160250"/>
              <a:gd name="connsiteX18043" fmla="*/ 1138842 w 12194024"/>
              <a:gd name="connsiteY18043" fmla="*/ 1686285 h 2160250"/>
              <a:gd name="connsiteX18044" fmla="*/ 1156053 w 12194024"/>
              <a:gd name="connsiteY18044" fmla="*/ 1670875 h 2160250"/>
              <a:gd name="connsiteX18045" fmla="*/ 1172062 w 12194024"/>
              <a:gd name="connsiteY18045" fmla="*/ 1687716 h 2160250"/>
              <a:gd name="connsiteX18046" fmla="*/ 1154669 w 12194024"/>
              <a:gd name="connsiteY18046" fmla="*/ 1703127 h 2160250"/>
              <a:gd name="connsiteX18047" fmla="*/ 3002025 w 12194024"/>
              <a:gd name="connsiteY18047" fmla="*/ 1703127 h 2160250"/>
              <a:gd name="connsiteX18048" fmla="*/ 2986199 w 12194024"/>
              <a:gd name="connsiteY18048" fmla="*/ 1686285 h 2160250"/>
              <a:gd name="connsiteX18049" fmla="*/ 3003409 w 12194024"/>
              <a:gd name="connsiteY18049" fmla="*/ 1670875 h 2160250"/>
              <a:gd name="connsiteX18050" fmla="*/ 3019419 w 12194024"/>
              <a:gd name="connsiteY18050" fmla="*/ 1687716 h 2160250"/>
              <a:gd name="connsiteX18051" fmla="*/ 3002025 w 12194024"/>
              <a:gd name="connsiteY18051" fmla="*/ 1703127 h 2160250"/>
              <a:gd name="connsiteX18052" fmla="*/ 7234643 w 12194024"/>
              <a:gd name="connsiteY18052" fmla="*/ 1703127 h 2160250"/>
              <a:gd name="connsiteX18053" fmla="*/ 7218817 w 12194024"/>
              <a:gd name="connsiteY18053" fmla="*/ 1686286 h 2160250"/>
              <a:gd name="connsiteX18054" fmla="*/ 7236028 w 12194024"/>
              <a:gd name="connsiteY18054" fmla="*/ 1670875 h 2160250"/>
              <a:gd name="connsiteX18055" fmla="*/ 7252038 w 12194024"/>
              <a:gd name="connsiteY18055" fmla="*/ 1687716 h 2160250"/>
              <a:gd name="connsiteX18056" fmla="*/ 7234643 w 12194024"/>
              <a:gd name="connsiteY18056" fmla="*/ 1703127 h 2160250"/>
              <a:gd name="connsiteX18057" fmla="*/ 9082000 w 12194024"/>
              <a:gd name="connsiteY18057" fmla="*/ 1703127 h 2160250"/>
              <a:gd name="connsiteX18058" fmla="*/ 9066175 w 12194024"/>
              <a:gd name="connsiteY18058" fmla="*/ 1686286 h 2160250"/>
              <a:gd name="connsiteX18059" fmla="*/ 9083384 w 12194024"/>
              <a:gd name="connsiteY18059" fmla="*/ 1670875 h 2160250"/>
              <a:gd name="connsiteX18060" fmla="*/ 9099394 w 12194024"/>
              <a:gd name="connsiteY18060" fmla="*/ 1687716 h 2160250"/>
              <a:gd name="connsiteX18061" fmla="*/ 9082000 w 12194024"/>
              <a:gd name="connsiteY18061" fmla="*/ 1703127 h 2160250"/>
              <a:gd name="connsiteX18062" fmla="*/ 15221 w 12194024"/>
              <a:gd name="connsiteY18062" fmla="*/ 1758309 h 2160250"/>
              <a:gd name="connsiteX18063" fmla="*/ 133 w 12194024"/>
              <a:gd name="connsiteY18063" fmla="*/ 1741652 h 2160250"/>
              <a:gd name="connsiteX18064" fmla="*/ 14437 w 12194024"/>
              <a:gd name="connsiteY18064" fmla="*/ 1724304 h 2160250"/>
              <a:gd name="connsiteX18065" fmla="*/ 30955 w 12194024"/>
              <a:gd name="connsiteY18065" fmla="*/ 1740868 h 2160250"/>
              <a:gd name="connsiteX18066" fmla="*/ 15221 w 12194024"/>
              <a:gd name="connsiteY18066" fmla="*/ 1758309 h 2160250"/>
              <a:gd name="connsiteX18067" fmla="*/ 2080400 w 12194024"/>
              <a:gd name="connsiteY18067" fmla="*/ 1758309 h 2160250"/>
              <a:gd name="connsiteX18068" fmla="*/ 2061990 w 12194024"/>
              <a:gd name="connsiteY18068" fmla="*/ 1741099 h 2160250"/>
              <a:gd name="connsiteX18069" fmla="*/ 2078554 w 12194024"/>
              <a:gd name="connsiteY18069" fmla="*/ 1724350 h 2160250"/>
              <a:gd name="connsiteX18070" fmla="*/ 2095580 w 12194024"/>
              <a:gd name="connsiteY18070" fmla="*/ 1740314 h 2160250"/>
              <a:gd name="connsiteX18071" fmla="*/ 2080400 w 12194024"/>
              <a:gd name="connsiteY18071" fmla="*/ 1758309 h 2160250"/>
              <a:gd name="connsiteX18072" fmla="*/ 4033968 w 12194024"/>
              <a:gd name="connsiteY18072" fmla="*/ 1758309 h 2160250"/>
              <a:gd name="connsiteX18073" fmla="*/ 4018004 w 12194024"/>
              <a:gd name="connsiteY18073" fmla="*/ 1740822 h 2160250"/>
              <a:gd name="connsiteX18074" fmla="*/ 4037013 w 12194024"/>
              <a:gd name="connsiteY18074" fmla="*/ 1724442 h 2160250"/>
              <a:gd name="connsiteX18075" fmla="*/ 4051593 w 12194024"/>
              <a:gd name="connsiteY18075" fmla="*/ 1742806 h 2160250"/>
              <a:gd name="connsiteX18076" fmla="*/ 4033968 w 12194024"/>
              <a:gd name="connsiteY18076" fmla="*/ 1758309 h 2160250"/>
              <a:gd name="connsiteX18077" fmla="*/ 8160375 w 12194024"/>
              <a:gd name="connsiteY18077" fmla="*/ 1758309 h 2160250"/>
              <a:gd name="connsiteX18078" fmla="*/ 8141965 w 12194024"/>
              <a:gd name="connsiteY18078" fmla="*/ 1741099 h 2160250"/>
              <a:gd name="connsiteX18079" fmla="*/ 8158529 w 12194024"/>
              <a:gd name="connsiteY18079" fmla="*/ 1724350 h 2160250"/>
              <a:gd name="connsiteX18080" fmla="*/ 8175554 w 12194024"/>
              <a:gd name="connsiteY18080" fmla="*/ 1740314 h 2160250"/>
              <a:gd name="connsiteX18081" fmla="*/ 8160375 w 12194024"/>
              <a:gd name="connsiteY18081" fmla="*/ 1758309 h 2160250"/>
              <a:gd name="connsiteX18082" fmla="*/ 10113943 w 12194024"/>
              <a:gd name="connsiteY18082" fmla="*/ 1758309 h 2160250"/>
              <a:gd name="connsiteX18083" fmla="*/ 10097979 w 12194024"/>
              <a:gd name="connsiteY18083" fmla="*/ 1740822 h 2160250"/>
              <a:gd name="connsiteX18084" fmla="*/ 10116989 w 12194024"/>
              <a:gd name="connsiteY18084" fmla="*/ 1724442 h 2160250"/>
              <a:gd name="connsiteX18085" fmla="*/ 10131568 w 12194024"/>
              <a:gd name="connsiteY18085" fmla="*/ 1742806 h 2160250"/>
              <a:gd name="connsiteX18086" fmla="*/ 10113943 w 12194024"/>
              <a:gd name="connsiteY18086" fmla="*/ 1758309 h 2160250"/>
              <a:gd name="connsiteX18087" fmla="*/ 448835 w 12194024"/>
              <a:gd name="connsiteY18087" fmla="*/ 1758355 h 2160250"/>
              <a:gd name="connsiteX18088" fmla="*/ 432040 w 12194024"/>
              <a:gd name="connsiteY18088" fmla="*/ 1741698 h 2160250"/>
              <a:gd name="connsiteX18089" fmla="*/ 447958 w 12194024"/>
              <a:gd name="connsiteY18089" fmla="*/ 1724396 h 2160250"/>
              <a:gd name="connsiteX18090" fmla="*/ 465583 w 12194024"/>
              <a:gd name="connsiteY18090" fmla="*/ 1739761 h 2160250"/>
              <a:gd name="connsiteX18091" fmla="*/ 448835 w 12194024"/>
              <a:gd name="connsiteY18091" fmla="*/ 1758355 h 2160250"/>
              <a:gd name="connsiteX18092" fmla="*/ 559015 w 12194024"/>
              <a:gd name="connsiteY18092" fmla="*/ 1758355 h 2160250"/>
              <a:gd name="connsiteX18093" fmla="*/ 540698 w 12194024"/>
              <a:gd name="connsiteY18093" fmla="*/ 1741006 h 2160250"/>
              <a:gd name="connsiteX18094" fmla="*/ 557354 w 12194024"/>
              <a:gd name="connsiteY18094" fmla="*/ 1724350 h 2160250"/>
              <a:gd name="connsiteX18095" fmla="*/ 574286 w 12194024"/>
              <a:gd name="connsiteY18095" fmla="*/ 1740453 h 2160250"/>
              <a:gd name="connsiteX18096" fmla="*/ 559015 w 12194024"/>
              <a:gd name="connsiteY18096" fmla="*/ 1758355 h 2160250"/>
              <a:gd name="connsiteX18097" fmla="*/ 776283 w 12194024"/>
              <a:gd name="connsiteY18097" fmla="*/ 1758355 h 2160250"/>
              <a:gd name="connsiteX18098" fmla="*/ 758011 w 12194024"/>
              <a:gd name="connsiteY18098" fmla="*/ 1740960 h 2160250"/>
              <a:gd name="connsiteX18099" fmla="*/ 774714 w 12194024"/>
              <a:gd name="connsiteY18099" fmla="*/ 1724350 h 2160250"/>
              <a:gd name="connsiteX18100" fmla="*/ 791601 w 12194024"/>
              <a:gd name="connsiteY18100" fmla="*/ 1740499 h 2160250"/>
              <a:gd name="connsiteX18101" fmla="*/ 776283 w 12194024"/>
              <a:gd name="connsiteY18101" fmla="*/ 1758355 h 2160250"/>
              <a:gd name="connsiteX18102" fmla="*/ 1102301 w 12194024"/>
              <a:gd name="connsiteY18102" fmla="*/ 1758355 h 2160250"/>
              <a:gd name="connsiteX18103" fmla="*/ 1084030 w 12194024"/>
              <a:gd name="connsiteY18103" fmla="*/ 1740960 h 2160250"/>
              <a:gd name="connsiteX18104" fmla="*/ 1100731 w 12194024"/>
              <a:gd name="connsiteY18104" fmla="*/ 1724350 h 2160250"/>
              <a:gd name="connsiteX18105" fmla="*/ 1117619 w 12194024"/>
              <a:gd name="connsiteY18105" fmla="*/ 1740499 h 2160250"/>
              <a:gd name="connsiteX18106" fmla="*/ 1102301 w 12194024"/>
              <a:gd name="connsiteY18106" fmla="*/ 1758355 h 2160250"/>
              <a:gd name="connsiteX18107" fmla="*/ 1318184 w 12194024"/>
              <a:gd name="connsiteY18107" fmla="*/ 1758355 h 2160250"/>
              <a:gd name="connsiteX18108" fmla="*/ 1301391 w 12194024"/>
              <a:gd name="connsiteY18108" fmla="*/ 1741698 h 2160250"/>
              <a:gd name="connsiteX18109" fmla="*/ 1317308 w 12194024"/>
              <a:gd name="connsiteY18109" fmla="*/ 1724396 h 2160250"/>
              <a:gd name="connsiteX18110" fmla="*/ 1334933 w 12194024"/>
              <a:gd name="connsiteY18110" fmla="*/ 1739761 h 2160250"/>
              <a:gd name="connsiteX18111" fmla="*/ 1318184 w 12194024"/>
              <a:gd name="connsiteY18111" fmla="*/ 1758355 h 2160250"/>
              <a:gd name="connsiteX18112" fmla="*/ 1425827 w 12194024"/>
              <a:gd name="connsiteY18112" fmla="*/ 1758355 h 2160250"/>
              <a:gd name="connsiteX18113" fmla="*/ 1410047 w 12194024"/>
              <a:gd name="connsiteY18113" fmla="*/ 1740683 h 2160250"/>
              <a:gd name="connsiteX18114" fmla="*/ 1427072 w 12194024"/>
              <a:gd name="connsiteY18114" fmla="*/ 1724350 h 2160250"/>
              <a:gd name="connsiteX18115" fmla="*/ 1443636 w 12194024"/>
              <a:gd name="connsiteY18115" fmla="*/ 1742990 h 2160250"/>
              <a:gd name="connsiteX18116" fmla="*/ 1425827 w 12194024"/>
              <a:gd name="connsiteY18116" fmla="*/ 1758355 h 2160250"/>
              <a:gd name="connsiteX18117" fmla="*/ 1534484 w 12194024"/>
              <a:gd name="connsiteY18117" fmla="*/ 1758355 h 2160250"/>
              <a:gd name="connsiteX18118" fmla="*/ 1518704 w 12194024"/>
              <a:gd name="connsiteY18118" fmla="*/ 1740683 h 2160250"/>
              <a:gd name="connsiteX18119" fmla="*/ 1535730 w 12194024"/>
              <a:gd name="connsiteY18119" fmla="*/ 1724350 h 2160250"/>
              <a:gd name="connsiteX18120" fmla="*/ 1552293 w 12194024"/>
              <a:gd name="connsiteY18120" fmla="*/ 1742990 h 2160250"/>
              <a:gd name="connsiteX18121" fmla="*/ 1534484 w 12194024"/>
              <a:gd name="connsiteY18121" fmla="*/ 1758355 h 2160250"/>
              <a:gd name="connsiteX18122" fmla="*/ 1645633 w 12194024"/>
              <a:gd name="connsiteY18122" fmla="*/ 1758355 h 2160250"/>
              <a:gd name="connsiteX18123" fmla="*/ 1627361 w 12194024"/>
              <a:gd name="connsiteY18123" fmla="*/ 1741006 h 2160250"/>
              <a:gd name="connsiteX18124" fmla="*/ 1644018 w 12194024"/>
              <a:gd name="connsiteY18124" fmla="*/ 1724350 h 2160250"/>
              <a:gd name="connsiteX18125" fmla="*/ 1660950 w 12194024"/>
              <a:gd name="connsiteY18125" fmla="*/ 1740453 h 2160250"/>
              <a:gd name="connsiteX18126" fmla="*/ 1645633 w 12194024"/>
              <a:gd name="connsiteY18126" fmla="*/ 1758355 h 2160250"/>
              <a:gd name="connsiteX18127" fmla="*/ 1751798 w 12194024"/>
              <a:gd name="connsiteY18127" fmla="*/ 1758355 h 2160250"/>
              <a:gd name="connsiteX18128" fmla="*/ 1736018 w 12194024"/>
              <a:gd name="connsiteY18128" fmla="*/ 1740683 h 2160250"/>
              <a:gd name="connsiteX18129" fmla="*/ 1753044 w 12194024"/>
              <a:gd name="connsiteY18129" fmla="*/ 1724350 h 2160250"/>
              <a:gd name="connsiteX18130" fmla="*/ 1769608 w 12194024"/>
              <a:gd name="connsiteY18130" fmla="*/ 1742990 h 2160250"/>
              <a:gd name="connsiteX18131" fmla="*/ 1751798 w 12194024"/>
              <a:gd name="connsiteY18131" fmla="*/ 1758355 h 2160250"/>
              <a:gd name="connsiteX18132" fmla="*/ 2729805 w 12194024"/>
              <a:gd name="connsiteY18132" fmla="*/ 1758355 h 2160250"/>
              <a:gd name="connsiteX18133" fmla="*/ 2714025 w 12194024"/>
              <a:gd name="connsiteY18133" fmla="*/ 1740683 h 2160250"/>
              <a:gd name="connsiteX18134" fmla="*/ 2731050 w 12194024"/>
              <a:gd name="connsiteY18134" fmla="*/ 1724350 h 2160250"/>
              <a:gd name="connsiteX18135" fmla="*/ 2747615 w 12194024"/>
              <a:gd name="connsiteY18135" fmla="*/ 1742990 h 2160250"/>
              <a:gd name="connsiteX18136" fmla="*/ 2729805 w 12194024"/>
              <a:gd name="connsiteY18136" fmla="*/ 1758355 h 2160250"/>
              <a:gd name="connsiteX18137" fmla="*/ 2949657 w 12194024"/>
              <a:gd name="connsiteY18137" fmla="*/ 1758355 h 2160250"/>
              <a:gd name="connsiteX18138" fmla="*/ 2931340 w 12194024"/>
              <a:gd name="connsiteY18138" fmla="*/ 1741006 h 2160250"/>
              <a:gd name="connsiteX18139" fmla="*/ 2947996 w 12194024"/>
              <a:gd name="connsiteY18139" fmla="*/ 1724350 h 2160250"/>
              <a:gd name="connsiteX18140" fmla="*/ 2964930 w 12194024"/>
              <a:gd name="connsiteY18140" fmla="*/ 1740453 h 2160250"/>
              <a:gd name="connsiteX18141" fmla="*/ 2949657 w 12194024"/>
              <a:gd name="connsiteY18141" fmla="*/ 1758355 h 2160250"/>
              <a:gd name="connsiteX18142" fmla="*/ 3056653 w 12194024"/>
              <a:gd name="connsiteY18142" fmla="*/ 1758355 h 2160250"/>
              <a:gd name="connsiteX18143" fmla="*/ 3040044 w 12194024"/>
              <a:gd name="connsiteY18143" fmla="*/ 1741514 h 2160250"/>
              <a:gd name="connsiteX18144" fmla="*/ 3058360 w 12194024"/>
              <a:gd name="connsiteY18144" fmla="*/ 1724350 h 2160250"/>
              <a:gd name="connsiteX18145" fmla="*/ 3073633 w 12194024"/>
              <a:gd name="connsiteY18145" fmla="*/ 1742113 h 2160250"/>
              <a:gd name="connsiteX18146" fmla="*/ 3056653 w 12194024"/>
              <a:gd name="connsiteY18146" fmla="*/ 1758355 h 2160250"/>
              <a:gd name="connsiteX18147" fmla="*/ 4579607 w 12194024"/>
              <a:gd name="connsiteY18147" fmla="*/ 1758355 h 2160250"/>
              <a:gd name="connsiteX18148" fmla="*/ 4561336 w 12194024"/>
              <a:gd name="connsiteY18148" fmla="*/ 1740960 h 2160250"/>
              <a:gd name="connsiteX18149" fmla="*/ 4578038 w 12194024"/>
              <a:gd name="connsiteY18149" fmla="*/ 1724350 h 2160250"/>
              <a:gd name="connsiteX18150" fmla="*/ 4594925 w 12194024"/>
              <a:gd name="connsiteY18150" fmla="*/ 1740499 h 2160250"/>
              <a:gd name="connsiteX18151" fmla="*/ 4579607 w 12194024"/>
              <a:gd name="connsiteY18151" fmla="*/ 1758355 h 2160250"/>
              <a:gd name="connsiteX18152" fmla="*/ 4796921 w 12194024"/>
              <a:gd name="connsiteY18152" fmla="*/ 1758355 h 2160250"/>
              <a:gd name="connsiteX18153" fmla="*/ 4778650 w 12194024"/>
              <a:gd name="connsiteY18153" fmla="*/ 1740960 h 2160250"/>
              <a:gd name="connsiteX18154" fmla="*/ 4795353 w 12194024"/>
              <a:gd name="connsiteY18154" fmla="*/ 1724350 h 2160250"/>
              <a:gd name="connsiteX18155" fmla="*/ 4812240 w 12194024"/>
              <a:gd name="connsiteY18155" fmla="*/ 1740499 h 2160250"/>
              <a:gd name="connsiteX18156" fmla="*/ 4796921 w 12194024"/>
              <a:gd name="connsiteY18156" fmla="*/ 1758355 h 2160250"/>
              <a:gd name="connsiteX18157" fmla="*/ 4903133 w 12194024"/>
              <a:gd name="connsiteY18157" fmla="*/ 1758355 h 2160250"/>
              <a:gd name="connsiteX18158" fmla="*/ 4887353 w 12194024"/>
              <a:gd name="connsiteY18158" fmla="*/ 1740683 h 2160250"/>
              <a:gd name="connsiteX18159" fmla="*/ 4904379 w 12194024"/>
              <a:gd name="connsiteY18159" fmla="*/ 1724350 h 2160250"/>
              <a:gd name="connsiteX18160" fmla="*/ 4920943 w 12194024"/>
              <a:gd name="connsiteY18160" fmla="*/ 1742990 h 2160250"/>
              <a:gd name="connsiteX18161" fmla="*/ 4903133 w 12194024"/>
              <a:gd name="connsiteY18161" fmla="*/ 1758355 h 2160250"/>
              <a:gd name="connsiteX18162" fmla="*/ 5011791 w 12194024"/>
              <a:gd name="connsiteY18162" fmla="*/ 1758355 h 2160250"/>
              <a:gd name="connsiteX18163" fmla="*/ 4996011 w 12194024"/>
              <a:gd name="connsiteY18163" fmla="*/ 1740683 h 2160250"/>
              <a:gd name="connsiteX18164" fmla="*/ 5013036 w 12194024"/>
              <a:gd name="connsiteY18164" fmla="*/ 1724350 h 2160250"/>
              <a:gd name="connsiteX18165" fmla="*/ 5029600 w 12194024"/>
              <a:gd name="connsiteY18165" fmla="*/ 1742990 h 2160250"/>
              <a:gd name="connsiteX18166" fmla="*/ 5011791 w 12194024"/>
              <a:gd name="connsiteY18166" fmla="*/ 1758355 h 2160250"/>
              <a:gd name="connsiteX18167" fmla="*/ 5447526 w 12194024"/>
              <a:gd name="connsiteY18167" fmla="*/ 1758355 h 2160250"/>
              <a:gd name="connsiteX18168" fmla="*/ 5430778 w 12194024"/>
              <a:gd name="connsiteY18168" fmla="*/ 1739576 h 2160250"/>
              <a:gd name="connsiteX18169" fmla="*/ 5448772 w 12194024"/>
              <a:gd name="connsiteY18169" fmla="*/ 1724304 h 2160250"/>
              <a:gd name="connsiteX18170" fmla="*/ 5464275 w 12194024"/>
              <a:gd name="connsiteY18170" fmla="*/ 1741883 h 2160250"/>
              <a:gd name="connsiteX18171" fmla="*/ 5447526 w 12194024"/>
              <a:gd name="connsiteY18171" fmla="*/ 1758355 h 2160250"/>
              <a:gd name="connsiteX18172" fmla="*/ 6528810 w 12194024"/>
              <a:gd name="connsiteY18172" fmla="*/ 1758355 h 2160250"/>
              <a:gd name="connsiteX18173" fmla="*/ 6512015 w 12194024"/>
              <a:gd name="connsiteY18173" fmla="*/ 1741698 h 2160250"/>
              <a:gd name="connsiteX18174" fmla="*/ 6527933 w 12194024"/>
              <a:gd name="connsiteY18174" fmla="*/ 1724396 h 2160250"/>
              <a:gd name="connsiteX18175" fmla="*/ 6545559 w 12194024"/>
              <a:gd name="connsiteY18175" fmla="*/ 1739761 h 2160250"/>
              <a:gd name="connsiteX18176" fmla="*/ 6528810 w 12194024"/>
              <a:gd name="connsiteY18176" fmla="*/ 1758355 h 2160250"/>
              <a:gd name="connsiteX18177" fmla="*/ 6638990 w 12194024"/>
              <a:gd name="connsiteY18177" fmla="*/ 1758355 h 2160250"/>
              <a:gd name="connsiteX18178" fmla="*/ 6620672 w 12194024"/>
              <a:gd name="connsiteY18178" fmla="*/ 1741006 h 2160250"/>
              <a:gd name="connsiteX18179" fmla="*/ 6637329 w 12194024"/>
              <a:gd name="connsiteY18179" fmla="*/ 1724350 h 2160250"/>
              <a:gd name="connsiteX18180" fmla="*/ 6654262 w 12194024"/>
              <a:gd name="connsiteY18180" fmla="*/ 1740453 h 2160250"/>
              <a:gd name="connsiteX18181" fmla="*/ 6638990 w 12194024"/>
              <a:gd name="connsiteY18181" fmla="*/ 1758355 h 2160250"/>
              <a:gd name="connsiteX18182" fmla="*/ 6856258 w 12194024"/>
              <a:gd name="connsiteY18182" fmla="*/ 1758355 h 2160250"/>
              <a:gd name="connsiteX18183" fmla="*/ 6837987 w 12194024"/>
              <a:gd name="connsiteY18183" fmla="*/ 1740960 h 2160250"/>
              <a:gd name="connsiteX18184" fmla="*/ 6854689 w 12194024"/>
              <a:gd name="connsiteY18184" fmla="*/ 1724350 h 2160250"/>
              <a:gd name="connsiteX18185" fmla="*/ 6871575 w 12194024"/>
              <a:gd name="connsiteY18185" fmla="*/ 1740499 h 2160250"/>
              <a:gd name="connsiteX18186" fmla="*/ 6856258 w 12194024"/>
              <a:gd name="connsiteY18186" fmla="*/ 1758355 h 2160250"/>
              <a:gd name="connsiteX18187" fmla="*/ 7182276 w 12194024"/>
              <a:gd name="connsiteY18187" fmla="*/ 1758355 h 2160250"/>
              <a:gd name="connsiteX18188" fmla="*/ 7164005 w 12194024"/>
              <a:gd name="connsiteY18188" fmla="*/ 1740960 h 2160250"/>
              <a:gd name="connsiteX18189" fmla="*/ 7180707 w 12194024"/>
              <a:gd name="connsiteY18189" fmla="*/ 1724350 h 2160250"/>
              <a:gd name="connsiteX18190" fmla="*/ 7197594 w 12194024"/>
              <a:gd name="connsiteY18190" fmla="*/ 1740499 h 2160250"/>
              <a:gd name="connsiteX18191" fmla="*/ 7182276 w 12194024"/>
              <a:gd name="connsiteY18191" fmla="*/ 1758355 h 2160250"/>
              <a:gd name="connsiteX18192" fmla="*/ 7398159 w 12194024"/>
              <a:gd name="connsiteY18192" fmla="*/ 1758355 h 2160250"/>
              <a:gd name="connsiteX18193" fmla="*/ 7381365 w 12194024"/>
              <a:gd name="connsiteY18193" fmla="*/ 1741698 h 2160250"/>
              <a:gd name="connsiteX18194" fmla="*/ 7397283 w 12194024"/>
              <a:gd name="connsiteY18194" fmla="*/ 1724396 h 2160250"/>
              <a:gd name="connsiteX18195" fmla="*/ 7414908 w 12194024"/>
              <a:gd name="connsiteY18195" fmla="*/ 1739761 h 2160250"/>
              <a:gd name="connsiteX18196" fmla="*/ 7398159 w 12194024"/>
              <a:gd name="connsiteY18196" fmla="*/ 1758355 h 2160250"/>
              <a:gd name="connsiteX18197" fmla="*/ 7505802 w 12194024"/>
              <a:gd name="connsiteY18197" fmla="*/ 1758355 h 2160250"/>
              <a:gd name="connsiteX18198" fmla="*/ 7490022 w 12194024"/>
              <a:gd name="connsiteY18198" fmla="*/ 1740683 h 2160250"/>
              <a:gd name="connsiteX18199" fmla="*/ 7507047 w 12194024"/>
              <a:gd name="connsiteY18199" fmla="*/ 1724350 h 2160250"/>
              <a:gd name="connsiteX18200" fmla="*/ 7523611 w 12194024"/>
              <a:gd name="connsiteY18200" fmla="*/ 1742990 h 2160250"/>
              <a:gd name="connsiteX18201" fmla="*/ 7505802 w 12194024"/>
              <a:gd name="connsiteY18201" fmla="*/ 1758355 h 2160250"/>
              <a:gd name="connsiteX18202" fmla="*/ 7614459 w 12194024"/>
              <a:gd name="connsiteY18202" fmla="*/ 1758355 h 2160250"/>
              <a:gd name="connsiteX18203" fmla="*/ 7598680 w 12194024"/>
              <a:gd name="connsiteY18203" fmla="*/ 1740683 h 2160250"/>
              <a:gd name="connsiteX18204" fmla="*/ 7615704 w 12194024"/>
              <a:gd name="connsiteY18204" fmla="*/ 1724350 h 2160250"/>
              <a:gd name="connsiteX18205" fmla="*/ 7632268 w 12194024"/>
              <a:gd name="connsiteY18205" fmla="*/ 1742990 h 2160250"/>
              <a:gd name="connsiteX18206" fmla="*/ 7614459 w 12194024"/>
              <a:gd name="connsiteY18206" fmla="*/ 1758355 h 2160250"/>
              <a:gd name="connsiteX18207" fmla="*/ 7725608 w 12194024"/>
              <a:gd name="connsiteY18207" fmla="*/ 1758355 h 2160250"/>
              <a:gd name="connsiteX18208" fmla="*/ 7707337 w 12194024"/>
              <a:gd name="connsiteY18208" fmla="*/ 1741006 h 2160250"/>
              <a:gd name="connsiteX18209" fmla="*/ 7723993 w 12194024"/>
              <a:gd name="connsiteY18209" fmla="*/ 1724350 h 2160250"/>
              <a:gd name="connsiteX18210" fmla="*/ 7740926 w 12194024"/>
              <a:gd name="connsiteY18210" fmla="*/ 1740453 h 2160250"/>
              <a:gd name="connsiteX18211" fmla="*/ 7725608 w 12194024"/>
              <a:gd name="connsiteY18211" fmla="*/ 1758355 h 2160250"/>
              <a:gd name="connsiteX18212" fmla="*/ 7831774 w 12194024"/>
              <a:gd name="connsiteY18212" fmla="*/ 1758355 h 2160250"/>
              <a:gd name="connsiteX18213" fmla="*/ 7815994 w 12194024"/>
              <a:gd name="connsiteY18213" fmla="*/ 1740683 h 2160250"/>
              <a:gd name="connsiteX18214" fmla="*/ 7833019 w 12194024"/>
              <a:gd name="connsiteY18214" fmla="*/ 1724350 h 2160250"/>
              <a:gd name="connsiteX18215" fmla="*/ 7849583 w 12194024"/>
              <a:gd name="connsiteY18215" fmla="*/ 1742990 h 2160250"/>
              <a:gd name="connsiteX18216" fmla="*/ 7831774 w 12194024"/>
              <a:gd name="connsiteY18216" fmla="*/ 1758355 h 2160250"/>
              <a:gd name="connsiteX18217" fmla="*/ 8809781 w 12194024"/>
              <a:gd name="connsiteY18217" fmla="*/ 1758355 h 2160250"/>
              <a:gd name="connsiteX18218" fmla="*/ 8794001 w 12194024"/>
              <a:gd name="connsiteY18218" fmla="*/ 1740683 h 2160250"/>
              <a:gd name="connsiteX18219" fmla="*/ 8811026 w 12194024"/>
              <a:gd name="connsiteY18219" fmla="*/ 1724350 h 2160250"/>
              <a:gd name="connsiteX18220" fmla="*/ 8827589 w 12194024"/>
              <a:gd name="connsiteY18220" fmla="*/ 1742990 h 2160250"/>
              <a:gd name="connsiteX18221" fmla="*/ 8809781 w 12194024"/>
              <a:gd name="connsiteY18221" fmla="*/ 1758355 h 2160250"/>
              <a:gd name="connsiteX18222" fmla="*/ 9029633 w 12194024"/>
              <a:gd name="connsiteY18222" fmla="*/ 1758355 h 2160250"/>
              <a:gd name="connsiteX18223" fmla="*/ 9011314 w 12194024"/>
              <a:gd name="connsiteY18223" fmla="*/ 1741006 h 2160250"/>
              <a:gd name="connsiteX18224" fmla="*/ 9027972 w 12194024"/>
              <a:gd name="connsiteY18224" fmla="*/ 1724350 h 2160250"/>
              <a:gd name="connsiteX18225" fmla="*/ 9044904 w 12194024"/>
              <a:gd name="connsiteY18225" fmla="*/ 1740453 h 2160250"/>
              <a:gd name="connsiteX18226" fmla="*/ 9029633 w 12194024"/>
              <a:gd name="connsiteY18226" fmla="*/ 1758355 h 2160250"/>
              <a:gd name="connsiteX18227" fmla="*/ 9136628 w 12194024"/>
              <a:gd name="connsiteY18227" fmla="*/ 1758355 h 2160250"/>
              <a:gd name="connsiteX18228" fmla="*/ 9120018 w 12194024"/>
              <a:gd name="connsiteY18228" fmla="*/ 1741514 h 2160250"/>
              <a:gd name="connsiteX18229" fmla="*/ 9138336 w 12194024"/>
              <a:gd name="connsiteY18229" fmla="*/ 1724350 h 2160250"/>
              <a:gd name="connsiteX18230" fmla="*/ 9153608 w 12194024"/>
              <a:gd name="connsiteY18230" fmla="*/ 1742114 h 2160250"/>
              <a:gd name="connsiteX18231" fmla="*/ 9136628 w 12194024"/>
              <a:gd name="connsiteY18231" fmla="*/ 1758355 h 2160250"/>
              <a:gd name="connsiteX18232" fmla="*/ 10659582 w 12194024"/>
              <a:gd name="connsiteY18232" fmla="*/ 1758355 h 2160250"/>
              <a:gd name="connsiteX18233" fmla="*/ 10641311 w 12194024"/>
              <a:gd name="connsiteY18233" fmla="*/ 1740960 h 2160250"/>
              <a:gd name="connsiteX18234" fmla="*/ 10658013 w 12194024"/>
              <a:gd name="connsiteY18234" fmla="*/ 1724350 h 2160250"/>
              <a:gd name="connsiteX18235" fmla="*/ 10674900 w 12194024"/>
              <a:gd name="connsiteY18235" fmla="*/ 1740499 h 2160250"/>
              <a:gd name="connsiteX18236" fmla="*/ 10659582 w 12194024"/>
              <a:gd name="connsiteY18236" fmla="*/ 1758355 h 2160250"/>
              <a:gd name="connsiteX18237" fmla="*/ 10876897 w 12194024"/>
              <a:gd name="connsiteY18237" fmla="*/ 1758355 h 2160250"/>
              <a:gd name="connsiteX18238" fmla="*/ 10858625 w 12194024"/>
              <a:gd name="connsiteY18238" fmla="*/ 1740960 h 2160250"/>
              <a:gd name="connsiteX18239" fmla="*/ 10875328 w 12194024"/>
              <a:gd name="connsiteY18239" fmla="*/ 1724350 h 2160250"/>
              <a:gd name="connsiteX18240" fmla="*/ 10892214 w 12194024"/>
              <a:gd name="connsiteY18240" fmla="*/ 1740499 h 2160250"/>
              <a:gd name="connsiteX18241" fmla="*/ 10876897 w 12194024"/>
              <a:gd name="connsiteY18241" fmla="*/ 1758355 h 2160250"/>
              <a:gd name="connsiteX18242" fmla="*/ 10983108 w 12194024"/>
              <a:gd name="connsiteY18242" fmla="*/ 1758355 h 2160250"/>
              <a:gd name="connsiteX18243" fmla="*/ 10967328 w 12194024"/>
              <a:gd name="connsiteY18243" fmla="*/ 1740683 h 2160250"/>
              <a:gd name="connsiteX18244" fmla="*/ 10984355 w 12194024"/>
              <a:gd name="connsiteY18244" fmla="*/ 1724350 h 2160250"/>
              <a:gd name="connsiteX18245" fmla="*/ 11000918 w 12194024"/>
              <a:gd name="connsiteY18245" fmla="*/ 1742990 h 2160250"/>
              <a:gd name="connsiteX18246" fmla="*/ 10983108 w 12194024"/>
              <a:gd name="connsiteY18246" fmla="*/ 1758355 h 2160250"/>
              <a:gd name="connsiteX18247" fmla="*/ 11091766 w 12194024"/>
              <a:gd name="connsiteY18247" fmla="*/ 1758355 h 2160250"/>
              <a:gd name="connsiteX18248" fmla="*/ 11075986 w 12194024"/>
              <a:gd name="connsiteY18248" fmla="*/ 1740683 h 2160250"/>
              <a:gd name="connsiteX18249" fmla="*/ 11093010 w 12194024"/>
              <a:gd name="connsiteY18249" fmla="*/ 1724350 h 2160250"/>
              <a:gd name="connsiteX18250" fmla="*/ 11109575 w 12194024"/>
              <a:gd name="connsiteY18250" fmla="*/ 1742990 h 2160250"/>
              <a:gd name="connsiteX18251" fmla="*/ 11091766 w 12194024"/>
              <a:gd name="connsiteY18251" fmla="*/ 1758355 h 2160250"/>
              <a:gd name="connsiteX18252" fmla="*/ 11527501 w 12194024"/>
              <a:gd name="connsiteY18252" fmla="*/ 1758355 h 2160250"/>
              <a:gd name="connsiteX18253" fmla="*/ 11510753 w 12194024"/>
              <a:gd name="connsiteY18253" fmla="*/ 1739576 h 2160250"/>
              <a:gd name="connsiteX18254" fmla="*/ 11528747 w 12194024"/>
              <a:gd name="connsiteY18254" fmla="*/ 1724304 h 2160250"/>
              <a:gd name="connsiteX18255" fmla="*/ 11544250 w 12194024"/>
              <a:gd name="connsiteY18255" fmla="*/ 1741883 h 2160250"/>
              <a:gd name="connsiteX18256" fmla="*/ 11527501 w 12194024"/>
              <a:gd name="connsiteY18256" fmla="*/ 1758355 h 2160250"/>
              <a:gd name="connsiteX18257" fmla="*/ 231612 w 12194024"/>
              <a:gd name="connsiteY18257" fmla="*/ 1758400 h 2160250"/>
              <a:gd name="connsiteX18258" fmla="*/ 214726 w 12194024"/>
              <a:gd name="connsiteY18258" fmla="*/ 1741791 h 2160250"/>
              <a:gd name="connsiteX18259" fmla="*/ 232766 w 12194024"/>
              <a:gd name="connsiteY18259" fmla="*/ 1724350 h 2160250"/>
              <a:gd name="connsiteX18260" fmla="*/ 248315 w 12194024"/>
              <a:gd name="connsiteY18260" fmla="*/ 1741883 h 2160250"/>
              <a:gd name="connsiteX18261" fmla="*/ 231612 w 12194024"/>
              <a:gd name="connsiteY18261" fmla="*/ 1758400 h 2160250"/>
              <a:gd name="connsiteX18262" fmla="*/ 341423 w 12194024"/>
              <a:gd name="connsiteY18262" fmla="*/ 1758400 h 2160250"/>
              <a:gd name="connsiteX18263" fmla="*/ 323384 w 12194024"/>
              <a:gd name="connsiteY18263" fmla="*/ 1740776 h 2160250"/>
              <a:gd name="connsiteX18264" fmla="*/ 340270 w 12194024"/>
              <a:gd name="connsiteY18264" fmla="*/ 1724304 h 2160250"/>
              <a:gd name="connsiteX18265" fmla="*/ 356972 w 12194024"/>
              <a:gd name="connsiteY18265" fmla="*/ 1740683 h 2160250"/>
              <a:gd name="connsiteX18266" fmla="*/ 341423 w 12194024"/>
              <a:gd name="connsiteY18266" fmla="*/ 1758400 h 2160250"/>
              <a:gd name="connsiteX18267" fmla="*/ 666565 w 12194024"/>
              <a:gd name="connsiteY18267" fmla="*/ 1758400 h 2160250"/>
              <a:gd name="connsiteX18268" fmla="*/ 649354 w 12194024"/>
              <a:gd name="connsiteY18268" fmla="*/ 1742113 h 2160250"/>
              <a:gd name="connsiteX18269" fmla="*/ 667072 w 12194024"/>
              <a:gd name="connsiteY18269" fmla="*/ 1724304 h 2160250"/>
              <a:gd name="connsiteX18270" fmla="*/ 682897 w 12194024"/>
              <a:gd name="connsiteY18270" fmla="*/ 1741514 h 2160250"/>
              <a:gd name="connsiteX18271" fmla="*/ 666565 w 12194024"/>
              <a:gd name="connsiteY18271" fmla="*/ 1758400 h 2160250"/>
              <a:gd name="connsiteX18272" fmla="*/ 884017 w 12194024"/>
              <a:gd name="connsiteY18272" fmla="*/ 1758400 h 2160250"/>
              <a:gd name="connsiteX18273" fmla="*/ 866669 w 12194024"/>
              <a:gd name="connsiteY18273" fmla="*/ 1742206 h 2160250"/>
              <a:gd name="connsiteX18274" fmla="*/ 884294 w 12194024"/>
              <a:gd name="connsiteY18274" fmla="*/ 1724304 h 2160250"/>
              <a:gd name="connsiteX18275" fmla="*/ 900258 w 12194024"/>
              <a:gd name="connsiteY18275" fmla="*/ 1741421 h 2160250"/>
              <a:gd name="connsiteX18276" fmla="*/ 884017 w 12194024"/>
              <a:gd name="connsiteY18276" fmla="*/ 1758400 h 2160250"/>
              <a:gd name="connsiteX18277" fmla="*/ 1209712 w 12194024"/>
              <a:gd name="connsiteY18277" fmla="*/ 1758400 h 2160250"/>
              <a:gd name="connsiteX18278" fmla="*/ 1192733 w 12194024"/>
              <a:gd name="connsiteY18278" fmla="*/ 1741883 h 2160250"/>
              <a:gd name="connsiteX18279" fmla="*/ 1210680 w 12194024"/>
              <a:gd name="connsiteY18279" fmla="*/ 1724350 h 2160250"/>
              <a:gd name="connsiteX18280" fmla="*/ 1226322 w 12194024"/>
              <a:gd name="connsiteY18280" fmla="*/ 1741791 h 2160250"/>
              <a:gd name="connsiteX18281" fmla="*/ 1209712 w 12194024"/>
              <a:gd name="connsiteY18281" fmla="*/ 1758400 h 2160250"/>
              <a:gd name="connsiteX18282" fmla="*/ 1861978 w 12194024"/>
              <a:gd name="connsiteY18282" fmla="*/ 1758400 h 2160250"/>
              <a:gd name="connsiteX18283" fmla="*/ 1844676 w 12194024"/>
              <a:gd name="connsiteY18283" fmla="*/ 1742206 h 2160250"/>
              <a:gd name="connsiteX18284" fmla="*/ 1862301 w 12194024"/>
              <a:gd name="connsiteY18284" fmla="*/ 1724304 h 2160250"/>
              <a:gd name="connsiteX18285" fmla="*/ 1878219 w 12194024"/>
              <a:gd name="connsiteY18285" fmla="*/ 1741421 h 2160250"/>
              <a:gd name="connsiteX18286" fmla="*/ 1861978 w 12194024"/>
              <a:gd name="connsiteY18286" fmla="*/ 1758400 h 2160250"/>
              <a:gd name="connsiteX18287" fmla="*/ 2188826 w 12194024"/>
              <a:gd name="connsiteY18287" fmla="*/ 1758400 h 2160250"/>
              <a:gd name="connsiteX18288" fmla="*/ 2170694 w 12194024"/>
              <a:gd name="connsiteY18288" fmla="*/ 1740868 h 2160250"/>
              <a:gd name="connsiteX18289" fmla="*/ 2187442 w 12194024"/>
              <a:gd name="connsiteY18289" fmla="*/ 1724350 h 2160250"/>
              <a:gd name="connsiteX18290" fmla="*/ 2204236 w 12194024"/>
              <a:gd name="connsiteY18290" fmla="*/ 1740591 h 2160250"/>
              <a:gd name="connsiteX18291" fmla="*/ 2188826 w 12194024"/>
              <a:gd name="connsiteY18291" fmla="*/ 1758400 h 2160250"/>
              <a:gd name="connsiteX18292" fmla="*/ 2404941 w 12194024"/>
              <a:gd name="connsiteY18292" fmla="*/ 1758400 h 2160250"/>
              <a:gd name="connsiteX18293" fmla="*/ 2388055 w 12194024"/>
              <a:gd name="connsiteY18293" fmla="*/ 1741791 h 2160250"/>
              <a:gd name="connsiteX18294" fmla="*/ 2406094 w 12194024"/>
              <a:gd name="connsiteY18294" fmla="*/ 1724350 h 2160250"/>
              <a:gd name="connsiteX18295" fmla="*/ 2421642 w 12194024"/>
              <a:gd name="connsiteY18295" fmla="*/ 1741883 h 2160250"/>
              <a:gd name="connsiteX18296" fmla="*/ 2404941 w 12194024"/>
              <a:gd name="connsiteY18296" fmla="*/ 1758400 h 2160250"/>
              <a:gd name="connsiteX18297" fmla="*/ 2622532 w 12194024"/>
              <a:gd name="connsiteY18297" fmla="*/ 1758400 h 2160250"/>
              <a:gd name="connsiteX18298" fmla="*/ 2605368 w 12194024"/>
              <a:gd name="connsiteY18298" fmla="*/ 1742067 h 2160250"/>
              <a:gd name="connsiteX18299" fmla="*/ 2623132 w 12194024"/>
              <a:gd name="connsiteY18299" fmla="*/ 1724304 h 2160250"/>
              <a:gd name="connsiteX18300" fmla="*/ 2638957 w 12194024"/>
              <a:gd name="connsiteY18300" fmla="*/ 1741560 h 2160250"/>
              <a:gd name="connsiteX18301" fmla="*/ 2622532 w 12194024"/>
              <a:gd name="connsiteY18301" fmla="*/ 1758400 h 2160250"/>
              <a:gd name="connsiteX18302" fmla="*/ 2839846 w 12194024"/>
              <a:gd name="connsiteY18302" fmla="*/ 1758400 h 2160250"/>
              <a:gd name="connsiteX18303" fmla="*/ 2822682 w 12194024"/>
              <a:gd name="connsiteY18303" fmla="*/ 1742067 h 2160250"/>
              <a:gd name="connsiteX18304" fmla="*/ 2840446 w 12194024"/>
              <a:gd name="connsiteY18304" fmla="*/ 1724304 h 2160250"/>
              <a:gd name="connsiteX18305" fmla="*/ 2856272 w 12194024"/>
              <a:gd name="connsiteY18305" fmla="*/ 1741560 h 2160250"/>
              <a:gd name="connsiteX18306" fmla="*/ 2839846 w 12194024"/>
              <a:gd name="connsiteY18306" fmla="*/ 1758400 h 2160250"/>
              <a:gd name="connsiteX18307" fmla="*/ 3165864 w 12194024"/>
              <a:gd name="connsiteY18307" fmla="*/ 1758400 h 2160250"/>
              <a:gd name="connsiteX18308" fmla="*/ 3148701 w 12194024"/>
              <a:gd name="connsiteY18308" fmla="*/ 1742067 h 2160250"/>
              <a:gd name="connsiteX18309" fmla="*/ 3166463 w 12194024"/>
              <a:gd name="connsiteY18309" fmla="*/ 1724304 h 2160250"/>
              <a:gd name="connsiteX18310" fmla="*/ 3182290 w 12194024"/>
              <a:gd name="connsiteY18310" fmla="*/ 1741560 h 2160250"/>
              <a:gd name="connsiteX18311" fmla="*/ 3165864 w 12194024"/>
              <a:gd name="connsiteY18311" fmla="*/ 1758400 h 2160250"/>
              <a:gd name="connsiteX18312" fmla="*/ 3274429 w 12194024"/>
              <a:gd name="connsiteY18312" fmla="*/ 1758400 h 2160250"/>
              <a:gd name="connsiteX18313" fmla="*/ 3257404 w 12194024"/>
              <a:gd name="connsiteY18313" fmla="*/ 1739761 h 2160250"/>
              <a:gd name="connsiteX18314" fmla="*/ 3275259 w 12194024"/>
              <a:gd name="connsiteY18314" fmla="*/ 1724304 h 2160250"/>
              <a:gd name="connsiteX18315" fmla="*/ 3290947 w 12194024"/>
              <a:gd name="connsiteY18315" fmla="*/ 1741698 h 2160250"/>
              <a:gd name="connsiteX18316" fmla="*/ 3274429 w 12194024"/>
              <a:gd name="connsiteY18316" fmla="*/ 1758400 h 2160250"/>
              <a:gd name="connsiteX18317" fmla="*/ 3384055 w 12194024"/>
              <a:gd name="connsiteY18317" fmla="*/ 1758400 h 2160250"/>
              <a:gd name="connsiteX18318" fmla="*/ 3366014 w 12194024"/>
              <a:gd name="connsiteY18318" fmla="*/ 1740776 h 2160250"/>
              <a:gd name="connsiteX18319" fmla="*/ 3382902 w 12194024"/>
              <a:gd name="connsiteY18319" fmla="*/ 1724304 h 2160250"/>
              <a:gd name="connsiteX18320" fmla="*/ 3399603 w 12194024"/>
              <a:gd name="connsiteY18320" fmla="*/ 1740683 h 2160250"/>
              <a:gd name="connsiteX18321" fmla="*/ 3384055 w 12194024"/>
              <a:gd name="connsiteY18321" fmla="*/ 1758400 h 2160250"/>
              <a:gd name="connsiteX18322" fmla="*/ 3709335 w 12194024"/>
              <a:gd name="connsiteY18322" fmla="*/ 1758400 h 2160250"/>
              <a:gd name="connsiteX18323" fmla="*/ 3691986 w 12194024"/>
              <a:gd name="connsiteY18323" fmla="*/ 1742206 h 2160250"/>
              <a:gd name="connsiteX18324" fmla="*/ 3709612 w 12194024"/>
              <a:gd name="connsiteY18324" fmla="*/ 1724304 h 2160250"/>
              <a:gd name="connsiteX18325" fmla="*/ 3725576 w 12194024"/>
              <a:gd name="connsiteY18325" fmla="*/ 1741421 h 2160250"/>
              <a:gd name="connsiteX18326" fmla="*/ 3709335 w 12194024"/>
              <a:gd name="connsiteY18326" fmla="*/ 1758400 h 2160250"/>
              <a:gd name="connsiteX18327" fmla="*/ 3817899 w 12194024"/>
              <a:gd name="connsiteY18327" fmla="*/ 1758400 h 2160250"/>
              <a:gd name="connsiteX18328" fmla="*/ 3800690 w 12194024"/>
              <a:gd name="connsiteY18328" fmla="*/ 1742113 h 2160250"/>
              <a:gd name="connsiteX18329" fmla="*/ 3818407 w 12194024"/>
              <a:gd name="connsiteY18329" fmla="*/ 1724304 h 2160250"/>
              <a:gd name="connsiteX18330" fmla="*/ 3834233 w 12194024"/>
              <a:gd name="connsiteY18330" fmla="*/ 1741514 h 2160250"/>
              <a:gd name="connsiteX18331" fmla="*/ 3817899 w 12194024"/>
              <a:gd name="connsiteY18331" fmla="*/ 1758400 h 2160250"/>
              <a:gd name="connsiteX18332" fmla="*/ 3927387 w 12194024"/>
              <a:gd name="connsiteY18332" fmla="*/ 1758400 h 2160250"/>
              <a:gd name="connsiteX18333" fmla="*/ 3909347 w 12194024"/>
              <a:gd name="connsiteY18333" fmla="*/ 1740776 h 2160250"/>
              <a:gd name="connsiteX18334" fmla="*/ 3926234 w 12194024"/>
              <a:gd name="connsiteY18334" fmla="*/ 1724304 h 2160250"/>
              <a:gd name="connsiteX18335" fmla="*/ 3942936 w 12194024"/>
              <a:gd name="connsiteY18335" fmla="*/ 1740683 h 2160250"/>
              <a:gd name="connsiteX18336" fmla="*/ 3927387 w 12194024"/>
              <a:gd name="connsiteY18336" fmla="*/ 1758400 h 2160250"/>
              <a:gd name="connsiteX18337" fmla="*/ 4144010 w 12194024"/>
              <a:gd name="connsiteY18337" fmla="*/ 1758400 h 2160250"/>
              <a:gd name="connsiteX18338" fmla="*/ 4126661 w 12194024"/>
              <a:gd name="connsiteY18338" fmla="*/ 1742206 h 2160250"/>
              <a:gd name="connsiteX18339" fmla="*/ 4144286 w 12194024"/>
              <a:gd name="connsiteY18339" fmla="*/ 1724304 h 2160250"/>
              <a:gd name="connsiteX18340" fmla="*/ 4160250 w 12194024"/>
              <a:gd name="connsiteY18340" fmla="*/ 1741421 h 2160250"/>
              <a:gd name="connsiteX18341" fmla="*/ 4144010 w 12194024"/>
              <a:gd name="connsiteY18341" fmla="*/ 1758400 h 2160250"/>
              <a:gd name="connsiteX18342" fmla="*/ 4361232 w 12194024"/>
              <a:gd name="connsiteY18342" fmla="*/ 1758400 h 2160250"/>
              <a:gd name="connsiteX18343" fmla="*/ 4344022 w 12194024"/>
              <a:gd name="connsiteY18343" fmla="*/ 1742113 h 2160250"/>
              <a:gd name="connsiteX18344" fmla="*/ 4361739 w 12194024"/>
              <a:gd name="connsiteY18344" fmla="*/ 1724304 h 2160250"/>
              <a:gd name="connsiteX18345" fmla="*/ 4377565 w 12194024"/>
              <a:gd name="connsiteY18345" fmla="*/ 1741514 h 2160250"/>
              <a:gd name="connsiteX18346" fmla="*/ 4361232 w 12194024"/>
              <a:gd name="connsiteY18346" fmla="*/ 1758400 h 2160250"/>
              <a:gd name="connsiteX18347" fmla="*/ 4469750 w 12194024"/>
              <a:gd name="connsiteY18347" fmla="*/ 1758400 h 2160250"/>
              <a:gd name="connsiteX18348" fmla="*/ 4452725 w 12194024"/>
              <a:gd name="connsiteY18348" fmla="*/ 1739761 h 2160250"/>
              <a:gd name="connsiteX18349" fmla="*/ 4470581 w 12194024"/>
              <a:gd name="connsiteY18349" fmla="*/ 1724304 h 2160250"/>
              <a:gd name="connsiteX18350" fmla="*/ 4486268 w 12194024"/>
              <a:gd name="connsiteY18350" fmla="*/ 1741698 h 2160250"/>
              <a:gd name="connsiteX18351" fmla="*/ 4469750 w 12194024"/>
              <a:gd name="connsiteY18351" fmla="*/ 1758400 h 2160250"/>
              <a:gd name="connsiteX18352" fmla="*/ 4687157 w 12194024"/>
              <a:gd name="connsiteY18352" fmla="*/ 1758400 h 2160250"/>
              <a:gd name="connsiteX18353" fmla="*/ 4669993 w 12194024"/>
              <a:gd name="connsiteY18353" fmla="*/ 1742067 h 2160250"/>
              <a:gd name="connsiteX18354" fmla="*/ 4687757 w 12194024"/>
              <a:gd name="connsiteY18354" fmla="*/ 1724304 h 2160250"/>
              <a:gd name="connsiteX18355" fmla="*/ 4703583 w 12194024"/>
              <a:gd name="connsiteY18355" fmla="*/ 1741560 h 2160250"/>
              <a:gd name="connsiteX18356" fmla="*/ 4687157 w 12194024"/>
              <a:gd name="connsiteY18356" fmla="*/ 1758400 h 2160250"/>
              <a:gd name="connsiteX18357" fmla="*/ 5121693 w 12194024"/>
              <a:gd name="connsiteY18357" fmla="*/ 1758400 h 2160250"/>
              <a:gd name="connsiteX18358" fmla="*/ 5104714 w 12194024"/>
              <a:gd name="connsiteY18358" fmla="*/ 1741883 h 2160250"/>
              <a:gd name="connsiteX18359" fmla="*/ 5122662 w 12194024"/>
              <a:gd name="connsiteY18359" fmla="*/ 1724350 h 2160250"/>
              <a:gd name="connsiteX18360" fmla="*/ 5138303 w 12194024"/>
              <a:gd name="connsiteY18360" fmla="*/ 1741791 h 2160250"/>
              <a:gd name="connsiteX18361" fmla="*/ 5121693 w 12194024"/>
              <a:gd name="connsiteY18361" fmla="*/ 1758400 h 2160250"/>
              <a:gd name="connsiteX18362" fmla="*/ 5231365 w 12194024"/>
              <a:gd name="connsiteY18362" fmla="*/ 1758400 h 2160250"/>
              <a:gd name="connsiteX18363" fmla="*/ 5213325 w 12194024"/>
              <a:gd name="connsiteY18363" fmla="*/ 1740776 h 2160250"/>
              <a:gd name="connsiteX18364" fmla="*/ 5230212 w 12194024"/>
              <a:gd name="connsiteY18364" fmla="*/ 1724304 h 2160250"/>
              <a:gd name="connsiteX18365" fmla="*/ 5246915 w 12194024"/>
              <a:gd name="connsiteY18365" fmla="*/ 1740683 h 2160250"/>
              <a:gd name="connsiteX18366" fmla="*/ 5231365 w 12194024"/>
              <a:gd name="connsiteY18366" fmla="*/ 1758400 h 2160250"/>
              <a:gd name="connsiteX18367" fmla="*/ 5339331 w 12194024"/>
              <a:gd name="connsiteY18367" fmla="*/ 1758400 h 2160250"/>
              <a:gd name="connsiteX18368" fmla="*/ 5321982 w 12194024"/>
              <a:gd name="connsiteY18368" fmla="*/ 1742206 h 2160250"/>
              <a:gd name="connsiteX18369" fmla="*/ 5339608 w 12194024"/>
              <a:gd name="connsiteY18369" fmla="*/ 1724304 h 2160250"/>
              <a:gd name="connsiteX18370" fmla="*/ 5355571 w 12194024"/>
              <a:gd name="connsiteY18370" fmla="*/ 1741421 h 2160250"/>
              <a:gd name="connsiteX18371" fmla="*/ 5339331 w 12194024"/>
              <a:gd name="connsiteY18371" fmla="*/ 1758400 h 2160250"/>
              <a:gd name="connsiteX18372" fmla="*/ 5555860 w 12194024"/>
              <a:gd name="connsiteY18372" fmla="*/ 1758400 h 2160250"/>
              <a:gd name="connsiteX18373" fmla="*/ 5539343 w 12194024"/>
              <a:gd name="connsiteY18373" fmla="*/ 1741421 h 2160250"/>
              <a:gd name="connsiteX18374" fmla="*/ 5557798 w 12194024"/>
              <a:gd name="connsiteY18374" fmla="*/ 1724396 h 2160250"/>
              <a:gd name="connsiteX18375" fmla="*/ 5572932 w 12194024"/>
              <a:gd name="connsiteY18375" fmla="*/ 1742252 h 2160250"/>
              <a:gd name="connsiteX18376" fmla="*/ 5555860 w 12194024"/>
              <a:gd name="connsiteY18376" fmla="*/ 1758400 h 2160250"/>
              <a:gd name="connsiteX18377" fmla="*/ 5664933 w 12194024"/>
              <a:gd name="connsiteY18377" fmla="*/ 1758400 h 2160250"/>
              <a:gd name="connsiteX18378" fmla="*/ 5648092 w 12194024"/>
              <a:gd name="connsiteY18378" fmla="*/ 1739622 h 2160250"/>
              <a:gd name="connsiteX18379" fmla="*/ 5666086 w 12194024"/>
              <a:gd name="connsiteY18379" fmla="*/ 1724350 h 2160250"/>
              <a:gd name="connsiteX18380" fmla="*/ 5681635 w 12194024"/>
              <a:gd name="connsiteY18380" fmla="*/ 1741883 h 2160250"/>
              <a:gd name="connsiteX18381" fmla="*/ 5664933 w 12194024"/>
              <a:gd name="connsiteY18381" fmla="*/ 1758400 h 2160250"/>
              <a:gd name="connsiteX18382" fmla="*/ 5882525 w 12194024"/>
              <a:gd name="connsiteY18382" fmla="*/ 1758400 h 2160250"/>
              <a:gd name="connsiteX18383" fmla="*/ 5865361 w 12194024"/>
              <a:gd name="connsiteY18383" fmla="*/ 1742067 h 2160250"/>
              <a:gd name="connsiteX18384" fmla="*/ 5883124 w 12194024"/>
              <a:gd name="connsiteY18384" fmla="*/ 1724304 h 2160250"/>
              <a:gd name="connsiteX18385" fmla="*/ 5898949 w 12194024"/>
              <a:gd name="connsiteY18385" fmla="*/ 1741560 h 2160250"/>
              <a:gd name="connsiteX18386" fmla="*/ 5882525 w 12194024"/>
              <a:gd name="connsiteY18386" fmla="*/ 1758400 h 2160250"/>
              <a:gd name="connsiteX18387" fmla="*/ 6311588 w 12194024"/>
              <a:gd name="connsiteY18387" fmla="*/ 1758400 h 2160250"/>
              <a:gd name="connsiteX18388" fmla="*/ 6294701 w 12194024"/>
              <a:gd name="connsiteY18388" fmla="*/ 1741791 h 2160250"/>
              <a:gd name="connsiteX18389" fmla="*/ 6312741 w 12194024"/>
              <a:gd name="connsiteY18389" fmla="*/ 1724350 h 2160250"/>
              <a:gd name="connsiteX18390" fmla="*/ 6328290 w 12194024"/>
              <a:gd name="connsiteY18390" fmla="*/ 1741883 h 2160250"/>
              <a:gd name="connsiteX18391" fmla="*/ 6311588 w 12194024"/>
              <a:gd name="connsiteY18391" fmla="*/ 1758400 h 2160250"/>
              <a:gd name="connsiteX18392" fmla="*/ 6421399 w 12194024"/>
              <a:gd name="connsiteY18392" fmla="*/ 1758400 h 2160250"/>
              <a:gd name="connsiteX18393" fmla="*/ 6403359 w 12194024"/>
              <a:gd name="connsiteY18393" fmla="*/ 1740776 h 2160250"/>
              <a:gd name="connsiteX18394" fmla="*/ 6420245 w 12194024"/>
              <a:gd name="connsiteY18394" fmla="*/ 1724304 h 2160250"/>
              <a:gd name="connsiteX18395" fmla="*/ 6436948 w 12194024"/>
              <a:gd name="connsiteY18395" fmla="*/ 1740683 h 2160250"/>
              <a:gd name="connsiteX18396" fmla="*/ 6421399 w 12194024"/>
              <a:gd name="connsiteY18396" fmla="*/ 1758400 h 2160250"/>
              <a:gd name="connsiteX18397" fmla="*/ 6746540 w 12194024"/>
              <a:gd name="connsiteY18397" fmla="*/ 1758400 h 2160250"/>
              <a:gd name="connsiteX18398" fmla="*/ 6729330 w 12194024"/>
              <a:gd name="connsiteY18398" fmla="*/ 1742113 h 2160250"/>
              <a:gd name="connsiteX18399" fmla="*/ 6747047 w 12194024"/>
              <a:gd name="connsiteY18399" fmla="*/ 1724304 h 2160250"/>
              <a:gd name="connsiteX18400" fmla="*/ 6762873 w 12194024"/>
              <a:gd name="connsiteY18400" fmla="*/ 1741514 h 2160250"/>
              <a:gd name="connsiteX18401" fmla="*/ 6746540 w 12194024"/>
              <a:gd name="connsiteY18401" fmla="*/ 1758400 h 2160250"/>
              <a:gd name="connsiteX18402" fmla="*/ 6963993 w 12194024"/>
              <a:gd name="connsiteY18402" fmla="*/ 1758400 h 2160250"/>
              <a:gd name="connsiteX18403" fmla="*/ 6946644 w 12194024"/>
              <a:gd name="connsiteY18403" fmla="*/ 1742206 h 2160250"/>
              <a:gd name="connsiteX18404" fmla="*/ 6964269 w 12194024"/>
              <a:gd name="connsiteY18404" fmla="*/ 1724304 h 2160250"/>
              <a:gd name="connsiteX18405" fmla="*/ 6980233 w 12194024"/>
              <a:gd name="connsiteY18405" fmla="*/ 1741421 h 2160250"/>
              <a:gd name="connsiteX18406" fmla="*/ 6963993 w 12194024"/>
              <a:gd name="connsiteY18406" fmla="*/ 1758400 h 2160250"/>
              <a:gd name="connsiteX18407" fmla="*/ 7289687 w 12194024"/>
              <a:gd name="connsiteY18407" fmla="*/ 1758400 h 2160250"/>
              <a:gd name="connsiteX18408" fmla="*/ 7272707 w 12194024"/>
              <a:gd name="connsiteY18408" fmla="*/ 1741883 h 2160250"/>
              <a:gd name="connsiteX18409" fmla="*/ 7290656 w 12194024"/>
              <a:gd name="connsiteY18409" fmla="*/ 1724350 h 2160250"/>
              <a:gd name="connsiteX18410" fmla="*/ 7306297 w 12194024"/>
              <a:gd name="connsiteY18410" fmla="*/ 1741791 h 2160250"/>
              <a:gd name="connsiteX18411" fmla="*/ 7289687 w 12194024"/>
              <a:gd name="connsiteY18411" fmla="*/ 1758400 h 2160250"/>
              <a:gd name="connsiteX18412" fmla="*/ 7941953 w 12194024"/>
              <a:gd name="connsiteY18412" fmla="*/ 1758400 h 2160250"/>
              <a:gd name="connsiteX18413" fmla="*/ 7924651 w 12194024"/>
              <a:gd name="connsiteY18413" fmla="*/ 1742206 h 2160250"/>
              <a:gd name="connsiteX18414" fmla="*/ 7942276 w 12194024"/>
              <a:gd name="connsiteY18414" fmla="*/ 1724304 h 2160250"/>
              <a:gd name="connsiteX18415" fmla="*/ 7958193 w 12194024"/>
              <a:gd name="connsiteY18415" fmla="*/ 1741422 h 2160250"/>
              <a:gd name="connsiteX18416" fmla="*/ 7941953 w 12194024"/>
              <a:gd name="connsiteY18416" fmla="*/ 1758400 h 2160250"/>
              <a:gd name="connsiteX18417" fmla="*/ 8268801 w 12194024"/>
              <a:gd name="connsiteY18417" fmla="*/ 1758400 h 2160250"/>
              <a:gd name="connsiteX18418" fmla="*/ 8250668 w 12194024"/>
              <a:gd name="connsiteY18418" fmla="*/ 1740868 h 2160250"/>
              <a:gd name="connsiteX18419" fmla="*/ 8267417 w 12194024"/>
              <a:gd name="connsiteY18419" fmla="*/ 1724350 h 2160250"/>
              <a:gd name="connsiteX18420" fmla="*/ 8284211 w 12194024"/>
              <a:gd name="connsiteY18420" fmla="*/ 1740591 h 2160250"/>
              <a:gd name="connsiteX18421" fmla="*/ 8268801 w 12194024"/>
              <a:gd name="connsiteY18421" fmla="*/ 1758400 h 2160250"/>
              <a:gd name="connsiteX18422" fmla="*/ 8484916 w 12194024"/>
              <a:gd name="connsiteY18422" fmla="*/ 1758400 h 2160250"/>
              <a:gd name="connsiteX18423" fmla="*/ 8468029 w 12194024"/>
              <a:gd name="connsiteY18423" fmla="*/ 1741791 h 2160250"/>
              <a:gd name="connsiteX18424" fmla="*/ 8486069 w 12194024"/>
              <a:gd name="connsiteY18424" fmla="*/ 1724350 h 2160250"/>
              <a:gd name="connsiteX18425" fmla="*/ 8501618 w 12194024"/>
              <a:gd name="connsiteY18425" fmla="*/ 1741883 h 2160250"/>
              <a:gd name="connsiteX18426" fmla="*/ 8484916 w 12194024"/>
              <a:gd name="connsiteY18426" fmla="*/ 1758400 h 2160250"/>
              <a:gd name="connsiteX18427" fmla="*/ 8702507 w 12194024"/>
              <a:gd name="connsiteY18427" fmla="*/ 1758400 h 2160250"/>
              <a:gd name="connsiteX18428" fmla="*/ 8685343 w 12194024"/>
              <a:gd name="connsiteY18428" fmla="*/ 1742067 h 2160250"/>
              <a:gd name="connsiteX18429" fmla="*/ 8703107 w 12194024"/>
              <a:gd name="connsiteY18429" fmla="*/ 1724304 h 2160250"/>
              <a:gd name="connsiteX18430" fmla="*/ 8718933 w 12194024"/>
              <a:gd name="connsiteY18430" fmla="*/ 1741560 h 2160250"/>
              <a:gd name="connsiteX18431" fmla="*/ 8702507 w 12194024"/>
              <a:gd name="connsiteY18431" fmla="*/ 1758400 h 2160250"/>
              <a:gd name="connsiteX18432" fmla="*/ 8919822 w 12194024"/>
              <a:gd name="connsiteY18432" fmla="*/ 1758400 h 2160250"/>
              <a:gd name="connsiteX18433" fmla="*/ 8902657 w 12194024"/>
              <a:gd name="connsiteY18433" fmla="*/ 1742067 h 2160250"/>
              <a:gd name="connsiteX18434" fmla="*/ 8920422 w 12194024"/>
              <a:gd name="connsiteY18434" fmla="*/ 1724304 h 2160250"/>
              <a:gd name="connsiteX18435" fmla="*/ 8936247 w 12194024"/>
              <a:gd name="connsiteY18435" fmla="*/ 1741560 h 2160250"/>
              <a:gd name="connsiteX18436" fmla="*/ 8919822 w 12194024"/>
              <a:gd name="connsiteY18436" fmla="*/ 1758400 h 2160250"/>
              <a:gd name="connsiteX18437" fmla="*/ 9245839 w 12194024"/>
              <a:gd name="connsiteY18437" fmla="*/ 1758400 h 2160250"/>
              <a:gd name="connsiteX18438" fmla="*/ 9228675 w 12194024"/>
              <a:gd name="connsiteY18438" fmla="*/ 1742067 h 2160250"/>
              <a:gd name="connsiteX18439" fmla="*/ 9246439 w 12194024"/>
              <a:gd name="connsiteY18439" fmla="*/ 1724304 h 2160250"/>
              <a:gd name="connsiteX18440" fmla="*/ 9262265 w 12194024"/>
              <a:gd name="connsiteY18440" fmla="*/ 1741560 h 2160250"/>
              <a:gd name="connsiteX18441" fmla="*/ 9245839 w 12194024"/>
              <a:gd name="connsiteY18441" fmla="*/ 1758400 h 2160250"/>
              <a:gd name="connsiteX18442" fmla="*/ 9354403 w 12194024"/>
              <a:gd name="connsiteY18442" fmla="*/ 1758400 h 2160250"/>
              <a:gd name="connsiteX18443" fmla="*/ 9337379 w 12194024"/>
              <a:gd name="connsiteY18443" fmla="*/ 1739761 h 2160250"/>
              <a:gd name="connsiteX18444" fmla="*/ 9355235 w 12194024"/>
              <a:gd name="connsiteY18444" fmla="*/ 1724304 h 2160250"/>
              <a:gd name="connsiteX18445" fmla="*/ 9370922 w 12194024"/>
              <a:gd name="connsiteY18445" fmla="*/ 1741698 h 2160250"/>
              <a:gd name="connsiteX18446" fmla="*/ 9354403 w 12194024"/>
              <a:gd name="connsiteY18446" fmla="*/ 1758400 h 2160250"/>
              <a:gd name="connsiteX18447" fmla="*/ 9464030 w 12194024"/>
              <a:gd name="connsiteY18447" fmla="*/ 1758400 h 2160250"/>
              <a:gd name="connsiteX18448" fmla="*/ 9445990 w 12194024"/>
              <a:gd name="connsiteY18448" fmla="*/ 1740776 h 2160250"/>
              <a:gd name="connsiteX18449" fmla="*/ 9462876 w 12194024"/>
              <a:gd name="connsiteY18449" fmla="*/ 1724304 h 2160250"/>
              <a:gd name="connsiteX18450" fmla="*/ 9479579 w 12194024"/>
              <a:gd name="connsiteY18450" fmla="*/ 1740683 h 2160250"/>
              <a:gd name="connsiteX18451" fmla="*/ 9464030 w 12194024"/>
              <a:gd name="connsiteY18451" fmla="*/ 1758400 h 2160250"/>
              <a:gd name="connsiteX18452" fmla="*/ 9789310 w 12194024"/>
              <a:gd name="connsiteY18452" fmla="*/ 1758400 h 2160250"/>
              <a:gd name="connsiteX18453" fmla="*/ 9771961 w 12194024"/>
              <a:gd name="connsiteY18453" fmla="*/ 1742206 h 2160250"/>
              <a:gd name="connsiteX18454" fmla="*/ 9789587 w 12194024"/>
              <a:gd name="connsiteY18454" fmla="*/ 1724304 h 2160250"/>
              <a:gd name="connsiteX18455" fmla="*/ 9805550 w 12194024"/>
              <a:gd name="connsiteY18455" fmla="*/ 1741422 h 2160250"/>
              <a:gd name="connsiteX18456" fmla="*/ 9789310 w 12194024"/>
              <a:gd name="connsiteY18456" fmla="*/ 1758400 h 2160250"/>
              <a:gd name="connsiteX18457" fmla="*/ 9897875 w 12194024"/>
              <a:gd name="connsiteY18457" fmla="*/ 1758400 h 2160250"/>
              <a:gd name="connsiteX18458" fmla="*/ 9880665 w 12194024"/>
              <a:gd name="connsiteY18458" fmla="*/ 1742114 h 2160250"/>
              <a:gd name="connsiteX18459" fmla="*/ 9898382 w 12194024"/>
              <a:gd name="connsiteY18459" fmla="*/ 1724304 h 2160250"/>
              <a:gd name="connsiteX18460" fmla="*/ 9914207 w 12194024"/>
              <a:gd name="connsiteY18460" fmla="*/ 1741514 h 2160250"/>
              <a:gd name="connsiteX18461" fmla="*/ 9897875 w 12194024"/>
              <a:gd name="connsiteY18461" fmla="*/ 1758400 h 2160250"/>
              <a:gd name="connsiteX18462" fmla="*/ 10007363 w 12194024"/>
              <a:gd name="connsiteY18462" fmla="*/ 1758400 h 2160250"/>
              <a:gd name="connsiteX18463" fmla="*/ 9989321 w 12194024"/>
              <a:gd name="connsiteY18463" fmla="*/ 1740776 h 2160250"/>
              <a:gd name="connsiteX18464" fmla="*/ 10006209 w 12194024"/>
              <a:gd name="connsiteY18464" fmla="*/ 1724304 h 2160250"/>
              <a:gd name="connsiteX18465" fmla="*/ 10022911 w 12194024"/>
              <a:gd name="connsiteY18465" fmla="*/ 1740683 h 2160250"/>
              <a:gd name="connsiteX18466" fmla="*/ 10007363 w 12194024"/>
              <a:gd name="connsiteY18466" fmla="*/ 1758400 h 2160250"/>
              <a:gd name="connsiteX18467" fmla="*/ 10223985 w 12194024"/>
              <a:gd name="connsiteY18467" fmla="*/ 1758400 h 2160250"/>
              <a:gd name="connsiteX18468" fmla="*/ 10206636 w 12194024"/>
              <a:gd name="connsiteY18468" fmla="*/ 1742206 h 2160250"/>
              <a:gd name="connsiteX18469" fmla="*/ 10224261 w 12194024"/>
              <a:gd name="connsiteY18469" fmla="*/ 1724304 h 2160250"/>
              <a:gd name="connsiteX18470" fmla="*/ 10240226 w 12194024"/>
              <a:gd name="connsiteY18470" fmla="*/ 1741422 h 2160250"/>
              <a:gd name="connsiteX18471" fmla="*/ 10223985 w 12194024"/>
              <a:gd name="connsiteY18471" fmla="*/ 1758400 h 2160250"/>
              <a:gd name="connsiteX18472" fmla="*/ 10441206 w 12194024"/>
              <a:gd name="connsiteY18472" fmla="*/ 1758400 h 2160250"/>
              <a:gd name="connsiteX18473" fmla="*/ 10423997 w 12194024"/>
              <a:gd name="connsiteY18473" fmla="*/ 1742114 h 2160250"/>
              <a:gd name="connsiteX18474" fmla="*/ 10441714 w 12194024"/>
              <a:gd name="connsiteY18474" fmla="*/ 1724304 h 2160250"/>
              <a:gd name="connsiteX18475" fmla="*/ 10457540 w 12194024"/>
              <a:gd name="connsiteY18475" fmla="*/ 1741514 h 2160250"/>
              <a:gd name="connsiteX18476" fmla="*/ 10441206 w 12194024"/>
              <a:gd name="connsiteY18476" fmla="*/ 1758400 h 2160250"/>
              <a:gd name="connsiteX18477" fmla="*/ 10549725 w 12194024"/>
              <a:gd name="connsiteY18477" fmla="*/ 1758400 h 2160250"/>
              <a:gd name="connsiteX18478" fmla="*/ 10532701 w 12194024"/>
              <a:gd name="connsiteY18478" fmla="*/ 1739761 h 2160250"/>
              <a:gd name="connsiteX18479" fmla="*/ 10550555 w 12194024"/>
              <a:gd name="connsiteY18479" fmla="*/ 1724304 h 2160250"/>
              <a:gd name="connsiteX18480" fmla="*/ 10566242 w 12194024"/>
              <a:gd name="connsiteY18480" fmla="*/ 1741698 h 2160250"/>
              <a:gd name="connsiteX18481" fmla="*/ 10549725 w 12194024"/>
              <a:gd name="connsiteY18481" fmla="*/ 1758400 h 2160250"/>
              <a:gd name="connsiteX18482" fmla="*/ 10767132 w 12194024"/>
              <a:gd name="connsiteY18482" fmla="*/ 1758400 h 2160250"/>
              <a:gd name="connsiteX18483" fmla="*/ 10749967 w 12194024"/>
              <a:gd name="connsiteY18483" fmla="*/ 1742067 h 2160250"/>
              <a:gd name="connsiteX18484" fmla="*/ 10767732 w 12194024"/>
              <a:gd name="connsiteY18484" fmla="*/ 1724304 h 2160250"/>
              <a:gd name="connsiteX18485" fmla="*/ 10783557 w 12194024"/>
              <a:gd name="connsiteY18485" fmla="*/ 1741560 h 2160250"/>
              <a:gd name="connsiteX18486" fmla="*/ 10767132 w 12194024"/>
              <a:gd name="connsiteY18486" fmla="*/ 1758400 h 2160250"/>
              <a:gd name="connsiteX18487" fmla="*/ 11201667 w 12194024"/>
              <a:gd name="connsiteY18487" fmla="*/ 1758400 h 2160250"/>
              <a:gd name="connsiteX18488" fmla="*/ 11184689 w 12194024"/>
              <a:gd name="connsiteY18488" fmla="*/ 1741883 h 2160250"/>
              <a:gd name="connsiteX18489" fmla="*/ 11202636 w 12194024"/>
              <a:gd name="connsiteY18489" fmla="*/ 1724350 h 2160250"/>
              <a:gd name="connsiteX18490" fmla="*/ 11218279 w 12194024"/>
              <a:gd name="connsiteY18490" fmla="*/ 1741791 h 2160250"/>
              <a:gd name="connsiteX18491" fmla="*/ 11201667 w 12194024"/>
              <a:gd name="connsiteY18491" fmla="*/ 1758400 h 2160250"/>
              <a:gd name="connsiteX18492" fmla="*/ 11311340 w 12194024"/>
              <a:gd name="connsiteY18492" fmla="*/ 1758400 h 2160250"/>
              <a:gd name="connsiteX18493" fmla="*/ 11293300 w 12194024"/>
              <a:gd name="connsiteY18493" fmla="*/ 1740776 h 2160250"/>
              <a:gd name="connsiteX18494" fmla="*/ 11310186 w 12194024"/>
              <a:gd name="connsiteY18494" fmla="*/ 1724304 h 2160250"/>
              <a:gd name="connsiteX18495" fmla="*/ 11326890 w 12194024"/>
              <a:gd name="connsiteY18495" fmla="*/ 1740683 h 2160250"/>
              <a:gd name="connsiteX18496" fmla="*/ 11311340 w 12194024"/>
              <a:gd name="connsiteY18496" fmla="*/ 1758400 h 2160250"/>
              <a:gd name="connsiteX18497" fmla="*/ 11419305 w 12194024"/>
              <a:gd name="connsiteY18497" fmla="*/ 1758400 h 2160250"/>
              <a:gd name="connsiteX18498" fmla="*/ 11401958 w 12194024"/>
              <a:gd name="connsiteY18498" fmla="*/ 1742206 h 2160250"/>
              <a:gd name="connsiteX18499" fmla="*/ 11419582 w 12194024"/>
              <a:gd name="connsiteY18499" fmla="*/ 1724304 h 2160250"/>
              <a:gd name="connsiteX18500" fmla="*/ 11435545 w 12194024"/>
              <a:gd name="connsiteY18500" fmla="*/ 1741422 h 2160250"/>
              <a:gd name="connsiteX18501" fmla="*/ 11419305 w 12194024"/>
              <a:gd name="connsiteY18501" fmla="*/ 1758400 h 2160250"/>
              <a:gd name="connsiteX18502" fmla="*/ 11635836 w 12194024"/>
              <a:gd name="connsiteY18502" fmla="*/ 1758400 h 2160250"/>
              <a:gd name="connsiteX18503" fmla="*/ 11619318 w 12194024"/>
              <a:gd name="connsiteY18503" fmla="*/ 1741422 h 2160250"/>
              <a:gd name="connsiteX18504" fmla="*/ 11637773 w 12194024"/>
              <a:gd name="connsiteY18504" fmla="*/ 1724396 h 2160250"/>
              <a:gd name="connsiteX18505" fmla="*/ 11652907 w 12194024"/>
              <a:gd name="connsiteY18505" fmla="*/ 1742252 h 2160250"/>
              <a:gd name="connsiteX18506" fmla="*/ 11635836 w 12194024"/>
              <a:gd name="connsiteY18506" fmla="*/ 1758400 h 2160250"/>
              <a:gd name="connsiteX18507" fmla="*/ 11744908 w 12194024"/>
              <a:gd name="connsiteY18507" fmla="*/ 1758400 h 2160250"/>
              <a:gd name="connsiteX18508" fmla="*/ 11728066 w 12194024"/>
              <a:gd name="connsiteY18508" fmla="*/ 1739622 h 2160250"/>
              <a:gd name="connsiteX18509" fmla="*/ 11746062 w 12194024"/>
              <a:gd name="connsiteY18509" fmla="*/ 1724350 h 2160250"/>
              <a:gd name="connsiteX18510" fmla="*/ 11761610 w 12194024"/>
              <a:gd name="connsiteY18510" fmla="*/ 1741883 h 2160250"/>
              <a:gd name="connsiteX18511" fmla="*/ 11744908 w 12194024"/>
              <a:gd name="connsiteY18511" fmla="*/ 1758400 h 2160250"/>
              <a:gd name="connsiteX18512" fmla="*/ 11962500 w 12194024"/>
              <a:gd name="connsiteY18512" fmla="*/ 1758400 h 2160250"/>
              <a:gd name="connsiteX18513" fmla="*/ 11945335 w 12194024"/>
              <a:gd name="connsiteY18513" fmla="*/ 1742067 h 2160250"/>
              <a:gd name="connsiteX18514" fmla="*/ 11963100 w 12194024"/>
              <a:gd name="connsiteY18514" fmla="*/ 1724304 h 2160250"/>
              <a:gd name="connsiteX18515" fmla="*/ 11978925 w 12194024"/>
              <a:gd name="connsiteY18515" fmla="*/ 1741560 h 2160250"/>
              <a:gd name="connsiteX18516" fmla="*/ 11962500 w 12194024"/>
              <a:gd name="connsiteY18516" fmla="*/ 1758400 h 2160250"/>
              <a:gd name="connsiteX18517" fmla="*/ 124154 w 12194024"/>
              <a:gd name="connsiteY18517" fmla="*/ 1758447 h 2160250"/>
              <a:gd name="connsiteX18518" fmla="*/ 106023 w 12194024"/>
              <a:gd name="connsiteY18518" fmla="*/ 1740868 h 2160250"/>
              <a:gd name="connsiteX18519" fmla="*/ 122863 w 12194024"/>
              <a:gd name="connsiteY18519" fmla="*/ 1724350 h 2160250"/>
              <a:gd name="connsiteX18520" fmla="*/ 139612 w 12194024"/>
              <a:gd name="connsiteY18520" fmla="*/ 1740683 h 2160250"/>
              <a:gd name="connsiteX18521" fmla="*/ 124154 w 12194024"/>
              <a:gd name="connsiteY18521" fmla="*/ 1758447 h 2160250"/>
              <a:gd name="connsiteX18522" fmla="*/ 993320 w 12194024"/>
              <a:gd name="connsiteY18522" fmla="*/ 1758447 h 2160250"/>
              <a:gd name="connsiteX18523" fmla="*/ 975418 w 12194024"/>
              <a:gd name="connsiteY18523" fmla="*/ 1742806 h 2160250"/>
              <a:gd name="connsiteX18524" fmla="*/ 990275 w 12194024"/>
              <a:gd name="connsiteY18524" fmla="*/ 1724442 h 2160250"/>
              <a:gd name="connsiteX18525" fmla="*/ 1008962 w 12194024"/>
              <a:gd name="connsiteY18525" fmla="*/ 1740868 h 2160250"/>
              <a:gd name="connsiteX18526" fmla="*/ 993320 w 12194024"/>
              <a:gd name="connsiteY18526" fmla="*/ 1758447 h 2160250"/>
              <a:gd name="connsiteX18527" fmla="*/ 1971281 w 12194024"/>
              <a:gd name="connsiteY18527" fmla="*/ 1758447 h 2160250"/>
              <a:gd name="connsiteX18528" fmla="*/ 1953379 w 12194024"/>
              <a:gd name="connsiteY18528" fmla="*/ 1740637 h 2160250"/>
              <a:gd name="connsiteX18529" fmla="*/ 1970451 w 12194024"/>
              <a:gd name="connsiteY18529" fmla="*/ 1724350 h 2160250"/>
              <a:gd name="connsiteX18530" fmla="*/ 1986969 w 12194024"/>
              <a:gd name="connsiteY18530" fmla="*/ 1740868 h 2160250"/>
              <a:gd name="connsiteX18531" fmla="*/ 1971281 w 12194024"/>
              <a:gd name="connsiteY18531" fmla="*/ 1758447 h 2160250"/>
              <a:gd name="connsiteX18532" fmla="*/ 2297252 w 12194024"/>
              <a:gd name="connsiteY18532" fmla="*/ 1758447 h 2160250"/>
              <a:gd name="connsiteX18533" fmla="*/ 2279351 w 12194024"/>
              <a:gd name="connsiteY18533" fmla="*/ 1740637 h 2160250"/>
              <a:gd name="connsiteX18534" fmla="*/ 2296422 w 12194024"/>
              <a:gd name="connsiteY18534" fmla="*/ 1724350 h 2160250"/>
              <a:gd name="connsiteX18535" fmla="*/ 2312940 w 12194024"/>
              <a:gd name="connsiteY18535" fmla="*/ 1740868 h 2160250"/>
              <a:gd name="connsiteX18536" fmla="*/ 2297252 w 12194024"/>
              <a:gd name="connsiteY18536" fmla="*/ 1758447 h 2160250"/>
              <a:gd name="connsiteX18537" fmla="*/ 2514567 w 12194024"/>
              <a:gd name="connsiteY18537" fmla="*/ 1758447 h 2160250"/>
              <a:gd name="connsiteX18538" fmla="*/ 2496665 w 12194024"/>
              <a:gd name="connsiteY18538" fmla="*/ 1740637 h 2160250"/>
              <a:gd name="connsiteX18539" fmla="*/ 2513737 w 12194024"/>
              <a:gd name="connsiteY18539" fmla="*/ 1724350 h 2160250"/>
              <a:gd name="connsiteX18540" fmla="*/ 2530254 w 12194024"/>
              <a:gd name="connsiteY18540" fmla="*/ 1740868 h 2160250"/>
              <a:gd name="connsiteX18541" fmla="*/ 2514567 w 12194024"/>
              <a:gd name="connsiteY18541" fmla="*/ 1758447 h 2160250"/>
              <a:gd name="connsiteX18542" fmla="*/ 3492620 w 12194024"/>
              <a:gd name="connsiteY18542" fmla="*/ 1758447 h 2160250"/>
              <a:gd name="connsiteX18543" fmla="*/ 3474718 w 12194024"/>
              <a:gd name="connsiteY18543" fmla="*/ 1742806 h 2160250"/>
              <a:gd name="connsiteX18544" fmla="*/ 3489576 w 12194024"/>
              <a:gd name="connsiteY18544" fmla="*/ 1724442 h 2160250"/>
              <a:gd name="connsiteX18545" fmla="*/ 3508260 w 12194024"/>
              <a:gd name="connsiteY18545" fmla="*/ 1740868 h 2160250"/>
              <a:gd name="connsiteX18546" fmla="*/ 3492620 w 12194024"/>
              <a:gd name="connsiteY18546" fmla="*/ 1758447 h 2160250"/>
              <a:gd name="connsiteX18547" fmla="*/ 3600908 w 12194024"/>
              <a:gd name="connsiteY18547" fmla="*/ 1758447 h 2160250"/>
              <a:gd name="connsiteX18548" fmla="*/ 3583374 w 12194024"/>
              <a:gd name="connsiteY18548" fmla="*/ 1742436 h 2160250"/>
              <a:gd name="connsiteX18549" fmla="*/ 3598602 w 12194024"/>
              <a:gd name="connsiteY18549" fmla="*/ 1724442 h 2160250"/>
              <a:gd name="connsiteX18550" fmla="*/ 3616918 w 12194024"/>
              <a:gd name="connsiteY18550" fmla="*/ 1741237 h 2160250"/>
              <a:gd name="connsiteX18551" fmla="*/ 3600908 w 12194024"/>
              <a:gd name="connsiteY18551" fmla="*/ 1758447 h 2160250"/>
              <a:gd name="connsiteX18552" fmla="*/ 4252943 w 12194024"/>
              <a:gd name="connsiteY18552" fmla="*/ 1758447 h 2160250"/>
              <a:gd name="connsiteX18553" fmla="*/ 4235410 w 12194024"/>
              <a:gd name="connsiteY18553" fmla="*/ 1742436 h 2160250"/>
              <a:gd name="connsiteX18554" fmla="*/ 4250637 w 12194024"/>
              <a:gd name="connsiteY18554" fmla="*/ 1724442 h 2160250"/>
              <a:gd name="connsiteX18555" fmla="*/ 4268953 w 12194024"/>
              <a:gd name="connsiteY18555" fmla="*/ 1741237 h 2160250"/>
              <a:gd name="connsiteX18556" fmla="*/ 4252943 w 12194024"/>
              <a:gd name="connsiteY18556" fmla="*/ 1758447 h 2160250"/>
              <a:gd name="connsiteX18557" fmla="*/ 5774467 w 12194024"/>
              <a:gd name="connsiteY18557" fmla="*/ 1758447 h 2160250"/>
              <a:gd name="connsiteX18558" fmla="*/ 5756703 w 12194024"/>
              <a:gd name="connsiteY18558" fmla="*/ 1742668 h 2160250"/>
              <a:gd name="connsiteX18559" fmla="*/ 5773867 w 12194024"/>
              <a:gd name="connsiteY18559" fmla="*/ 1724350 h 2160250"/>
              <a:gd name="connsiteX18560" fmla="*/ 5790292 w 12194024"/>
              <a:gd name="connsiteY18560" fmla="*/ 1741006 h 2160250"/>
              <a:gd name="connsiteX18561" fmla="*/ 5774467 w 12194024"/>
              <a:gd name="connsiteY18561" fmla="*/ 1758447 h 2160250"/>
              <a:gd name="connsiteX18562" fmla="*/ 5991920 w 12194024"/>
              <a:gd name="connsiteY18562" fmla="*/ 1758447 h 2160250"/>
              <a:gd name="connsiteX18563" fmla="*/ 5974018 w 12194024"/>
              <a:gd name="connsiteY18563" fmla="*/ 1740637 h 2160250"/>
              <a:gd name="connsiteX18564" fmla="*/ 5991089 w 12194024"/>
              <a:gd name="connsiteY18564" fmla="*/ 1724350 h 2160250"/>
              <a:gd name="connsiteX18565" fmla="*/ 6007606 w 12194024"/>
              <a:gd name="connsiteY18565" fmla="*/ 1740868 h 2160250"/>
              <a:gd name="connsiteX18566" fmla="*/ 5991920 w 12194024"/>
              <a:gd name="connsiteY18566" fmla="*/ 1758447 h 2160250"/>
              <a:gd name="connsiteX18567" fmla="*/ 6099746 w 12194024"/>
              <a:gd name="connsiteY18567" fmla="*/ 1758447 h 2160250"/>
              <a:gd name="connsiteX18568" fmla="*/ 6097286 w 12194024"/>
              <a:gd name="connsiteY18568" fmla="*/ 1757313 h 2160250"/>
              <a:gd name="connsiteX18569" fmla="*/ 6095196 w 12194024"/>
              <a:gd name="connsiteY18569" fmla="*/ 1758309 h 2160250"/>
              <a:gd name="connsiteX18570" fmla="*/ 6080109 w 12194024"/>
              <a:gd name="connsiteY18570" fmla="*/ 1741652 h 2160250"/>
              <a:gd name="connsiteX18571" fmla="*/ 6094412 w 12194024"/>
              <a:gd name="connsiteY18571" fmla="*/ 1724304 h 2160250"/>
              <a:gd name="connsiteX18572" fmla="*/ 6097008 w 12194024"/>
              <a:gd name="connsiteY18572" fmla="*/ 1725382 h 2160250"/>
              <a:gd name="connsiteX18573" fmla="*/ 6099653 w 12194024"/>
              <a:gd name="connsiteY18573" fmla="*/ 1724304 h 2160250"/>
              <a:gd name="connsiteX18574" fmla="*/ 6114049 w 12194024"/>
              <a:gd name="connsiteY18574" fmla="*/ 1741237 h 2160250"/>
              <a:gd name="connsiteX18575" fmla="*/ 6099746 w 12194024"/>
              <a:gd name="connsiteY18575" fmla="*/ 1758447 h 2160250"/>
              <a:gd name="connsiteX18576" fmla="*/ 6204130 w 12194024"/>
              <a:gd name="connsiteY18576" fmla="*/ 1758447 h 2160250"/>
              <a:gd name="connsiteX18577" fmla="*/ 6185998 w 12194024"/>
              <a:gd name="connsiteY18577" fmla="*/ 1740868 h 2160250"/>
              <a:gd name="connsiteX18578" fmla="*/ 6202839 w 12194024"/>
              <a:gd name="connsiteY18578" fmla="*/ 1724350 h 2160250"/>
              <a:gd name="connsiteX18579" fmla="*/ 6219587 w 12194024"/>
              <a:gd name="connsiteY18579" fmla="*/ 1740683 h 2160250"/>
              <a:gd name="connsiteX18580" fmla="*/ 6204130 w 12194024"/>
              <a:gd name="connsiteY18580" fmla="*/ 1758447 h 2160250"/>
              <a:gd name="connsiteX18581" fmla="*/ 7073296 w 12194024"/>
              <a:gd name="connsiteY18581" fmla="*/ 1758447 h 2160250"/>
              <a:gd name="connsiteX18582" fmla="*/ 7055394 w 12194024"/>
              <a:gd name="connsiteY18582" fmla="*/ 1742806 h 2160250"/>
              <a:gd name="connsiteX18583" fmla="*/ 7070251 w 12194024"/>
              <a:gd name="connsiteY18583" fmla="*/ 1724442 h 2160250"/>
              <a:gd name="connsiteX18584" fmla="*/ 7088937 w 12194024"/>
              <a:gd name="connsiteY18584" fmla="*/ 1740868 h 2160250"/>
              <a:gd name="connsiteX18585" fmla="*/ 7073296 w 12194024"/>
              <a:gd name="connsiteY18585" fmla="*/ 1758447 h 2160250"/>
              <a:gd name="connsiteX18586" fmla="*/ 8051256 w 12194024"/>
              <a:gd name="connsiteY18586" fmla="*/ 1758447 h 2160250"/>
              <a:gd name="connsiteX18587" fmla="*/ 8033354 w 12194024"/>
              <a:gd name="connsiteY18587" fmla="*/ 1740637 h 2160250"/>
              <a:gd name="connsiteX18588" fmla="*/ 8050426 w 12194024"/>
              <a:gd name="connsiteY18588" fmla="*/ 1724350 h 2160250"/>
              <a:gd name="connsiteX18589" fmla="*/ 8066943 w 12194024"/>
              <a:gd name="connsiteY18589" fmla="*/ 1740868 h 2160250"/>
              <a:gd name="connsiteX18590" fmla="*/ 8051256 w 12194024"/>
              <a:gd name="connsiteY18590" fmla="*/ 1758447 h 2160250"/>
              <a:gd name="connsiteX18591" fmla="*/ 8377228 w 12194024"/>
              <a:gd name="connsiteY18591" fmla="*/ 1758447 h 2160250"/>
              <a:gd name="connsiteX18592" fmla="*/ 8359326 w 12194024"/>
              <a:gd name="connsiteY18592" fmla="*/ 1740637 h 2160250"/>
              <a:gd name="connsiteX18593" fmla="*/ 8376397 w 12194024"/>
              <a:gd name="connsiteY18593" fmla="*/ 1724350 h 2160250"/>
              <a:gd name="connsiteX18594" fmla="*/ 8392915 w 12194024"/>
              <a:gd name="connsiteY18594" fmla="*/ 1740868 h 2160250"/>
              <a:gd name="connsiteX18595" fmla="*/ 8377228 w 12194024"/>
              <a:gd name="connsiteY18595" fmla="*/ 1758447 h 2160250"/>
              <a:gd name="connsiteX18596" fmla="*/ 8594542 w 12194024"/>
              <a:gd name="connsiteY18596" fmla="*/ 1758447 h 2160250"/>
              <a:gd name="connsiteX18597" fmla="*/ 8576641 w 12194024"/>
              <a:gd name="connsiteY18597" fmla="*/ 1740637 h 2160250"/>
              <a:gd name="connsiteX18598" fmla="*/ 8593711 w 12194024"/>
              <a:gd name="connsiteY18598" fmla="*/ 1724350 h 2160250"/>
              <a:gd name="connsiteX18599" fmla="*/ 8610229 w 12194024"/>
              <a:gd name="connsiteY18599" fmla="*/ 1740868 h 2160250"/>
              <a:gd name="connsiteX18600" fmla="*/ 8594542 w 12194024"/>
              <a:gd name="connsiteY18600" fmla="*/ 1758447 h 2160250"/>
              <a:gd name="connsiteX18601" fmla="*/ 9572595 w 12194024"/>
              <a:gd name="connsiteY18601" fmla="*/ 1758447 h 2160250"/>
              <a:gd name="connsiteX18602" fmla="*/ 9554694 w 12194024"/>
              <a:gd name="connsiteY18602" fmla="*/ 1742806 h 2160250"/>
              <a:gd name="connsiteX18603" fmla="*/ 9569550 w 12194024"/>
              <a:gd name="connsiteY18603" fmla="*/ 1724442 h 2160250"/>
              <a:gd name="connsiteX18604" fmla="*/ 9588236 w 12194024"/>
              <a:gd name="connsiteY18604" fmla="*/ 1740868 h 2160250"/>
              <a:gd name="connsiteX18605" fmla="*/ 9572595 w 12194024"/>
              <a:gd name="connsiteY18605" fmla="*/ 1758447 h 2160250"/>
              <a:gd name="connsiteX18606" fmla="*/ 9680883 w 12194024"/>
              <a:gd name="connsiteY18606" fmla="*/ 1758447 h 2160250"/>
              <a:gd name="connsiteX18607" fmla="*/ 9663350 w 12194024"/>
              <a:gd name="connsiteY18607" fmla="*/ 1742436 h 2160250"/>
              <a:gd name="connsiteX18608" fmla="*/ 9678576 w 12194024"/>
              <a:gd name="connsiteY18608" fmla="*/ 1724442 h 2160250"/>
              <a:gd name="connsiteX18609" fmla="*/ 9696893 w 12194024"/>
              <a:gd name="connsiteY18609" fmla="*/ 1741237 h 2160250"/>
              <a:gd name="connsiteX18610" fmla="*/ 9680883 w 12194024"/>
              <a:gd name="connsiteY18610" fmla="*/ 1758447 h 2160250"/>
              <a:gd name="connsiteX18611" fmla="*/ 10332918 w 12194024"/>
              <a:gd name="connsiteY18611" fmla="*/ 1758447 h 2160250"/>
              <a:gd name="connsiteX18612" fmla="*/ 10315386 w 12194024"/>
              <a:gd name="connsiteY18612" fmla="*/ 1742436 h 2160250"/>
              <a:gd name="connsiteX18613" fmla="*/ 10330611 w 12194024"/>
              <a:gd name="connsiteY18613" fmla="*/ 1724442 h 2160250"/>
              <a:gd name="connsiteX18614" fmla="*/ 10348928 w 12194024"/>
              <a:gd name="connsiteY18614" fmla="*/ 1741237 h 2160250"/>
              <a:gd name="connsiteX18615" fmla="*/ 10332918 w 12194024"/>
              <a:gd name="connsiteY18615" fmla="*/ 1758447 h 2160250"/>
              <a:gd name="connsiteX18616" fmla="*/ 11854442 w 12194024"/>
              <a:gd name="connsiteY18616" fmla="*/ 1758447 h 2160250"/>
              <a:gd name="connsiteX18617" fmla="*/ 11836678 w 12194024"/>
              <a:gd name="connsiteY18617" fmla="*/ 1742668 h 2160250"/>
              <a:gd name="connsiteX18618" fmla="*/ 11853843 w 12194024"/>
              <a:gd name="connsiteY18618" fmla="*/ 1724350 h 2160250"/>
              <a:gd name="connsiteX18619" fmla="*/ 11870267 w 12194024"/>
              <a:gd name="connsiteY18619" fmla="*/ 1741006 h 2160250"/>
              <a:gd name="connsiteX18620" fmla="*/ 11854442 w 12194024"/>
              <a:gd name="connsiteY18620" fmla="*/ 1758447 h 2160250"/>
              <a:gd name="connsiteX18621" fmla="*/ 12071894 w 12194024"/>
              <a:gd name="connsiteY18621" fmla="*/ 1758447 h 2160250"/>
              <a:gd name="connsiteX18622" fmla="*/ 12053992 w 12194024"/>
              <a:gd name="connsiteY18622" fmla="*/ 1740637 h 2160250"/>
              <a:gd name="connsiteX18623" fmla="*/ 12071064 w 12194024"/>
              <a:gd name="connsiteY18623" fmla="*/ 1724350 h 2160250"/>
              <a:gd name="connsiteX18624" fmla="*/ 12087582 w 12194024"/>
              <a:gd name="connsiteY18624" fmla="*/ 1740868 h 2160250"/>
              <a:gd name="connsiteX18625" fmla="*/ 12071894 w 12194024"/>
              <a:gd name="connsiteY18625" fmla="*/ 1758447 h 2160250"/>
              <a:gd name="connsiteX18626" fmla="*/ 12179720 w 12194024"/>
              <a:gd name="connsiteY18626" fmla="*/ 1758447 h 2160250"/>
              <a:gd name="connsiteX18627" fmla="*/ 12162650 w 12194024"/>
              <a:gd name="connsiteY18627" fmla="*/ 1740268 h 2160250"/>
              <a:gd name="connsiteX18628" fmla="*/ 12179628 w 12194024"/>
              <a:gd name="connsiteY18628" fmla="*/ 1724304 h 2160250"/>
              <a:gd name="connsiteX18629" fmla="*/ 12194024 w 12194024"/>
              <a:gd name="connsiteY18629" fmla="*/ 1741237 h 2160250"/>
              <a:gd name="connsiteX18630" fmla="*/ 12179720 w 12194024"/>
              <a:gd name="connsiteY18630" fmla="*/ 1758447 h 2160250"/>
              <a:gd name="connsiteX18631" fmla="*/ 505401 w 12194024"/>
              <a:gd name="connsiteY18631" fmla="*/ 1812568 h 2160250"/>
              <a:gd name="connsiteX18632" fmla="*/ 486254 w 12194024"/>
              <a:gd name="connsiteY18632" fmla="*/ 1796973 h 2160250"/>
              <a:gd name="connsiteX18633" fmla="*/ 502448 w 12194024"/>
              <a:gd name="connsiteY18633" fmla="*/ 1778056 h 2160250"/>
              <a:gd name="connsiteX18634" fmla="*/ 520812 w 12194024"/>
              <a:gd name="connsiteY18634" fmla="*/ 1795081 h 2160250"/>
              <a:gd name="connsiteX18635" fmla="*/ 505401 w 12194024"/>
              <a:gd name="connsiteY18635" fmla="*/ 1812568 h 2160250"/>
              <a:gd name="connsiteX18636" fmla="*/ 2570118 w 12194024"/>
              <a:gd name="connsiteY18636" fmla="*/ 1812568 h 2160250"/>
              <a:gd name="connsiteX18637" fmla="*/ 2550924 w 12194024"/>
              <a:gd name="connsiteY18637" fmla="*/ 1797019 h 2160250"/>
              <a:gd name="connsiteX18638" fmla="*/ 2567072 w 12194024"/>
              <a:gd name="connsiteY18638" fmla="*/ 1778056 h 2160250"/>
              <a:gd name="connsiteX18639" fmla="*/ 2585483 w 12194024"/>
              <a:gd name="connsiteY18639" fmla="*/ 1795081 h 2160250"/>
              <a:gd name="connsiteX18640" fmla="*/ 2570118 w 12194024"/>
              <a:gd name="connsiteY18640" fmla="*/ 1812568 h 2160250"/>
              <a:gd name="connsiteX18641" fmla="*/ 3765393 w 12194024"/>
              <a:gd name="connsiteY18641" fmla="*/ 1812568 h 2160250"/>
              <a:gd name="connsiteX18642" fmla="*/ 3746246 w 12194024"/>
              <a:gd name="connsiteY18642" fmla="*/ 1796973 h 2160250"/>
              <a:gd name="connsiteX18643" fmla="*/ 3762440 w 12194024"/>
              <a:gd name="connsiteY18643" fmla="*/ 1778056 h 2160250"/>
              <a:gd name="connsiteX18644" fmla="*/ 3780804 w 12194024"/>
              <a:gd name="connsiteY18644" fmla="*/ 1795081 h 2160250"/>
              <a:gd name="connsiteX18645" fmla="*/ 3765393 w 12194024"/>
              <a:gd name="connsiteY18645" fmla="*/ 1812568 h 2160250"/>
              <a:gd name="connsiteX18646" fmla="*/ 5395436 w 12194024"/>
              <a:gd name="connsiteY18646" fmla="*/ 1812568 h 2160250"/>
              <a:gd name="connsiteX18647" fmla="*/ 5376242 w 12194024"/>
              <a:gd name="connsiteY18647" fmla="*/ 1797019 h 2160250"/>
              <a:gd name="connsiteX18648" fmla="*/ 5392390 w 12194024"/>
              <a:gd name="connsiteY18648" fmla="*/ 1778056 h 2160250"/>
              <a:gd name="connsiteX18649" fmla="*/ 5410800 w 12194024"/>
              <a:gd name="connsiteY18649" fmla="*/ 1795081 h 2160250"/>
              <a:gd name="connsiteX18650" fmla="*/ 5395436 w 12194024"/>
              <a:gd name="connsiteY18650" fmla="*/ 1812568 h 2160250"/>
              <a:gd name="connsiteX18651" fmla="*/ 6585376 w 12194024"/>
              <a:gd name="connsiteY18651" fmla="*/ 1812568 h 2160250"/>
              <a:gd name="connsiteX18652" fmla="*/ 6566228 w 12194024"/>
              <a:gd name="connsiteY18652" fmla="*/ 1796973 h 2160250"/>
              <a:gd name="connsiteX18653" fmla="*/ 6582423 w 12194024"/>
              <a:gd name="connsiteY18653" fmla="*/ 1778056 h 2160250"/>
              <a:gd name="connsiteX18654" fmla="*/ 6600787 w 12194024"/>
              <a:gd name="connsiteY18654" fmla="*/ 1795081 h 2160250"/>
              <a:gd name="connsiteX18655" fmla="*/ 6585376 w 12194024"/>
              <a:gd name="connsiteY18655" fmla="*/ 1812568 h 2160250"/>
              <a:gd name="connsiteX18656" fmla="*/ 8650094 w 12194024"/>
              <a:gd name="connsiteY18656" fmla="*/ 1812568 h 2160250"/>
              <a:gd name="connsiteX18657" fmla="*/ 8630899 w 12194024"/>
              <a:gd name="connsiteY18657" fmla="*/ 1797019 h 2160250"/>
              <a:gd name="connsiteX18658" fmla="*/ 8647048 w 12194024"/>
              <a:gd name="connsiteY18658" fmla="*/ 1778056 h 2160250"/>
              <a:gd name="connsiteX18659" fmla="*/ 8665458 w 12194024"/>
              <a:gd name="connsiteY18659" fmla="*/ 1795081 h 2160250"/>
              <a:gd name="connsiteX18660" fmla="*/ 8650094 w 12194024"/>
              <a:gd name="connsiteY18660" fmla="*/ 1812568 h 2160250"/>
              <a:gd name="connsiteX18661" fmla="*/ 9845368 w 12194024"/>
              <a:gd name="connsiteY18661" fmla="*/ 1812568 h 2160250"/>
              <a:gd name="connsiteX18662" fmla="*/ 9826221 w 12194024"/>
              <a:gd name="connsiteY18662" fmla="*/ 1796973 h 2160250"/>
              <a:gd name="connsiteX18663" fmla="*/ 9842415 w 12194024"/>
              <a:gd name="connsiteY18663" fmla="*/ 1778056 h 2160250"/>
              <a:gd name="connsiteX18664" fmla="*/ 9860779 w 12194024"/>
              <a:gd name="connsiteY18664" fmla="*/ 1795081 h 2160250"/>
              <a:gd name="connsiteX18665" fmla="*/ 9845368 w 12194024"/>
              <a:gd name="connsiteY18665" fmla="*/ 1812568 h 2160250"/>
              <a:gd name="connsiteX18666" fmla="*/ 11475411 w 12194024"/>
              <a:gd name="connsiteY18666" fmla="*/ 1812568 h 2160250"/>
              <a:gd name="connsiteX18667" fmla="*/ 11456216 w 12194024"/>
              <a:gd name="connsiteY18667" fmla="*/ 1797019 h 2160250"/>
              <a:gd name="connsiteX18668" fmla="*/ 11472365 w 12194024"/>
              <a:gd name="connsiteY18668" fmla="*/ 1778056 h 2160250"/>
              <a:gd name="connsiteX18669" fmla="*/ 11490775 w 12194024"/>
              <a:gd name="connsiteY18669" fmla="*/ 1795081 h 2160250"/>
              <a:gd name="connsiteX18670" fmla="*/ 11475411 w 12194024"/>
              <a:gd name="connsiteY18670" fmla="*/ 1812568 h 2160250"/>
              <a:gd name="connsiteX18671" fmla="*/ 69158 w 12194024"/>
              <a:gd name="connsiteY18671" fmla="*/ 1812614 h 2160250"/>
              <a:gd name="connsiteX18672" fmla="*/ 51533 w 12194024"/>
              <a:gd name="connsiteY18672" fmla="*/ 1795404 h 2160250"/>
              <a:gd name="connsiteX18673" fmla="*/ 67220 w 12194024"/>
              <a:gd name="connsiteY18673" fmla="*/ 1778102 h 2160250"/>
              <a:gd name="connsiteX18674" fmla="*/ 86136 w 12194024"/>
              <a:gd name="connsiteY18674" fmla="*/ 1794527 h 2160250"/>
              <a:gd name="connsiteX18675" fmla="*/ 69158 w 12194024"/>
              <a:gd name="connsiteY18675" fmla="*/ 1812614 h 2160250"/>
              <a:gd name="connsiteX18676" fmla="*/ 286242 w 12194024"/>
              <a:gd name="connsiteY18676" fmla="*/ 1812614 h 2160250"/>
              <a:gd name="connsiteX18677" fmla="*/ 268939 w 12194024"/>
              <a:gd name="connsiteY18677" fmla="*/ 1797296 h 2160250"/>
              <a:gd name="connsiteX18678" fmla="*/ 284811 w 12194024"/>
              <a:gd name="connsiteY18678" fmla="*/ 1778056 h 2160250"/>
              <a:gd name="connsiteX18679" fmla="*/ 303451 w 12194024"/>
              <a:gd name="connsiteY18679" fmla="*/ 1794804 h 2160250"/>
              <a:gd name="connsiteX18680" fmla="*/ 286242 w 12194024"/>
              <a:gd name="connsiteY18680" fmla="*/ 1812614 h 2160250"/>
              <a:gd name="connsiteX18681" fmla="*/ 829250 w 12194024"/>
              <a:gd name="connsiteY18681" fmla="*/ 1812614 h 2160250"/>
              <a:gd name="connsiteX18682" fmla="*/ 812272 w 12194024"/>
              <a:gd name="connsiteY18682" fmla="*/ 1794804 h 2160250"/>
              <a:gd name="connsiteX18683" fmla="*/ 828512 w 12194024"/>
              <a:gd name="connsiteY18683" fmla="*/ 1778056 h 2160250"/>
              <a:gd name="connsiteX18684" fmla="*/ 846829 w 12194024"/>
              <a:gd name="connsiteY18684" fmla="*/ 1795127 h 2160250"/>
              <a:gd name="connsiteX18685" fmla="*/ 829250 w 12194024"/>
              <a:gd name="connsiteY18685" fmla="*/ 1812614 h 2160250"/>
              <a:gd name="connsiteX18686" fmla="*/ 1047119 w 12194024"/>
              <a:gd name="connsiteY18686" fmla="*/ 1812614 h 2160250"/>
              <a:gd name="connsiteX18687" fmla="*/ 1029493 w 12194024"/>
              <a:gd name="connsiteY18687" fmla="*/ 1795404 h 2160250"/>
              <a:gd name="connsiteX18688" fmla="*/ 1045181 w 12194024"/>
              <a:gd name="connsiteY18688" fmla="*/ 1778102 h 2160250"/>
              <a:gd name="connsiteX18689" fmla="*/ 1064097 w 12194024"/>
              <a:gd name="connsiteY18689" fmla="*/ 1794527 h 2160250"/>
              <a:gd name="connsiteX18690" fmla="*/ 1047119 w 12194024"/>
              <a:gd name="connsiteY18690" fmla="*/ 1812614 h 2160250"/>
              <a:gd name="connsiteX18691" fmla="*/ 1916145 w 12194024"/>
              <a:gd name="connsiteY18691" fmla="*/ 1812614 h 2160250"/>
              <a:gd name="connsiteX18692" fmla="*/ 1898935 w 12194024"/>
              <a:gd name="connsiteY18692" fmla="*/ 1797203 h 2160250"/>
              <a:gd name="connsiteX18693" fmla="*/ 1914900 w 12194024"/>
              <a:gd name="connsiteY18693" fmla="*/ 1778056 h 2160250"/>
              <a:gd name="connsiteX18694" fmla="*/ 1933446 w 12194024"/>
              <a:gd name="connsiteY18694" fmla="*/ 1794896 h 2160250"/>
              <a:gd name="connsiteX18695" fmla="*/ 1916145 w 12194024"/>
              <a:gd name="connsiteY18695" fmla="*/ 1812614 h 2160250"/>
              <a:gd name="connsiteX18696" fmla="*/ 2784802 w 12194024"/>
              <a:gd name="connsiteY18696" fmla="*/ 1812614 h 2160250"/>
              <a:gd name="connsiteX18697" fmla="*/ 2768286 w 12194024"/>
              <a:gd name="connsiteY18697" fmla="*/ 1794389 h 2160250"/>
              <a:gd name="connsiteX18698" fmla="*/ 2784941 w 12194024"/>
              <a:gd name="connsiteY18698" fmla="*/ 1778056 h 2160250"/>
              <a:gd name="connsiteX18699" fmla="*/ 2802843 w 12194024"/>
              <a:gd name="connsiteY18699" fmla="*/ 1795543 h 2160250"/>
              <a:gd name="connsiteX18700" fmla="*/ 2784802 w 12194024"/>
              <a:gd name="connsiteY18700" fmla="*/ 1812614 h 2160250"/>
              <a:gd name="connsiteX18701" fmla="*/ 2894660 w 12194024"/>
              <a:gd name="connsiteY18701" fmla="*/ 1812614 h 2160250"/>
              <a:gd name="connsiteX18702" fmla="*/ 2876850 w 12194024"/>
              <a:gd name="connsiteY18702" fmla="*/ 1795635 h 2160250"/>
              <a:gd name="connsiteX18703" fmla="*/ 2894429 w 12194024"/>
              <a:gd name="connsiteY18703" fmla="*/ 1778102 h 2160250"/>
              <a:gd name="connsiteX18704" fmla="*/ 2911408 w 12194024"/>
              <a:gd name="connsiteY18704" fmla="*/ 1794343 h 2160250"/>
              <a:gd name="connsiteX18705" fmla="*/ 2894660 w 12194024"/>
              <a:gd name="connsiteY18705" fmla="*/ 1812614 h 2160250"/>
              <a:gd name="connsiteX18706" fmla="*/ 3654567 w 12194024"/>
              <a:gd name="connsiteY18706" fmla="*/ 1812614 h 2160250"/>
              <a:gd name="connsiteX18707" fmla="*/ 3637589 w 12194024"/>
              <a:gd name="connsiteY18707" fmla="*/ 1794804 h 2160250"/>
              <a:gd name="connsiteX18708" fmla="*/ 3653829 w 12194024"/>
              <a:gd name="connsiteY18708" fmla="*/ 1778056 h 2160250"/>
              <a:gd name="connsiteX18709" fmla="*/ 3672147 w 12194024"/>
              <a:gd name="connsiteY18709" fmla="*/ 1795127 h 2160250"/>
              <a:gd name="connsiteX18710" fmla="*/ 3654567 w 12194024"/>
              <a:gd name="connsiteY18710" fmla="*/ 1812614 h 2160250"/>
              <a:gd name="connsiteX18711" fmla="*/ 3871882 w 12194024"/>
              <a:gd name="connsiteY18711" fmla="*/ 1812614 h 2160250"/>
              <a:gd name="connsiteX18712" fmla="*/ 3854903 w 12194024"/>
              <a:gd name="connsiteY18712" fmla="*/ 1794804 h 2160250"/>
              <a:gd name="connsiteX18713" fmla="*/ 3871144 w 12194024"/>
              <a:gd name="connsiteY18713" fmla="*/ 1778056 h 2160250"/>
              <a:gd name="connsiteX18714" fmla="*/ 3889461 w 12194024"/>
              <a:gd name="connsiteY18714" fmla="*/ 1795127 h 2160250"/>
              <a:gd name="connsiteX18715" fmla="*/ 3871882 w 12194024"/>
              <a:gd name="connsiteY18715" fmla="*/ 1812614 h 2160250"/>
              <a:gd name="connsiteX18716" fmla="*/ 4524656 w 12194024"/>
              <a:gd name="connsiteY18716" fmla="*/ 1812614 h 2160250"/>
              <a:gd name="connsiteX18717" fmla="*/ 4506846 w 12194024"/>
              <a:gd name="connsiteY18717" fmla="*/ 1795635 h 2160250"/>
              <a:gd name="connsiteX18718" fmla="*/ 4524425 w 12194024"/>
              <a:gd name="connsiteY18718" fmla="*/ 1778102 h 2160250"/>
              <a:gd name="connsiteX18719" fmla="*/ 4541404 w 12194024"/>
              <a:gd name="connsiteY18719" fmla="*/ 1794343 h 2160250"/>
              <a:gd name="connsiteX18720" fmla="*/ 4524656 w 12194024"/>
              <a:gd name="connsiteY18720" fmla="*/ 1812614 h 2160250"/>
              <a:gd name="connsiteX18721" fmla="*/ 4741139 w 12194024"/>
              <a:gd name="connsiteY18721" fmla="*/ 1812614 h 2160250"/>
              <a:gd name="connsiteX18722" fmla="*/ 4724252 w 12194024"/>
              <a:gd name="connsiteY18722" fmla="*/ 1796788 h 2160250"/>
              <a:gd name="connsiteX18723" fmla="*/ 4740632 w 12194024"/>
              <a:gd name="connsiteY18723" fmla="*/ 1778056 h 2160250"/>
              <a:gd name="connsiteX18724" fmla="*/ 4758857 w 12194024"/>
              <a:gd name="connsiteY18724" fmla="*/ 1795266 h 2160250"/>
              <a:gd name="connsiteX18725" fmla="*/ 4741139 w 12194024"/>
              <a:gd name="connsiteY18725" fmla="*/ 1812614 h 2160250"/>
              <a:gd name="connsiteX18726" fmla="*/ 4850488 w 12194024"/>
              <a:gd name="connsiteY18726" fmla="*/ 1812614 h 2160250"/>
              <a:gd name="connsiteX18727" fmla="*/ 4832864 w 12194024"/>
              <a:gd name="connsiteY18727" fmla="*/ 1795404 h 2160250"/>
              <a:gd name="connsiteX18728" fmla="*/ 4848551 w 12194024"/>
              <a:gd name="connsiteY18728" fmla="*/ 1778102 h 2160250"/>
              <a:gd name="connsiteX18729" fmla="*/ 4867422 w 12194024"/>
              <a:gd name="connsiteY18729" fmla="*/ 1794527 h 2160250"/>
              <a:gd name="connsiteX18730" fmla="*/ 4850488 w 12194024"/>
              <a:gd name="connsiteY18730" fmla="*/ 1812614 h 2160250"/>
              <a:gd name="connsiteX18731" fmla="*/ 4959146 w 12194024"/>
              <a:gd name="connsiteY18731" fmla="*/ 1812614 h 2160250"/>
              <a:gd name="connsiteX18732" fmla="*/ 4941521 w 12194024"/>
              <a:gd name="connsiteY18732" fmla="*/ 1795404 h 2160250"/>
              <a:gd name="connsiteX18733" fmla="*/ 4957208 w 12194024"/>
              <a:gd name="connsiteY18733" fmla="*/ 1778102 h 2160250"/>
              <a:gd name="connsiteX18734" fmla="*/ 4976078 w 12194024"/>
              <a:gd name="connsiteY18734" fmla="*/ 1794527 h 2160250"/>
              <a:gd name="connsiteX18735" fmla="*/ 4959146 w 12194024"/>
              <a:gd name="connsiteY18735" fmla="*/ 1812614 h 2160250"/>
              <a:gd name="connsiteX18736" fmla="*/ 5067572 w 12194024"/>
              <a:gd name="connsiteY18736" fmla="*/ 1812614 h 2160250"/>
              <a:gd name="connsiteX18737" fmla="*/ 5050270 w 12194024"/>
              <a:gd name="connsiteY18737" fmla="*/ 1797296 h 2160250"/>
              <a:gd name="connsiteX18738" fmla="*/ 5066142 w 12194024"/>
              <a:gd name="connsiteY18738" fmla="*/ 1778056 h 2160250"/>
              <a:gd name="connsiteX18739" fmla="*/ 5084782 w 12194024"/>
              <a:gd name="connsiteY18739" fmla="*/ 1794804 h 2160250"/>
              <a:gd name="connsiteX18740" fmla="*/ 5067572 w 12194024"/>
              <a:gd name="connsiteY18740" fmla="*/ 1812614 h 2160250"/>
              <a:gd name="connsiteX18741" fmla="*/ 5285164 w 12194024"/>
              <a:gd name="connsiteY18741" fmla="*/ 1812614 h 2160250"/>
              <a:gd name="connsiteX18742" fmla="*/ 5267538 w 12194024"/>
              <a:gd name="connsiteY18742" fmla="*/ 1795404 h 2160250"/>
              <a:gd name="connsiteX18743" fmla="*/ 5283226 w 12194024"/>
              <a:gd name="connsiteY18743" fmla="*/ 1778102 h 2160250"/>
              <a:gd name="connsiteX18744" fmla="*/ 5302096 w 12194024"/>
              <a:gd name="connsiteY18744" fmla="*/ 1794527 h 2160250"/>
              <a:gd name="connsiteX18745" fmla="*/ 5285164 w 12194024"/>
              <a:gd name="connsiteY18745" fmla="*/ 1812614 h 2160250"/>
              <a:gd name="connsiteX18746" fmla="*/ 5502017 w 12194024"/>
              <a:gd name="connsiteY18746" fmla="*/ 1812614 h 2160250"/>
              <a:gd name="connsiteX18747" fmla="*/ 5484899 w 12194024"/>
              <a:gd name="connsiteY18747" fmla="*/ 1797065 h 2160250"/>
              <a:gd name="connsiteX18748" fmla="*/ 5501001 w 12194024"/>
              <a:gd name="connsiteY18748" fmla="*/ 1778056 h 2160250"/>
              <a:gd name="connsiteX18749" fmla="*/ 5519457 w 12194024"/>
              <a:gd name="connsiteY18749" fmla="*/ 1794989 h 2160250"/>
              <a:gd name="connsiteX18750" fmla="*/ 5502017 w 12194024"/>
              <a:gd name="connsiteY18750" fmla="*/ 1812614 h 2160250"/>
              <a:gd name="connsiteX18751" fmla="*/ 5610489 w 12194024"/>
              <a:gd name="connsiteY18751" fmla="*/ 1812614 h 2160250"/>
              <a:gd name="connsiteX18752" fmla="*/ 5593556 w 12194024"/>
              <a:gd name="connsiteY18752" fmla="*/ 1796880 h 2160250"/>
              <a:gd name="connsiteX18753" fmla="*/ 5609889 w 12194024"/>
              <a:gd name="connsiteY18753" fmla="*/ 1778056 h 2160250"/>
              <a:gd name="connsiteX18754" fmla="*/ 5628160 w 12194024"/>
              <a:gd name="connsiteY18754" fmla="*/ 1795173 h 2160250"/>
              <a:gd name="connsiteX18755" fmla="*/ 5610489 w 12194024"/>
              <a:gd name="connsiteY18755" fmla="*/ 1812614 h 2160250"/>
              <a:gd name="connsiteX18756" fmla="*/ 5719654 w 12194024"/>
              <a:gd name="connsiteY18756" fmla="*/ 1812614 h 2160250"/>
              <a:gd name="connsiteX18757" fmla="*/ 5702213 w 12194024"/>
              <a:gd name="connsiteY18757" fmla="*/ 1795220 h 2160250"/>
              <a:gd name="connsiteX18758" fmla="*/ 5718039 w 12194024"/>
              <a:gd name="connsiteY18758" fmla="*/ 1778056 h 2160250"/>
              <a:gd name="connsiteX18759" fmla="*/ 5736771 w 12194024"/>
              <a:gd name="connsiteY18759" fmla="*/ 1794712 h 2160250"/>
              <a:gd name="connsiteX18760" fmla="*/ 5719654 w 12194024"/>
              <a:gd name="connsiteY18760" fmla="*/ 1812614 h 2160250"/>
              <a:gd name="connsiteX18761" fmla="*/ 5936784 w 12194024"/>
              <a:gd name="connsiteY18761" fmla="*/ 1812614 h 2160250"/>
              <a:gd name="connsiteX18762" fmla="*/ 5919574 w 12194024"/>
              <a:gd name="connsiteY18762" fmla="*/ 1797203 h 2160250"/>
              <a:gd name="connsiteX18763" fmla="*/ 5935538 w 12194024"/>
              <a:gd name="connsiteY18763" fmla="*/ 1778056 h 2160250"/>
              <a:gd name="connsiteX18764" fmla="*/ 5954086 w 12194024"/>
              <a:gd name="connsiteY18764" fmla="*/ 1794896 h 2160250"/>
              <a:gd name="connsiteX18765" fmla="*/ 5936784 w 12194024"/>
              <a:gd name="connsiteY18765" fmla="*/ 1812614 h 2160250"/>
              <a:gd name="connsiteX18766" fmla="*/ 6149133 w 12194024"/>
              <a:gd name="connsiteY18766" fmla="*/ 1812614 h 2160250"/>
              <a:gd name="connsiteX18767" fmla="*/ 6131508 w 12194024"/>
              <a:gd name="connsiteY18767" fmla="*/ 1795404 h 2160250"/>
              <a:gd name="connsiteX18768" fmla="*/ 6147195 w 12194024"/>
              <a:gd name="connsiteY18768" fmla="*/ 1778102 h 2160250"/>
              <a:gd name="connsiteX18769" fmla="*/ 6166112 w 12194024"/>
              <a:gd name="connsiteY18769" fmla="*/ 1794527 h 2160250"/>
              <a:gd name="connsiteX18770" fmla="*/ 6149133 w 12194024"/>
              <a:gd name="connsiteY18770" fmla="*/ 1812614 h 2160250"/>
              <a:gd name="connsiteX18771" fmla="*/ 6366217 w 12194024"/>
              <a:gd name="connsiteY18771" fmla="*/ 1812614 h 2160250"/>
              <a:gd name="connsiteX18772" fmla="*/ 6348915 w 12194024"/>
              <a:gd name="connsiteY18772" fmla="*/ 1797296 h 2160250"/>
              <a:gd name="connsiteX18773" fmla="*/ 6364786 w 12194024"/>
              <a:gd name="connsiteY18773" fmla="*/ 1778056 h 2160250"/>
              <a:gd name="connsiteX18774" fmla="*/ 6383426 w 12194024"/>
              <a:gd name="connsiteY18774" fmla="*/ 1794804 h 2160250"/>
              <a:gd name="connsiteX18775" fmla="*/ 6366217 w 12194024"/>
              <a:gd name="connsiteY18775" fmla="*/ 1812614 h 2160250"/>
              <a:gd name="connsiteX18776" fmla="*/ 6909225 w 12194024"/>
              <a:gd name="connsiteY18776" fmla="*/ 1812614 h 2160250"/>
              <a:gd name="connsiteX18777" fmla="*/ 6892247 w 12194024"/>
              <a:gd name="connsiteY18777" fmla="*/ 1794804 h 2160250"/>
              <a:gd name="connsiteX18778" fmla="*/ 6908487 w 12194024"/>
              <a:gd name="connsiteY18778" fmla="*/ 1778056 h 2160250"/>
              <a:gd name="connsiteX18779" fmla="*/ 6926805 w 12194024"/>
              <a:gd name="connsiteY18779" fmla="*/ 1795127 h 2160250"/>
              <a:gd name="connsiteX18780" fmla="*/ 6909225 w 12194024"/>
              <a:gd name="connsiteY18780" fmla="*/ 1812614 h 2160250"/>
              <a:gd name="connsiteX18781" fmla="*/ 7127093 w 12194024"/>
              <a:gd name="connsiteY18781" fmla="*/ 1812614 h 2160250"/>
              <a:gd name="connsiteX18782" fmla="*/ 7109469 w 12194024"/>
              <a:gd name="connsiteY18782" fmla="*/ 1795404 h 2160250"/>
              <a:gd name="connsiteX18783" fmla="*/ 7125156 w 12194024"/>
              <a:gd name="connsiteY18783" fmla="*/ 1778102 h 2160250"/>
              <a:gd name="connsiteX18784" fmla="*/ 7144073 w 12194024"/>
              <a:gd name="connsiteY18784" fmla="*/ 1794527 h 2160250"/>
              <a:gd name="connsiteX18785" fmla="*/ 7127093 w 12194024"/>
              <a:gd name="connsiteY18785" fmla="*/ 1812614 h 2160250"/>
              <a:gd name="connsiteX18786" fmla="*/ 7996120 w 12194024"/>
              <a:gd name="connsiteY18786" fmla="*/ 1812614 h 2160250"/>
              <a:gd name="connsiteX18787" fmla="*/ 7978910 w 12194024"/>
              <a:gd name="connsiteY18787" fmla="*/ 1797203 h 2160250"/>
              <a:gd name="connsiteX18788" fmla="*/ 7994874 w 12194024"/>
              <a:gd name="connsiteY18788" fmla="*/ 1778056 h 2160250"/>
              <a:gd name="connsiteX18789" fmla="*/ 8013422 w 12194024"/>
              <a:gd name="connsiteY18789" fmla="*/ 1794896 h 2160250"/>
              <a:gd name="connsiteX18790" fmla="*/ 7996120 w 12194024"/>
              <a:gd name="connsiteY18790" fmla="*/ 1812614 h 2160250"/>
              <a:gd name="connsiteX18791" fmla="*/ 8864777 w 12194024"/>
              <a:gd name="connsiteY18791" fmla="*/ 1812614 h 2160250"/>
              <a:gd name="connsiteX18792" fmla="*/ 8848260 w 12194024"/>
              <a:gd name="connsiteY18792" fmla="*/ 1794389 h 2160250"/>
              <a:gd name="connsiteX18793" fmla="*/ 8864916 w 12194024"/>
              <a:gd name="connsiteY18793" fmla="*/ 1778056 h 2160250"/>
              <a:gd name="connsiteX18794" fmla="*/ 8882819 w 12194024"/>
              <a:gd name="connsiteY18794" fmla="*/ 1795543 h 2160250"/>
              <a:gd name="connsiteX18795" fmla="*/ 8864777 w 12194024"/>
              <a:gd name="connsiteY18795" fmla="*/ 1812614 h 2160250"/>
              <a:gd name="connsiteX18796" fmla="*/ 8974634 w 12194024"/>
              <a:gd name="connsiteY18796" fmla="*/ 1812614 h 2160250"/>
              <a:gd name="connsiteX18797" fmla="*/ 8956825 w 12194024"/>
              <a:gd name="connsiteY18797" fmla="*/ 1795635 h 2160250"/>
              <a:gd name="connsiteX18798" fmla="*/ 8974403 w 12194024"/>
              <a:gd name="connsiteY18798" fmla="*/ 1778102 h 2160250"/>
              <a:gd name="connsiteX18799" fmla="*/ 8991384 w 12194024"/>
              <a:gd name="connsiteY18799" fmla="*/ 1794343 h 2160250"/>
              <a:gd name="connsiteX18800" fmla="*/ 8974634 w 12194024"/>
              <a:gd name="connsiteY18800" fmla="*/ 1812614 h 2160250"/>
              <a:gd name="connsiteX18801" fmla="*/ 9734543 w 12194024"/>
              <a:gd name="connsiteY18801" fmla="*/ 1812614 h 2160250"/>
              <a:gd name="connsiteX18802" fmla="*/ 9717564 w 12194024"/>
              <a:gd name="connsiteY18802" fmla="*/ 1794804 h 2160250"/>
              <a:gd name="connsiteX18803" fmla="*/ 9733804 w 12194024"/>
              <a:gd name="connsiteY18803" fmla="*/ 1778056 h 2160250"/>
              <a:gd name="connsiteX18804" fmla="*/ 9752122 w 12194024"/>
              <a:gd name="connsiteY18804" fmla="*/ 1795127 h 2160250"/>
              <a:gd name="connsiteX18805" fmla="*/ 9734543 w 12194024"/>
              <a:gd name="connsiteY18805" fmla="*/ 1812614 h 2160250"/>
              <a:gd name="connsiteX18806" fmla="*/ 9951857 w 12194024"/>
              <a:gd name="connsiteY18806" fmla="*/ 1812614 h 2160250"/>
              <a:gd name="connsiteX18807" fmla="*/ 9934878 w 12194024"/>
              <a:gd name="connsiteY18807" fmla="*/ 1794804 h 2160250"/>
              <a:gd name="connsiteX18808" fmla="*/ 9951119 w 12194024"/>
              <a:gd name="connsiteY18808" fmla="*/ 1778056 h 2160250"/>
              <a:gd name="connsiteX18809" fmla="*/ 9969436 w 12194024"/>
              <a:gd name="connsiteY18809" fmla="*/ 1795127 h 2160250"/>
              <a:gd name="connsiteX18810" fmla="*/ 9951857 w 12194024"/>
              <a:gd name="connsiteY18810" fmla="*/ 1812614 h 2160250"/>
              <a:gd name="connsiteX18811" fmla="*/ 10604630 w 12194024"/>
              <a:gd name="connsiteY18811" fmla="*/ 1812614 h 2160250"/>
              <a:gd name="connsiteX18812" fmla="*/ 10586821 w 12194024"/>
              <a:gd name="connsiteY18812" fmla="*/ 1795635 h 2160250"/>
              <a:gd name="connsiteX18813" fmla="*/ 10604400 w 12194024"/>
              <a:gd name="connsiteY18813" fmla="*/ 1778102 h 2160250"/>
              <a:gd name="connsiteX18814" fmla="*/ 10621379 w 12194024"/>
              <a:gd name="connsiteY18814" fmla="*/ 1794343 h 2160250"/>
              <a:gd name="connsiteX18815" fmla="*/ 10604630 w 12194024"/>
              <a:gd name="connsiteY18815" fmla="*/ 1812614 h 2160250"/>
              <a:gd name="connsiteX18816" fmla="*/ 10821114 w 12194024"/>
              <a:gd name="connsiteY18816" fmla="*/ 1812614 h 2160250"/>
              <a:gd name="connsiteX18817" fmla="*/ 10804228 w 12194024"/>
              <a:gd name="connsiteY18817" fmla="*/ 1796788 h 2160250"/>
              <a:gd name="connsiteX18818" fmla="*/ 10820606 w 12194024"/>
              <a:gd name="connsiteY18818" fmla="*/ 1778056 h 2160250"/>
              <a:gd name="connsiteX18819" fmla="*/ 10838832 w 12194024"/>
              <a:gd name="connsiteY18819" fmla="*/ 1795266 h 2160250"/>
              <a:gd name="connsiteX18820" fmla="*/ 10821114 w 12194024"/>
              <a:gd name="connsiteY18820" fmla="*/ 1812614 h 2160250"/>
              <a:gd name="connsiteX18821" fmla="*/ 10930463 w 12194024"/>
              <a:gd name="connsiteY18821" fmla="*/ 1812614 h 2160250"/>
              <a:gd name="connsiteX18822" fmla="*/ 10912839 w 12194024"/>
              <a:gd name="connsiteY18822" fmla="*/ 1795404 h 2160250"/>
              <a:gd name="connsiteX18823" fmla="*/ 10928526 w 12194024"/>
              <a:gd name="connsiteY18823" fmla="*/ 1778102 h 2160250"/>
              <a:gd name="connsiteX18824" fmla="*/ 10947396 w 12194024"/>
              <a:gd name="connsiteY18824" fmla="*/ 1794527 h 2160250"/>
              <a:gd name="connsiteX18825" fmla="*/ 10930463 w 12194024"/>
              <a:gd name="connsiteY18825" fmla="*/ 1812614 h 2160250"/>
              <a:gd name="connsiteX18826" fmla="*/ 11039121 w 12194024"/>
              <a:gd name="connsiteY18826" fmla="*/ 1812614 h 2160250"/>
              <a:gd name="connsiteX18827" fmla="*/ 11021495 w 12194024"/>
              <a:gd name="connsiteY18827" fmla="*/ 1795404 h 2160250"/>
              <a:gd name="connsiteX18828" fmla="*/ 11037183 w 12194024"/>
              <a:gd name="connsiteY18828" fmla="*/ 1778102 h 2160250"/>
              <a:gd name="connsiteX18829" fmla="*/ 11056053 w 12194024"/>
              <a:gd name="connsiteY18829" fmla="*/ 1794527 h 2160250"/>
              <a:gd name="connsiteX18830" fmla="*/ 11039121 w 12194024"/>
              <a:gd name="connsiteY18830" fmla="*/ 1812614 h 2160250"/>
              <a:gd name="connsiteX18831" fmla="*/ 11147547 w 12194024"/>
              <a:gd name="connsiteY18831" fmla="*/ 1812614 h 2160250"/>
              <a:gd name="connsiteX18832" fmla="*/ 11130245 w 12194024"/>
              <a:gd name="connsiteY18832" fmla="*/ 1797296 h 2160250"/>
              <a:gd name="connsiteX18833" fmla="*/ 11146117 w 12194024"/>
              <a:gd name="connsiteY18833" fmla="*/ 1778056 h 2160250"/>
              <a:gd name="connsiteX18834" fmla="*/ 11164756 w 12194024"/>
              <a:gd name="connsiteY18834" fmla="*/ 1794804 h 2160250"/>
              <a:gd name="connsiteX18835" fmla="*/ 11147547 w 12194024"/>
              <a:gd name="connsiteY18835" fmla="*/ 1812614 h 2160250"/>
              <a:gd name="connsiteX18836" fmla="*/ 11365139 w 12194024"/>
              <a:gd name="connsiteY18836" fmla="*/ 1812614 h 2160250"/>
              <a:gd name="connsiteX18837" fmla="*/ 11347513 w 12194024"/>
              <a:gd name="connsiteY18837" fmla="*/ 1795404 h 2160250"/>
              <a:gd name="connsiteX18838" fmla="*/ 11363200 w 12194024"/>
              <a:gd name="connsiteY18838" fmla="*/ 1778102 h 2160250"/>
              <a:gd name="connsiteX18839" fmla="*/ 11382071 w 12194024"/>
              <a:gd name="connsiteY18839" fmla="*/ 1794527 h 2160250"/>
              <a:gd name="connsiteX18840" fmla="*/ 11365139 w 12194024"/>
              <a:gd name="connsiteY18840" fmla="*/ 1812614 h 2160250"/>
              <a:gd name="connsiteX18841" fmla="*/ 11581991 w 12194024"/>
              <a:gd name="connsiteY18841" fmla="*/ 1812614 h 2160250"/>
              <a:gd name="connsiteX18842" fmla="*/ 11564874 w 12194024"/>
              <a:gd name="connsiteY18842" fmla="*/ 1797065 h 2160250"/>
              <a:gd name="connsiteX18843" fmla="*/ 11580976 w 12194024"/>
              <a:gd name="connsiteY18843" fmla="*/ 1778056 h 2160250"/>
              <a:gd name="connsiteX18844" fmla="*/ 11599432 w 12194024"/>
              <a:gd name="connsiteY18844" fmla="*/ 1794989 h 2160250"/>
              <a:gd name="connsiteX18845" fmla="*/ 11581991 w 12194024"/>
              <a:gd name="connsiteY18845" fmla="*/ 1812614 h 2160250"/>
              <a:gd name="connsiteX18846" fmla="*/ 11690463 w 12194024"/>
              <a:gd name="connsiteY18846" fmla="*/ 1812614 h 2160250"/>
              <a:gd name="connsiteX18847" fmla="*/ 11673531 w 12194024"/>
              <a:gd name="connsiteY18847" fmla="*/ 1796880 h 2160250"/>
              <a:gd name="connsiteX18848" fmla="*/ 11689864 w 12194024"/>
              <a:gd name="connsiteY18848" fmla="*/ 1778056 h 2160250"/>
              <a:gd name="connsiteX18849" fmla="*/ 11708136 w 12194024"/>
              <a:gd name="connsiteY18849" fmla="*/ 1795173 h 2160250"/>
              <a:gd name="connsiteX18850" fmla="*/ 11690463 w 12194024"/>
              <a:gd name="connsiteY18850" fmla="*/ 1812614 h 2160250"/>
              <a:gd name="connsiteX18851" fmla="*/ 11799628 w 12194024"/>
              <a:gd name="connsiteY18851" fmla="*/ 1812614 h 2160250"/>
              <a:gd name="connsiteX18852" fmla="*/ 11782189 w 12194024"/>
              <a:gd name="connsiteY18852" fmla="*/ 1795220 h 2160250"/>
              <a:gd name="connsiteX18853" fmla="*/ 11798014 w 12194024"/>
              <a:gd name="connsiteY18853" fmla="*/ 1778056 h 2160250"/>
              <a:gd name="connsiteX18854" fmla="*/ 11816746 w 12194024"/>
              <a:gd name="connsiteY18854" fmla="*/ 1794712 h 2160250"/>
              <a:gd name="connsiteX18855" fmla="*/ 11799628 w 12194024"/>
              <a:gd name="connsiteY18855" fmla="*/ 1812614 h 2160250"/>
              <a:gd name="connsiteX18856" fmla="*/ 12016758 w 12194024"/>
              <a:gd name="connsiteY18856" fmla="*/ 1812614 h 2160250"/>
              <a:gd name="connsiteX18857" fmla="*/ 11999549 w 12194024"/>
              <a:gd name="connsiteY18857" fmla="*/ 1797203 h 2160250"/>
              <a:gd name="connsiteX18858" fmla="*/ 12015513 w 12194024"/>
              <a:gd name="connsiteY18858" fmla="*/ 1778056 h 2160250"/>
              <a:gd name="connsiteX18859" fmla="*/ 12034060 w 12194024"/>
              <a:gd name="connsiteY18859" fmla="*/ 1794896 h 2160250"/>
              <a:gd name="connsiteX18860" fmla="*/ 12016758 w 12194024"/>
              <a:gd name="connsiteY18860" fmla="*/ 1812614 h 2160250"/>
              <a:gd name="connsiteX18861" fmla="*/ 177585 w 12194024"/>
              <a:gd name="connsiteY18861" fmla="*/ 1812660 h 2160250"/>
              <a:gd name="connsiteX18862" fmla="*/ 160281 w 12194024"/>
              <a:gd name="connsiteY18862" fmla="*/ 1797296 h 2160250"/>
              <a:gd name="connsiteX18863" fmla="*/ 176154 w 12194024"/>
              <a:gd name="connsiteY18863" fmla="*/ 1778056 h 2160250"/>
              <a:gd name="connsiteX18864" fmla="*/ 194794 w 12194024"/>
              <a:gd name="connsiteY18864" fmla="*/ 1794851 h 2160250"/>
              <a:gd name="connsiteX18865" fmla="*/ 177585 w 12194024"/>
              <a:gd name="connsiteY18865" fmla="*/ 1812660 h 2160250"/>
              <a:gd name="connsiteX18866" fmla="*/ 394944 w 12194024"/>
              <a:gd name="connsiteY18866" fmla="*/ 1812660 h 2160250"/>
              <a:gd name="connsiteX18867" fmla="*/ 377642 w 12194024"/>
              <a:gd name="connsiteY18867" fmla="*/ 1797296 h 2160250"/>
              <a:gd name="connsiteX18868" fmla="*/ 393514 w 12194024"/>
              <a:gd name="connsiteY18868" fmla="*/ 1778056 h 2160250"/>
              <a:gd name="connsiteX18869" fmla="*/ 412154 w 12194024"/>
              <a:gd name="connsiteY18869" fmla="*/ 1794851 h 2160250"/>
              <a:gd name="connsiteX18870" fmla="*/ 394944 w 12194024"/>
              <a:gd name="connsiteY18870" fmla="*/ 1812660 h 2160250"/>
              <a:gd name="connsiteX18871" fmla="*/ 611428 w 12194024"/>
              <a:gd name="connsiteY18871" fmla="*/ 1812660 h 2160250"/>
              <a:gd name="connsiteX18872" fmla="*/ 594865 w 12194024"/>
              <a:gd name="connsiteY18872" fmla="*/ 1796465 h 2160250"/>
              <a:gd name="connsiteX18873" fmla="*/ 611659 w 12194024"/>
              <a:gd name="connsiteY18873" fmla="*/ 1778102 h 2160250"/>
              <a:gd name="connsiteX18874" fmla="*/ 629515 w 12194024"/>
              <a:gd name="connsiteY18874" fmla="*/ 1795635 h 2160250"/>
              <a:gd name="connsiteX18875" fmla="*/ 611428 w 12194024"/>
              <a:gd name="connsiteY18875" fmla="*/ 1812660 h 2160250"/>
              <a:gd name="connsiteX18876" fmla="*/ 720039 w 12194024"/>
              <a:gd name="connsiteY18876" fmla="*/ 1812660 h 2160250"/>
              <a:gd name="connsiteX18877" fmla="*/ 703522 w 12194024"/>
              <a:gd name="connsiteY18877" fmla="*/ 1796419 h 2160250"/>
              <a:gd name="connsiteX18878" fmla="*/ 720362 w 12194024"/>
              <a:gd name="connsiteY18878" fmla="*/ 1778102 h 2160250"/>
              <a:gd name="connsiteX18879" fmla="*/ 738172 w 12194024"/>
              <a:gd name="connsiteY18879" fmla="*/ 1795681 h 2160250"/>
              <a:gd name="connsiteX18880" fmla="*/ 720039 w 12194024"/>
              <a:gd name="connsiteY18880" fmla="*/ 1812660 h 2160250"/>
              <a:gd name="connsiteX18881" fmla="*/ 936985 w 12194024"/>
              <a:gd name="connsiteY18881" fmla="*/ 1812660 h 2160250"/>
              <a:gd name="connsiteX18882" fmla="*/ 920882 w 12194024"/>
              <a:gd name="connsiteY18882" fmla="*/ 1796004 h 2160250"/>
              <a:gd name="connsiteX18883" fmla="*/ 938092 w 12194024"/>
              <a:gd name="connsiteY18883" fmla="*/ 1778102 h 2160250"/>
              <a:gd name="connsiteX18884" fmla="*/ 955532 w 12194024"/>
              <a:gd name="connsiteY18884" fmla="*/ 1796096 h 2160250"/>
              <a:gd name="connsiteX18885" fmla="*/ 936985 w 12194024"/>
              <a:gd name="connsiteY18885" fmla="*/ 1812660 h 2160250"/>
              <a:gd name="connsiteX18886" fmla="*/ 1154161 w 12194024"/>
              <a:gd name="connsiteY18886" fmla="*/ 1812660 h 2160250"/>
              <a:gd name="connsiteX18887" fmla="*/ 1138288 w 12194024"/>
              <a:gd name="connsiteY18887" fmla="*/ 1793743 h 2160250"/>
              <a:gd name="connsiteX18888" fmla="*/ 1155545 w 12194024"/>
              <a:gd name="connsiteY18888" fmla="*/ 1778102 h 2160250"/>
              <a:gd name="connsiteX18889" fmla="*/ 1172846 w 12194024"/>
              <a:gd name="connsiteY18889" fmla="*/ 1796188 h 2160250"/>
              <a:gd name="connsiteX18890" fmla="*/ 1154161 w 12194024"/>
              <a:gd name="connsiteY18890" fmla="*/ 1812660 h 2160250"/>
              <a:gd name="connsiteX18891" fmla="*/ 1263418 w 12194024"/>
              <a:gd name="connsiteY18891" fmla="*/ 1812660 h 2160250"/>
              <a:gd name="connsiteX18892" fmla="*/ 1246853 w 12194024"/>
              <a:gd name="connsiteY18892" fmla="*/ 1796465 h 2160250"/>
              <a:gd name="connsiteX18893" fmla="*/ 1263648 w 12194024"/>
              <a:gd name="connsiteY18893" fmla="*/ 1778102 h 2160250"/>
              <a:gd name="connsiteX18894" fmla="*/ 1281504 w 12194024"/>
              <a:gd name="connsiteY18894" fmla="*/ 1795635 h 2160250"/>
              <a:gd name="connsiteX18895" fmla="*/ 1263418 w 12194024"/>
              <a:gd name="connsiteY18895" fmla="*/ 1812660 h 2160250"/>
              <a:gd name="connsiteX18896" fmla="*/ 1372075 w 12194024"/>
              <a:gd name="connsiteY18896" fmla="*/ 1812660 h 2160250"/>
              <a:gd name="connsiteX18897" fmla="*/ 1355511 w 12194024"/>
              <a:gd name="connsiteY18897" fmla="*/ 1796465 h 2160250"/>
              <a:gd name="connsiteX18898" fmla="*/ 1372306 w 12194024"/>
              <a:gd name="connsiteY18898" fmla="*/ 1778102 h 2160250"/>
              <a:gd name="connsiteX18899" fmla="*/ 1390161 w 12194024"/>
              <a:gd name="connsiteY18899" fmla="*/ 1795635 h 2160250"/>
              <a:gd name="connsiteX18900" fmla="*/ 1372075 w 12194024"/>
              <a:gd name="connsiteY18900" fmla="*/ 1812660 h 2160250"/>
              <a:gd name="connsiteX18901" fmla="*/ 1480454 w 12194024"/>
              <a:gd name="connsiteY18901" fmla="*/ 1812660 h 2160250"/>
              <a:gd name="connsiteX18902" fmla="*/ 1464214 w 12194024"/>
              <a:gd name="connsiteY18902" fmla="*/ 1796188 h 2160250"/>
              <a:gd name="connsiteX18903" fmla="*/ 1481286 w 12194024"/>
              <a:gd name="connsiteY18903" fmla="*/ 1778102 h 2160250"/>
              <a:gd name="connsiteX18904" fmla="*/ 1498865 w 12194024"/>
              <a:gd name="connsiteY18904" fmla="*/ 1795912 h 2160250"/>
              <a:gd name="connsiteX18905" fmla="*/ 1480454 w 12194024"/>
              <a:gd name="connsiteY18905" fmla="*/ 1812660 h 2160250"/>
              <a:gd name="connsiteX18906" fmla="*/ 1588374 w 12194024"/>
              <a:gd name="connsiteY18906" fmla="*/ 1812660 h 2160250"/>
              <a:gd name="connsiteX18907" fmla="*/ 1573010 w 12194024"/>
              <a:gd name="connsiteY18907" fmla="*/ 1793282 h 2160250"/>
              <a:gd name="connsiteX18908" fmla="*/ 1590680 w 12194024"/>
              <a:gd name="connsiteY18908" fmla="*/ 1778102 h 2160250"/>
              <a:gd name="connsiteX18909" fmla="*/ 1607522 w 12194024"/>
              <a:gd name="connsiteY18909" fmla="*/ 1796696 h 2160250"/>
              <a:gd name="connsiteX18910" fmla="*/ 1588374 w 12194024"/>
              <a:gd name="connsiteY18910" fmla="*/ 1812660 h 2160250"/>
              <a:gd name="connsiteX18911" fmla="*/ 1698415 w 12194024"/>
              <a:gd name="connsiteY18911" fmla="*/ 1812660 h 2160250"/>
              <a:gd name="connsiteX18912" fmla="*/ 1681575 w 12194024"/>
              <a:gd name="connsiteY18912" fmla="*/ 1794712 h 2160250"/>
              <a:gd name="connsiteX18913" fmla="*/ 1697908 w 12194024"/>
              <a:gd name="connsiteY18913" fmla="*/ 1778056 h 2160250"/>
              <a:gd name="connsiteX18914" fmla="*/ 1716132 w 12194024"/>
              <a:gd name="connsiteY18914" fmla="*/ 1795266 h 2160250"/>
              <a:gd name="connsiteX18915" fmla="*/ 1698415 w 12194024"/>
              <a:gd name="connsiteY18915" fmla="*/ 1812660 h 2160250"/>
              <a:gd name="connsiteX18916" fmla="*/ 1807580 w 12194024"/>
              <a:gd name="connsiteY18916" fmla="*/ 1812660 h 2160250"/>
              <a:gd name="connsiteX18917" fmla="*/ 1790279 w 12194024"/>
              <a:gd name="connsiteY18917" fmla="*/ 1797296 h 2160250"/>
              <a:gd name="connsiteX18918" fmla="*/ 1806150 w 12194024"/>
              <a:gd name="connsiteY18918" fmla="*/ 1778056 h 2160250"/>
              <a:gd name="connsiteX18919" fmla="*/ 1824790 w 12194024"/>
              <a:gd name="connsiteY18919" fmla="*/ 1794851 h 2160250"/>
              <a:gd name="connsiteX18920" fmla="*/ 1807580 w 12194024"/>
              <a:gd name="connsiteY18920" fmla="*/ 1812660 h 2160250"/>
              <a:gd name="connsiteX18921" fmla="*/ 2023788 w 12194024"/>
              <a:gd name="connsiteY18921" fmla="*/ 1812660 h 2160250"/>
              <a:gd name="connsiteX18922" fmla="*/ 2007546 w 12194024"/>
              <a:gd name="connsiteY18922" fmla="*/ 1796188 h 2160250"/>
              <a:gd name="connsiteX18923" fmla="*/ 2024618 w 12194024"/>
              <a:gd name="connsiteY18923" fmla="*/ 1778102 h 2160250"/>
              <a:gd name="connsiteX18924" fmla="*/ 2042196 w 12194024"/>
              <a:gd name="connsiteY18924" fmla="*/ 1795912 h 2160250"/>
              <a:gd name="connsiteX18925" fmla="*/ 2023788 w 12194024"/>
              <a:gd name="connsiteY18925" fmla="*/ 1812660 h 2160250"/>
              <a:gd name="connsiteX18926" fmla="*/ 2132168 w 12194024"/>
              <a:gd name="connsiteY18926" fmla="*/ 1812660 h 2160250"/>
              <a:gd name="connsiteX18927" fmla="*/ 2116295 w 12194024"/>
              <a:gd name="connsiteY18927" fmla="*/ 1793743 h 2160250"/>
              <a:gd name="connsiteX18928" fmla="*/ 2133552 w 12194024"/>
              <a:gd name="connsiteY18928" fmla="*/ 1778102 h 2160250"/>
              <a:gd name="connsiteX18929" fmla="*/ 2150854 w 12194024"/>
              <a:gd name="connsiteY18929" fmla="*/ 1796188 h 2160250"/>
              <a:gd name="connsiteX18930" fmla="*/ 2132168 w 12194024"/>
              <a:gd name="connsiteY18930" fmla="*/ 1812660 h 2160250"/>
              <a:gd name="connsiteX18931" fmla="*/ 2240548 w 12194024"/>
              <a:gd name="connsiteY18931" fmla="*/ 1812660 h 2160250"/>
              <a:gd name="connsiteX18932" fmla="*/ 2224860 w 12194024"/>
              <a:gd name="connsiteY18932" fmla="*/ 1795635 h 2160250"/>
              <a:gd name="connsiteX18933" fmla="*/ 2242440 w 12194024"/>
              <a:gd name="connsiteY18933" fmla="*/ 1778102 h 2160250"/>
              <a:gd name="connsiteX18934" fmla="*/ 2259511 w 12194024"/>
              <a:gd name="connsiteY18934" fmla="*/ 1796465 h 2160250"/>
              <a:gd name="connsiteX18935" fmla="*/ 2240548 w 12194024"/>
              <a:gd name="connsiteY18935" fmla="*/ 1812660 h 2160250"/>
              <a:gd name="connsiteX18936" fmla="*/ 2349897 w 12194024"/>
              <a:gd name="connsiteY18936" fmla="*/ 1812660 h 2160250"/>
              <a:gd name="connsiteX18937" fmla="*/ 2333518 w 12194024"/>
              <a:gd name="connsiteY18937" fmla="*/ 1796281 h 2160250"/>
              <a:gd name="connsiteX18938" fmla="*/ 2350497 w 12194024"/>
              <a:gd name="connsiteY18938" fmla="*/ 1778102 h 2160250"/>
              <a:gd name="connsiteX18939" fmla="*/ 2368168 w 12194024"/>
              <a:gd name="connsiteY18939" fmla="*/ 1795819 h 2160250"/>
              <a:gd name="connsiteX18940" fmla="*/ 2349897 w 12194024"/>
              <a:gd name="connsiteY18940" fmla="*/ 1812660 h 2160250"/>
              <a:gd name="connsiteX18941" fmla="*/ 2458693 w 12194024"/>
              <a:gd name="connsiteY18941" fmla="*/ 1812660 h 2160250"/>
              <a:gd name="connsiteX18942" fmla="*/ 2442175 w 12194024"/>
              <a:gd name="connsiteY18942" fmla="*/ 1796419 h 2160250"/>
              <a:gd name="connsiteX18943" fmla="*/ 2459016 w 12194024"/>
              <a:gd name="connsiteY18943" fmla="*/ 1778102 h 2160250"/>
              <a:gd name="connsiteX18944" fmla="*/ 2476826 w 12194024"/>
              <a:gd name="connsiteY18944" fmla="*/ 1795681 h 2160250"/>
              <a:gd name="connsiteX18945" fmla="*/ 2458693 w 12194024"/>
              <a:gd name="connsiteY18945" fmla="*/ 1812660 h 2160250"/>
              <a:gd name="connsiteX18946" fmla="*/ 2675638 w 12194024"/>
              <a:gd name="connsiteY18946" fmla="*/ 1812660 h 2160250"/>
              <a:gd name="connsiteX18947" fmla="*/ 2659628 w 12194024"/>
              <a:gd name="connsiteY18947" fmla="*/ 1793927 h 2160250"/>
              <a:gd name="connsiteX18948" fmla="*/ 2676745 w 12194024"/>
              <a:gd name="connsiteY18948" fmla="*/ 1778102 h 2160250"/>
              <a:gd name="connsiteX18949" fmla="*/ 2694186 w 12194024"/>
              <a:gd name="connsiteY18949" fmla="*/ 1796050 h 2160250"/>
              <a:gd name="connsiteX18950" fmla="*/ 2675638 w 12194024"/>
              <a:gd name="connsiteY18950" fmla="*/ 1812660 h 2160250"/>
              <a:gd name="connsiteX18951" fmla="*/ 3002025 w 12194024"/>
              <a:gd name="connsiteY18951" fmla="*/ 1812660 h 2160250"/>
              <a:gd name="connsiteX18952" fmla="*/ 2985507 w 12194024"/>
              <a:gd name="connsiteY18952" fmla="*/ 1796419 h 2160250"/>
              <a:gd name="connsiteX18953" fmla="*/ 3002348 w 12194024"/>
              <a:gd name="connsiteY18953" fmla="*/ 1778102 h 2160250"/>
              <a:gd name="connsiteX18954" fmla="*/ 3020157 w 12194024"/>
              <a:gd name="connsiteY18954" fmla="*/ 1795681 h 2160250"/>
              <a:gd name="connsiteX18955" fmla="*/ 3002025 w 12194024"/>
              <a:gd name="connsiteY18955" fmla="*/ 1812660 h 2160250"/>
              <a:gd name="connsiteX18956" fmla="*/ 3218555 w 12194024"/>
              <a:gd name="connsiteY18956" fmla="*/ 1812660 h 2160250"/>
              <a:gd name="connsiteX18957" fmla="*/ 3202867 w 12194024"/>
              <a:gd name="connsiteY18957" fmla="*/ 1795635 h 2160250"/>
              <a:gd name="connsiteX18958" fmla="*/ 3220447 w 12194024"/>
              <a:gd name="connsiteY18958" fmla="*/ 1778102 h 2160250"/>
              <a:gd name="connsiteX18959" fmla="*/ 3237518 w 12194024"/>
              <a:gd name="connsiteY18959" fmla="*/ 1796465 h 2160250"/>
              <a:gd name="connsiteX18960" fmla="*/ 3218555 w 12194024"/>
              <a:gd name="connsiteY18960" fmla="*/ 1812660 h 2160250"/>
              <a:gd name="connsiteX18961" fmla="*/ 3327904 w 12194024"/>
              <a:gd name="connsiteY18961" fmla="*/ 1812660 h 2160250"/>
              <a:gd name="connsiteX18962" fmla="*/ 3311524 w 12194024"/>
              <a:gd name="connsiteY18962" fmla="*/ 1796281 h 2160250"/>
              <a:gd name="connsiteX18963" fmla="*/ 3328504 w 12194024"/>
              <a:gd name="connsiteY18963" fmla="*/ 1778102 h 2160250"/>
              <a:gd name="connsiteX18964" fmla="*/ 3346175 w 12194024"/>
              <a:gd name="connsiteY18964" fmla="*/ 1795819 h 2160250"/>
              <a:gd name="connsiteX18965" fmla="*/ 3327904 w 12194024"/>
              <a:gd name="connsiteY18965" fmla="*/ 1812660 h 2160250"/>
              <a:gd name="connsiteX18966" fmla="*/ 3436699 w 12194024"/>
              <a:gd name="connsiteY18966" fmla="*/ 1812660 h 2160250"/>
              <a:gd name="connsiteX18967" fmla="*/ 3420182 w 12194024"/>
              <a:gd name="connsiteY18967" fmla="*/ 1796419 h 2160250"/>
              <a:gd name="connsiteX18968" fmla="*/ 3437022 w 12194024"/>
              <a:gd name="connsiteY18968" fmla="*/ 1778102 h 2160250"/>
              <a:gd name="connsiteX18969" fmla="*/ 3454832 w 12194024"/>
              <a:gd name="connsiteY18969" fmla="*/ 1795681 h 2160250"/>
              <a:gd name="connsiteX18970" fmla="*/ 3436699 w 12194024"/>
              <a:gd name="connsiteY18970" fmla="*/ 1812660 h 2160250"/>
              <a:gd name="connsiteX18971" fmla="*/ 3544987 w 12194024"/>
              <a:gd name="connsiteY18971" fmla="*/ 1812660 h 2160250"/>
              <a:gd name="connsiteX18972" fmla="*/ 3528839 w 12194024"/>
              <a:gd name="connsiteY18972" fmla="*/ 1796050 h 2160250"/>
              <a:gd name="connsiteX18973" fmla="*/ 3546048 w 12194024"/>
              <a:gd name="connsiteY18973" fmla="*/ 1778102 h 2160250"/>
              <a:gd name="connsiteX18974" fmla="*/ 3563490 w 12194024"/>
              <a:gd name="connsiteY18974" fmla="*/ 1796050 h 2160250"/>
              <a:gd name="connsiteX18975" fmla="*/ 3544987 w 12194024"/>
              <a:gd name="connsiteY18975" fmla="*/ 1812660 h 2160250"/>
              <a:gd name="connsiteX18976" fmla="*/ 3979663 w 12194024"/>
              <a:gd name="connsiteY18976" fmla="*/ 1812660 h 2160250"/>
              <a:gd name="connsiteX18977" fmla="*/ 3963514 w 12194024"/>
              <a:gd name="connsiteY18977" fmla="*/ 1796050 h 2160250"/>
              <a:gd name="connsiteX18978" fmla="*/ 3980724 w 12194024"/>
              <a:gd name="connsiteY18978" fmla="*/ 1778102 h 2160250"/>
              <a:gd name="connsiteX18979" fmla="*/ 3998164 w 12194024"/>
              <a:gd name="connsiteY18979" fmla="*/ 1796050 h 2160250"/>
              <a:gd name="connsiteX18980" fmla="*/ 3979663 w 12194024"/>
              <a:gd name="connsiteY18980" fmla="*/ 1812660 h 2160250"/>
              <a:gd name="connsiteX18981" fmla="*/ 4088319 w 12194024"/>
              <a:gd name="connsiteY18981" fmla="*/ 1812660 h 2160250"/>
              <a:gd name="connsiteX18982" fmla="*/ 4072217 w 12194024"/>
              <a:gd name="connsiteY18982" fmla="*/ 1796004 h 2160250"/>
              <a:gd name="connsiteX18983" fmla="*/ 4089427 w 12194024"/>
              <a:gd name="connsiteY18983" fmla="*/ 1778102 h 2160250"/>
              <a:gd name="connsiteX18984" fmla="*/ 4106868 w 12194024"/>
              <a:gd name="connsiteY18984" fmla="*/ 1796096 h 2160250"/>
              <a:gd name="connsiteX18985" fmla="*/ 4088319 w 12194024"/>
              <a:gd name="connsiteY18985" fmla="*/ 1812660 h 2160250"/>
              <a:gd name="connsiteX18986" fmla="*/ 4197254 w 12194024"/>
              <a:gd name="connsiteY18986" fmla="*/ 1812660 h 2160250"/>
              <a:gd name="connsiteX18987" fmla="*/ 4180828 w 12194024"/>
              <a:gd name="connsiteY18987" fmla="*/ 1796327 h 2160250"/>
              <a:gd name="connsiteX18988" fmla="*/ 4197808 w 12194024"/>
              <a:gd name="connsiteY18988" fmla="*/ 1778102 h 2160250"/>
              <a:gd name="connsiteX18989" fmla="*/ 4215525 w 12194024"/>
              <a:gd name="connsiteY18989" fmla="*/ 1795773 h 2160250"/>
              <a:gd name="connsiteX18990" fmla="*/ 4197254 w 12194024"/>
              <a:gd name="connsiteY18990" fmla="*/ 1812660 h 2160250"/>
              <a:gd name="connsiteX18991" fmla="*/ 4413876 w 12194024"/>
              <a:gd name="connsiteY18991" fmla="*/ 1812660 h 2160250"/>
              <a:gd name="connsiteX18992" fmla="*/ 4398189 w 12194024"/>
              <a:gd name="connsiteY18992" fmla="*/ 1795635 h 2160250"/>
              <a:gd name="connsiteX18993" fmla="*/ 4415767 w 12194024"/>
              <a:gd name="connsiteY18993" fmla="*/ 1778102 h 2160250"/>
              <a:gd name="connsiteX18994" fmla="*/ 4432839 w 12194024"/>
              <a:gd name="connsiteY18994" fmla="*/ 1796465 h 2160250"/>
              <a:gd name="connsiteX18995" fmla="*/ 4413876 w 12194024"/>
              <a:gd name="connsiteY18995" fmla="*/ 1812660 h 2160250"/>
              <a:gd name="connsiteX18996" fmla="*/ 4632067 w 12194024"/>
              <a:gd name="connsiteY18996" fmla="*/ 1812660 h 2160250"/>
              <a:gd name="connsiteX18997" fmla="*/ 4615503 w 12194024"/>
              <a:gd name="connsiteY18997" fmla="*/ 1796465 h 2160250"/>
              <a:gd name="connsiteX18998" fmla="*/ 4632298 w 12194024"/>
              <a:gd name="connsiteY18998" fmla="*/ 1778102 h 2160250"/>
              <a:gd name="connsiteX18999" fmla="*/ 4650153 w 12194024"/>
              <a:gd name="connsiteY18999" fmla="*/ 1795635 h 2160250"/>
              <a:gd name="connsiteX19000" fmla="*/ 4632067 w 12194024"/>
              <a:gd name="connsiteY19000" fmla="*/ 1812660 h 2160250"/>
              <a:gd name="connsiteX19001" fmla="*/ 5174938 w 12194024"/>
              <a:gd name="connsiteY19001" fmla="*/ 1812660 h 2160250"/>
              <a:gd name="connsiteX19002" fmla="*/ 5158927 w 12194024"/>
              <a:gd name="connsiteY19002" fmla="*/ 1793927 h 2160250"/>
              <a:gd name="connsiteX19003" fmla="*/ 5176045 w 12194024"/>
              <a:gd name="connsiteY19003" fmla="*/ 1778102 h 2160250"/>
              <a:gd name="connsiteX19004" fmla="*/ 5193485 w 12194024"/>
              <a:gd name="connsiteY19004" fmla="*/ 1796050 h 2160250"/>
              <a:gd name="connsiteX19005" fmla="*/ 5174938 w 12194024"/>
              <a:gd name="connsiteY19005" fmla="*/ 1812660 h 2160250"/>
              <a:gd name="connsiteX19006" fmla="*/ 5827111 w 12194024"/>
              <a:gd name="connsiteY19006" fmla="*/ 1812660 h 2160250"/>
              <a:gd name="connsiteX19007" fmla="*/ 5810871 w 12194024"/>
              <a:gd name="connsiteY19007" fmla="*/ 1796188 h 2160250"/>
              <a:gd name="connsiteX19008" fmla="*/ 5827942 w 12194024"/>
              <a:gd name="connsiteY19008" fmla="*/ 1778102 h 2160250"/>
              <a:gd name="connsiteX19009" fmla="*/ 5845521 w 12194024"/>
              <a:gd name="connsiteY19009" fmla="*/ 1795912 h 2160250"/>
              <a:gd name="connsiteX19010" fmla="*/ 5827111 w 12194024"/>
              <a:gd name="connsiteY19010" fmla="*/ 1812660 h 2160250"/>
              <a:gd name="connsiteX19011" fmla="*/ 6044287 w 12194024"/>
              <a:gd name="connsiteY19011" fmla="*/ 1812660 h 2160250"/>
              <a:gd name="connsiteX19012" fmla="*/ 6028185 w 12194024"/>
              <a:gd name="connsiteY19012" fmla="*/ 1796004 h 2160250"/>
              <a:gd name="connsiteX19013" fmla="*/ 6045394 w 12194024"/>
              <a:gd name="connsiteY19013" fmla="*/ 1778102 h 2160250"/>
              <a:gd name="connsiteX19014" fmla="*/ 6062835 w 12194024"/>
              <a:gd name="connsiteY19014" fmla="*/ 1796096 h 2160250"/>
              <a:gd name="connsiteX19015" fmla="*/ 6044287 w 12194024"/>
              <a:gd name="connsiteY19015" fmla="*/ 1812660 h 2160250"/>
              <a:gd name="connsiteX19016" fmla="*/ 6257559 w 12194024"/>
              <a:gd name="connsiteY19016" fmla="*/ 1812660 h 2160250"/>
              <a:gd name="connsiteX19017" fmla="*/ 6240257 w 12194024"/>
              <a:gd name="connsiteY19017" fmla="*/ 1797296 h 2160250"/>
              <a:gd name="connsiteX19018" fmla="*/ 6256129 w 12194024"/>
              <a:gd name="connsiteY19018" fmla="*/ 1778056 h 2160250"/>
              <a:gd name="connsiteX19019" fmla="*/ 6274769 w 12194024"/>
              <a:gd name="connsiteY19019" fmla="*/ 1794851 h 2160250"/>
              <a:gd name="connsiteX19020" fmla="*/ 6257559 w 12194024"/>
              <a:gd name="connsiteY19020" fmla="*/ 1812660 h 2160250"/>
              <a:gd name="connsiteX19021" fmla="*/ 6474920 w 12194024"/>
              <a:gd name="connsiteY19021" fmla="*/ 1812660 h 2160250"/>
              <a:gd name="connsiteX19022" fmla="*/ 6457618 w 12194024"/>
              <a:gd name="connsiteY19022" fmla="*/ 1797296 h 2160250"/>
              <a:gd name="connsiteX19023" fmla="*/ 6473490 w 12194024"/>
              <a:gd name="connsiteY19023" fmla="*/ 1778056 h 2160250"/>
              <a:gd name="connsiteX19024" fmla="*/ 6492129 w 12194024"/>
              <a:gd name="connsiteY19024" fmla="*/ 1794851 h 2160250"/>
              <a:gd name="connsiteX19025" fmla="*/ 6474920 w 12194024"/>
              <a:gd name="connsiteY19025" fmla="*/ 1812660 h 2160250"/>
              <a:gd name="connsiteX19026" fmla="*/ 6691403 w 12194024"/>
              <a:gd name="connsiteY19026" fmla="*/ 1812660 h 2160250"/>
              <a:gd name="connsiteX19027" fmla="*/ 6674839 w 12194024"/>
              <a:gd name="connsiteY19027" fmla="*/ 1796465 h 2160250"/>
              <a:gd name="connsiteX19028" fmla="*/ 6691634 w 12194024"/>
              <a:gd name="connsiteY19028" fmla="*/ 1778102 h 2160250"/>
              <a:gd name="connsiteX19029" fmla="*/ 6709490 w 12194024"/>
              <a:gd name="connsiteY19029" fmla="*/ 1795635 h 2160250"/>
              <a:gd name="connsiteX19030" fmla="*/ 6691403 w 12194024"/>
              <a:gd name="connsiteY19030" fmla="*/ 1812660 h 2160250"/>
              <a:gd name="connsiteX19031" fmla="*/ 6800014 w 12194024"/>
              <a:gd name="connsiteY19031" fmla="*/ 1812660 h 2160250"/>
              <a:gd name="connsiteX19032" fmla="*/ 6783497 w 12194024"/>
              <a:gd name="connsiteY19032" fmla="*/ 1796419 h 2160250"/>
              <a:gd name="connsiteX19033" fmla="*/ 6800338 w 12194024"/>
              <a:gd name="connsiteY19033" fmla="*/ 1778102 h 2160250"/>
              <a:gd name="connsiteX19034" fmla="*/ 6818147 w 12194024"/>
              <a:gd name="connsiteY19034" fmla="*/ 1795681 h 2160250"/>
              <a:gd name="connsiteX19035" fmla="*/ 6800014 w 12194024"/>
              <a:gd name="connsiteY19035" fmla="*/ 1812660 h 2160250"/>
              <a:gd name="connsiteX19036" fmla="*/ 7016959 w 12194024"/>
              <a:gd name="connsiteY19036" fmla="*/ 1812660 h 2160250"/>
              <a:gd name="connsiteX19037" fmla="*/ 7000857 w 12194024"/>
              <a:gd name="connsiteY19037" fmla="*/ 1796004 h 2160250"/>
              <a:gd name="connsiteX19038" fmla="*/ 7018067 w 12194024"/>
              <a:gd name="connsiteY19038" fmla="*/ 1778102 h 2160250"/>
              <a:gd name="connsiteX19039" fmla="*/ 7035507 w 12194024"/>
              <a:gd name="connsiteY19039" fmla="*/ 1796096 h 2160250"/>
              <a:gd name="connsiteX19040" fmla="*/ 7016959 w 12194024"/>
              <a:gd name="connsiteY19040" fmla="*/ 1812660 h 2160250"/>
              <a:gd name="connsiteX19041" fmla="*/ 7234136 w 12194024"/>
              <a:gd name="connsiteY19041" fmla="*/ 1812660 h 2160250"/>
              <a:gd name="connsiteX19042" fmla="*/ 7218264 w 12194024"/>
              <a:gd name="connsiteY19042" fmla="*/ 1793743 h 2160250"/>
              <a:gd name="connsiteX19043" fmla="*/ 7235520 w 12194024"/>
              <a:gd name="connsiteY19043" fmla="*/ 1778102 h 2160250"/>
              <a:gd name="connsiteX19044" fmla="*/ 7252822 w 12194024"/>
              <a:gd name="connsiteY19044" fmla="*/ 1796188 h 2160250"/>
              <a:gd name="connsiteX19045" fmla="*/ 7234136 w 12194024"/>
              <a:gd name="connsiteY19045" fmla="*/ 1812660 h 2160250"/>
              <a:gd name="connsiteX19046" fmla="*/ 7343392 w 12194024"/>
              <a:gd name="connsiteY19046" fmla="*/ 1812660 h 2160250"/>
              <a:gd name="connsiteX19047" fmla="*/ 7326829 w 12194024"/>
              <a:gd name="connsiteY19047" fmla="*/ 1796465 h 2160250"/>
              <a:gd name="connsiteX19048" fmla="*/ 7343624 w 12194024"/>
              <a:gd name="connsiteY19048" fmla="*/ 1778102 h 2160250"/>
              <a:gd name="connsiteX19049" fmla="*/ 7361479 w 12194024"/>
              <a:gd name="connsiteY19049" fmla="*/ 1795635 h 2160250"/>
              <a:gd name="connsiteX19050" fmla="*/ 7343392 w 12194024"/>
              <a:gd name="connsiteY19050" fmla="*/ 1812660 h 2160250"/>
              <a:gd name="connsiteX19051" fmla="*/ 7452050 w 12194024"/>
              <a:gd name="connsiteY19051" fmla="*/ 1812660 h 2160250"/>
              <a:gd name="connsiteX19052" fmla="*/ 7435486 w 12194024"/>
              <a:gd name="connsiteY19052" fmla="*/ 1796465 h 2160250"/>
              <a:gd name="connsiteX19053" fmla="*/ 7452281 w 12194024"/>
              <a:gd name="connsiteY19053" fmla="*/ 1778102 h 2160250"/>
              <a:gd name="connsiteX19054" fmla="*/ 7470137 w 12194024"/>
              <a:gd name="connsiteY19054" fmla="*/ 1795635 h 2160250"/>
              <a:gd name="connsiteX19055" fmla="*/ 7452050 w 12194024"/>
              <a:gd name="connsiteY19055" fmla="*/ 1812660 h 2160250"/>
              <a:gd name="connsiteX19056" fmla="*/ 7560430 w 12194024"/>
              <a:gd name="connsiteY19056" fmla="*/ 1812660 h 2160250"/>
              <a:gd name="connsiteX19057" fmla="*/ 7544190 w 12194024"/>
              <a:gd name="connsiteY19057" fmla="*/ 1796188 h 2160250"/>
              <a:gd name="connsiteX19058" fmla="*/ 7561261 w 12194024"/>
              <a:gd name="connsiteY19058" fmla="*/ 1778102 h 2160250"/>
              <a:gd name="connsiteX19059" fmla="*/ 7578840 w 12194024"/>
              <a:gd name="connsiteY19059" fmla="*/ 1795912 h 2160250"/>
              <a:gd name="connsiteX19060" fmla="*/ 7560430 w 12194024"/>
              <a:gd name="connsiteY19060" fmla="*/ 1812660 h 2160250"/>
              <a:gd name="connsiteX19061" fmla="*/ 7668349 w 12194024"/>
              <a:gd name="connsiteY19061" fmla="*/ 1812660 h 2160250"/>
              <a:gd name="connsiteX19062" fmla="*/ 7652985 w 12194024"/>
              <a:gd name="connsiteY19062" fmla="*/ 1793282 h 2160250"/>
              <a:gd name="connsiteX19063" fmla="*/ 7670656 w 12194024"/>
              <a:gd name="connsiteY19063" fmla="*/ 1778102 h 2160250"/>
              <a:gd name="connsiteX19064" fmla="*/ 7687497 w 12194024"/>
              <a:gd name="connsiteY19064" fmla="*/ 1796696 h 2160250"/>
              <a:gd name="connsiteX19065" fmla="*/ 7668349 w 12194024"/>
              <a:gd name="connsiteY19065" fmla="*/ 1812660 h 2160250"/>
              <a:gd name="connsiteX19066" fmla="*/ 7778390 w 12194024"/>
              <a:gd name="connsiteY19066" fmla="*/ 1812660 h 2160250"/>
              <a:gd name="connsiteX19067" fmla="*/ 7761550 w 12194024"/>
              <a:gd name="connsiteY19067" fmla="*/ 1794712 h 2160250"/>
              <a:gd name="connsiteX19068" fmla="*/ 7777883 w 12194024"/>
              <a:gd name="connsiteY19068" fmla="*/ 1778056 h 2160250"/>
              <a:gd name="connsiteX19069" fmla="*/ 7796108 w 12194024"/>
              <a:gd name="connsiteY19069" fmla="*/ 1795266 h 2160250"/>
              <a:gd name="connsiteX19070" fmla="*/ 7778390 w 12194024"/>
              <a:gd name="connsiteY19070" fmla="*/ 1812660 h 2160250"/>
              <a:gd name="connsiteX19071" fmla="*/ 7887555 w 12194024"/>
              <a:gd name="connsiteY19071" fmla="*/ 1812660 h 2160250"/>
              <a:gd name="connsiteX19072" fmla="*/ 7870254 w 12194024"/>
              <a:gd name="connsiteY19072" fmla="*/ 1797296 h 2160250"/>
              <a:gd name="connsiteX19073" fmla="*/ 7886125 w 12194024"/>
              <a:gd name="connsiteY19073" fmla="*/ 1778056 h 2160250"/>
              <a:gd name="connsiteX19074" fmla="*/ 7904765 w 12194024"/>
              <a:gd name="connsiteY19074" fmla="*/ 1794851 h 2160250"/>
              <a:gd name="connsiteX19075" fmla="*/ 7887555 w 12194024"/>
              <a:gd name="connsiteY19075" fmla="*/ 1812660 h 2160250"/>
              <a:gd name="connsiteX19076" fmla="*/ 8103762 w 12194024"/>
              <a:gd name="connsiteY19076" fmla="*/ 1812660 h 2160250"/>
              <a:gd name="connsiteX19077" fmla="*/ 8087521 w 12194024"/>
              <a:gd name="connsiteY19077" fmla="*/ 1796188 h 2160250"/>
              <a:gd name="connsiteX19078" fmla="*/ 8104593 w 12194024"/>
              <a:gd name="connsiteY19078" fmla="*/ 1778102 h 2160250"/>
              <a:gd name="connsiteX19079" fmla="*/ 8122171 w 12194024"/>
              <a:gd name="connsiteY19079" fmla="*/ 1795912 h 2160250"/>
              <a:gd name="connsiteX19080" fmla="*/ 8103762 w 12194024"/>
              <a:gd name="connsiteY19080" fmla="*/ 1812660 h 2160250"/>
              <a:gd name="connsiteX19081" fmla="*/ 8212143 w 12194024"/>
              <a:gd name="connsiteY19081" fmla="*/ 1812660 h 2160250"/>
              <a:gd name="connsiteX19082" fmla="*/ 8196270 w 12194024"/>
              <a:gd name="connsiteY19082" fmla="*/ 1793743 h 2160250"/>
              <a:gd name="connsiteX19083" fmla="*/ 8213527 w 12194024"/>
              <a:gd name="connsiteY19083" fmla="*/ 1778102 h 2160250"/>
              <a:gd name="connsiteX19084" fmla="*/ 8230829 w 12194024"/>
              <a:gd name="connsiteY19084" fmla="*/ 1796188 h 2160250"/>
              <a:gd name="connsiteX19085" fmla="*/ 8212143 w 12194024"/>
              <a:gd name="connsiteY19085" fmla="*/ 1812660 h 2160250"/>
              <a:gd name="connsiteX19086" fmla="*/ 8320523 w 12194024"/>
              <a:gd name="connsiteY19086" fmla="*/ 1812660 h 2160250"/>
              <a:gd name="connsiteX19087" fmla="*/ 8304836 w 12194024"/>
              <a:gd name="connsiteY19087" fmla="*/ 1795635 h 2160250"/>
              <a:gd name="connsiteX19088" fmla="*/ 8322415 w 12194024"/>
              <a:gd name="connsiteY19088" fmla="*/ 1778102 h 2160250"/>
              <a:gd name="connsiteX19089" fmla="*/ 8339486 w 12194024"/>
              <a:gd name="connsiteY19089" fmla="*/ 1796465 h 2160250"/>
              <a:gd name="connsiteX19090" fmla="*/ 8320523 w 12194024"/>
              <a:gd name="connsiteY19090" fmla="*/ 1812660 h 2160250"/>
              <a:gd name="connsiteX19091" fmla="*/ 8429873 w 12194024"/>
              <a:gd name="connsiteY19091" fmla="*/ 1812660 h 2160250"/>
              <a:gd name="connsiteX19092" fmla="*/ 8413492 w 12194024"/>
              <a:gd name="connsiteY19092" fmla="*/ 1796281 h 2160250"/>
              <a:gd name="connsiteX19093" fmla="*/ 8430473 w 12194024"/>
              <a:gd name="connsiteY19093" fmla="*/ 1778102 h 2160250"/>
              <a:gd name="connsiteX19094" fmla="*/ 8448143 w 12194024"/>
              <a:gd name="connsiteY19094" fmla="*/ 1795819 h 2160250"/>
              <a:gd name="connsiteX19095" fmla="*/ 8429873 w 12194024"/>
              <a:gd name="connsiteY19095" fmla="*/ 1812660 h 2160250"/>
              <a:gd name="connsiteX19096" fmla="*/ 8538669 w 12194024"/>
              <a:gd name="connsiteY19096" fmla="*/ 1812660 h 2160250"/>
              <a:gd name="connsiteX19097" fmla="*/ 8522150 w 12194024"/>
              <a:gd name="connsiteY19097" fmla="*/ 1796419 h 2160250"/>
              <a:gd name="connsiteX19098" fmla="*/ 8538992 w 12194024"/>
              <a:gd name="connsiteY19098" fmla="*/ 1778102 h 2160250"/>
              <a:gd name="connsiteX19099" fmla="*/ 8556800 w 12194024"/>
              <a:gd name="connsiteY19099" fmla="*/ 1795681 h 2160250"/>
              <a:gd name="connsiteX19100" fmla="*/ 8538669 w 12194024"/>
              <a:gd name="connsiteY19100" fmla="*/ 1812660 h 2160250"/>
              <a:gd name="connsiteX19101" fmla="*/ 8755612 w 12194024"/>
              <a:gd name="connsiteY19101" fmla="*/ 1812660 h 2160250"/>
              <a:gd name="connsiteX19102" fmla="*/ 8739603 w 12194024"/>
              <a:gd name="connsiteY19102" fmla="*/ 1793927 h 2160250"/>
              <a:gd name="connsiteX19103" fmla="*/ 8756721 w 12194024"/>
              <a:gd name="connsiteY19103" fmla="*/ 1778102 h 2160250"/>
              <a:gd name="connsiteX19104" fmla="*/ 8774161 w 12194024"/>
              <a:gd name="connsiteY19104" fmla="*/ 1796050 h 2160250"/>
              <a:gd name="connsiteX19105" fmla="*/ 8755612 w 12194024"/>
              <a:gd name="connsiteY19105" fmla="*/ 1812660 h 2160250"/>
              <a:gd name="connsiteX19106" fmla="*/ 9082000 w 12194024"/>
              <a:gd name="connsiteY19106" fmla="*/ 1812660 h 2160250"/>
              <a:gd name="connsiteX19107" fmla="*/ 9065483 w 12194024"/>
              <a:gd name="connsiteY19107" fmla="*/ 1796419 h 2160250"/>
              <a:gd name="connsiteX19108" fmla="*/ 9082323 w 12194024"/>
              <a:gd name="connsiteY19108" fmla="*/ 1778102 h 2160250"/>
              <a:gd name="connsiteX19109" fmla="*/ 9100132 w 12194024"/>
              <a:gd name="connsiteY19109" fmla="*/ 1795681 h 2160250"/>
              <a:gd name="connsiteX19110" fmla="*/ 9082000 w 12194024"/>
              <a:gd name="connsiteY19110" fmla="*/ 1812660 h 2160250"/>
              <a:gd name="connsiteX19111" fmla="*/ 9298530 w 12194024"/>
              <a:gd name="connsiteY19111" fmla="*/ 1812660 h 2160250"/>
              <a:gd name="connsiteX19112" fmla="*/ 9282843 w 12194024"/>
              <a:gd name="connsiteY19112" fmla="*/ 1795635 h 2160250"/>
              <a:gd name="connsiteX19113" fmla="*/ 9300422 w 12194024"/>
              <a:gd name="connsiteY19113" fmla="*/ 1778102 h 2160250"/>
              <a:gd name="connsiteX19114" fmla="*/ 9317492 w 12194024"/>
              <a:gd name="connsiteY19114" fmla="*/ 1796465 h 2160250"/>
              <a:gd name="connsiteX19115" fmla="*/ 9298530 w 12194024"/>
              <a:gd name="connsiteY19115" fmla="*/ 1812660 h 2160250"/>
              <a:gd name="connsiteX19116" fmla="*/ 9407880 w 12194024"/>
              <a:gd name="connsiteY19116" fmla="*/ 1812660 h 2160250"/>
              <a:gd name="connsiteX19117" fmla="*/ 9391499 w 12194024"/>
              <a:gd name="connsiteY19117" fmla="*/ 1796281 h 2160250"/>
              <a:gd name="connsiteX19118" fmla="*/ 9408479 w 12194024"/>
              <a:gd name="connsiteY19118" fmla="*/ 1778102 h 2160250"/>
              <a:gd name="connsiteX19119" fmla="*/ 9426150 w 12194024"/>
              <a:gd name="connsiteY19119" fmla="*/ 1795819 h 2160250"/>
              <a:gd name="connsiteX19120" fmla="*/ 9407880 w 12194024"/>
              <a:gd name="connsiteY19120" fmla="*/ 1812660 h 2160250"/>
              <a:gd name="connsiteX19121" fmla="*/ 9516674 w 12194024"/>
              <a:gd name="connsiteY19121" fmla="*/ 1812660 h 2160250"/>
              <a:gd name="connsiteX19122" fmla="*/ 9500156 w 12194024"/>
              <a:gd name="connsiteY19122" fmla="*/ 1796419 h 2160250"/>
              <a:gd name="connsiteX19123" fmla="*/ 9516997 w 12194024"/>
              <a:gd name="connsiteY19123" fmla="*/ 1778102 h 2160250"/>
              <a:gd name="connsiteX19124" fmla="*/ 9534807 w 12194024"/>
              <a:gd name="connsiteY19124" fmla="*/ 1795681 h 2160250"/>
              <a:gd name="connsiteX19125" fmla="*/ 9516674 w 12194024"/>
              <a:gd name="connsiteY19125" fmla="*/ 1812660 h 2160250"/>
              <a:gd name="connsiteX19126" fmla="*/ 9624963 w 12194024"/>
              <a:gd name="connsiteY19126" fmla="*/ 1812660 h 2160250"/>
              <a:gd name="connsiteX19127" fmla="*/ 9608814 w 12194024"/>
              <a:gd name="connsiteY19127" fmla="*/ 1796050 h 2160250"/>
              <a:gd name="connsiteX19128" fmla="*/ 9626024 w 12194024"/>
              <a:gd name="connsiteY19128" fmla="*/ 1778102 h 2160250"/>
              <a:gd name="connsiteX19129" fmla="*/ 9643465 w 12194024"/>
              <a:gd name="connsiteY19129" fmla="*/ 1796050 h 2160250"/>
              <a:gd name="connsiteX19130" fmla="*/ 9624963 w 12194024"/>
              <a:gd name="connsiteY19130" fmla="*/ 1812660 h 2160250"/>
              <a:gd name="connsiteX19131" fmla="*/ 10059638 w 12194024"/>
              <a:gd name="connsiteY19131" fmla="*/ 1812660 h 2160250"/>
              <a:gd name="connsiteX19132" fmla="*/ 10043490 w 12194024"/>
              <a:gd name="connsiteY19132" fmla="*/ 1796050 h 2160250"/>
              <a:gd name="connsiteX19133" fmla="*/ 10060699 w 12194024"/>
              <a:gd name="connsiteY19133" fmla="*/ 1778102 h 2160250"/>
              <a:gd name="connsiteX19134" fmla="*/ 10078139 w 12194024"/>
              <a:gd name="connsiteY19134" fmla="*/ 1796050 h 2160250"/>
              <a:gd name="connsiteX19135" fmla="*/ 10059638 w 12194024"/>
              <a:gd name="connsiteY19135" fmla="*/ 1812660 h 2160250"/>
              <a:gd name="connsiteX19136" fmla="*/ 10168295 w 12194024"/>
              <a:gd name="connsiteY19136" fmla="*/ 1812660 h 2160250"/>
              <a:gd name="connsiteX19137" fmla="*/ 10152192 w 12194024"/>
              <a:gd name="connsiteY19137" fmla="*/ 1796004 h 2160250"/>
              <a:gd name="connsiteX19138" fmla="*/ 10169402 w 12194024"/>
              <a:gd name="connsiteY19138" fmla="*/ 1778102 h 2160250"/>
              <a:gd name="connsiteX19139" fmla="*/ 10186843 w 12194024"/>
              <a:gd name="connsiteY19139" fmla="*/ 1796096 h 2160250"/>
              <a:gd name="connsiteX19140" fmla="*/ 10168295 w 12194024"/>
              <a:gd name="connsiteY19140" fmla="*/ 1812660 h 2160250"/>
              <a:gd name="connsiteX19141" fmla="*/ 10277229 w 12194024"/>
              <a:gd name="connsiteY19141" fmla="*/ 1812660 h 2160250"/>
              <a:gd name="connsiteX19142" fmla="*/ 10260803 w 12194024"/>
              <a:gd name="connsiteY19142" fmla="*/ 1796327 h 2160250"/>
              <a:gd name="connsiteX19143" fmla="*/ 10277783 w 12194024"/>
              <a:gd name="connsiteY19143" fmla="*/ 1778102 h 2160250"/>
              <a:gd name="connsiteX19144" fmla="*/ 10295499 w 12194024"/>
              <a:gd name="connsiteY19144" fmla="*/ 1795773 h 2160250"/>
              <a:gd name="connsiteX19145" fmla="*/ 10277229 w 12194024"/>
              <a:gd name="connsiteY19145" fmla="*/ 1812660 h 2160250"/>
              <a:gd name="connsiteX19146" fmla="*/ 10493851 w 12194024"/>
              <a:gd name="connsiteY19146" fmla="*/ 1812660 h 2160250"/>
              <a:gd name="connsiteX19147" fmla="*/ 10478163 w 12194024"/>
              <a:gd name="connsiteY19147" fmla="*/ 1795635 h 2160250"/>
              <a:gd name="connsiteX19148" fmla="*/ 10495742 w 12194024"/>
              <a:gd name="connsiteY19148" fmla="*/ 1778102 h 2160250"/>
              <a:gd name="connsiteX19149" fmla="*/ 10512814 w 12194024"/>
              <a:gd name="connsiteY19149" fmla="*/ 1796465 h 2160250"/>
              <a:gd name="connsiteX19150" fmla="*/ 10493851 w 12194024"/>
              <a:gd name="connsiteY19150" fmla="*/ 1812660 h 2160250"/>
              <a:gd name="connsiteX19151" fmla="*/ 10712041 w 12194024"/>
              <a:gd name="connsiteY19151" fmla="*/ 1812660 h 2160250"/>
              <a:gd name="connsiteX19152" fmla="*/ 10695478 w 12194024"/>
              <a:gd name="connsiteY19152" fmla="*/ 1796465 h 2160250"/>
              <a:gd name="connsiteX19153" fmla="*/ 10712272 w 12194024"/>
              <a:gd name="connsiteY19153" fmla="*/ 1778102 h 2160250"/>
              <a:gd name="connsiteX19154" fmla="*/ 10730129 w 12194024"/>
              <a:gd name="connsiteY19154" fmla="*/ 1795635 h 2160250"/>
              <a:gd name="connsiteX19155" fmla="*/ 10712041 w 12194024"/>
              <a:gd name="connsiteY19155" fmla="*/ 1812660 h 2160250"/>
              <a:gd name="connsiteX19156" fmla="*/ 11254913 w 12194024"/>
              <a:gd name="connsiteY19156" fmla="*/ 1812660 h 2160250"/>
              <a:gd name="connsiteX19157" fmla="*/ 11238901 w 12194024"/>
              <a:gd name="connsiteY19157" fmla="*/ 1793927 h 2160250"/>
              <a:gd name="connsiteX19158" fmla="*/ 11256020 w 12194024"/>
              <a:gd name="connsiteY19158" fmla="*/ 1778102 h 2160250"/>
              <a:gd name="connsiteX19159" fmla="*/ 11273460 w 12194024"/>
              <a:gd name="connsiteY19159" fmla="*/ 1796050 h 2160250"/>
              <a:gd name="connsiteX19160" fmla="*/ 11254913 w 12194024"/>
              <a:gd name="connsiteY19160" fmla="*/ 1812660 h 2160250"/>
              <a:gd name="connsiteX19161" fmla="*/ 11907086 w 12194024"/>
              <a:gd name="connsiteY19161" fmla="*/ 1812660 h 2160250"/>
              <a:gd name="connsiteX19162" fmla="*/ 11890846 w 12194024"/>
              <a:gd name="connsiteY19162" fmla="*/ 1796188 h 2160250"/>
              <a:gd name="connsiteX19163" fmla="*/ 11907917 w 12194024"/>
              <a:gd name="connsiteY19163" fmla="*/ 1778102 h 2160250"/>
              <a:gd name="connsiteX19164" fmla="*/ 11925496 w 12194024"/>
              <a:gd name="connsiteY19164" fmla="*/ 1795912 h 2160250"/>
              <a:gd name="connsiteX19165" fmla="*/ 11907086 w 12194024"/>
              <a:gd name="connsiteY19165" fmla="*/ 1812660 h 2160250"/>
              <a:gd name="connsiteX19166" fmla="*/ 12124263 w 12194024"/>
              <a:gd name="connsiteY19166" fmla="*/ 1812660 h 2160250"/>
              <a:gd name="connsiteX19167" fmla="*/ 12108160 w 12194024"/>
              <a:gd name="connsiteY19167" fmla="*/ 1796004 h 2160250"/>
              <a:gd name="connsiteX19168" fmla="*/ 12125370 w 12194024"/>
              <a:gd name="connsiteY19168" fmla="*/ 1778102 h 2160250"/>
              <a:gd name="connsiteX19169" fmla="*/ 12142809 w 12194024"/>
              <a:gd name="connsiteY19169" fmla="*/ 1796096 h 2160250"/>
              <a:gd name="connsiteX19170" fmla="*/ 12124263 w 12194024"/>
              <a:gd name="connsiteY19170" fmla="*/ 1812660 h 2160250"/>
              <a:gd name="connsiteX19171" fmla="*/ 3109852 w 12194024"/>
              <a:gd name="connsiteY19171" fmla="*/ 1812706 h 2160250"/>
              <a:gd name="connsiteX19172" fmla="*/ 3094210 w 12194024"/>
              <a:gd name="connsiteY19172" fmla="*/ 1795589 h 2160250"/>
              <a:gd name="connsiteX19173" fmla="*/ 3111882 w 12194024"/>
              <a:gd name="connsiteY19173" fmla="*/ 1778148 h 2160250"/>
              <a:gd name="connsiteX19174" fmla="*/ 3128860 w 12194024"/>
              <a:gd name="connsiteY19174" fmla="*/ 1796557 h 2160250"/>
              <a:gd name="connsiteX19175" fmla="*/ 3109852 w 12194024"/>
              <a:gd name="connsiteY19175" fmla="*/ 1812706 h 2160250"/>
              <a:gd name="connsiteX19176" fmla="*/ 4305173 w 12194024"/>
              <a:gd name="connsiteY19176" fmla="*/ 1812706 h 2160250"/>
              <a:gd name="connsiteX19177" fmla="*/ 4289532 w 12194024"/>
              <a:gd name="connsiteY19177" fmla="*/ 1795589 h 2160250"/>
              <a:gd name="connsiteX19178" fmla="*/ 4307203 w 12194024"/>
              <a:gd name="connsiteY19178" fmla="*/ 1778148 h 2160250"/>
              <a:gd name="connsiteX19179" fmla="*/ 4324182 w 12194024"/>
              <a:gd name="connsiteY19179" fmla="*/ 1796557 h 2160250"/>
              <a:gd name="connsiteX19180" fmla="*/ 4305173 w 12194024"/>
              <a:gd name="connsiteY19180" fmla="*/ 1812706 h 2160250"/>
              <a:gd name="connsiteX19181" fmla="*/ 9189827 w 12194024"/>
              <a:gd name="connsiteY19181" fmla="*/ 1812706 h 2160250"/>
              <a:gd name="connsiteX19182" fmla="*/ 9174185 w 12194024"/>
              <a:gd name="connsiteY19182" fmla="*/ 1795589 h 2160250"/>
              <a:gd name="connsiteX19183" fmla="*/ 9191857 w 12194024"/>
              <a:gd name="connsiteY19183" fmla="*/ 1778148 h 2160250"/>
              <a:gd name="connsiteX19184" fmla="*/ 9208836 w 12194024"/>
              <a:gd name="connsiteY19184" fmla="*/ 1796557 h 2160250"/>
              <a:gd name="connsiteX19185" fmla="*/ 9189827 w 12194024"/>
              <a:gd name="connsiteY19185" fmla="*/ 1812706 h 2160250"/>
              <a:gd name="connsiteX19186" fmla="*/ 10385147 w 12194024"/>
              <a:gd name="connsiteY19186" fmla="*/ 1812706 h 2160250"/>
              <a:gd name="connsiteX19187" fmla="*/ 10369506 w 12194024"/>
              <a:gd name="connsiteY19187" fmla="*/ 1795589 h 2160250"/>
              <a:gd name="connsiteX19188" fmla="*/ 10387178 w 12194024"/>
              <a:gd name="connsiteY19188" fmla="*/ 1778148 h 2160250"/>
              <a:gd name="connsiteX19189" fmla="*/ 10404157 w 12194024"/>
              <a:gd name="connsiteY19189" fmla="*/ 1796557 h 2160250"/>
              <a:gd name="connsiteX19190" fmla="*/ 10385147 w 12194024"/>
              <a:gd name="connsiteY19190" fmla="*/ 1812706 h 2160250"/>
              <a:gd name="connsiteX19191" fmla="*/ 556939 w 12194024"/>
              <a:gd name="connsiteY19191" fmla="*/ 1867657 h 2160250"/>
              <a:gd name="connsiteX19192" fmla="*/ 539682 w 12194024"/>
              <a:gd name="connsiteY19192" fmla="*/ 1849248 h 2160250"/>
              <a:gd name="connsiteX19193" fmla="*/ 558369 w 12194024"/>
              <a:gd name="connsiteY19193" fmla="*/ 1832361 h 2160250"/>
              <a:gd name="connsiteX19194" fmla="*/ 575439 w 12194024"/>
              <a:gd name="connsiteY19194" fmla="*/ 1850679 h 2160250"/>
              <a:gd name="connsiteX19195" fmla="*/ 556939 w 12194024"/>
              <a:gd name="connsiteY19195" fmla="*/ 1867657 h 2160250"/>
              <a:gd name="connsiteX19196" fmla="*/ 1100224 w 12194024"/>
              <a:gd name="connsiteY19196" fmla="*/ 1867657 h 2160250"/>
              <a:gd name="connsiteX19197" fmla="*/ 1083015 w 12194024"/>
              <a:gd name="connsiteY19197" fmla="*/ 1849202 h 2160250"/>
              <a:gd name="connsiteX19198" fmla="*/ 1101746 w 12194024"/>
              <a:gd name="connsiteY19198" fmla="*/ 1832361 h 2160250"/>
              <a:gd name="connsiteX19199" fmla="*/ 1118726 w 12194024"/>
              <a:gd name="connsiteY19199" fmla="*/ 1850679 h 2160250"/>
              <a:gd name="connsiteX19200" fmla="*/ 1100224 w 12194024"/>
              <a:gd name="connsiteY19200" fmla="*/ 1867657 h 2160250"/>
              <a:gd name="connsiteX19201" fmla="*/ 1426196 w 12194024"/>
              <a:gd name="connsiteY19201" fmla="*/ 1867657 h 2160250"/>
              <a:gd name="connsiteX19202" fmla="*/ 1408986 w 12194024"/>
              <a:gd name="connsiteY19202" fmla="*/ 1849156 h 2160250"/>
              <a:gd name="connsiteX19203" fmla="*/ 1427764 w 12194024"/>
              <a:gd name="connsiteY19203" fmla="*/ 1832361 h 2160250"/>
              <a:gd name="connsiteX19204" fmla="*/ 1444744 w 12194024"/>
              <a:gd name="connsiteY19204" fmla="*/ 1850725 h 2160250"/>
              <a:gd name="connsiteX19205" fmla="*/ 1426196 w 12194024"/>
              <a:gd name="connsiteY19205" fmla="*/ 1867657 h 2160250"/>
              <a:gd name="connsiteX19206" fmla="*/ 1536560 w 12194024"/>
              <a:gd name="connsiteY19206" fmla="*/ 1867657 h 2160250"/>
              <a:gd name="connsiteX19207" fmla="*/ 1517690 w 12194024"/>
              <a:gd name="connsiteY19207" fmla="*/ 1850863 h 2160250"/>
              <a:gd name="connsiteX19208" fmla="*/ 1534761 w 12194024"/>
              <a:gd name="connsiteY19208" fmla="*/ 1832408 h 2160250"/>
              <a:gd name="connsiteX19209" fmla="*/ 1553446 w 12194024"/>
              <a:gd name="connsiteY19209" fmla="*/ 1849017 h 2160250"/>
              <a:gd name="connsiteX19210" fmla="*/ 1536560 w 12194024"/>
              <a:gd name="connsiteY19210" fmla="*/ 1867657 h 2160250"/>
              <a:gd name="connsiteX19211" fmla="*/ 2295638 w 12194024"/>
              <a:gd name="connsiteY19211" fmla="*/ 1867657 h 2160250"/>
              <a:gd name="connsiteX19212" fmla="*/ 2278336 w 12194024"/>
              <a:gd name="connsiteY19212" fmla="*/ 1849294 h 2160250"/>
              <a:gd name="connsiteX19213" fmla="*/ 2296976 w 12194024"/>
              <a:gd name="connsiteY19213" fmla="*/ 1832361 h 2160250"/>
              <a:gd name="connsiteX19214" fmla="*/ 2314093 w 12194024"/>
              <a:gd name="connsiteY19214" fmla="*/ 1850586 h 2160250"/>
              <a:gd name="connsiteX19215" fmla="*/ 2295638 w 12194024"/>
              <a:gd name="connsiteY19215" fmla="*/ 1867657 h 2160250"/>
              <a:gd name="connsiteX19216" fmla="*/ 2512768 w 12194024"/>
              <a:gd name="connsiteY19216" fmla="*/ 1867657 h 2160250"/>
              <a:gd name="connsiteX19217" fmla="*/ 2495649 w 12194024"/>
              <a:gd name="connsiteY19217" fmla="*/ 1849110 h 2160250"/>
              <a:gd name="connsiteX19218" fmla="*/ 2514475 w 12194024"/>
              <a:gd name="connsiteY19218" fmla="*/ 1832408 h 2160250"/>
              <a:gd name="connsiteX19219" fmla="*/ 2531407 w 12194024"/>
              <a:gd name="connsiteY19219" fmla="*/ 1850817 h 2160250"/>
              <a:gd name="connsiteX19220" fmla="*/ 2512768 w 12194024"/>
              <a:gd name="connsiteY19220" fmla="*/ 1867657 h 2160250"/>
              <a:gd name="connsiteX19221" fmla="*/ 3164941 w 12194024"/>
              <a:gd name="connsiteY19221" fmla="*/ 1867657 h 2160250"/>
              <a:gd name="connsiteX19222" fmla="*/ 3147686 w 12194024"/>
              <a:gd name="connsiteY19222" fmla="*/ 1849248 h 2160250"/>
              <a:gd name="connsiteX19223" fmla="*/ 3166371 w 12194024"/>
              <a:gd name="connsiteY19223" fmla="*/ 1832361 h 2160250"/>
              <a:gd name="connsiteX19224" fmla="*/ 3183443 w 12194024"/>
              <a:gd name="connsiteY19224" fmla="*/ 1850679 h 2160250"/>
              <a:gd name="connsiteX19225" fmla="*/ 3164941 w 12194024"/>
              <a:gd name="connsiteY19225" fmla="*/ 1867657 h 2160250"/>
              <a:gd name="connsiteX19226" fmla="*/ 3273276 w 12194024"/>
              <a:gd name="connsiteY19226" fmla="*/ 1867657 h 2160250"/>
              <a:gd name="connsiteX19227" fmla="*/ 3256343 w 12194024"/>
              <a:gd name="connsiteY19227" fmla="*/ 1848925 h 2160250"/>
              <a:gd name="connsiteX19228" fmla="*/ 3275305 w 12194024"/>
              <a:gd name="connsiteY19228" fmla="*/ 1832408 h 2160250"/>
              <a:gd name="connsiteX19229" fmla="*/ 3292054 w 12194024"/>
              <a:gd name="connsiteY19229" fmla="*/ 1851001 h 2160250"/>
              <a:gd name="connsiteX19230" fmla="*/ 3273276 w 12194024"/>
              <a:gd name="connsiteY19230" fmla="*/ 1867657 h 2160250"/>
              <a:gd name="connsiteX19231" fmla="*/ 3382210 w 12194024"/>
              <a:gd name="connsiteY19231" fmla="*/ 1867657 h 2160250"/>
              <a:gd name="connsiteX19232" fmla="*/ 3365000 w 12194024"/>
              <a:gd name="connsiteY19232" fmla="*/ 1849156 h 2160250"/>
              <a:gd name="connsiteX19233" fmla="*/ 3383778 w 12194024"/>
              <a:gd name="connsiteY19233" fmla="*/ 1832361 h 2160250"/>
              <a:gd name="connsiteX19234" fmla="*/ 3400758 w 12194024"/>
              <a:gd name="connsiteY19234" fmla="*/ 1850725 h 2160250"/>
              <a:gd name="connsiteX19235" fmla="*/ 3382210 w 12194024"/>
              <a:gd name="connsiteY19235" fmla="*/ 1867657 h 2160250"/>
              <a:gd name="connsiteX19236" fmla="*/ 3492528 w 12194024"/>
              <a:gd name="connsiteY19236" fmla="*/ 1867657 h 2160250"/>
              <a:gd name="connsiteX19237" fmla="*/ 3473657 w 12194024"/>
              <a:gd name="connsiteY19237" fmla="*/ 1850863 h 2160250"/>
              <a:gd name="connsiteX19238" fmla="*/ 3490729 w 12194024"/>
              <a:gd name="connsiteY19238" fmla="*/ 1832408 h 2160250"/>
              <a:gd name="connsiteX19239" fmla="*/ 3509414 w 12194024"/>
              <a:gd name="connsiteY19239" fmla="*/ 1849017 h 2160250"/>
              <a:gd name="connsiteX19240" fmla="*/ 3492528 w 12194024"/>
              <a:gd name="connsiteY19240" fmla="*/ 1867657 h 2160250"/>
              <a:gd name="connsiteX19241" fmla="*/ 4577623 w 12194024"/>
              <a:gd name="connsiteY19241" fmla="*/ 1867657 h 2160250"/>
              <a:gd name="connsiteX19242" fmla="*/ 4560321 w 12194024"/>
              <a:gd name="connsiteY19242" fmla="*/ 1849294 h 2160250"/>
              <a:gd name="connsiteX19243" fmla="*/ 4578961 w 12194024"/>
              <a:gd name="connsiteY19243" fmla="*/ 1832361 h 2160250"/>
              <a:gd name="connsiteX19244" fmla="*/ 4596079 w 12194024"/>
              <a:gd name="connsiteY19244" fmla="*/ 1850586 h 2160250"/>
              <a:gd name="connsiteX19245" fmla="*/ 4577623 w 12194024"/>
              <a:gd name="connsiteY19245" fmla="*/ 1867657 h 2160250"/>
              <a:gd name="connsiteX19246" fmla="*/ 5012206 w 12194024"/>
              <a:gd name="connsiteY19246" fmla="*/ 1867657 h 2160250"/>
              <a:gd name="connsiteX19247" fmla="*/ 4994996 w 12194024"/>
              <a:gd name="connsiteY19247" fmla="*/ 1849156 h 2160250"/>
              <a:gd name="connsiteX19248" fmla="*/ 5013774 w 12194024"/>
              <a:gd name="connsiteY19248" fmla="*/ 1832361 h 2160250"/>
              <a:gd name="connsiteX19249" fmla="*/ 5030754 w 12194024"/>
              <a:gd name="connsiteY19249" fmla="*/ 1850725 h 2160250"/>
              <a:gd name="connsiteX19250" fmla="*/ 5012206 w 12194024"/>
              <a:gd name="connsiteY19250" fmla="*/ 1867657 h 2160250"/>
              <a:gd name="connsiteX19251" fmla="*/ 5229520 w 12194024"/>
              <a:gd name="connsiteY19251" fmla="*/ 1867657 h 2160250"/>
              <a:gd name="connsiteX19252" fmla="*/ 5212310 w 12194024"/>
              <a:gd name="connsiteY19252" fmla="*/ 1849202 h 2160250"/>
              <a:gd name="connsiteX19253" fmla="*/ 5231042 w 12194024"/>
              <a:gd name="connsiteY19253" fmla="*/ 1832361 h 2160250"/>
              <a:gd name="connsiteX19254" fmla="*/ 5248022 w 12194024"/>
              <a:gd name="connsiteY19254" fmla="*/ 1850679 h 2160250"/>
              <a:gd name="connsiteX19255" fmla="*/ 5229520 w 12194024"/>
              <a:gd name="connsiteY19255" fmla="*/ 1867657 h 2160250"/>
              <a:gd name="connsiteX19256" fmla="*/ 5555445 w 12194024"/>
              <a:gd name="connsiteY19256" fmla="*/ 1867657 h 2160250"/>
              <a:gd name="connsiteX19257" fmla="*/ 5538328 w 12194024"/>
              <a:gd name="connsiteY19257" fmla="*/ 1849110 h 2160250"/>
              <a:gd name="connsiteX19258" fmla="*/ 5557153 w 12194024"/>
              <a:gd name="connsiteY19258" fmla="*/ 1832408 h 2160250"/>
              <a:gd name="connsiteX19259" fmla="*/ 5574086 w 12194024"/>
              <a:gd name="connsiteY19259" fmla="*/ 1850817 h 2160250"/>
              <a:gd name="connsiteX19260" fmla="*/ 5555445 w 12194024"/>
              <a:gd name="connsiteY19260" fmla="*/ 1867657 h 2160250"/>
              <a:gd name="connsiteX19261" fmla="*/ 6636913 w 12194024"/>
              <a:gd name="connsiteY19261" fmla="*/ 1867657 h 2160250"/>
              <a:gd name="connsiteX19262" fmla="*/ 6619658 w 12194024"/>
              <a:gd name="connsiteY19262" fmla="*/ 1849248 h 2160250"/>
              <a:gd name="connsiteX19263" fmla="*/ 6638344 w 12194024"/>
              <a:gd name="connsiteY19263" fmla="*/ 1832361 h 2160250"/>
              <a:gd name="connsiteX19264" fmla="*/ 6655415 w 12194024"/>
              <a:gd name="connsiteY19264" fmla="*/ 1850679 h 2160250"/>
              <a:gd name="connsiteX19265" fmla="*/ 6636913 w 12194024"/>
              <a:gd name="connsiteY19265" fmla="*/ 1867657 h 2160250"/>
              <a:gd name="connsiteX19266" fmla="*/ 7180200 w 12194024"/>
              <a:gd name="connsiteY19266" fmla="*/ 1867657 h 2160250"/>
              <a:gd name="connsiteX19267" fmla="*/ 7162990 w 12194024"/>
              <a:gd name="connsiteY19267" fmla="*/ 1849202 h 2160250"/>
              <a:gd name="connsiteX19268" fmla="*/ 7181721 w 12194024"/>
              <a:gd name="connsiteY19268" fmla="*/ 1832361 h 2160250"/>
              <a:gd name="connsiteX19269" fmla="*/ 7198701 w 12194024"/>
              <a:gd name="connsiteY19269" fmla="*/ 1850679 h 2160250"/>
              <a:gd name="connsiteX19270" fmla="*/ 7180200 w 12194024"/>
              <a:gd name="connsiteY19270" fmla="*/ 1867657 h 2160250"/>
              <a:gd name="connsiteX19271" fmla="*/ 7506171 w 12194024"/>
              <a:gd name="connsiteY19271" fmla="*/ 1867657 h 2160250"/>
              <a:gd name="connsiteX19272" fmla="*/ 7488961 w 12194024"/>
              <a:gd name="connsiteY19272" fmla="*/ 1849156 h 2160250"/>
              <a:gd name="connsiteX19273" fmla="*/ 7507740 w 12194024"/>
              <a:gd name="connsiteY19273" fmla="*/ 1832361 h 2160250"/>
              <a:gd name="connsiteX19274" fmla="*/ 7524719 w 12194024"/>
              <a:gd name="connsiteY19274" fmla="*/ 1850725 h 2160250"/>
              <a:gd name="connsiteX19275" fmla="*/ 7506171 w 12194024"/>
              <a:gd name="connsiteY19275" fmla="*/ 1867657 h 2160250"/>
              <a:gd name="connsiteX19276" fmla="*/ 7616535 w 12194024"/>
              <a:gd name="connsiteY19276" fmla="*/ 1867657 h 2160250"/>
              <a:gd name="connsiteX19277" fmla="*/ 7597664 w 12194024"/>
              <a:gd name="connsiteY19277" fmla="*/ 1850863 h 2160250"/>
              <a:gd name="connsiteX19278" fmla="*/ 7614736 w 12194024"/>
              <a:gd name="connsiteY19278" fmla="*/ 1832408 h 2160250"/>
              <a:gd name="connsiteX19279" fmla="*/ 7633422 w 12194024"/>
              <a:gd name="connsiteY19279" fmla="*/ 1849017 h 2160250"/>
              <a:gd name="connsiteX19280" fmla="*/ 7616535 w 12194024"/>
              <a:gd name="connsiteY19280" fmla="*/ 1867657 h 2160250"/>
              <a:gd name="connsiteX19281" fmla="*/ 8375613 w 12194024"/>
              <a:gd name="connsiteY19281" fmla="*/ 1867657 h 2160250"/>
              <a:gd name="connsiteX19282" fmla="*/ 8358310 w 12194024"/>
              <a:gd name="connsiteY19282" fmla="*/ 1849294 h 2160250"/>
              <a:gd name="connsiteX19283" fmla="*/ 8376951 w 12194024"/>
              <a:gd name="connsiteY19283" fmla="*/ 1832361 h 2160250"/>
              <a:gd name="connsiteX19284" fmla="*/ 8394068 w 12194024"/>
              <a:gd name="connsiteY19284" fmla="*/ 1850586 h 2160250"/>
              <a:gd name="connsiteX19285" fmla="*/ 8375613 w 12194024"/>
              <a:gd name="connsiteY19285" fmla="*/ 1867657 h 2160250"/>
              <a:gd name="connsiteX19286" fmla="*/ 8592743 w 12194024"/>
              <a:gd name="connsiteY19286" fmla="*/ 1867657 h 2160250"/>
              <a:gd name="connsiteX19287" fmla="*/ 8575625 w 12194024"/>
              <a:gd name="connsiteY19287" fmla="*/ 1849110 h 2160250"/>
              <a:gd name="connsiteX19288" fmla="*/ 8594449 w 12194024"/>
              <a:gd name="connsiteY19288" fmla="*/ 1832408 h 2160250"/>
              <a:gd name="connsiteX19289" fmla="*/ 8611383 w 12194024"/>
              <a:gd name="connsiteY19289" fmla="*/ 1850817 h 2160250"/>
              <a:gd name="connsiteX19290" fmla="*/ 8592743 w 12194024"/>
              <a:gd name="connsiteY19290" fmla="*/ 1867657 h 2160250"/>
              <a:gd name="connsiteX19291" fmla="*/ 9244917 w 12194024"/>
              <a:gd name="connsiteY19291" fmla="*/ 1867657 h 2160250"/>
              <a:gd name="connsiteX19292" fmla="*/ 9227661 w 12194024"/>
              <a:gd name="connsiteY19292" fmla="*/ 1849248 h 2160250"/>
              <a:gd name="connsiteX19293" fmla="*/ 9246347 w 12194024"/>
              <a:gd name="connsiteY19293" fmla="*/ 1832361 h 2160250"/>
              <a:gd name="connsiteX19294" fmla="*/ 9263418 w 12194024"/>
              <a:gd name="connsiteY19294" fmla="*/ 1850679 h 2160250"/>
              <a:gd name="connsiteX19295" fmla="*/ 9244917 w 12194024"/>
              <a:gd name="connsiteY19295" fmla="*/ 1867657 h 2160250"/>
              <a:gd name="connsiteX19296" fmla="*/ 9353250 w 12194024"/>
              <a:gd name="connsiteY19296" fmla="*/ 1867657 h 2160250"/>
              <a:gd name="connsiteX19297" fmla="*/ 9336318 w 12194024"/>
              <a:gd name="connsiteY19297" fmla="*/ 1848925 h 2160250"/>
              <a:gd name="connsiteX19298" fmla="*/ 9355281 w 12194024"/>
              <a:gd name="connsiteY19298" fmla="*/ 1832408 h 2160250"/>
              <a:gd name="connsiteX19299" fmla="*/ 9372030 w 12194024"/>
              <a:gd name="connsiteY19299" fmla="*/ 1851001 h 2160250"/>
              <a:gd name="connsiteX19300" fmla="*/ 9353250 w 12194024"/>
              <a:gd name="connsiteY19300" fmla="*/ 1867657 h 2160250"/>
              <a:gd name="connsiteX19301" fmla="*/ 9462184 w 12194024"/>
              <a:gd name="connsiteY19301" fmla="*/ 1867657 h 2160250"/>
              <a:gd name="connsiteX19302" fmla="*/ 9444975 w 12194024"/>
              <a:gd name="connsiteY19302" fmla="*/ 1849156 h 2160250"/>
              <a:gd name="connsiteX19303" fmla="*/ 9463753 w 12194024"/>
              <a:gd name="connsiteY19303" fmla="*/ 1832361 h 2160250"/>
              <a:gd name="connsiteX19304" fmla="*/ 9480733 w 12194024"/>
              <a:gd name="connsiteY19304" fmla="*/ 1850725 h 2160250"/>
              <a:gd name="connsiteX19305" fmla="*/ 9462184 w 12194024"/>
              <a:gd name="connsiteY19305" fmla="*/ 1867657 h 2160250"/>
              <a:gd name="connsiteX19306" fmla="*/ 9572502 w 12194024"/>
              <a:gd name="connsiteY19306" fmla="*/ 1867657 h 2160250"/>
              <a:gd name="connsiteX19307" fmla="*/ 9553633 w 12194024"/>
              <a:gd name="connsiteY19307" fmla="*/ 1850863 h 2160250"/>
              <a:gd name="connsiteX19308" fmla="*/ 9570703 w 12194024"/>
              <a:gd name="connsiteY19308" fmla="*/ 1832408 h 2160250"/>
              <a:gd name="connsiteX19309" fmla="*/ 9589390 w 12194024"/>
              <a:gd name="connsiteY19309" fmla="*/ 1849017 h 2160250"/>
              <a:gd name="connsiteX19310" fmla="*/ 9572502 w 12194024"/>
              <a:gd name="connsiteY19310" fmla="*/ 1867657 h 2160250"/>
              <a:gd name="connsiteX19311" fmla="*/ 10657598 w 12194024"/>
              <a:gd name="connsiteY19311" fmla="*/ 1867657 h 2160250"/>
              <a:gd name="connsiteX19312" fmla="*/ 10640296 w 12194024"/>
              <a:gd name="connsiteY19312" fmla="*/ 1849294 h 2160250"/>
              <a:gd name="connsiteX19313" fmla="*/ 10658936 w 12194024"/>
              <a:gd name="connsiteY19313" fmla="*/ 1832361 h 2160250"/>
              <a:gd name="connsiteX19314" fmla="*/ 10676054 w 12194024"/>
              <a:gd name="connsiteY19314" fmla="*/ 1850586 h 2160250"/>
              <a:gd name="connsiteX19315" fmla="*/ 10657598 w 12194024"/>
              <a:gd name="connsiteY19315" fmla="*/ 1867657 h 2160250"/>
              <a:gd name="connsiteX19316" fmla="*/ 11092181 w 12194024"/>
              <a:gd name="connsiteY19316" fmla="*/ 1867657 h 2160250"/>
              <a:gd name="connsiteX19317" fmla="*/ 11074971 w 12194024"/>
              <a:gd name="connsiteY19317" fmla="*/ 1849156 h 2160250"/>
              <a:gd name="connsiteX19318" fmla="*/ 11093749 w 12194024"/>
              <a:gd name="connsiteY19318" fmla="*/ 1832361 h 2160250"/>
              <a:gd name="connsiteX19319" fmla="*/ 11110729 w 12194024"/>
              <a:gd name="connsiteY19319" fmla="*/ 1850725 h 2160250"/>
              <a:gd name="connsiteX19320" fmla="*/ 11092181 w 12194024"/>
              <a:gd name="connsiteY19320" fmla="*/ 1867657 h 2160250"/>
              <a:gd name="connsiteX19321" fmla="*/ 11309495 w 12194024"/>
              <a:gd name="connsiteY19321" fmla="*/ 1867657 h 2160250"/>
              <a:gd name="connsiteX19322" fmla="*/ 11292286 w 12194024"/>
              <a:gd name="connsiteY19322" fmla="*/ 1849202 h 2160250"/>
              <a:gd name="connsiteX19323" fmla="*/ 11311017 w 12194024"/>
              <a:gd name="connsiteY19323" fmla="*/ 1832361 h 2160250"/>
              <a:gd name="connsiteX19324" fmla="*/ 11327997 w 12194024"/>
              <a:gd name="connsiteY19324" fmla="*/ 1850679 h 2160250"/>
              <a:gd name="connsiteX19325" fmla="*/ 11309495 w 12194024"/>
              <a:gd name="connsiteY19325" fmla="*/ 1867657 h 2160250"/>
              <a:gd name="connsiteX19326" fmla="*/ 11635421 w 12194024"/>
              <a:gd name="connsiteY19326" fmla="*/ 1867657 h 2160250"/>
              <a:gd name="connsiteX19327" fmla="*/ 11618303 w 12194024"/>
              <a:gd name="connsiteY19327" fmla="*/ 1849110 h 2160250"/>
              <a:gd name="connsiteX19328" fmla="*/ 11637127 w 12194024"/>
              <a:gd name="connsiteY19328" fmla="*/ 1832408 h 2160250"/>
              <a:gd name="connsiteX19329" fmla="*/ 11654061 w 12194024"/>
              <a:gd name="connsiteY19329" fmla="*/ 1850817 h 2160250"/>
              <a:gd name="connsiteX19330" fmla="*/ 11635421 w 12194024"/>
              <a:gd name="connsiteY19330" fmla="*/ 1867657 h 2160250"/>
              <a:gd name="connsiteX19331" fmla="*/ 14113 w 12194024"/>
              <a:gd name="connsiteY19331" fmla="*/ 1867704 h 2160250"/>
              <a:gd name="connsiteX19332" fmla="*/ 133 w 12194024"/>
              <a:gd name="connsiteY19332" fmla="*/ 1850586 h 2160250"/>
              <a:gd name="connsiteX19333" fmla="*/ 133 w 12194024"/>
              <a:gd name="connsiteY19333" fmla="*/ 1848464 h 2160250"/>
              <a:gd name="connsiteX19334" fmla="*/ 14944 w 12194024"/>
              <a:gd name="connsiteY19334" fmla="*/ 1832408 h 2160250"/>
              <a:gd name="connsiteX19335" fmla="*/ 32108 w 12194024"/>
              <a:gd name="connsiteY19335" fmla="*/ 1850356 h 2160250"/>
              <a:gd name="connsiteX19336" fmla="*/ 14113 w 12194024"/>
              <a:gd name="connsiteY19336" fmla="*/ 1867704 h 2160250"/>
              <a:gd name="connsiteX19337" fmla="*/ 122770 w 12194024"/>
              <a:gd name="connsiteY19337" fmla="*/ 1867704 h 2160250"/>
              <a:gd name="connsiteX19338" fmla="*/ 105008 w 12194024"/>
              <a:gd name="connsiteY19338" fmla="*/ 1849756 h 2160250"/>
              <a:gd name="connsiteX19339" fmla="*/ 123232 w 12194024"/>
              <a:gd name="connsiteY19339" fmla="*/ 1832361 h 2160250"/>
              <a:gd name="connsiteX19340" fmla="*/ 140766 w 12194024"/>
              <a:gd name="connsiteY19340" fmla="*/ 1850171 h 2160250"/>
              <a:gd name="connsiteX19341" fmla="*/ 122770 w 12194024"/>
              <a:gd name="connsiteY19341" fmla="*/ 1867704 h 2160250"/>
              <a:gd name="connsiteX19342" fmla="*/ 231151 w 12194024"/>
              <a:gd name="connsiteY19342" fmla="*/ 1867704 h 2160250"/>
              <a:gd name="connsiteX19343" fmla="*/ 213665 w 12194024"/>
              <a:gd name="connsiteY19343" fmla="*/ 1849479 h 2160250"/>
              <a:gd name="connsiteX19344" fmla="*/ 232120 w 12194024"/>
              <a:gd name="connsiteY19344" fmla="*/ 1832361 h 2160250"/>
              <a:gd name="connsiteX19345" fmla="*/ 249422 w 12194024"/>
              <a:gd name="connsiteY19345" fmla="*/ 1850448 h 2160250"/>
              <a:gd name="connsiteX19346" fmla="*/ 231151 w 12194024"/>
              <a:gd name="connsiteY19346" fmla="*/ 1867704 h 2160250"/>
              <a:gd name="connsiteX19347" fmla="*/ 449758 w 12194024"/>
              <a:gd name="connsiteY19347" fmla="*/ 1867704 h 2160250"/>
              <a:gd name="connsiteX19348" fmla="*/ 431025 w 12194024"/>
              <a:gd name="connsiteY19348" fmla="*/ 1850725 h 2160250"/>
              <a:gd name="connsiteX19349" fmla="*/ 448235 w 12194024"/>
              <a:gd name="connsiteY19349" fmla="*/ 1832408 h 2160250"/>
              <a:gd name="connsiteX19350" fmla="*/ 466783 w 12194024"/>
              <a:gd name="connsiteY19350" fmla="*/ 1849202 h 2160250"/>
              <a:gd name="connsiteX19351" fmla="*/ 449758 w 12194024"/>
              <a:gd name="connsiteY19351" fmla="*/ 1867704 h 2160250"/>
              <a:gd name="connsiteX19352" fmla="*/ 666888 w 12194024"/>
              <a:gd name="connsiteY19352" fmla="*/ 1867704 h 2160250"/>
              <a:gd name="connsiteX19353" fmla="*/ 648385 w 12194024"/>
              <a:gd name="connsiteY19353" fmla="*/ 1850494 h 2160250"/>
              <a:gd name="connsiteX19354" fmla="*/ 665827 w 12194024"/>
              <a:gd name="connsiteY19354" fmla="*/ 1832408 h 2160250"/>
              <a:gd name="connsiteX19355" fmla="*/ 684143 w 12194024"/>
              <a:gd name="connsiteY19355" fmla="*/ 1849432 h 2160250"/>
              <a:gd name="connsiteX19356" fmla="*/ 666888 w 12194024"/>
              <a:gd name="connsiteY19356" fmla="*/ 1867704 h 2160250"/>
              <a:gd name="connsiteX19357" fmla="*/ 775730 w 12194024"/>
              <a:gd name="connsiteY19357" fmla="*/ 1867704 h 2160250"/>
              <a:gd name="connsiteX19358" fmla="*/ 756996 w 12194024"/>
              <a:gd name="connsiteY19358" fmla="*/ 1850725 h 2160250"/>
              <a:gd name="connsiteX19359" fmla="*/ 774206 w 12194024"/>
              <a:gd name="connsiteY19359" fmla="*/ 1832408 h 2160250"/>
              <a:gd name="connsiteX19360" fmla="*/ 792754 w 12194024"/>
              <a:gd name="connsiteY19360" fmla="*/ 1849202 h 2160250"/>
              <a:gd name="connsiteX19361" fmla="*/ 775730 w 12194024"/>
              <a:gd name="connsiteY19361" fmla="*/ 1867704 h 2160250"/>
              <a:gd name="connsiteX19362" fmla="*/ 1644387 w 12194024"/>
              <a:gd name="connsiteY19362" fmla="*/ 1867704 h 2160250"/>
              <a:gd name="connsiteX19363" fmla="*/ 1626346 w 12194024"/>
              <a:gd name="connsiteY19363" fmla="*/ 1849987 h 2160250"/>
              <a:gd name="connsiteX19364" fmla="*/ 1644295 w 12194024"/>
              <a:gd name="connsiteY19364" fmla="*/ 1832361 h 2160250"/>
              <a:gd name="connsiteX19365" fmla="*/ 1662104 w 12194024"/>
              <a:gd name="connsiteY19365" fmla="*/ 1849894 h 2160250"/>
              <a:gd name="connsiteX19366" fmla="*/ 1644387 w 12194024"/>
              <a:gd name="connsiteY19366" fmla="*/ 1867704 h 2160250"/>
              <a:gd name="connsiteX19367" fmla="*/ 1752306 w 12194024"/>
              <a:gd name="connsiteY19367" fmla="*/ 1867704 h 2160250"/>
              <a:gd name="connsiteX19368" fmla="*/ 1735003 w 12194024"/>
              <a:gd name="connsiteY19368" fmla="*/ 1849294 h 2160250"/>
              <a:gd name="connsiteX19369" fmla="*/ 1753644 w 12194024"/>
              <a:gd name="connsiteY19369" fmla="*/ 1832361 h 2160250"/>
              <a:gd name="connsiteX19370" fmla="*/ 1770761 w 12194024"/>
              <a:gd name="connsiteY19370" fmla="*/ 1850679 h 2160250"/>
              <a:gd name="connsiteX19371" fmla="*/ 1752306 w 12194024"/>
              <a:gd name="connsiteY19371" fmla="*/ 1867704 h 2160250"/>
              <a:gd name="connsiteX19372" fmla="*/ 1861101 w 12194024"/>
              <a:gd name="connsiteY19372" fmla="*/ 1867704 h 2160250"/>
              <a:gd name="connsiteX19373" fmla="*/ 1843661 w 12194024"/>
              <a:gd name="connsiteY19373" fmla="*/ 1849432 h 2160250"/>
              <a:gd name="connsiteX19374" fmla="*/ 1862162 w 12194024"/>
              <a:gd name="connsiteY19374" fmla="*/ 1832361 h 2160250"/>
              <a:gd name="connsiteX19375" fmla="*/ 1879418 w 12194024"/>
              <a:gd name="connsiteY19375" fmla="*/ 1850494 h 2160250"/>
              <a:gd name="connsiteX19376" fmla="*/ 1861101 w 12194024"/>
              <a:gd name="connsiteY19376" fmla="*/ 1867704 h 2160250"/>
              <a:gd name="connsiteX19377" fmla="*/ 1969850 w 12194024"/>
              <a:gd name="connsiteY19377" fmla="*/ 1867704 h 2160250"/>
              <a:gd name="connsiteX19378" fmla="*/ 1952364 w 12194024"/>
              <a:gd name="connsiteY19378" fmla="*/ 1849479 h 2160250"/>
              <a:gd name="connsiteX19379" fmla="*/ 1970820 w 12194024"/>
              <a:gd name="connsiteY19379" fmla="*/ 1832361 h 2160250"/>
              <a:gd name="connsiteX19380" fmla="*/ 1988122 w 12194024"/>
              <a:gd name="connsiteY19380" fmla="*/ 1850448 h 2160250"/>
              <a:gd name="connsiteX19381" fmla="*/ 1969850 w 12194024"/>
              <a:gd name="connsiteY19381" fmla="*/ 1867704 h 2160250"/>
              <a:gd name="connsiteX19382" fmla="*/ 2078507 w 12194024"/>
              <a:gd name="connsiteY19382" fmla="*/ 1867704 h 2160250"/>
              <a:gd name="connsiteX19383" fmla="*/ 2061022 w 12194024"/>
              <a:gd name="connsiteY19383" fmla="*/ 1849479 h 2160250"/>
              <a:gd name="connsiteX19384" fmla="*/ 2079476 w 12194024"/>
              <a:gd name="connsiteY19384" fmla="*/ 1832361 h 2160250"/>
              <a:gd name="connsiteX19385" fmla="*/ 2096780 w 12194024"/>
              <a:gd name="connsiteY19385" fmla="*/ 1850448 h 2160250"/>
              <a:gd name="connsiteX19386" fmla="*/ 2078507 w 12194024"/>
              <a:gd name="connsiteY19386" fmla="*/ 1867704 h 2160250"/>
              <a:gd name="connsiteX19387" fmla="*/ 2840215 w 12194024"/>
              <a:gd name="connsiteY19387" fmla="*/ 1867704 h 2160250"/>
              <a:gd name="connsiteX19388" fmla="*/ 2821714 w 12194024"/>
              <a:gd name="connsiteY19388" fmla="*/ 1850494 h 2160250"/>
              <a:gd name="connsiteX19389" fmla="*/ 2839154 w 12194024"/>
              <a:gd name="connsiteY19389" fmla="*/ 1832408 h 2160250"/>
              <a:gd name="connsiteX19390" fmla="*/ 2857472 w 12194024"/>
              <a:gd name="connsiteY19390" fmla="*/ 1849432 h 2160250"/>
              <a:gd name="connsiteX19391" fmla="*/ 2840215 w 12194024"/>
              <a:gd name="connsiteY19391" fmla="*/ 1867704 h 2160250"/>
              <a:gd name="connsiteX19392" fmla="*/ 2947766 w 12194024"/>
              <a:gd name="connsiteY19392" fmla="*/ 1867704 h 2160250"/>
              <a:gd name="connsiteX19393" fmla="*/ 2930325 w 12194024"/>
              <a:gd name="connsiteY19393" fmla="*/ 1849432 h 2160250"/>
              <a:gd name="connsiteX19394" fmla="*/ 2948827 w 12194024"/>
              <a:gd name="connsiteY19394" fmla="*/ 1832361 h 2160250"/>
              <a:gd name="connsiteX19395" fmla="*/ 2966083 w 12194024"/>
              <a:gd name="connsiteY19395" fmla="*/ 1850494 h 2160250"/>
              <a:gd name="connsiteX19396" fmla="*/ 2947766 w 12194024"/>
              <a:gd name="connsiteY19396" fmla="*/ 1867704 h 2160250"/>
              <a:gd name="connsiteX19397" fmla="*/ 3057668 w 12194024"/>
              <a:gd name="connsiteY19397" fmla="*/ 1867704 h 2160250"/>
              <a:gd name="connsiteX19398" fmla="*/ 3038982 w 12194024"/>
              <a:gd name="connsiteY19398" fmla="*/ 1850679 h 2160250"/>
              <a:gd name="connsiteX19399" fmla="*/ 3056238 w 12194024"/>
              <a:gd name="connsiteY19399" fmla="*/ 1832408 h 2160250"/>
              <a:gd name="connsiteX19400" fmla="*/ 3074740 w 12194024"/>
              <a:gd name="connsiteY19400" fmla="*/ 1849248 h 2160250"/>
              <a:gd name="connsiteX19401" fmla="*/ 3057668 w 12194024"/>
              <a:gd name="connsiteY19401" fmla="*/ 1867704 h 2160250"/>
              <a:gd name="connsiteX19402" fmla="*/ 3599801 w 12194024"/>
              <a:gd name="connsiteY19402" fmla="*/ 1867704 h 2160250"/>
              <a:gd name="connsiteX19403" fmla="*/ 3582314 w 12194024"/>
              <a:gd name="connsiteY19403" fmla="*/ 1849479 h 2160250"/>
              <a:gd name="connsiteX19404" fmla="*/ 3600770 w 12194024"/>
              <a:gd name="connsiteY19404" fmla="*/ 1832361 h 2160250"/>
              <a:gd name="connsiteX19405" fmla="*/ 3618071 w 12194024"/>
              <a:gd name="connsiteY19405" fmla="*/ 1850448 h 2160250"/>
              <a:gd name="connsiteX19406" fmla="*/ 3599801 w 12194024"/>
              <a:gd name="connsiteY19406" fmla="*/ 1867704 h 2160250"/>
              <a:gd name="connsiteX19407" fmla="*/ 3709520 w 12194024"/>
              <a:gd name="connsiteY19407" fmla="*/ 1867704 h 2160250"/>
              <a:gd name="connsiteX19408" fmla="*/ 3691017 w 12194024"/>
              <a:gd name="connsiteY19408" fmla="*/ 1850494 h 2160250"/>
              <a:gd name="connsiteX19409" fmla="*/ 3708458 w 12194024"/>
              <a:gd name="connsiteY19409" fmla="*/ 1832408 h 2160250"/>
              <a:gd name="connsiteX19410" fmla="*/ 3726775 w 12194024"/>
              <a:gd name="connsiteY19410" fmla="*/ 1849432 h 2160250"/>
              <a:gd name="connsiteX19411" fmla="*/ 3709520 w 12194024"/>
              <a:gd name="connsiteY19411" fmla="*/ 1867704 h 2160250"/>
              <a:gd name="connsiteX19412" fmla="*/ 3817392 w 12194024"/>
              <a:gd name="connsiteY19412" fmla="*/ 1867704 h 2160250"/>
              <a:gd name="connsiteX19413" fmla="*/ 3799628 w 12194024"/>
              <a:gd name="connsiteY19413" fmla="*/ 1849756 h 2160250"/>
              <a:gd name="connsiteX19414" fmla="*/ 3817853 w 12194024"/>
              <a:gd name="connsiteY19414" fmla="*/ 1832361 h 2160250"/>
              <a:gd name="connsiteX19415" fmla="*/ 3835386 w 12194024"/>
              <a:gd name="connsiteY19415" fmla="*/ 1850171 h 2160250"/>
              <a:gd name="connsiteX19416" fmla="*/ 3817392 w 12194024"/>
              <a:gd name="connsiteY19416" fmla="*/ 1867704 h 2160250"/>
              <a:gd name="connsiteX19417" fmla="*/ 4143364 w 12194024"/>
              <a:gd name="connsiteY19417" fmla="*/ 1867704 h 2160250"/>
              <a:gd name="connsiteX19418" fmla="*/ 4125646 w 12194024"/>
              <a:gd name="connsiteY19418" fmla="*/ 1849709 h 2160250"/>
              <a:gd name="connsiteX19419" fmla="*/ 4143871 w 12194024"/>
              <a:gd name="connsiteY19419" fmla="*/ 1832361 h 2160250"/>
              <a:gd name="connsiteX19420" fmla="*/ 4161404 w 12194024"/>
              <a:gd name="connsiteY19420" fmla="*/ 1850217 h 2160250"/>
              <a:gd name="connsiteX19421" fmla="*/ 4143364 w 12194024"/>
              <a:gd name="connsiteY19421" fmla="*/ 1867704 h 2160250"/>
              <a:gd name="connsiteX19422" fmla="*/ 4253082 w 12194024"/>
              <a:gd name="connsiteY19422" fmla="*/ 1867704 h 2160250"/>
              <a:gd name="connsiteX19423" fmla="*/ 4234349 w 12194024"/>
              <a:gd name="connsiteY19423" fmla="*/ 1850725 h 2160250"/>
              <a:gd name="connsiteX19424" fmla="*/ 4251559 w 12194024"/>
              <a:gd name="connsiteY19424" fmla="*/ 1832408 h 2160250"/>
              <a:gd name="connsiteX19425" fmla="*/ 4270107 w 12194024"/>
              <a:gd name="connsiteY19425" fmla="*/ 1849202 h 2160250"/>
              <a:gd name="connsiteX19426" fmla="*/ 4253082 w 12194024"/>
              <a:gd name="connsiteY19426" fmla="*/ 1867704 h 2160250"/>
              <a:gd name="connsiteX19427" fmla="*/ 4361370 w 12194024"/>
              <a:gd name="connsiteY19427" fmla="*/ 1867704 h 2160250"/>
              <a:gd name="connsiteX19428" fmla="*/ 4343007 w 12194024"/>
              <a:gd name="connsiteY19428" fmla="*/ 1850356 h 2160250"/>
              <a:gd name="connsiteX19429" fmla="*/ 4360585 w 12194024"/>
              <a:gd name="connsiteY19429" fmla="*/ 1832408 h 2160250"/>
              <a:gd name="connsiteX19430" fmla="*/ 4378764 w 12194024"/>
              <a:gd name="connsiteY19430" fmla="*/ 1849571 h 2160250"/>
              <a:gd name="connsiteX19431" fmla="*/ 4361370 w 12194024"/>
              <a:gd name="connsiteY19431" fmla="*/ 1867704 h 2160250"/>
              <a:gd name="connsiteX19432" fmla="*/ 4687018 w 12194024"/>
              <a:gd name="connsiteY19432" fmla="*/ 1867704 h 2160250"/>
              <a:gd name="connsiteX19433" fmla="*/ 4668978 w 12194024"/>
              <a:gd name="connsiteY19433" fmla="*/ 1849987 h 2160250"/>
              <a:gd name="connsiteX19434" fmla="*/ 4686926 w 12194024"/>
              <a:gd name="connsiteY19434" fmla="*/ 1832361 h 2160250"/>
              <a:gd name="connsiteX19435" fmla="*/ 4704736 w 12194024"/>
              <a:gd name="connsiteY19435" fmla="*/ 1849894 h 2160250"/>
              <a:gd name="connsiteX19436" fmla="*/ 4687018 w 12194024"/>
              <a:gd name="connsiteY19436" fmla="*/ 1867704 h 2160250"/>
              <a:gd name="connsiteX19437" fmla="*/ 4796045 w 12194024"/>
              <a:gd name="connsiteY19437" fmla="*/ 1867704 h 2160250"/>
              <a:gd name="connsiteX19438" fmla="*/ 4777681 w 12194024"/>
              <a:gd name="connsiteY19438" fmla="*/ 1850356 h 2160250"/>
              <a:gd name="connsiteX19439" fmla="*/ 4795261 w 12194024"/>
              <a:gd name="connsiteY19439" fmla="*/ 1832408 h 2160250"/>
              <a:gd name="connsiteX19440" fmla="*/ 4813439 w 12194024"/>
              <a:gd name="connsiteY19440" fmla="*/ 1849571 h 2160250"/>
              <a:gd name="connsiteX19441" fmla="*/ 4796045 w 12194024"/>
              <a:gd name="connsiteY19441" fmla="*/ 1867704 h 2160250"/>
              <a:gd name="connsiteX19442" fmla="*/ 4904656 w 12194024"/>
              <a:gd name="connsiteY19442" fmla="*/ 1867704 h 2160250"/>
              <a:gd name="connsiteX19443" fmla="*/ 4886338 w 12194024"/>
              <a:gd name="connsiteY19443" fmla="*/ 1850309 h 2160250"/>
              <a:gd name="connsiteX19444" fmla="*/ 4903964 w 12194024"/>
              <a:gd name="connsiteY19444" fmla="*/ 1832408 h 2160250"/>
              <a:gd name="connsiteX19445" fmla="*/ 4922096 w 12194024"/>
              <a:gd name="connsiteY19445" fmla="*/ 1849571 h 2160250"/>
              <a:gd name="connsiteX19446" fmla="*/ 4904656 w 12194024"/>
              <a:gd name="connsiteY19446" fmla="*/ 1867704 h 2160250"/>
              <a:gd name="connsiteX19447" fmla="*/ 5122339 w 12194024"/>
              <a:gd name="connsiteY19447" fmla="*/ 1867704 h 2160250"/>
              <a:gd name="connsiteX19448" fmla="*/ 5103653 w 12194024"/>
              <a:gd name="connsiteY19448" fmla="*/ 1850679 h 2160250"/>
              <a:gd name="connsiteX19449" fmla="*/ 5120909 w 12194024"/>
              <a:gd name="connsiteY19449" fmla="*/ 1832408 h 2160250"/>
              <a:gd name="connsiteX19450" fmla="*/ 5139411 w 12194024"/>
              <a:gd name="connsiteY19450" fmla="*/ 1849248 h 2160250"/>
              <a:gd name="connsiteX19451" fmla="*/ 5122339 w 12194024"/>
              <a:gd name="connsiteY19451" fmla="*/ 1867704 h 2160250"/>
              <a:gd name="connsiteX19452" fmla="*/ 5339746 w 12194024"/>
              <a:gd name="connsiteY19452" fmla="*/ 1867704 h 2160250"/>
              <a:gd name="connsiteX19453" fmla="*/ 5321013 w 12194024"/>
              <a:gd name="connsiteY19453" fmla="*/ 1850725 h 2160250"/>
              <a:gd name="connsiteX19454" fmla="*/ 5338224 w 12194024"/>
              <a:gd name="connsiteY19454" fmla="*/ 1832408 h 2160250"/>
              <a:gd name="connsiteX19455" fmla="*/ 5356771 w 12194024"/>
              <a:gd name="connsiteY19455" fmla="*/ 1849202 h 2160250"/>
              <a:gd name="connsiteX19456" fmla="*/ 5339746 w 12194024"/>
              <a:gd name="connsiteY19456" fmla="*/ 1867704 h 2160250"/>
              <a:gd name="connsiteX19457" fmla="*/ 5773959 w 12194024"/>
              <a:gd name="connsiteY19457" fmla="*/ 1867704 h 2160250"/>
              <a:gd name="connsiteX19458" fmla="*/ 5755642 w 12194024"/>
              <a:gd name="connsiteY19458" fmla="*/ 1850309 h 2160250"/>
              <a:gd name="connsiteX19459" fmla="*/ 5773267 w 12194024"/>
              <a:gd name="connsiteY19459" fmla="*/ 1832408 h 2160250"/>
              <a:gd name="connsiteX19460" fmla="*/ 5791400 w 12194024"/>
              <a:gd name="connsiteY19460" fmla="*/ 1849571 h 2160250"/>
              <a:gd name="connsiteX19461" fmla="*/ 5773959 w 12194024"/>
              <a:gd name="connsiteY19461" fmla="*/ 1867704 h 2160250"/>
              <a:gd name="connsiteX19462" fmla="*/ 6100531 w 12194024"/>
              <a:gd name="connsiteY19462" fmla="*/ 1867704 h 2160250"/>
              <a:gd name="connsiteX19463" fmla="*/ 6097322 w 12194024"/>
              <a:gd name="connsiteY19463" fmla="*/ 1866418 h 2160250"/>
              <a:gd name="connsiteX19464" fmla="*/ 6094088 w 12194024"/>
              <a:gd name="connsiteY19464" fmla="*/ 1867704 h 2160250"/>
              <a:gd name="connsiteX19465" fmla="*/ 6080109 w 12194024"/>
              <a:gd name="connsiteY19465" fmla="*/ 1850586 h 2160250"/>
              <a:gd name="connsiteX19466" fmla="*/ 6080109 w 12194024"/>
              <a:gd name="connsiteY19466" fmla="*/ 1848464 h 2160250"/>
              <a:gd name="connsiteX19467" fmla="*/ 6094919 w 12194024"/>
              <a:gd name="connsiteY19467" fmla="*/ 1832408 h 2160250"/>
              <a:gd name="connsiteX19468" fmla="*/ 6097374 w 12194024"/>
              <a:gd name="connsiteY19468" fmla="*/ 1833464 h 2160250"/>
              <a:gd name="connsiteX19469" fmla="*/ 6100484 w 12194024"/>
              <a:gd name="connsiteY19469" fmla="*/ 1832361 h 2160250"/>
              <a:gd name="connsiteX19470" fmla="*/ 6114049 w 12194024"/>
              <a:gd name="connsiteY19470" fmla="*/ 1849940 h 2160250"/>
              <a:gd name="connsiteX19471" fmla="*/ 6100531 w 12194024"/>
              <a:gd name="connsiteY19471" fmla="*/ 1867704 h 2160250"/>
              <a:gd name="connsiteX19472" fmla="*/ 6202746 w 12194024"/>
              <a:gd name="connsiteY19472" fmla="*/ 1867704 h 2160250"/>
              <a:gd name="connsiteX19473" fmla="*/ 6184983 w 12194024"/>
              <a:gd name="connsiteY19473" fmla="*/ 1849756 h 2160250"/>
              <a:gd name="connsiteX19474" fmla="*/ 6203208 w 12194024"/>
              <a:gd name="connsiteY19474" fmla="*/ 1832361 h 2160250"/>
              <a:gd name="connsiteX19475" fmla="*/ 6220741 w 12194024"/>
              <a:gd name="connsiteY19475" fmla="*/ 1850171 h 2160250"/>
              <a:gd name="connsiteX19476" fmla="*/ 6202746 w 12194024"/>
              <a:gd name="connsiteY19476" fmla="*/ 1867704 h 2160250"/>
              <a:gd name="connsiteX19477" fmla="*/ 6311126 w 12194024"/>
              <a:gd name="connsiteY19477" fmla="*/ 1867704 h 2160250"/>
              <a:gd name="connsiteX19478" fmla="*/ 6293640 w 12194024"/>
              <a:gd name="connsiteY19478" fmla="*/ 1849479 h 2160250"/>
              <a:gd name="connsiteX19479" fmla="*/ 6312096 w 12194024"/>
              <a:gd name="connsiteY19479" fmla="*/ 1832361 h 2160250"/>
              <a:gd name="connsiteX19480" fmla="*/ 6329398 w 12194024"/>
              <a:gd name="connsiteY19480" fmla="*/ 1850448 h 2160250"/>
              <a:gd name="connsiteX19481" fmla="*/ 6311126 w 12194024"/>
              <a:gd name="connsiteY19481" fmla="*/ 1867704 h 2160250"/>
              <a:gd name="connsiteX19482" fmla="*/ 6529732 w 12194024"/>
              <a:gd name="connsiteY19482" fmla="*/ 1867704 h 2160250"/>
              <a:gd name="connsiteX19483" fmla="*/ 6511001 w 12194024"/>
              <a:gd name="connsiteY19483" fmla="*/ 1850725 h 2160250"/>
              <a:gd name="connsiteX19484" fmla="*/ 6528211 w 12194024"/>
              <a:gd name="connsiteY19484" fmla="*/ 1832408 h 2160250"/>
              <a:gd name="connsiteX19485" fmla="*/ 6546758 w 12194024"/>
              <a:gd name="connsiteY19485" fmla="*/ 1849202 h 2160250"/>
              <a:gd name="connsiteX19486" fmla="*/ 6529732 w 12194024"/>
              <a:gd name="connsiteY19486" fmla="*/ 1867704 h 2160250"/>
              <a:gd name="connsiteX19487" fmla="*/ 6746863 w 12194024"/>
              <a:gd name="connsiteY19487" fmla="*/ 1867704 h 2160250"/>
              <a:gd name="connsiteX19488" fmla="*/ 6728361 w 12194024"/>
              <a:gd name="connsiteY19488" fmla="*/ 1850494 h 2160250"/>
              <a:gd name="connsiteX19489" fmla="*/ 6745801 w 12194024"/>
              <a:gd name="connsiteY19489" fmla="*/ 1832408 h 2160250"/>
              <a:gd name="connsiteX19490" fmla="*/ 6764118 w 12194024"/>
              <a:gd name="connsiteY19490" fmla="*/ 1849432 h 2160250"/>
              <a:gd name="connsiteX19491" fmla="*/ 6746863 w 12194024"/>
              <a:gd name="connsiteY19491" fmla="*/ 1867704 h 2160250"/>
              <a:gd name="connsiteX19492" fmla="*/ 6855705 w 12194024"/>
              <a:gd name="connsiteY19492" fmla="*/ 1867704 h 2160250"/>
              <a:gd name="connsiteX19493" fmla="*/ 6836972 w 12194024"/>
              <a:gd name="connsiteY19493" fmla="*/ 1850725 h 2160250"/>
              <a:gd name="connsiteX19494" fmla="*/ 6854181 w 12194024"/>
              <a:gd name="connsiteY19494" fmla="*/ 1832408 h 2160250"/>
              <a:gd name="connsiteX19495" fmla="*/ 6872729 w 12194024"/>
              <a:gd name="connsiteY19495" fmla="*/ 1849202 h 2160250"/>
              <a:gd name="connsiteX19496" fmla="*/ 6855705 w 12194024"/>
              <a:gd name="connsiteY19496" fmla="*/ 1867704 h 2160250"/>
              <a:gd name="connsiteX19497" fmla="*/ 7724362 w 12194024"/>
              <a:gd name="connsiteY19497" fmla="*/ 1867704 h 2160250"/>
              <a:gd name="connsiteX19498" fmla="*/ 7706322 w 12194024"/>
              <a:gd name="connsiteY19498" fmla="*/ 1849987 h 2160250"/>
              <a:gd name="connsiteX19499" fmla="*/ 7724270 w 12194024"/>
              <a:gd name="connsiteY19499" fmla="*/ 1832361 h 2160250"/>
              <a:gd name="connsiteX19500" fmla="*/ 7742080 w 12194024"/>
              <a:gd name="connsiteY19500" fmla="*/ 1849894 h 2160250"/>
              <a:gd name="connsiteX19501" fmla="*/ 7724362 w 12194024"/>
              <a:gd name="connsiteY19501" fmla="*/ 1867704 h 2160250"/>
              <a:gd name="connsiteX19502" fmla="*/ 7832281 w 12194024"/>
              <a:gd name="connsiteY19502" fmla="*/ 1867704 h 2160250"/>
              <a:gd name="connsiteX19503" fmla="*/ 7814978 w 12194024"/>
              <a:gd name="connsiteY19503" fmla="*/ 1849294 h 2160250"/>
              <a:gd name="connsiteX19504" fmla="*/ 7833619 w 12194024"/>
              <a:gd name="connsiteY19504" fmla="*/ 1832361 h 2160250"/>
              <a:gd name="connsiteX19505" fmla="*/ 7850737 w 12194024"/>
              <a:gd name="connsiteY19505" fmla="*/ 1850679 h 2160250"/>
              <a:gd name="connsiteX19506" fmla="*/ 7832281 w 12194024"/>
              <a:gd name="connsiteY19506" fmla="*/ 1867704 h 2160250"/>
              <a:gd name="connsiteX19507" fmla="*/ 7941077 w 12194024"/>
              <a:gd name="connsiteY19507" fmla="*/ 1867704 h 2160250"/>
              <a:gd name="connsiteX19508" fmla="*/ 7923636 w 12194024"/>
              <a:gd name="connsiteY19508" fmla="*/ 1849432 h 2160250"/>
              <a:gd name="connsiteX19509" fmla="*/ 7942137 w 12194024"/>
              <a:gd name="connsiteY19509" fmla="*/ 1832361 h 2160250"/>
              <a:gd name="connsiteX19510" fmla="*/ 7959394 w 12194024"/>
              <a:gd name="connsiteY19510" fmla="*/ 1850494 h 2160250"/>
              <a:gd name="connsiteX19511" fmla="*/ 7941077 w 12194024"/>
              <a:gd name="connsiteY19511" fmla="*/ 1867704 h 2160250"/>
              <a:gd name="connsiteX19512" fmla="*/ 8049825 w 12194024"/>
              <a:gd name="connsiteY19512" fmla="*/ 1867704 h 2160250"/>
              <a:gd name="connsiteX19513" fmla="*/ 8032339 w 12194024"/>
              <a:gd name="connsiteY19513" fmla="*/ 1849479 h 2160250"/>
              <a:gd name="connsiteX19514" fmla="*/ 8050795 w 12194024"/>
              <a:gd name="connsiteY19514" fmla="*/ 1832361 h 2160250"/>
              <a:gd name="connsiteX19515" fmla="*/ 8068097 w 12194024"/>
              <a:gd name="connsiteY19515" fmla="*/ 1850448 h 2160250"/>
              <a:gd name="connsiteX19516" fmla="*/ 8049825 w 12194024"/>
              <a:gd name="connsiteY19516" fmla="*/ 1867704 h 2160250"/>
              <a:gd name="connsiteX19517" fmla="*/ 8158483 w 12194024"/>
              <a:gd name="connsiteY19517" fmla="*/ 1867704 h 2160250"/>
              <a:gd name="connsiteX19518" fmla="*/ 8140996 w 12194024"/>
              <a:gd name="connsiteY19518" fmla="*/ 1849479 h 2160250"/>
              <a:gd name="connsiteX19519" fmla="*/ 8159452 w 12194024"/>
              <a:gd name="connsiteY19519" fmla="*/ 1832361 h 2160250"/>
              <a:gd name="connsiteX19520" fmla="*/ 8176754 w 12194024"/>
              <a:gd name="connsiteY19520" fmla="*/ 1850448 h 2160250"/>
              <a:gd name="connsiteX19521" fmla="*/ 8158483 w 12194024"/>
              <a:gd name="connsiteY19521" fmla="*/ 1867704 h 2160250"/>
              <a:gd name="connsiteX19522" fmla="*/ 8920191 w 12194024"/>
              <a:gd name="connsiteY19522" fmla="*/ 1867704 h 2160250"/>
              <a:gd name="connsiteX19523" fmla="*/ 8901688 w 12194024"/>
              <a:gd name="connsiteY19523" fmla="*/ 1850494 h 2160250"/>
              <a:gd name="connsiteX19524" fmla="*/ 8919130 w 12194024"/>
              <a:gd name="connsiteY19524" fmla="*/ 1832408 h 2160250"/>
              <a:gd name="connsiteX19525" fmla="*/ 8937446 w 12194024"/>
              <a:gd name="connsiteY19525" fmla="*/ 1849432 h 2160250"/>
              <a:gd name="connsiteX19526" fmla="*/ 8920191 w 12194024"/>
              <a:gd name="connsiteY19526" fmla="*/ 1867704 h 2160250"/>
              <a:gd name="connsiteX19527" fmla="*/ 9027741 w 12194024"/>
              <a:gd name="connsiteY19527" fmla="*/ 1867704 h 2160250"/>
              <a:gd name="connsiteX19528" fmla="*/ 9010300 w 12194024"/>
              <a:gd name="connsiteY19528" fmla="*/ 1849432 h 2160250"/>
              <a:gd name="connsiteX19529" fmla="*/ 9028802 w 12194024"/>
              <a:gd name="connsiteY19529" fmla="*/ 1832361 h 2160250"/>
              <a:gd name="connsiteX19530" fmla="*/ 9046057 w 12194024"/>
              <a:gd name="connsiteY19530" fmla="*/ 1850494 h 2160250"/>
              <a:gd name="connsiteX19531" fmla="*/ 9027741 w 12194024"/>
              <a:gd name="connsiteY19531" fmla="*/ 1867704 h 2160250"/>
              <a:gd name="connsiteX19532" fmla="*/ 9137644 w 12194024"/>
              <a:gd name="connsiteY19532" fmla="*/ 1867704 h 2160250"/>
              <a:gd name="connsiteX19533" fmla="*/ 9118957 w 12194024"/>
              <a:gd name="connsiteY19533" fmla="*/ 1850679 h 2160250"/>
              <a:gd name="connsiteX19534" fmla="*/ 9136213 w 12194024"/>
              <a:gd name="connsiteY19534" fmla="*/ 1832408 h 2160250"/>
              <a:gd name="connsiteX19535" fmla="*/ 9154715 w 12194024"/>
              <a:gd name="connsiteY19535" fmla="*/ 1849248 h 2160250"/>
              <a:gd name="connsiteX19536" fmla="*/ 9137644 w 12194024"/>
              <a:gd name="connsiteY19536" fmla="*/ 1867704 h 2160250"/>
              <a:gd name="connsiteX19537" fmla="*/ 9679776 w 12194024"/>
              <a:gd name="connsiteY19537" fmla="*/ 1867704 h 2160250"/>
              <a:gd name="connsiteX19538" fmla="*/ 9662289 w 12194024"/>
              <a:gd name="connsiteY19538" fmla="*/ 1849479 h 2160250"/>
              <a:gd name="connsiteX19539" fmla="*/ 9680745 w 12194024"/>
              <a:gd name="connsiteY19539" fmla="*/ 1832361 h 2160250"/>
              <a:gd name="connsiteX19540" fmla="*/ 9698047 w 12194024"/>
              <a:gd name="connsiteY19540" fmla="*/ 1850448 h 2160250"/>
              <a:gd name="connsiteX19541" fmla="*/ 9679776 w 12194024"/>
              <a:gd name="connsiteY19541" fmla="*/ 1867704 h 2160250"/>
              <a:gd name="connsiteX19542" fmla="*/ 9789494 w 12194024"/>
              <a:gd name="connsiteY19542" fmla="*/ 1867704 h 2160250"/>
              <a:gd name="connsiteX19543" fmla="*/ 9770992 w 12194024"/>
              <a:gd name="connsiteY19543" fmla="*/ 1850494 h 2160250"/>
              <a:gd name="connsiteX19544" fmla="*/ 9788433 w 12194024"/>
              <a:gd name="connsiteY19544" fmla="*/ 1832408 h 2160250"/>
              <a:gd name="connsiteX19545" fmla="*/ 9806749 w 12194024"/>
              <a:gd name="connsiteY19545" fmla="*/ 1849432 h 2160250"/>
              <a:gd name="connsiteX19546" fmla="*/ 9789494 w 12194024"/>
              <a:gd name="connsiteY19546" fmla="*/ 1867704 h 2160250"/>
              <a:gd name="connsiteX19547" fmla="*/ 9897368 w 12194024"/>
              <a:gd name="connsiteY19547" fmla="*/ 1867704 h 2160250"/>
              <a:gd name="connsiteX19548" fmla="*/ 9879603 w 12194024"/>
              <a:gd name="connsiteY19548" fmla="*/ 1849756 h 2160250"/>
              <a:gd name="connsiteX19549" fmla="*/ 9897829 w 12194024"/>
              <a:gd name="connsiteY19549" fmla="*/ 1832361 h 2160250"/>
              <a:gd name="connsiteX19550" fmla="*/ 9915361 w 12194024"/>
              <a:gd name="connsiteY19550" fmla="*/ 1850171 h 2160250"/>
              <a:gd name="connsiteX19551" fmla="*/ 9897368 w 12194024"/>
              <a:gd name="connsiteY19551" fmla="*/ 1867704 h 2160250"/>
              <a:gd name="connsiteX19552" fmla="*/ 10223339 w 12194024"/>
              <a:gd name="connsiteY19552" fmla="*/ 1867704 h 2160250"/>
              <a:gd name="connsiteX19553" fmla="*/ 10205621 w 12194024"/>
              <a:gd name="connsiteY19553" fmla="*/ 1849709 h 2160250"/>
              <a:gd name="connsiteX19554" fmla="*/ 10223846 w 12194024"/>
              <a:gd name="connsiteY19554" fmla="*/ 1832361 h 2160250"/>
              <a:gd name="connsiteX19555" fmla="*/ 10241379 w 12194024"/>
              <a:gd name="connsiteY19555" fmla="*/ 1850217 h 2160250"/>
              <a:gd name="connsiteX19556" fmla="*/ 10223339 w 12194024"/>
              <a:gd name="connsiteY19556" fmla="*/ 1867704 h 2160250"/>
              <a:gd name="connsiteX19557" fmla="*/ 10333056 w 12194024"/>
              <a:gd name="connsiteY19557" fmla="*/ 1867704 h 2160250"/>
              <a:gd name="connsiteX19558" fmla="*/ 10314325 w 12194024"/>
              <a:gd name="connsiteY19558" fmla="*/ 1850725 h 2160250"/>
              <a:gd name="connsiteX19559" fmla="*/ 10331534 w 12194024"/>
              <a:gd name="connsiteY19559" fmla="*/ 1832408 h 2160250"/>
              <a:gd name="connsiteX19560" fmla="*/ 10350083 w 12194024"/>
              <a:gd name="connsiteY19560" fmla="*/ 1849202 h 2160250"/>
              <a:gd name="connsiteX19561" fmla="*/ 10333056 w 12194024"/>
              <a:gd name="connsiteY19561" fmla="*/ 1867704 h 2160250"/>
              <a:gd name="connsiteX19562" fmla="*/ 10441344 w 12194024"/>
              <a:gd name="connsiteY19562" fmla="*/ 1867704 h 2160250"/>
              <a:gd name="connsiteX19563" fmla="*/ 10422982 w 12194024"/>
              <a:gd name="connsiteY19563" fmla="*/ 1850356 h 2160250"/>
              <a:gd name="connsiteX19564" fmla="*/ 10440560 w 12194024"/>
              <a:gd name="connsiteY19564" fmla="*/ 1832408 h 2160250"/>
              <a:gd name="connsiteX19565" fmla="*/ 10458739 w 12194024"/>
              <a:gd name="connsiteY19565" fmla="*/ 1849571 h 2160250"/>
              <a:gd name="connsiteX19566" fmla="*/ 10441344 w 12194024"/>
              <a:gd name="connsiteY19566" fmla="*/ 1867704 h 2160250"/>
              <a:gd name="connsiteX19567" fmla="*/ 10766994 w 12194024"/>
              <a:gd name="connsiteY19567" fmla="*/ 1867704 h 2160250"/>
              <a:gd name="connsiteX19568" fmla="*/ 10748952 w 12194024"/>
              <a:gd name="connsiteY19568" fmla="*/ 1849987 h 2160250"/>
              <a:gd name="connsiteX19569" fmla="*/ 10766901 w 12194024"/>
              <a:gd name="connsiteY19569" fmla="*/ 1832361 h 2160250"/>
              <a:gd name="connsiteX19570" fmla="*/ 10784710 w 12194024"/>
              <a:gd name="connsiteY19570" fmla="*/ 1849894 h 2160250"/>
              <a:gd name="connsiteX19571" fmla="*/ 10766994 w 12194024"/>
              <a:gd name="connsiteY19571" fmla="*/ 1867704 h 2160250"/>
              <a:gd name="connsiteX19572" fmla="*/ 10876020 w 12194024"/>
              <a:gd name="connsiteY19572" fmla="*/ 1867704 h 2160250"/>
              <a:gd name="connsiteX19573" fmla="*/ 10857656 w 12194024"/>
              <a:gd name="connsiteY19573" fmla="*/ 1850356 h 2160250"/>
              <a:gd name="connsiteX19574" fmla="*/ 10875236 w 12194024"/>
              <a:gd name="connsiteY19574" fmla="*/ 1832408 h 2160250"/>
              <a:gd name="connsiteX19575" fmla="*/ 10893414 w 12194024"/>
              <a:gd name="connsiteY19575" fmla="*/ 1849571 h 2160250"/>
              <a:gd name="connsiteX19576" fmla="*/ 10876020 w 12194024"/>
              <a:gd name="connsiteY19576" fmla="*/ 1867704 h 2160250"/>
              <a:gd name="connsiteX19577" fmla="*/ 10984630 w 12194024"/>
              <a:gd name="connsiteY19577" fmla="*/ 1867704 h 2160250"/>
              <a:gd name="connsiteX19578" fmla="*/ 10966313 w 12194024"/>
              <a:gd name="connsiteY19578" fmla="*/ 1850309 h 2160250"/>
              <a:gd name="connsiteX19579" fmla="*/ 10983938 w 12194024"/>
              <a:gd name="connsiteY19579" fmla="*/ 1832408 h 2160250"/>
              <a:gd name="connsiteX19580" fmla="*/ 11002071 w 12194024"/>
              <a:gd name="connsiteY19580" fmla="*/ 1849571 h 2160250"/>
              <a:gd name="connsiteX19581" fmla="*/ 10984630 w 12194024"/>
              <a:gd name="connsiteY19581" fmla="*/ 1867704 h 2160250"/>
              <a:gd name="connsiteX19582" fmla="*/ 11202314 w 12194024"/>
              <a:gd name="connsiteY19582" fmla="*/ 1867704 h 2160250"/>
              <a:gd name="connsiteX19583" fmla="*/ 11183628 w 12194024"/>
              <a:gd name="connsiteY19583" fmla="*/ 1850679 h 2160250"/>
              <a:gd name="connsiteX19584" fmla="*/ 11200883 w 12194024"/>
              <a:gd name="connsiteY19584" fmla="*/ 1832408 h 2160250"/>
              <a:gd name="connsiteX19585" fmla="*/ 11219386 w 12194024"/>
              <a:gd name="connsiteY19585" fmla="*/ 1849248 h 2160250"/>
              <a:gd name="connsiteX19586" fmla="*/ 11202314 w 12194024"/>
              <a:gd name="connsiteY19586" fmla="*/ 1867704 h 2160250"/>
              <a:gd name="connsiteX19587" fmla="*/ 11419720 w 12194024"/>
              <a:gd name="connsiteY19587" fmla="*/ 1867704 h 2160250"/>
              <a:gd name="connsiteX19588" fmla="*/ 11400988 w 12194024"/>
              <a:gd name="connsiteY19588" fmla="*/ 1850725 h 2160250"/>
              <a:gd name="connsiteX19589" fmla="*/ 11418198 w 12194024"/>
              <a:gd name="connsiteY19589" fmla="*/ 1832408 h 2160250"/>
              <a:gd name="connsiteX19590" fmla="*/ 11436746 w 12194024"/>
              <a:gd name="connsiteY19590" fmla="*/ 1849202 h 2160250"/>
              <a:gd name="connsiteX19591" fmla="*/ 11419720 w 12194024"/>
              <a:gd name="connsiteY19591" fmla="*/ 1867704 h 2160250"/>
              <a:gd name="connsiteX19592" fmla="*/ 11853935 w 12194024"/>
              <a:gd name="connsiteY19592" fmla="*/ 1867704 h 2160250"/>
              <a:gd name="connsiteX19593" fmla="*/ 11835617 w 12194024"/>
              <a:gd name="connsiteY19593" fmla="*/ 1850309 h 2160250"/>
              <a:gd name="connsiteX19594" fmla="*/ 11853242 w 12194024"/>
              <a:gd name="connsiteY19594" fmla="*/ 1832408 h 2160250"/>
              <a:gd name="connsiteX19595" fmla="*/ 11871374 w 12194024"/>
              <a:gd name="connsiteY19595" fmla="*/ 1849571 h 2160250"/>
              <a:gd name="connsiteX19596" fmla="*/ 11853935 w 12194024"/>
              <a:gd name="connsiteY19596" fmla="*/ 1867704 h 2160250"/>
              <a:gd name="connsiteX19597" fmla="*/ 12180506 w 12194024"/>
              <a:gd name="connsiteY19597" fmla="*/ 1867704 h 2160250"/>
              <a:gd name="connsiteX19598" fmla="*/ 12161635 w 12194024"/>
              <a:gd name="connsiteY19598" fmla="*/ 1848925 h 2160250"/>
              <a:gd name="connsiteX19599" fmla="*/ 12180460 w 12194024"/>
              <a:gd name="connsiteY19599" fmla="*/ 1832361 h 2160250"/>
              <a:gd name="connsiteX19600" fmla="*/ 12194024 w 12194024"/>
              <a:gd name="connsiteY19600" fmla="*/ 1849940 h 2160250"/>
              <a:gd name="connsiteX19601" fmla="*/ 12180506 w 12194024"/>
              <a:gd name="connsiteY19601" fmla="*/ 1867704 h 2160250"/>
              <a:gd name="connsiteX19602" fmla="*/ 340685 w 12194024"/>
              <a:gd name="connsiteY19602" fmla="*/ 1867750 h 2160250"/>
              <a:gd name="connsiteX19603" fmla="*/ 322368 w 12194024"/>
              <a:gd name="connsiteY19603" fmla="*/ 1850356 h 2160250"/>
              <a:gd name="connsiteX19604" fmla="*/ 339993 w 12194024"/>
              <a:gd name="connsiteY19604" fmla="*/ 1832408 h 2160250"/>
              <a:gd name="connsiteX19605" fmla="*/ 358126 w 12194024"/>
              <a:gd name="connsiteY19605" fmla="*/ 1849618 h 2160250"/>
              <a:gd name="connsiteX19606" fmla="*/ 340685 w 12194024"/>
              <a:gd name="connsiteY19606" fmla="*/ 1867750 h 2160250"/>
              <a:gd name="connsiteX19607" fmla="*/ 884017 w 12194024"/>
              <a:gd name="connsiteY19607" fmla="*/ 1867750 h 2160250"/>
              <a:gd name="connsiteX19608" fmla="*/ 865700 w 12194024"/>
              <a:gd name="connsiteY19608" fmla="*/ 1850356 h 2160250"/>
              <a:gd name="connsiteX19609" fmla="*/ 883325 w 12194024"/>
              <a:gd name="connsiteY19609" fmla="*/ 1832408 h 2160250"/>
              <a:gd name="connsiteX19610" fmla="*/ 901458 w 12194024"/>
              <a:gd name="connsiteY19610" fmla="*/ 1849618 h 2160250"/>
              <a:gd name="connsiteX19611" fmla="*/ 884017 w 12194024"/>
              <a:gd name="connsiteY19611" fmla="*/ 1867750 h 2160250"/>
              <a:gd name="connsiteX19612" fmla="*/ 991935 w 12194024"/>
              <a:gd name="connsiteY19612" fmla="*/ 1867750 h 2160250"/>
              <a:gd name="connsiteX19613" fmla="*/ 974357 w 12194024"/>
              <a:gd name="connsiteY19613" fmla="*/ 1849618 h 2160250"/>
              <a:gd name="connsiteX19614" fmla="*/ 992721 w 12194024"/>
              <a:gd name="connsiteY19614" fmla="*/ 1832361 h 2160250"/>
              <a:gd name="connsiteX19615" fmla="*/ 1010115 w 12194024"/>
              <a:gd name="connsiteY19615" fmla="*/ 1850402 h 2160250"/>
              <a:gd name="connsiteX19616" fmla="*/ 991935 w 12194024"/>
              <a:gd name="connsiteY19616" fmla="*/ 1867750 h 2160250"/>
              <a:gd name="connsiteX19617" fmla="*/ 1209250 w 12194024"/>
              <a:gd name="connsiteY19617" fmla="*/ 1867750 h 2160250"/>
              <a:gd name="connsiteX19618" fmla="*/ 1191672 w 12194024"/>
              <a:gd name="connsiteY19618" fmla="*/ 1849618 h 2160250"/>
              <a:gd name="connsiteX19619" fmla="*/ 1210034 w 12194024"/>
              <a:gd name="connsiteY19619" fmla="*/ 1832361 h 2160250"/>
              <a:gd name="connsiteX19620" fmla="*/ 1227430 w 12194024"/>
              <a:gd name="connsiteY19620" fmla="*/ 1850402 h 2160250"/>
              <a:gd name="connsiteX19621" fmla="*/ 1209250 w 12194024"/>
              <a:gd name="connsiteY19621" fmla="*/ 1867750 h 2160250"/>
              <a:gd name="connsiteX19622" fmla="*/ 1318646 w 12194024"/>
              <a:gd name="connsiteY19622" fmla="*/ 1867750 h 2160250"/>
              <a:gd name="connsiteX19623" fmla="*/ 1300375 w 12194024"/>
              <a:gd name="connsiteY19623" fmla="*/ 1850263 h 2160250"/>
              <a:gd name="connsiteX19624" fmla="*/ 1318046 w 12194024"/>
              <a:gd name="connsiteY19624" fmla="*/ 1832408 h 2160250"/>
              <a:gd name="connsiteX19625" fmla="*/ 1336132 w 12194024"/>
              <a:gd name="connsiteY19625" fmla="*/ 1849664 h 2160250"/>
              <a:gd name="connsiteX19626" fmla="*/ 1318646 w 12194024"/>
              <a:gd name="connsiteY19626" fmla="*/ 1867750 h 2160250"/>
              <a:gd name="connsiteX19627" fmla="*/ 2188041 w 12194024"/>
              <a:gd name="connsiteY19627" fmla="*/ 1867750 h 2160250"/>
              <a:gd name="connsiteX19628" fmla="*/ 2169679 w 12194024"/>
              <a:gd name="connsiteY19628" fmla="*/ 1850402 h 2160250"/>
              <a:gd name="connsiteX19629" fmla="*/ 2187257 w 12194024"/>
              <a:gd name="connsiteY19629" fmla="*/ 1832408 h 2160250"/>
              <a:gd name="connsiteX19630" fmla="*/ 2205437 w 12194024"/>
              <a:gd name="connsiteY19630" fmla="*/ 1849571 h 2160250"/>
              <a:gd name="connsiteX19631" fmla="*/ 2188041 w 12194024"/>
              <a:gd name="connsiteY19631" fmla="*/ 1867750 h 2160250"/>
              <a:gd name="connsiteX19632" fmla="*/ 2405126 w 12194024"/>
              <a:gd name="connsiteY19632" fmla="*/ 1867750 h 2160250"/>
              <a:gd name="connsiteX19633" fmla="*/ 2386993 w 12194024"/>
              <a:gd name="connsiteY19633" fmla="*/ 1850125 h 2160250"/>
              <a:gd name="connsiteX19634" fmla="*/ 2404802 w 12194024"/>
              <a:gd name="connsiteY19634" fmla="*/ 1832408 h 2160250"/>
              <a:gd name="connsiteX19635" fmla="*/ 2422751 w 12194024"/>
              <a:gd name="connsiteY19635" fmla="*/ 1849848 h 2160250"/>
              <a:gd name="connsiteX19636" fmla="*/ 2405126 w 12194024"/>
              <a:gd name="connsiteY19636" fmla="*/ 1867750 h 2160250"/>
              <a:gd name="connsiteX19637" fmla="*/ 2621933 w 12194024"/>
              <a:gd name="connsiteY19637" fmla="*/ 1867750 h 2160250"/>
              <a:gd name="connsiteX19638" fmla="*/ 2604353 w 12194024"/>
              <a:gd name="connsiteY19638" fmla="*/ 1849618 h 2160250"/>
              <a:gd name="connsiteX19639" fmla="*/ 2622717 w 12194024"/>
              <a:gd name="connsiteY19639" fmla="*/ 1832361 h 2160250"/>
              <a:gd name="connsiteX19640" fmla="*/ 2640110 w 12194024"/>
              <a:gd name="connsiteY19640" fmla="*/ 1850402 h 2160250"/>
              <a:gd name="connsiteX19641" fmla="*/ 2621933 w 12194024"/>
              <a:gd name="connsiteY19641" fmla="*/ 1867750 h 2160250"/>
              <a:gd name="connsiteX19642" fmla="*/ 2731281 w 12194024"/>
              <a:gd name="connsiteY19642" fmla="*/ 1867750 h 2160250"/>
              <a:gd name="connsiteX19643" fmla="*/ 2713010 w 12194024"/>
              <a:gd name="connsiteY19643" fmla="*/ 1850263 h 2160250"/>
              <a:gd name="connsiteX19644" fmla="*/ 2730682 w 12194024"/>
              <a:gd name="connsiteY19644" fmla="*/ 1832408 h 2160250"/>
              <a:gd name="connsiteX19645" fmla="*/ 2748768 w 12194024"/>
              <a:gd name="connsiteY19645" fmla="*/ 1849664 h 2160250"/>
              <a:gd name="connsiteX19646" fmla="*/ 2731281 w 12194024"/>
              <a:gd name="connsiteY19646" fmla="*/ 1867750 h 2160250"/>
              <a:gd name="connsiteX19647" fmla="*/ 3926787 w 12194024"/>
              <a:gd name="connsiteY19647" fmla="*/ 1867750 h 2160250"/>
              <a:gd name="connsiteX19648" fmla="*/ 3908332 w 12194024"/>
              <a:gd name="connsiteY19648" fmla="*/ 1850448 h 2160250"/>
              <a:gd name="connsiteX19649" fmla="*/ 3925865 w 12194024"/>
              <a:gd name="connsiteY19649" fmla="*/ 1832408 h 2160250"/>
              <a:gd name="connsiteX19650" fmla="*/ 3944090 w 12194024"/>
              <a:gd name="connsiteY19650" fmla="*/ 1849525 h 2160250"/>
              <a:gd name="connsiteX19651" fmla="*/ 3926787 w 12194024"/>
              <a:gd name="connsiteY19651" fmla="*/ 1867750 h 2160250"/>
              <a:gd name="connsiteX19652" fmla="*/ 4035444 w 12194024"/>
              <a:gd name="connsiteY19652" fmla="*/ 1867750 h 2160250"/>
              <a:gd name="connsiteX19653" fmla="*/ 4016989 w 12194024"/>
              <a:gd name="connsiteY19653" fmla="*/ 1850448 h 2160250"/>
              <a:gd name="connsiteX19654" fmla="*/ 4034522 w 12194024"/>
              <a:gd name="connsiteY19654" fmla="*/ 1832408 h 2160250"/>
              <a:gd name="connsiteX19655" fmla="*/ 4052747 w 12194024"/>
              <a:gd name="connsiteY19655" fmla="*/ 1849525 h 2160250"/>
              <a:gd name="connsiteX19656" fmla="*/ 4035444 w 12194024"/>
              <a:gd name="connsiteY19656" fmla="*/ 1867750 h 2160250"/>
              <a:gd name="connsiteX19657" fmla="*/ 4469935 w 12194024"/>
              <a:gd name="connsiteY19657" fmla="*/ 1867750 h 2160250"/>
              <a:gd name="connsiteX19658" fmla="*/ 4451664 w 12194024"/>
              <a:gd name="connsiteY19658" fmla="*/ 1850263 h 2160250"/>
              <a:gd name="connsiteX19659" fmla="*/ 4469335 w 12194024"/>
              <a:gd name="connsiteY19659" fmla="*/ 1832408 h 2160250"/>
              <a:gd name="connsiteX19660" fmla="*/ 4487422 w 12194024"/>
              <a:gd name="connsiteY19660" fmla="*/ 1849664 h 2160250"/>
              <a:gd name="connsiteX19661" fmla="*/ 4469935 w 12194024"/>
              <a:gd name="connsiteY19661" fmla="*/ 1867750 h 2160250"/>
              <a:gd name="connsiteX19662" fmla="*/ 5447895 w 12194024"/>
              <a:gd name="connsiteY19662" fmla="*/ 1867750 h 2160250"/>
              <a:gd name="connsiteX19663" fmla="*/ 5429671 w 12194024"/>
              <a:gd name="connsiteY19663" fmla="*/ 1850263 h 2160250"/>
              <a:gd name="connsiteX19664" fmla="*/ 5447388 w 12194024"/>
              <a:gd name="connsiteY19664" fmla="*/ 1832408 h 2160250"/>
              <a:gd name="connsiteX19665" fmla="*/ 5465428 w 12194024"/>
              <a:gd name="connsiteY19665" fmla="*/ 1849709 h 2160250"/>
              <a:gd name="connsiteX19666" fmla="*/ 5447895 w 12194024"/>
              <a:gd name="connsiteY19666" fmla="*/ 1867750 h 2160250"/>
              <a:gd name="connsiteX19667" fmla="*/ 5665117 w 12194024"/>
              <a:gd name="connsiteY19667" fmla="*/ 1867750 h 2160250"/>
              <a:gd name="connsiteX19668" fmla="*/ 5646985 w 12194024"/>
              <a:gd name="connsiteY19668" fmla="*/ 1850125 h 2160250"/>
              <a:gd name="connsiteX19669" fmla="*/ 5664795 w 12194024"/>
              <a:gd name="connsiteY19669" fmla="*/ 1832408 h 2160250"/>
              <a:gd name="connsiteX19670" fmla="*/ 5682743 w 12194024"/>
              <a:gd name="connsiteY19670" fmla="*/ 1849848 h 2160250"/>
              <a:gd name="connsiteX19671" fmla="*/ 5665117 w 12194024"/>
              <a:gd name="connsiteY19671" fmla="*/ 1867750 h 2160250"/>
              <a:gd name="connsiteX19672" fmla="*/ 5882571 w 12194024"/>
              <a:gd name="connsiteY19672" fmla="*/ 1867750 h 2160250"/>
              <a:gd name="connsiteX19673" fmla="*/ 5864345 w 12194024"/>
              <a:gd name="connsiteY19673" fmla="*/ 1850263 h 2160250"/>
              <a:gd name="connsiteX19674" fmla="*/ 5882063 w 12194024"/>
              <a:gd name="connsiteY19674" fmla="*/ 1832408 h 2160250"/>
              <a:gd name="connsiteX19675" fmla="*/ 5900103 w 12194024"/>
              <a:gd name="connsiteY19675" fmla="*/ 1849709 h 2160250"/>
              <a:gd name="connsiteX19676" fmla="*/ 5882571 w 12194024"/>
              <a:gd name="connsiteY19676" fmla="*/ 1867750 h 2160250"/>
              <a:gd name="connsiteX19677" fmla="*/ 5991228 w 12194024"/>
              <a:gd name="connsiteY19677" fmla="*/ 1867750 h 2160250"/>
              <a:gd name="connsiteX19678" fmla="*/ 5973003 w 12194024"/>
              <a:gd name="connsiteY19678" fmla="*/ 1850263 h 2160250"/>
              <a:gd name="connsiteX19679" fmla="*/ 5990720 w 12194024"/>
              <a:gd name="connsiteY19679" fmla="*/ 1832408 h 2160250"/>
              <a:gd name="connsiteX19680" fmla="*/ 6008761 w 12194024"/>
              <a:gd name="connsiteY19680" fmla="*/ 1849709 h 2160250"/>
              <a:gd name="connsiteX19681" fmla="*/ 5991228 w 12194024"/>
              <a:gd name="connsiteY19681" fmla="*/ 1867750 h 2160250"/>
              <a:gd name="connsiteX19682" fmla="*/ 6420660 w 12194024"/>
              <a:gd name="connsiteY19682" fmla="*/ 1867750 h 2160250"/>
              <a:gd name="connsiteX19683" fmla="*/ 6402343 w 12194024"/>
              <a:gd name="connsiteY19683" fmla="*/ 1850356 h 2160250"/>
              <a:gd name="connsiteX19684" fmla="*/ 6419968 w 12194024"/>
              <a:gd name="connsiteY19684" fmla="*/ 1832408 h 2160250"/>
              <a:gd name="connsiteX19685" fmla="*/ 6438101 w 12194024"/>
              <a:gd name="connsiteY19685" fmla="*/ 1849618 h 2160250"/>
              <a:gd name="connsiteX19686" fmla="*/ 6420660 w 12194024"/>
              <a:gd name="connsiteY19686" fmla="*/ 1867750 h 2160250"/>
              <a:gd name="connsiteX19687" fmla="*/ 6963993 w 12194024"/>
              <a:gd name="connsiteY19687" fmla="*/ 1867750 h 2160250"/>
              <a:gd name="connsiteX19688" fmla="*/ 6945675 w 12194024"/>
              <a:gd name="connsiteY19688" fmla="*/ 1850356 h 2160250"/>
              <a:gd name="connsiteX19689" fmla="*/ 6963301 w 12194024"/>
              <a:gd name="connsiteY19689" fmla="*/ 1832408 h 2160250"/>
              <a:gd name="connsiteX19690" fmla="*/ 6981433 w 12194024"/>
              <a:gd name="connsiteY19690" fmla="*/ 1849618 h 2160250"/>
              <a:gd name="connsiteX19691" fmla="*/ 6963993 w 12194024"/>
              <a:gd name="connsiteY19691" fmla="*/ 1867750 h 2160250"/>
              <a:gd name="connsiteX19692" fmla="*/ 7071911 w 12194024"/>
              <a:gd name="connsiteY19692" fmla="*/ 1867750 h 2160250"/>
              <a:gd name="connsiteX19693" fmla="*/ 7054332 w 12194024"/>
              <a:gd name="connsiteY19693" fmla="*/ 1849618 h 2160250"/>
              <a:gd name="connsiteX19694" fmla="*/ 7072696 w 12194024"/>
              <a:gd name="connsiteY19694" fmla="*/ 1832361 h 2160250"/>
              <a:gd name="connsiteX19695" fmla="*/ 7090090 w 12194024"/>
              <a:gd name="connsiteY19695" fmla="*/ 1850402 h 2160250"/>
              <a:gd name="connsiteX19696" fmla="*/ 7071911 w 12194024"/>
              <a:gd name="connsiteY19696" fmla="*/ 1867750 h 2160250"/>
              <a:gd name="connsiteX19697" fmla="*/ 7289225 w 12194024"/>
              <a:gd name="connsiteY19697" fmla="*/ 1867750 h 2160250"/>
              <a:gd name="connsiteX19698" fmla="*/ 7271647 w 12194024"/>
              <a:gd name="connsiteY19698" fmla="*/ 1849618 h 2160250"/>
              <a:gd name="connsiteX19699" fmla="*/ 7290010 w 12194024"/>
              <a:gd name="connsiteY19699" fmla="*/ 1832361 h 2160250"/>
              <a:gd name="connsiteX19700" fmla="*/ 7307404 w 12194024"/>
              <a:gd name="connsiteY19700" fmla="*/ 1850402 h 2160250"/>
              <a:gd name="connsiteX19701" fmla="*/ 7289225 w 12194024"/>
              <a:gd name="connsiteY19701" fmla="*/ 1867750 h 2160250"/>
              <a:gd name="connsiteX19702" fmla="*/ 7398621 w 12194024"/>
              <a:gd name="connsiteY19702" fmla="*/ 1867750 h 2160250"/>
              <a:gd name="connsiteX19703" fmla="*/ 7380350 w 12194024"/>
              <a:gd name="connsiteY19703" fmla="*/ 1850263 h 2160250"/>
              <a:gd name="connsiteX19704" fmla="*/ 7398021 w 12194024"/>
              <a:gd name="connsiteY19704" fmla="*/ 1832408 h 2160250"/>
              <a:gd name="connsiteX19705" fmla="*/ 7416107 w 12194024"/>
              <a:gd name="connsiteY19705" fmla="*/ 1849664 h 2160250"/>
              <a:gd name="connsiteX19706" fmla="*/ 7398621 w 12194024"/>
              <a:gd name="connsiteY19706" fmla="*/ 1867750 h 2160250"/>
              <a:gd name="connsiteX19707" fmla="*/ 8268017 w 12194024"/>
              <a:gd name="connsiteY19707" fmla="*/ 1867750 h 2160250"/>
              <a:gd name="connsiteX19708" fmla="*/ 8249653 w 12194024"/>
              <a:gd name="connsiteY19708" fmla="*/ 1850402 h 2160250"/>
              <a:gd name="connsiteX19709" fmla="*/ 8267232 w 12194024"/>
              <a:gd name="connsiteY19709" fmla="*/ 1832408 h 2160250"/>
              <a:gd name="connsiteX19710" fmla="*/ 8285411 w 12194024"/>
              <a:gd name="connsiteY19710" fmla="*/ 1849571 h 2160250"/>
              <a:gd name="connsiteX19711" fmla="*/ 8268017 w 12194024"/>
              <a:gd name="connsiteY19711" fmla="*/ 1867750 h 2160250"/>
              <a:gd name="connsiteX19712" fmla="*/ 8485100 w 12194024"/>
              <a:gd name="connsiteY19712" fmla="*/ 1867750 h 2160250"/>
              <a:gd name="connsiteX19713" fmla="*/ 8466968 w 12194024"/>
              <a:gd name="connsiteY19713" fmla="*/ 1850125 h 2160250"/>
              <a:gd name="connsiteX19714" fmla="*/ 8484777 w 12194024"/>
              <a:gd name="connsiteY19714" fmla="*/ 1832408 h 2160250"/>
              <a:gd name="connsiteX19715" fmla="*/ 8502726 w 12194024"/>
              <a:gd name="connsiteY19715" fmla="*/ 1849848 h 2160250"/>
              <a:gd name="connsiteX19716" fmla="*/ 8485100 w 12194024"/>
              <a:gd name="connsiteY19716" fmla="*/ 1867750 h 2160250"/>
              <a:gd name="connsiteX19717" fmla="*/ 8701907 w 12194024"/>
              <a:gd name="connsiteY19717" fmla="*/ 1867750 h 2160250"/>
              <a:gd name="connsiteX19718" fmla="*/ 8684328 w 12194024"/>
              <a:gd name="connsiteY19718" fmla="*/ 1849618 h 2160250"/>
              <a:gd name="connsiteX19719" fmla="*/ 8702692 w 12194024"/>
              <a:gd name="connsiteY19719" fmla="*/ 1832361 h 2160250"/>
              <a:gd name="connsiteX19720" fmla="*/ 8720086 w 12194024"/>
              <a:gd name="connsiteY19720" fmla="*/ 1850402 h 2160250"/>
              <a:gd name="connsiteX19721" fmla="*/ 8701907 w 12194024"/>
              <a:gd name="connsiteY19721" fmla="*/ 1867750 h 2160250"/>
              <a:gd name="connsiteX19722" fmla="*/ 8811257 w 12194024"/>
              <a:gd name="connsiteY19722" fmla="*/ 1867750 h 2160250"/>
              <a:gd name="connsiteX19723" fmla="*/ 8792986 w 12194024"/>
              <a:gd name="connsiteY19723" fmla="*/ 1850263 h 2160250"/>
              <a:gd name="connsiteX19724" fmla="*/ 8810657 w 12194024"/>
              <a:gd name="connsiteY19724" fmla="*/ 1832408 h 2160250"/>
              <a:gd name="connsiteX19725" fmla="*/ 8828743 w 12194024"/>
              <a:gd name="connsiteY19725" fmla="*/ 1849664 h 2160250"/>
              <a:gd name="connsiteX19726" fmla="*/ 8811257 w 12194024"/>
              <a:gd name="connsiteY19726" fmla="*/ 1867750 h 2160250"/>
              <a:gd name="connsiteX19727" fmla="*/ 10006763 w 12194024"/>
              <a:gd name="connsiteY19727" fmla="*/ 1867750 h 2160250"/>
              <a:gd name="connsiteX19728" fmla="*/ 9988306 w 12194024"/>
              <a:gd name="connsiteY19728" fmla="*/ 1850448 h 2160250"/>
              <a:gd name="connsiteX19729" fmla="*/ 10005840 w 12194024"/>
              <a:gd name="connsiteY19729" fmla="*/ 1832408 h 2160250"/>
              <a:gd name="connsiteX19730" fmla="*/ 10024064 w 12194024"/>
              <a:gd name="connsiteY19730" fmla="*/ 1849525 h 2160250"/>
              <a:gd name="connsiteX19731" fmla="*/ 10006763 w 12194024"/>
              <a:gd name="connsiteY19731" fmla="*/ 1867750 h 2160250"/>
              <a:gd name="connsiteX19732" fmla="*/ 10115419 w 12194024"/>
              <a:gd name="connsiteY19732" fmla="*/ 1867750 h 2160250"/>
              <a:gd name="connsiteX19733" fmla="*/ 10096964 w 12194024"/>
              <a:gd name="connsiteY19733" fmla="*/ 1850448 h 2160250"/>
              <a:gd name="connsiteX19734" fmla="*/ 10114497 w 12194024"/>
              <a:gd name="connsiteY19734" fmla="*/ 1832408 h 2160250"/>
              <a:gd name="connsiteX19735" fmla="*/ 10132722 w 12194024"/>
              <a:gd name="connsiteY19735" fmla="*/ 1849525 h 2160250"/>
              <a:gd name="connsiteX19736" fmla="*/ 10115419 w 12194024"/>
              <a:gd name="connsiteY19736" fmla="*/ 1867750 h 2160250"/>
              <a:gd name="connsiteX19737" fmla="*/ 10549910 w 12194024"/>
              <a:gd name="connsiteY19737" fmla="*/ 1867750 h 2160250"/>
              <a:gd name="connsiteX19738" fmla="*/ 10531639 w 12194024"/>
              <a:gd name="connsiteY19738" fmla="*/ 1850263 h 2160250"/>
              <a:gd name="connsiteX19739" fmla="*/ 10549310 w 12194024"/>
              <a:gd name="connsiteY19739" fmla="*/ 1832408 h 2160250"/>
              <a:gd name="connsiteX19740" fmla="*/ 10567396 w 12194024"/>
              <a:gd name="connsiteY19740" fmla="*/ 1849664 h 2160250"/>
              <a:gd name="connsiteX19741" fmla="*/ 10549910 w 12194024"/>
              <a:gd name="connsiteY19741" fmla="*/ 1867750 h 2160250"/>
              <a:gd name="connsiteX19742" fmla="*/ 11527870 w 12194024"/>
              <a:gd name="connsiteY19742" fmla="*/ 1867750 h 2160250"/>
              <a:gd name="connsiteX19743" fmla="*/ 11509645 w 12194024"/>
              <a:gd name="connsiteY19743" fmla="*/ 1850263 h 2160250"/>
              <a:gd name="connsiteX19744" fmla="*/ 11527363 w 12194024"/>
              <a:gd name="connsiteY19744" fmla="*/ 1832408 h 2160250"/>
              <a:gd name="connsiteX19745" fmla="*/ 11545403 w 12194024"/>
              <a:gd name="connsiteY19745" fmla="*/ 1849709 h 2160250"/>
              <a:gd name="connsiteX19746" fmla="*/ 11527870 w 12194024"/>
              <a:gd name="connsiteY19746" fmla="*/ 1867750 h 2160250"/>
              <a:gd name="connsiteX19747" fmla="*/ 11745093 w 12194024"/>
              <a:gd name="connsiteY19747" fmla="*/ 1867750 h 2160250"/>
              <a:gd name="connsiteX19748" fmla="*/ 11726959 w 12194024"/>
              <a:gd name="connsiteY19748" fmla="*/ 1850125 h 2160250"/>
              <a:gd name="connsiteX19749" fmla="*/ 11744770 w 12194024"/>
              <a:gd name="connsiteY19749" fmla="*/ 1832408 h 2160250"/>
              <a:gd name="connsiteX19750" fmla="*/ 11762717 w 12194024"/>
              <a:gd name="connsiteY19750" fmla="*/ 1849848 h 2160250"/>
              <a:gd name="connsiteX19751" fmla="*/ 11745093 w 12194024"/>
              <a:gd name="connsiteY19751" fmla="*/ 1867750 h 2160250"/>
              <a:gd name="connsiteX19752" fmla="*/ 11962545 w 12194024"/>
              <a:gd name="connsiteY19752" fmla="*/ 1867750 h 2160250"/>
              <a:gd name="connsiteX19753" fmla="*/ 11944320 w 12194024"/>
              <a:gd name="connsiteY19753" fmla="*/ 1850263 h 2160250"/>
              <a:gd name="connsiteX19754" fmla="*/ 11962039 w 12194024"/>
              <a:gd name="connsiteY19754" fmla="*/ 1832408 h 2160250"/>
              <a:gd name="connsiteX19755" fmla="*/ 11980078 w 12194024"/>
              <a:gd name="connsiteY19755" fmla="*/ 1849709 h 2160250"/>
              <a:gd name="connsiteX19756" fmla="*/ 11962545 w 12194024"/>
              <a:gd name="connsiteY19756" fmla="*/ 1867750 h 2160250"/>
              <a:gd name="connsiteX19757" fmla="*/ 12071202 w 12194024"/>
              <a:gd name="connsiteY19757" fmla="*/ 1867750 h 2160250"/>
              <a:gd name="connsiteX19758" fmla="*/ 12052978 w 12194024"/>
              <a:gd name="connsiteY19758" fmla="*/ 1850263 h 2160250"/>
              <a:gd name="connsiteX19759" fmla="*/ 12070695 w 12194024"/>
              <a:gd name="connsiteY19759" fmla="*/ 1832408 h 2160250"/>
              <a:gd name="connsiteX19760" fmla="*/ 12088735 w 12194024"/>
              <a:gd name="connsiteY19760" fmla="*/ 1849709 h 2160250"/>
              <a:gd name="connsiteX19761" fmla="*/ 12071202 w 12194024"/>
              <a:gd name="connsiteY19761" fmla="*/ 1867750 h 2160250"/>
              <a:gd name="connsiteX19762" fmla="*/ 178922 w 12194024"/>
              <a:gd name="connsiteY19762" fmla="*/ 1922609 h 2160250"/>
              <a:gd name="connsiteX19763" fmla="*/ 159589 w 12194024"/>
              <a:gd name="connsiteY19763" fmla="*/ 1906276 h 2160250"/>
              <a:gd name="connsiteX19764" fmla="*/ 177031 w 12194024"/>
              <a:gd name="connsiteY19764" fmla="*/ 1885790 h 2160250"/>
              <a:gd name="connsiteX19765" fmla="*/ 195439 w 12194024"/>
              <a:gd name="connsiteY19765" fmla="*/ 1903277 h 2160250"/>
              <a:gd name="connsiteX19766" fmla="*/ 178922 w 12194024"/>
              <a:gd name="connsiteY19766" fmla="*/ 1922609 h 2160250"/>
              <a:gd name="connsiteX19767" fmla="*/ 286611 w 12194024"/>
              <a:gd name="connsiteY19767" fmla="*/ 1922609 h 2160250"/>
              <a:gd name="connsiteX19768" fmla="*/ 268201 w 12194024"/>
              <a:gd name="connsiteY19768" fmla="*/ 1903092 h 2160250"/>
              <a:gd name="connsiteX19769" fmla="*/ 286703 w 12194024"/>
              <a:gd name="connsiteY19769" fmla="*/ 1885790 h 2160250"/>
              <a:gd name="connsiteX19770" fmla="*/ 304235 w 12194024"/>
              <a:gd name="connsiteY19770" fmla="*/ 1904246 h 2160250"/>
              <a:gd name="connsiteX19771" fmla="*/ 286611 w 12194024"/>
              <a:gd name="connsiteY19771" fmla="*/ 1922609 h 2160250"/>
              <a:gd name="connsiteX19772" fmla="*/ 392960 w 12194024"/>
              <a:gd name="connsiteY19772" fmla="*/ 1922609 h 2160250"/>
              <a:gd name="connsiteX19773" fmla="*/ 376858 w 12194024"/>
              <a:gd name="connsiteY19773" fmla="*/ 1903000 h 2160250"/>
              <a:gd name="connsiteX19774" fmla="*/ 395544 w 12194024"/>
              <a:gd name="connsiteY19774" fmla="*/ 1885836 h 2160250"/>
              <a:gd name="connsiteX19775" fmla="*/ 412893 w 12194024"/>
              <a:gd name="connsiteY19775" fmla="*/ 1904476 h 2160250"/>
              <a:gd name="connsiteX19776" fmla="*/ 392960 w 12194024"/>
              <a:gd name="connsiteY19776" fmla="*/ 1922609 h 2160250"/>
              <a:gd name="connsiteX19777" fmla="*/ 504478 w 12194024"/>
              <a:gd name="connsiteY19777" fmla="*/ 1922609 h 2160250"/>
              <a:gd name="connsiteX19778" fmla="*/ 485562 w 12194024"/>
              <a:gd name="connsiteY19778" fmla="*/ 1905815 h 2160250"/>
              <a:gd name="connsiteX19779" fmla="*/ 503464 w 12194024"/>
              <a:gd name="connsiteY19779" fmla="*/ 1885790 h 2160250"/>
              <a:gd name="connsiteX19780" fmla="*/ 521504 w 12194024"/>
              <a:gd name="connsiteY19780" fmla="*/ 1903738 h 2160250"/>
              <a:gd name="connsiteX19781" fmla="*/ 504478 w 12194024"/>
              <a:gd name="connsiteY19781" fmla="*/ 1922609 h 2160250"/>
              <a:gd name="connsiteX19782" fmla="*/ 938876 w 12194024"/>
              <a:gd name="connsiteY19782" fmla="*/ 1922609 h 2160250"/>
              <a:gd name="connsiteX19783" fmla="*/ 920190 w 12194024"/>
              <a:gd name="connsiteY19783" fmla="*/ 1905538 h 2160250"/>
              <a:gd name="connsiteX19784" fmla="*/ 938415 w 12194024"/>
              <a:gd name="connsiteY19784" fmla="*/ 1885790 h 2160250"/>
              <a:gd name="connsiteX19785" fmla="*/ 956179 w 12194024"/>
              <a:gd name="connsiteY19785" fmla="*/ 1903969 h 2160250"/>
              <a:gd name="connsiteX19786" fmla="*/ 938876 w 12194024"/>
              <a:gd name="connsiteY19786" fmla="*/ 1922609 h 2160250"/>
              <a:gd name="connsiteX19787" fmla="*/ 2025541 w 12194024"/>
              <a:gd name="connsiteY19787" fmla="*/ 1922609 h 2160250"/>
              <a:gd name="connsiteX19788" fmla="*/ 2006853 w 12194024"/>
              <a:gd name="connsiteY19788" fmla="*/ 1905538 h 2160250"/>
              <a:gd name="connsiteX19789" fmla="*/ 2025079 w 12194024"/>
              <a:gd name="connsiteY19789" fmla="*/ 1885790 h 2160250"/>
              <a:gd name="connsiteX19790" fmla="*/ 2042842 w 12194024"/>
              <a:gd name="connsiteY19790" fmla="*/ 1903969 h 2160250"/>
              <a:gd name="connsiteX19791" fmla="*/ 2025541 w 12194024"/>
              <a:gd name="connsiteY19791" fmla="*/ 1922609 h 2160250"/>
              <a:gd name="connsiteX19792" fmla="*/ 3981232 w 12194024"/>
              <a:gd name="connsiteY19792" fmla="*/ 1922609 h 2160250"/>
              <a:gd name="connsiteX19793" fmla="*/ 3962822 w 12194024"/>
              <a:gd name="connsiteY19793" fmla="*/ 1903092 h 2160250"/>
              <a:gd name="connsiteX19794" fmla="*/ 3981323 w 12194024"/>
              <a:gd name="connsiteY19794" fmla="*/ 1885790 h 2160250"/>
              <a:gd name="connsiteX19795" fmla="*/ 3998856 w 12194024"/>
              <a:gd name="connsiteY19795" fmla="*/ 1904246 h 2160250"/>
              <a:gd name="connsiteX19796" fmla="*/ 3981232 w 12194024"/>
              <a:gd name="connsiteY19796" fmla="*/ 1922609 h 2160250"/>
              <a:gd name="connsiteX19797" fmla="*/ 4089935 w 12194024"/>
              <a:gd name="connsiteY19797" fmla="*/ 1922609 h 2160250"/>
              <a:gd name="connsiteX19798" fmla="*/ 4071525 w 12194024"/>
              <a:gd name="connsiteY19798" fmla="*/ 1903092 h 2160250"/>
              <a:gd name="connsiteX19799" fmla="*/ 4090027 w 12194024"/>
              <a:gd name="connsiteY19799" fmla="*/ 1885790 h 2160250"/>
              <a:gd name="connsiteX19800" fmla="*/ 4107560 w 12194024"/>
              <a:gd name="connsiteY19800" fmla="*/ 1904246 h 2160250"/>
              <a:gd name="connsiteX19801" fmla="*/ 4089935 w 12194024"/>
              <a:gd name="connsiteY19801" fmla="*/ 1922609 h 2160250"/>
              <a:gd name="connsiteX19802" fmla="*/ 4196285 w 12194024"/>
              <a:gd name="connsiteY19802" fmla="*/ 1922609 h 2160250"/>
              <a:gd name="connsiteX19803" fmla="*/ 4180183 w 12194024"/>
              <a:gd name="connsiteY19803" fmla="*/ 1903000 h 2160250"/>
              <a:gd name="connsiteX19804" fmla="*/ 4198869 w 12194024"/>
              <a:gd name="connsiteY19804" fmla="*/ 1885836 h 2160250"/>
              <a:gd name="connsiteX19805" fmla="*/ 4216217 w 12194024"/>
              <a:gd name="connsiteY19805" fmla="*/ 1904476 h 2160250"/>
              <a:gd name="connsiteX19806" fmla="*/ 4196285 w 12194024"/>
              <a:gd name="connsiteY19806" fmla="*/ 1922609 h 2160250"/>
              <a:gd name="connsiteX19807" fmla="*/ 4634005 w 12194024"/>
              <a:gd name="connsiteY19807" fmla="*/ 1922609 h 2160250"/>
              <a:gd name="connsiteX19808" fmla="*/ 4614857 w 12194024"/>
              <a:gd name="connsiteY19808" fmla="*/ 1906091 h 2160250"/>
              <a:gd name="connsiteX19809" fmla="*/ 4632482 w 12194024"/>
              <a:gd name="connsiteY19809" fmla="*/ 1885790 h 2160250"/>
              <a:gd name="connsiteX19810" fmla="*/ 4650707 w 12194024"/>
              <a:gd name="connsiteY19810" fmla="*/ 1903461 h 2160250"/>
              <a:gd name="connsiteX19811" fmla="*/ 4634005 w 12194024"/>
              <a:gd name="connsiteY19811" fmla="*/ 1922609 h 2160250"/>
              <a:gd name="connsiteX19812" fmla="*/ 4850673 w 12194024"/>
              <a:gd name="connsiteY19812" fmla="*/ 1922609 h 2160250"/>
              <a:gd name="connsiteX19813" fmla="*/ 4832172 w 12194024"/>
              <a:gd name="connsiteY19813" fmla="*/ 1905353 h 2160250"/>
              <a:gd name="connsiteX19814" fmla="*/ 4850581 w 12194024"/>
              <a:gd name="connsiteY19814" fmla="*/ 1885790 h 2160250"/>
              <a:gd name="connsiteX19815" fmla="*/ 4868160 w 12194024"/>
              <a:gd name="connsiteY19815" fmla="*/ 1904153 h 2160250"/>
              <a:gd name="connsiteX19816" fmla="*/ 4850673 w 12194024"/>
              <a:gd name="connsiteY19816" fmla="*/ 1922609 h 2160250"/>
              <a:gd name="connsiteX19817" fmla="*/ 4959239 w 12194024"/>
              <a:gd name="connsiteY19817" fmla="*/ 1922609 h 2160250"/>
              <a:gd name="connsiteX19818" fmla="*/ 4940829 w 12194024"/>
              <a:gd name="connsiteY19818" fmla="*/ 1903092 h 2160250"/>
              <a:gd name="connsiteX19819" fmla="*/ 4959330 w 12194024"/>
              <a:gd name="connsiteY19819" fmla="*/ 1885790 h 2160250"/>
              <a:gd name="connsiteX19820" fmla="*/ 4976863 w 12194024"/>
              <a:gd name="connsiteY19820" fmla="*/ 1904246 h 2160250"/>
              <a:gd name="connsiteX19821" fmla="*/ 4959239 w 12194024"/>
              <a:gd name="connsiteY19821" fmla="*/ 1922609 h 2160250"/>
              <a:gd name="connsiteX19822" fmla="*/ 5503124 w 12194024"/>
              <a:gd name="connsiteY19822" fmla="*/ 1922609 h 2160250"/>
              <a:gd name="connsiteX19823" fmla="*/ 5484207 w 12194024"/>
              <a:gd name="connsiteY19823" fmla="*/ 1905815 h 2160250"/>
              <a:gd name="connsiteX19824" fmla="*/ 5502108 w 12194024"/>
              <a:gd name="connsiteY19824" fmla="*/ 1885790 h 2160250"/>
              <a:gd name="connsiteX19825" fmla="*/ 5520149 w 12194024"/>
              <a:gd name="connsiteY19825" fmla="*/ 1903738 h 2160250"/>
              <a:gd name="connsiteX19826" fmla="*/ 5503124 w 12194024"/>
              <a:gd name="connsiteY19826" fmla="*/ 1922609 h 2160250"/>
              <a:gd name="connsiteX19827" fmla="*/ 5719977 w 12194024"/>
              <a:gd name="connsiteY19827" fmla="*/ 1922609 h 2160250"/>
              <a:gd name="connsiteX19828" fmla="*/ 5701475 w 12194024"/>
              <a:gd name="connsiteY19828" fmla="*/ 1905353 h 2160250"/>
              <a:gd name="connsiteX19829" fmla="*/ 5719884 w 12194024"/>
              <a:gd name="connsiteY19829" fmla="*/ 1885790 h 2160250"/>
              <a:gd name="connsiteX19830" fmla="*/ 5737463 w 12194024"/>
              <a:gd name="connsiteY19830" fmla="*/ 1904153 h 2160250"/>
              <a:gd name="connsiteX19831" fmla="*/ 5719977 w 12194024"/>
              <a:gd name="connsiteY19831" fmla="*/ 1922609 h 2160250"/>
              <a:gd name="connsiteX19832" fmla="*/ 6043595 w 12194024"/>
              <a:gd name="connsiteY19832" fmla="*/ 1922609 h 2160250"/>
              <a:gd name="connsiteX19833" fmla="*/ 6027492 w 12194024"/>
              <a:gd name="connsiteY19833" fmla="*/ 1903000 h 2160250"/>
              <a:gd name="connsiteX19834" fmla="*/ 6046179 w 12194024"/>
              <a:gd name="connsiteY19834" fmla="*/ 1885836 h 2160250"/>
              <a:gd name="connsiteX19835" fmla="*/ 6063527 w 12194024"/>
              <a:gd name="connsiteY19835" fmla="*/ 1904476 h 2160250"/>
              <a:gd name="connsiteX19836" fmla="*/ 6043595 w 12194024"/>
              <a:gd name="connsiteY19836" fmla="*/ 1922609 h 2160250"/>
              <a:gd name="connsiteX19837" fmla="*/ 6258897 w 12194024"/>
              <a:gd name="connsiteY19837" fmla="*/ 1922609 h 2160250"/>
              <a:gd name="connsiteX19838" fmla="*/ 6239565 w 12194024"/>
              <a:gd name="connsiteY19838" fmla="*/ 1906276 h 2160250"/>
              <a:gd name="connsiteX19839" fmla="*/ 6257006 w 12194024"/>
              <a:gd name="connsiteY19839" fmla="*/ 1885790 h 2160250"/>
              <a:gd name="connsiteX19840" fmla="*/ 6275415 w 12194024"/>
              <a:gd name="connsiteY19840" fmla="*/ 1903277 h 2160250"/>
              <a:gd name="connsiteX19841" fmla="*/ 6258897 w 12194024"/>
              <a:gd name="connsiteY19841" fmla="*/ 1922609 h 2160250"/>
              <a:gd name="connsiteX19842" fmla="*/ 6366586 w 12194024"/>
              <a:gd name="connsiteY19842" fmla="*/ 1922609 h 2160250"/>
              <a:gd name="connsiteX19843" fmla="*/ 6348176 w 12194024"/>
              <a:gd name="connsiteY19843" fmla="*/ 1903092 h 2160250"/>
              <a:gd name="connsiteX19844" fmla="*/ 6366678 w 12194024"/>
              <a:gd name="connsiteY19844" fmla="*/ 1885790 h 2160250"/>
              <a:gd name="connsiteX19845" fmla="*/ 6384211 w 12194024"/>
              <a:gd name="connsiteY19845" fmla="*/ 1904246 h 2160250"/>
              <a:gd name="connsiteX19846" fmla="*/ 6366586 w 12194024"/>
              <a:gd name="connsiteY19846" fmla="*/ 1922609 h 2160250"/>
              <a:gd name="connsiteX19847" fmla="*/ 6472936 w 12194024"/>
              <a:gd name="connsiteY19847" fmla="*/ 1922609 h 2160250"/>
              <a:gd name="connsiteX19848" fmla="*/ 6456833 w 12194024"/>
              <a:gd name="connsiteY19848" fmla="*/ 1903000 h 2160250"/>
              <a:gd name="connsiteX19849" fmla="*/ 6475519 w 12194024"/>
              <a:gd name="connsiteY19849" fmla="*/ 1885836 h 2160250"/>
              <a:gd name="connsiteX19850" fmla="*/ 6492868 w 12194024"/>
              <a:gd name="connsiteY19850" fmla="*/ 1904476 h 2160250"/>
              <a:gd name="connsiteX19851" fmla="*/ 6472936 w 12194024"/>
              <a:gd name="connsiteY19851" fmla="*/ 1922609 h 2160250"/>
              <a:gd name="connsiteX19852" fmla="*/ 6584453 w 12194024"/>
              <a:gd name="connsiteY19852" fmla="*/ 1922609 h 2160250"/>
              <a:gd name="connsiteX19853" fmla="*/ 6565537 w 12194024"/>
              <a:gd name="connsiteY19853" fmla="*/ 1905815 h 2160250"/>
              <a:gd name="connsiteX19854" fmla="*/ 6583439 w 12194024"/>
              <a:gd name="connsiteY19854" fmla="*/ 1885790 h 2160250"/>
              <a:gd name="connsiteX19855" fmla="*/ 6601479 w 12194024"/>
              <a:gd name="connsiteY19855" fmla="*/ 1903738 h 2160250"/>
              <a:gd name="connsiteX19856" fmla="*/ 6584453 w 12194024"/>
              <a:gd name="connsiteY19856" fmla="*/ 1922609 h 2160250"/>
              <a:gd name="connsiteX19857" fmla="*/ 7018851 w 12194024"/>
              <a:gd name="connsiteY19857" fmla="*/ 1922609 h 2160250"/>
              <a:gd name="connsiteX19858" fmla="*/ 7000165 w 12194024"/>
              <a:gd name="connsiteY19858" fmla="*/ 1905538 h 2160250"/>
              <a:gd name="connsiteX19859" fmla="*/ 7018390 w 12194024"/>
              <a:gd name="connsiteY19859" fmla="*/ 1885790 h 2160250"/>
              <a:gd name="connsiteX19860" fmla="*/ 7036154 w 12194024"/>
              <a:gd name="connsiteY19860" fmla="*/ 1903969 h 2160250"/>
              <a:gd name="connsiteX19861" fmla="*/ 7018851 w 12194024"/>
              <a:gd name="connsiteY19861" fmla="*/ 1922609 h 2160250"/>
              <a:gd name="connsiteX19862" fmla="*/ 8105515 w 12194024"/>
              <a:gd name="connsiteY19862" fmla="*/ 1922609 h 2160250"/>
              <a:gd name="connsiteX19863" fmla="*/ 8086829 w 12194024"/>
              <a:gd name="connsiteY19863" fmla="*/ 1905538 h 2160250"/>
              <a:gd name="connsiteX19864" fmla="*/ 8105054 w 12194024"/>
              <a:gd name="connsiteY19864" fmla="*/ 1885790 h 2160250"/>
              <a:gd name="connsiteX19865" fmla="*/ 8122817 w 12194024"/>
              <a:gd name="connsiteY19865" fmla="*/ 1903969 h 2160250"/>
              <a:gd name="connsiteX19866" fmla="*/ 8105515 w 12194024"/>
              <a:gd name="connsiteY19866" fmla="*/ 1922609 h 2160250"/>
              <a:gd name="connsiteX19867" fmla="*/ 10061206 w 12194024"/>
              <a:gd name="connsiteY19867" fmla="*/ 1922609 h 2160250"/>
              <a:gd name="connsiteX19868" fmla="*/ 10042798 w 12194024"/>
              <a:gd name="connsiteY19868" fmla="*/ 1903092 h 2160250"/>
              <a:gd name="connsiteX19869" fmla="*/ 10061298 w 12194024"/>
              <a:gd name="connsiteY19869" fmla="*/ 1885790 h 2160250"/>
              <a:gd name="connsiteX19870" fmla="*/ 10078831 w 12194024"/>
              <a:gd name="connsiteY19870" fmla="*/ 1904246 h 2160250"/>
              <a:gd name="connsiteX19871" fmla="*/ 10061206 w 12194024"/>
              <a:gd name="connsiteY19871" fmla="*/ 1922609 h 2160250"/>
              <a:gd name="connsiteX19872" fmla="*/ 10169910 w 12194024"/>
              <a:gd name="connsiteY19872" fmla="*/ 1922609 h 2160250"/>
              <a:gd name="connsiteX19873" fmla="*/ 10151500 w 12194024"/>
              <a:gd name="connsiteY19873" fmla="*/ 1903092 h 2160250"/>
              <a:gd name="connsiteX19874" fmla="*/ 10170002 w 12194024"/>
              <a:gd name="connsiteY19874" fmla="*/ 1885790 h 2160250"/>
              <a:gd name="connsiteX19875" fmla="*/ 10187535 w 12194024"/>
              <a:gd name="connsiteY19875" fmla="*/ 1904246 h 2160250"/>
              <a:gd name="connsiteX19876" fmla="*/ 10169910 w 12194024"/>
              <a:gd name="connsiteY19876" fmla="*/ 1922609 h 2160250"/>
              <a:gd name="connsiteX19877" fmla="*/ 10276260 w 12194024"/>
              <a:gd name="connsiteY19877" fmla="*/ 1922609 h 2160250"/>
              <a:gd name="connsiteX19878" fmla="*/ 10260158 w 12194024"/>
              <a:gd name="connsiteY19878" fmla="*/ 1903000 h 2160250"/>
              <a:gd name="connsiteX19879" fmla="*/ 10278844 w 12194024"/>
              <a:gd name="connsiteY19879" fmla="*/ 1885836 h 2160250"/>
              <a:gd name="connsiteX19880" fmla="*/ 10296191 w 12194024"/>
              <a:gd name="connsiteY19880" fmla="*/ 1904476 h 2160250"/>
              <a:gd name="connsiteX19881" fmla="*/ 10276260 w 12194024"/>
              <a:gd name="connsiteY19881" fmla="*/ 1922609 h 2160250"/>
              <a:gd name="connsiteX19882" fmla="*/ 10713980 w 12194024"/>
              <a:gd name="connsiteY19882" fmla="*/ 1922609 h 2160250"/>
              <a:gd name="connsiteX19883" fmla="*/ 10694832 w 12194024"/>
              <a:gd name="connsiteY19883" fmla="*/ 1906091 h 2160250"/>
              <a:gd name="connsiteX19884" fmla="*/ 10712456 w 12194024"/>
              <a:gd name="connsiteY19884" fmla="*/ 1885790 h 2160250"/>
              <a:gd name="connsiteX19885" fmla="*/ 10730682 w 12194024"/>
              <a:gd name="connsiteY19885" fmla="*/ 1903461 h 2160250"/>
              <a:gd name="connsiteX19886" fmla="*/ 10713980 w 12194024"/>
              <a:gd name="connsiteY19886" fmla="*/ 1922609 h 2160250"/>
              <a:gd name="connsiteX19887" fmla="*/ 10930648 w 12194024"/>
              <a:gd name="connsiteY19887" fmla="*/ 1922609 h 2160250"/>
              <a:gd name="connsiteX19888" fmla="*/ 10912147 w 12194024"/>
              <a:gd name="connsiteY19888" fmla="*/ 1905353 h 2160250"/>
              <a:gd name="connsiteX19889" fmla="*/ 10930555 w 12194024"/>
              <a:gd name="connsiteY19889" fmla="*/ 1885790 h 2160250"/>
              <a:gd name="connsiteX19890" fmla="*/ 10948136 w 12194024"/>
              <a:gd name="connsiteY19890" fmla="*/ 1904153 h 2160250"/>
              <a:gd name="connsiteX19891" fmla="*/ 10930648 w 12194024"/>
              <a:gd name="connsiteY19891" fmla="*/ 1922609 h 2160250"/>
              <a:gd name="connsiteX19892" fmla="*/ 11039213 w 12194024"/>
              <a:gd name="connsiteY19892" fmla="*/ 1922609 h 2160250"/>
              <a:gd name="connsiteX19893" fmla="*/ 11020804 w 12194024"/>
              <a:gd name="connsiteY19893" fmla="*/ 1903092 h 2160250"/>
              <a:gd name="connsiteX19894" fmla="*/ 11039305 w 12194024"/>
              <a:gd name="connsiteY19894" fmla="*/ 1885790 h 2160250"/>
              <a:gd name="connsiteX19895" fmla="*/ 11056838 w 12194024"/>
              <a:gd name="connsiteY19895" fmla="*/ 1904246 h 2160250"/>
              <a:gd name="connsiteX19896" fmla="*/ 11039213 w 12194024"/>
              <a:gd name="connsiteY19896" fmla="*/ 1922609 h 2160250"/>
              <a:gd name="connsiteX19897" fmla="*/ 11583100 w 12194024"/>
              <a:gd name="connsiteY19897" fmla="*/ 1922609 h 2160250"/>
              <a:gd name="connsiteX19898" fmla="*/ 11564182 w 12194024"/>
              <a:gd name="connsiteY19898" fmla="*/ 1905815 h 2160250"/>
              <a:gd name="connsiteX19899" fmla="*/ 11582083 w 12194024"/>
              <a:gd name="connsiteY19899" fmla="*/ 1885790 h 2160250"/>
              <a:gd name="connsiteX19900" fmla="*/ 11600124 w 12194024"/>
              <a:gd name="connsiteY19900" fmla="*/ 1903738 h 2160250"/>
              <a:gd name="connsiteX19901" fmla="*/ 11583100 w 12194024"/>
              <a:gd name="connsiteY19901" fmla="*/ 1922609 h 2160250"/>
              <a:gd name="connsiteX19902" fmla="*/ 11799952 w 12194024"/>
              <a:gd name="connsiteY19902" fmla="*/ 1922609 h 2160250"/>
              <a:gd name="connsiteX19903" fmla="*/ 11781450 w 12194024"/>
              <a:gd name="connsiteY19903" fmla="*/ 1905353 h 2160250"/>
              <a:gd name="connsiteX19904" fmla="*/ 11799859 w 12194024"/>
              <a:gd name="connsiteY19904" fmla="*/ 1885790 h 2160250"/>
              <a:gd name="connsiteX19905" fmla="*/ 11817439 w 12194024"/>
              <a:gd name="connsiteY19905" fmla="*/ 1904153 h 2160250"/>
              <a:gd name="connsiteX19906" fmla="*/ 11799952 w 12194024"/>
              <a:gd name="connsiteY19906" fmla="*/ 1922609 h 2160250"/>
              <a:gd name="connsiteX19907" fmla="*/ 12123570 w 12194024"/>
              <a:gd name="connsiteY19907" fmla="*/ 1922609 h 2160250"/>
              <a:gd name="connsiteX19908" fmla="*/ 12107467 w 12194024"/>
              <a:gd name="connsiteY19908" fmla="*/ 1903000 h 2160250"/>
              <a:gd name="connsiteX19909" fmla="*/ 12126154 w 12194024"/>
              <a:gd name="connsiteY19909" fmla="*/ 1885836 h 2160250"/>
              <a:gd name="connsiteX19910" fmla="*/ 12143502 w 12194024"/>
              <a:gd name="connsiteY19910" fmla="*/ 1904476 h 2160250"/>
              <a:gd name="connsiteX19911" fmla="*/ 12123570 w 12194024"/>
              <a:gd name="connsiteY19911" fmla="*/ 1922609 h 2160250"/>
              <a:gd name="connsiteX19912" fmla="*/ 69758 w 12194024"/>
              <a:gd name="connsiteY19912" fmla="*/ 1922655 h 2160250"/>
              <a:gd name="connsiteX19913" fmla="*/ 50886 w 12194024"/>
              <a:gd name="connsiteY19913" fmla="*/ 1905815 h 2160250"/>
              <a:gd name="connsiteX19914" fmla="*/ 66713 w 12194024"/>
              <a:gd name="connsiteY19914" fmla="*/ 1885928 h 2160250"/>
              <a:gd name="connsiteX19915" fmla="*/ 86828 w 12194024"/>
              <a:gd name="connsiteY19915" fmla="*/ 1903784 h 2160250"/>
              <a:gd name="connsiteX19916" fmla="*/ 69758 w 12194024"/>
              <a:gd name="connsiteY19916" fmla="*/ 1922655 h 2160250"/>
              <a:gd name="connsiteX19917" fmla="*/ 613182 w 12194024"/>
              <a:gd name="connsiteY19917" fmla="*/ 1922655 h 2160250"/>
              <a:gd name="connsiteX19918" fmla="*/ 594219 w 12194024"/>
              <a:gd name="connsiteY19918" fmla="*/ 1905861 h 2160250"/>
              <a:gd name="connsiteX19919" fmla="*/ 612120 w 12194024"/>
              <a:gd name="connsiteY19919" fmla="*/ 1885790 h 2160250"/>
              <a:gd name="connsiteX19920" fmla="*/ 630161 w 12194024"/>
              <a:gd name="connsiteY19920" fmla="*/ 1903738 h 2160250"/>
              <a:gd name="connsiteX19921" fmla="*/ 613182 w 12194024"/>
              <a:gd name="connsiteY19921" fmla="*/ 1922655 h 2160250"/>
              <a:gd name="connsiteX19922" fmla="*/ 829204 w 12194024"/>
              <a:gd name="connsiteY19922" fmla="*/ 1922655 h 2160250"/>
              <a:gd name="connsiteX19923" fmla="*/ 811394 w 12194024"/>
              <a:gd name="connsiteY19923" fmla="*/ 1904615 h 2160250"/>
              <a:gd name="connsiteX19924" fmla="*/ 830680 w 12194024"/>
              <a:gd name="connsiteY19924" fmla="*/ 1885836 h 2160250"/>
              <a:gd name="connsiteX19925" fmla="*/ 847475 w 12194024"/>
              <a:gd name="connsiteY19925" fmla="*/ 1904938 h 2160250"/>
              <a:gd name="connsiteX19926" fmla="*/ 829204 w 12194024"/>
              <a:gd name="connsiteY19926" fmla="*/ 1922655 h 2160250"/>
              <a:gd name="connsiteX19927" fmla="*/ 1046427 w 12194024"/>
              <a:gd name="connsiteY19927" fmla="*/ 1922655 h 2160250"/>
              <a:gd name="connsiteX19928" fmla="*/ 1028708 w 12194024"/>
              <a:gd name="connsiteY19928" fmla="*/ 1904522 h 2160250"/>
              <a:gd name="connsiteX19929" fmla="*/ 1045919 w 12194024"/>
              <a:gd name="connsiteY19929" fmla="*/ 1885790 h 2160250"/>
              <a:gd name="connsiteX19930" fmla="*/ 1064789 w 12194024"/>
              <a:gd name="connsiteY19930" fmla="*/ 1905076 h 2160250"/>
              <a:gd name="connsiteX19931" fmla="*/ 1046427 w 12194024"/>
              <a:gd name="connsiteY19931" fmla="*/ 1922655 h 2160250"/>
              <a:gd name="connsiteX19932" fmla="*/ 1154530 w 12194024"/>
              <a:gd name="connsiteY19932" fmla="*/ 1922655 h 2160250"/>
              <a:gd name="connsiteX19933" fmla="*/ 1137458 w 12194024"/>
              <a:gd name="connsiteY19933" fmla="*/ 1903877 h 2160250"/>
              <a:gd name="connsiteX19934" fmla="*/ 1155268 w 12194024"/>
              <a:gd name="connsiteY19934" fmla="*/ 1885790 h 2160250"/>
              <a:gd name="connsiteX19935" fmla="*/ 1173492 w 12194024"/>
              <a:gd name="connsiteY19935" fmla="*/ 1903507 h 2160250"/>
              <a:gd name="connsiteX19936" fmla="*/ 1154530 w 12194024"/>
              <a:gd name="connsiteY19936" fmla="*/ 1922655 h 2160250"/>
              <a:gd name="connsiteX19937" fmla="*/ 1265540 w 12194024"/>
              <a:gd name="connsiteY19937" fmla="*/ 1922655 h 2160250"/>
              <a:gd name="connsiteX19938" fmla="*/ 1246254 w 12194024"/>
              <a:gd name="connsiteY19938" fmla="*/ 1906276 h 2160250"/>
              <a:gd name="connsiteX19939" fmla="*/ 1263694 w 12194024"/>
              <a:gd name="connsiteY19939" fmla="*/ 1885790 h 2160250"/>
              <a:gd name="connsiteX19940" fmla="*/ 1282104 w 12194024"/>
              <a:gd name="connsiteY19940" fmla="*/ 1903323 h 2160250"/>
              <a:gd name="connsiteX19941" fmla="*/ 1265540 w 12194024"/>
              <a:gd name="connsiteY19941" fmla="*/ 1922655 h 2160250"/>
              <a:gd name="connsiteX19942" fmla="*/ 1589112 w 12194024"/>
              <a:gd name="connsiteY19942" fmla="*/ 1922655 h 2160250"/>
              <a:gd name="connsiteX19943" fmla="*/ 1572134 w 12194024"/>
              <a:gd name="connsiteY19943" fmla="*/ 1903784 h 2160250"/>
              <a:gd name="connsiteX19944" fmla="*/ 1589988 w 12194024"/>
              <a:gd name="connsiteY19944" fmla="*/ 1885790 h 2160250"/>
              <a:gd name="connsiteX19945" fmla="*/ 1608076 w 12194024"/>
              <a:gd name="connsiteY19945" fmla="*/ 1905768 h 2160250"/>
              <a:gd name="connsiteX19946" fmla="*/ 1589112 w 12194024"/>
              <a:gd name="connsiteY19946" fmla="*/ 1922655 h 2160250"/>
              <a:gd name="connsiteX19947" fmla="*/ 1698784 w 12194024"/>
              <a:gd name="connsiteY19947" fmla="*/ 1922655 h 2160250"/>
              <a:gd name="connsiteX19948" fmla="*/ 1680791 w 12194024"/>
              <a:gd name="connsiteY19948" fmla="*/ 1904799 h 2160250"/>
              <a:gd name="connsiteX19949" fmla="*/ 1697677 w 12194024"/>
              <a:gd name="connsiteY19949" fmla="*/ 1885790 h 2160250"/>
              <a:gd name="connsiteX19950" fmla="*/ 1716826 w 12194024"/>
              <a:gd name="connsiteY19950" fmla="*/ 1904799 h 2160250"/>
              <a:gd name="connsiteX19951" fmla="*/ 1698784 w 12194024"/>
              <a:gd name="connsiteY19951" fmla="*/ 1922655 h 2160250"/>
              <a:gd name="connsiteX19952" fmla="*/ 1916284 w 12194024"/>
              <a:gd name="connsiteY19952" fmla="*/ 1922655 h 2160250"/>
              <a:gd name="connsiteX19953" fmla="*/ 1898151 w 12194024"/>
              <a:gd name="connsiteY19953" fmla="*/ 1904984 h 2160250"/>
              <a:gd name="connsiteX19954" fmla="*/ 1914853 w 12194024"/>
              <a:gd name="connsiteY19954" fmla="*/ 1885790 h 2160250"/>
              <a:gd name="connsiteX19955" fmla="*/ 1934186 w 12194024"/>
              <a:gd name="connsiteY19955" fmla="*/ 1904615 h 2160250"/>
              <a:gd name="connsiteX19956" fmla="*/ 1916284 w 12194024"/>
              <a:gd name="connsiteY19956" fmla="*/ 1922655 h 2160250"/>
              <a:gd name="connsiteX19957" fmla="*/ 2134382 w 12194024"/>
              <a:gd name="connsiteY19957" fmla="*/ 1922655 h 2160250"/>
              <a:gd name="connsiteX19958" fmla="*/ 2115511 w 12194024"/>
              <a:gd name="connsiteY19958" fmla="*/ 1905815 h 2160250"/>
              <a:gd name="connsiteX19959" fmla="*/ 2131337 w 12194024"/>
              <a:gd name="connsiteY19959" fmla="*/ 1885928 h 2160250"/>
              <a:gd name="connsiteX19960" fmla="*/ 2151453 w 12194024"/>
              <a:gd name="connsiteY19960" fmla="*/ 1903784 h 2160250"/>
              <a:gd name="connsiteX19961" fmla="*/ 2134382 w 12194024"/>
              <a:gd name="connsiteY19961" fmla="*/ 1922655 h 2160250"/>
              <a:gd name="connsiteX19962" fmla="*/ 2350451 w 12194024"/>
              <a:gd name="connsiteY19962" fmla="*/ 1922655 h 2160250"/>
              <a:gd name="connsiteX19963" fmla="*/ 2332733 w 12194024"/>
              <a:gd name="connsiteY19963" fmla="*/ 1904522 h 2160250"/>
              <a:gd name="connsiteX19964" fmla="*/ 2349943 w 12194024"/>
              <a:gd name="connsiteY19964" fmla="*/ 1885790 h 2160250"/>
              <a:gd name="connsiteX19965" fmla="*/ 2368814 w 12194024"/>
              <a:gd name="connsiteY19965" fmla="*/ 1905076 h 2160250"/>
              <a:gd name="connsiteX19966" fmla="*/ 2350451 w 12194024"/>
              <a:gd name="connsiteY19966" fmla="*/ 1922655 h 2160250"/>
              <a:gd name="connsiteX19967" fmla="*/ 2459614 w 12194024"/>
              <a:gd name="connsiteY19967" fmla="*/ 1922655 h 2160250"/>
              <a:gd name="connsiteX19968" fmla="*/ 2441483 w 12194024"/>
              <a:gd name="connsiteY19968" fmla="*/ 1904984 h 2160250"/>
              <a:gd name="connsiteX19969" fmla="*/ 2458184 w 12194024"/>
              <a:gd name="connsiteY19969" fmla="*/ 1885790 h 2160250"/>
              <a:gd name="connsiteX19970" fmla="*/ 2477518 w 12194024"/>
              <a:gd name="connsiteY19970" fmla="*/ 1904615 h 2160250"/>
              <a:gd name="connsiteX19971" fmla="*/ 2459614 w 12194024"/>
              <a:gd name="connsiteY19971" fmla="*/ 1922655 h 2160250"/>
              <a:gd name="connsiteX19972" fmla="*/ 2566519 w 12194024"/>
              <a:gd name="connsiteY19972" fmla="*/ 1922655 h 2160250"/>
              <a:gd name="connsiteX19973" fmla="*/ 2550186 w 12194024"/>
              <a:gd name="connsiteY19973" fmla="*/ 1903185 h 2160250"/>
              <a:gd name="connsiteX19974" fmla="*/ 2568641 w 12194024"/>
              <a:gd name="connsiteY19974" fmla="*/ 1885836 h 2160250"/>
              <a:gd name="connsiteX19975" fmla="*/ 2586221 w 12194024"/>
              <a:gd name="connsiteY19975" fmla="*/ 1904246 h 2160250"/>
              <a:gd name="connsiteX19976" fmla="*/ 2566519 w 12194024"/>
              <a:gd name="connsiteY19976" fmla="*/ 1922655 h 2160250"/>
              <a:gd name="connsiteX19977" fmla="*/ 2676837 w 12194024"/>
              <a:gd name="connsiteY19977" fmla="*/ 1922655 h 2160250"/>
              <a:gd name="connsiteX19978" fmla="*/ 2658752 w 12194024"/>
              <a:gd name="connsiteY19978" fmla="*/ 1904891 h 2160250"/>
              <a:gd name="connsiteX19979" fmla="*/ 2677714 w 12194024"/>
              <a:gd name="connsiteY19979" fmla="*/ 1885836 h 2160250"/>
              <a:gd name="connsiteX19980" fmla="*/ 2694832 w 12194024"/>
              <a:gd name="connsiteY19980" fmla="*/ 1904661 h 2160250"/>
              <a:gd name="connsiteX19981" fmla="*/ 2676837 w 12194024"/>
              <a:gd name="connsiteY19981" fmla="*/ 1922655 h 2160250"/>
              <a:gd name="connsiteX19982" fmla="*/ 3002302 w 12194024"/>
              <a:gd name="connsiteY19982" fmla="*/ 1922655 h 2160250"/>
              <a:gd name="connsiteX19983" fmla="*/ 2984722 w 12194024"/>
              <a:gd name="connsiteY19983" fmla="*/ 1904384 h 2160250"/>
              <a:gd name="connsiteX19984" fmla="*/ 3002025 w 12194024"/>
              <a:gd name="connsiteY19984" fmla="*/ 1885744 h 2160250"/>
              <a:gd name="connsiteX19985" fmla="*/ 3020710 w 12194024"/>
              <a:gd name="connsiteY19985" fmla="*/ 1903000 h 2160250"/>
              <a:gd name="connsiteX19986" fmla="*/ 3002302 w 12194024"/>
              <a:gd name="connsiteY19986" fmla="*/ 1922655 h 2160250"/>
              <a:gd name="connsiteX19987" fmla="*/ 3111098 w 12194024"/>
              <a:gd name="connsiteY19987" fmla="*/ 1922655 h 2160250"/>
              <a:gd name="connsiteX19988" fmla="*/ 3093379 w 12194024"/>
              <a:gd name="connsiteY19988" fmla="*/ 1904476 h 2160250"/>
              <a:gd name="connsiteX19989" fmla="*/ 3110636 w 12194024"/>
              <a:gd name="connsiteY19989" fmla="*/ 1885744 h 2160250"/>
              <a:gd name="connsiteX19990" fmla="*/ 3129414 w 12194024"/>
              <a:gd name="connsiteY19990" fmla="*/ 1902908 h 2160250"/>
              <a:gd name="connsiteX19991" fmla="*/ 3111098 w 12194024"/>
              <a:gd name="connsiteY19991" fmla="*/ 1922655 h 2160250"/>
              <a:gd name="connsiteX19992" fmla="*/ 3221047 w 12194024"/>
              <a:gd name="connsiteY19992" fmla="*/ 1922655 h 2160250"/>
              <a:gd name="connsiteX19993" fmla="*/ 3202175 w 12194024"/>
              <a:gd name="connsiteY19993" fmla="*/ 1905815 h 2160250"/>
              <a:gd name="connsiteX19994" fmla="*/ 3218001 w 12194024"/>
              <a:gd name="connsiteY19994" fmla="*/ 1885928 h 2160250"/>
              <a:gd name="connsiteX19995" fmla="*/ 3238118 w 12194024"/>
              <a:gd name="connsiteY19995" fmla="*/ 1903784 h 2160250"/>
              <a:gd name="connsiteX19996" fmla="*/ 3221047 w 12194024"/>
              <a:gd name="connsiteY19996" fmla="*/ 1922655 h 2160250"/>
              <a:gd name="connsiteX19997" fmla="*/ 3437206 w 12194024"/>
              <a:gd name="connsiteY19997" fmla="*/ 1922655 h 2160250"/>
              <a:gd name="connsiteX19998" fmla="*/ 3419398 w 12194024"/>
              <a:gd name="connsiteY19998" fmla="*/ 1904615 h 2160250"/>
              <a:gd name="connsiteX19999" fmla="*/ 3438684 w 12194024"/>
              <a:gd name="connsiteY19999" fmla="*/ 1885836 h 2160250"/>
              <a:gd name="connsiteX20000" fmla="*/ 3455478 w 12194024"/>
              <a:gd name="connsiteY20000" fmla="*/ 1904938 h 2160250"/>
              <a:gd name="connsiteX20001" fmla="*/ 3437206 w 12194024"/>
              <a:gd name="connsiteY20001" fmla="*/ 1922655 h 2160250"/>
              <a:gd name="connsiteX20002" fmla="*/ 3545772 w 12194024"/>
              <a:gd name="connsiteY20002" fmla="*/ 1922655 h 2160250"/>
              <a:gd name="connsiteX20003" fmla="*/ 3528055 w 12194024"/>
              <a:gd name="connsiteY20003" fmla="*/ 1904522 h 2160250"/>
              <a:gd name="connsiteX20004" fmla="*/ 3545264 w 12194024"/>
              <a:gd name="connsiteY20004" fmla="*/ 1885790 h 2160250"/>
              <a:gd name="connsiteX20005" fmla="*/ 3564136 w 12194024"/>
              <a:gd name="connsiteY20005" fmla="*/ 1905076 h 2160250"/>
              <a:gd name="connsiteX20006" fmla="*/ 3545772 w 12194024"/>
              <a:gd name="connsiteY20006" fmla="*/ 1922655 h 2160250"/>
              <a:gd name="connsiteX20007" fmla="*/ 3763594 w 12194024"/>
              <a:gd name="connsiteY20007" fmla="*/ 1922655 h 2160250"/>
              <a:gd name="connsiteX20008" fmla="*/ 3745461 w 12194024"/>
              <a:gd name="connsiteY20008" fmla="*/ 1904984 h 2160250"/>
              <a:gd name="connsiteX20009" fmla="*/ 3762164 w 12194024"/>
              <a:gd name="connsiteY20009" fmla="*/ 1885790 h 2160250"/>
              <a:gd name="connsiteX20010" fmla="*/ 3781496 w 12194024"/>
              <a:gd name="connsiteY20010" fmla="*/ 1904615 h 2160250"/>
              <a:gd name="connsiteX20011" fmla="*/ 3763594 w 12194024"/>
              <a:gd name="connsiteY20011" fmla="*/ 1922655 h 2160250"/>
              <a:gd name="connsiteX20012" fmla="*/ 3870498 w 12194024"/>
              <a:gd name="connsiteY20012" fmla="*/ 1922655 h 2160250"/>
              <a:gd name="connsiteX20013" fmla="*/ 3854165 w 12194024"/>
              <a:gd name="connsiteY20013" fmla="*/ 1903185 h 2160250"/>
              <a:gd name="connsiteX20014" fmla="*/ 3872620 w 12194024"/>
              <a:gd name="connsiteY20014" fmla="*/ 1885836 h 2160250"/>
              <a:gd name="connsiteX20015" fmla="*/ 3890199 w 12194024"/>
              <a:gd name="connsiteY20015" fmla="*/ 1904246 h 2160250"/>
              <a:gd name="connsiteX20016" fmla="*/ 3870498 w 12194024"/>
              <a:gd name="connsiteY20016" fmla="*/ 1922655 h 2160250"/>
              <a:gd name="connsiteX20017" fmla="*/ 4307710 w 12194024"/>
              <a:gd name="connsiteY20017" fmla="*/ 1922655 h 2160250"/>
              <a:gd name="connsiteX20018" fmla="*/ 4288840 w 12194024"/>
              <a:gd name="connsiteY20018" fmla="*/ 1905815 h 2160250"/>
              <a:gd name="connsiteX20019" fmla="*/ 4304665 w 12194024"/>
              <a:gd name="connsiteY20019" fmla="*/ 1885928 h 2160250"/>
              <a:gd name="connsiteX20020" fmla="*/ 4324781 w 12194024"/>
              <a:gd name="connsiteY20020" fmla="*/ 1903784 h 2160250"/>
              <a:gd name="connsiteX20021" fmla="*/ 4307710 w 12194024"/>
              <a:gd name="connsiteY20021" fmla="*/ 1922655 h 2160250"/>
              <a:gd name="connsiteX20022" fmla="*/ 4414522 w 12194024"/>
              <a:gd name="connsiteY20022" fmla="*/ 1922655 h 2160250"/>
              <a:gd name="connsiteX20023" fmla="*/ 4397450 w 12194024"/>
              <a:gd name="connsiteY20023" fmla="*/ 1903877 h 2160250"/>
              <a:gd name="connsiteX20024" fmla="*/ 4415214 w 12194024"/>
              <a:gd name="connsiteY20024" fmla="*/ 1885790 h 2160250"/>
              <a:gd name="connsiteX20025" fmla="*/ 4433439 w 12194024"/>
              <a:gd name="connsiteY20025" fmla="*/ 1903507 h 2160250"/>
              <a:gd name="connsiteX20026" fmla="*/ 4414522 w 12194024"/>
              <a:gd name="connsiteY20026" fmla="*/ 1922655 h 2160250"/>
              <a:gd name="connsiteX20027" fmla="*/ 4523272 w 12194024"/>
              <a:gd name="connsiteY20027" fmla="*/ 1922655 h 2160250"/>
              <a:gd name="connsiteX20028" fmla="*/ 4506108 w 12194024"/>
              <a:gd name="connsiteY20028" fmla="*/ 1903969 h 2160250"/>
              <a:gd name="connsiteX20029" fmla="*/ 4523825 w 12194024"/>
              <a:gd name="connsiteY20029" fmla="*/ 1885790 h 2160250"/>
              <a:gd name="connsiteX20030" fmla="*/ 4542096 w 12194024"/>
              <a:gd name="connsiteY20030" fmla="*/ 1905584 h 2160250"/>
              <a:gd name="connsiteX20031" fmla="*/ 4523272 w 12194024"/>
              <a:gd name="connsiteY20031" fmla="*/ 1922655 h 2160250"/>
              <a:gd name="connsiteX20032" fmla="*/ 4741462 w 12194024"/>
              <a:gd name="connsiteY20032" fmla="*/ 1922655 h 2160250"/>
              <a:gd name="connsiteX20033" fmla="*/ 4723468 w 12194024"/>
              <a:gd name="connsiteY20033" fmla="*/ 1904799 h 2160250"/>
              <a:gd name="connsiteX20034" fmla="*/ 4740355 w 12194024"/>
              <a:gd name="connsiteY20034" fmla="*/ 1885790 h 2160250"/>
              <a:gd name="connsiteX20035" fmla="*/ 4759503 w 12194024"/>
              <a:gd name="connsiteY20035" fmla="*/ 1904799 h 2160250"/>
              <a:gd name="connsiteX20036" fmla="*/ 4741462 w 12194024"/>
              <a:gd name="connsiteY20036" fmla="*/ 1922655 h 2160250"/>
              <a:gd name="connsiteX20037" fmla="*/ 5065819 w 12194024"/>
              <a:gd name="connsiteY20037" fmla="*/ 1922655 h 2160250"/>
              <a:gd name="connsiteX20038" fmla="*/ 5049486 w 12194024"/>
              <a:gd name="connsiteY20038" fmla="*/ 1903185 h 2160250"/>
              <a:gd name="connsiteX20039" fmla="*/ 5067942 w 12194024"/>
              <a:gd name="connsiteY20039" fmla="*/ 1885836 h 2160250"/>
              <a:gd name="connsiteX20040" fmla="*/ 5085521 w 12194024"/>
              <a:gd name="connsiteY20040" fmla="*/ 1904246 h 2160250"/>
              <a:gd name="connsiteX20041" fmla="*/ 5065819 w 12194024"/>
              <a:gd name="connsiteY20041" fmla="*/ 1922655 h 2160250"/>
              <a:gd name="connsiteX20042" fmla="*/ 5176276 w 12194024"/>
              <a:gd name="connsiteY20042" fmla="*/ 1922655 h 2160250"/>
              <a:gd name="connsiteX20043" fmla="*/ 5158143 w 12194024"/>
              <a:gd name="connsiteY20043" fmla="*/ 1904984 h 2160250"/>
              <a:gd name="connsiteX20044" fmla="*/ 5174845 w 12194024"/>
              <a:gd name="connsiteY20044" fmla="*/ 1885790 h 2160250"/>
              <a:gd name="connsiteX20045" fmla="*/ 5194177 w 12194024"/>
              <a:gd name="connsiteY20045" fmla="*/ 1904615 h 2160250"/>
              <a:gd name="connsiteX20046" fmla="*/ 5176276 w 12194024"/>
              <a:gd name="connsiteY20046" fmla="*/ 1922655 h 2160250"/>
              <a:gd name="connsiteX20047" fmla="*/ 5610305 w 12194024"/>
              <a:gd name="connsiteY20047" fmla="*/ 1922655 h 2160250"/>
              <a:gd name="connsiteX20048" fmla="*/ 5592725 w 12194024"/>
              <a:gd name="connsiteY20048" fmla="*/ 1904384 h 2160250"/>
              <a:gd name="connsiteX20049" fmla="*/ 5610028 w 12194024"/>
              <a:gd name="connsiteY20049" fmla="*/ 1885744 h 2160250"/>
              <a:gd name="connsiteX20050" fmla="*/ 5628714 w 12194024"/>
              <a:gd name="connsiteY20050" fmla="*/ 1903000 h 2160250"/>
              <a:gd name="connsiteX20051" fmla="*/ 5610305 w 12194024"/>
              <a:gd name="connsiteY20051" fmla="*/ 1922655 h 2160250"/>
              <a:gd name="connsiteX20052" fmla="*/ 5827250 w 12194024"/>
              <a:gd name="connsiteY20052" fmla="*/ 1922655 h 2160250"/>
              <a:gd name="connsiteX20053" fmla="*/ 5810086 w 12194024"/>
              <a:gd name="connsiteY20053" fmla="*/ 1903969 h 2160250"/>
              <a:gd name="connsiteX20054" fmla="*/ 5827804 w 12194024"/>
              <a:gd name="connsiteY20054" fmla="*/ 1885790 h 2160250"/>
              <a:gd name="connsiteX20055" fmla="*/ 5846074 w 12194024"/>
              <a:gd name="connsiteY20055" fmla="*/ 1905584 h 2160250"/>
              <a:gd name="connsiteX20056" fmla="*/ 5827250 w 12194024"/>
              <a:gd name="connsiteY20056" fmla="*/ 1922655 h 2160250"/>
              <a:gd name="connsiteX20057" fmla="*/ 5938167 w 12194024"/>
              <a:gd name="connsiteY20057" fmla="*/ 1922655 h 2160250"/>
              <a:gd name="connsiteX20058" fmla="*/ 5918881 w 12194024"/>
              <a:gd name="connsiteY20058" fmla="*/ 1906276 h 2160250"/>
              <a:gd name="connsiteX20059" fmla="*/ 5936322 w 12194024"/>
              <a:gd name="connsiteY20059" fmla="*/ 1885790 h 2160250"/>
              <a:gd name="connsiteX20060" fmla="*/ 5954732 w 12194024"/>
              <a:gd name="connsiteY20060" fmla="*/ 1903323 h 2160250"/>
              <a:gd name="connsiteX20061" fmla="*/ 5938167 w 12194024"/>
              <a:gd name="connsiteY20061" fmla="*/ 1922655 h 2160250"/>
              <a:gd name="connsiteX20062" fmla="*/ 6149733 w 12194024"/>
              <a:gd name="connsiteY20062" fmla="*/ 1922655 h 2160250"/>
              <a:gd name="connsiteX20063" fmla="*/ 6130861 w 12194024"/>
              <a:gd name="connsiteY20063" fmla="*/ 1905815 h 2160250"/>
              <a:gd name="connsiteX20064" fmla="*/ 6146688 w 12194024"/>
              <a:gd name="connsiteY20064" fmla="*/ 1885928 h 2160250"/>
              <a:gd name="connsiteX20065" fmla="*/ 6166804 w 12194024"/>
              <a:gd name="connsiteY20065" fmla="*/ 1903784 h 2160250"/>
              <a:gd name="connsiteX20066" fmla="*/ 6149733 w 12194024"/>
              <a:gd name="connsiteY20066" fmla="*/ 1922655 h 2160250"/>
              <a:gd name="connsiteX20067" fmla="*/ 6693157 w 12194024"/>
              <a:gd name="connsiteY20067" fmla="*/ 1922655 h 2160250"/>
              <a:gd name="connsiteX20068" fmla="*/ 6674194 w 12194024"/>
              <a:gd name="connsiteY20068" fmla="*/ 1905861 h 2160250"/>
              <a:gd name="connsiteX20069" fmla="*/ 6692096 w 12194024"/>
              <a:gd name="connsiteY20069" fmla="*/ 1885790 h 2160250"/>
              <a:gd name="connsiteX20070" fmla="*/ 6710136 w 12194024"/>
              <a:gd name="connsiteY20070" fmla="*/ 1903738 h 2160250"/>
              <a:gd name="connsiteX20071" fmla="*/ 6693157 w 12194024"/>
              <a:gd name="connsiteY20071" fmla="*/ 1922655 h 2160250"/>
              <a:gd name="connsiteX20072" fmla="*/ 6909179 w 12194024"/>
              <a:gd name="connsiteY20072" fmla="*/ 1922655 h 2160250"/>
              <a:gd name="connsiteX20073" fmla="*/ 6891370 w 12194024"/>
              <a:gd name="connsiteY20073" fmla="*/ 1904615 h 2160250"/>
              <a:gd name="connsiteX20074" fmla="*/ 6910656 w 12194024"/>
              <a:gd name="connsiteY20074" fmla="*/ 1885836 h 2160250"/>
              <a:gd name="connsiteX20075" fmla="*/ 6927450 w 12194024"/>
              <a:gd name="connsiteY20075" fmla="*/ 1904938 h 2160250"/>
              <a:gd name="connsiteX20076" fmla="*/ 6909179 w 12194024"/>
              <a:gd name="connsiteY20076" fmla="*/ 1922655 h 2160250"/>
              <a:gd name="connsiteX20077" fmla="*/ 7126401 w 12194024"/>
              <a:gd name="connsiteY20077" fmla="*/ 1922655 h 2160250"/>
              <a:gd name="connsiteX20078" fmla="*/ 7108684 w 12194024"/>
              <a:gd name="connsiteY20078" fmla="*/ 1904522 h 2160250"/>
              <a:gd name="connsiteX20079" fmla="*/ 7125894 w 12194024"/>
              <a:gd name="connsiteY20079" fmla="*/ 1885790 h 2160250"/>
              <a:gd name="connsiteX20080" fmla="*/ 7144765 w 12194024"/>
              <a:gd name="connsiteY20080" fmla="*/ 1905076 h 2160250"/>
              <a:gd name="connsiteX20081" fmla="*/ 7126401 w 12194024"/>
              <a:gd name="connsiteY20081" fmla="*/ 1922655 h 2160250"/>
              <a:gd name="connsiteX20082" fmla="*/ 7234505 w 12194024"/>
              <a:gd name="connsiteY20082" fmla="*/ 1922655 h 2160250"/>
              <a:gd name="connsiteX20083" fmla="*/ 7217433 w 12194024"/>
              <a:gd name="connsiteY20083" fmla="*/ 1903877 h 2160250"/>
              <a:gd name="connsiteX20084" fmla="*/ 7235243 w 12194024"/>
              <a:gd name="connsiteY20084" fmla="*/ 1885790 h 2160250"/>
              <a:gd name="connsiteX20085" fmla="*/ 7253468 w 12194024"/>
              <a:gd name="connsiteY20085" fmla="*/ 1903507 h 2160250"/>
              <a:gd name="connsiteX20086" fmla="*/ 7234505 w 12194024"/>
              <a:gd name="connsiteY20086" fmla="*/ 1922655 h 2160250"/>
              <a:gd name="connsiteX20087" fmla="*/ 7345515 w 12194024"/>
              <a:gd name="connsiteY20087" fmla="*/ 1922655 h 2160250"/>
              <a:gd name="connsiteX20088" fmla="*/ 7326229 w 12194024"/>
              <a:gd name="connsiteY20088" fmla="*/ 1906276 h 2160250"/>
              <a:gd name="connsiteX20089" fmla="*/ 7343670 w 12194024"/>
              <a:gd name="connsiteY20089" fmla="*/ 1885790 h 2160250"/>
              <a:gd name="connsiteX20090" fmla="*/ 7362080 w 12194024"/>
              <a:gd name="connsiteY20090" fmla="*/ 1903323 h 2160250"/>
              <a:gd name="connsiteX20091" fmla="*/ 7345515 w 12194024"/>
              <a:gd name="connsiteY20091" fmla="*/ 1922655 h 2160250"/>
              <a:gd name="connsiteX20092" fmla="*/ 7669088 w 12194024"/>
              <a:gd name="connsiteY20092" fmla="*/ 1922655 h 2160250"/>
              <a:gd name="connsiteX20093" fmla="*/ 7652108 w 12194024"/>
              <a:gd name="connsiteY20093" fmla="*/ 1903784 h 2160250"/>
              <a:gd name="connsiteX20094" fmla="*/ 7669964 w 12194024"/>
              <a:gd name="connsiteY20094" fmla="*/ 1885790 h 2160250"/>
              <a:gd name="connsiteX20095" fmla="*/ 7688051 w 12194024"/>
              <a:gd name="connsiteY20095" fmla="*/ 1905768 h 2160250"/>
              <a:gd name="connsiteX20096" fmla="*/ 7669088 w 12194024"/>
              <a:gd name="connsiteY20096" fmla="*/ 1922655 h 2160250"/>
              <a:gd name="connsiteX20097" fmla="*/ 7778759 w 12194024"/>
              <a:gd name="connsiteY20097" fmla="*/ 1922655 h 2160250"/>
              <a:gd name="connsiteX20098" fmla="*/ 7760766 w 12194024"/>
              <a:gd name="connsiteY20098" fmla="*/ 1904799 h 2160250"/>
              <a:gd name="connsiteX20099" fmla="*/ 7777652 w 12194024"/>
              <a:gd name="connsiteY20099" fmla="*/ 1885790 h 2160250"/>
              <a:gd name="connsiteX20100" fmla="*/ 7796800 w 12194024"/>
              <a:gd name="connsiteY20100" fmla="*/ 1904799 h 2160250"/>
              <a:gd name="connsiteX20101" fmla="*/ 7778759 w 12194024"/>
              <a:gd name="connsiteY20101" fmla="*/ 1922655 h 2160250"/>
              <a:gd name="connsiteX20102" fmla="*/ 7996259 w 12194024"/>
              <a:gd name="connsiteY20102" fmla="*/ 1922655 h 2160250"/>
              <a:gd name="connsiteX20103" fmla="*/ 7978126 w 12194024"/>
              <a:gd name="connsiteY20103" fmla="*/ 1904984 h 2160250"/>
              <a:gd name="connsiteX20104" fmla="*/ 7994828 w 12194024"/>
              <a:gd name="connsiteY20104" fmla="*/ 1885790 h 2160250"/>
              <a:gd name="connsiteX20105" fmla="*/ 8014160 w 12194024"/>
              <a:gd name="connsiteY20105" fmla="*/ 1904615 h 2160250"/>
              <a:gd name="connsiteX20106" fmla="*/ 7996259 w 12194024"/>
              <a:gd name="connsiteY20106" fmla="*/ 1922655 h 2160250"/>
              <a:gd name="connsiteX20107" fmla="*/ 8214357 w 12194024"/>
              <a:gd name="connsiteY20107" fmla="*/ 1922655 h 2160250"/>
              <a:gd name="connsiteX20108" fmla="*/ 8195486 w 12194024"/>
              <a:gd name="connsiteY20108" fmla="*/ 1905815 h 2160250"/>
              <a:gd name="connsiteX20109" fmla="*/ 8211312 w 12194024"/>
              <a:gd name="connsiteY20109" fmla="*/ 1885928 h 2160250"/>
              <a:gd name="connsiteX20110" fmla="*/ 8231429 w 12194024"/>
              <a:gd name="connsiteY20110" fmla="*/ 1903784 h 2160250"/>
              <a:gd name="connsiteX20111" fmla="*/ 8214357 w 12194024"/>
              <a:gd name="connsiteY20111" fmla="*/ 1922655 h 2160250"/>
              <a:gd name="connsiteX20112" fmla="*/ 8430426 w 12194024"/>
              <a:gd name="connsiteY20112" fmla="*/ 1922655 h 2160250"/>
              <a:gd name="connsiteX20113" fmla="*/ 8412708 w 12194024"/>
              <a:gd name="connsiteY20113" fmla="*/ 1904522 h 2160250"/>
              <a:gd name="connsiteX20114" fmla="*/ 8429919 w 12194024"/>
              <a:gd name="connsiteY20114" fmla="*/ 1885790 h 2160250"/>
              <a:gd name="connsiteX20115" fmla="*/ 8448789 w 12194024"/>
              <a:gd name="connsiteY20115" fmla="*/ 1905076 h 2160250"/>
              <a:gd name="connsiteX20116" fmla="*/ 8430426 w 12194024"/>
              <a:gd name="connsiteY20116" fmla="*/ 1922655 h 2160250"/>
              <a:gd name="connsiteX20117" fmla="*/ 8539590 w 12194024"/>
              <a:gd name="connsiteY20117" fmla="*/ 1922655 h 2160250"/>
              <a:gd name="connsiteX20118" fmla="*/ 8521458 w 12194024"/>
              <a:gd name="connsiteY20118" fmla="*/ 1904984 h 2160250"/>
              <a:gd name="connsiteX20119" fmla="*/ 8538160 w 12194024"/>
              <a:gd name="connsiteY20119" fmla="*/ 1885790 h 2160250"/>
              <a:gd name="connsiteX20120" fmla="*/ 8557492 w 12194024"/>
              <a:gd name="connsiteY20120" fmla="*/ 1904615 h 2160250"/>
              <a:gd name="connsiteX20121" fmla="*/ 8539590 w 12194024"/>
              <a:gd name="connsiteY20121" fmla="*/ 1922655 h 2160250"/>
              <a:gd name="connsiteX20122" fmla="*/ 8646495 w 12194024"/>
              <a:gd name="connsiteY20122" fmla="*/ 1922655 h 2160250"/>
              <a:gd name="connsiteX20123" fmla="*/ 8630161 w 12194024"/>
              <a:gd name="connsiteY20123" fmla="*/ 1903185 h 2160250"/>
              <a:gd name="connsiteX20124" fmla="*/ 8648617 w 12194024"/>
              <a:gd name="connsiteY20124" fmla="*/ 1885836 h 2160250"/>
              <a:gd name="connsiteX20125" fmla="*/ 8666196 w 12194024"/>
              <a:gd name="connsiteY20125" fmla="*/ 1904246 h 2160250"/>
              <a:gd name="connsiteX20126" fmla="*/ 8646495 w 12194024"/>
              <a:gd name="connsiteY20126" fmla="*/ 1922655 h 2160250"/>
              <a:gd name="connsiteX20127" fmla="*/ 8756813 w 12194024"/>
              <a:gd name="connsiteY20127" fmla="*/ 1922655 h 2160250"/>
              <a:gd name="connsiteX20128" fmla="*/ 8738726 w 12194024"/>
              <a:gd name="connsiteY20128" fmla="*/ 1904891 h 2160250"/>
              <a:gd name="connsiteX20129" fmla="*/ 8757689 w 12194024"/>
              <a:gd name="connsiteY20129" fmla="*/ 1885836 h 2160250"/>
              <a:gd name="connsiteX20130" fmla="*/ 8774807 w 12194024"/>
              <a:gd name="connsiteY20130" fmla="*/ 1904661 h 2160250"/>
              <a:gd name="connsiteX20131" fmla="*/ 8756813 w 12194024"/>
              <a:gd name="connsiteY20131" fmla="*/ 1922655 h 2160250"/>
              <a:gd name="connsiteX20132" fmla="*/ 9082277 w 12194024"/>
              <a:gd name="connsiteY20132" fmla="*/ 1922655 h 2160250"/>
              <a:gd name="connsiteX20133" fmla="*/ 9064697 w 12194024"/>
              <a:gd name="connsiteY20133" fmla="*/ 1904384 h 2160250"/>
              <a:gd name="connsiteX20134" fmla="*/ 9082000 w 12194024"/>
              <a:gd name="connsiteY20134" fmla="*/ 1885744 h 2160250"/>
              <a:gd name="connsiteX20135" fmla="*/ 9100686 w 12194024"/>
              <a:gd name="connsiteY20135" fmla="*/ 1903000 h 2160250"/>
              <a:gd name="connsiteX20136" fmla="*/ 9082277 w 12194024"/>
              <a:gd name="connsiteY20136" fmla="*/ 1922655 h 2160250"/>
              <a:gd name="connsiteX20137" fmla="*/ 9191072 w 12194024"/>
              <a:gd name="connsiteY20137" fmla="*/ 1922655 h 2160250"/>
              <a:gd name="connsiteX20138" fmla="*/ 9173355 w 12194024"/>
              <a:gd name="connsiteY20138" fmla="*/ 1904476 h 2160250"/>
              <a:gd name="connsiteX20139" fmla="*/ 9190611 w 12194024"/>
              <a:gd name="connsiteY20139" fmla="*/ 1885744 h 2160250"/>
              <a:gd name="connsiteX20140" fmla="*/ 9209389 w 12194024"/>
              <a:gd name="connsiteY20140" fmla="*/ 1902908 h 2160250"/>
              <a:gd name="connsiteX20141" fmla="*/ 9191072 w 12194024"/>
              <a:gd name="connsiteY20141" fmla="*/ 1922655 h 2160250"/>
              <a:gd name="connsiteX20142" fmla="*/ 9301021 w 12194024"/>
              <a:gd name="connsiteY20142" fmla="*/ 1922655 h 2160250"/>
              <a:gd name="connsiteX20143" fmla="*/ 9282150 w 12194024"/>
              <a:gd name="connsiteY20143" fmla="*/ 1905815 h 2160250"/>
              <a:gd name="connsiteX20144" fmla="*/ 9297977 w 12194024"/>
              <a:gd name="connsiteY20144" fmla="*/ 1885928 h 2160250"/>
              <a:gd name="connsiteX20145" fmla="*/ 9318093 w 12194024"/>
              <a:gd name="connsiteY20145" fmla="*/ 1903784 h 2160250"/>
              <a:gd name="connsiteX20146" fmla="*/ 9301021 w 12194024"/>
              <a:gd name="connsiteY20146" fmla="*/ 1922655 h 2160250"/>
              <a:gd name="connsiteX20147" fmla="*/ 9517182 w 12194024"/>
              <a:gd name="connsiteY20147" fmla="*/ 1922655 h 2160250"/>
              <a:gd name="connsiteX20148" fmla="*/ 9499372 w 12194024"/>
              <a:gd name="connsiteY20148" fmla="*/ 1904615 h 2160250"/>
              <a:gd name="connsiteX20149" fmla="*/ 9518659 w 12194024"/>
              <a:gd name="connsiteY20149" fmla="*/ 1885836 h 2160250"/>
              <a:gd name="connsiteX20150" fmla="*/ 9535453 w 12194024"/>
              <a:gd name="connsiteY20150" fmla="*/ 1904938 h 2160250"/>
              <a:gd name="connsiteX20151" fmla="*/ 9517182 w 12194024"/>
              <a:gd name="connsiteY20151" fmla="*/ 1922655 h 2160250"/>
              <a:gd name="connsiteX20152" fmla="*/ 9625747 w 12194024"/>
              <a:gd name="connsiteY20152" fmla="*/ 1922655 h 2160250"/>
              <a:gd name="connsiteX20153" fmla="*/ 9608030 w 12194024"/>
              <a:gd name="connsiteY20153" fmla="*/ 1904522 h 2160250"/>
              <a:gd name="connsiteX20154" fmla="*/ 9625240 w 12194024"/>
              <a:gd name="connsiteY20154" fmla="*/ 1885790 h 2160250"/>
              <a:gd name="connsiteX20155" fmla="*/ 9644110 w 12194024"/>
              <a:gd name="connsiteY20155" fmla="*/ 1905076 h 2160250"/>
              <a:gd name="connsiteX20156" fmla="*/ 9625747 w 12194024"/>
              <a:gd name="connsiteY20156" fmla="*/ 1922655 h 2160250"/>
              <a:gd name="connsiteX20157" fmla="*/ 9843569 w 12194024"/>
              <a:gd name="connsiteY20157" fmla="*/ 1922655 h 2160250"/>
              <a:gd name="connsiteX20158" fmla="*/ 9825437 w 12194024"/>
              <a:gd name="connsiteY20158" fmla="*/ 1904984 h 2160250"/>
              <a:gd name="connsiteX20159" fmla="*/ 9842138 w 12194024"/>
              <a:gd name="connsiteY20159" fmla="*/ 1885790 h 2160250"/>
              <a:gd name="connsiteX20160" fmla="*/ 9861471 w 12194024"/>
              <a:gd name="connsiteY20160" fmla="*/ 1904615 h 2160250"/>
              <a:gd name="connsiteX20161" fmla="*/ 9843569 w 12194024"/>
              <a:gd name="connsiteY20161" fmla="*/ 1922655 h 2160250"/>
              <a:gd name="connsiteX20162" fmla="*/ 9950473 w 12194024"/>
              <a:gd name="connsiteY20162" fmla="*/ 1922655 h 2160250"/>
              <a:gd name="connsiteX20163" fmla="*/ 9934140 w 12194024"/>
              <a:gd name="connsiteY20163" fmla="*/ 1903185 h 2160250"/>
              <a:gd name="connsiteX20164" fmla="*/ 9952595 w 12194024"/>
              <a:gd name="connsiteY20164" fmla="*/ 1885836 h 2160250"/>
              <a:gd name="connsiteX20165" fmla="*/ 9970174 w 12194024"/>
              <a:gd name="connsiteY20165" fmla="*/ 1904246 h 2160250"/>
              <a:gd name="connsiteX20166" fmla="*/ 9950473 w 12194024"/>
              <a:gd name="connsiteY20166" fmla="*/ 1922655 h 2160250"/>
              <a:gd name="connsiteX20167" fmla="*/ 10387686 w 12194024"/>
              <a:gd name="connsiteY20167" fmla="*/ 1922655 h 2160250"/>
              <a:gd name="connsiteX20168" fmla="*/ 10368814 w 12194024"/>
              <a:gd name="connsiteY20168" fmla="*/ 1905815 h 2160250"/>
              <a:gd name="connsiteX20169" fmla="*/ 10384640 w 12194024"/>
              <a:gd name="connsiteY20169" fmla="*/ 1885928 h 2160250"/>
              <a:gd name="connsiteX20170" fmla="*/ 10404756 w 12194024"/>
              <a:gd name="connsiteY20170" fmla="*/ 1903784 h 2160250"/>
              <a:gd name="connsiteX20171" fmla="*/ 10387686 w 12194024"/>
              <a:gd name="connsiteY20171" fmla="*/ 1922655 h 2160250"/>
              <a:gd name="connsiteX20172" fmla="*/ 10494497 w 12194024"/>
              <a:gd name="connsiteY20172" fmla="*/ 1922655 h 2160250"/>
              <a:gd name="connsiteX20173" fmla="*/ 10477425 w 12194024"/>
              <a:gd name="connsiteY20173" fmla="*/ 1903877 h 2160250"/>
              <a:gd name="connsiteX20174" fmla="*/ 10495189 w 12194024"/>
              <a:gd name="connsiteY20174" fmla="*/ 1885790 h 2160250"/>
              <a:gd name="connsiteX20175" fmla="*/ 10513414 w 12194024"/>
              <a:gd name="connsiteY20175" fmla="*/ 1903507 h 2160250"/>
              <a:gd name="connsiteX20176" fmla="*/ 10494497 w 12194024"/>
              <a:gd name="connsiteY20176" fmla="*/ 1922655 h 2160250"/>
              <a:gd name="connsiteX20177" fmla="*/ 10603246 w 12194024"/>
              <a:gd name="connsiteY20177" fmla="*/ 1922655 h 2160250"/>
              <a:gd name="connsiteX20178" fmla="*/ 10586083 w 12194024"/>
              <a:gd name="connsiteY20178" fmla="*/ 1903969 h 2160250"/>
              <a:gd name="connsiteX20179" fmla="*/ 10603800 w 12194024"/>
              <a:gd name="connsiteY20179" fmla="*/ 1885790 h 2160250"/>
              <a:gd name="connsiteX20180" fmla="*/ 10622071 w 12194024"/>
              <a:gd name="connsiteY20180" fmla="*/ 1905584 h 2160250"/>
              <a:gd name="connsiteX20181" fmla="*/ 10603246 w 12194024"/>
              <a:gd name="connsiteY20181" fmla="*/ 1922655 h 2160250"/>
              <a:gd name="connsiteX20182" fmla="*/ 10821437 w 12194024"/>
              <a:gd name="connsiteY20182" fmla="*/ 1922655 h 2160250"/>
              <a:gd name="connsiteX20183" fmla="*/ 10803444 w 12194024"/>
              <a:gd name="connsiteY20183" fmla="*/ 1904799 h 2160250"/>
              <a:gd name="connsiteX20184" fmla="*/ 10820330 w 12194024"/>
              <a:gd name="connsiteY20184" fmla="*/ 1885790 h 2160250"/>
              <a:gd name="connsiteX20185" fmla="*/ 10839478 w 12194024"/>
              <a:gd name="connsiteY20185" fmla="*/ 1904799 h 2160250"/>
              <a:gd name="connsiteX20186" fmla="*/ 10821437 w 12194024"/>
              <a:gd name="connsiteY20186" fmla="*/ 1922655 h 2160250"/>
              <a:gd name="connsiteX20187" fmla="*/ 11145794 w 12194024"/>
              <a:gd name="connsiteY20187" fmla="*/ 1922655 h 2160250"/>
              <a:gd name="connsiteX20188" fmla="*/ 11129461 w 12194024"/>
              <a:gd name="connsiteY20188" fmla="*/ 1903185 h 2160250"/>
              <a:gd name="connsiteX20189" fmla="*/ 11147916 w 12194024"/>
              <a:gd name="connsiteY20189" fmla="*/ 1885836 h 2160250"/>
              <a:gd name="connsiteX20190" fmla="*/ 11165495 w 12194024"/>
              <a:gd name="connsiteY20190" fmla="*/ 1904246 h 2160250"/>
              <a:gd name="connsiteX20191" fmla="*/ 11145794 w 12194024"/>
              <a:gd name="connsiteY20191" fmla="*/ 1922655 h 2160250"/>
              <a:gd name="connsiteX20192" fmla="*/ 11256251 w 12194024"/>
              <a:gd name="connsiteY20192" fmla="*/ 1922655 h 2160250"/>
              <a:gd name="connsiteX20193" fmla="*/ 11238118 w 12194024"/>
              <a:gd name="connsiteY20193" fmla="*/ 1904984 h 2160250"/>
              <a:gd name="connsiteX20194" fmla="*/ 11254821 w 12194024"/>
              <a:gd name="connsiteY20194" fmla="*/ 1885790 h 2160250"/>
              <a:gd name="connsiteX20195" fmla="*/ 11274152 w 12194024"/>
              <a:gd name="connsiteY20195" fmla="*/ 1904615 h 2160250"/>
              <a:gd name="connsiteX20196" fmla="*/ 11256251 w 12194024"/>
              <a:gd name="connsiteY20196" fmla="*/ 1922655 h 2160250"/>
              <a:gd name="connsiteX20197" fmla="*/ 11690280 w 12194024"/>
              <a:gd name="connsiteY20197" fmla="*/ 1922655 h 2160250"/>
              <a:gd name="connsiteX20198" fmla="*/ 11672701 w 12194024"/>
              <a:gd name="connsiteY20198" fmla="*/ 1904384 h 2160250"/>
              <a:gd name="connsiteX20199" fmla="*/ 11690002 w 12194024"/>
              <a:gd name="connsiteY20199" fmla="*/ 1885744 h 2160250"/>
              <a:gd name="connsiteX20200" fmla="*/ 11708689 w 12194024"/>
              <a:gd name="connsiteY20200" fmla="*/ 1903000 h 2160250"/>
              <a:gd name="connsiteX20201" fmla="*/ 11690280 w 12194024"/>
              <a:gd name="connsiteY20201" fmla="*/ 1922655 h 2160250"/>
              <a:gd name="connsiteX20202" fmla="*/ 11907225 w 12194024"/>
              <a:gd name="connsiteY20202" fmla="*/ 1922655 h 2160250"/>
              <a:gd name="connsiteX20203" fmla="*/ 11890061 w 12194024"/>
              <a:gd name="connsiteY20203" fmla="*/ 1903969 h 2160250"/>
              <a:gd name="connsiteX20204" fmla="*/ 11907778 w 12194024"/>
              <a:gd name="connsiteY20204" fmla="*/ 1885790 h 2160250"/>
              <a:gd name="connsiteX20205" fmla="*/ 11926049 w 12194024"/>
              <a:gd name="connsiteY20205" fmla="*/ 1905584 h 2160250"/>
              <a:gd name="connsiteX20206" fmla="*/ 11907225 w 12194024"/>
              <a:gd name="connsiteY20206" fmla="*/ 1922655 h 2160250"/>
              <a:gd name="connsiteX20207" fmla="*/ 12018142 w 12194024"/>
              <a:gd name="connsiteY20207" fmla="*/ 1922655 h 2160250"/>
              <a:gd name="connsiteX20208" fmla="*/ 11998856 w 12194024"/>
              <a:gd name="connsiteY20208" fmla="*/ 1906276 h 2160250"/>
              <a:gd name="connsiteX20209" fmla="*/ 12016297 w 12194024"/>
              <a:gd name="connsiteY20209" fmla="*/ 1885790 h 2160250"/>
              <a:gd name="connsiteX20210" fmla="*/ 12034707 w 12194024"/>
              <a:gd name="connsiteY20210" fmla="*/ 1903323 h 2160250"/>
              <a:gd name="connsiteX20211" fmla="*/ 12018142 w 12194024"/>
              <a:gd name="connsiteY20211" fmla="*/ 1922655 h 2160250"/>
              <a:gd name="connsiteX20212" fmla="*/ 720547 w 12194024"/>
              <a:gd name="connsiteY20212" fmla="*/ 1922701 h 2160250"/>
              <a:gd name="connsiteX20213" fmla="*/ 702738 w 12194024"/>
              <a:gd name="connsiteY20213" fmla="*/ 1904615 h 2160250"/>
              <a:gd name="connsiteX20214" fmla="*/ 722023 w 12194024"/>
              <a:gd name="connsiteY20214" fmla="*/ 1885836 h 2160250"/>
              <a:gd name="connsiteX20215" fmla="*/ 738819 w 12194024"/>
              <a:gd name="connsiteY20215" fmla="*/ 1905030 h 2160250"/>
              <a:gd name="connsiteX20216" fmla="*/ 720547 w 12194024"/>
              <a:gd name="connsiteY20216" fmla="*/ 1922701 h 2160250"/>
              <a:gd name="connsiteX20217" fmla="*/ 1372721 w 12194024"/>
              <a:gd name="connsiteY20217" fmla="*/ 1922701 h 2160250"/>
              <a:gd name="connsiteX20218" fmla="*/ 1354773 w 12194024"/>
              <a:gd name="connsiteY20218" fmla="*/ 1904799 h 2160250"/>
              <a:gd name="connsiteX20219" fmla="*/ 1371660 w 12194024"/>
              <a:gd name="connsiteY20219" fmla="*/ 1885790 h 2160250"/>
              <a:gd name="connsiteX20220" fmla="*/ 1390715 w 12194024"/>
              <a:gd name="connsiteY20220" fmla="*/ 1902677 h 2160250"/>
              <a:gd name="connsiteX20221" fmla="*/ 1372721 w 12194024"/>
              <a:gd name="connsiteY20221" fmla="*/ 1922701 h 2160250"/>
              <a:gd name="connsiteX20222" fmla="*/ 1481609 w 12194024"/>
              <a:gd name="connsiteY20222" fmla="*/ 1922701 h 2160250"/>
              <a:gd name="connsiteX20223" fmla="*/ 1463430 w 12194024"/>
              <a:gd name="connsiteY20223" fmla="*/ 1905030 h 2160250"/>
              <a:gd name="connsiteX20224" fmla="*/ 1482301 w 12194024"/>
              <a:gd name="connsiteY20224" fmla="*/ 1885836 h 2160250"/>
              <a:gd name="connsiteX20225" fmla="*/ 1499511 w 12194024"/>
              <a:gd name="connsiteY20225" fmla="*/ 1904615 h 2160250"/>
              <a:gd name="connsiteX20226" fmla="*/ 1481609 w 12194024"/>
              <a:gd name="connsiteY20226" fmla="*/ 1922701 h 2160250"/>
              <a:gd name="connsiteX20227" fmla="*/ 1807626 w 12194024"/>
              <a:gd name="connsiteY20227" fmla="*/ 1922701 h 2160250"/>
              <a:gd name="connsiteX20228" fmla="*/ 1789447 w 12194024"/>
              <a:gd name="connsiteY20228" fmla="*/ 1905030 h 2160250"/>
              <a:gd name="connsiteX20229" fmla="*/ 1808318 w 12194024"/>
              <a:gd name="connsiteY20229" fmla="*/ 1885836 h 2160250"/>
              <a:gd name="connsiteX20230" fmla="*/ 1825528 w 12194024"/>
              <a:gd name="connsiteY20230" fmla="*/ 1904615 h 2160250"/>
              <a:gd name="connsiteX20231" fmla="*/ 1807626 w 12194024"/>
              <a:gd name="connsiteY20231" fmla="*/ 1922701 h 2160250"/>
              <a:gd name="connsiteX20232" fmla="*/ 2242440 w 12194024"/>
              <a:gd name="connsiteY20232" fmla="*/ 1922701 h 2160250"/>
              <a:gd name="connsiteX20233" fmla="*/ 2224122 w 12194024"/>
              <a:gd name="connsiteY20233" fmla="*/ 1905169 h 2160250"/>
              <a:gd name="connsiteX20234" fmla="*/ 2242809 w 12194024"/>
              <a:gd name="connsiteY20234" fmla="*/ 1885836 h 2160250"/>
              <a:gd name="connsiteX20235" fmla="*/ 2260203 w 12194024"/>
              <a:gd name="connsiteY20235" fmla="*/ 1904476 h 2160250"/>
              <a:gd name="connsiteX20236" fmla="*/ 2242440 w 12194024"/>
              <a:gd name="connsiteY20236" fmla="*/ 1922701 h 2160250"/>
              <a:gd name="connsiteX20237" fmla="*/ 2785218 w 12194024"/>
              <a:gd name="connsiteY20237" fmla="*/ 1922701 h 2160250"/>
              <a:gd name="connsiteX20238" fmla="*/ 2767408 w 12194024"/>
              <a:gd name="connsiteY20238" fmla="*/ 1904615 h 2160250"/>
              <a:gd name="connsiteX20239" fmla="*/ 2786694 w 12194024"/>
              <a:gd name="connsiteY20239" fmla="*/ 1885836 h 2160250"/>
              <a:gd name="connsiteX20240" fmla="*/ 2803489 w 12194024"/>
              <a:gd name="connsiteY20240" fmla="*/ 1905030 h 2160250"/>
              <a:gd name="connsiteX20241" fmla="*/ 2785218 w 12194024"/>
              <a:gd name="connsiteY20241" fmla="*/ 1922701 h 2160250"/>
              <a:gd name="connsiteX20242" fmla="*/ 2892676 w 12194024"/>
              <a:gd name="connsiteY20242" fmla="*/ 1922701 h 2160250"/>
              <a:gd name="connsiteX20243" fmla="*/ 2876158 w 12194024"/>
              <a:gd name="connsiteY20243" fmla="*/ 1903415 h 2160250"/>
              <a:gd name="connsiteX20244" fmla="*/ 2894382 w 12194024"/>
              <a:gd name="connsiteY20244" fmla="*/ 1885790 h 2160250"/>
              <a:gd name="connsiteX20245" fmla="*/ 2912146 w 12194024"/>
              <a:gd name="connsiteY20245" fmla="*/ 1904015 h 2160250"/>
              <a:gd name="connsiteX20246" fmla="*/ 2892676 w 12194024"/>
              <a:gd name="connsiteY20246" fmla="*/ 1922701 h 2160250"/>
              <a:gd name="connsiteX20247" fmla="*/ 3327489 w 12194024"/>
              <a:gd name="connsiteY20247" fmla="*/ 1922701 h 2160250"/>
              <a:gd name="connsiteX20248" fmla="*/ 3310786 w 12194024"/>
              <a:gd name="connsiteY20248" fmla="*/ 1903554 h 2160250"/>
              <a:gd name="connsiteX20249" fmla="*/ 3328873 w 12194024"/>
              <a:gd name="connsiteY20249" fmla="*/ 1885790 h 2160250"/>
              <a:gd name="connsiteX20250" fmla="*/ 3346775 w 12194024"/>
              <a:gd name="connsiteY20250" fmla="*/ 1903877 h 2160250"/>
              <a:gd name="connsiteX20251" fmla="*/ 3327489 w 12194024"/>
              <a:gd name="connsiteY20251" fmla="*/ 1922701 h 2160250"/>
              <a:gd name="connsiteX20252" fmla="*/ 3654567 w 12194024"/>
              <a:gd name="connsiteY20252" fmla="*/ 1922701 h 2160250"/>
              <a:gd name="connsiteX20253" fmla="*/ 3636758 w 12194024"/>
              <a:gd name="connsiteY20253" fmla="*/ 1904615 h 2160250"/>
              <a:gd name="connsiteX20254" fmla="*/ 3656044 w 12194024"/>
              <a:gd name="connsiteY20254" fmla="*/ 1885836 h 2160250"/>
              <a:gd name="connsiteX20255" fmla="*/ 3672839 w 12194024"/>
              <a:gd name="connsiteY20255" fmla="*/ 1905030 h 2160250"/>
              <a:gd name="connsiteX20256" fmla="*/ 3654567 w 12194024"/>
              <a:gd name="connsiteY20256" fmla="*/ 1922701 h 2160250"/>
              <a:gd name="connsiteX20257" fmla="*/ 5284656 w 12194024"/>
              <a:gd name="connsiteY20257" fmla="*/ 1922701 h 2160250"/>
              <a:gd name="connsiteX20258" fmla="*/ 5266754 w 12194024"/>
              <a:gd name="connsiteY20258" fmla="*/ 1904707 h 2160250"/>
              <a:gd name="connsiteX20259" fmla="*/ 5283780 w 12194024"/>
              <a:gd name="connsiteY20259" fmla="*/ 1885790 h 2160250"/>
              <a:gd name="connsiteX20260" fmla="*/ 5302789 w 12194024"/>
              <a:gd name="connsiteY20260" fmla="*/ 1904891 h 2160250"/>
              <a:gd name="connsiteX20261" fmla="*/ 5284656 w 12194024"/>
              <a:gd name="connsiteY20261" fmla="*/ 1922701 h 2160250"/>
              <a:gd name="connsiteX20262" fmla="*/ 5392160 w 12194024"/>
              <a:gd name="connsiteY20262" fmla="*/ 1922701 h 2160250"/>
              <a:gd name="connsiteX20263" fmla="*/ 5375457 w 12194024"/>
              <a:gd name="connsiteY20263" fmla="*/ 1903554 h 2160250"/>
              <a:gd name="connsiteX20264" fmla="*/ 5393544 w 12194024"/>
              <a:gd name="connsiteY20264" fmla="*/ 1885790 h 2160250"/>
              <a:gd name="connsiteX20265" fmla="*/ 5411446 w 12194024"/>
              <a:gd name="connsiteY20265" fmla="*/ 1903877 h 2160250"/>
              <a:gd name="connsiteX20266" fmla="*/ 5392160 w 12194024"/>
              <a:gd name="connsiteY20266" fmla="*/ 1922701 h 2160250"/>
              <a:gd name="connsiteX20267" fmla="*/ 6800523 w 12194024"/>
              <a:gd name="connsiteY20267" fmla="*/ 1922701 h 2160250"/>
              <a:gd name="connsiteX20268" fmla="*/ 6782713 w 12194024"/>
              <a:gd name="connsiteY20268" fmla="*/ 1904615 h 2160250"/>
              <a:gd name="connsiteX20269" fmla="*/ 6801998 w 12194024"/>
              <a:gd name="connsiteY20269" fmla="*/ 1885836 h 2160250"/>
              <a:gd name="connsiteX20270" fmla="*/ 6818794 w 12194024"/>
              <a:gd name="connsiteY20270" fmla="*/ 1905030 h 2160250"/>
              <a:gd name="connsiteX20271" fmla="*/ 6800523 w 12194024"/>
              <a:gd name="connsiteY20271" fmla="*/ 1922701 h 2160250"/>
              <a:gd name="connsiteX20272" fmla="*/ 7452696 w 12194024"/>
              <a:gd name="connsiteY20272" fmla="*/ 1922701 h 2160250"/>
              <a:gd name="connsiteX20273" fmla="*/ 7434748 w 12194024"/>
              <a:gd name="connsiteY20273" fmla="*/ 1904799 h 2160250"/>
              <a:gd name="connsiteX20274" fmla="*/ 7451635 w 12194024"/>
              <a:gd name="connsiteY20274" fmla="*/ 1885790 h 2160250"/>
              <a:gd name="connsiteX20275" fmla="*/ 7470690 w 12194024"/>
              <a:gd name="connsiteY20275" fmla="*/ 1902677 h 2160250"/>
              <a:gd name="connsiteX20276" fmla="*/ 7452696 w 12194024"/>
              <a:gd name="connsiteY20276" fmla="*/ 1922701 h 2160250"/>
              <a:gd name="connsiteX20277" fmla="*/ 7561584 w 12194024"/>
              <a:gd name="connsiteY20277" fmla="*/ 1922701 h 2160250"/>
              <a:gd name="connsiteX20278" fmla="*/ 7543405 w 12194024"/>
              <a:gd name="connsiteY20278" fmla="*/ 1905030 h 2160250"/>
              <a:gd name="connsiteX20279" fmla="*/ 7562276 w 12194024"/>
              <a:gd name="connsiteY20279" fmla="*/ 1885836 h 2160250"/>
              <a:gd name="connsiteX20280" fmla="*/ 7579485 w 12194024"/>
              <a:gd name="connsiteY20280" fmla="*/ 1904615 h 2160250"/>
              <a:gd name="connsiteX20281" fmla="*/ 7561584 w 12194024"/>
              <a:gd name="connsiteY20281" fmla="*/ 1922701 h 2160250"/>
              <a:gd name="connsiteX20282" fmla="*/ 7887601 w 12194024"/>
              <a:gd name="connsiteY20282" fmla="*/ 1922701 h 2160250"/>
              <a:gd name="connsiteX20283" fmla="*/ 7869422 w 12194024"/>
              <a:gd name="connsiteY20283" fmla="*/ 1905030 h 2160250"/>
              <a:gd name="connsiteX20284" fmla="*/ 7888293 w 12194024"/>
              <a:gd name="connsiteY20284" fmla="*/ 1885836 h 2160250"/>
              <a:gd name="connsiteX20285" fmla="*/ 7905503 w 12194024"/>
              <a:gd name="connsiteY20285" fmla="*/ 1904615 h 2160250"/>
              <a:gd name="connsiteX20286" fmla="*/ 7887601 w 12194024"/>
              <a:gd name="connsiteY20286" fmla="*/ 1922701 h 2160250"/>
              <a:gd name="connsiteX20287" fmla="*/ 8322415 w 12194024"/>
              <a:gd name="connsiteY20287" fmla="*/ 1922701 h 2160250"/>
              <a:gd name="connsiteX20288" fmla="*/ 8304097 w 12194024"/>
              <a:gd name="connsiteY20288" fmla="*/ 1905169 h 2160250"/>
              <a:gd name="connsiteX20289" fmla="*/ 8322784 w 12194024"/>
              <a:gd name="connsiteY20289" fmla="*/ 1885836 h 2160250"/>
              <a:gd name="connsiteX20290" fmla="*/ 8340178 w 12194024"/>
              <a:gd name="connsiteY20290" fmla="*/ 1904476 h 2160250"/>
              <a:gd name="connsiteX20291" fmla="*/ 8322415 w 12194024"/>
              <a:gd name="connsiteY20291" fmla="*/ 1922701 h 2160250"/>
              <a:gd name="connsiteX20292" fmla="*/ 8865192 w 12194024"/>
              <a:gd name="connsiteY20292" fmla="*/ 1922701 h 2160250"/>
              <a:gd name="connsiteX20293" fmla="*/ 8847384 w 12194024"/>
              <a:gd name="connsiteY20293" fmla="*/ 1904615 h 2160250"/>
              <a:gd name="connsiteX20294" fmla="*/ 8866670 w 12194024"/>
              <a:gd name="connsiteY20294" fmla="*/ 1885836 h 2160250"/>
              <a:gd name="connsiteX20295" fmla="*/ 8883464 w 12194024"/>
              <a:gd name="connsiteY20295" fmla="*/ 1905030 h 2160250"/>
              <a:gd name="connsiteX20296" fmla="*/ 8865192 w 12194024"/>
              <a:gd name="connsiteY20296" fmla="*/ 1922701 h 2160250"/>
              <a:gd name="connsiteX20297" fmla="*/ 8972650 w 12194024"/>
              <a:gd name="connsiteY20297" fmla="*/ 1922701 h 2160250"/>
              <a:gd name="connsiteX20298" fmla="*/ 8956133 w 12194024"/>
              <a:gd name="connsiteY20298" fmla="*/ 1903415 h 2160250"/>
              <a:gd name="connsiteX20299" fmla="*/ 8974357 w 12194024"/>
              <a:gd name="connsiteY20299" fmla="*/ 1885790 h 2160250"/>
              <a:gd name="connsiteX20300" fmla="*/ 8992122 w 12194024"/>
              <a:gd name="connsiteY20300" fmla="*/ 1904015 h 2160250"/>
              <a:gd name="connsiteX20301" fmla="*/ 8972650 w 12194024"/>
              <a:gd name="connsiteY20301" fmla="*/ 1922701 h 2160250"/>
              <a:gd name="connsiteX20302" fmla="*/ 9407465 w 12194024"/>
              <a:gd name="connsiteY20302" fmla="*/ 1922701 h 2160250"/>
              <a:gd name="connsiteX20303" fmla="*/ 9390761 w 12194024"/>
              <a:gd name="connsiteY20303" fmla="*/ 1903554 h 2160250"/>
              <a:gd name="connsiteX20304" fmla="*/ 9408848 w 12194024"/>
              <a:gd name="connsiteY20304" fmla="*/ 1885790 h 2160250"/>
              <a:gd name="connsiteX20305" fmla="*/ 9426749 w 12194024"/>
              <a:gd name="connsiteY20305" fmla="*/ 1903877 h 2160250"/>
              <a:gd name="connsiteX20306" fmla="*/ 9407465 w 12194024"/>
              <a:gd name="connsiteY20306" fmla="*/ 1922701 h 2160250"/>
              <a:gd name="connsiteX20307" fmla="*/ 9734543 w 12194024"/>
              <a:gd name="connsiteY20307" fmla="*/ 1922701 h 2160250"/>
              <a:gd name="connsiteX20308" fmla="*/ 9716733 w 12194024"/>
              <a:gd name="connsiteY20308" fmla="*/ 1904615 h 2160250"/>
              <a:gd name="connsiteX20309" fmla="*/ 9736019 w 12194024"/>
              <a:gd name="connsiteY20309" fmla="*/ 1885836 h 2160250"/>
              <a:gd name="connsiteX20310" fmla="*/ 9752814 w 12194024"/>
              <a:gd name="connsiteY20310" fmla="*/ 1905030 h 2160250"/>
              <a:gd name="connsiteX20311" fmla="*/ 9734543 w 12194024"/>
              <a:gd name="connsiteY20311" fmla="*/ 1922701 h 2160250"/>
              <a:gd name="connsiteX20312" fmla="*/ 11364631 w 12194024"/>
              <a:gd name="connsiteY20312" fmla="*/ 1922701 h 2160250"/>
              <a:gd name="connsiteX20313" fmla="*/ 11346729 w 12194024"/>
              <a:gd name="connsiteY20313" fmla="*/ 1904707 h 2160250"/>
              <a:gd name="connsiteX20314" fmla="*/ 11363755 w 12194024"/>
              <a:gd name="connsiteY20314" fmla="*/ 1885790 h 2160250"/>
              <a:gd name="connsiteX20315" fmla="*/ 11382763 w 12194024"/>
              <a:gd name="connsiteY20315" fmla="*/ 1904891 h 2160250"/>
              <a:gd name="connsiteX20316" fmla="*/ 11364631 w 12194024"/>
              <a:gd name="connsiteY20316" fmla="*/ 1922701 h 2160250"/>
              <a:gd name="connsiteX20317" fmla="*/ 11472135 w 12194024"/>
              <a:gd name="connsiteY20317" fmla="*/ 1922701 h 2160250"/>
              <a:gd name="connsiteX20318" fmla="*/ 11455432 w 12194024"/>
              <a:gd name="connsiteY20318" fmla="*/ 1903554 h 2160250"/>
              <a:gd name="connsiteX20319" fmla="*/ 11473520 w 12194024"/>
              <a:gd name="connsiteY20319" fmla="*/ 1885790 h 2160250"/>
              <a:gd name="connsiteX20320" fmla="*/ 11491421 w 12194024"/>
              <a:gd name="connsiteY20320" fmla="*/ 1903877 h 2160250"/>
              <a:gd name="connsiteX20321" fmla="*/ 11472135 w 12194024"/>
              <a:gd name="connsiteY20321" fmla="*/ 1922701 h 2160250"/>
              <a:gd name="connsiteX20322" fmla="*/ 11576 w 12194024"/>
              <a:gd name="connsiteY20322" fmla="*/ 1976730 h 2160250"/>
              <a:gd name="connsiteX20323" fmla="*/ 364 w 12194024"/>
              <a:gd name="connsiteY20323" fmla="*/ 1966118 h 2160250"/>
              <a:gd name="connsiteX20324" fmla="*/ 364 w 12194024"/>
              <a:gd name="connsiteY20324" fmla="*/ 1957582 h 2160250"/>
              <a:gd name="connsiteX20325" fmla="*/ 7516 w 12194024"/>
              <a:gd name="connsiteY20325" fmla="*/ 1941572 h 2160250"/>
              <a:gd name="connsiteX20326" fmla="*/ 28786 w 12194024"/>
              <a:gd name="connsiteY20326" fmla="*/ 1946924 h 2160250"/>
              <a:gd name="connsiteX20327" fmla="*/ 31047 w 12194024"/>
              <a:gd name="connsiteY20327" fmla="*/ 1966810 h 2160250"/>
              <a:gd name="connsiteX20328" fmla="*/ 11576 w 12194024"/>
              <a:gd name="connsiteY20328" fmla="*/ 1976730 h 2160250"/>
              <a:gd name="connsiteX20329" fmla="*/ 125078 w 12194024"/>
              <a:gd name="connsiteY20329" fmla="*/ 1976776 h 2160250"/>
              <a:gd name="connsiteX20330" fmla="*/ 104362 w 12194024"/>
              <a:gd name="connsiteY20330" fmla="*/ 1959566 h 2160250"/>
              <a:gd name="connsiteX20331" fmla="*/ 121064 w 12194024"/>
              <a:gd name="connsiteY20331" fmla="*/ 1940419 h 2160250"/>
              <a:gd name="connsiteX20332" fmla="*/ 141873 w 12194024"/>
              <a:gd name="connsiteY20332" fmla="*/ 1957675 h 2160250"/>
              <a:gd name="connsiteX20333" fmla="*/ 125078 w 12194024"/>
              <a:gd name="connsiteY20333" fmla="*/ 1976776 h 2160250"/>
              <a:gd name="connsiteX20334" fmla="*/ 994381 w 12194024"/>
              <a:gd name="connsiteY20334" fmla="*/ 1976776 h 2160250"/>
              <a:gd name="connsiteX20335" fmla="*/ 973665 w 12194024"/>
              <a:gd name="connsiteY20335" fmla="*/ 1959566 h 2160250"/>
              <a:gd name="connsiteX20336" fmla="*/ 990367 w 12194024"/>
              <a:gd name="connsiteY20336" fmla="*/ 1940419 h 2160250"/>
              <a:gd name="connsiteX20337" fmla="*/ 1011176 w 12194024"/>
              <a:gd name="connsiteY20337" fmla="*/ 1957675 h 2160250"/>
              <a:gd name="connsiteX20338" fmla="*/ 994381 w 12194024"/>
              <a:gd name="connsiteY20338" fmla="*/ 1976776 h 2160250"/>
              <a:gd name="connsiteX20339" fmla="*/ 1968789 w 12194024"/>
              <a:gd name="connsiteY20339" fmla="*/ 1976776 h 2160250"/>
              <a:gd name="connsiteX20340" fmla="*/ 1951672 w 12194024"/>
              <a:gd name="connsiteY20340" fmla="*/ 1958090 h 2160250"/>
              <a:gd name="connsiteX20341" fmla="*/ 1971973 w 12194024"/>
              <a:gd name="connsiteY20341" fmla="*/ 1940372 h 2160250"/>
              <a:gd name="connsiteX20342" fmla="*/ 1989183 w 12194024"/>
              <a:gd name="connsiteY20342" fmla="*/ 1959105 h 2160250"/>
              <a:gd name="connsiteX20343" fmla="*/ 1968789 w 12194024"/>
              <a:gd name="connsiteY20343" fmla="*/ 1976776 h 2160250"/>
              <a:gd name="connsiteX20344" fmla="*/ 2950303 w 12194024"/>
              <a:gd name="connsiteY20344" fmla="*/ 1976776 h 2160250"/>
              <a:gd name="connsiteX20345" fmla="*/ 2929679 w 12194024"/>
              <a:gd name="connsiteY20345" fmla="*/ 1959474 h 2160250"/>
              <a:gd name="connsiteX20346" fmla="*/ 2946473 w 12194024"/>
              <a:gd name="connsiteY20346" fmla="*/ 1940419 h 2160250"/>
              <a:gd name="connsiteX20347" fmla="*/ 2967190 w 12194024"/>
              <a:gd name="connsiteY20347" fmla="*/ 1957767 h 2160250"/>
              <a:gd name="connsiteX20348" fmla="*/ 2950303 w 12194024"/>
              <a:gd name="connsiteY20348" fmla="*/ 1976776 h 2160250"/>
              <a:gd name="connsiteX20349" fmla="*/ 4906270 w 12194024"/>
              <a:gd name="connsiteY20349" fmla="*/ 1976776 h 2160250"/>
              <a:gd name="connsiteX20350" fmla="*/ 4885646 w 12194024"/>
              <a:gd name="connsiteY20350" fmla="*/ 1959474 h 2160250"/>
              <a:gd name="connsiteX20351" fmla="*/ 4902441 w 12194024"/>
              <a:gd name="connsiteY20351" fmla="*/ 1940419 h 2160250"/>
              <a:gd name="connsiteX20352" fmla="*/ 4923157 w 12194024"/>
              <a:gd name="connsiteY20352" fmla="*/ 1957767 h 2160250"/>
              <a:gd name="connsiteX20353" fmla="*/ 4906270 w 12194024"/>
              <a:gd name="connsiteY20353" fmla="*/ 1976776 h 2160250"/>
              <a:gd name="connsiteX20354" fmla="*/ 5340945 w 12194024"/>
              <a:gd name="connsiteY20354" fmla="*/ 1976776 h 2160250"/>
              <a:gd name="connsiteX20355" fmla="*/ 5320322 w 12194024"/>
              <a:gd name="connsiteY20355" fmla="*/ 1959474 h 2160250"/>
              <a:gd name="connsiteX20356" fmla="*/ 5337116 w 12194024"/>
              <a:gd name="connsiteY20356" fmla="*/ 1940419 h 2160250"/>
              <a:gd name="connsiteX20357" fmla="*/ 5357832 w 12194024"/>
              <a:gd name="connsiteY20357" fmla="*/ 1957767 h 2160250"/>
              <a:gd name="connsiteX20358" fmla="*/ 5340945 w 12194024"/>
              <a:gd name="connsiteY20358" fmla="*/ 1976776 h 2160250"/>
              <a:gd name="connsiteX20359" fmla="*/ 5446096 w 12194024"/>
              <a:gd name="connsiteY20359" fmla="*/ 1976776 h 2160250"/>
              <a:gd name="connsiteX20360" fmla="*/ 5428979 w 12194024"/>
              <a:gd name="connsiteY20360" fmla="*/ 1958090 h 2160250"/>
              <a:gd name="connsiteX20361" fmla="*/ 5449280 w 12194024"/>
              <a:gd name="connsiteY20361" fmla="*/ 1940372 h 2160250"/>
              <a:gd name="connsiteX20362" fmla="*/ 5466489 w 12194024"/>
              <a:gd name="connsiteY20362" fmla="*/ 1959105 h 2160250"/>
              <a:gd name="connsiteX20363" fmla="*/ 5446096 w 12194024"/>
              <a:gd name="connsiteY20363" fmla="*/ 1976776 h 2160250"/>
              <a:gd name="connsiteX20364" fmla="*/ 6205053 w 12194024"/>
              <a:gd name="connsiteY20364" fmla="*/ 1976776 h 2160250"/>
              <a:gd name="connsiteX20365" fmla="*/ 6184337 w 12194024"/>
              <a:gd name="connsiteY20365" fmla="*/ 1959566 h 2160250"/>
              <a:gd name="connsiteX20366" fmla="*/ 6201039 w 12194024"/>
              <a:gd name="connsiteY20366" fmla="*/ 1940419 h 2160250"/>
              <a:gd name="connsiteX20367" fmla="*/ 6221848 w 12194024"/>
              <a:gd name="connsiteY20367" fmla="*/ 1957675 h 2160250"/>
              <a:gd name="connsiteX20368" fmla="*/ 6205053 w 12194024"/>
              <a:gd name="connsiteY20368" fmla="*/ 1976776 h 2160250"/>
              <a:gd name="connsiteX20369" fmla="*/ 7074357 w 12194024"/>
              <a:gd name="connsiteY20369" fmla="*/ 1976776 h 2160250"/>
              <a:gd name="connsiteX20370" fmla="*/ 7053640 w 12194024"/>
              <a:gd name="connsiteY20370" fmla="*/ 1959566 h 2160250"/>
              <a:gd name="connsiteX20371" fmla="*/ 7070342 w 12194024"/>
              <a:gd name="connsiteY20371" fmla="*/ 1940419 h 2160250"/>
              <a:gd name="connsiteX20372" fmla="*/ 7091152 w 12194024"/>
              <a:gd name="connsiteY20372" fmla="*/ 1957675 h 2160250"/>
              <a:gd name="connsiteX20373" fmla="*/ 7074357 w 12194024"/>
              <a:gd name="connsiteY20373" fmla="*/ 1976776 h 2160250"/>
              <a:gd name="connsiteX20374" fmla="*/ 8048764 w 12194024"/>
              <a:gd name="connsiteY20374" fmla="*/ 1976776 h 2160250"/>
              <a:gd name="connsiteX20375" fmla="*/ 8031648 w 12194024"/>
              <a:gd name="connsiteY20375" fmla="*/ 1958090 h 2160250"/>
              <a:gd name="connsiteX20376" fmla="*/ 8051948 w 12194024"/>
              <a:gd name="connsiteY20376" fmla="*/ 1940372 h 2160250"/>
              <a:gd name="connsiteX20377" fmla="*/ 8069158 w 12194024"/>
              <a:gd name="connsiteY20377" fmla="*/ 1959105 h 2160250"/>
              <a:gd name="connsiteX20378" fmla="*/ 8048764 w 12194024"/>
              <a:gd name="connsiteY20378" fmla="*/ 1976776 h 2160250"/>
              <a:gd name="connsiteX20379" fmla="*/ 9030278 w 12194024"/>
              <a:gd name="connsiteY20379" fmla="*/ 1976776 h 2160250"/>
              <a:gd name="connsiteX20380" fmla="*/ 9009654 w 12194024"/>
              <a:gd name="connsiteY20380" fmla="*/ 1959474 h 2160250"/>
              <a:gd name="connsiteX20381" fmla="*/ 9026449 w 12194024"/>
              <a:gd name="connsiteY20381" fmla="*/ 1940419 h 2160250"/>
              <a:gd name="connsiteX20382" fmla="*/ 9047165 w 12194024"/>
              <a:gd name="connsiteY20382" fmla="*/ 1957767 h 2160250"/>
              <a:gd name="connsiteX20383" fmla="*/ 9030278 w 12194024"/>
              <a:gd name="connsiteY20383" fmla="*/ 1976776 h 2160250"/>
              <a:gd name="connsiteX20384" fmla="*/ 10986245 w 12194024"/>
              <a:gd name="connsiteY20384" fmla="*/ 1976776 h 2160250"/>
              <a:gd name="connsiteX20385" fmla="*/ 10965621 w 12194024"/>
              <a:gd name="connsiteY20385" fmla="*/ 1959474 h 2160250"/>
              <a:gd name="connsiteX20386" fmla="*/ 10982416 w 12194024"/>
              <a:gd name="connsiteY20386" fmla="*/ 1940419 h 2160250"/>
              <a:gd name="connsiteX20387" fmla="*/ 11003132 w 12194024"/>
              <a:gd name="connsiteY20387" fmla="*/ 1957767 h 2160250"/>
              <a:gd name="connsiteX20388" fmla="*/ 10986245 w 12194024"/>
              <a:gd name="connsiteY20388" fmla="*/ 1976776 h 2160250"/>
              <a:gd name="connsiteX20389" fmla="*/ 11420920 w 12194024"/>
              <a:gd name="connsiteY20389" fmla="*/ 1976776 h 2160250"/>
              <a:gd name="connsiteX20390" fmla="*/ 11400297 w 12194024"/>
              <a:gd name="connsiteY20390" fmla="*/ 1959474 h 2160250"/>
              <a:gd name="connsiteX20391" fmla="*/ 11417091 w 12194024"/>
              <a:gd name="connsiteY20391" fmla="*/ 1940419 h 2160250"/>
              <a:gd name="connsiteX20392" fmla="*/ 11437808 w 12194024"/>
              <a:gd name="connsiteY20392" fmla="*/ 1957767 h 2160250"/>
              <a:gd name="connsiteX20393" fmla="*/ 11420920 w 12194024"/>
              <a:gd name="connsiteY20393" fmla="*/ 1976776 h 2160250"/>
              <a:gd name="connsiteX20394" fmla="*/ 11526071 w 12194024"/>
              <a:gd name="connsiteY20394" fmla="*/ 1976776 h 2160250"/>
              <a:gd name="connsiteX20395" fmla="*/ 11508953 w 12194024"/>
              <a:gd name="connsiteY20395" fmla="*/ 1958090 h 2160250"/>
              <a:gd name="connsiteX20396" fmla="*/ 11529254 w 12194024"/>
              <a:gd name="connsiteY20396" fmla="*/ 1940372 h 2160250"/>
              <a:gd name="connsiteX20397" fmla="*/ 11546464 w 12194024"/>
              <a:gd name="connsiteY20397" fmla="*/ 1959105 h 2160250"/>
              <a:gd name="connsiteX20398" fmla="*/ 11526071 w 12194024"/>
              <a:gd name="connsiteY20398" fmla="*/ 1976776 h 2160250"/>
              <a:gd name="connsiteX20399" fmla="*/ 559384 w 12194024"/>
              <a:gd name="connsiteY20399" fmla="*/ 1976822 h 2160250"/>
              <a:gd name="connsiteX20400" fmla="*/ 539036 w 12194024"/>
              <a:gd name="connsiteY20400" fmla="*/ 1959243 h 2160250"/>
              <a:gd name="connsiteX20401" fmla="*/ 556062 w 12194024"/>
              <a:gd name="connsiteY20401" fmla="*/ 1940419 h 2160250"/>
              <a:gd name="connsiteX20402" fmla="*/ 576500 w 12194024"/>
              <a:gd name="connsiteY20402" fmla="*/ 1958044 h 2160250"/>
              <a:gd name="connsiteX20403" fmla="*/ 559384 w 12194024"/>
              <a:gd name="connsiteY20403" fmla="*/ 1976822 h 2160250"/>
              <a:gd name="connsiteX20404" fmla="*/ 1316385 w 12194024"/>
              <a:gd name="connsiteY20404" fmla="*/ 1976822 h 2160250"/>
              <a:gd name="connsiteX20405" fmla="*/ 1299683 w 12194024"/>
              <a:gd name="connsiteY20405" fmla="*/ 1957721 h 2160250"/>
              <a:gd name="connsiteX20406" fmla="*/ 1320399 w 12194024"/>
              <a:gd name="connsiteY20406" fmla="*/ 1940465 h 2160250"/>
              <a:gd name="connsiteX20407" fmla="*/ 1337194 w 12194024"/>
              <a:gd name="connsiteY20407" fmla="*/ 1959566 h 2160250"/>
              <a:gd name="connsiteX20408" fmla="*/ 1316385 w 12194024"/>
              <a:gd name="connsiteY20408" fmla="*/ 1976822 h 2160250"/>
              <a:gd name="connsiteX20409" fmla="*/ 3276228 w 12194024"/>
              <a:gd name="connsiteY20409" fmla="*/ 1976822 h 2160250"/>
              <a:gd name="connsiteX20410" fmla="*/ 3255696 w 12194024"/>
              <a:gd name="connsiteY20410" fmla="*/ 1959428 h 2160250"/>
              <a:gd name="connsiteX20411" fmla="*/ 3272538 w 12194024"/>
              <a:gd name="connsiteY20411" fmla="*/ 1940419 h 2160250"/>
              <a:gd name="connsiteX20412" fmla="*/ 3293161 w 12194024"/>
              <a:gd name="connsiteY20412" fmla="*/ 1957859 h 2160250"/>
              <a:gd name="connsiteX20413" fmla="*/ 3276228 w 12194024"/>
              <a:gd name="connsiteY20413" fmla="*/ 1976822 h 2160250"/>
              <a:gd name="connsiteX20414" fmla="*/ 4576377 w 12194024"/>
              <a:gd name="connsiteY20414" fmla="*/ 1976822 h 2160250"/>
              <a:gd name="connsiteX20415" fmla="*/ 4559675 w 12194024"/>
              <a:gd name="connsiteY20415" fmla="*/ 1957721 h 2160250"/>
              <a:gd name="connsiteX20416" fmla="*/ 4580391 w 12194024"/>
              <a:gd name="connsiteY20416" fmla="*/ 1940465 h 2160250"/>
              <a:gd name="connsiteX20417" fmla="*/ 4597186 w 12194024"/>
              <a:gd name="connsiteY20417" fmla="*/ 1959566 h 2160250"/>
              <a:gd name="connsiteX20418" fmla="*/ 4576377 w 12194024"/>
              <a:gd name="connsiteY20418" fmla="*/ 1976822 h 2160250"/>
              <a:gd name="connsiteX20419" fmla="*/ 5011052 w 12194024"/>
              <a:gd name="connsiteY20419" fmla="*/ 1976822 h 2160250"/>
              <a:gd name="connsiteX20420" fmla="*/ 4994350 w 12194024"/>
              <a:gd name="connsiteY20420" fmla="*/ 1957721 h 2160250"/>
              <a:gd name="connsiteX20421" fmla="*/ 5015066 w 12194024"/>
              <a:gd name="connsiteY20421" fmla="*/ 1940465 h 2160250"/>
              <a:gd name="connsiteX20422" fmla="*/ 5031861 w 12194024"/>
              <a:gd name="connsiteY20422" fmla="*/ 1959566 h 2160250"/>
              <a:gd name="connsiteX20423" fmla="*/ 5011052 w 12194024"/>
              <a:gd name="connsiteY20423" fmla="*/ 1976822 h 2160250"/>
              <a:gd name="connsiteX20424" fmla="*/ 5666917 w 12194024"/>
              <a:gd name="connsiteY20424" fmla="*/ 1976822 h 2160250"/>
              <a:gd name="connsiteX20425" fmla="*/ 5646339 w 12194024"/>
              <a:gd name="connsiteY20425" fmla="*/ 1959428 h 2160250"/>
              <a:gd name="connsiteX20426" fmla="*/ 5663179 w 12194024"/>
              <a:gd name="connsiteY20426" fmla="*/ 1940419 h 2160250"/>
              <a:gd name="connsiteX20427" fmla="*/ 5683850 w 12194024"/>
              <a:gd name="connsiteY20427" fmla="*/ 1957859 h 2160250"/>
              <a:gd name="connsiteX20428" fmla="*/ 5666917 w 12194024"/>
              <a:gd name="connsiteY20428" fmla="*/ 1976822 h 2160250"/>
              <a:gd name="connsiteX20429" fmla="*/ 5772252 w 12194024"/>
              <a:gd name="connsiteY20429" fmla="*/ 1976822 h 2160250"/>
              <a:gd name="connsiteX20430" fmla="*/ 5755043 w 12194024"/>
              <a:gd name="connsiteY20430" fmla="*/ 1958228 h 2160250"/>
              <a:gd name="connsiteX20431" fmla="*/ 5775205 w 12194024"/>
              <a:gd name="connsiteY20431" fmla="*/ 1940372 h 2160250"/>
              <a:gd name="connsiteX20432" fmla="*/ 5792553 w 12194024"/>
              <a:gd name="connsiteY20432" fmla="*/ 1959013 h 2160250"/>
              <a:gd name="connsiteX20433" fmla="*/ 5772252 w 12194024"/>
              <a:gd name="connsiteY20433" fmla="*/ 1976822 h 2160250"/>
              <a:gd name="connsiteX20434" fmla="*/ 6639359 w 12194024"/>
              <a:gd name="connsiteY20434" fmla="*/ 1976822 h 2160250"/>
              <a:gd name="connsiteX20435" fmla="*/ 6619012 w 12194024"/>
              <a:gd name="connsiteY20435" fmla="*/ 1959243 h 2160250"/>
              <a:gd name="connsiteX20436" fmla="*/ 6636037 w 12194024"/>
              <a:gd name="connsiteY20436" fmla="*/ 1940419 h 2160250"/>
              <a:gd name="connsiteX20437" fmla="*/ 6656476 w 12194024"/>
              <a:gd name="connsiteY20437" fmla="*/ 1958044 h 2160250"/>
              <a:gd name="connsiteX20438" fmla="*/ 6639359 w 12194024"/>
              <a:gd name="connsiteY20438" fmla="*/ 1976822 h 2160250"/>
              <a:gd name="connsiteX20439" fmla="*/ 7396361 w 12194024"/>
              <a:gd name="connsiteY20439" fmla="*/ 1976822 h 2160250"/>
              <a:gd name="connsiteX20440" fmla="*/ 7379658 w 12194024"/>
              <a:gd name="connsiteY20440" fmla="*/ 1957721 h 2160250"/>
              <a:gd name="connsiteX20441" fmla="*/ 7400375 w 12194024"/>
              <a:gd name="connsiteY20441" fmla="*/ 1940465 h 2160250"/>
              <a:gd name="connsiteX20442" fmla="*/ 7417169 w 12194024"/>
              <a:gd name="connsiteY20442" fmla="*/ 1959566 h 2160250"/>
              <a:gd name="connsiteX20443" fmla="*/ 7396361 w 12194024"/>
              <a:gd name="connsiteY20443" fmla="*/ 1976822 h 2160250"/>
              <a:gd name="connsiteX20444" fmla="*/ 9356204 w 12194024"/>
              <a:gd name="connsiteY20444" fmla="*/ 1976822 h 2160250"/>
              <a:gd name="connsiteX20445" fmla="*/ 9335672 w 12194024"/>
              <a:gd name="connsiteY20445" fmla="*/ 1959428 h 2160250"/>
              <a:gd name="connsiteX20446" fmla="*/ 9352512 w 12194024"/>
              <a:gd name="connsiteY20446" fmla="*/ 1940419 h 2160250"/>
              <a:gd name="connsiteX20447" fmla="*/ 9373137 w 12194024"/>
              <a:gd name="connsiteY20447" fmla="*/ 1957859 h 2160250"/>
              <a:gd name="connsiteX20448" fmla="*/ 9356204 w 12194024"/>
              <a:gd name="connsiteY20448" fmla="*/ 1976822 h 2160250"/>
              <a:gd name="connsiteX20449" fmla="*/ 10656353 w 12194024"/>
              <a:gd name="connsiteY20449" fmla="*/ 1976822 h 2160250"/>
              <a:gd name="connsiteX20450" fmla="*/ 10639650 w 12194024"/>
              <a:gd name="connsiteY20450" fmla="*/ 1957721 h 2160250"/>
              <a:gd name="connsiteX20451" fmla="*/ 10660366 w 12194024"/>
              <a:gd name="connsiteY20451" fmla="*/ 1940465 h 2160250"/>
              <a:gd name="connsiteX20452" fmla="*/ 10677161 w 12194024"/>
              <a:gd name="connsiteY20452" fmla="*/ 1959566 h 2160250"/>
              <a:gd name="connsiteX20453" fmla="*/ 10656353 w 12194024"/>
              <a:gd name="connsiteY20453" fmla="*/ 1976822 h 2160250"/>
              <a:gd name="connsiteX20454" fmla="*/ 11091026 w 12194024"/>
              <a:gd name="connsiteY20454" fmla="*/ 1976822 h 2160250"/>
              <a:gd name="connsiteX20455" fmla="*/ 11074325 w 12194024"/>
              <a:gd name="connsiteY20455" fmla="*/ 1957721 h 2160250"/>
              <a:gd name="connsiteX20456" fmla="*/ 11095042 w 12194024"/>
              <a:gd name="connsiteY20456" fmla="*/ 1940465 h 2160250"/>
              <a:gd name="connsiteX20457" fmla="*/ 11111836 w 12194024"/>
              <a:gd name="connsiteY20457" fmla="*/ 1959566 h 2160250"/>
              <a:gd name="connsiteX20458" fmla="*/ 11091026 w 12194024"/>
              <a:gd name="connsiteY20458" fmla="*/ 1976822 h 2160250"/>
              <a:gd name="connsiteX20459" fmla="*/ 11746892 w 12194024"/>
              <a:gd name="connsiteY20459" fmla="*/ 1976822 h 2160250"/>
              <a:gd name="connsiteX20460" fmla="*/ 11726313 w 12194024"/>
              <a:gd name="connsiteY20460" fmla="*/ 1959428 h 2160250"/>
              <a:gd name="connsiteX20461" fmla="*/ 11743154 w 12194024"/>
              <a:gd name="connsiteY20461" fmla="*/ 1940419 h 2160250"/>
              <a:gd name="connsiteX20462" fmla="*/ 11763824 w 12194024"/>
              <a:gd name="connsiteY20462" fmla="*/ 1957859 h 2160250"/>
              <a:gd name="connsiteX20463" fmla="*/ 11746892 w 12194024"/>
              <a:gd name="connsiteY20463" fmla="*/ 1976822 h 2160250"/>
              <a:gd name="connsiteX20464" fmla="*/ 11852227 w 12194024"/>
              <a:gd name="connsiteY20464" fmla="*/ 1976822 h 2160250"/>
              <a:gd name="connsiteX20465" fmla="*/ 11835017 w 12194024"/>
              <a:gd name="connsiteY20465" fmla="*/ 1958228 h 2160250"/>
              <a:gd name="connsiteX20466" fmla="*/ 11855180 w 12194024"/>
              <a:gd name="connsiteY20466" fmla="*/ 1940372 h 2160250"/>
              <a:gd name="connsiteX20467" fmla="*/ 11872528 w 12194024"/>
              <a:gd name="connsiteY20467" fmla="*/ 1959013 h 2160250"/>
              <a:gd name="connsiteX20468" fmla="*/ 11852227 w 12194024"/>
              <a:gd name="connsiteY20468" fmla="*/ 1976822 h 2160250"/>
              <a:gd name="connsiteX20469" fmla="*/ 232627 w 12194024"/>
              <a:gd name="connsiteY20469" fmla="*/ 1976868 h 2160250"/>
              <a:gd name="connsiteX20470" fmla="*/ 213019 w 12194024"/>
              <a:gd name="connsiteY20470" fmla="*/ 1958459 h 2160250"/>
              <a:gd name="connsiteX20471" fmla="*/ 230828 w 12194024"/>
              <a:gd name="connsiteY20471" fmla="*/ 1940326 h 2160250"/>
              <a:gd name="connsiteX20472" fmla="*/ 250530 w 12194024"/>
              <a:gd name="connsiteY20472" fmla="*/ 1958828 h 2160250"/>
              <a:gd name="connsiteX20473" fmla="*/ 232627 w 12194024"/>
              <a:gd name="connsiteY20473" fmla="*/ 1976868 h 2160250"/>
              <a:gd name="connsiteX20474" fmla="*/ 341931 w 12194024"/>
              <a:gd name="connsiteY20474" fmla="*/ 1976868 h 2160250"/>
              <a:gd name="connsiteX20475" fmla="*/ 321722 w 12194024"/>
              <a:gd name="connsiteY20475" fmla="*/ 1959059 h 2160250"/>
              <a:gd name="connsiteX20476" fmla="*/ 338932 w 12194024"/>
              <a:gd name="connsiteY20476" fmla="*/ 1940372 h 2160250"/>
              <a:gd name="connsiteX20477" fmla="*/ 359233 w 12194024"/>
              <a:gd name="connsiteY20477" fmla="*/ 1958274 h 2160250"/>
              <a:gd name="connsiteX20478" fmla="*/ 341931 w 12194024"/>
              <a:gd name="connsiteY20478" fmla="*/ 1976868 h 2160250"/>
              <a:gd name="connsiteX20479" fmla="*/ 667303 w 12194024"/>
              <a:gd name="connsiteY20479" fmla="*/ 1976868 h 2160250"/>
              <a:gd name="connsiteX20480" fmla="*/ 647693 w 12194024"/>
              <a:gd name="connsiteY20480" fmla="*/ 1958459 h 2160250"/>
              <a:gd name="connsiteX20481" fmla="*/ 665504 w 12194024"/>
              <a:gd name="connsiteY20481" fmla="*/ 1940326 h 2160250"/>
              <a:gd name="connsiteX20482" fmla="*/ 685204 w 12194024"/>
              <a:gd name="connsiteY20482" fmla="*/ 1958828 h 2160250"/>
              <a:gd name="connsiteX20483" fmla="*/ 667303 w 12194024"/>
              <a:gd name="connsiteY20483" fmla="*/ 1976868 h 2160250"/>
              <a:gd name="connsiteX20484" fmla="*/ 776514 w 12194024"/>
              <a:gd name="connsiteY20484" fmla="*/ 1976868 h 2160250"/>
              <a:gd name="connsiteX20485" fmla="*/ 756351 w 12194024"/>
              <a:gd name="connsiteY20485" fmla="*/ 1959013 h 2160250"/>
              <a:gd name="connsiteX20486" fmla="*/ 773607 w 12194024"/>
              <a:gd name="connsiteY20486" fmla="*/ 1940372 h 2160250"/>
              <a:gd name="connsiteX20487" fmla="*/ 793861 w 12194024"/>
              <a:gd name="connsiteY20487" fmla="*/ 1958274 h 2160250"/>
              <a:gd name="connsiteX20488" fmla="*/ 776514 w 12194024"/>
              <a:gd name="connsiteY20488" fmla="*/ 1976868 h 2160250"/>
              <a:gd name="connsiteX20489" fmla="*/ 883048 w 12194024"/>
              <a:gd name="connsiteY20489" fmla="*/ 1976868 h 2160250"/>
              <a:gd name="connsiteX20490" fmla="*/ 865008 w 12194024"/>
              <a:gd name="connsiteY20490" fmla="*/ 1959059 h 2160250"/>
              <a:gd name="connsiteX20491" fmla="*/ 884340 w 12194024"/>
              <a:gd name="connsiteY20491" fmla="*/ 1940234 h 2160250"/>
              <a:gd name="connsiteX20492" fmla="*/ 902519 w 12194024"/>
              <a:gd name="connsiteY20492" fmla="*/ 1958182 h 2160250"/>
              <a:gd name="connsiteX20493" fmla="*/ 883048 w 12194024"/>
              <a:gd name="connsiteY20493" fmla="*/ 1976868 h 2160250"/>
              <a:gd name="connsiteX20494" fmla="*/ 1101977 w 12194024"/>
              <a:gd name="connsiteY20494" fmla="*/ 1976868 h 2160250"/>
              <a:gd name="connsiteX20495" fmla="*/ 1082369 w 12194024"/>
              <a:gd name="connsiteY20495" fmla="*/ 1958459 h 2160250"/>
              <a:gd name="connsiteX20496" fmla="*/ 1100178 w 12194024"/>
              <a:gd name="connsiteY20496" fmla="*/ 1940326 h 2160250"/>
              <a:gd name="connsiteX20497" fmla="*/ 1119880 w 12194024"/>
              <a:gd name="connsiteY20497" fmla="*/ 1958828 h 2160250"/>
              <a:gd name="connsiteX20498" fmla="*/ 1101977 w 12194024"/>
              <a:gd name="connsiteY20498" fmla="*/ 1976868 h 2160250"/>
              <a:gd name="connsiteX20499" fmla="*/ 1210542 w 12194024"/>
              <a:gd name="connsiteY20499" fmla="*/ 1976868 h 2160250"/>
              <a:gd name="connsiteX20500" fmla="*/ 1191026 w 12194024"/>
              <a:gd name="connsiteY20500" fmla="*/ 1958367 h 2160250"/>
              <a:gd name="connsiteX20501" fmla="*/ 1208927 w 12194024"/>
              <a:gd name="connsiteY20501" fmla="*/ 1940326 h 2160250"/>
              <a:gd name="connsiteX20502" fmla="*/ 1228537 w 12194024"/>
              <a:gd name="connsiteY20502" fmla="*/ 1958874 h 2160250"/>
              <a:gd name="connsiteX20503" fmla="*/ 1210542 w 12194024"/>
              <a:gd name="connsiteY20503" fmla="*/ 1976868 h 2160250"/>
              <a:gd name="connsiteX20504" fmla="*/ 1537252 w 12194024"/>
              <a:gd name="connsiteY20504" fmla="*/ 1976868 h 2160250"/>
              <a:gd name="connsiteX20505" fmla="*/ 1517043 w 12194024"/>
              <a:gd name="connsiteY20505" fmla="*/ 1959059 h 2160250"/>
              <a:gd name="connsiteX20506" fmla="*/ 1534254 w 12194024"/>
              <a:gd name="connsiteY20506" fmla="*/ 1940372 h 2160250"/>
              <a:gd name="connsiteX20507" fmla="*/ 1554554 w 12194024"/>
              <a:gd name="connsiteY20507" fmla="*/ 1958274 h 2160250"/>
              <a:gd name="connsiteX20508" fmla="*/ 1537252 w 12194024"/>
              <a:gd name="connsiteY20508" fmla="*/ 1976868 h 2160250"/>
              <a:gd name="connsiteX20509" fmla="*/ 1754567 w 12194024"/>
              <a:gd name="connsiteY20509" fmla="*/ 1976868 h 2160250"/>
              <a:gd name="connsiteX20510" fmla="*/ 1734358 w 12194024"/>
              <a:gd name="connsiteY20510" fmla="*/ 1959059 h 2160250"/>
              <a:gd name="connsiteX20511" fmla="*/ 1751568 w 12194024"/>
              <a:gd name="connsiteY20511" fmla="*/ 1940372 h 2160250"/>
              <a:gd name="connsiteX20512" fmla="*/ 1771868 w 12194024"/>
              <a:gd name="connsiteY20512" fmla="*/ 1958274 h 2160250"/>
              <a:gd name="connsiteX20513" fmla="*/ 1754567 w 12194024"/>
              <a:gd name="connsiteY20513" fmla="*/ 1976868 h 2160250"/>
              <a:gd name="connsiteX20514" fmla="*/ 2186796 w 12194024"/>
              <a:gd name="connsiteY20514" fmla="*/ 1976868 h 2160250"/>
              <a:gd name="connsiteX20515" fmla="*/ 2169033 w 12194024"/>
              <a:gd name="connsiteY20515" fmla="*/ 1958782 h 2160250"/>
              <a:gd name="connsiteX20516" fmla="*/ 2188687 w 12194024"/>
              <a:gd name="connsiteY20516" fmla="*/ 1940280 h 2160250"/>
              <a:gd name="connsiteX20517" fmla="*/ 2206544 w 12194024"/>
              <a:gd name="connsiteY20517" fmla="*/ 1958459 h 2160250"/>
              <a:gd name="connsiteX20518" fmla="*/ 2186796 w 12194024"/>
              <a:gd name="connsiteY20518" fmla="*/ 1976868 h 2160250"/>
              <a:gd name="connsiteX20519" fmla="*/ 2295453 w 12194024"/>
              <a:gd name="connsiteY20519" fmla="*/ 1976868 h 2160250"/>
              <a:gd name="connsiteX20520" fmla="*/ 2277690 w 12194024"/>
              <a:gd name="connsiteY20520" fmla="*/ 1958782 h 2160250"/>
              <a:gd name="connsiteX20521" fmla="*/ 2297344 w 12194024"/>
              <a:gd name="connsiteY20521" fmla="*/ 1940280 h 2160250"/>
              <a:gd name="connsiteX20522" fmla="*/ 2315200 w 12194024"/>
              <a:gd name="connsiteY20522" fmla="*/ 1958459 h 2160250"/>
              <a:gd name="connsiteX20523" fmla="*/ 2295453 w 12194024"/>
              <a:gd name="connsiteY20523" fmla="*/ 1976868 h 2160250"/>
              <a:gd name="connsiteX20524" fmla="*/ 2403280 w 12194024"/>
              <a:gd name="connsiteY20524" fmla="*/ 1976868 h 2160250"/>
              <a:gd name="connsiteX20525" fmla="*/ 2386347 w 12194024"/>
              <a:gd name="connsiteY20525" fmla="*/ 1957951 h 2160250"/>
              <a:gd name="connsiteX20526" fmla="*/ 2406832 w 12194024"/>
              <a:gd name="connsiteY20526" fmla="*/ 1940419 h 2160250"/>
              <a:gd name="connsiteX20527" fmla="*/ 2423858 w 12194024"/>
              <a:gd name="connsiteY20527" fmla="*/ 1959382 h 2160250"/>
              <a:gd name="connsiteX20528" fmla="*/ 2403280 w 12194024"/>
              <a:gd name="connsiteY20528" fmla="*/ 1976868 h 2160250"/>
              <a:gd name="connsiteX20529" fmla="*/ 2515351 w 12194024"/>
              <a:gd name="connsiteY20529" fmla="*/ 1976868 h 2160250"/>
              <a:gd name="connsiteX20530" fmla="*/ 2495004 w 12194024"/>
              <a:gd name="connsiteY20530" fmla="*/ 1959243 h 2160250"/>
              <a:gd name="connsiteX20531" fmla="*/ 2512076 w 12194024"/>
              <a:gd name="connsiteY20531" fmla="*/ 1940419 h 2160250"/>
              <a:gd name="connsiteX20532" fmla="*/ 2532515 w 12194024"/>
              <a:gd name="connsiteY20532" fmla="*/ 1958090 h 2160250"/>
              <a:gd name="connsiteX20533" fmla="*/ 2515351 w 12194024"/>
              <a:gd name="connsiteY20533" fmla="*/ 1976868 h 2160250"/>
              <a:gd name="connsiteX20534" fmla="*/ 2841184 w 12194024"/>
              <a:gd name="connsiteY20534" fmla="*/ 1976868 h 2160250"/>
              <a:gd name="connsiteX20535" fmla="*/ 2821022 w 12194024"/>
              <a:gd name="connsiteY20535" fmla="*/ 1959013 h 2160250"/>
              <a:gd name="connsiteX20536" fmla="*/ 2838277 w 12194024"/>
              <a:gd name="connsiteY20536" fmla="*/ 1940372 h 2160250"/>
              <a:gd name="connsiteX20537" fmla="*/ 2858532 w 12194024"/>
              <a:gd name="connsiteY20537" fmla="*/ 1958274 h 2160250"/>
              <a:gd name="connsiteX20538" fmla="*/ 2841184 w 12194024"/>
              <a:gd name="connsiteY20538" fmla="*/ 1976868 h 2160250"/>
              <a:gd name="connsiteX20539" fmla="*/ 3055868 w 12194024"/>
              <a:gd name="connsiteY20539" fmla="*/ 1976868 h 2160250"/>
              <a:gd name="connsiteX20540" fmla="*/ 3038336 w 12194024"/>
              <a:gd name="connsiteY20540" fmla="*/ 1958551 h 2160250"/>
              <a:gd name="connsiteX20541" fmla="*/ 3058222 w 12194024"/>
              <a:gd name="connsiteY20541" fmla="*/ 1940326 h 2160250"/>
              <a:gd name="connsiteX20542" fmla="*/ 3075847 w 12194024"/>
              <a:gd name="connsiteY20542" fmla="*/ 1958736 h 2160250"/>
              <a:gd name="connsiteX20543" fmla="*/ 3055868 w 12194024"/>
              <a:gd name="connsiteY20543" fmla="*/ 1976868 h 2160250"/>
              <a:gd name="connsiteX20544" fmla="*/ 3492528 w 12194024"/>
              <a:gd name="connsiteY20544" fmla="*/ 1976868 h 2160250"/>
              <a:gd name="connsiteX20545" fmla="*/ 3473010 w 12194024"/>
              <a:gd name="connsiteY20545" fmla="*/ 1958367 h 2160250"/>
              <a:gd name="connsiteX20546" fmla="*/ 3490913 w 12194024"/>
              <a:gd name="connsiteY20546" fmla="*/ 1940326 h 2160250"/>
              <a:gd name="connsiteX20547" fmla="*/ 3510521 w 12194024"/>
              <a:gd name="connsiteY20547" fmla="*/ 1958874 h 2160250"/>
              <a:gd name="connsiteX20548" fmla="*/ 3492528 w 12194024"/>
              <a:gd name="connsiteY20548" fmla="*/ 1976868 h 2160250"/>
              <a:gd name="connsiteX20549" fmla="*/ 3599432 w 12194024"/>
              <a:gd name="connsiteY20549" fmla="*/ 1976868 h 2160250"/>
              <a:gd name="connsiteX20550" fmla="*/ 3581668 w 12194024"/>
              <a:gd name="connsiteY20550" fmla="*/ 1958782 h 2160250"/>
              <a:gd name="connsiteX20551" fmla="*/ 3601324 w 12194024"/>
              <a:gd name="connsiteY20551" fmla="*/ 1940280 h 2160250"/>
              <a:gd name="connsiteX20552" fmla="*/ 3619178 w 12194024"/>
              <a:gd name="connsiteY20552" fmla="*/ 1958459 h 2160250"/>
              <a:gd name="connsiteX20553" fmla="*/ 3599432 w 12194024"/>
              <a:gd name="connsiteY20553" fmla="*/ 1976868 h 2160250"/>
              <a:gd name="connsiteX20554" fmla="*/ 3708089 w 12194024"/>
              <a:gd name="connsiteY20554" fmla="*/ 1976868 h 2160250"/>
              <a:gd name="connsiteX20555" fmla="*/ 3690325 w 12194024"/>
              <a:gd name="connsiteY20555" fmla="*/ 1958782 h 2160250"/>
              <a:gd name="connsiteX20556" fmla="*/ 3709981 w 12194024"/>
              <a:gd name="connsiteY20556" fmla="*/ 1940326 h 2160250"/>
              <a:gd name="connsiteX20557" fmla="*/ 3727836 w 12194024"/>
              <a:gd name="connsiteY20557" fmla="*/ 1958505 h 2160250"/>
              <a:gd name="connsiteX20558" fmla="*/ 3708089 w 12194024"/>
              <a:gd name="connsiteY20558" fmla="*/ 1976868 h 2160250"/>
              <a:gd name="connsiteX20559" fmla="*/ 4142533 w 12194024"/>
              <a:gd name="connsiteY20559" fmla="*/ 1976868 h 2160250"/>
              <a:gd name="connsiteX20560" fmla="*/ 4125000 w 12194024"/>
              <a:gd name="connsiteY20560" fmla="*/ 1958551 h 2160250"/>
              <a:gd name="connsiteX20561" fmla="*/ 4144886 w 12194024"/>
              <a:gd name="connsiteY20561" fmla="*/ 1940326 h 2160250"/>
              <a:gd name="connsiteX20562" fmla="*/ 4162511 w 12194024"/>
              <a:gd name="connsiteY20562" fmla="*/ 1958736 h 2160250"/>
              <a:gd name="connsiteX20563" fmla="*/ 4142533 w 12194024"/>
              <a:gd name="connsiteY20563" fmla="*/ 1976868 h 2160250"/>
              <a:gd name="connsiteX20564" fmla="*/ 4468735 w 12194024"/>
              <a:gd name="connsiteY20564" fmla="*/ 1976868 h 2160250"/>
              <a:gd name="connsiteX20565" fmla="*/ 4451064 w 12194024"/>
              <a:gd name="connsiteY20565" fmla="*/ 1958690 h 2160250"/>
              <a:gd name="connsiteX20566" fmla="*/ 4470765 w 12194024"/>
              <a:gd name="connsiteY20566" fmla="*/ 1940326 h 2160250"/>
              <a:gd name="connsiteX20567" fmla="*/ 4488529 w 12194024"/>
              <a:gd name="connsiteY20567" fmla="*/ 1958597 h 2160250"/>
              <a:gd name="connsiteX20568" fmla="*/ 4468735 w 12194024"/>
              <a:gd name="connsiteY20568" fmla="*/ 1976868 h 2160250"/>
              <a:gd name="connsiteX20569" fmla="*/ 4794015 w 12194024"/>
              <a:gd name="connsiteY20569" fmla="*/ 1976868 h 2160250"/>
              <a:gd name="connsiteX20570" fmla="*/ 4777036 w 12194024"/>
              <a:gd name="connsiteY20570" fmla="*/ 1957998 h 2160250"/>
              <a:gd name="connsiteX20571" fmla="*/ 4797475 w 12194024"/>
              <a:gd name="connsiteY20571" fmla="*/ 1940419 h 2160250"/>
              <a:gd name="connsiteX20572" fmla="*/ 4814546 w 12194024"/>
              <a:gd name="connsiteY20572" fmla="*/ 1959335 h 2160250"/>
              <a:gd name="connsiteX20573" fmla="*/ 4794015 w 12194024"/>
              <a:gd name="connsiteY20573" fmla="*/ 1976868 h 2160250"/>
              <a:gd name="connsiteX20574" fmla="*/ 5120724 w 12194024"/>
              <a:gd name="connsiteY20574" fmla="*/ 1976868 h 2160250"/>
              <a:gd name="connsiteX20575" fmla="*/ 5103053 w 12194024"/>
              <a:gd name="connsiteY20575" fmla="*/ 1958690 h 2160250"/>
              <a:gd name="connsiteX20576" fmla="*/ 5122755 w 12194024"/>
              <a:gd name="connsiteY20576" fmla="*/ 1940326 h 2160250"/>
              <a:gd name="connsiteX20577" fmla="*/ 5140518 w 12194024"/>
              <a:gd name="connsiteY20577" fmla="*/ 1958597 h 2160250"/>
              <a:gd name="connsiteX20578" fmla="*/ 5120724 w 12194024"/>
              <a:gd name="connsiteY20578" fmla="*/ 1976868 h 2160250"/>
              <a:gd name="connsiteX20579" fmla="*/ 5228644 w 12194024"/>
              <a:gd name="connsiteY20579" fmla="*/ 1976868 h 2160250"/>
              <a:gd name="connsiteX20580" fmla="*/ 5211664 w 12194024"/>
              <a:gd name="connsiteY20580" fmla="*/ 1957998 h 2160250"/>
              <a:gd name="connsiteX20581" fmla="*/ 5232104 w 12194024"/>
              <a:gd name="connsiteY20581" fmla="*/ 1940419 h 2160250"/>
              <a:gd name="connsiteX20582" fmla="*/ 5249175 w 12194024"/>
              <a:gd name="connsiteY20582" fmla="*/ 1959335 h 2160250"/>
              <a:gd name="connsiteX20583" fmla="*/ 5228644 w 12194024"/>
              <a:gd name="connsiteY20583" fmla="*/ 1976868 h 2160250"/>
              <a:gd name="connsiteX20584" fmla="*/ 5554892 w 12194024"/>
              <a:gd name="connsiteY20584" fmla="*/ 1976868 h 2160250"/>
              <a:gd name="connsiteX20585" fmla="*/ 5537636 w 12194024"/>
              <a:gd name="connsiteY20585" fmla="*/ 1958274 h 2160250"/>
              <a:gd name="connsiteX20586" fmla="*/ 5557798 w 12194024"/>
              <a:gd name="connsiteY20586" fmla="*/ 1940372 h 2160250"/>
              <a:gd name="connsiteX20587" fmla="*/ 5575147 w 12194024"/>
              <a:gd name="connsiteY20587" fmla="*/ 1959013 h 2160250"/>
              <a:gd name="connsiteX20588" fmla="*/ 5554892 w 12194024"/>
              <a:gd name="connsiteY20588" fmla="*/ 1976868 h 2160250"/>
              <a:gd name="connsiteX20589" fmla="*/ 5881694 w 12194024"/>
              <a:gd name="connsiteY20589" fmla="*/ 1976868 h 2160250"/>
              <a:gd name="connsiteX20590" fmla="*/ 5863653 w 12194024"/>
              <a:gd name="connsiteY20590" fmla="*/ 1959059 h 2160250"/>
              <a:gd name="connsiteX20591" fmla="*/ 5882985 w 12194024"/>
              <a:gd name="connsiteY20591" fmla="*/ 1940234 h 2160250"/>
              <a:gd name="connsiteX20592" fmla="*/ 5901164 w 12194024"/>
              <a:gd name="connsiteY20592" fmla="*/ 1958182 h 2160250"/>
              <a:gd name="connsiteX20593" fmla="*/ 5881694 w 12194024"/>
              <a:gd name="connsiteY20593" fmla="*/ 1976868 h 2160250"/>
              <a:gd name="connsiteX20594" fmla="*/ 6098823 w 12194024"/>
              <a:gd name="connsiteY20594" fmla="*/ 1976868 h 2160250"/>
              <a:gd name="connsiteX20595" fmla="*/ 6096813 w 12194024"/>
              <a:gd name="connsiteY20595" fmla="*/ 1975922 h 2160250"/>
              <a:gd name="connsiteX20596" fmla="*/ 6091551 w 12194024"/>
              <a:gd name="connsiteY20596" fmla="*/ 1976730 h 2160250"/>
              <a:gd name="connsiteX20597" fmla="*/ 6080339 w 12194024"/>
              <a:gd name="connsiteY20597" fmla="*/ 1966118 h 2160250"/>
              <a:gd name="connsiteX20598" fmla="*/ 6080339 w 12194024"/>
              <a:gd name="connsiteY20598" fmla="*/ 1957582 h 2160250"/>
              <a:gd name="connsiteX20599" fmla="*/ 6087491 w 12194024"/>
              <a:gd name="connsiteY20599" fmla="*/ 1941572 h 2160250"/>
              <a:gd name="connsiteX20600" fmla="*/ 6096145 w 12194024"/>
              <a:gd name="connsiteY20600" fmla="*/ 1941064 h 2160250"/>
              <a:gd name="connsiteX20601" fmla="*/ 6098959 w 12194024"/>
              <a:gd name="connsiteY20601" fmla="*/ 1940271 h 2160250"/>
              <a:gd name="connsiteX20602" fmla="*/ 6107912 w 12194024"/>
              <a:gd name="connsiteY20602" fmla="*/ 1942264 h 2160250"/>
              <a:gd name="connsiteX20603" fmla="*/ 6113034 w 12194024"/>
              <a:gd name="connsiteY20603" fmla="*/ 1948539 h 2160250"/>
              <a:gd name="connsiteX20604" fmla="*/ 6114049 w 12194024"/>
              <a:gd name="connsiteY20604" fmla="*/ 1956983 h 2160250"/>
              <a:gd name="connsiteX20605" fmla="*/ 6098823 w 12194024"/>
              <a:gd name="connsiteY20605" fmla="*/ 1976868 h 2160250"/>
              <a:gd name="connsiteX20606" fmla="*/ 6312603 w 12194024"/>
              <a:gd name="connsiteY20606" fmla="*/ 1976868 h 2160250"/>
              <a:gd name="connsiteX20607" fmla="*/ 6292994 w 12194024"/>
              <a:gd name="connsiteY20607" fmla="*/ 1958459 h 2160250"/>
              <a:gd name="connsiteX20608" fmla="*/ 6310803 w 12194024"/>
              <a:gd name="connsiteY20608" fmla="*/ 1940326 h 2160250"/>
              <a:gd name="connsiteX20609" fmla="*/ 6330505 w 12194024"/>
              <a:gd name="connsiteY20609" fmla="*/ 1958828 h 2160250"/>
              <a:gd name="connsiteX20610" fmla="*/ 6312603 w 12194024"/>
              <a:gd name="connsiteY20610" fmla="*/ 1976868 h 2160250"/>
              <a:gd name="connsiteX20611" fmla="*/ 6421906 w 12194024"/>
              <a:gd name="connsiteY20611" fmla="*/ 1976868 h 2160250"/>
              <a:gd name="connsiteX20612" fmla="*/ 6401697 w 12194024"/>
              <a:gd name="connsiteY20612" fmla="*/ 1959059 h 2160250"/>
              <a:gd name="connsiteX20613" fmla="*/ 6418907 w 12194024"/>
              <a:gd name="connsiteY20613" fmla="*/ 1940372 h 2160250"/>
              <a:gd name="connsiteX20614" fmla="*/ 6439208 w 12194024"/>
              <a:gd name="connsiteY20614" fmla="*/ 1958274 h 2160250"/>
              <a:gd name="connsiteX20615" fmla="*/ 6421906 w 12194024"/>
              <a:gd name="connsiteY20615" fmla="*/ 1976868 h 2160250"/>
              <a:gd name="connsiteX20616" fmla="*/ 6747278 w 12194024"/>
              <a:gd name="connsiteY20616" fmla="*/ 1976868 h 2160250"/>
              <a:gd name="connsiteX20617" fmla="*/ 6727669 w 12194024"/>
              <a:gd name="connsiteY20617" fmla="*/ 1958459 h 2160250"/>
              <a:gd name="connsiteX20618" fmla="*/ 6745479 w 12194024"/>
              <a:gd name="connsiteY20618" fmla="*/ 1940326 h 2160250"/>
              <a:gd name="connsiteX20619" fmla="*/ 6765179 w 12194024"/>
              <a:gd name="connsiteY20619" fmla="*/ 1958828 h 2160250"/>
              <a:gd name="connsiteX20620" fmla="*/ 6747278 w 12194024"/>
              <a:gd name="connsiteY20620" fmla="*/ 1976868 h 2160250"/>
              <a:gd name="connsiteX20621" fmla="*/ 6856489 w 12194024"/>
              <a:gd name="connsiteY20621" fmla="*/ 1976868 h 2160250"/>
              <a:gd name="connsiteX20622" fmla="*/ 6836326 w 12194024"/>
              <a:gd name="connsiteY20622" fmla="*/ 1959013 h 2160250"/>
              <a:gd name="connsiteX20623" fmla="*/ 6853582 w 12194024"/>
              <a:gd name="connsiteY20623" fmla="*/ 1940372 h 2160250"/>
              <a:gd name="connsiteX20624" fmla="*/ 6873837 w 12194024"/>
              <a:gd name="connsiteY20624" fmla="*/ 1958274 h 2160250"/>
              <a:gd name="connsiteX20625" fmla="*/ 6856489 w 12194024"/>
              <a:gd name="connsiteY20625" fmla="*/ 1976868 h 2160250"/>
              <a:gd name="connsiteX20626" fmla="*/ 6963024 w 12194024"/>
              <a:gd name="connsiteY20626" fmla="*/ 1976868 h 2160250"/>
              <a:gd name="connsiteX20627" fmla="*/ 6944983 w 12194024"/>
              <a:gd name="connsiteY20627" fmla="*/ 1959059 h 2160250"/>
              <a:gd name="connsiteX20628" fmla="*/ 6964315 w 12194024"/>
              <a:gd name="connsiteY20628" fmla="*/ 1940234 h 2160250"/>
              <a:gd name="connsiteX20629" fmla="*/ 6982494 w 12194024"/>
              <a:gd name="connsiteY20629" fmla="*/ 1958182 h 2160250"/>
              <a:gd name="connsiteX20630" fmla="*/ 6963024 w 12194024"/>
              <a:gd name="connsiteY20630" fmla="*/ 1976868 h 2160250"/>
              <a:gd name="connsiteX20631" fmla="*/ 7181953 w 12194024"/>
              <a:gd name="connsiteY20631" fmla="*/ 1976868 h 2160250"/>
              <a:gd name="connsiteX20632" fmla="*/ 7162344 w 12194024"/>
              <a:gd name="connsiteY20632" fmla="*/ 1958459 h 2160250"/>
              <a:gd name="connsiteX20633" fmla="*/ 7180154 w 12194024"/>
              <a:gd name="connsiteY20633" fmla="*/ 1940326 h 2160250"/>
              <a:gd name="connsiteX20634" fmla="*/ 7199855 w 12194024"/>
              <a:gd name="connsiteY20634" fmla="*/ 1958828 h 2160250"/>
              <a:gd name="connsiteX20635" fmla="*/ 7181953 w 12194024"/>
              <a:gd name="connsiteY20635" fmla="*/ 1976868 h 2160250"/>
              <a:gd name="connsiteX20636" fmla="*/ 7290518 w 12194024"/>
              <a:gd name="connsiteY20636" fmla="*/ 1976868 h 2160250"/>
              <a:gd name="connsiteX20637" fmla="*/ 7271001 w 12194024"/>
              <a:gd name="connsiteY20637" fmla="*/ 1958367 h 2160250"/>
              <a:gd name="connsiteX20638" fmla="*/ 7288903 w 12194024"/>
              <a:gd name="connsiteY20638" fmla="*/ 1940326 h 2160250"/>
              <a:gd name="connsiteX20639" fmla="*/ 7308512 w 12194024"/>
              <a:gd name="connsiteY20639" fmla="*/ 1958874 h 2160250"/>
              <a:gd name="connsiteX20640" fmla="*/ 7290518 w 12194024"/>
              <a:gd name="connsiteY20640" fmla="*/ 1976868 h 2160250"/>
              <a:gd name="connsiteX20641" fmla="*/ 7617227 w 12194024"/>
              <a:gd name="connsiteY20641" fmla="*/ 1976868 h 2160250"/>
              <a:gd name="connsiteX20642" fmla="*/ 7597019 w 12194024"/>
              <a:gd name="connsiteY20642" fmla="*/ 1959059 h 2160250"/>
              <a:gd name="connsiteX20643" fmla="*/ 7614229 w 12194024"/>
              <a:gd name="connsiteY20643" fmla="*/ 1940372 h 2160250"/>
              <a:gd name="connsiteX20644" fmla="*/ 7634529 w 12194024"/>
              <a:gd name="connsiteY20644" fmla="*/ 1958274 h 2160250"/>
              <a:gd name="connsiteX20645" fmla="*/ 7617227 w 12194024"/>
              <a:gd name="connsiteY20645" fmla="*/ 1976868 h 2160250"/>
              <a:gd name="connsiteX20646" fmla="*/ 7834542 w 12194024"/>
              <a:gd name="connsiteY20646" fmla="*/ 1976868 h 2160250"/>
              <a:gd name="connsiteX20647" fmla="*/ 7814333 w 12194024"/>
              <a:gd name="connsiteY20647" fmla="*/ 1959059 h 2160250"/>
              <a:gd name="connsiteX20648" fmla="*/ 7831542 w 12194024"/>
              <a:gd name="connsiteY20648" fmla="*/ 1940372 h 2160250"/>
              <a:gd name="connsiteX20649" fmla="*/ 7851844 w 12194024"/>
              <a:gd name="connsiteY20649" fmla="*/ 1958274 h 2160250"/>
              <a:gd name="connsiteX20650" fmla="*/ 7834542 w 12194024"/>
              <a:gd name="connsiteY20650" fmla="*/ 1976868 h 2160250"/>
              <a:gd name="connsiteX20651" fmla="*/ 8266771 w 12194024"/>
              <a:gd name="connsiteY20651" fmla="*/ 1976868 h 2160250"/>
              <a:gd name="connsiteX20652" fmla="*/ 8249008 w 12194024"/>
              <a:gd name="connsiteY20652" fmla="*/ 1958782 h 2160250"/>
              <a:gd name="connsiteX20653" fmla="*/ 8268663 w 12194024"/>
              <a:gd name="connsiteY20653" fmla="*/ 1940280 h 2160250"/>
              <a:gd name="connsiteX20654" fmla="*/ 8286518 w 12194024"/>
              <a:gd name="connsiteY20654" fmla="*/ 1958459 h 2160250"/>
              <a:gd name="connsiteX20655" fmla="*/ 8266771 w 12194024"/>
              <a:gd name="connsiteY20655" fmla="*/ 1976868 h 2160250"/>
              <a:gd name="connsiteX20656" fmla="*/ 8375428 w 12194024"/>
              <a:gd name="connsiteY20656" fmla="*/ 1976868 h 2160250"/>
              <a:gd name="connsiteX20657" fmla="*/ 8357664 w 12194024"/>
              <a:gd name="connsiteY20657" fmla="*/ 1958782 h 2160250"/>
              <a:gd name="connsiteX20658" fmla="*/ 8377320 w 12194024"/>
              <a:gd name="connsiteY20658" fmla="*/ 1940280 h 2160250"/>
              <a:gd name="connsiteX20659" fmla="*/ 8395176 w 12194024"/>
              <a:gd name="connsiteY20659" fmla="*/ 1958459 h 2160250"/>
              <a:gd name="connsiteX20660" fmla="*/ 8375428 w 12194024"/>
              <a:gd name="connsiteY20660" fmla="*/ 1976868 h 2160250"/>
              <a:gd name="connsiteX20661" fmla="*/ 8483255 w 12194024"/>
              <a:gd name="connsiteY20661" fmla="*/ 1976868 h 2160250"/>
              <a:gd name="connsiteX20662" fmla="*/ 8466323 w 12194024"/>
              <a:gd name="connsiteY20662" fmla="*/ 1957951 h 2160250"/>
              <a:gd name="connsiteX20663" fmla="*/ 8486807 w 12194024"/>
              <a:gd name="connsiteY20663" fmla="*/ 1940419 h 2160250"/>
              <a:gd name="connsiteX20664" fmla="*/ 8503833 w 12194024"/>
              <a:gd name="connsiteY20664" fmla="*/ 1959382 h 2160250"/>
              <a:gd name="connsiteX20665" fmla="*/ 8483255 w 12194024"/>
              <a:gd name="connsiteY20665" fmla="*/ 1976868 h 2160250"/>
              <a:gd name="connsiteX20666" fmla="*/ 8595326 w 12194024"/>
              <a:gd name="connsiteY20666" fmla="*/ 1976868 h 2160250"/>
              <a:gd name="connsiteX20667" fmla="*/ 8574979 w 12194024"/>
              <a:gd name="connsiteY20667" fmla="*/ 1959243 h 2160250"/>
              <a:gd name="connsiteX20668" fmla="*/ 8592051 w 12194024"/>
              <a:gd name="connsiteY20668" fmla="*/ 1940419 h 2160250"/>
              <a:gd name="connsiteX20669" fmla="*/ 8612491 w 12194024"/>
              <a:gd name="connsiteY20669" fmla="*/ 1958090 h 2160250"/>
              <a:gd name="connsiteX20670" fmla="*/ 8595326 w 12194024"/>
              <a:gd name="connsiteY20670" fmla="*/ 1976868 h 2160250"/>
              <a:gd name="connsiteX20671" fmla="*/ 8921160 w 12194024"/>
              <a:gd name="connsiteY20671" fmla="*/ 1976868 h 2160250"/>
              <a:gd name="connsiteX20672" fmla="*/ 8900996 w 12194024"/>
              <a:gd name="connsiteY20672" fmla="*/ 1959013 h 2160250"/>
              <a:gd name="connsiteX20673" fmla="*/ 8918252 w 12194024"/>
              <a:gd name="connsiteY20673" fmla="*/ 1940372 h 2160250"/>
              <a:gd name="connsiteX20674" fmla="*/ 8938507 w 12194024"/>
              <a:gd name="connsiteY20674" fmla="*/ 1958274 h 2160250"/>
              <a:gd name="connsiteX20675" fmla="*/ 8921160 w 12194024"/>
              <a:gd name="connsiteY20675" fmla="*/ 1976868 h 2160250"/>
              <a:gd name="connsiteX20676" fmla="*/ 9135844 w 12194024"/>
              <a:gd name="connsiteY20676" fmla="*/ 1976868 h 2160250"/>
              <a:gd name="connsiteX20677" fmla="*/ 9118311 w 12194024"/>
              <a:gd name="connsiteY20677" fmla="*/ 1958551 h 2160250"/>
              <a:gd name="connsiteX20678" fmla="*/ 9138198 w 12194024"/>
              <a:gd name="connsiteY20678" fmla="*/ 1940326 h 2160250"/>
              <a:gd name="connsiteX20679" fmla="*/ 9155822 w 12194024"/>
              <a:gd name="connsiteY20679" fmla="*/ 1958736 h 2160250"/>
              <a:gd name="connsiteX20680" fmla="*/ 9135844 w 12194024"/>
              <a:gd name="connsiteY20680" fmla="*/ 1976868 h 2160250"/>
              <a:gd name="connsiteX20681" fmla="*/ 9572502 w 12194024"/>
              <a:gd name="connsiteY20681" fmla="*/ 1976868 h 2160250"/>
              <a:gd name="connsiteX20682" fmla="*/ 9552986 w 12194024"/>
              <a:gd name="connsiteY20682" fmla="*/ 1958367 h 2160250"/>
              <a:gd name="connsiteX20683" fmla="*/ 9570888 w 12194024"/>
              <a:gd name="connsiteY20683" fmla="*/ 1940326 h 2160250"/>
              <a:gd name="connsiteX20684" fmla="*/ 9590497 w 12194024"/>
              <a:gd name="connsiteY20684" fmla="*/ 1958874 h 2160250"/>
              <a:gd name="connsiteX20685" fmla="*/ 9572502 w 12194024"/>
              <a:gd name="connsiteY20685" fmla="*/ 1976868 h 2160250"/>
              <a:gd name="connsiteX20686" fmla="*/ 9679407 w 12194024"/>
              <a:gd name="connsiteY20686" fmla="*/ 1976868 h 2160250"/>
              <a:gd name="connsiteX20687" fmla="*/ 9661643 w 12194024"/>
              <a:gd name="connsiteY20687" fmla="*/ 1958782 h 2160250"/>
              <a:gd name="connsiteX20688" fmla="*/ 9681298 w 12194024"/>
              <a:gd name="connsiteY20688" fmla="*/ 1940280 h 2160250"/>
              <a:gd name="connsiteX20689" fmla="*/ 9699154 w 12194024"/>
              <a:gd name="connsiteY20689" fmla="*/ 1958459 h 2160250"/>
              <a:gd name="connsiteX20690" fmla="*/ 9679407 w 12194024"/>
              <a:gd name="connsiteY20690" fmla="*/ 1976868 h 2160250"/>
              <a:gd name="connsiteX20691" fmla="*/ 9788064 w 12194024"/>
              <a:gd name="connsiteY20691" fmla="*/ 1976868 h 2160250"/>
              <a:gd name="connsiteX20692" fmla="*/ 9770301 w 12194024"/>
              <a:gd name="connsiteY20692" fmla="*/ 1958782 h 2160250"/>
              <a:gd name="connsiteX20693" fmla="*/ 9789956 w 12194024"/>
              <a:gd name="connsiteY20693" fmla="*/ 1940326 h 2160250"/>
              <a:gd name="connsiteX20694" fmla="*/ 9807811 w 12194024"/>
              <a:gd name="connsiteY20694" fmla="*/ 1958505 h 2160250"/>
              <a:gd name="connsiteX20695" fmla="*/ 9788064 w 12194024"/>
              <a:gd name="connsiteY20695" fmla="*/ 1976868 h 2160250"/>
              <a:gd name="connsiteX20696" fmla="*/ 10222507 w 12194024"/>
              <a:gd name="connsiteY20696" fmla="*/ 1976868 h 2160250"/>
              <a:gd name="connsiteX20697" fmla="*/ 10204975 w 12194024"/>
              <a:gd name="connsiteY20697" fmla="*/ 1958551 h 2160250"/>
              <a:gd name="connsiteX20698" fmla="*/ 10224861 w 12194024"/>
              <a:gd name="connsiteY20698" fmla="*/ 1940326 h 2160250"/>
              <a:gd name="connsiteX20699" fmla="*/ 10242486 w 12194024"/>
              <a:gd name="connsiteY20699" fmla="*/ 1958736 h 2160250"/>
              <a:gd name="connsiteX20700" fmla="*/ 10222507 w 12194024"/>
              <a:gd name="connsiteY20700" fmla="*/ 1976868 h 2160250"/>
              <a:gd name="connsiteX20701" fmla="*/ 10548710 w 12194024"/>
              <a:gd name="connsiteY20701" fmla="*/ 1976868 h 2160250"/>
              <a:gd name="connsiteX20702" fmla="*/ 10531039 w 12194024"/>
              <a:gd name="connsiteY20702" fmla="*/ 1958690 h 2160250"/>
              <a:gd name="connsiteX20703" fmla="*/ 10550740 w 12194024"/>
              <a:gd name="connsiteY20703" fmla="*/ 1940326 h 2160250"/>
              <a:gd name="connsiteX20704" fmla="*/ 10568504 w 12194024"/>
              <a:gd name="connsiteY20704" fmla="*/ 1958597 h 2160250"/>
              <a:gd name="connsiteX20705" fmla="*/ 10548710 w 12194024"/>
              <a:gd name="connsiteY20705" fmla="*/ 1976868 h 2160250"/>
              <a:gd name="connsiteX20706" fmla="*/ 10873989 w 12194024"/>
              <a:gd name="connsiteY20706" fmla="*/ 1976868 h 2160250"/>
              <a:gd name="connsiteX20707" fmla="*/ 10857010 w 12194024"/>
              <a:gd name="connsiteY20707" fmla="*/ 1957998 h 2160250"/>
              <a:gd name="connsiteX20708" fmla="*/ 10877450 w 12194024"/>
              <a:gd name="connsiteY20708" fmla="*/ 1940419 h 2160250"/>
              <a:gd name="connsiteX20709" fmla="*/ 10894521 w 12194024"/>
              <a:gd name="connsiteY20709" fmla="*/ 1959335 h 2160250"/>
              <a:gd name="connsiteX20710" fmla="*/ 10873989 w 12194024"/>
              <a:gd name="connsiteY20710" fmla="*/ 1976868 h 2160250"/>
              <a:gd name="connsiteX20711" fmla="*/ 11200699 w 12194024"/>
              <a:gd name="connsiteY20711" fmla="*/ 1976868 h 2160250"/>
              <a:gd name="connsiteX20712" fmla="*/ 11183028 w 12194024"/>
              <a:gd name="connsiteY20712" fmla="*/ 1958690 h 2160250"/>
              <a:gd name="connsiteX20713" fmla="*/ 11202729 w 12194024"/>
              <a:gd name="connsiteY20713" fmla="*/ 1940326 h 2160250"/>
              <a:gd name="connsiteX20714" fmla="*/ 11220493 w 12194024"/>
              <a:gd name="connsiteY20714" fmla="*/ 1958597 h 2160250"/>
              <a:gd name="connsiteX20715" fmla="*/ 11200699 w 12194024"/>
              <a:gd name="connsiteY20715" fmla="*/ 1976868 h 2160250"/>
              <a:gd name="connsiteX20716" fmla="*/ 11308618 w 12194024"/>
              <a:gd name="connsiteY20716" fmla="*/ 1976868 h 2160250"/>
              <a:gd name="connsiteX20717" fmla="*/ 11291640 w 12194024"/>
              <a:gd name="connsiteY20717" fmla="*/ 1957998 h 2160250"/>
              <a:gd name="connsiteX20718" fmla="*/ 11312079 w 12194024"/>
              <a:gd name="connsiteY20718" fmla="*/ 1940419 h 2160250"/>
              <a:gd name="connsiteX20719" fmla="*/ 11329150 w 12194024"/>
              <a:gd name="connsiteY20719" fmla="*/ 1959335 h 2160250"/>
              <a:gd name="connsiteX20720" fmla="*/ 11308618 w 12194024"/>
              <a:gd name="connsiteY20720" fmla="*/ 1976868 h 2160250"/>
              <a:gd name="connsiteX20721" fmla="*/ 11634867 w 12194024"/>
              <a:gd name="connsiteY20721" fmla="*/ 1976868 h 2160250"/>
              <a:gd name="connsiteX20722" fmla="*/ 11617611 w 12194024"/>
              <a:gd name="connsiteY20722" fmla="*/ 1958274 h 2160250"/>
              <a:gd name="connsiteX20723" fmla="*/ 11637773 w 12194024"/>
              <a:gd name="connsiteY20723" fmla="*/ 1940372 h 2160250"/>
              <a:gd name="connsiteX20724" fmla="*/ 11655122 w 12194024"/>
              <a:gd name="connsiteY20724" fmla="*/ 1959013 h 2160250"/>
              <a:gd name="connsiteX20725" fmla="*/ 11634867 w 12194024"/>
              <a:gd name="connsiteY20725" fmla="*/ 1976868 h 2160250"/>
              <a:gd name="connsiteX20726" fmla="*/ 11961669 w 12194024"/>
              <a:gd name="connsiteY20726" fmla="*/ 1976868 h 2160250"/>
              <a:gd name="connsiteX20727" fmla="*/ 11943628 w 12194024"/>
              <a:gd name="connsiteY20727" fmla="*/ 1959059 h 2160250"/>
              <a:gd name="connsiteX20728" fmla="*/ 11962959 w 12194024"/>
              <a:gd name="connsiteY20728" fmla="*/ 1940234 h 2160250"/>
              <a:gd name="connsiteX20729" fmla="*/ 11981139 w 12194024"/>
              <a:gd name="connsiteY20729" fmla="*/ 1958182 h 2160250"/>
              <a:gd name="connsiteX20730" fmla="*/ 11961669 w 12194024"/>
              <a:gd name="connsiteY20730" fmla="*/ 1976868 h 2160250"/>
              <a:gd name="connsiteX20731" fmla="*/ 12178798 w 12194024"/>
              <a:gd name="connsiteY20731" fmla="*/ 1976868 h 2160250"/>
              <a:gd name="connsiteX20732" fmla="*/ 12160943 w 12194024"/>
              <a:gd name="connsiteY20732" fmla="*/ 1957121 h 2160250"/>
              <a:gd name="connsiteX20733" fmla="*/ 12187888 w 12194024"/>
              <a:gd name="connsiteY20733" fmla="*/ 1942264 h 2160250"/>
              <a:gd name="connsiteX20734" fmla="*/ 12193009 w 12194024"/>
              <a:gd name="connsiteY20734" fmla="*/ 1948539 h 2160250"/>
              <a:gd name="connsiteX20735" fmla="*/ 12194024 w 12194024"/>
              <a:gd name="connsiteY20735" fmla="*/ 1956983 h 2160250"/>
              <a:gd name="connsiteX20736" fmla="*/ 12178798 w 12194024"/>
              <a:gd name="connsiteY20736" fmla="*/ 1976868 h 2160250"/>
              <a:gd name="connsiteX20737" fmla="*/ 448697 w 12194024"/>
              <a:gd name="connsiteY20737" fmla="*/ 1976914 h 2160250"/>
              <a:gd name="connsiteX20738" fmla="*/ 430333 w 12194024"/>
              <a:gd name="connsiteY20738" fmla="*/ 1959382 h 2160250"/>
              <a:gd name="connsiteX20739" fmla="*/ 449389 w 12194024"/>
              <a:gd name="connsiteY20739" fmla="*/ 1940234 h 2160250"/>
              <a:gd name="connsiteX20740" fmla="*/ 467844 w 12194024"/>
              <a:gd name="connsiteY20740" fmla="*/ 1957905 h 2160250"/>
              <a:gd name="connsiteX20741" fmla="*/ 448697 w 12194024"/>
              <a:gd name="connsiteY20741" fmla="*/ 1976914 h 2160250"/>
              <a:gd name="connsiteX20742" fmla="*/ 1427026 w 12194024"/>
              <a:gd name="connsiteY20742" fmla="*/ 1976914 h 2160250"/>
              <a:gd name="connsiteX20743" fmla="*/ 1408340 w 12194024"/>
              <a:gd name="connsiteY20743" fmla="*/ 1959659 h 2160250"/>
              <a:gd name="connsiteX20744" fmla="*/ 1427072 w 12194024"/>
              <a:gd name="connsiteY20744" fmla="*/ 1940234 h 2160250"/>
              <a:gd name="connsiteX20745" fmla="*/ 1445851 w 12194024"/>
              <a:gd name="connsiteY20745" fmla="*/ 1957582 h 2160250"/>
              <a:gd name="connsiteX20746" fmla="*/ 1427026 w 12194024"/>
              <a:gd name="connsiteY20746" fmla="*/ 1976914 h 2160250"/>
              <a:gd name="connsiteX20747" fmla="*/ 1643926 w 12194024"/>
              <a:gd name="connsiteY20747" fmla="*/ 1976914 h 2160250"/>
              <a:gd name="connsiteX20748" fmla="*/ 1625700 w 12194024"/>
              <a:gd name="connsiteY20748" fmla="*/ 1959243 h 2160250"/>
              <a:gd name="connsiteX20749" fmla="*/ 1644895 w 12194024"/>
              <a:gd name="connsiteY20749" fmla="*/ 1940280 h 2160250"/>
              <a:gd name="connsiteX20750" fmla="*/ 1663211 w 12194024"/>
              <a:gd name="connsiteY20750" fmla="*/ 1958044 h 2160250"/>
              <a:gd name="connsiteX20751" fmla="*/ 1643926 w 12194024"/>
              <a:gd name="connsiteY20751" fmla="*/ 1976914 h 2160250"/>
              <a:gd name="connsiteX20752" fmla="*/ 1862947 w 12194024"/>
              <a:gd name="connsiteY20752" fmla="*/ 1976914 h 2160250"/>
              <a:gd name="connsiteX20753" fmla="*/ 1843061 w 12194024"/>
              <a:gd name="connsiteY20753" fmla="*/ 1958782 h 2160250"/>
              <a:gd name="connsiteX20754" fmla="*/ 1860548 w 12194024"/>
              <a:gd name="connsiteY20754" fmla="*/ 1940372 h 2160250"/>
              <a:gd name="connsiteX20755" fmla="*/ 1880572 w 12194024"/>
              <a:gd name="connsiteY20755" fmla="*/ 1958551 h 2160250"/>
              <a:gd name="connsiteX20756" fmla="*/ 1862947 w 12194024"/>
              <a:gd name="connsiteY20756" fmla="*/ 1976914 h 2160250"/>
              <a:gd name="connsiteX20757" fmla="*/ 2079015 w 12194024"/>
              <a:gd name="connsiteY20757" fmla="*/ 1976914 h 2160250"/>
              <a:gd name="connsiteX20758" fmla="*/ 2060330 w 12194024"/>
              <a:gd name="connsiteY20758" fmla="*/ 1959659 h 2160250"/>
              <a:gd name="connsiteX20759" fmla="*/ 2079061 w 12194024"/>
              <a:gd name="connsiteY20759" fmla="*/ 1940234 h 2160250"/>
              <a:gd name="connsiteX20760" fmla="*/ 2097840 w 12194024"/>
              <a:gd name="connsiteY20760" fmla="*/ 1957582 h 2160250"/>
              <a:gd name="connsiteX20761" fmla="*/ 2079015 w 12194024"/>
              <a:gd name="connsiteY20761" fmla="*/ 1976914 h 2160250"/>
              <a:gd name="connsiteX20762" fmla="*/ 2621702 w 12194024"/>
              <a:gd name="connsiteY20762" fmla="*/ 1976914 h 2160250"/>
              <a:gd name="connsiteX20763" fmla="*/ 2603661 w 12194024"/>
              <a:gd name="connsiteY20763" fmla="*/ 1959105 h 2160250"/>
              <a:gd name="connsiteX20764" fmla="*/ 2622994 w 12194024"/>
              <a:gd name="connsiteY20764" fmla="*/ 1940280 h 2160250"/>
              <a:gd name="connsiteX20765" fmla="*/ 2641172 w 12194024"/>
              <a:gd name="connsiteY20765" fmla="*/ 1958228 h 2160250"/>
              <a:gd name="connsiteX20766" fmla="*/ 2621702 w 12194024"/>
              <a:gd name="connsiteY20766" fmla="*/ 1976914 h 2160250"/>
              <a:gd name="connsiteX20767" fmla="*/ 2730590 w 12194024"/>
              <a:gd name="connsiteY20767" fmla="*/ 1976914 h 2160250"/>
              <a:gd name="connsiteX20768" fmla="*/ 2712364 w 12194024"/>
              <a:gd name="connsiteY20768" fmla="*/ 1959243 h 2160250"/>
              <a:gd name="connsiteX20769" fmla="*/ 2731558 w 12194024"/>
              <a:gd name="connsiteY20769" fmla="*/ 1940280 h 2160250"/>
              <a:gd name="connsiteX20770" fmla="*/ 2749875 w 12194024"/>
              <a:gd name="connsiteY20770" fmla="*/ 1958044 h 2160250"/>
              <a:gd name="connsiteX20771" fmla="*/ 2730590 w 12194024"/>
              <a:gd name="connsiteY20771" fmla="*/ 1976914 h 2160250"/>
              <a:gd name="connsiteX20772" fmla="*/ 3816931 w 12194024"/>
              <a:gd name="connsiteY20772" fmla="*/ 1976914 h 2160250"/>
              <a:gd name="connsiteX20773" fmla="*/ 3798982 w 12194024"/>
              <a:gd name="connsiteY20773" fmla="*/ 1958966 h 2160250"/>
              <a:gd name="connsiteX20774" fmla="*/ 3818453 w 12194024"/>
              <a:gd name="connsiteY20774" fmla="*/ 1940280 h 2160250"/>
              <a:gd name="connsiteX20775" fmla="*/ 3836493 w 12194024"/>
              <a:gd name="connsiteY20775" fmla="*/ 1958321 h 2160250"/>
              <a:gd name="connsiteX20776" fmla="*/ 3816931 w 12194024"/>
              <a:gd name="connsiteY20776" fmla="*/ 1976914 h 2160250"/>
              <a:gd name="connsiteX20777" fmla="*/ 4034568 w 12194024"/>
              <a:gd name="connsiteY20777" fmla="*/ 1976914 h 2160250"/>
              <a:gd name="connsiteX20778" fmla="*/ 4016343 w 12194024"/>
              <a:gd name="connsiteY20778" fmla="*/ 1959243 h 2160250"/>
              <a:gd name="connsiteX20779" fmla="*/ 4035537 w 12194024"/>
              <a:gd name="connsiteY20779" fmla="*/ 1940280 h 2160250"/>
              <a:gd name="connsiteX20780" fmla="*/ 4053854 w 12194024"/>
              <a:gd name="connsiteY20780" fmla="*/ 1958044 h 2160250"/>
              <a:gd name="connsiteX20781" fmla="*/ 4034568 w 12194024"/>
              <a:gd name="connsiteY20781" fmla="*/ 1976914 h 2160250"/>
              <a:gd name="connsiteX20782" fmla="*/ 4253128 w 12194024"/>
              <a:gd name="connsiteY20782" fmla="*/ 1976914 h 2160250"/>
              <a:gd name="connsiteX20783" fmla="*/ 4233657 w 12194024"/>
              <a:gd name="connsiteY20783" fmla="*/ 1958367 h 2160250"/>
              <a:gd name="connsiteX20784" fmla="*/ 4251559 w 12194024"/>
              <a:gd name="connsiteY20784" fmla="*/ 1940326 h 2160250"/>
              <a:gd name="connsiteX20785" fmla="*/ 4271122 w 12194024"/>
              <a:gd name="connsiteY20785" fmla="*/ 1958920 h 2160250"/>
              <a:gd name="connsiteX20786" fmla="*/ 4253128 w 12194024"/>
              <a:gd name="connsiteY20786" fmla="*/ 1976914 h 2160250"/>
              <a:gd name="connsiteX20787" fmla="*/ 4361831 w 12194024"/>
              <a:gd name="connsiteY20787" fmla="*/ 1976914 h 2160250"/>
              <a:gd name="connsiteX20788" fmla="*/ 4342360 w 12194024"/>
              <a:gd name="connsiteY20788" fmla="*/ 1958367 h 2160250"/>
              <a:gd name="connsiteX20789" fmla="*/ 4360262 w 12194024"/>
              <a:gd name="connsiteY20789" fmla="*/ 1940326 h 2160250"/>
              <a:gd name="connsiteX20790" fmla="*/ 4379826 w 12194024"/>
              <a:gd name="connsiteY20790" fmla="*/ 1958920 h 2160250"/>
              <a:gd name="connsiteX20791" fmla="*/ 4361831 w 12194024"/>
              <a:gd name="connsiteY20791" fmla="*/ 1976914 h 2160250"/>
              <a:gd name="connsiteX20792" fmla="*/ 4687018 w 12194024"/>
              <a:gd name="connsiteY20792" fmla="*/ 1976914 h 2160250"/>
              <a:gd name="connsiteX20793" fmla="*/ 4668332 w 12194024"/>
              <a:gd name="connsiteY20793" fmla="*/ 1959659 h 2160250"/>
              <a:gd name="connsiteX20794" fmla="*/ 4687064 w 12194024"/>
              <a:gd name="connsiteY20794" fmla="*/ 1940234 h 2160250"/>
              <a:gd name="connsiteX20795" fmla="*/ 4705843 w 12194024"/>
              <a:gd name="connsiteY20795" fmla="*/ 1957582 h 2160250"/>
              <a:gd name="connsiteX20796" fmla="*/ 4687018 w 12194024"/>
              <a:gd name="connsiteY20796" fmla="*/ 1976914 h 2160250"/>
              <a:gd name="connsiteX20797" fmla="*/ 5992243 w 12194024"/>
              <a:gd name="connsiteY20797" fmla="*/ 1976914 h 2160250"/>
              <a:gd name="connsiteX20798" fmla="*/ 5972357 w 12194024"/>
              <a:gd name="connsiteY20798" fmla="*/ 1958782 h 2160250"/>
              <a:gd name="connsiteX20799" fmla="*/ 5989844 w 12194024"/>
              <a:gd name="connsiteY20799" fmla="*/ 1940372 h 2160250"/>
              <a:gd name="connsiteX20800" fmla="*/ 6009868 w 12194024"/>
              <a:gd name="connsiteY20800" fmla="*/ 1958551 h 2160250"/>
              <a:gd name="connsiteX20801" fmla="*/ 5992243 w 12194024"/>
              <a:gd name="connsiteY20801" fmla="*/ 1976914 h 2160250"/>
              <a:gd name="connsiteX20802" fmla="*/ 6528671 w 12194024"/>
              <a:gd name="connsiteY20802" fmla="*/ 1976914 h 2160250"/>
              <a:gd name="connsiteX20803" fmla="*/ 6510309 w 12194024"/>
              <a:gd name="connsiteY20803" fmla="*/ 1959382 h 2160250"/>
              <a:gd name="connsiteX20804" fmla="*/ 6529364 w 12194024"/>
              <a:gd name="connsiteY20804" fmla="*/ 1940234 h 2160250"/>
              <a:gd name="connsiteX20805" fmla="*/ 6547819 w 12194024"/>
              <a:gd name="connsiteY20805" fmla="*/ 1957905 h 2160250"/>
              <a:gd name="connsiteX20806" fmla="*/ 6528671 w 12194024"/>
              <a:gd name="connsiteY20806" fmla="*/ 1976914 h 2160250"/>
              <a:gd name="connsiteX20807" fmla="*/ 7507002 w 12194024"/>
              <a:gd name="connsiteY20807" fmla="*/ 1976914 h 2160250"/>
              <a:gd name="connsiteX20808" fmla="*/ 7488316 w 12194024"/>
              <a:gd name="connsiteY20808" fmla="*/ 1959659 h 2160250"/>
              <a:gd name="connsiteX20809" fmla="*/ 7507047 w 12194024"/>
              <a:gd name="connsiteY20809" fmla="*/ 1940234 h 2160250"/>
              <a:gd name="connsiteX20810" fmla="*/ 7525826 w 12194024"/>
              <a:gd name="connsiteY20810" fmla="*/ 1957582 h 2160250"/>
              <a:gd name="connsiteX20811" fmla="*/ 7507002 w 12194024"/>
              <a:gd name="connsiteY20811" fmla="*/ 1976914 h 2160250"/>
              <a:gd name="connsiteX20812" fmla="*/ 7723901 w 12194024"/>
              <a:gd name="connsiteY20812" fmla="*/ 1976914 h 2160250"/>
              <a:gd name="connsiteX20813" fmla="*/ 7705676 w 12194024"/>
              <a:gd name="connsiteY20813" fmla="*/ 1959243 h 2160250"/>
              <a:gd name="connsiteX20814" fmla="*/ 7724869 w 12194024"/>
              <a:gd name="connsiteY20814" fmla="*/ 1940280 h 2160250"/>
              <a:gd name="connsiteX20815" fmla="*/ 7743187 w 12194024"/>
              <a:gd name="connsiteY20815" fmla="*/ 1958044 h 2160250"/>
              <a:gd name="connsiteX20816" fmla="*/ 7723901 w 12194024"/>
              <a:gd name="connsiteY20816" fmla="*/ 1976914 h 2160250"/>
              <a:gd name="connsiteX20817" fmla="*/ 7942922 w 12194024"/>
              <a:gd name="connsiteY20817" fmla="*/ 1976914 h 2160250"/>
              <a:gd name="connsiteX20818" fmla="*/ 7923036 w 12194024"/>
              <a:gd name="connsiteY20818" fmla="*/ 1958782 h 2160250"/>
              <a:gd name="connsiteX20819" fmla="*/ 7940523 w 12194024"/>
              <a:gd name="connsiteY20819" fmla="*/ 1940372 h 2160250"/>
              <a:gd name="connsiteX20820" fmla="*/ 7960547 w 12194024"/>
              <a:gd name="connsiteY20820" fmla="*/ 1958551 h 2160250"/>
              <a:gd name="connsiteX20821" fmla="*/ 7942922 w 12194024"/>
              <a:gd name="connsiteY20821" fmla="*/ 1976914 h 2160250"/>
              <a:gd name="connsiteX20822" fmla="*/ 8158990 w 12194024"/>
              <a:gd name="connsiteY20822" fmla="*/ 1976914 h 2160250"/>
              <a:gd name="connsiteX20823" fmla="*/ 8140304 w 12194024"/>
              <a:gd name="connsiteY20823" fmla="*/ 1959659 h 2160250"/>
              <a:gd name="connsiteX20824" fmla="*/ 8159037 w 12194024"/>
              <a:gd name="connsiteY20824" fmla="*/ 1940234 h 2160250"/>
              <a:gd name="connsiteX20825" fmla="*/ 8177815 w 12194024"/>
              <a:gd name="connsiteY20825" fmla="*/ 1957582 h 2160250"/>
              <a:gd name="connsiteX20826" fmla="*/ 8158990 w 12194024"/>
              <a:gd name="connsiteY20826" fmla="*/ 1976914 h 2160250"/>
              <a:gd name="connsiteX20827" fmla="*/ 8701677 w 12194024"/>
              <a:gd name="connsiteY20827" fmla="*/ 1976914 h 2160250"/>
              <a:gd name="connsiteX20828" fmla="*/ 8683636 w 12194024"/>
              <a:gd name="connsiteY20828" fmla="*/ 1959105 h 2160250"/>
              <a:gd name="connsiteX20829" fmla="*/ 8702968 w 12194024"/>
              <a:gd name="connsiteY20829" fmla="*/ 1940280 h 2160250"/>
              <a:gd name="connsiteX20830" fmla="*/ 8721147 w 12194024"/>
              <a:gd name="connsiteY20830" fmla="*/ 1958228 h 2160250"/>
              <a:gd name="connsiteX20831" fmla="*/ 8701677 w 12194024"/>
              <a:gd name="connsiteY20831" fmla="*/ 1976914 h 2160250"/>
              <a:gd name="connsiteX20832" fmla="*/ 8810565 w 12194024"/>
              <a:gd name="connsiteY20832" fmla="*/ 1976914 h 2160250"/>
              <a:gd name="connsiteX20833" fmla="*/ 8792339 w 12194024"/>
              <a:gd name="connsiteY20833" fmla="*/ 1959243 h 2160250"/>
              <a:gd name="connsiteX20834" fmla="*/ 8811534 w 12194024"/>
              <a:gd name="connsiteY20834" fmla="*/ 1940280 h 2160250"/>
              <a:gd name="connsiteX20835" fmla="*/ 8829851 w 12194024"/>
              <a:gd name="connsiteY20835" fmla="*/ 1958044 h 2160250"/>
              <a:gd name="connsiteX20836" fmla="*/ 8810565 w 12194024"/>
              <a:gd name="connsiteY20836" fmla="*/ 1976914 h 2160250"/>
              <a:gd name="connsiteX20837" fmla="*/ 9896906 w 12194024"/>
              <a:gd name="connsiteY20837" fmla="*/ 1976914 h 2160250"/>
              <a:gd name="connsiteX20838" fmla="*/ 9878957 w 12194024"/>
              <a:gd name="connsiteY20838" fmla="*/ 1958966 h 2160250"/>
              <a:gd name="connsiteX20839" fmla="*/ 9898429 w 12194024"/>
              <a:gd name="connsiteY20839" fmla="*/ 1940280 h 2160250"/>
              <a:gd name="connsiteX20840" fmla="*/ 9916468 w 12194024"/>
              <a:gd name="connsiteY20840" fmla="*/ 1958321 h 2160250"/>
              <a:gd name="connsiteX20841" fmla="*/ 9896906 w 12194024"/>
              <a:gd name="connsiteY20841" fmla="*/ 1976914 h 2160250"/>
              <a:gd name="connsiteX20842" fmla="*/ 10114543 w 12194024"/>
              <a:gd name="connsiteY20842" fmla="*/ 1976914 h 2160250"/>
              <a:gd name="connsiteX20843" fmla="*/ 10096318 w 12194024"/>
              <a:gd name="connsiteY20843" fmla="*/ 1959243 h 2160250"/>
              <a:gd name="connsiteX20844" fmla="*/ 10115512 w 12194024"/>
              <a:gd name="connsiteY20844" fmla="*/ 1940280 h 2160250"/>
              <a:gd name="connsiteX20845" fmla="*/ 10133829 w 12194024"/>
              <a:gd name="connsiteY20845" fmla="*/ 1958044 h 2160250"/>
              <a:gd name="connsiteX20846" fmla="*/ 10114543 w 12194024"/>
              <a:gd name="connsiteY20846" fmla="*/ 1976914 h 2160250"/>
              <a:gd name="connsiteX20847" fmla="*/ 10333102 w 12194024"/>
              <a:gd name="connsiteY20847" fmla="*/ 1976914 h 2160250"/>
              <a:gd name="connsiteX20848" fmla="*/ 10313633 w 12194024"/>
              <a:gd name="connsiteY20848" fmla="*/ 1958367 h 2160250"/>
              <a:gd name="connsiteX20849" fmla="*/ 10331534 w 12194024"/>
              <a:gd name="connsiteY20849" fmla="*/ 1940326 h 2160250"/>
              <a:gd name="connsiteX20850" fmla="*/ 10351097 w 12194024"/>
              <a:gd name="connsiteY20850" fmla="*/ 1958920 h 2160250"/>
              <a:gd name="connsiteX20851" fmla="*/ 10333102 w 12194024"/>
              <a:gd name="connsiteY20851" fmla="*/ 1976914 h 2160250"/>
              <a:gd name="connsiteX20852" fmla="*/ 10441806 w 12194024"/>
              <a:gd name="connsiteY20852" fmla="*/ 1976914 h 2160250"/>
              <a:gd name="connsiteX20853" fmla="*/ 10422335 w 12194024"/>
              <a:gd name="connsiteY20853" fmla="*/ 1958367 h 2160250"/>
              <a:gd name="connsiteX20854" fmla="*/ 10440237 w 12194024"/>
              <a:gd name="connsiteY20854" fmla="*/ 1940326 h 2160250"/>
              <a:gd name="connsiteX20855" fmla="*/ 10459801 w 12194024"/>
              <a:gd name="connsiteY20855" fmla="*/ 1958920 h 2160250"/>
              <a:gd name="connsiteX20856" fmla="*/ 10441806 w 12194024"/>
              <a:gd name="connsiteY20856" fmla="*/ 1976914 h 2160250"/>
              <a:gd name="connsiteX20857" fmla="*/ 10766994 w 12194024"/>
              <a:gd name="connsiteY20857" fmla="*/ 1976914 h 2160250"/>
              <a:gd name="connsiteX20858" fmla="*/ 10748307 w 12194024"/>
              <a:gd name="connsiteY20858" fmla="*/ 1959659 h 2160250"/>
              <a:gd name="connsiteX20859" fmla="*/ 10767040 w 12194024"/>
              <a:gd name="connsiteY20859" fmla="*/ 1940234 h 2160250"/>
              <a:gd name="connsiteX20860" fmla="*/ 10785817 w 12194024"/>
              <a:gd name="connsiteY20860" fmla="*/ 1957582 h 2160250"/>
              <a:gd name="connsiteX20861" fmla="*/ 10766994 w 12194024"/>
              <a:gd name="connsiteY20861" fmla="*/ 1976914 h 2160250"/>
              <a:gd name="connsiteX20862" fmla="*/ 12072218 w 12194024"/>
              <a:gd name="connsiteY20862" fmla="*/ 1976914 h 2160250"/>
              <a:gd name="connsiteX20863" fmla="*/ 12052332 w 12194024"/>
              <a:gd name="connsiteY20863" fmla="*/ 1958782 h 2160250"/>
              <a:gd name="connsiteX20864" fmla="*/ 12069819 w 12194024"/>
              <a:gd name="connsiteY20864" fmla="*/ 1940372 h 2160250"/>
              <a:gd name="connsiteX20865" fmla="*/ 12089843 w 12194024"/>
              <a:gd name="connsiteY20865" fmla="*/ 1958551 h 2160250"/>
              <a:gd name="connsiteX20866" fmla="*/ 12072218 w 12194024"/>
              <a:gd name="connsiteY20866" fmla="*/ 1976914 h 2160250"/>
              <a:gd name="connsiteX20867" fmla="*/ 3166094 w 12194024"/>
              <a:gd name="connsiteY20867" fmla="*/ 1976961 h 2160250"/>
              <a:gd name="connsiteX20868" fmla="*/ 3146994 w 12194024"/>
              <a:gd name="connsiteY20868" fmla="*/ 1957951 h 2160250"/>
              <a:gd name="connsiteX20869" fmla="*/ 3165310 w 12194024"/>
              <a:gd name="connsiteY20869" fmla="*/ 1940280 h 2160250"/>
              <a:gd name="connsiteX20870" fmla="*/ 3184505 w 12194024"/>
              <a:gd name="connsiteY20870" fmla="*/ 1959335 h 2160250"/>
              <a:gd name="connsiteX20871" fmla="*/ 3166094 w 12194024"/>
              <a:gd name="connsiteY20871" fmla="*/ 1976961 h 2160250"/>
              <a:gd name="connsiteX20872" fmla="*/ 3383455 w 12194024"/>
              <a:gd name="connsiteY20872" fmla="*/ 1976961 h 2160250"/>
              <a:gd name="connsiteX20873" fmla="*/ 3364354 w 12194024"/>
              <a:gd name="connsiteY20873" fmla="*/ 1957951 h 2160250"/>
              <a:gd name="connsiteX20874" fmla="*/ 3382671 w 12194024"/>
              <a:gd name="connsiteY20874" fmla="*/ 1940280 h 2160250"/>
              <a:gd name="connsiteX20875" fmla="*/ 3401865 w 12194024"/>
              <a:gd name="connsiteY20875" fmla="*/ 1959335 h 2160250"/>
              <a:gd name="connsiteX20876" fmla="*/ 3383455 w 12194024"/>
              <a:gd name="connsiteY20876" fmla="*/ 1976961 h 2160250"/>
              <a:gd name="connsiteX20877" fmla="*/ 3926603 w 12194024"/>
              <a:gd name="connsiteY20877" fmla="*/ 1976961 h 2160250"/>
              <a:gd name="connsiteX20878" fmla="*/ 3907686 w 12194024"/>
              <a:gd name="connsiteY20878" fmla="*/ 1957767 h 2160250"/>
              <a:gd name="connsiteX20879" fmla="*/ 3926188 w 12194024"/>
              <a:gd name="connsiteY20879" fmla="*/ 1940280 h 2160250"/>
              <a:gd name="connsiteX20880" fmla="*/ 3945151 w 12194024"/>
              <a:gd name="connsiteY20880" fmla="*/ 1959520 h 2160250"/>
              <a:gd name="connsiteX20881" fmla="*/ 3926603 w 12194024"/>
              <a:gd name="connsiteY20881" fmla="*/ 1976961 h 2160250"/>
              <a:gd name="connsiteX20882" fmla="*/ 9246070 w 12194024"/>
              <a:gd name="connsiteY20882" fmla="*/ 1976961 h 2160250"/>
              <a:gd name="connsiteX20883" fmla="*/ 9226969 w 12194024"/>
              <a:gd name="connsiteY20883" fmla="*/ 1957951 h 2160250"/>
              <a:gd name="connsiteX20884" fmla="*/ 9245285 w 12194024"/>
              <a:gd name="connsiteY20884" fmla="*/ 1940280 h 2160250"/>
              <a:gd name="connsiteX20885" fmla="*/ 9264479 w 12194024"/>
              <a:gd name="connsiteY20885" fmla="*/ 1959335 h 2160250"/>
              <a:gd name="connsiteX20886" fmla="*/ 9246070 w 12194024"/>
              <a:gd name="connsiteY20886" fmla="*/ 1976961 h 2160250"/>
              <a:gd name="connsiteX20887" fmla="*/ 9463430 w 12194024"/>
              <a:gd name="connsiteY20887" fmla="*/ 1976961 h 2160250"/>
              <a:gd name="connsiteX20888" fmla="*/ 9444329 w 12194024"/>
              <a:gd name="connsiteY20888" fmla="*/ 1957951 h 2160250"/>
              <a:gd name="connsiteX20889" fmla="*/ 9462646 w 12194024"/>
              <a:gd name="connsiteY20889" fmla="*/ 1940280 h 2160250"/>
              <a:gd name="connsiteX20890" fmla="*/ 9481840 w 12194024"/>
              <a:gd name="connsiteY20890" fmla="*/ 1959335 h 2160250"/>
              <a:gd name="connsiteX20891" fmla="*/ 9463430 w 12194024"/>
              <a:gd name="connsiteY20891" fmla="*/ 1976961 h 2160250"/>
              <a:gd name="connsiteX20892" fmla="*/ 10006578 w 12194024"/>
              <a:gd name="connsiteY20892" fmla="*/ 1976961 h 2160250"/>
              <a:gd name="connsiteX20893" fmla="*/ 9987661 w 12194024"/>
              <a:gd name="connsiteY20893" fmla="*/ 1957767 h 2160250"/>
              <a:gd name="connsiteX20894" fmla="*/ 10006163 w 12194024"/>
              <a:gd name="connsiteY20894" fmla="*/ 1940280 h 2160250"/>
              <a:gd name="connsiteX20895" fmla="*/ 10025125 w 12194024"/>
              <a:gd name="connsiteY20895" fmla="*/ 1959520 h 2160250"/>
              <a:gd name="connsiteX20896" fmla="*/ 10006578 w 12194024"/>
              <a:gd name="connsiteY20896" fmla="*/ 1976961 h 2160250"/>
              <a:gd name="connsiteX20897" fmla="*/ 1265079 w 12194024"/>
              <a:gd name="connsiteY20897" fmla="*/ 2032235 h 2160250"/>
              <a:gd name="connsiteX20898" fmla="*/ 1244824 w 12194024"/>
              <a:gd name="connsiteY20898" fmla="*/ 2013964 h 2160250"/>
              <a:gd name="connsiteX20899" fmla="*/ 1262956 w 12194024"/>
              <a:gd name="connsiteY20899" fmla="*/ 1993802 h 2160250"/>
              <a:gd name="connsiteX20900" fmla="*/ 1282842 w 12194024"/>
              <a:gd name="connsiteY20900" fmla="*/ 2011934 h 2160250"/>
              <a:gd name="connsiteX20901" fmla="*/ 1265079 w 12194024"/>
              <a:gd name="connsiteY20901" fmla="*/ 2032235 h 2160250"/>
              <a:gd name="connsiteX20902" fmla="*/ 2134429 w 12194024"/>
              <a:gd name="connsiteY20902" fmla="*/ 2032235 h 2160250"/>
              <a:gd name="connsiteX20903" fmla="*/ 2114173 w 12194024"/>
              <a:gd name="connsiteY20903" fmla="*/ 2013964 h 2160250"/>
              <a:gd name="connsiteX20904" fmla="*/ 2132306 w 12194024"/>
              <a:gd name="connsiteY20904" fmla="*/ 1993802 h 2160250"/>
              <a:gd name="connsiteX20905" fmla="*/ 2152191 w 12194024"/>
              <a:gd name="connsiteY20905" fmla="*/ 2011934 h 2160250"/>
              <a:gd name="connsiteX20906" fmla="*/ 2134429 w 12194024"/>
              <a:gd name="connsiteY20906" fmla="*/ 2032235 h 2160250"/>
              <a:gd name="connsiteX20907" fmla="*/ 7345054 w 12194024"/>
              <a:gd name="connsiteY20907" fmla="*/ 2032235 h 2160250"/>
              <a:gd name="connsiteX20908" fmla="*/ 7324799 w 12194024"/>
              <a:gd name="connsiteY20908" fmla="*/ 2013964 h 2160250"/>
              <a:gd name="connsiteX20909" fmla="*/ 7342932 w 12194024"/>
              <a:gd name="connsiteY20909" fmla="*/ 1993802 h 2160250"/>
              <a:gd name="connsiteX20910" fmla="*/ 7362817 w 12194024"/>
              <a:gd name="connsiteY20910" fmla="*/ 2011934 h 2160250"/>
              <a:gd name="connsiteX20911" fmla="*/ 7345054 w 12194024"/>
              <a:gd name="connsiteY20911" fmla="*/ 2032235 h 2160250"/>
              <a:gd name="connsiteX20912" fmla="*/ 8214403 w 12194024"/>
              <a:gd name="connsiteY20912" fmla="*/ 2032235 h 2160250"/>
              <a:gd name="connsiteX20913" fmla="*/ 8194149 w 12194024"/>
              <a:gd name="connsiteY20913" fmla="*/ 2013964 h 2160250"/>
              <a:gd name="connsiteX20914" fmla="*/ 8212281 w 12194024"/>
              <a:gd name="connsiteY20914" fmla="*/ 1993802 h 2160250"/>
              <a:gd name="connsiteX20915" fmla="*/ 8232167 w 12194024"/>
              <a:gd name="connsiteY20915" fmla="*/ 2011934 h 2160250"/>
              <a:gd name="connsiteX20916" fmla="*/ 8214403 w 12194024"/>
              <a:gd name="connsiteY20916" fmla="*/ 2032235 h 2160250"/>
              <a:gd name="connsiteX20917" fmla="*/ 287072 w 12194024"/>
              <a:gd name="connsiteY20917" fmla="*/ 2032281 h 2160250"/>
              <a:gd name="connsiteX20918" fmla="*/ 266817 w 12194024"/>
              <a:gd name="connsiteY20918" fmla="*/ 2014010 h 2160250"/>
              <a:gd name="connsiteX20919" fmla="*/ 284949 w 12194024"/>
              <a:gd name="connsiteY20919" fmla="*/ 1993802 h 2160250"/>
              <a:gd name="connsiteX20920" fmla="*/ 304881 w 12194024"/>
              <a:gd name="connsiteY20920" fmla="*/ 2011888 h 2160250"/>
              <a:gd name="connsiteX20921" fmla="*/ 287072 w 12194024"/>
              <a:gd name="connsiteY20921" fmla="*/ 2032281 h 2160250"/>
              <a:gd name="connsiteX20922" fmla="*/ 394160 w 12194024"/>
              <a:gd name="connsiteY20922" fmla="*/ 2032281 h 2160250"/>
              <a:gd name="connsiteX20923" fmla="*/ 375382 w 12194024"/>
              <a:gd name="connsiteY20923" fmla="*/ 2012442 h 2160250"/>
              <a:gd name="connsiteX20924" fmla="*/ 395175 w 12194024"/>
              <a:gd name="connsiteY20924" fmla="*/ 1993802 h 2160250"/>
              <a:gd name="connsiteX20925" fmla="*/ 413585 w 12194024"/>
              <a:gd name="connsiteY20925" fmla="*/ 2013410 h 2160250"/>
              <a:gd name="connsiteX20926" fmla="*/ 394160 w 12194024"/>
              <a:gd name="connsiteY20926" fmla="*/ 2032281 h 2160250"/>
              <a:gd name="connsiteX20927" fmla="*/ 502217 w 12194024"/>
              <a:gd name="connsiteY20927" fmla="*/ 2032281 h 2160250"/>
              <a:gd name="connsiteX20928" fmla="*/ 484131 w 12194024"/>
              <a:gd name="connsiteY20928" fmla="*/ 2011842 h 2160250"/>
              <a:gd name="connsiteX20929" fmla="*/ 504432 w 12194024"/>
              <a:gd name="connsiteY20929" fmla="*/ 1993802 h 2160250"/>
              <a:gd name="connsiteX20930" fmla="*/ 522196 w 12194024"/>
              <a:gd name="connsiteY20930" fmla="*/ 2014056 h 2160250"/>
              <a:gd name="connsiteX20931" fmla="*/ 502217 w 12194024"/>
              <a:gd name="connsiteY20931" fmla="*/ 2032281 h 2160250"/>
              <a:gd name="connsiteX20932" fmla="*/ 721515 w 12194024"/>
              <a:gd name="connsiteY20932" fmla="*/ 2032281 h 2160250"/>
              <a:gd name="connsiteX20933" fmla="*/ 701445 w 12194024"/>
              <a:gd name="connsiteY20933" fmla="*/ 2013779 h 2160250"/>
              <a:gd name="connsiteX20934" fmla="*/ 719809 w 12194024"/>
              <a:gd name="connsiteY20934" fmla="*/ 1993802 h 2160250"/>
              <a:gd name="connsiteX20935" fmla="*/ 739557 w 12194024"/>
              <a:gd name="connsiteY20935" fmla="*/ 2012119 h 2160250"/>
              <a:gd name="connsiteX20936" fmla="*/ 721515 w 12194024"/>
              <a:gd name="connsiteY20936" fmla="*/ 2032281 h 2160250"/>
              <a:gd name="connsiteX20937" fmla="*/ 828189 w 12194024"/>
              <a:gd name="connsiteY20937" fmla="*/ 2032281 h 2160250"/>
              <a:gd name="connsiteX20938" fmla="*/ 810103 w 12194024"/>
              <a:gd name="connsiteY20938" fmla="*/ 2011842 h 2160250"/>
              <a:gd name="connsiteX20939" fmla="*/ 830403 w 12194024"/>
              <a:gd name="connsiteY20939" fmla="*/ 1993802 h 2160250"/>
              <a:gd name="connsiteX20940" fmla="*/ 848167 w 12194024"/>
              <a:gd name="connsiteY20940" fmla="*/ 2014056 h 2160250"/>
              <a:gd name="connsiteX20941" fmla="*/ 828189 w 12194024"/>
              <a:gd name="connsiteY20941" fmla="*/ 2032281 h 2160250"/>
              <a:gd name="connsiteX20942" fmla="*/ 939061 w 12194024"/>
              <a:gd name="connsiteY20942" fmla="*/ 2032281 h 2160250"/>
              <a:gd name="connsiteX20943" fmla="*/ 918806 w 12194024"/>
              <a:gd name="connsiteY20943" fmla="*/ 2014010 h 2160250"/>
              <a:gd name="connsiteX20944" fmla="*/ 936939 w 12194024"/>
              <a:gd name="connsiteY20944" fmla="*/ 1993802 h 2160250"/>
              <a:gd name="connsiteX20945" fmla="*/ 956871 w 12194024"/>
              <a:gd name="connsiteY20945" fmla="*/ 2011888 h 2160250"/>
              <a:gd name="connsiteX20946" fmla="*/ 939061 w 12194024"/>
              <a:gd name="connsiteY20946" fmla="*/ 2032281 h 2160250"/>
              <a:gd name="connsiteX20947" fmla="*/ 1480777 w 12194024"/>
              <a:gd name="connsiteY20947" fmla="*/ 2032281 h 2160250"/>
              <a:gd name="connsiteX20948" fmla="*/ 1462000 w 12194024"/>
              <a:gd name="connsiteY20948" fmla="*/ 2012442 h 2160250"/>
              <a:gd name="connsiteX20949" fmla="*/ 1481793 w 12194024"/>
              <a:gd name="connsiteY20949" fmla="*/ 1993802 h 2160250"/>
              <a:gd name="connsiteX20950" fmla="*/ 1500203 w 12194024"/>
              <a:gd name="connsiteY20950" fmla="*/ 2013410 h 2160250"/>
              <a:gd name="connsiteX20951" fmla="*/ 1480777 w 12194024"/>
              <a:gd name="connsiteY20951" fmla="*/ 2032281 h 2160250"/>
              <a:gd name="connsiteX20952" fmla="*/ 1590680 w 12194024"/>
              <a:gd name="connsiteY20952" fmla="*/ 2032281 h 2160250"/>
              <a:gd name="connsiteX20953" fmla="*/ 1570750 w 12194024"/>
              <a:gd name="connsiteY20953" fmla="*/ 2013641 h 2160250"/>
              <a:gd name="connsiteX20954" fmla="*/ 1589296 w 12194024"/>
              <a:gd name="connsiteY20954" fmla="*/ 1993802 h 2160250"/>
              <a:gd name="connsiteX20955" fmla="*/ 1608860 w 12194024"/>
              <a:gd name="connsiteY20955" fmla="*/ 2012303 h 2160250"/>
              <a:gd name="connsiteX20956" fmla="*/ 1590680 w 12194024"/>
              <a:gd name="connsiteY20956" fmla="*/ 2032281 h 2160250"/>
              <a:gd name="connsiteX20957" fmla="*/ 1697631 w 12194024"/>
              <a:gd name="connsiteY20957" fmla="*/ 2032281 h 2160250"/>
              <a:gd name="connsiteX20958" fmla="*/ 1679452 w 12194024"/>
              <a:gd name="connsiteY20958" fmla="*/ 2011934 h 2160250"/>
              <a:gd name="connsiteX20959" fmla="*/ 1699661 w 12194024"/>
              <a:gd name="connsiteY20959" fmla="*/ 1993802 h 2160250"/>
              <a:gd name="connsiteX20960" fmla="*/ 1717518 w 12194024"/>
              <a:gd name="connsiteY20960" fmla="*/ 2013964 h 2160250"/>
              <a:gd name="connsiteX20961" fmla="*/ 1697631 w 12194024"/>
              <a:gd name="connsiteY20961" fmla="*/ 2032281 h 2160250"/>
              <a:gd name="connsiteX20962" fmla="*/ 1808272 w 12194024"/>
              <a:gd name="connsiteY20962" fmla="*/ 2032281 h 2160250"/>
              <a:gd name="connsiteX20963" fmla="*/ 1788110 w 12194024"/>
              <a:gd name="connsiteY20963" fmla="*/ 2013872 h 2160250"/>
              <a:gd name="connsiteX20964" fmla="*/ 1806380 w 12194024"/>
              <a:gd name="connsiteY20964" fmla="*/ 1993802 h 2160250"/>
              <a:gd name="connsiteX20965" fmla="*/ 1826174 w 12194024"/>
              <a:gd name="connsiteY20965" fmla="*/ 2012026 h 2160250"/>
              <a:gd name="connsiteX20966" fmla="*/ 1808272 w 12194024"/>
              <a:gd name="connsiteY20966" fmla="*/ 2032281 h 2160250"/>
              <a:gd name="connsiteX20967" fmla="*/ 2024018 w 12194024"/>
              <a:gd name="connsiteY20967" fmla="*/ 2032281 h 2160250"/>
              <a:gd name="connsiteX20968" fmla="*/ 2005377 w 12194024"/>
              <a:gd name="connsiteY20968" fmla="*/ 2012303 h 2160250"/>
              <a:gd name="connsiteX20969" fmla="*/ 2025264 w 12194024"/>
              <a:gd name="connsiteY20969" fmla="*/ 1993802 h 2160250"/>
              <a:gd name="connsiteX20970" fmla="*/ 2043535 w 12194024"/>
              <a:gd name="connsiteY20970" fmla="*/ 2013595 h 2160250"/>
              <a:gd name="connsiteX20971" fmla="*/ 2024018 w 12194024"/>
              <a:gd name="connsiteY20971" fmla="*/ 2032281 h 2160250"/>
              <a:gd name="connsiteX20972" fmla="*/ 2351374 w 12194024"/>
              <a:gd name="connsiteY20972" fmla="*/ 2032281 h 2160250"/>
              <a:gd name="connsiteX20973" fmla="*/ 2331396 w 12194024"/>
              <a:gd name="connsiteY20973" fmla="*/ 2013687 h 2160250"/>
              <a:gd name="connsiteX20974" fmla="*/ 2349897 w 12194024"/>
              <a:gd name="connsiteY20974" fmla="*/ 1993802 h 2160250"/>
              <a:gd name="connsiteX20975" fmla="*/ 2369506 w 12194024"/>
              <a:gd name="connsiteY20975" fmla="*/ 2012211 h 2160250"/>
              <a:gd name="connsiteX20976" fmla="*/ 2351374 w 12194024"/>
              <a:gd name="connsiteY20976" fmla="*/ 2032281 h 2160250"/>
              <a:gd name="connsiteX20977" fmla="*/ 2567350 w 12194024"/>
              <a:gd name="connsiteY20977" fmla="*/ 2032281 h 2160250"/>
              <a:gd name="connsiteX20978" fmla="*/ 2548710 w 12194024"/>
              <a:gd name="connsiteY20978" fmla="*/ 2012303 h 2160250"/>
              <a:gd name="connsiteX20979" fmla="*/ 2568596 w 12194024"/>
              <a:gd name="connsiteY20979" fmla="*/ 1993802 h 2160250"/>
              <a:gd name="connsiteX20980" fmla="*/ 2586867 w 12194024"/>
              <a:gd name="connsiteY20980" fmla="*/ 2013595 h 2160250"/>
              <a:gd name="connsiteX20981" fmla="*/ 2567350 w 12194024"/>
              <a:gd name="connsiteY20981" fmla="*/ 2032281 h 2160250"/>
              <a:gd name="connsiteX20982" fmla="*/ 3001610 w 12194024"/>
              <a:gd name="connsiteY20982" fmla="*/ 2032281 h 2160250"/>
              <a:gd name="connsiteX20983" fmla="*/ 2983430 w 12194024"/>
              <a:gd name="connsiteY20983" fmla="*/ 2011934 h 2160250"/>
              <a:gd name="connsiteX20984" fmla="*/ 3003640 w 12194024"/>
              <a:gd name="connsiteY20984" fmla="*/ 1993802 h 2160250"/>
              <a:gd name="connsiteX20985" fmla="*/ 3021496 w 12194024"/>
              <a:gd name="connsiteY20985" fmla="*/ 2013964 h 2160250"/>
              <a:gd name="connsiteX20986" fmla="*/ 3001610 w 12194024"/>
              <a:gd name="connsiteY20986" fmla="*/ 2032281 h 2160250"/>
              <a:gd name="connsiteX20987" fmla="*/ 3111236 w 12194024"/>
              <a:gd name="connsiteY20987" fmla="*/ 2032281 h 2160250"/>
              <a:gd name="connsiteX20988" fmla="*/ 3091995 w 12194024"/>
              <a:gd name="connsiteY20988" fmla="*/ 2012857 h 2160250"/>
              <a:gd name="connsiteX20989" fmla="*/ 3111374 w 12194024"/>
              <a:gd name="connsiteY20989" fmla="*/ 1993802 h 2160250"/>
              <a:gd name="connsiteX20990" fmla="*/ 3130244 w 12194024"/>
              <a:gd name="connsiteY20990" fmla="*/ 2013041 h 2160250"/>
              <a:gd name="connsiteX20991" fmla="*/ 3111236 w 12194024"/>
              <a:gd name="connsiteY20991" fmla="*/ 2032281 h 2160250"/>
              <a:gd name="connsiteX20992" fmla="*/ 3329749 w 12194024"/>
              <a:gd name="connsiteY20992" fmla="*/ 2032281 h 2160250"/>
              <a:gd name="connsiteX20993" fmla="*/ 3309495 w 12194024"/>
              <a:gd name="connsiteY20993" fmla="*/ 2014010 h 2160250"/>
              <a:gd name="connsiteX20994" fmla="*/ 3327581 w 12194024"/>
              <a:gd name="connsiteY20994" fmla="*/ 1993802 h 2160250"/>
              <a:gd name="connsiteX20995" fmla="*/ 3347513 w 12194024"/>
              <a:gd name="connsiteY20995" fmla="*/ 2011888 h 2160250"/>
              <a:gd name="connsiteX20996" fmla="*/ 3329749 w 12194024"/>
              <a:gd name="connsiteY20996" fmla="*/ 2032281 h 2160250"/>
              <a:gd name="connsiteX20997" fmla="*/ 3436792 w 12194024"/>
              <a:gd name="connsiteY20997" fmla="*/ 2032281 h 2160250"/>
              <a:gd name="connsiteX20998" fmla="*/ 3418014 w 12194024"/>
              <a:gd name="connsiteY20998" fmla="*/ 2012442 h 2160250"/>
              <a:gd name="connsiteX20999" fmla="*/ 3437807 w 12194024"/>
              <a:gd name="connsiteY20999" fmla="*/ 1993802 h 2160250"/>
              <a:gd name="connsiteX21000" fmla="*/ 3456216 w 12194024"/>
              <a:gd name="connsiteY21000" fmla="*/ 2013410 h 2160250"/>
              <a:gd name="connsiteX21001" fmla="*/ 3436792 w 12194024"/>
              <a:gd name="connsiteY21001" fmla="*/ 2032281 h 2160250"/>
              <a:gd name="connsiteX21002" fmla="*/ 3872989 w 12194024"/>
              <a:gd name="connsiteY21002" fmla="*/ 2032281 h 2160250"/>
              <a:gd name="connsiteX21003" fmla="*/ 3852780 w 12194024"/>
              <a:gd name="connsiteY21003" fmla="*/ 2013964 h 2160250"/>
              <a:gd name="connsiteX21004" fmla="*/ 3871005 w 12194024"/>
              <a:gd name="connsiteY21004" fmla="*/ 1993802 h 2160250"/>
              <a:gd name="connsiteX21005" fmla="*/ 3890845 w 12194024"/>
              <a:gd name="connsiteY21005" fmla="*/ 2011980 h 2160250"/>
              <a:gd name="connsiteX21006" fmla="*/ 3872989 w 12194024"/>
              <a:gd name="connsiteY21006" fmla="*/ 2032281 h 2160250"/>
              <a:gd name="connsiteX21007" fmla="*/ 4199007 w 12194024"/>
              <a:gd name="connsiteY21007" fmla="*/ 2032281 h 2160250"/>
              <a:gd name="connsiteX21008" fmla="*/ 4178798 w 12194024"/>
              <a:gd name="connsiteY21008" fmla="*/ 2013964 h 2160250"/>
              <a:gd name="connsiteX21009" fmla="*/ 4196977 w 12194024"/>
              <a:gd name="connsiteY21009" fmla="*/ 1993802 h 2160250"/>
              <a:gd name="connsiteX21010" fmla="*/ 4216863 w 12194024"/>
              <a:gd name="connsiteY21010" fmla="*/ 2011934 h 2160250"/>
              <a:gd name="connsiteX21011" fmla="*/ 4199007 w 12194024"/>
              <a:gd name="connsiteY21011" fmla="*/ 2032281 h 2160250"/>
              <a:gd name="connsiteX21012" fmla="*/ 4307618 w 12194024"/>
              <a:gd name="connsiteY21012" fmla="*/ 2032281 h 2160250"/>
              <a:gd name="connsiteX21013" fmla="*/ 4287409 w 12194024"/>
              <a:gd name="connsiteY21013" fmla="*/ 2013964 h 2160250"/>
              <a:gd name="connsiteX21014" fmla="*/ 4305588 w 12194024"/>
              <a:gd name="connsiteY21014" fmla="*/ 1993802 h 2160250"/>
              <a:gd name="connsiteX21015" fmla="*/ 4325428 w 12194024"/>
              <a:gd name="connsiteY21015" fmla="*/ 2011934 h 2160250"/>
              <a:gd name="connsiteX21016" fmla="*/ 4307618 w 12194024"/>
              <a:gd name="connsiteY21016" fmla="*/ 2032281 h 2160250"/>
              <a:gd name="connsiteX21017" fmla="*/ 4414291 w 12194024"/>
              <a:gd name="connsiteY21017" fmla="*/ 2032281 h 2160250"/>
              <a:gd name="connsiteX21018" fmla="*/ 4396066 w 12194024"/>
              <a:gd name="connsiteY21018" fmla="*/ 2011934 h 2160250"/>
              <a:gd name="connsiteX21019" fmla="*/ 4416322 w 12194024"/>
              <a:gd name="connsiteY21019" fmla="*/ 1993802 h 2160250"/>
              <a:gd name="connsiteX21020" fmla="*/ 4434177 w 12194024"/>
              <a:gd name="connsiteY21020" fmla="*/ 2013918 h 2160250"/>
              <a:gd name="connsiteX21021" fmla="*/ 4414291 w 12194024"/>
              <a:gd name="connsiteY21021" fmla="*/ 2032281 h 2160250"/>
              <a:gd name="connsiteX21022" fmla="*/ 4631606 w 12194024"/>
              <a:gd name="connsiteY21022" fmla="*/ 2032281 h 2160250"/>
              <a:gd name="connsiteX21023" fmla="*/ 4613381 w 12194024"/>
              <a:gd name="connsiteY21023" fmla="*/ 2011934 h 2160250"/>
              <a:gd name="connsiteX21024" fmla="*/ 4633635 w 12194024"/>
              <a:gd name="connsiteY21024" fmla="*/ 1993802 h 2160250"/>
              <a:gd name="connsiteX21025" fmla="*/ 4651491 w 12194024"/>
              <a:gd name="connsiteY21025" fmla="*/ 2013918 h 2160250"/>
              <a:gd name="connsiteX21026" fmla="*/ 4631606 w 12194024"/>
              <a:gd name="connsiteY21026" fmla="*/ 2032281 h 2160250"/>
              <a:gd name="connsiteX21027" fmla="*/ 4958546 w 12194024"/>
              <a:gd name="connsiteY21027" fmla="*/ 2032281 h 2160250"/>
              <a:gd name="connsiteX21028" fmla="*/ 4939306 w 12194024"/>
              <a:gd name="connsiteY21028" fmla="*/ 2012857 h 2160250"/>
              <a:gd name="connsiteX21029" fmla="*/ 4958685 w 12194024"/>
              <a:gd name="connsiteY21029" fmla="*/ 1993802 h 2160250"/>
              <a:gd name="connsiteX21030" fmla="*/ 4977555 w 12194024"/>
              <a:gd name="connsiteY21030" fmla="*/ 2013041 h 2160250"/>
              <a:gd name="connsiteX21031" fmla="*/ 4958546 w 12194024"/>
              <a:gd name="connsiteY21031" fmla="*/ 2032281 h 2160250"/>
              <a:gd name="connsiteX21032" fmla="*/ 5283595 w 12194024"/>
              <a:gd name="connsiteY21032" fmla="*/ 2032281 h 2160250"/>
              <a:gd name="connsiteX21033" fmla="*/ 5265370 w 12194024"/>
              <a:gd name="connsiteY21033" fmla="*/ 2011934 h 2160250"/>
              <a:gd name="connsiteX21034" fmla="*/ 5285625 w 12194024"/>
              <a:gd name="connsiteY21034" fmla="*/ 1993802 h 2160250"/>
              <a:gd name="connsiteX21035" fmla="*/ 5303481 w 12194024"/>
              <a:gd name="connsiteY21035" fmla="*/ 2013918 h 2160250"/>
              <a:gd name="connsiteX21036" fmla="*/ 5283595 w 12194024"/>
              <a:gd name="connsiteY21036" fmla="*/ 2032281 h 2160250"/>
              <a:gd name="connsiteX21037" fmla="*/ 5502847 w 12194024"/>
              <a:gd name="connsiteY21037" fmla="*/ 2032281 h 2160250"/>
              <a:gd name="connsiteX21038" fmla="*/ 5482777 w 12194024"/>
              <a:gd name="connsiteY21038" fmla="*/ 2013779 h 2160250"/>
              <a:gd name="connsiteX21039" fmla="*/ 5501140 w 12194024"/>
              <a:gd name="connsiteY21039" fmla="*/ 1993802 h 2160250"/>
              <a:gd name="connsiteX21040" fmla="*/ 5520887 w 12194024"/>
              <a:gd name="connsiteY21040" fmla="*/ 2012119 h 2160250"/>
              <a:gd name="connsiteX21041" fmla="*/ 5502847 w 12194024"/>
              <a:gd name="connsiteY21041" fmla="*/ 2032281 h 2160250"/>
              <a:gd name="connsiteX21042" fmla="*/ 5610627 w 12194024"/>
              <a:gd name="connsiteY21042" fmla="*/ 2032281 h 2160250"/>
              <a:gd name="connsiteX21043" fmla="*/ 5591295 w 12194024"/>
              <a:gd name="connsiteY21043" fmla="*/ 2012949 h 2160250"/>
              <a:gd name="connsiteX21044" fmla="*/ 5610627 w 12194024"/>
              <a:gd name="connsiteY21044" fmla="*/ 1993802 h 2160250"/>
              <a:gd name="connsiteX21045" fmla="*/ 5629544 w 12194024"/>
              <a:gd name="connsiteY21045" fmla="*/ 2012949 h 2160250"/>
              <a:gd name="connsiteX21046" fmla="*/ 5610627 w 12194024"/>
              <a:gd name="connsiteY21046" fmla="*/ 2032281 h 2160250"/>
              <a:gd name="connsiteX21047" fmla="*/ 5719192 w 12194024"/>
              <a:gd name="connsiteY21047" fmla="*/ 2032281 h 2160250"/>
              <a:gd name="connsiteX21048" fmla="*/ 5699952 w 12194024"/>
              <a:gd name="connsiteY21048" fmla="*/ 2012857 h 2160250"/>
              <a:gd name="connsiteX21049" fmla="*/ 5719331 w 12194024"/>
              <a:gd name="connsiteY21049" fmla="*/ 1993802 h 2160250"/>
              <a:gd name="connsiteX21050" fmla="*/ 5738202 w 12194024"/>
              <a:gd name="connsiteY21050" fmla="*/ 2013041 h 2160250"/>
              <a:gd name="connsiteX21051" fmla="*/ 5719192 w 12194024"/>
              <a:gd name="connsiteY21051" fmla="*/ 2032281 h 2160250"/>
              <a:gd name="connsiteX21052" fmla="*/ 5828957 w 12194024"/>
              <a:gd name="connsiteY21052" fmla="*/ 2032281 h 2160250"/>
              <a:gd name="connsiteX21053" fmla="*/ 5808748 w 12194024"/>
              <a:gd name="connsiteY21053" fmla="*/ 2013964 h 2160250"/>
              <a:gd name="connsiteX21054" fmla="*/ 5826973 w 12194024"/>
              <a:gd name="connsiteY21054" fmla="*/ 1993802 h 2160250"/>
              <a:gd name="connsiteX21055" fmla="*/ 5846813 w 12194024"/>
              <a:gd name="connsiteY21055" fmla="*/ 2011980 h 2160250"/>
              <a:gd name="connsiteX21056" fmla="*/ 5828957 w 12194024"/>
              <a:gd name="connsiteY21056" fmla="*/ 2032281 h 2160250"/>
              <a:gd name="connsiteX21057" fmla="*/ 5937568 w 12194024"/>
              <a:gd name="connsiteY21057" fmla="*/ 2032281 h 2160250"/>
              <a:gd name="connsiteX21058" fmla="*/ 5917405 w 12194024"/>
              <a:gd name="connsiteY21058" fmla="*/ 2013872 h 2160250"/>
              <a:gd name="connsiteX21059" fmla="*/ 5935676 w 12194024"/>
              <a:gd name="connsiteY21059" fmla="*/ 1993802 h 2160250"/>
              <a:gd name="connsiteX21060" fmla="*/ 5955470 w 12194024"/>
              <a:gd name="connsiteY21060" fmla="*/ 2012026 h 2160250"/>
              <a:gd name="connsiteX21061" fmla="*/ 5937568 w 12194024"/>
              <a:gd name="connsiteY21061" fmla="*/ 2032281 h 2160250"/>
              <a:gd name="connsiteX21062" fmla="*/ 6045303 w 12194024"/>
              <a:gd name="connsiteY21062" fmla="*/ 2032281 h 2160250"/>
              <a:gd name="connsiteX21063" fmla="*/ 6025970 w 12194024"/>
              <a:gd name="connsiteY21063" fmla="*/ 2012949 h 2160250"/>
              <a:gd name="connsiteX21064" fmla="*/ 6045303 w 12194024"/>
              <a:gd name="connsiteY21064" fmla="*/ 1993802 h 2160250"/>
              <a:gd name="connsiteX21065" fmla="*/ 6064219 w 12194024"/>
              <a:gd name="connsiteY21065" fmla="*/ 2012949 h 2160250"/>
              <a:gd name="connsiteX21066" fmla="*/ 6045303 w 12194024"/>
              <a:gd name="connsiteY21066" fmla="*/ 2032281 h 2160250"/>
              <a:gd name="connsiteX21067" fmla="*/ 6367047 w 12194024"/>
              <a:gd name="connsiteY21067" fmla="*/ 2032281 h 2160250"/>
              <a:gd name="connsiteX21068" fmla="*/ 6346792 w 12194024"/>
              <a:gd name="connsiteY21068" fmla="*/ 2014010 h 2160250"/>
              <a:gd name="connsiteX21069" fmla="*/ 6364924 w 12194024"/>
              <a:gd name="connsiteY21069" fmla="*/ 1993802 h 2160250"/>
              <a:gd name="connsiteX21070" fmla="*/ 6384856 w 12194024"/>
              <a:gd name="connsiteY21070" fmla="*/ 2011888 h 2160250"/>
              <a:gd name="connsiteX21071" fmla="*/ 6367047 w 12194024"/>
              <a:gd name="connsiteY21071" fmla="*/ 2032281 h 2160250"/>
              <a:gd name="connsiteX21072" fmla="*/ 6474135 w 12194024"/>
              <a:gd name="connsiteY21072" fmla="*/ 2032281 h 2160250"/>
              <a:gd name="connsiteX21073" fmla="*/ 6455357 w 12194024"/>
              <a:gd name="connsiteY21073" fmla="*/ 2012442 h 2160250"/>
              <a:gd name="connsiteX21074" fmla="*/ 6475151 w 12194024"/>
              <a:gd name="connsiteY21074" fmla="*/ 1993802 h 2160250"/>
              <a:gd name="connsiteX21075" fmla="*/ 6493560 w 12194024"/>
              <a:gd name="connsiteY21075" fmla="*/ 2013410 h 2160250"/>
              <a:gd name="connsiteX21076" fmla="*/ 6474135 w 12194024"/>
              <a:gd name="connsiteY21076" fmla="*/ 2032281 h 2160250"/>
              <a:gd name="connsiteX21077" fmla="*/ 6582192 w 12194024"/>
              <a:gd name="connsiteY21077" fmla="*/ 2032281 h 2160250"/>
              <a:gd name="connsiteX21078" fmla="*/ 6564106 w 12194024"/>
              <a:gd name="connsiteY21078" fmla="*/ 2011842 h 2160250"/>
              <a:gd name="connsiteX21079" fmla="*/ 6584408 w 12194024"/>
              <a:gd name="connsiteY21079" fmla="*/ 1993802 h 2160250"/>
              <a:gd name="connsiteX21080" fmla="*/ 6602171 w 12194024"/>
              <a:gd name="connsiteY21080" fmla="*/ 2014056 h 2160250"/>
              <a:gd name="connsiteX21081" fmla="*/ 6582192 w 12194024"/>
              <a:gd name="connsiteY21081" fmla="*/ 2032281 h 2160250"/>
              <a:gd name="connsiteX21082" fmla="*/ 6801491 w 12194024"/>
              <a:gd name="connsiteY21082" fmla="*/ 2032281 h 2160250"/>
              <a:gd name="connsiteX21083" fmla="*/ 6781421 w 12194024"/>
              <a:gd name="connsiteY21083" fmla="*/ 2013779 h 2160250"/>
              <a:gd name="connsiteX21084" fmla="*/ 6799783 w 12194024"/>
              <a:gd name="connsiteY21084" fmla="*/ 1993802 h 2160250"/>
              <a:gd name="connsiteX21085" fmla="*/ 6819532 w 12194024"/>
              <a:gd name="connsiteY21085" fmla="*/ 2012119 h 2160250"/>
              <a:gd name="connsiteX21086" fmla="*/ 6801491 w 12194024"/>
              <a:gd name="connsiteY21086" fmla="*/ 2032281 h 2160250"/>
              <a:gd name="connsiteX21087" fmla="*/ 6908165 w 12194024"/>
              <a:gd name="connsiteY21087" fmla="*/ 2032281 h 2160250"/>
              <a:gd name="connsiteX21088" fmla="*/ 6890078 w 12194024"/>
              <a:gd name="connsiteY21088" fmla="*/ 2011842 h 2160250"/>
              <a:gd name="connsiteX21089" fmla="*/ 6910379 w 12194024"/>
              <a:gd name="connsiteY21089" fmla="*/ 1993802 h 2160250"/>
              <a:gd name="connsiteX21090" fmla="*/ 6928142 w 12194024"/>
              <a:gd name="connsiteY21090" fmla="*/ 2014056 h 2160250"/>
              <a:gd name="connsiteX21091" fmla="*/ 6908165 w 12194024"/>
              <a:gd name="connsiteY21091" fmla="*/ 2032281 h 2160250"/>
              <a:gd name="connsiteX21092" fmla="*/ 7019036 w 12194024"/>
              <a:gd name="connsiteY21092" fmla="*/ 2032281 h 2160250"/>
              <a:gd name="connsiteX21093" fmla="*/ 6998781 w 12194024"/>
              <a:gd name="connsiteY21093" fmla="*/ 2014010 h 2160250"/>
              <a:gd name="connsiteX21094" fmla="*/ 7016913 w 12194024"/>
              <a:gd name="connsiteY21094" fmla="*/ 1993802 h 2160250"/>
              <a:gd name="connsiteX21095" fmla="*/ 7036846 w 12194024"/>
              <a:gd name="connsiteY21095" fmla="*/ 2011888 h 2160250"/>
              <a:gd name="connsiteX21096" fmla="*/ 7019036 w 12194024"/>
              <a:gd name="connsiteY21096" fmla="*/ 2032281 h 2160250"/>
              <a:gd name="connsiteX21097" fmla="*/ 7560753 w 12194024"/>
              <a:gd name="connsiteY21097" fmla="*/ 2032281 h 2160250"/>
              <a:gd name="connsiteX21098" fmla="*/ 7541975 w 12194024"/>
              <a:gd name="connsiteY21098" fmla="*/ 2012442 h 2160250"/>
              <a:gd name="connsiteX21099" fmla="*/ 7561769 w 12194024"/>
              <a:gd name="connsiteY21099" fmla="*/ 1993802 h 2160250"/>
              <a:gd name="connsiteX21100" fmla="*/ 7580178 w 12194024"/>
              <a:gd name="connsiteY21100" fmla="*/ 2013410 h 2160250"/>
              <a:gd name="connsiteX21101" fmla="*/ 7560753 w 12194024"/>
              <a:gd name="connsiteY21101" fmla="*/ 2032281 h 2160250"/>
              <a:gd name="connsiteX21102" fmla="*/ 7670656 w 12194024"/>
              <a:gd name="connsiteY21102" fmla="*/ 2032281 h 2160250"/>
              <a:gd name="connsiteX21103" fmla="*/ 7650724 w 12194024"/>
              <a:gd name="connsiteY21103" fmla="*/ 2013641 h 2160250"/>
              <a:gd name="connsiteX21104" fmla="*/ 7669272 w 12194024"/>
              <a:gd name="connsiteY21104" fmla="*/ 1993802 h 2160250"/>
              <a:gd name="connsiteX21105" fmla="*/ 7688835 w 12194024"/>
              <a:gd name="connsiteY21105" fmla="*/ 2012303 h 2160250"/>
              <a:gd name="connsiteX21106" fmla="*/ 7670656 w 12194024"/>
              <a:gd name="connsiteY21106" fmla="*/ 2032281 h 2160250"/>
              <a:gd name="connsiteX21107" fmla="*/ 7777606 w 12194024"/>
              <a:gd name="connsiteY21107" fmla="*/ 2032281 h 2160250"/>
              <a:gd name="connsiteX21108" fmla="*/ 7759427 w 12194024"/>
              <a:gd name="connsiteY21108" fmla="*/ 2011934 h 2160250"/>
              <a:gd name="connsiteX21109" fmla="*/ 7779636 w 12194024"/>
              <a:gd name="connsiteY21109" fmla="*/ 1993802 h 2160250"/>
              <a:gd name="connsiteX21110" fmla="*/ 7797492 w 12194024"/>
              <a:gd name="connsiteY21110" fmla="*/ 2013964 h 2160250"/>
              <a:gd name="connsiteX21111" fmla="*/ 7777606 w 12194024"/>
              <a:gd name="connsiteY21111" fmla="*/ 2032281 h 2160250"/>
              <a:gd name="connsiteX21112" fmla="*/ 7888247 w 12194024"/>
              <a:gd name="connsiteY21112" fmla="*/ 2032281 h 2160250"/>
              <a:gd name="connsiteX21113" fmla="*/ 7868085 w 12194024"/>
              <a:gd name="connsiteY21113" fmla="*/ 2013872 h 2160250"/>
              <a:gd name="connsiteX21114" fmla="*/ 7886356 w 12194024"/>
              <a:gd name="connsiteY21114" fmla="*/ 1993802 h 2160250"/>
              <a:gd name="connsiteX21115" fmla="*/ 7906149 w 12194024"/>
              <a:gd name="connsiteY21115" fmla="*/ 2012026 h 2160250"/>
              <a:gd name="connsiteX21116" fmla="*/ 7888247 w 12194024"/>
              <a:gd name="connsiteY21116" fmla="*/ 2032281 h 2160250"/>
              <a:gd name="connsiteX21117" fmla="*/ 8103993 w 12194024"/>
              <a:gd name="connsiteY21117" fmla="*/ 2032281 h 2160250"/>
              <a:gd name="connsiteX21118" fmla="*/ 8085353 w 12194024"/>
              <a:gd name="connsiteY21118" fmla="*/ 2012303 h 2160250"/>
              <a:gd name="connsiteX21119" fmla="*/ 8105238 w 12194024"/>
              <a:gd name="connsiteY21119" fmla="*/ 1993802 h 2160250"/>
              <a:gd name="connsiteX21120" fmla="*/ 8123510 w 12194024"/>
              <a:gd name="connsiteY21120" fmla="*/ 2013595 h 2160250"/>
              <a:gd name="connsiteX21121" fmla="*/ 8103993 w 12194024"/>
              <a:gd name="connsiteY21121" fmla="*/ 2032281 h 2160250"/>
              <a:gd name="connsiteX21122" fmla="*/ 8431349 w 12194024"/>
              <a:gd name="connsiteY21122" fmla="*/ 2032281 h 2160250"/>
              <a:gd name="connsiteX21123" fmla="*/ 8411371 w 12194024"/>
              <a:gd name="connsiteY21123" fmla="*/ 2013687 h 2160250"/>
              <a:gd name="connsiteX21124" fmla="*/ 8429873 w 12194024"/>
              <a:gd name="connsiteY21124" fmla="*/ 1993802 h 2160250"/>
              <a:gd name="connsiteX21125" fmla="*/ 8449481 w 12194024"/>
              <a:gd name="connsiteY21125" fmla="*/ 2012211 h 2160250"/>
              <a:gd name="connsiteX21126" fmla="*/ 8431349 w 12194024"/>
              <a:gd name="connsiteY21126" fmla="*/ 2032281 h 2160250"/>
              <a:gd name="connsiteX21127" fmla="*/ 8647325 w 12194024"/>
              <a:gd name="connsiteY21127" fmla="*/ 2032281 h 2160250"/>
              <a:gd name="connsiteX21128" fmla="*/ 8628685 w 12194024"/>
              <a:gd name="connsiteY21128" fmla="*/ 2012303 h 2160250"/>
              <a:gd name="connsiteX21129" fmla="*/ 8648572 w 12194024"/>
              <a:gd name="connsiteY21129" fmla="*/ 1993802 h 2160250"/>
              <a:gd name="connsiteX21130" fmla="*/ 8666842 w 12194024"/>
              <a:gd name="connsiteY21130" fmla="*/ 2013595 h 2160250"/>
              <a:gd name="connsiteX21131" fmla="*/ 8647325 w 12194024"/>
              <a:gd name="connsiteY21131" fmla="*/ 2032281 h 2160250"/>
              <a:gd name="connsiteX21132" fmla="*/ 9081585 w 12194024"/>
              <a:gd name="connsiteY21132" fmla="*/ 2032281 h 2160250"/>
              <a:gd name="connsiteX21133" fmla="*/ 9063406 w 12194024"/>
              <a:gd name="connsiteY21133" fmla="*/ 2011934 h 2160250"/>
              <a:gd name="connsiteX21134" fmla="*/ 9083614 w 12194024"/>
              <a:gd name="connsiteY21134" fmla="*/ 1993802 h 2160250"/>
              <a:gd name="connsiteX21135" fmla="*/ 9101471 w 12194024"/>
              <a:gd name="connsiteY21135" fmla="*/ 2013964 h 2160250"/>
              <a:gd name="connsiteX21136" fmla="*/ 9081585 w 12194024"/>
              <a:gd name="connsiteY21136" fmla="*/ 2032281 h 2160250"/>
              <a:gd name="connsiteX21137" fmla="*/ 9191211 w 12194024"/>
              <a:gd name="connsiteY21137" fmla="*/ 2032281 h 2160250"/>
              <a:gd name="connsiteX21138" fmla="*/ 9171970 w 12194024"/>
              <a:gd name="connsiteY21138" fmla="*/ 2012857 h 2160250"/>
              <a:gd name="connsiteX21139" fmla="*/ 9191349 w 12194024"/>
              <a:gd name="connsiteY21139" fmla="*/ 1993802 h 2160250"/>
              <a:gd name="connsiteX21140" fmla="*/ 9210220 w 12194024"/>
              <a:gd name="connsiteY21140" fmla="*/ 2013041 h 2160250"/>
              <a:gd name="connsiteX21141" fmla="*/ 9191211 w 12194024"/>
              <a:gd name="connsiteY21141" fmla="*/ 2032281 h 2160250"/>
              <a:gd name="connsiteX21142" fmla="*/ 9409725 w 12194024"/>
              <a:gd name="connsiteY21142" fmla="*/ 2032281 h 2160250"/>
              <a:gd name="connsiteX21143" fmla="*/ 9389469 w 12194024"/>
              <a:gd name="connsiteY21143" fmla="*/ 2014010 h 2160250"/>
              <a:gd name="connsiteX21144" fmla="*/ 9407557 w 12194024"/>
              <a:gd name="connsiteY21144" fmla="*/ 1993802 h 2160250"/>
              <a:gd name="connsiteX21145" fmla="*/ 9427488 w 12194024"/>
              <a:gd name="connsiteY21145" fmla="*/ 2011888 h 2160250"/>
              <a:gd name="connsiteX21146" fmla="*/ 9409725 w 12194024"/>
              <a:gd name="connsiteY21146" fmla="*/ 2032281 h 2160250"/>
              <a:gd name="connsiteX21147" fmla="*/ 9516768 w 12194024"/>
              <a:gd name="connsiteY21147" fmla="*/ 2032281 h 2160250"/>
              <a:gd name="connsiteX21148" fmla="*/ 9497988 w 12194024"/>
              <a:gd name="connsiteY21148" fmla="*/ 2012442 h 2160250"/>
              <a:gd name="connsiteX21149" fmla="*/ 9517783 w 12194024"/>
              <a:gd name="connsiteY21149" fmla="*/ 1993802 h 2160250"/>
              <a:gd name="connsiteX21150" fmla="*/ 9536191 w 12194024"/>
              <a:gd name="connsiteY21150" fmla="*/ 2013410 h 2160250"/>
              <a:gd name="connsiteX21151" fmla="*/ 9516768 w 12194024"/>
              <a:gd name="connsiteY21151" fmla="*/ 2032281 h 2160250"/>
              <a:gd name="connsiteX21152" fmla="*/ 9952964 w 12194024"/>
              <a:gd name="connsiteY21152" fmla="*/ 2032281 h 2160250"/>
              <a:gd name="connsiteX21153" fmla="*/ 9932755 w 12194024"/>
              <a:gd name="connsiteY21153" fmla="*/ 2013964 h 2160250"/>
              <a:gd name="connsiteX21154" fmla="*/ 9950980 w 12194024"/>
              <a:gd name="connsiteY21154" fmla="*/ 1993802 h 2160250"/>
              <a:gd name="connsiteX21155" fmla="*/ 9970821 w 12194024"/>
              <a:gd name="connsiteY21155" fmla="*/ 2011980 h 2160250"/>
              <a:gd name="connsiteX21156" fmla="*/ 9952964 w 12194024"/>
              <a:gd name="connsiteY21156" fmla="*/ 2032281 h 2160250"/>
              <a:gd name="connsiteX21157" fmla="*/ 10278982 w 12194024"/>
              <a:gd name="connsiteY21157" fmla="*/ 2032281 h 2160250"/>
              <a:gd name="connsiteX21158" fmla="*/ 10258773 w 12194024"/>
              <a:gd name="connsiteY21158" fmla="*/ 2013964 h 2160250"/>
              <a:gd name="connsiteX21159" fmla="*/ 10276952 w 12194024"/>
              <a:gd name="connsiteY21159" fmla="*/ 1993802 h 2160250"/>
              <a:gd name="connsiteX21160" fmla="*/ 10296838 w 12194024"/>
              <a:gd name="connsiteY21160" fmla="*/ 2011934 h 2160250"/>
              <a:gd name="connsiteX21161" fmla="*/ 10278982 w 12194024"/>
              <a:gd name="connsiteY21161" fmla="*/ 2032281 h 2160250"/>
              <a:gd name="connsiteX21162" fmla="*/ 10387593 w 12194024"/>
              <a:gd name="connsiteY21162" fmla="*/ 2032281 h 2160250"/>
              <a:gd name="connsiteX21163" fmla="*/ 10367384 w 12194024"/>
              <a:gd name="connsiteY21163" fmla="*/ 2013964 h 2160250"/>
              <a:gd name="connsiteX21164" fmla="*/ 10385563 w 12194024"/>
              <a:gd name="connsiteY21164" fmla="*/ 1993802 h 2160250"/>
              <a:gd name="connsiteX21165" fmla="*/ 10405402 w 12194024"/>
              <a:gd name="connsiteY21165" fmla="*/ 2011934 h 2160250"/>
              <a:gd name="connsiteX21166" fmla="*/ 10387593 w 12194024"/>
              <a:gd name="connsiteY21166" fmla="*/ 2032281 h 2160250"/>
              <a:gd name="connsiteX21167" fmla="*/ 10494266 w 12194024"/>
              <a:gd name="connsiteY21167" fmla="*/ 2032281 h 2160250"/>
              <a:gd name="connsiteX21168" fmla="*/ 10476041 w 12194024"/>
              <a:gd name="connsiteY21168" fmla="*/ 2011934 h 2160250"/>
              <a:gd name="connsiteX21169" fmla="*/ 10496297 w 12194024"/>
              <a:gd name="connsiteY21169" fmla="*/ 1993802 h 2160250"/>
              <a:gd name="connsiteX21170" fmla="*/ 10514152 w 12194024"/>
              <a:gd name="connsiteY21170" fmla="*/ 2013918 h 2160250"/>
              <a:gd name="connsiteX21171" fmla="*/ 10494266 w 12194024"/>
              <a:gd name="connsiteY21171" fmla="*/ 2032281 h 2160250"/>
              <a:gd name="connsiteX21172" fmla="*/ 10711580 w 12194024"/>
              <a:gd name="connsiteY21172" fmla="*/ 2032281 h 2160250"/>
              <a:gd name="connsiteX21173" fmla="*/ 10693356 w 12194024"/>
              <a:gd name="connsiteY21173" fmla="*/ 2011934 h 2160250"/>
              <a:gd name="connsiteX21174" fmla="*/ 10713610 w 12194024"/>
              <a:gd name="connsiteY21174" fmla="*/ 1993802 h 2160250"/>
              <a:gd name="connsiteX21175" fmla="*/ 10731467 w 12194024"/>
              <a:gd name="connsiteY21175" fmla="*/ 2013918 h 2160250"/>
              <a:gd name="connsiteX21176" fmla="*/ 10711580 w 12194024"/>
              <a:gd name="connsiteY21176" fmla="*/ 2032281 h 2160250"/>
              <a:gd name="connsiteX21177" fmla="*/ 11038521 w 12194024"/>
              <a:gd name="connsiteY21177" fmla="*/ 2032281 h 2160250"/>
              <a:gd name="connsiteX21178" fmla="*/ 11019280 w 12194024"/>
              <a:gd name="connsiteY21178" fmla="*/ 2012857 h 2160250"/>
              <a:gd name="connsiteX21179" fmla="*/ 11038659 w 12194024"/>
              <a:gd name="connsiteY21179" fmla="*/ 1993802 h 2160250"/>
              <a:gd name="connsiteX21180" fmla="*/ 11057530 w 12194024"/>
              <a:gd name="connsiteY21180" fmla="*/ 2013041 h 2160250"/>
              <a:gd name="connsiteX21181" fmla="*/ 11038521 w 12194024"/>
              <a:gd name="connsiteY21181" fmla="*/ 2032281 h 2160250"/>
              <a:gd name="connsiteX21182" fmla="*/ 11363569 w 12194024"/>
              <a:gd name="connsiteY21182" fmla="*/ 2032281 h 2160250"/>
              <a:gd name="connsiteX21183" fmla="*/ 11345345 w 12194024"/>
              <a:gd name="connsiteY21183" fmla="*/ 2011934 h 2160250"/>
              <a:gd name="connsiteX21184" fmla="*/ 11365600 w 12194024"/>
              <a:gd name="connsiteY21184" fmla="*/ 1993802 h 2160250"/>
              <a:gd name="connsiteX21185" fmla="*/ 11383455 w 12194024"/>
              <a:gd name="connsiteY21185" fmla="*/ 2013918 h 2160250"/>
              <a:gd name="connsiteX21186" fmla="*/ 11363569 w 12194024"/>
              <a:gd name="connsiteY21186" fmla="*/ 2032281 h 2160250"/>
              <a:gd name="connsiteX21187" fmla="*/ 11582822 w 12194024"/>
              <a:gd name="connsiteY21187" fmla="*/ 2032281 h 2160250"/>
              <a:gd name="connsiteX21188" fmla="*/ 11562752 w 12194024"/>
              <a:gd name="connsiteY21188" fmla="*/ 2013779 h 2160250"/>
              <a:gd name="connsiteX21189" fmla="*/ 11581114 w 12194024"/>
              <a:gd name="connsiteY21189" fmla="*/ 1993802 h 2160250"/>
              <a:gd name="connsiteX21190" fmla="*/ 11600862 w 12194024"/>
              <a:gd name="connsiteY21190" fmla="*/ 2012119 h 2160250"/>
              <a:gd name="connsiteX21191" fmla="*/ 11582822 w 12194024"/>
              <a:gd name="connsiteY21191" fmla="*/ 2032281 h 2160250"/>
              <a:gd name="connsiteX21192" fmla="*/ 11690602 w 12194024"/>
              <a:gd name="connsiteY21192" fmla="*/ 2032281 h 2160250"/>
              <a:gd name="connsiteX21193" fmla="*/ 11671271 w 12194024"/>
              <a:gd name="connsiteY21193" fmla="*/ 2012949 h 2160250"/>
              <a:gd name="connsiteX21194" fmla="*/ 11690602 w 12194024"/>
              <a:gd name="connsiteY21194" fmla="*/ 1993802 h 2160250"/>
              <a:gd name="connsiteX21195" fmla="*/ 11709520 w 12194024"/>
              <a:gd name="connsiteY21195" fmla="*/ 2012949 h 2160250"/>
              <a:gd name="connsiteX21196" fmla="*/ 11690602 w 12194024"/>
              <a:gd name="connsiteY21196" fmla="*/ 2032281 h 2160250"/>
              <a:gd name="connsiteX21197" fmla="*/ 11799167 w 12194024"/>
              <a:gd name="connsiteY21197" fmla="*/ 2032281 h 2160250"/>
              <a:gd name="connsiteX21198" fmla="*/ 11779926 w 12194024"/>
              <a:gd name="connsiteY21198" fmla="*/ 2012857 h 2160250"/>
              <a:gd name="connsiteX21199" fmla="*/ 11799305 w 12194024"/>
              <a:gd name="connsiteY21199" fmla="*/ 1993802 h 2160250"/>
              <a:gd name="connsiteX21200" fmla="*/ 11818177 w 12194024"/>
              <a:gd name="connsiteY21200" fmla="*/ 2013041 h 2160250"/>
              <a:gd name="connsiteX21201" fmla="*/ 11799167 w 12194024"/>
              <a:gd name="connsiteY21201" fmla="*/ 2032281 h 2160250"/>
              <a:gd name="connsiteX21202" fmla="*/ 11908931 w 12194024"/>
              <a:gd name="connsiteY21202" fmla="*/ 2032281 h 2160250"/>
              <a:gd name="connsiteX21203" fmla="*/ 11888724 w 12194024"/>
              <a:gd name="connsiteY21203" fmla="*/ 2013964 h 2160250"/>
              <a:gd name="connsiteX21204" fmla="*/ 11906948 w 12194024"/>
              <a:gd name="connsiteY21204" fmla="*/ 1993802 h 2160250"/>
              <a:gd name="connsiteX21205" fmla="*/ 11926788 w 12194024"/>
              <a:gd name="connsiteY21205" fmla="*/ 2011980 h 2160250"/>
              <a:gd name="connsiteX21206" fmla="*/ 11908931 w 12194024"/>
              <a:gd name="connsiteY21206" fmla="*/ 2032281 h 2160250"/>
              <a:gd name="connsiteX21207" fmla="*/ 12017543 w 12194024"/>
              <a:gd name="connsiteY21207" fmla="*/ 2032281 h 2160250"/>
              <a:gd name="connsiteX21208" fmla="*/ 11997379 w 12194024"/>
              <a:gd name="connsiteY21208" fmla="*/ 2013872 h 2160250"/>
              <a:gd name="connsiteX21209" fmla="*/ 12015651 w 12194024"/>
              <a:gd name="connsiteY21209" fmla="*/ 1993802 h 2160250"/>
              <a:gd name="connsiteX21210" fmla="*/ 12035445 w 12194024"/>
              <a:gd name="connsiteY21210" fmla="*/ 2012026 h 2160250"/>
              <a:gd name="connsiteX21211" fmla="*/ 12017543 w 12194024"/>
              <a:gd name="connsiteY21211" fmla="*/ 2032281 h 2160250"/>
              <a:gd name="connsiteX21212" fmla="*/ 12125277 w 12194024"/>
              <a:gd name="connsiteY21212" fmla="*/ 2032281 h 2160250"/>
              <a:gd name="connsiteX21213" fmla="*/ 12105944 w 12194024"/>
              <a:gd name="connsiteY21213" fmla="*/ 2012949 h 2160250"/>
              <a:gd name="connsiteX21214" fmla="*/ 12125277 w 12194024"/>
              <a:gd name="connsiteY21214" fmla="*/ 1993802 h 2160250"/>
              <a:gd name="connsiteX21215" fmla="*/ 12144194 w 12194024"/>
              <a:gd name="connsiteY21215" fmla="*/ 2012949 h 2160250"/>
              <a:gd name="connsiteX21216" fmla="*/ 12125277 w 12194024"/>
              <a:gd name="connsiteY21216" fmla="*/ 2032281 h 2160250"/>
              <a:gd name="connsiteX21217" fmla="*/ 68650 w 12194024"/>
              <a:gd name="connsiteY21217" fmla="*/ 2032327 h 2160250"/>
              <a:gd name="connsiteX21218" fmla="*/ 49317 w 12194024"/>
              <a:gd name="connsiteY21218" fmla="*/ 2012949 h 2160250"/>
              <a:gd name="connsiteX21219" fmla="*/ 68650 w 12194024"/>
              <a:gd name="connsiteY21219" fmla="*/ 1993802 h 2160250"/>
              <a:gd name="connsiteX21220" fmla="*/ 87566 w 12194024"/>
              <a:gd name="connsiteY21220" fmla="*/ 2012995 h 2160250"/>
              <a:gd name="connsiteX21221" fmla="*/ 68650 w 12194024"/>
              <a:gd name="connsiteY21221" fmla="*/ 2032327 h 2160250"/>
              <a:gd name="connsiteX21222" fmla="*/ 177492 w 12194024"/>
              <a:gd name="connsiteY21222" fmla="*/ 2032327 h 2160250"/>
              <a:gd name="connsiteX21223" fmla="*/ 158021 w 12194024"/>
              <a:gd name="connsiteY21223" fmla="*/ 2013087 h 2160250"/>
              <a:gd name="connsiteX21224" fmla="*/ 177216 w 12194024"/>
              <a:gd name="connsiteY21224" fmla="*/ 1993802 h 2160250"/>
              <a:gd name="connsiteX21225" fmla="*/ 196270 w 12194024"/>
              <a:gd name="connsiteY21225" fmla="*/ 2012857 h 2160250"/>
              <a:gd name="connsiteX21226" fmla="*/ 177492 w 12194024"/>
              <a:gd name="connsiteY21226" fmla="*/ 2032327 h 2160250"/>
              <a:gd name="connsiteX21227" fmla="*/ 611982 w 12194024"/>
              <a:gd name="connsiteY21227" fmla="*/ 2032327 h 2160250"/>
              <a:gd name="connsiteX21228" fmla="*/ 592650 w 12194024"/>
              <a:gd name="connsiteY21228" fmla="*/ 2012995 h 2160250"/>
              <a:gd name="connsiteX21229" fmla="*/ 611982 w 12194024"/>
              <a:gd name="connsiteY21229" fmla="*/ 1993802 h 2160250"/>
              <a:gd name="connsiteX21230" fmla="*/ 630899 w 12194024"/>
              <a:gd name="connsiteY21230" fmla="*/ 2012949 h 2160250"/>
              <a:gd name="connsiteX21231" fmla="*/ 611982 w 12194024"/>
              <a:gd name="connsiteY21231" fmla="*/ 2032327 h 2160250"/>
              <a:gd name="connsiteX21232" fmla="*/ 1046842 w 12194024"/>
              <a:gd name="connsiteY21232" fmla="*/ 2032327 h 2160250"/>
              <a:gd name="connsiteX21233" fmla="*/ 1027324 w 12194024"/>
              <a:gd name="connsiteY21233" fmla="*/ 2013180 h 2160250"/>
              <a:gd name="connsiteX21234" fmla="*/ 1046427 w 12194024"/>
              <a:gd name="connsiteY21234" fmla="*/ 1993802 h 2160250"/>
              <a:gd name="connsiteX21235" fmla="*/ 1065574 w 12194024"/>
              <a:gd name="connsiteY21235" fmla="*/ 2012765 h 2160250"/>
              <a:gd name="connsiteX21236" fmla="*/ 1046842 w 12194024"/>
              <a:gd name="connsiteY21236" fmla="*/ 2032327 h 2160250"/>
              <a:gd name="connsiteX21237" fmla="*/ 1155591 w 12194024"/>
              <a:gd name="connsiteY21237" fmla="*/ 2032327 h 2160250"/>
              <a:gd name="connsiteX21238" fmla="*/ 1136028 w 12194024"/>
              <a:gd name="connsiteY21238" fmla="*/ 2013272 h 2160250"/>
              <a:gd name="connsiteX21239" fmla="*/ 1155038 w 12194024"/>
              <a:gd name="connsiteY21239" fmla="*/ 1993802 h 2160250"/>
              <a:gd name="connsiteX21240" fmla="*/ 1174230 w 12194024"/>
              <a:gd name="connsiteY21240" fmla="*/ 2012718 h 2160250"/>
              <a:gd name="connsiteX21241" fmla="*/ 1155591 w 12194024"/>
              <a:gd name="connsiteY21241" fmla="*/ 2032327 h 2160250"/>
              <a:gd name="connsiteX21242" fmla="*/ 1371844 w 12194024"/>
              <a:gd name="connsiteY21242" fmla="*/ 2032327 h 2160250"/>
              <a:gd name="connsiteX21243" fmla="*/ 1353435 w 12194024"/>
              <a:gd name="connsiteY21243" fmla="*/ 2012119 h 2160250"/>
              <a:gd name="connsiteX21244" fmla="*/ 1373505 w 12194024"/>
              <a:gd name="connsiteY21244" fmla="*/ 1993802 h 2160250"/>
              <a:gd name="connsiteX21245" fmla="*/ 1391545 w 12194024"/>
              <a:gd name="connsiteY21245" fmla="*/ 2013779 h 2160250"/>
              <a:gd name="connsiteX21246" fmla="*/ 1371844 w 12194024"/>
              <a:gd name="connsiteY21246" fmla="*/ 2032327 h 2160250"/>
              <a:gd name="connsiteX21247" fmla="*/ 1916606 w 12194024"/>
              <a:gd name="connsiteY21247" fmla="*/ 2032327 h 2160250"/>
              <a:gd name="connsiteX21248" fmla="*/ 1896720 w 12194024"/>
              <a:gd name="connsiteY21248" fmla="*/ 2013595 h 2160250"/>
              <a:gd name="connsiteX21249" fmla="*/ 1915361 w 12194024"/>
              <a:gd name="connsiteY21249" fmla="*/ 1993802 h 2160250"/>
              <a:gd name="connsiteX21250" fmla="*/ 1934877 w 12194024"/>
              <a:gd name="connsiteY21250" fmla="*/ 2012349 h 2160250"/>
              <a:gd name="connsiteX21251" fmla="*/ 1916606 w 12194024"/>
              <a:gd name="connsiteY21251" fmla="*/ 2032327 h 2160250"/>
              <a:gd name="connsiteX21252" fmla="*/ 2241332 w 12194024"/>
              <a:gd name="connsiteY21252" fmla="*/ 2032327 h 2160250"/>
              <a:gd name="connsiteX21253" fmla="*/ 2222692 w 12194024"/>
              <a:gd name="connsiteY21253" fmla="*/ 2012303 h 2160250"/>
              <a:gd name="connsiteX21254" fmla="*/ 2242625 w 12194024"/>
              <a:gd name="connsiteY21254" fmla="*/ 1993802 h 2160250"/>
              <a:gd name="connsiteX21255" fmla="*/ 2260895 w 12194024"/>
              <a:gd name="connsiteY21255" fmla="*/ 2013595 h 2160250"/>
              <a:gd name="connsiteX21256" fmla="*/ 2241332 w 12194024"/>
              <a:gd name="connsiteY21256" fmla="*/ 2032327 h 2160250"/>
              <a:gd name="connsiteX21257" fmla="*/ 2459938 w 12194024"/>
              <a:gd name="connsiteY21257" fmla="*/ 2032327 h 2160250"/>
              <a:gd name="connsiteX21258" fmla="*/ 2440053 w 12194024"/>
              <a:gd name="connsiteY21258" fmla="*/ 2013595 h 2160250"/>
              <a:gd name="connsiteX21259" fmla="*/ 2458693 w 12194024"/>
              <a:gd name="connsiteY21259" fmla="*/ 1993802 h 2160250"/>
              <a:gd name="connsiteX21260" fmla="*/ 2478210 w 12194024"/>
              <a:gd name="connsiteY21260" fmla="*/ 2012349 h 2160250"/>
              <a:gd name="connsiteX21261" fmla="*/ 2459938 w 12194024"/>
              <a:gd name="connsiteY21261" fmla="*/ 2032327 h 2160250"/>
              <a:gd name="connsiteX21262" fmla="*/ 2675822 w 12194024"/>
              <a:gd name="connsiteY21262" fmla="*/ 2032327 h 2160250"/>
              <a:gd name="connsiteX21263" fmla="*/ 2657414 w 12194024"/>
              <a:gd name="connsiteY21263" fmla="*/ 2012119 h 2160250"/>
              <a:gd name="connsiteX21264" fmla="*/ 2677483 w 12194024"/>
              <a:gd name="connsiteY21264" fmla="*/ 1993802 h 2160250"/>
              <a:gd name="connsiteX21265" fmla="*/ 2695524 w 12194024"/>
              <a:gd name="connsiteY21265" fmla="*/ 2013779 h 2160250"/>
              <a:gd name="connsiteX21266" fmla="*/ 2675822 w 12194024"/>
              <a:gd name="connsiteY21266" fmla="*/ 2032327 h 2160250"/>
              <a:gd name="connsiteX21267" fmla="*/ 2785587 w 12194024"/>
              <a:gd name="connsiteY21267" fmla="*/ 2032327 h 2160250"/>
              <a:gd name="connsiteX21268" fmla="*/ 2766024 w 12194024"/>
              <a:gd name="connsiteY21268" fmla="*/ 2013272 h 2160250"/>
              <a:gd name="connsiteX21269" fmla="*/ 2785033 w 12194024"/>
              <a:gd name="connsiteY21269" fmla="*/ 1993802 h 2160250"/>
              <a:gd name="connsiteX21270" fmla="*/ 2804227 w 12194024"/>
              <a:gd name="connsiteY21270" fmla="*/ 2012718 h 2160250"/>
              <a:gd name="connsiteX21271" fmla="*/ 2785587 w 12194024"/>
              <a:gd name="connsiteY21271" fmla="*/ 2032327 h 2160250"/>
              <a:gd name="connsiteX21272" fmla="*/ 2894244 w 12194024"/>
              <a:gd name="connsiteY21272" fmla="*/ 2032327 h 2160250"/>
              <a:gd name="connsiteX21273" fmla="*/ 2874680 w 12194024"/>
              <a:gd name="connsiteY21273" fmla="*/ 2013272 h 2160250"/>
              <a:gd name="connsiteX21274" fmla="*/ 2893691 w 12194024"/>
              <a:gd name="connsiteY21274" fmla="*/ 1993802 h 2160250"/>
              <a:gd name="connsiteX21275" fmla="*/ 2912884 w 12194024"/>
              <a:gd name="connsiteY21275" fmla="*/ 2012718 h 2160250"/>
              <a:gd name="connsiteX21276" fmla="*/ 2894244 w 12194024"/>
              <a:gd name="connsiteY21276" fmla="*/ 2032327 h 2160250"/>
              <a:gd name="connsiteX21277" fmla="*/ 3219892 w 12194024"/>
              <a:gd name="connsiteY21277" fmla="*/ 2032327 h 2160250"/>
              <a:gd name="connsiteX21278" fmla="*/ 3200606 w 12194024"/>
              <a:gd name="connsiteY21278" fmla="*/ 2012903 h 2160250"/>
              <a:gd name="connsiteX21279" fmla="*/ 3220031 w 12194024"/>
              <a:gd name="connsiteY21279" fmla="*/ 1993802 h 2160250"/>
              <a:gd name="connsiteX21280" fmla="*/ 3238902 w 12194024"/>
              <a:gd name="connsiteY21280" fmla="*/ 2013041 h 2160250"/>
              <a:gd name="connsiteX21281" fmla="*/ 3219892 w 12194024"/>
              <a:gd name="connsiteY21281" fmla="*/ 2032327 h 2160250"/>
              <a:gd name="connsiteX21282" fmla="*/ 3545910 w 12194024"/>
              <a:gd name="connsiteY21282" fmla="*/ 2032327 h 2160250"/>
              <a:gd name="connsiteX21283" fmla="*/ 3526625 w 12194024"/>
              <a:gd name="connsiteY21283" fmla="*/ 2012903 h 2160250"/>
              <a:gd name="connsiteX21284" fmla="*/ 3546048 w 12194024"/>
              <a:gd name="connsiteY21284" fmla="*/ 1993802 h 2160250"/>
              <a:gd name="connsiteX21285" fmla="*/ 3564920 w 12194024"/>
              <a:gd name="connsiteY21285" fmla="*/ 2013041 h 2160250"/>
              <a:gd name="connsiteX21286" fmla="*/ 3545910 w 12194024"/>
              <a:gd name="connsiteY21286" fmla="*/ 2032327 h 2160250"/>
              <a:gd name="connsiteX21287" fmla="*/ 3655259 w 12194024"/>
              <a:gd name="connsiteY21287" fmla="*/ 2032327 h 2160250"/>
              <a:gd name="connsiteX21288" fmla="*/ 3635374 w 12194024"/>
              <a:gd name="connsiteY21288" fmla="*/ 2013595 h 2160250"/>
              <a:gd name="connsiteX21289" fmla="*/ 3654014 w 12194024"/>
              <a:gd name="connsiteY21289" fmla="*/ 1993802 h 2160250"/>
              <a:gd name="connsiteX21290" fmla="*/ 3673531 w 12194024"/>
              <a:gd name="connsiteY21290" fmla="*/ 2012349 h 2160250"/>
              <a:gd name="connsiteX21291" fmla="*/ 3655259 w 12194024"/>
              <a:gd name="connsiteY21291" fmla="*/ 2032327 h 2160250"/>
              <a:gd name="connsiteX21292" fmla="*/ 3763086 w 12194024"/>
              <a:gd name="connsiteY21292" fmla="*/ 2032327 h 2160250"/>
              <a:gd name="connsiteX21293" fmla="*/ 3743985 w 12194024"/>
              <a:gd name="connsiteY21293" fmla="*/ 2012718 h 2160250"/>
              <a:gd name="connsiteX21294" fmla="*/ 3763548 w 12194024"/>
              <a:gd name="connsiteY21294" fmla="*/ 1993802 h 2160250"/>
              <a:gd name="connsiteX21295" fmla="*/ 3782234 w 12194024"/>
              <a:gd name="connsiteY21295" fmla="*/ 2013226 h 2160250"/>
              <a:gd name="connsiteX21296" fmla="*/ 3763086 w 12194024"/>
              <a:gd name="connsiteY21296" fmla="*/ 2032327 h 2160250"/>
              <a:gd name="connsiteX21297" fmla="*/ 3980401 w 12194024"/>
              <a:gd name="connsiteY21297" fmla="*/ 2032327 h 2160250"/>
              <a:gd name="connsiteX21298" fmla="*/ 3961345 w 12194024"/>
              <a:gd name="connsiteY21298" fmla="*/ 2012718 h 2160250"/>
              <a:gd name="connsiteX21299" fmla="*/ 3980908 w 12194024"/>
              <a:gd name="connsiteY21299" fmla="*/ 1993802 h 2160250"/>
              <a:gd name="connsiteX21300" fmla="*/ 3999594 w 12194024"/>
              <a:gd name="connsiteY21300" fmla="*/ 2013226 h 2160250"/>
              <a:gd name="connsiteX21301" fmla="*/ 3980401 w 12194024"/>
              <a:gd name="connsiteY21301" fmla="*/ 2032327 h 2160250"/>
              <a:gd name="connsiteX21302" fmla="*/ 4089243 w 12194024"/>
              <a:gd name="connsiteY21302" fmla="*/ 2032327 h 2160250"/>
              <a:gd name="connsiteX21303" fmla="*/ 4069956 w 12194024"/>
              <a:gd name="connsiteY21303" fmla="*/ 2012903 h 2160250"/>
              <a:gd name="connsiteX21304" fmla="*/ 4089381 w 12194024"/>
              <a:gd name="connsiteY21304" fmla="*/ 1993802 h 2160250"/>
              <a:gd name="connsiteX21305" fmla="*/ 4108252 w 12194024"/>
              <a:gd name="connsiteY21305" fmla="*/ 2013041 h 2160250"/>
              <a:gd name="connsiteX21306" fmla="*/ 4089243 w 12194024"/>
              <a:gd name="connsiteY21306" fmla="*/ 2032327 h 2160250"/>
              <a:gd name="connsiteX21307" fmla="*/ 4523733 w 12194024"/>
              <a:gd name="connsiteY21307" fmla="*/ 2032327 h 2160250"/>
              <a:gd name="connsiteX21308" fmla="*/ 4504678 w 12194024"/>
              <a:gd name="connsiteY21308" fmla="*/ 2012718 h 2160250"/>
              <a:gd name="connsiteX21309" fmla="*/ 4524240 w 12194024"/>
              <a:gd name="connsiteY21309" fmla="*/ 1993802 h 2160250"/>
              <a:gd name="connsiteX21310" fmla="*/ 4542927 w 12194024"/>
              <a:gd name="connsiteY21310" fmla="*/ 2013226 h 2160250"/>
              <a:gd name="connsiteX21311" fmla="*/ 4523733 w 12194024"/>
              <a:gd name="connsiteY21311" fmla="*/ 2032327 h 2160250"/>
              <a:gd name="connsiteX21312" fmla="*/ 4741509 w 12194024"/>
              <a:gd name="connsiteY21312" fmla="*/ 2032327 h 2160250"/>
              <a:gd name="connsiteX21313" fmla="*/ 4721992 w 12194024"/>
              <a:gd name="connsiteY21313" fmla="*/ 2013180 h 2160250"/>
              <a:gd name="connsiteX21314" fmla="*/ 4741093 w 12194024"/>
              <a:gd name="connsiteY21314" fmla="*/ 1993802 h 2160250"/>
              <a:gd name="connsiteX21315" fmla="*/ 4760241 w 12194024"/>
              <a:gd name="connsiteY21315" fmla="*/ 2012765 h 2160250"/>
              <a:gd name="connsiteX21316" fmla="*/ 4741509 w 12194024"/>
              <a:gd name="connsiteY21316" fmla="*/ 2032327 h 2160250"/>
              <a:gd name="connsiteX21317" fmla="*/ 4850120 w 12194024"/>
              <a:gd name="connsiteY21317" fmla="*/ 2032327 h 2160250"/>
              <a:gd name="connsiteX21318" fmla="*/ 4830649 w 12194024"/>
              <a:gd name="connsiteY21318" fmla="*/ 2013087 h 2160250"/>
              <a:gd name="connsiteX21319" fmla="*/ 4849843 w 12194024"/>
              <a:gd name="connsiteY21319" fmla="*/ 1993802 h 2160250"/>
              <a:gd name="connsiteX21320" fmla="*/ 4868898 w 12194024"/>
              <a:gd name="connsiteY21320" fmla="*/ 2012857 h 2160250"/>
              <a:gd name="connsiteX21321" fmla="*/ 4850120 w 12194024"/>
              <a:gd name="connsiteY21321" fmla="*/ 2032327 h 2160250"/>
              <a:gd name="connsiteX21322" fmla="*/ 5067942 w 12194024"/>
              <a:gd name="connsiteY21322" fmla="*/ 2032327 h 2160250"/>
              <a:gd name="connsiteX21323" fmla="*/ 5048056 w 12194024"/>
              <a:gd name="connsiteY21323" fmla="*/ 2013595 h 2160250"/>
              <a:gd name="connsiteX21324" fmla="*/ 5066695 w 12194024"/>
              <a:gd name="connsiteY21324" fmla="*/ 1993802 h 2160250"/>
              <a:gd name="connsiteX21325" fmla="*/ 5086212 w 12194024"/>
              <a:gd name="connsiteY21325" fmla="*/ 2012349 h 2160250"/>
              <a:gd name="connsiteX21326" fmla="*/ 5067942 w 12194024"/>
              <a:gd name="connsiteY21326" fmla="*/ 2032327 h 2160250"/>
              <a:gd name="connsiteX21327" fmla="*/ 5175307 w 12194024"/>
              <a:gd name="connsiteY21327" fmla="*/ 2032327 h 2160250"/>
              <a:gd name="connsiteX21328" fmla="*/ 5156666 w 12194024"/>
              <a:gd name="connsiteY21328" fmla="*/ 2012303 h 2160250"/>
              <a:gd name="connsiteX21329" fmla="*/ 5176599 w 12194024"/>
              <a:gd name="connsiteY21329" fmla="*/ 1993802 h 2160250"/>
              <a:gd name="connsiteX21330" fmla="*/ 5194869 w 12194024"/>
              <a:gd name="connsiteY21330" fmla="*/ 2013595 h 2160250"/>
              <a:gd name="connsiteX21331" fmla="*/ 5175307 w 12194024"/>
              <a:gd name="connsiteY21331" fmla="*/ 2032327 h 2160250"/>
              <a:gd name="connsiteX21332" fmla="*/ 5392667 w 12194024"/>
              <a:gd name="connsiteY21332" fmla="*/ 2032327 h 2160250"/>
              <a:gd name="connsiteX21333" fmla="*/ 5374027 w 12194024"/>
              <a:gd name="connsiteY21333" fmla="*/ 2012303 h 2160250"/>
              <a:gd name="connsiteX21334" fmla="*/ 5393959 w 12194024"/>
              <a:gd name="connsiteY21334" fmla="*/ 1993802 h 2160250"/>
              <a:gd name="connsiteX21335" fmla="*/ 5412230 w 12194024"/>
              <a:gd name="connsiteY21335" fmla="*/ 2013595 h 2160250"/>
              <a:gd name="connsiteX21336" fmla="*/ 5392667 w 12194024"/>
              <a:gd name="connsiteY21336" fmla="*/ 2032327 h 2160250"/>
              <a:gd name="connsiteX21337" fmla="*/ 6148625 w 12194024"/>
              <a:gd name="connsiteY21337" fmla="*/ 2032327 h 2160250"/>
              <a:gd name="connsiteX21338" fmla="*/ 6129293 w 12194024"/>
              <a:gd name="connsiteY21338" fmla="*/ 2012949 h 2160250"/>
              <a:gd name="connsiteX21339" fmla="*/ 6148625 w 12194024"/>
              <a:gd name="connsiteY21339" fmla="*/ 1993802 h 2160250"/>
              <a:gd name="connsiteX21340" fmla="*/ 6167542 w 12194024"/>
              <a:gd name="connsiteY21340" fmla="*/ 2012995 h 2160250"/>
              <a:gd name="connsiteX21341" fmla="*/ 6148625 w 12194024"/>
              <a:gd name="connsiteY21341" fmla="*/ 2032327 h 2160250"/>
              <a:gd name="connsiteX21342" fmla="*/ 6257467 w 12194024"/>
              <a:gd name="connsiteY21342" fmla="*/ 2032327 h 2160250"/>
              <a:gd name="connsiteX21343" fmla="*/ 6237997 w 12194024"/>
              <a:gd name="connsiteY21343" fmla="*/ 2013087 h 2160250"/>
              <a:gd name="connsiteX21344" fmla="*/ 6257190 w 12194024"/>
              <a:gd name="connsiteY21344" fmla="*/ 1993802 h 2160250"/>
              <a:gd name="connsiteX21345" fmla="*/ 6276245 w 12194024"/>
              <a:gd name="connsiteY21345" fmla="*/ 2012857 h 2160250"/>
              <a:gd name="connsiteX21346" fmla="*/ 6257467 w 12194024"/>
              <a:gd name="connsiteY21346" fmla="*/ 2032327 h 2160250"/>
              <a:gd name="connsiteX21347" fmla="*/ 6691957 w 12194024"/>
              <a:gd name="connsiteY21347" fmla="*/ 2032327 h 2160250"/>
              <a:gd name="connsiteX21348" fmla="*/ 6672625 w 12194024"/>
              <a:gd name="connsiteY21348" fmla="*/ 2012995 h 2160250"/>
              <a:gd name="connsiteX21349" fmla="*/ 6691957 w 12194024"/>
              <a:gd name="connsiteY21349" fmla="*/ 1993802 h 2160250"/>
              <a:gd name="connsiteX21350" fmla="*/ 6710874 w 12194024"/>
              <a:gd name="connsiteY21350" fmla="*/ 2012949 h 2160250"/>
              <a:gd name="connsiteX21351" fmla="*/ 6691957 w 12194024"/>
              <a:gd name="connsiteY21351" fmla="*/ 2032327 h 2160250"/>
              <a:gd name="connsiteX21352" fmla="*/ 7126817 w 12194024"/>
              <a:gd name="connsiteY21352" fmla="*/ 2032327 h 2160250"/>
              <a:gd name="connsiteX21353" fmla="*/ 7107300 w 12194024"/>
              <a:gd name="connsiteY21353" fmla="*/ 2013180 h 2160250"/>
              <a:gd name="connsiteX21354" fmla="*/ 7126401 w 12194024"/>
              <a:gd name="connsiteY21354" fmla="*/ 1993802 h 2160250"/>
              <a:gd name="connsiteX21355" fmla="*/ 7145549 w 12194024"/>
              <a:gd name="connsiteY21355" fmla="*/ 2012765 h 2160250"/>
              <a:gd name="connsiteX21356" fmla="*/ 7126817 w 12194024"/>
              <a:gd name="connsiteY21356" fmla="*/ 2032327 h 2160250"/>
              <a:gd name="connsiteX21357" fmla="*/ 7235566 w 12194024"/>
              <a:gd name="connsiteY21357" fmla="*/ 2032327 h 2160250"/>
              <a:gd name="connsiteX21358" fmla="*/ 7216003 w 12194024"/>
              <a:gd name="connsiteY21358" fmla="*/ 2013272 h 2160250"/>
              <a:gd name="connsiteX21359" fmla="*/ 7235013 w 12194024"/>
              <a:gd name="connsiteY21359" fmla="*/ 1993802 h 2160250"/>
              <a:gd name="connsiteX21360" fmla="*/ 7254206 w 12194024"/>
              <a:gd name="connsiteY21360" fmla="*/ 2012718 h 2160250"/>
              <a:gd name="connsiteX21361" fmla="*/ 7235566 w 12194024"/>
              <a:gd name="connsiteY21361" fmla="*/ 2032327 h 2160250"/>
              <a:gd name="connsiteX21362" fmla="*/ 7451820 w 12194024"/>
              <a:gd name="connsiteY21362" fmla="*/ 2032327 h 2160250"/>
              <a:gd name="connsiteX21363" fmla="*/ 7433410 w 12194024"/>
              <a:gd name="connsiteY21363" fmla="*/ 2012119 h 2160250"/>
              <a:gd name="connsiteX21364" fmla="*/ 7453480 w 12194024"/>
              <a:gd name="connsiteY21364" fmla="*/ 1993802 h 2160250"/>
              <a:gd name="connsiteX21365" fmla="*/ 7471521 w 12194024"/>
              <a:gd name="connsiteY21365" fmla="*/ 2013779 h 2160250"/>
              <a:gd name="connsiteX21366" fmla="*/ 7451820 w 12194024"/>
              <a:gd name="connsiteY21366" fmla="*/ 2032327 h 2160250"/>
              <a:gd name="connsiteX21367" fmla="*/ 7996581 w 12194024"/>
              <a:gd name="connsiteY21367" fmla="*/ 2032327 h 2160250"/>
              <a:gd name="connsiteX21368" fmla="*/ 7976696 w 12194024"/>
              <a:gd name="connsiteY21368" fmla="*/ 2013595 h 2160250"/>
              <a:gd name="connsiteX21369" fmla="*/ 7995336 w 12194024"/>
              <a:gd name="connsiteY21369" fmla="*/ 1993802 h 2160250"/>
              <a:gd name="connsiteX21370" fmla="*/ 8014852 w 12194024"/>
              <a:gd name="connsiteY21370" fmla="*/ 2012349 h 2160250"/>
              <a:gd name="connsiteX21371" fmla="*/ 7996581 w 12194024"/>
              <a:gd name="connsiteY21371" fmla="*/ 2032327 h 2160250"/>
              <a:gd name="connsiteX21372" fmla="*/ 8321307 w 12194024"/>
              <a:gd name="connsiteY21372" fmla="*/ 2032327 h 2160250"/>
              <a:gd name="connsiteX21373" fmla="*/ 8302667 w 12194024"/>
              <a:gd name="connsiteY21373" fmla="*/ 2012303 h 2160250"/>
              <a:gd name="connsiteX21374" fmla="*/ 8322599 w 12194024"/>
              <a:gd name="connsiteY21374" fmla="*/ 1993802 h 2160250"/>
              <a:gd name="connsiteX21375" fmla="*/ 8340870 w 12194024"/>
              <a:gd name="connsiteY21375" fmla="*/ 2013595 h 2160250"/>
              <a:gd name="connsiteX21376" fmla="*/ 8321307 w 12194024"/>
              <a:gd name="connsiteY21376" fmla="*/ 2032327 h 2160250"/>
              <a:gd name="connsiteX21377" fmla="*/ 8539914 w 12194024"/>
              <a:gd name="connsiteY21377" fmla="*/ 2032327 h 2160250"/>
              <a:gd name="connsiteX21378" fmla="*/ 8520028 w 12194024"/>
              <a:gd name="connsiteY21378" fmla="*/ 2013595 h 2160250"/>
              <a:gd name="connsiteX21379" fmla="*/ 8538669 w 12194024"/>
              <a:gd name="connsiteY21379" fmla="*/ 1993802 h 2160250"/>
              <a:gd name="connsiteX21380" fmla="*/ 8558184 w 12194024"/>
              <a:gd name="connsiteY21380" fmla="*/ 2012349 h 2160250"/>
              <a:gd name="connsiteX21381" fmla="*/ 8539914 w 12194024"/>
              <a:gd name="connsiteY21381" fmla="*/ 2032327 h 2160250"/>
              <a:gd name="connsiteX21382" fmla="*/ 8755798 w 12194024"/>
              <a:gd name="connsiteY21382" fmla="*/ 2032327 h 2160250"/>
              <a:gd name="connsiteX21383" fmla="*/ 8737388 w 12194024"/>
              <a:gd name="connsiteY21383" fmla="*/ 2012119 h 2160250"/>
              <a:gd name="connsiteX21384" fmla="*/ 8757459 w 12194024"/>
              <a:gd name="connsiteY21384" fmla="*/ 1993802 h 2160250"/>
              <a:gd name="connsiteX21385" fmla="*/ 8775499 w 12194024"/>
              <a:gd name="connsiteY21385" fmla="*/ 2013779 h 2160250"/>
              <a:gd name="connsiteX21386" fmla="*/ 8755798 w 12194024"/>
              <a:gd name="connsiteY21386" fmla="*/ 2032327 h 2160250"/>
              <a:gd name="connsiteX21387" fmla="*/ 8865561 w 12194024"/>
              <a:gd name="connsiteY21387" fmla="*/ 2032327 h 2160250"/>
              <a:gd name="connsiteX21388" fmla="*/ 8846000 w 12194024"/>
              <a:gd name="connsiteY21388" fmla="*/ 2013272 h 2160250"/>
              <a:gd name="connsiteX21389" fmla="*/ 8865008 w 12194024"/>
              <a:gd name="connsiteY21389" fmla="*/ 1993802 h 2160250"/>
              <a:gd name="connsiteX21390" fmla="*/ 8884203 w 12194024"/>
              <a:gd name="connsiteY21390" fmla="*/ 2012718 h 2160250"/>
              <a:gd name="connsiteX21391" fmla="*/ 8865561 w 12194024"/>
              <a:gd name="connsiteY21391" fmla="*/ 2032327 h 2160250"/>
              <a:gd name="connsiteX21392" fmla="*/ 8974219 w 12194024"/>
              <a:gd name="connsiteY21392" fmla="*/ 2032327 h 2160250"/>
              <a:gd name="connsiteX21393" fmla="*/ 8954656 w 12194024"/>
              <a:gd name="connsiteY21393" fmla="*/ 2013272 h 2160250"/>
              <a:gd name="connsiteX21394" fmla="*/ 8973665 w 12194024"/>
              <a:gd name="connsiteY21394" fmla="*/ 1993802 h 2160250"/>
              <a:gd name="connsiteX21395" fmla="*/ 8992860 w 12194024"/>
              <a:gd name="connsiteY21395" fmla="*/ 2012718 h 2160250"/>
              <a:gd name="connsiteX21396" fmla="*/ 8974219 w 12194024"/>
              <a:gd name="connsiteY21396" fmla="*/ 2032327 h 2160250"/>
              <a:gd name="connsiteX21397" fmla="*/ 9299868 w 12194024"/>
              <a:gd name="connsiteY21397" fmla="*/ 2032327 h 2160250"/>
              <a:gd name="connsiteX21398" fmla="*/ 9280581 w 12194024"/>
              <a:gd name="connsiteY21398" fmla="*/ 2012903 h 2160250"/>
              <a:gd name="connsiteX21399" fmla="*/ 9300007 w 12194024"/>
              <a:gd name="connsiteY21399" fmla="*/ 1993802 h 2160250"/>
              <a:gd name="connsiteX21400" fmla="*/ 9318877 w 12194024"/>
              <a:gd name="connsiteY21400" fmla="*/ 2013041 h 2160250"/>
              <a:gd name="connsiteX21401" fmla="*/ 9299868 w 12194024"/>
              <a:gd name="connsiteY21401" fmla="*/ 2032327 h 2160250"/>
              <a:gd name="connsiteX21402" fmla="*/ 9625885 w 12194024"/>
              <a:gd name="connsiteY21402" fmla="*/ 2032327 h 2160250"/>
              <a:gd name="connsiteX21403" fmla="*/ 9606600 w 12194024"/>
              <a:gd name="connsiteY21403" fmla="*/ 2012903 h 2160250"/>
              <a:gd name="connsiteX21404" fmla="*/ 9626024 w 12194024"/>
              <a:gd name="connsiteY21404" fmla="*/ 1993802 h 2160250"/>
              <a:gd name="connsiteX21405" fmla="*/ 9644895 w 12194024"/>
              <a:gd name="connsiteY21405" fmla="*/ 2013041 h 2160250"/>
              <a:gd name="connsiteX21406" fmla="*/ 9625885 w 12194024"/>
              <a:gd name="connsiteY21406" fmla="*/ 2032327 h 2160250"/>
              <a:gd name="connsiteX21407" fmla="*/ 9735235 w 12194024"/>
              <a:gd name="connsiteY21407" fmla="*/ 2032327 h 2160250"/>
              <a:gd name="connsiteX21408" fmla="*/ 9715349 w 12194024"/>
              <a:gd name="connsiteY21408" fmla="*/ 2013595 h 2160250"/>
              <a:gd name="connsiteX21409" fmla="*/ 9733989 w 12194024"/>
              <a:gd name="connsiteY21409" fmla="*/ 1993802 h 2160250"/>
              <a:gd name="connsiteX21410" fmla="*/ 9753506 w 12194024"/>
              <a:gd name="connsiteY21410" fmla="*/ 2012349 h 2160250"/>
              <a:gd name="connsiteX21411" fmla="*/ 9735235 w 12194024"/>
              <a:gd name="connsiteY21411" fmla="*/ 2032327 h 2160250"/>
              <a:gd name="connsiteX21412" fmla="*/ 9843061 w 12194024"/>
              <a:gd name="connsiteY21412" fmla="*/ 2032327 h 2160250"/>
              <a:gd name="connsiteX21413" fmla="*/ 9823960 w 12194024"/>
              <a:gd name="connsiteY21413" fmla="*/ 2012718 h 2160250"/>
              <a:gd name="connsiteX21414" fmla="*/ 9843522 w 12194024"/>
              <a:gd name="connsiteY21414" fmla="*/ 1993802 h 2160250"/>
              <a:gd name="connsiteX21415" fmla="*/ 9862209 w 12194024"/>
              <a:gd name="connsiteY21415" fmla="*/ 2013226 h 2160250"/>
              <a:gd name="connsiteX21416" fmla="*/ 9843061 w 12194024"/>
              <a:gd name="connsiteY21416" fmla="*/ 2032327 h 2160250"/>
              <a:gd name="connsiteX21417" fmla="*/ 10060376 w 12194024"/>
              <a:gd name="connsiteY21417" fmla="*/ 2032327 h 2160250"/>
              <a:gd name="connsiteX21418" fmla="*/ 10041320 w 12194024"/>
              <a:gd name="connsiteY21418" fmla="*/ 2012718 h 2160250"/>
              <a:gd name="connsiteX21419" fmla="*/ 10060883 w 12194024"/>
              <a:gd name="connsiteY21419" fmla="*/ 1993802 h 2160250"/>
              <a:gd name="connsiteX21420" fmla="*/ 10079569 w 12194024"/>
              <a:gd name="connsiteY21420" fmla="*/ 2013226 h 2160250"/>
              <a:gd name="connsiteX21421" fmla="*/ 10060376 w 12194024"/>
              <a:gd name="connsiteY21421" fmla="*/ 2032327 h 2160250"/>
              <a:gd name="connsiteX21422" fmla="*/ 10169218 w 12194024"/>
              <a:gd name="connsiteY21422" fmla="*/ 2032327 h 2160250"/>
              <a:gd name="connsiteX21423" fmla="*/ 10149931 w 12194024"/>
              <a:gd name="connsiteY21423" fmla="*/ 2012903 h 2160250"/>
              <a:gd name="connsiteX21424" fmla="*/ 10169356 w 12194024"/>
              <a:gd name="connsiteY21424" fmla="*/ 1993802 h 2160250"/>
              <a:gd name="connsiteX21425" fmla="*/ 10188227 w 12194024"/>
              <a:gd name="connsiteY21425" fmla="*/ 2013041 h 2160250"/>
              <a:gd name="connsiteX21426" fmla="*/ 10169218 w 12194024"/>
              <a:gd name="connsiteY21426" fmla="*/ 2032327 h 2160250"/>
              <a:gd name="connsiteX21427" fmla="*/ 10603708 w 12194024"/>
              <a:gd name="connsiteY21427" fmla="*/ 2032327 h 2160250"/>
              <a:gd name="connsiteX21428" fmla="*/ 10584653 w 12194024"/>
              <a:gd name="connsiteY21428" fmla="*/ 2012718 h 2160250"/>
              <a:gd name="connsiteX21429" fmla="*/ 10604215 w 12194024"/>
              <a:gd name="connsiteY21429" fmla="*/ 1993802 h 2160250"/>
              <a:gd name="connsiteX21430" fmla="*/ 10622901 w 12194024"/>
              <a:gd name="connsiteY21430" fmla="*/ 2013226 h 2160250"/>
              <a:gd name="connsiteX21431" fmla="*/ 10603708 w 12194024"/>
              <a:gd name="connsiteY21431" fmla="*/ 2032327 h 2160250"/>
              <a:gd name="connsiteX21432" fmla="*/ 10821483 w 12194024"/>
              <a:gd name="connsiteY21432" fmla="*/ 2032327 h 2160250"/>
              <a:gd name="connsiteX21433" fmla="*/ 10801967 w 12194024"/>
              <a:gd name="connsiteY21433" fmla="*/ 2013180 h 2160250"/>
              <a:gd name="connsiteX21434" fmla="*/ 10821068 w 12194024"/>
              <a:gd name="connsiteY21434" fmla="*/ 1993802 h 2160250"/>
              <a:gd name="connsiteX21435" fmla="*/ 10840216 w 12194024"/>
              <a:gd name="connsiteY21435" fmla="*/ 2012765 h 2160250"/>
              <a:gd name="connsiteX21436" fmla="*/ 10821483 w 12194024"/>
              <a:gd name="connsiteY21436" fmla="*/ 2032327 h 2160250"/>
              <a:gd name="connsiteX21437" fmla="*/ 10930094 w 12194024"/>
              <a:gd name="connsiteY21437" fmla="*/ 2032327 h 2160250"/>
              <a:gd name="connsiteX21438" fmla="*/ 10910625 w 12194024"/>
              <a:gd name="connsiteY21438" fmla="*/ 2013087 h 2160250"/>
              <a:gd name="connsiteX21439" fmla="*/ 10929817 w 12194024"/>
              <a:gd name="connsiteY21439" fmla="*/ 1993802 h 2160250"/>
              <a:gd name="connsiteX21440" fmla="*/ 10948873 w 12194024"/>
              <a:gd name="connsiteY21440" fmla="*/ 2012857 h 2160250"/>
              <a:gd name="connsiteX21441" fmla="*/ 10930094 w 12194024"/>
              <a:gd name="connsiteY21441" fmla="*/ 2032327 h 2160250"/>
              <a:gd name="connsiteX21442" fmla="*/ 11147916 w 12194024"/>
              <a:gd name="connsiteY21442" fmla="*/ 2032327 h 2160250"/>
              <a:gd name="connsiteX21443" fmla="*/ 11128031 w 12194024"/>
              <a:gd name="connsiteY21443" fmla="*/ 2013595 h 2160250"/>
              <a:gd name="connsiteX21444" fmla="*/ 11146671 w 12194024"/>
              <a:gd name="connsiteY21444" fmla="*/ 1993802 h 2160250"/>
              <a:gd name="connsiteX21445" fmla="*/ 11166186 w 12194024"/>
              <a:gd name="connsiteY21445" fmla="*/ 2012349 h 2160250"/>
              <a:gd name="connsiteX21446" fmla="*/ 11147916 w 12194024"/>
              <a:gd name="connsiteY21446" fmla="*/ 2032327 h 2160250"/>
              <a:gd name="connsiteX21447" fmla="*/ 11255282 w 12194024"/>
              <a:gd name="connsiteY21447" fmla="*/ 2032327 h 2160250"/>
              <a:gd name="connsiteX21448" fmla="*/ 11236641 w 12194024"/>
              <a:gd name="connsiteY21448" fmla="*/ 2012303 h 2160250"/>
              <a:gd name="connsiteX21449" fmla="*/ 11256574 w 12194024"/>
              <a:gd name="connsiteY21449" fmla="*/ 1993802 h 2160250"/>
              <a:gd name="connsiteX21450" fmla="*/ 11274844 w 12194024"/>
              <a:gd name="connsiteY21450" fmla="*/ 2013595 h 2160250"/>
              <a:gd name="connsiteX21451" fmla="*/ 11255282 w 12194024"/>
              <a:gd name="connsiteY21451" fmla="*/ 2032327 h 2160250"/>
              <a:gd name="connsiteX21452" fmla="*/ 11472642 w 12194024"/>
              <a:gd name="connsiteY21452" fmla="*/ 2032327 h 2160250"/>
              <a:gd name="connsiteX21453" fmla="*/ 11454002 w 12194024"/>
              <a:gd name="connsiteY21453" fmla="*/ 2012303 h 2160250"/>
              <a:gd name="connsiteX21454" fmla="*/ 11473935 w 12194024"/>
              <a:gd name="connsiteY21454" fmla="*/ 1993802 h 2160250"/>
              <a:gd name="connsiteX21455" fmla="*/ 11492205 w 12194024"/>
              <a:gd name="connsiteY21455" fmla="*/ 2013595 h 2160250"/>
              <a:gd name="connsiteX21456" fmla="*/ 11472642 w 12194024"/>
              <a:gd name="connsiteY21456" fmla="*/ 2032327 h 2160250"/>
              <a:gd name="connsiteX21457" fmla="*/ 9391 w 12194024"/>
              <a:gd name="connsiteY21457" fmla="*/ 2086050 h 2160250"/>
              <a:gd name="connsiteX21458" fmla="*/ 918 w 12194024"/>
              <a:gd name="connsiteY21458" fmla="*/ 2080081 h 2160250"/>
              <a:gd name="connsiteX21459" fmla="*/ 918 w 12194024"/>
              <a:gd name="connsiteY21459" fmla="*/ 2053551 h 2160250"/>
              <a:gd name="connsiteX21460" fmla="*/ 29894 w 12194024"/>
              <a:gd name="connsiteY21460" fmla="*/ 2055535 h 2160250"/>
              <a:gd name="connsiteX21461" fmla="*/ 29571 w 12194024"/>
              <a:gd name="connsiteY21461" fmla="*/ 2079205 h 2160250"/>
              <a:gd name="connsiteX21462" fmla="*/ 18867 w 12194024"/>
              <a:gd name="connsiteY21462" fmla="*/ 2085756 h 2160250"/>
              <a:gd name="connsiteX21463" fmla="*/ 9391 w 12194024"/>
              <a:gd name="connsiteY21463" fmla="*/ 2086050 h 2160250"/>
              <a:gd name="connsiteX21464" fmla="*/ 6103760 w 12194024"/>
              <a:gd name="connsiteY21464" fmla="*/ 2086125 h 2160250"/>
              <a:gd name="connsiteX21465" fmla="*/ 6099189 w 12194024"/>
              <a:gd name="connsiteY21465" fmla="*/ 2085543 h 2160250"/>
              <a:gd name="connsiteX21466" fmla="*/ 6098841 w 12194024"/>
              <a:gd name="connsiteY21466" fmla="*/ 2085756 h 2160250"/>
              <a:gd name="connsiteX21467" fmla="*/ 6080893 w 12194024"/>
              <a:gd name="connsiteY21467" fmla="*/ 2080081 h 2160250"/>
              <a:gd name="connsiteX21468" fmla="*/ 6080893 w 12194024"/>
              <a:gd name="connsiteY21468" fmla="*/ 2062606 h 2160250"/>
              <a:gd name="connsiteX21469" fmla="*/ 6080841 w 12194024"/>
              <a:gd name="connsiteY21469" fmla="*/ 2062041 h 2160250"/>
              <a:gd name="connsiteX21470" fmla="*/ 6080893 w 12194024"/>
              <a:gd name="connsiteY21470" fmla="*/ 2061971 h 2160250"/>
              <a:gd name="connsiteX21471" fmla="*/ 6080893 w 12194024"/>
              <a:gd name="connsiteY21471" fmla="*/ 2053551 h 2160250"/>
              <a:gd name="connsiteX21472" fmla="*/ 6098304 w 12194024"/>
              <a:gd name="connsiteY21472" fmla="*/ 2048436 h 2160250"/>
              <a:gd name="connsiteX21473" fmla="*/ 6099229 w 12194024"/>
              <a:gd name="connsiteY21473" fmla="*/ 2049003 h 2160250"/>
              <a:gd name="connsiteX21474" fmla="*/ 6103068 w 12194024"/>
              <a:gd name="connsiteY21474" fmla="*/ 2048153 h 2160250"/>
              <a:gd name="connsiteX21475" fmla="*/ 6113911 w 12194024"/>
              <a:gd name="connsiteY21475" fmla="*/ 2059319 h 2160250"/>
              <a:gd name="connsiteX21476" fmla="*/ 6113994 w 12194024"/>
              <a:gd name="connsiteY21476" fmla="*/ 2067065 h 2160250"/>
              <a:gd name="connsiteX21477" fmla="*/ 6114171 w 12194024"/>
              <a:gd name="connsiteY21477" fmla="*/ 2067560 h 2160250"/>
              <a:gd name="connsiteX21478" fmla="*/ 6113981 w 12194024"/>
              <a:gd name="connsiteY21478" fmla="*/ 2068040 h 2160250"/>
              <a:gd name="connsiteX21479" fmla="*/ 6111840 w 12194024"/>
              <a:gd name="connsiteY21479" fmla="*/ 2081287 h 2160250"/>
              <a:gd name="connsiteX21480" fmla="*/ 6103760 w 12194024"/>
              <a:gd name="connsiteY21480" fmla="*/ 2086125 h 2160250"/>
              <a:gd name="connsiteX21481" fmla="*/ 12183734 w 12194024"/>
              <a:gd name="connsiteY21481" fmla="*/ 2086125 h 2160250"/>
              <a:gd name="connsiteX21482" fmla="*/ 12162096 w 12194024"/>
              <a:gd name="connsiteY21482" fmla="*/ 2075837 h 2160250"/>
              <a:gd name="connsiteX21483" fmla="*/ 12168879 w 12194024"/>
              <a:gd name="connsiteY21483" fmla="*/ 2051290 h 2160250"/>
              <a:gd name="connsiteX21484" fmla="*/ 12183042 w 12194024"/>
              <a:gd name="connsiteY21484" fmla="*/ 2048153 h 2160250"/>
              <a:gd name="connsiteX21485" fmla="*/ 12193886 w 12194024"/>
              <a:gd name="connsiteY21485" fmla="*/ 2059319 h 2160250"/>
              <a:gd name="connsiteX21486" fmla="*/ 12193978 w 12194024"/>
              <a:gd name="connsiteY21486" fmla="*/ 2067901 h 2160250"/>
              <a:gd name="connsiteX21487" fmla="*/ 12183734 w 12194024"/>
              <a:gd name="connsiteY21487" fmla="*/ 2086125 h 2160250"/>
              <a:gd name="connsiteX21488" fmla="*/ 2729205 w 12194024"/>
              <a:gd name="connsiteY21488" fmla="*/ 2086448 h 2160250"/>
              <a:gd name="connsiteX21489" fmla="*/ 2711672 w 12194024"/>
              <a:gd name="connsiteY21489" fmla="*/ 2065870 h 2160250"/>
              <a:gd name="connsiteX21490" fmla="*/ 2731836 w 12194024"/>
              <a:gd name="connsiteY21490" fmla="*/ 2047461 h 2160250"/>
              <a:gd name="connsiteX21491" fmla="*/ 2750706 w 12194024"/>
              <a:gd name="connsiteY21491" fmla="*/ 2067439 h 2160250"/>
              <a:gd name="connsiteX21492" fmla="*/ 2729205 w 12194024"/>
              <a:gd name="connsiteY21492" fmla="*/ 2086448 h 2160250"/>
              <a:gd name="connsiteX21493" fmla="*/ 4467904 w 12194024"/>
              <a:gd name="connsiteY21493" fmla="*/ 2086448 h 2160250"/>
              <a:gd name="connsiteX21494" fmla="*/ 4450326 w 12194024"/>
              <a:gd name="connsiteY21494" fmla="*/ 2065916 h 2160250"/>
              <a:gd name="connsiteX21495" fmla="*/ 4470442 w 12194024"/>
              <a:gd name="connsiteY21495" fmla="*/ 2047461 h 2160250"/>
              <a:gd name="connsiteX21496" fmla="*/ 4489360 w 12194024"/>
              <a:gd name="connsiteY21496" fmla="*/ 2067393 h 2160250"/>
              <a:gd name="connsiteX21497" fmla="*/ 4467904 w 12194024"/>
              <a:gd name="connsiteY21497" fmla="*/ 2086448 h 2160250"/>
              <a:gd name="connsiteX21498" fmla="*/ 4797475 w 12194024"/>
              <a:gd name="connsiteY21498" fmla="*/ 2086448 h 2160250"/>
              <a:gd name="connsiteX21499" fmla="*/ 4776344 w 12194024"/>
              <a:gd name="connsiteY21499" fmla="*/ 2067301 h 2160250"/>
              <a:gd name="connsiteX21500" fmla="*/ 4795076 w 12194024"/>
              <a:gd name="connsiteY21500" fmla="*/ 2047461 h 2160250"/>
              <a:gd name="connsiteX21501" fmla="*/ 4815377 w 12194024"/>
              <a:gd name="connsiteY21501" fmla="*/ 2065963 h 2160250"/>
              <a:gd name="connsiteX21502" fmla="*/ 4797475 w 12194024"/>
              <a:gd name="connsiteY21502" fmla="*/ 2086448 h 2160250"/>
              <a:gd name="connsiteX21503" fmla="*/ 8809181 w 12194024"/>
              <a:gd name="connsiteY21503" fmla="*/ 2086448 h 2160250"/>
              <a:gd name="connsiteX21504" fmla="*/ 8791647 w 12194024"/>
              <a:gd name="connsiteY21504" fmla="*/ 2065870 h 2160250"/>
              <a:gd name="connsiteX21505" fmla="*/ 8811810 w 12194024"/>
              <a:gd name="connsiteY21505" fmla="*/ 2047461 h 2160250"/>
              <a:gd name="connsiteX21506" fmla="*/ 8830681 w 12194024"/>
              <a:gd name="connsiteY21506" fmla="*/ 2067439 h 2160250"/>
              <a:gd name="connsiteX21507" fmla="*/ 8809181 w 12194024"/>
              <a:gd name="connsiteY21507" fmla="*/ 2086448 h 2160250"/>
              <a:gd name="connsiteX21508" fmla="*/ 10547880 w 12194024"/>
              <a:gd name="connsiteY21508" fmla="*/ 2086448 h 2160250"/>
              <a:gd name="connsiteX21509" fmla="*/ 10530301 w 12194024"/>
              <a:gd name="connsiteY21509" fmla="*/ 2065916 h 2160250"/>
              <a:gd name="connsiteX21510" fmla="*/ 10550417 w 12194024"/>
              <a:gd name="connsiteY21510" fmla="*/ 2047461 h 2160250"/>
              <a:gd name="connsiteX21511" fmla="*/ 10569335 w 12194024"/>
              <a:gd name="connsiteY21511" fmla="*/ 2067393 h 2160250"/>
              <a:gd name="connsiteX21512" fmla="*/ 10547880 w 12194024"/>
              <a:gd name="connsiteY21512" fmla="*/ 2086448 h 2160250"/>
              <a:gd name="connsiteX21513" fmla="*/ 10877450 w 12194024"/>
              <a:gd name="connsiteY21513" fmla="*/ 2086448 h 2160250"/>
              <a:gd name="connsiteX21514" fmla="*/ 10856318 w 12194024"/>
              <a:gd name="connsiteY21514" fmla="*/ 2067301 h 2160250"/>
              <a:gd name="connsiteX21515" fmla="*/ 10875050 w 12194024"/>
              <a:gd name="connsiteY21515" fmla="*/ 2047461 h 2160250"/>
              <a:gd name="connsiteX21516" fmla="*/ 10895351 w 12194024"/>
              <a:gd name="connsiteY21516" fmla="*/ 2065963 h 2160250"/>
              <a:gd name="connsiteX21517" fmla="*/ 10877450 w 12194024"/>
              <a:gd name="connsiteY21517" fmla="*/ 2086448 h 2160250"/>
              <a:gd name="connsiteX21518" fmla="*/ 3055914 w 12194024"/>
              <a:gd name="connsiteY21518" fmla="*/ 2086494 h 2160250"/>
              <a:gd name="connsiteX21519" fmla="*/ 3037644 w 12194024"/>
              <a:gd name="connsiteY21519" fmla="*/ 2066562 h 2160250"/>
              <a:gd name="connsiteX21520" fmla="*/ 3057160 w 12194024"/>
              <a:gd name="connsiteY21520" fmla="*/ 2047369 h 2160250"/>
              <a:gd name="connsiteX21521" fmla="*/ 3076724 w 12194024"/>
              <a:gd name="connsiteY21521" fmla="*/ 2066701 h 2160250"/>
              <a:gd name="connsiteX21522" fmla="*/ 3055914 w 12194024"/>
              <a:gd name="connsiteY21522" fmla="*/ 2086494 h 2160250"/>
              <a:gd name="connsiteX21523" fmla="*/ 3710627 w 12194024"/>
              <a:gd name="connsiteY21523" fmla="*/ 2086494 h 2160250"/>
              <a:gd name="connsiteX21524" fmla="*/ 3689725 w 12194024"/>
              <a:gd name="connsiteY21524" fmla="*/ 2069238 h 2160250"/>
              <a:gd name="connsiteX21525" fmla="*/ 3708642 w 12194024"/>
              <a:gd name="connsiteY21525" fmla="*/ 2047461 h 2160250"/>
              <a:gd name="connsiteX21526" fmla="*/ 3728758 w 12194024"/>
              <a:gd name="connsiteY21526" fmla="*/ 2066239 h 2160250"/>
              <a:gd name="connsiteX21527" fmla="*/ 3710627 w 12194024"/>
              <a:gd name="connsiteY21527" fmla="*/ 2086494 h 2160250"/>
              <a:gd name="connsiteX21528" fmla="*/ 3819283 w 12194024"/>
              <a:gd name="connsiteY21528" fmla="*/ 2086494 h 2160250"/>
              <a:gd name="connsiteX21529" fmla="*/ 3798383 w 12194024"/>
              <a:gd name="connsiteY21529" fmla="*/ 2069238 h 2160250"/>
              <a:gd name="connsiteX21530" fmla="*/ 3817300 w 12194024"/>
              <a:gd name="connsiteY21530" fmla="*/ 2047461 h 2160250"/>
              <a:gd name="connsiteX21531" fmla="*/ 3837417 w 12194024"/>
              <a:gd name="connsiteY21531" fmla="*/ 2066239 h 2160250"/>
              <a:gd name="connsiteX21532" fmla="*/ 3819283 w 12194024"/>
              <a:gd name="connsiteY21532" fmla="*/ 2086494 h 2160250"/>
              <a:gd name="connsiteX21533" fmla="*/ 9135890 w 12194024"/>
              <a:gd name="connsiteY21533" fmla="*/ 2086494 h 2160250"/>
              <a:gd name="connsiteX21534" fmla="*/ 9117619 w 12194024"/>
              <a:gd name="connsiteY21534" fmla="*/ 2066562 h 2160250"/>
              <a:gd name="connsiteX21535" fmla="*/ 9137136 w 12194024"/>
              <a:gd name="connsiteY21535" fmla="*/ 2047369 h 2160250"/>
              <a:gd name="connsiteX21536" fmla="*/ 9156698 w 12194024"/>
              <a:gd name="connsiteY21536" fmla="*/ 2066701 h 2160250"/>
              <a:gd name="connsiteX21537" fmla="*/ 9135890 w 12194024"/>
              <a:gd name="connsiteY21537" fmla="*/ 2086494 h 2160250"/>
              <a:gd name="connsiteX21538" fmla="*/ 9790601 w 12194024"/>
              <a:gd name="connsiteY21538" fmla="*/ 2086494 h 2160250"/>
              <a:gd name="connsiteX21539" fmla="*/ 9769700 w 12194024"/>
              <a:gd name="connsiteY21539" fmla="*/ 2069238 h 2160250"/>
              <a:gd name="connsiteX21540" fmla="*/ 9788618 w 12194024"/>
              <a:gd name="connsiteY21540" fmla="*/ 2047461 h 2160250"/>
              <a:gd name="connsiteX21541" fmla="*/ 9808734 w 12194024"/>
              <a:gd name="connsiteY21541" fmla="*/ 2066239 h 2160250"/>
              <a:gd name="connsiteX21542" fmla="*/ 9790601 w 12194024"/>
              <a:gd name="connsiteY21542" fmla="*/ 2086494 h 2160250"/>
              <a:gd name="connsiteX21543" fmla="*/ 9899259 w 12194024"/>
              <a:gd name="connsiteY21543" fmla="*/ 2086494 h 2160250"/>
              <a:gd name="connsiteX21544" fmla="*/ 9878357 w 12194024"/>
              <a:gd name="connsiteY21544" fmla="*/ 2069238 h 2160250"/>
              <a:gd name="connsiteX21545" fmla="*/ 9897275 w 12194024"/>
              <a:gd name="connsiteY21545" fmla="*/ 2047461 h 2160250"/>
              <a:gd name="connsiteX21546" fmla="*/ 9917392 w 12194024"/>
              <a:gd name="connsiteY21546" fmla="*/ 2066239 h 2160250"/>
              <a:gd name="connsiteX21547" fmla="*/ 9899259 w 12194024"/>
              <a:gd name="connsiteY21547" fmla="*/ 2086494 h 2160250"/>
              <a:gd name="connsiteX21548" fmla="*/ 122401 w 12194024"/>
              <a:gd name="connsiteY21548" fmla="*/ 2086541 h 2160250"/>
              <a:gd name="connsiteX21549" fmla="*/ 103670 w 12194024"/>
              <a:gd name="connsiteY21549" fmla="*/ 2067024 h 2160250"/>
              <a:gd name="connsiteX21550" fmla="*/ 122678 w 12194024"/>
              <a:gd name="connsiteY21550" fmla="*/ 2047461 h 2160250"/>
              <a:gd name="connsiteX21551" fmla="*/ 142703 w 12194024"/>
              <a:gd name="connsiteY21551" fmla="*/ 2068408 h 2160250"/>
              <a:gd name="connsiteX21552" fmla="*/ 122401 w 12194024"/>
              <a:gd name="connsiteY21552" fmla="*/ 2086541 h 2160250"/>
              <a:gd name="connsiteX21553" fmla="*/ 340131 w 12194024"/>
              <a:gd name="connsiteY21553" fmla="*/ 2086541 h 2160250"/>
              <a:gd name="connsiteX21554" fmla="*/ 321030 w 12194024"/>
              <a:gd name="connsiteY21554" fmla="*/ 2067393 h 2160250"/>
              <a:gd name="connsiteX21555" fmla="*/ 341792 w 12194024"/>
              <a:gd name="connsiteY21555" fmla="*/ 2047553 h 2160250"/>
              <a:gd name="connsiteX21556" fmla="*/ 360064 w 12194024"/>
              <a:gd name="connsiteY21556" fmla="*/ 2067993 h 2160250"/>
              <a:gd name="connsiteX21557" fmla="*/ 340131 w 12194024"/>
              <a:gd name="connsiteY21557" fmla="*/ 2086541 h 2160250"/>
              <a:gd name="connsiteX21558" fmla="*/ 558922 w 12194024"/>
              <a:gd name="connsiteY21558" fmla="*/ 2086541 h 2160250"/>
              <a:gd name="connsiteX21559" fmla="*/ 538390 w 12194024"/>
              <a:gd name="connsiteY21559" fmla="*/ 2068915 h 2160250"/>
              <a:gd name="connsiteX21560" fmla="*/ 557677 w 12194024"/>
              <a:gd name="connsiteY21560" fmla="*/ 2047461 h 2160250"/>
              <a:gd name="connsiteX21561" fmla="*/ 577424 w 12194024"/>
              <a:gd name="connsiteY21561" fmla="*/ 2066562 h 2160250"/>
              <a:gd name="connsiteX21562" fmla="*/ 558922 w 12194024"/>
              <a:gd name="connsiteY21562" fmla="*/ 2086541 h 2160250"/>
              <a:gd name="connsiteX21563" fmla="*/ 665319 w 12194024"/>
              <a:gd name="connsiteY21563" fmla="*/ 2086541 h 2160250"/>
              <a:gd name="connsiteX21564" fmla="*/ 647001 w 12194024"/>
              <a:gd name="connsiteY21564" fmla="*/ 2066655 h 2160250"/>
              <a:gd name="connsiteX21565" fmla="*/ 666380 w 12194024"/>
              <a:gd name="connsiteY21565" fmla="*/ 2047461 h 2160250"/>
              <a:gd name="connsiteX21566" fmla="*/ 686034 w 12194024"/>
              <a:gd name="connsiteY21566" fmla="*/ 2066701 h 2160250"/>
              <a:gd name="connsiteX21567" fmla="*/ 665319 w 12194024"/>
              <a:gd name="connsiteY21567" fmla="*/ 2086541 h 2160250"/>
              <a:gd name="connsiteX21568" fmla="*/ 776007 w 12194024"/>
              <a:gd name="connsiteY21568" fmla="*/ 2086541 h 2160250"/>
              <a:gd name="connsiteX21569" fmla="*/ 755705 w 12194024"/>
              <a:gd name="connsiteY21569" fmla="*/ 2068639 h 2160250"/>
              <a:gd name="connsiteX21570" fmla="*/ 775221 w 12194024"/>
              <a:gd name="connsiteY21570" fmla="*/ 2047415 h 2160250"/>
              <a:gd name="connsiteX21571" fmla="*/ 794738 w 12194024"/>
              <a:gd name="connsiteY21571" fmla="*/ 2066793 h 2160250"/>
              <a:gd name="connsiteX21572" fmla="*/ 776007 w 12194024"/>
              <a:gd name="connsiteY21572" fmla="*/ 2086541 h 2160250"/>
              <a:gd name="connsiteX21573" fmla="*/ 882587 w 12194024"/>
              <a:gd name="connsiteY21573" fmla="*/ 2086541 h 2160250"/>
              <a:gd name="connsiteX21574" fmla="*/ 864316 w 12194024"/>
              <a:gd name="connsiteY21574" fmla="*/ 2066609 h 2160250"/>
              <a:gd name="connsiteX21575" fmla="*/ 883786 w 12194024"/>
              <a:gd name="connsiteY21575" fmla="*/ 2047461 h 2160250"/>
              <a:gd name="connsiteX21576" fmla="*/ 903395 w 12194024"/>
              <a:gd name="connsiteY21576" fmla="*/ 2066747 h 2160250"/>
              <a:gd name="connsiteX21577" fmla="*/ 882587 w 12194024"/>
              <a:gd name="connsiteY21577" fmla="*/ 2086541 h 2160250"/>
              <a:gd name="connsiteX21578" fmla="*/ 1209435 w 12194024"/>
              <a:gd name="connsiteY21578" fmla="*/ 2086541 h 2160250"/>
              <a:gd name="connsiteX21579" fmla="*/ 1190333 w 12194024"/>
              <a:gd name="connsiteY21579" fmla="*/ 2067393 h 2160250"/>
              <a:gd name="connsiteX21580" fmla="*/ 1211096 w 12194024"/>
              <a:gd name="connsiteY21580" fmla="*/ 2047553 h 2160250"/>
              <a:gd name="connsiteX21581" fmla="*/ 1229368 w 12194024"/>
              <a:gd name="connsiteY21581" fmla="*/ 2067993 h 2160250"/>
              <a:gd name="connsiteX21582" fmla="*/ 1209435 w 12194024"/>
              <a:gd name="connsiteY21582" fmla="*/ 2086541 h 2160250"/>
              <a:gd name="connsiteX21583" fmla="*/ 1317262 w 12194024"/>
              <a:gd name="connsiteY21583" fmla="*/ 2086541 h 2160250"/>
              <a:gd name="connsiteX21584" fmla="*/ 1298991 w 12194024"/>
              <a:gd name="connsiteY21584" fmla="*/ 2066609 h 2160250"/>
              <a:gd name="connsiteX21585" fmla="*/ 1318461 w 12194024"/>
              <a:gd name="connsiteY21585" fmla="*/ 2047461 h 2160250"/>
              <a:gd name="connsiteX21586" fmla="*/ 1338071 w 12194024"/>
              <a:gd name="connsiteY21586" fmla="*/ 2066747 h 2160250"/>
              <a:gd name="connsiteX21587" fmla="*/ 1317262 w 12194024"/>
              <a:gd name="connsiteY21587" fmla="*/ 2086541 h 2160250"/>
              <a:gd name="connsiteX21588" fmla="*/ 3382763 w 12194024"/>
              <a:gd name="connsiteY21588" fmla="*/ 2086541 h 2160250"/>
              <a:gd name="connsiteX21589" fmla="*/ 3363661 w 12194024"/>
              <a:gd name="connsiteY21589" fmla="*/ 2067393 h 2160250"/>
              <a:gd name="connsiteX21590" fmla="*/ 3384424 w 12194024"/>
              <a:gd name="connsiteY21590" fmla="*/ 2047553 h 2160250"/>
              <a:gd name="connsiteX21591" fmla="*/ 3402695 w 12194024"/>
              <a:gd name="connsiteY21591" fmla="*/ 2067993 h 2160250"/>
              <a:gd name="connsiteX21592" fmla="*/ 3382763 w 12194024"/>
              <a:gd name="connsiteY21592" fmla="*/ 2086541 h 2160250"/>
              <a:gd name="connsiteX21593" fmla="*/ 3492666 w 12194024"/>
              <a:gd name="connsiteY21593" fmla="*/ 2086541 h 2160250"/>
              <a:gd name="connsiteX21594" fmla="*/ 3472364 w 12194024"/>
              <a:gd name="connsiteY21594" fmla="*/ 2068639 h 2160250"/>
              <a:gd name="connsiteX21595" fmla="*/ 3491882 w 12194024"/>
              <a:gd name="connsiteY21595" fmla="*/ 2047415 h 2160250"/>
              <a:gd name="connsiteX21596" fmla="*/ 3511398 w 12194024"/>
              <a:gd name="connsiteY21596" fmla="*/ 2066793 h 2160250"/>
              <a:gd name="connsiteX21597" fmla="*/ 3492666 w 12194024"/>
              <a:gd name="connsiteY21597" fmla="*/ 2086541 h 2160250"/>
              <a:gd name="connsiteX21598" fmla="*/ 4688218 w 12194024"/>
              <a:gd name="connsiteY21598" fmla="*/ 2086541 h 2160250"/>
              <a:gd name="connsiteX21599" fmla="*/ 4667686 w 12194024"/>
              <a:gd name="connsiteY21599" fmla="*/ 2068915 h 2160250"/>
              <a:gd name="connsiteX21600" fmla="*/ 4686972 w 12194024"/>
              <a:gd name="connsiteY21600" fmla="*/ 2047461 h 2160250"/>
              <a:gd name="connsiteX21601" fmla="*/ 4706720 w 12194024"/>
              <a:gd name="connsiteY21601" fmla="*/ 2066562 h 2160250"/>
              <a:gd name="connsiteX21602" fmla="*/ 4688218 w 12194024"/>
              <a:gd name="connsiteY21602" fmla="*/ 2086541 h 2160250"/>
              <a:gd name="connsiteX21603" fmla="*/ 5012390 w 12194024"/>
              <a:gd name="connsiteY21603" fmla="*/ 2086541 h 2160250"/>
              <a:gd name="connsiteX21604" fmla="*/ 4993658 w 12194024"/>
              <a:gd name="connsiteY21604" fmla="*/ 2067024 h 2160250"/>
              <a:gd name="connsiteX21605" fmla="*/ 5012667 w 12194024"/>
              <a:gd name="connsiteY21605" fmla="*/ 2047461 h 2160250"/>
              <a:gd name="connsiteX21606" fmla="*/ 5032691 w 12194024"/>
              <a:gd name="connsiteY21606" fmla="*/ 2068408 h 2160250"/>
              <a:gd name="connsiteX21607" fmla="*/ 5012390 w 12194024"/>
              <a:gd name="connsiteY21607" fmla="*/ 2086541 h 2160250"/>
              <a:gd name="connsiteX21608" fmla="*/ 5231550 w 12194024"/>
              <a:gd name="connsiteY21608" fmla="*/ 2086541 h 2160250"/>
              <a:gd name="connsiteX21609" fmla="*/ 5211018 w 12194024"/>
              <a:gd name="connsiteY21609" fmla="*/ 2068915 h 2160250"/>
              <a:gd name="connsiteX21610" fmla="*/ 5230304 w 12194024"/>
              <a:gd name="connsiteY21610" fmla="*/ 2047461 h 2160250"/>
              <a:gd name="connsiteX21611" fmla="*/ 5250052 w 12194024"/>
              <a:gd name="connsiteY21611" fmla="*/ 2066562 h 2160250"/>
              <a:gd name="connsiteX21612" fmla="*/ 5231550 w 12194024"/>
              <a:gd name="connsiteY21612" fmla="*/ 2086541 h 2160250"/>
              <a:gd name="connsiteX21613" fmla="*/ 5338777 w 12194024"/>
              <a:gd name="connsiteY21613" fmla="*/ 2086541 h 2160250"/>
              <a:gd name="connsiteX21614" fmla="*/ 5319676 w 12194024"/>
              <a:gd name="connsiteY21614" fmla="*/ 2067393 h 2160250"/>
              <a:gd name="connsiteX21615" fmla="*/ 5340438 w 12194024"/>
              <a:gd name="connsiteY21615" fmla="*/ 2047553 h 2160250"/>
              <a:gd name="connsiteX21616" fmla="*/ 5358709 w 12194024"/>
              <a:gd name="connsiteY21616" fmla="*/ 2067993 h 2160250"/>
              <a:gd name="connsiteX21617" fmla="*/ 5338777 w 12194024"/>
              <a:gd name="connsiteY21617" fmla="*/ 2086541 h 2160250"/>
              <a:gd name="connsiteX21618" fmla="*/ 5555261 w 12194024"/>
              <a:gd name="connsiteY21618" fmla="*/ 2086541 h 2160250"/>
              <a:gd name="connsiteX21619" fmla="*/ 5536990 w 12194024"/>
              <a:gd name="connsiteY21619" fmla="*/ 2066609 h 2160250"/>
              <a:gd name="connsiteX21620" fmla="*/ 5556460 w 12194024"/>
              <a:gd name="connsiteY21620" fmla="*/ 2047461 h 2160250"/>
              <a:gd name="connsiteX21621" fmla="*/ 5576069 w 12194024"/>
              <a:gd name="connsiteY21621" fmla="*/ 2066747 h 2160250"/>
              <a:gd name="connsiteX21622" fmla="*/ 5555261 w 12194024"/>
              <a:gd name="connsiteY21622" fmla="*/ 2086541 h 2160250"/>
              <a:gd name="connsiteX21623" fmla="*/ 5881878 w 12194024"/>
              <a:gd name="connsiteY21623" fmla="*/ 2086541 h 2160250"/>
              <a:gd name="connsiteX21624" fmla="*/ 5863099 w 12194024"/>
              <a:gd name="connsiteY21624" fmla="*/ 2065040 h 2160250"/>
              <a:gd name="connsiteX21625" fmla="*/ 5884001 w 12194024"/>
              <a:gd name="connsiteY21625" fmla="*/ 2047599 h 2160250"/>
              <a:gd name="connsiteX21626" fmla="*/ 5902041 w 12194024"/>
              <a:gd name="connsiteY21626" fmla="*/ 2068223 h 2160250"/>
              <a:gd name="connsiteX21627" fmla="*/ 5881878 w 12194024"/>
              <a:gd name="connsiteY21627" fmla="*/ 2086541 h 2160250"/>
              <a:gd name="connsiteX21628" fmla="*/ 6202377 w 12194024"/>
              <a:gd name="connsiteY21628" fmla="*/ 2086541 h 2160250"/>
              <a:gd name="connsiteX21629" fmla="*/ 6183644 w 12194024"/>
              <a:gd name="connsiteY21629" fmla="*/ 2067024 h 2160250"/>
              <a:gd name="connsiteX21630" fmla="*/ 6202654 w 12194024"/>
              <a:gd name="connsiteY21630" fmla="*/ 2047461 h 2160250"/>
              <a:gd name="connsiteX21631" fmla="*/ 6222679 w 12194024"/>
              <a:gd name="connsiteY21631" fmla="*/ 2068408 h 2160250"/>
              <a:gd name="connsiteX21632" fmla="*/ 6202377 w 12194024"/>
              <a:gd name="connsiteY21632" fmla="*/ 2086541 h 2160250"/>
              <a:gd name="connsiteX21633" fmla="*/ 6420107 w 12194024"/>
              <a:gd name="connsiteY21633" fmla="*/ 2086541 h 2160250"/>
              <a:gd name="connsiteX21634" fmla="*/ 6401005 w 12194024"/>
              <a:gd name="connsiteY21634" fmla="*/ 2067393 h 2160250"/>
              <a:gd name="connsiteX21635" fmla="*/ 6421768 w 12194024"/>
              <a:gd name="connsiteY21635" fmla="*/ 2047553 h 2160250"/>
              <a:gd name="connsiteX21636" fmla="*/ 6440039 w 12194024"/>
              <a:gd name="connsiteY21636" fmla="*/ 2067993 h 2160250"/>
              <a:gd name="connsiteX21637" fmla="*/ 6420107 w 12194024"/>
              <a:gd name="connsiteY21637" fmla="*/ 2086541 h 2160250"/>
              <a:gd name="connsiteX21638" fmla="*/ 6638897 w 12194024"/>
              <a:gd name="connsiteY21638" fmla="*/ 2086541 h 2160250"/>
              <a:gd name="connsiteX21639" fmla="*/ 6618365 w 12194024"/>
              <a:gd name="connsiteY21639" fmla="*/ 2068915 h 2160250"/>
              <a:gd name="connsiteX21640" fmla="*/ 6637652 w 12194024"/>
              <a:gd name="connsiteY21640" fmla="*/ 2047461 h 2160250"/>
              <a:gd name="connsiteX21641" fmla="*/ 6657399 w 12194024"/>
              <a:gd name="connsiteY21641" fmla="*/ 2066562 h 2160250"/>
              <a:gd name="connsiteX21642" fmla="*/ 6638897 w 12194024"/>
              <a:gd name="connsiteY21642" fmla="*/ 2086541 h 2160250"/>
              <a:gd name="connsiteX21643" fmla="*/ 6745294 w 12194024"/>
              <a:gd name="connsiteY21643" fmla="*/ 2086541 h 2160250"/>
              <a:gd name="connsiteX21644" fmla="*/ 6726977 w 12194024"/>
              <a:gd name="connsiteY21644" fmla="*/ 2066655 h 2160250"/>
              <a:gd name="connsiteX21645" fmla="*/ 6746355 w 12194024"/>
              <a:gd name="connsiteY21645" fmla="*/ 2047461 h 2160250"/>
              <a:gd name="connsiteX21646" fmla="*/ 6766009 w 12194024"/>
              <a:gd name="connsiteY21646" fmla="*/ 2066701 h 2160250"/>
              <a:gd name="connsiteX21647" fmla="*/ 6745294 w 12194024"/>
              <a:gd name="connsiteY21647" fmla="*/ 2086541 h 2160250"/>
              <a:gd name="connsiteX21648" fmla="*/ 6855981 w 12194024"/>
              <a:gd name="connsiteY21648" fmla="*/ 2086541 h 2160250"/>
              <a:gd name="connsiteX21649" fmla="*/ 6835680 w 12194024"/>
              <a:gd name="connsiteY21649" fmla="*/ 2068639 h 2160250"/>
              <a:gd name="connsiteX21650" fmla="*/ 6855197 w 12194024"/>
              <a:gd name="connsiteY21650" fmla="*/ 2047415 h 2160250"/>
              <a:gd name="connsiteX21651" fmla="*/ 6874714 w 12194024"/>
              <a:gd name="connsiteY21651" fmla="*/ 2066793 h 2160250"/>
              <a:gd name="connsiteX21652" fmla="*/ 6855981 w 12194024"/>
              <a:gd name="connsiteY21652" fmla="*/ 2086541 h 2160250"/>
              <a:gd name="connsiteX21653" fmla="*/ 6962562 w 12194024"/>
              <a:gd name="connsiteY21653" fmla="*/ 2086541 h 2160250"/>
              <a:gd name="connsiteX21654" fmla="*/ 6944291 w 12194024"/>
              <a:gd name="connsiteY21654" fmla="*/ 2066609 h 2160250"/>
              <a:gd name="connsiteX21655" fmla="*/ 6963762 w 12194024"/>
              <a:gd name="connsiteY21655" fmla="*/ 2047461 h 2160250"/>
              <a:gd name="connsiteX21656" fmla="*/ 6983371 w 12194024"/>
              <a:gd name="connsiteY21656" fmla="*/ 2066747 h 2160250"/>
              <a:gd name="connsiteX21657" fmla="*/ 6962562 w 12194024"/>
              <a:gd name="connsiteY21657" fmla="*/ 2086541 h 2160250"/>
              <a:gd name="connsiteX21658" fmla="*/ 7289411 w 12194024"/>
              <a:gd name="connsiteY21658" fmla="*/ 2086541 h 2160250"/>
              <a:gd name="connsiteX21659" fmla="*/ 7270309 w 12194024"/>
              <a:gd name="connsiteY21659" fmla="*/ 2067393 h 2160250"/>
              <a:gd name="connsiteX21660" fmla="*/ 7291071 w 12194024"/>
              <a:gd name="connsiteY21660" fmla="*/ 2047553 h 2160250"/>
              <a:gd name="connsiteX21661" fmla="*/ 7309342 w 12194024"/>
              <a:gd name="connsiteY21661" fmla="*/ 2067993 h 2160250"/>
              <a:gd name="connsiteX21662" fmla="*/ 7289411 w 12194024"/>
              <a:gd name="connsiteY21662" fmla="*/ 2086541 h 2160250"/>
              <a:gd name="connsiteX21663" fmla="*/ 7397237 w 12194024"/>
              <a:gd name="connsiteY21663" fmla="*/ 2086541 h 2160250"/>
              <a:gd name="connsiteX21664" fmla="*/ 7378966 w 12194024"/>
              <a:gd name="connsiteY21664" fmla="*/ 2066609 h 2160250"/>
              <a:gd name="connsiteX21665" fmla="*/ 7398436 w 12194024"/>
              <a:gd name="connsiteY21665" fmla="*/ 2047461 h 2160250"/>
              <a:gd name="connsiteX21666" fmla="*/ 7418046 w 12194024"/>
              <a:gd name="connsiteY21666" fmla="*/ 2066747 h 2160250"/>
              <a:gd name="connsiteX21667" fmla="*/ 7397237 w 12194024"/>
              <a:gd name="connsiteY21667" fmla="*/ 2086541 h 2160250"/>
              <a:gd name="connsiteX21668" fmla="*/ 9462738 w 12194024"/>
              <a:gd name="connsiteY21668" fmla="*/ 2086541 h 2160250"/>
              <a:gd name="connsiteX21669" fmla="*/ 9443637 w 12194024"/>
              <a:gd name="connsiteY21669" fmla="*/ 2067393 h 2160250"/>
              <a:gd name="connsiteX21670" fmla="*/ 9464399 w 12194024"/>
              <a:gd name="connsiteY21670" fmla="*/ 2047553 h 2160250"/>
              <a:gd name="connsiteX21671" fmla="*/ 9482671 w 12194024"/>
              <a:gd name="connsiteY21671" fmla="*/ 2067993 h 2160250"/>
              <a:gd name="connsiteX21672" fmla="*/ 9462738 w 12194024"/>
              <a:gd name="connsiteY21672" fmla="*/ 2086541 h 2160250"/>
              <a:gd name="connsiteX21673" fmla="*/ 9572641 w 12194024"/>
              <a:gd name="connsiteY21673" fmla="*/ 2086541 h 2160250"/>
              <a:gd name="connsiteX21674" fmla="*/ 9552340 w 12194024"/>
              <a:gd name="connsiteY21674" fmla="*/ 2068639 h 2160250"/>
              <a:gd name="connsiteX21675" fmla="*/ 9571857 w 12194024"/>
              <a:gd name="connsiteY21675" fmla="*/ 2047415 h 2160250"/>
              <a:gd name="connsiteX21676" fmla="*/ 9591374 w 12194024"/>
              <a:gd name="connsiteY21676" fmla="*/ 2066793 h 2160250"/>
              <a:gd name="connsiteX21677" fmla="*/ 9572641 w 12194024"/>
              <a:gd name="connsiteY21677" fmla="*/ 2086541 h 2160250"/>
              <a:gd name="connsiteX21678" fmla="*/ 10768193 w 12194024"/>
              <a:gd name="connsiteY21678" fmla="*/ 2086541 h 2160250"/>
              <a:gd name="connsiteX21679" fmla="*/ 10747661 w 12194024"/>
              <a:gd name="connsiteY21679" fmla="*/ 2068915 h 2160250"/>
              <a:gd name="connsiteX21680" fmla="*/ 10766948 w 12194024"/>
              <a:gd name="connsiteY21680" fmla="*/ 2047461 h 2160250"/>
              <a:gd name="connsiteX21681" fmla="*/ 10786695 w 12194024"/>
              <a:gd name="connsiteY21681" fmla="*/ 2066562 h 2160250"/>
              <a:gd name="connsiteX21682" fmla="*/ 10768193 w 12194024"/>
              <a:gd name="connsiteY21682" fmla="*/ 2086541 h 2160250"/>
              <a:gd name="connsiteX21683" fmla="*/ 11092364 w 12194024"/>
              <a:gd name="connsiteY21683" fmla="*/ 2086541 h 2160250"/>
              <a:gd name="connsiteX21684" fmla="*/ 11073633 w 12194024"/>
              <a:gd name="connsiteY21684" fmla="*/ 2067024 h 2160250"/>
              <a:gd name="connsiteX21685" fmla="*/ 11092642 w 12194024"/>
              <a:gd name="connsiteY21685" fmla="*/ 2047461 h 2160250"/>
              <a:gd name="connsiteX21686" fmla="*/ 11112666 w 12194024"/>
              <a:gd name="connsiteY21686" fmla="*/ 2068408 h 2160250"/>
              <a:gd name="connsiteX21687" fmla="*/ 11092364 w 12194024"/>
              <a:gd name="connsiteY21687" fmla="*/ 2086541 h 2160250"/>
              <a:gd name="connsiteX21688" fmla="*/ 11311524 w 12194024"/>
              <a:gd name="connsiteY21688" fmla="*/ 2086541 h 2160250"/>
              <a:gd name="connsiteX21689" fmla="*/ 11290994 w 12194024"/>
              <a:gd name="connsiteY21689" fmla="*/ 2068915 h 2160250"/>
              <a:gd name="connsiteX21690" fmla="*/ 11310279 w 12194024"/>
              <a:gd name="connsiteY21690" fmla="*/ 2047461 h 2160250"/>
              <a:gd name="connsiteX21691" fmla="*/ 11330027 w 12194024"/>
              <a:gd name="connsiteY21691" fmla="*/ 2066562 h 2160250"/>
              <a:gd name="connsiteX21692" fmla="*/ 11311524 w 12194024"/>
              <a:gd name="connsiteY21692" fmla="*/ 2086541 h 2160250"/>
              <a:gd name="connsiteX21693" fmla="*/ 11418752 w 12194024"/>
              <a:gd name="connsiteY21693" fmla="*/ 2086541 h 2160250"/>
              <a:gd name="connsiteX21694" fmla="*/ 11399651 w 12194024"/>
              <a:gd name="connsiteY21694" fmla="*/ 2067393 h 2160250"/>
              <a:gd name="connsiteX21695" fmla="*/ 11420412 w 12194024"/>
              <a:gd name="connsiteY21695" fmla="*/ 2047553 h 2160250"/>
              <a:gd name="connsiteX21696" fmla="*/ 11438684 w 12194024"/>
              <a:gd name="connsiteY21696" fmla="*/ 2067993 h 2160250"/>
              <a:gd name="connsiteX21697" fmla="*/ 11418752 w 12194024"/>
              <a:gd name="connsiteY21697" fmla="*/ 2086541 h 2160250"/>
              <a:gd name="connsiteX21698" fmla="*/ 11635236 w 12194024"/>
              <a:gd name="connsiteY21698" fmla="*/ 2086541 h 2160250"/>
              <a:gd name="connsiteX21699" fmla="*/ 11616964 w 12194024"/>
              <a:gd name="connsiteY21699" fmla="*/ 2066609 h 2160250"/>
              <a:gd name="connsiteX21700" fmla="*/ 11636435 w 12194024"/>
              <a:gd name="connsiteY21700" fmla="*/ 2047461 h 2160250"/>
              <a:gd name="connsiteX21701" fmla="*/ 11656044 w 12194024"/>
              <a:gd name="connsiteY21701" fmla="*/ 2066747 h 2160250"/>
              <a:gd name="connsiteX21702" fmla="*/ 11635236 w 12194024"/>
              <a:gd name="connsiteY21702" fmla="*/ 2086541 h 2160250"/>
              <a:gd name="connsiteX21703" fmla="*/ 11961853 w 12194024"/>
              <a:gd name="connsiteY21703" fmla="*/ 2086541 h 2160250"/>
              <a:gd name="connsiteX21704" fmla="*/ 11943075 w 12194024"/>
              <a:gd name="connsiteY21704" fmla="*/ 2065040 h 2160250"/>
              <a:gd name="connsiteX21705" fmla="*/ 11963976 w 12194024"/>
              <a:gd name="connsiteY21705" fmla="*/ 2047599 h 2160250"/>
              <a:gd name="connsiteX21706" fmla="*/ 11982016 w 12194024"/>
              <a:gd name="connsiteY21706" fmla="*/ 2068223 h 2160250"/>
              <a:gd name="connsiteX21707" fmla="*/ 11961853 w 12194024"/>
              <a:gd name="connsiteY21707" fmla="*/ 2086541 h 2160250"/>
              <a:gd name="connsiteX21708" fmla="*/ 230736 w 12194024"/>
              <a:gd name="connsiteY21708" fmla="*/ 2086587 h 2160250"/>
              <a:gd name="connsiteX21709" fmla="*/ 212326 w 12194024"/>
              <a:gd name="connsiteY21709" fmla="*/ 2066747 h 2160250"/>
              <a:gd name="connsiteX21710" fmla="*/ 231705 w 12194024"/>
              <a:gd name="connsiteY21710" fmla="*/ 2047461 h 2160250"/>
              <a:gd name="connsiteX21711" fmla="*/ 251361 w 12194024"/>
              <a:gd name="connsiteY21711" fmla="*/ 2068777 h 2160250"/>
              <a:gd name="connsiteX21712" fmla="*/ 230736 w 12194024"/>
              <a:gd name="connsiteY21712" fmla="*/ 2086587 h 2160250"/>
              <a:gd name="connsiteX21713" fmla="*/ 449896 w 12194024"/>
              <a:gd name="connsiteY21713" fmla="*/ 2086587 h 2160250"/>
              <a:gd name="connsiteX21714" fmla="*/ 429733 w 12194024"/>
              <a:gd name="connsiteY21714" fmla="*/ 2068500 h 2160250"/>
              <a:gd name="connsiteX21715" fmla="*/ 449389 w 12194024"/>
              <a:gd name="connsiteY21715" fmla="*/ 2047415 h 2160250"/>
              <a:gd name="connsiteX21716" fmla="*/ 468767 w 12194024"/>
              <a:gd name="connsiteY21716" fmla="*/ 2066932 h 2160250"/>
              <a:gd name="connsiteX21717" fmla="*/ 449896 w 12194024"/>
              <a:gd name="connsiteY21717" fmla="*/ 2086587 h 2160250"/>
              <a:gd name="connsiteX21718" fmla="*/ 1427857 w 12194024"/>
              <a:gd name="connsiteY21718" fmla="*/ 2086587 h 2160250"/>
              <a:gd name="connsiteX21719" fmla="*/ 1407694 w 12194024"/>
              <a:gd name="connsiteY21719" fmla="*/ 2068500 h 2160250"/>
              <a:gd name="connsiteX21720" fmla="*/ 1427349 w 12194024"/>
              <a:gd name="connsiteY21720" fmla="*/ 2047415 h 2160250"/>
              <a:gd name="connsiteX21721" fmla="*/ 1446727 w 12194024"/>
              <a:gd name="connsiteY21721" fmla="*/ 2066932 h 2160250"/>
              <a:gd name="connsiteX21722" fmla="*/ 1427857 w 12194024"/>
              <a:gd name="connsiteY21722" fmla="*/ 2086587 h 2160250"/>
              <a:gd name="connsiteX21723" fmla="*/ 1536514 w 12194024"/>
              <a:gd name="connsiteY21723" fmla="*/ 2086587 h 2160250"/>
              <a:gd name="connsiteX21724" fmla="*/ 1516397 w 12194024"/>
              <a:gd name="connsiteY21724" fmla="*/ 2068454 h 2160250"/>
              <a:gd name="connsiteX21725" fmla="*/ 1536099 w 12194024"/>
              <a:gd name="connsiteY21725" fmla="*/ 2047415 h 2160250"/>
              <a:gd name="connsiteX21726" fmla="*/ 1555431 w 12194024"/>
              <a:gd name="connsiteY21726" fmla="*/ 2066978 h 2160250"/>
              <a:gd name="connsiteX21727" fmla="*/ 1536514 w 12194024"/>
              <a:gd name="connsiteY21727" fmla="*/ 2086587 h 2160250"/>
              <a:gd name="connsiteX21728" fmla="*/ 1752075 w 12194024"/>
              <a:gd name="connsiteY21728" fmla="*/ 2086587 h 2160250"/>
              <a:gd name="connsiteX21729" fmla="*/ 1733666 w 12194024"/>
              <a:gd name="connsiteY21729" fmla="*/ 2066747 h 2160250"/>
              <a:gd name="connsiteX21730" fmla="*/ 1753044 w 12194024"/>
              <a:gd name="connsiteY21730" fmla="*/ 2047461 h 2160250"/>
              <a:gd name="connsiteX21731" fmla="*/ 1772699 w 12194024"/>
              <a:gd name="connsiteY21731" fmla="*/ 2068777 h 2160250"/>
              <a:gd name="connsiteX21732" fmla="*/ 1752075 w 12194024"/>
              <a:gd name="connsiteY21732" fmla="*/ 2086587 h 2160250"/>
              <a:gd name="connsiteX21733" fmla="*/ 1969666 w 12194024"/>
              <a:gd name="connsiteY21733" fmla="*/ 2086587 h 2160250"/>
              <a:gd name="connsiteX21734" fmla="*/ 1951119 w 12194024"/>
              <a:gd name="connsiteY21734" fmla="*/ 2064855 h 2160250"/>
              <a:gd name="connsiteX21735" fmla="*/ 1972204 w 12194024"/>
              <a:gd name="connsiteY21735" fmla="*/ 2047645 h 2160250"/>
              <a:gd name="connsiteX21736" fmla="*/ 1990013 w 12194024"/>
              <a:gd name="connsiteY21736" fmla="*/ 2068500 h 2160250"/>
              <a:gd name="connsiteX21737" fmla="*/ 1969666 w 12194024"/>
              <a:gd name="connsiteY21737" fmla="*/ 2086587 h 2160250"/>
              <a:gd name="connsiteX21738" fmla="*/ 2078092 w 12194024"/>
              <a:gd name="connsiteY21738" fmla="*/ 2086587 h 2160250"/>
              <a:gd name="connsiteX21739" fmla="*/ 2059684 w 12194024"/>
              <a:gd name="connsiteY21739" fmla="*/ 2066747 h 2160250"/>
              <a:gd name="connsiteX21740" fmla="*/ 2079061 w 12194024"/>
              <a:gd name="connsiteY21740" fmla="*/ 2047461 h 2160250"/>
              <a:gd name="connsiteX21741" fmla="*/ 2098717 w 12194024"/>
              <a:gd name="connsiteY21741" fmla="*/ 2068777 h 2160250"/>
              <a:gd name="connsiteX21742" fmla="*/ 2078092 w 12194024"/>
              <a:gd name="connsiteY21742" fmla="*/ 2086587 h 2160250"/>
              <a:gd name="connsiteX21743" fmla="*/ 2297160 w 12194024"/>
              <a:gd name="connsiteY21743" fmla="*/ 2086587 h 2160250"/>
              <a:gd name="connsiteX21744" fmla="*/ 2277044 w 12194024"/>
              <a:gd name="connsiteY21744" fmla="*/ 2068454 h 2160250"/>
              <a:gd name="connsiteX21745" fmla="*/ 2296745 w 12194024"/>
              <a:gd name="connsiteY21745" fmla="*/ 2047415 h 2160250"/>
              <a:gd name="connsiteX21746" fmla="*/ 2316078 w 12194024"/>
              <a:gd name="connsiteY21746" fmla="*/ 2066978 h 2160250"/>
              <a:gd name="connsiteX21747" fmla="*/ 2297160 w 12194024"/>
              <a:gd name="connsiteY21747" fmla="*/ 2086587 h 2160250"/>
              <a:gd name="connsiteX21748" fmla="*/ 2513229 w 12194024"/>
              <a:gd name="connsiteY21748" fmla="*/ 2086587 h 2160250"/>
              <a:gd name="connsiteX21749" fmla="*/ 2494358 w 12194024"/>
              <a:gd name="connsiteY21749" fmla="*/ 2067209 h 2160250"/>
              <a:gd name="connsiteX21750" fmla="*/ 2513229 w 12194024"/>
              <a:gd name="connsiteY21750" fmla="*/ 2047507 h 2160250"/>
              <a:gd name="connsiteX21751" fmla="*/ 2533392 w 12194024"/>
              <a:gd name="connsiteY21751" fmla="*/ 2068270 h 2160250"/>
              <a:gd name="connsiteX21752" fmla="*/ 2513229 w 12194024"/>
              <a:gd name="connsiteY21752" fmla="*/ 2086587 h 2160250"/>
              <a:gd name="connsiteX21753" fmla="*/ 2839200 w 12194024"/>
              <a:gd name="connsiteY21753" fmla="*/ 2086587 h 2160250"/>
              <a:gd name="connsiteX21754" fmla="*/ 2820330 w 12194024"/>
              <a:gd name="connsiteY21754" fmla="*/ 2067209 h 2160250"/>
              <a:gd name="connsiteX21755" fmla="*/ 2839200 w 12194024"/>
              <a:gd name="connsiteY21755" fmla="*/ 2047507 h 2160250"/>
              <a:gd name="connsiteX21756" fmla="*/ 2859363 w 12194024"/>
              <a:gd name="connsiteY21756" fmla="*/ 2068270 h 2160250"/>
              <a:gd name="connsiteX21757" fmla="*/ 2839200 w 12194024"/>
              <a:gd name="connsiteY21757" fmla="*/ 2086587 h 2160250"/>
              <a:gd name="connsiteX21758" fmla="*/ 3164987 w 12194024"/>
              <a:gd name="connsiteY21758" fmla="*/ 2086587 h 2160250"/>
              <a:gd name="connsiteX21759" fmla="*/ 3146440 w 12194024"/>
              <a:gd name="connsiteY21759" fmla="*/ 2064855 h 2160250"/>
              <a:gd name="connsiteX21760" fmla="*/ 3167526 w 12194024"/>
              <a:gd name="connsiteY21760" fmla="*/ 2047645 h 2160250"/>
              <a:gd name="connsiteX21761" fmla="*/ 3185335 w 12194024"/>
              <a:gd name="connsiteY21761" fmla="*/ 2068500 h 2160250"/>
              <a:gd name="connsiteX21762" fmla="*/ 3164987 w 12194024"/>
              <a:gd name="connsiteY21762" fmla="*/ 2086587 h 2160250"/>
              <a:gd name="connsiteX21763" fmla="*/ 3275259 w 12194024"/>
              <a:gd name="connsiteY21763" fmla="*/ 2086587 h 2160250"/>
              <a:gd name="connsiteX21764" fmla="*/ 3255050 w 12194024"/>
              <a:gd name="connsiteY21764" fmla="*/ 2068593 h 2160250"/>
              <a:gd name="connsiteX21765" fmla="*/ 3274660 w 12194024"/>
              <a:gd name="connsiteY21765" fmla="*/ 2047415 h 2160250"/>
              <a:gd name="connsiteX21766" fmla="*/ 3294085 w 12194024"/>
              <a:gd name="connsiteY21766" fmla="*/ 2066886 h 2160250"/>
              <a:gd name="connsiteX21767" fmla="*/ 3275259 w 12194024"/>
              <a:gd name="connsiteY21767" fmla="*/ 2086587 h 2160250"/>
              <a:gd name="connsiteX21768" fmla="*/ 4252159 w 12194024"/>
              <a:gd name="connsiteY21768" fmla="*/ 2086587 h 2160250"/>
              <a:gd name="connsiteX21769" fmla="*/ 4232965 w 12194024"/>
              <a:gd name="connsiteY21769" fmla="*/ 2067532 h 2160250"/>
              <a:gd name="connsiteX21770" fmla="*/ 4253635 w 12194024"/>
              <a:gd name="connsiteY21770" fmla="*/ 2047553 h 2160250"/>
              <a:gd name="connsiteX21771" fmla="*/ 4271999 w 12194024"/>
              <a:gd name="connsiteY21771" fmla="*/ 2067901 h 2160250"/>
              <a:gd name="connsiteX21772" fmla="*/ 4252159 w 12194024"/>
              <a:gd name="connsiteY21772" fmla="*/ 2086587 h 2160250"/>
              <a:gd name="connsiteX21773" fmla="*/ 4361739 w 12194024"/>
              <a:gd name="connsiteY21773" fmla="*/ 2086587 h 2160250"/>
              <a:gd name="connsiteX21774" fmla="*/ 4341715 w 12194024"/>
              <a:gd name="connsiteY21774" fmla="*/ 2068362 h 2160250"/>
              <a:gd name="connsiteX21775" fmla="*/ 4361508 w 12194024"/>
              <a:gd name="connsiteY21775" fmla="*/ 2047415 h 2160250"/>
              <a:gd name="connsiteX21776" fmla="*/ 4380748 w 12194024"/>
              <a:gd name="connsiteY21776" fmla="*/ 2067070 h 2160250"/>
              <a:gd name="connsiteX21777" fmla="*/ 4361739 w 12194024"/>
              <a:gd name="connsiteY21777" fmla="*/ 2086587 h 2160250"/>
              <a:gd name="connsiteX21778" fmla="*/ 4577392 w 12194024"/>
              <a:gd name="connsiteY21778" fmla="*/ 2086587 h 2160250"/>
              <a:gd name="connsiteX21779" fmla="*/ 4558983 w 12194024"/>
              <a:gd name="connsiteY21779" fmla="*/ 2066747 h 2160250"/>
              <a:gd name="connsiteX21780" fmla="*/ 4578361 w 12194024"/>
              <a:gd name="connsiteY21780" fmla="*/ 2047461 h 2160250"/>
              <a:gd name="connsiteX21781" fmla="*/ 4598016 w 12194024"/>
              <a:gd name="connsiteY21781" fmla="*/ 2068777 h 2160250"/>
              <a:gd name="connsiteX21782" fmla="*/ 4577392 w 12194024"/>
              <a:gd name="connsiteY21782" fmla="*/ 2086587 h 2160250"/>
              <a:gd name="connsiteX21783" fmla="*/ 5120724 w 12194024"/>
              <a:gd name="connsiteY21783" fmla="*/ 2086587 h 2160250"/>
              <a:gd name="connsiteX21784" fmla="*/ 5102315 w 12194024"/>
              <a:gd name="connsiteY21784" fmla="*/ 2066747 h 2160250"/>
              <a:gd name="connsiteX21785" fmla="*/ 5121693 w 12194024"/>
              <a:gd name="connsiteY21785" fmla="*/ 2047461 h 2160250"/>
              <a:gd name="connsiteX21786" fmla="*/ 5141349 w 12194024"/>
              <a:gd name="connsiteY21786" fmla="*/ 2068777 h 2160250"/>
              <a:gd name="connsiteX21787" fmla="*/ 5120724 w 12194024"/>
              <a:gd name="connsiteY21787" fmla="*/ 2086587 h 2160250"/>
              <a:gd name="connsiteX21788" fmla="*/ 5448495 w 12194024"/>
              <a:gd name="connsiteY21788" fmla="*/ 2086587 h 2160250"/>
              <a:gd name="connsiteX21789" fmla="*/ 5428332 w 12194024"/>
              <a:gd name="connsiteY21789" fmla="*/ 2068546 h 2160250"/>
              <a:gd name="connsiteX21790" fmla="*/ 5447988 w 12194024"/>
              <a:gd name="connsiteY21790" fmla="*/ 2047415 h 2160250"/>
              <a:gd name="connsiteX21791" fmla="*/ 5467366 w 12194024"/>
              <a:gd name="connsiteY21791" fmla="*/ 2066932 h 2160250"/>
              <a:gd name="connsiteX21792" fmla="*/ 5448495 w 12194024"/>
              <a:gd name="connsiteY21792" fmla="*/ 2086587 h 2160250"/>
              <a:gd name="connsiteX21793" fmla="*/ 5665856 w 12194024"/>
              <a:gd name="connsiteY21793" fmla="*/ 2086587 h 2160250"/>
              <a:gd name="connsiteX21794" fmla="*/ 5645693 w 12194024"/>
              <a:gd name="connsiteY21794" fmla="*/ 2068500 h 2160250"/>
              <a:gd name="connsiteX21795" fmla="*/ 5665348 w 12194024"/>
              <a:gd name="connsiteY21795" fmla="*/ 2047415 h 2160250"/>
              <a:gd name="connsiteX21796" fmla="*/ 5684727 w 12194024"/>
              <a:gd name="connsiteY21796" fmla="*/ 2066932 h 2160250"/>
              <a:gd name="connsiteX21797" fmla="*/ 5665856 w 12194024"/>
              <a:gd name="connsiteY21797" fmla="*/ 2086587 h 2160250"/>
              <a:gd name="connsiteX21798" fmla="*/ 5773590 w 12194024"/>
              <a:gd name="connsiteY21798" fmla="*/ 2086587 h 2160250"/>
              <a:gd name="connsiteX21799" fmla="*/ 5754350 w 12194024"/>
              <a:gd name="connsiteY21799" fmla="*/ 2067532 h 2160250"/>
              <a:gd name="connsiteX21800" fmla="*/ 5772852 w 12194024"/>
              <a:gd name="connsiteY21800" fmla="*/ 2047507 h 2160250"/>
              <a:gd name="connsiteX21801" fmla="*/ 5793384 w 12194024"/>
              <a:gd name="connsiteY21801" fmla="*/ 2067901 h 2160250"/>
              <a:gd name="connsiteX21802" fmla="*/ 5773590 w 12194024"/>
              <a:gd name="connsiteY21802" fmla="*/ 2086587 h 2160250"/>
              <a:gd name="connsiteX21803" fmla="*/ 5991827 w 12194024"/>
              <a:gd name="connsiteY21803" fmla="*/ 2086587 h 2160250"/>
              <a:gd name="connsiteX21804" fmla="*/ 5971711 w 12194024"/>
              <a:gd name="connsiteY21804" fmla="*/ 2068454 h 2160250"/>
              <a:gd name="connsiteX21805" fmla="*/ 5991412 w 12194024"/>
              <a:gd name="connsiteY21805" fmla="*/ 2047415 h 2160250"/>
              <a:gd name="connsiteX21806" fmla="*/ 6010744 w 12194024"/>
              <a:gd name="connsiteY21806" fmla="*/ 2066978 h 2160250"/>
              <a:gd name="connsiteX21807" fmla="*/ 5991827 w 12194024"/>
              <a:gd name="connsiteY21807" fmla="*/ 2086587 h 2160250"/>
              <a:gd name="connsiteX21808" fmla="*/ 6310711 w 12194024"/>
              <a:gd name="connsiteY21808" fmla="*/ 2086587 h 2160250"/>
              <a:gd name="connsiteX21809" fmla="*/ 6292302 w 12194024"/>
              <a:gd name="connsiteY21809" fmla="*/ 2066747 h 2160250"/>
              <a:gd name="connsiteX21810" fmla="*/ 6311681 w 12194024"/>
              <a:gd name="connsiteY21810" fmla="*/ 2047461 h 2160250"/>
              <a:gd name="connsiteX21811" fmla="*/ 6331336 w 12194024"/>
              <a:gd name="connsiteY21811" fmla="*/ 2068777 h 2160250"/>
              <a:gd name="connsiteX21812" fmla="*/ 6310711 w 12194024"/>
              <a:gd name="connsiteY21812" fmla="*/ 2086587 h 2160250"/>
              <a:gd name="connsiteX21813" fmla="*/ 6529871 w 12194024"/>
              <a:gd name="connsiteY21813" fmla="*/ 2086587 h 2160250"/>
              <a:gd name="connsiteX21814" fmla="*/ 6509708 w 12194024"/>
              <a:gd name="connsiteY21814" fmla="*/ 2068500 h 2160250"/>
              <a:gd name="connsiteX21815" fmla="*/ 6529364 w 12194024"/>
              <a:gd name="connsiteY21815" fmla="*/ 2047415 h 2160250"/>
              <a:gd name="connsiteX21816" fmla="*/ 6548742 w 12194024"/>
              <a:gd name="connsiteY21816" fmla="*/ 2066932 h 2160250"/>
              <a:gd name="connsiteX21817" fmla="*/ 6529871 w 12194024"/>
              <a:gd name="connsiteY21817" fmla="*/ 2086587 h 2160250"/>
              <a:gd name="connsiteX21818" fmla="*/ 7507832 w 12194024"/>
              <a:gd name="connsiteY21818" fmla="*/ 2086587 h 2160250"/>
              <a:gd name="connsiteX21819" fmla="*/ 7487670 w 12194024"/>
              <a:gd name="connsiteY21819" fmla="*/ 2068500 h 2160250"/>
              <a:gd name="connsiteX21820" fmla="*/ 7507324 w 12194024"/>
              <a:gd name="connsiteY21820" fmla="*/ 2047415 h 2160250"/>
              <a:gd name="connsiteX21821" fmla="*/ 7526702 w 12194024"/>
              <a:gd name="connsiteY21821" fmla="*/ 2066932 h 2160250"/>
              <a:gd name="connsiteX21822" fmla="*/ 7507832 w 12194024"/>
              <a:gd name="connsiteY21822" fmla="*/ 2086587 h 2160250"/>
              <a:gd name="connsiteX21823" fmla="*/ 7616489 w 12194024"/>
              <a:gd name="connsiteY21823" fmla="*/ 2086587 h 2160250"/>
              <a:gd name="connsiteX21824" fmla="*/ 7596373 w 12194024"/>
              <a:gd name="connsiteY21824" fmla="*/ 2068454 h 2160250"/>
              <a:gd name="connsiteX21825" fmla="*/ 7616074 w 12194024"/>
              <a:gd name="connsiteY21825" fmla="*/ 2047415 h 2160250"/>
              <a:gd name="connsiteX21826" fmla="*/ 7635406 w 12194024"/>
              <a:gd name="connsiteY21826" fmla="*/ 2066978 h 2160250"/>
              <a:gd name="connsiteX21827" fmla="*/ 7616489 w 12194024"/>
              <a:gd name="connsiteY21827" fmla="*/ 2086587 h 2160250"/>
              <a:gd name="connsiteX21828" fmla="*/ 7832050 w 12194024"/>
              <a:gd name="connsiteY21828" fmla="*/ 2086587 h 2160250"/>
              <a:gd name="connsiteX21829" fmla="*/ 7813641 w 12194024"/>
              <a:gd name="connsiteY21829" fmla="*/ 2066747 h 2160250"/>
              <a:gd name="connsiteX21830" fmla="*/ 7833019 w 12194024"/>
              <a:gd name="connsiteY21830" fmla="*/ 2047461 h 2160250"/>
              <a:gd name="connsiteX21831" fmla="*/ 7852675 w 12194024"/>
              <a:gd name="connsiteY21831" fmla="*/ 2068777 h 2160250"/>
              <a:gd name="connsiteX21832" fmla="*/ 7832050 w 12194024"/>
              <a:gd name="connsiteY21832" fmla="*/ 2086587 h 2160250"/>
              <a:gd name="connsiteX21833" fmla="*/ 8049641 w 12194024"/>
              <a:gd name="connsiteY21833" fmla="*/ 2086587 h 2160250"/>
              <a:gd name="connsiteX21834" fmla="*/ 8031093 w 12194024"/>
              <a:gd name="connsiteY21834" fmla="*/ 2064855 h 2160250"/>
              <a:gd name="connsiteX21835" fmla="*/ 8052179 w 12194024"/>
              <a:gd name="connsiteY21835" fmla="*/ 2047645 h 2160250"/>
              <a:gd name="connsiteX21836" fmla="*/ 8069988 w 12194024"/>
              <a:gd name="connsiteY21836" fmla="*/ 2068500 h 2160250"/>
              <a:gd name="connsiteX21837" fmla="*/ 8049641 w 12194024"/>
              <a:gd name="connsiteY21837" fmla="*/ 2086587 h 2160250"/>
              <a:gd name="connsiteX21838" fmla="*/ 8158068 w 12194024"/>
              <a:gd name="connsiteY21838" fmla="*/ 2086587 h 2160250"/>
              <a:gd name="connsiteX21839" fmla="*/ 8139658 w 12194024"/>
              <a:gd name="connsiteY21839" fmla="*/ 2066747 h 2160250"/>
              <a:gd name="connsiteX21840" fmla="*/ 8159037 w 12194024"/>
              <a:gd name="connsiteY21840" fmla="*/ 2047461 h 2160250"/>
              <a:gd name="connsiteX21841" fmla="*/ 8178692 w 12194024"/>
              <a:gd name="connsiteY21841" fmla="*/ 2068777 h 2160250"/>
              <a:gd name="connsiteX21842" fmla="*/ 8158068 w 12194024"/>
              <a:gd name="connsiteY21842" fmla="*/ 2086587 h 2160250"/>
              <a:gd name="connsiteX21843" fmla="*/ 8377135 w 12194024"/>
              <a:gd name="connsiteY21843" fmla="*/ 2086587 h 2160250"/>
              <a:gd name="connsiteX21844" fmla="*/ 8357019 w 12194024"/>
              <a:gd name="connsiteY21844" fmla="*/ 2068454 h 2160250"/>
              <a:gd name="connsiteX21845" fmla="*/ 8376720 w 12194024"/>
              <a:gd name="connsiteY21845" fmla="*/ 2047415 h 2160250"/>
              <a:gd name="connsiteX21846" fmla="*/ 8396053 w 12194024"/>
              <a:gd name="connsiteY21846" fmla="*/ 2066978 h 2160250"/>
              <a:gd name="connsiteX21847" fmla="*/ 8377135 w 12194024"/>
              <a:gd name="connsiteY21847" fmla="*/ 2086587 h 2160250"/>
              <a:gd name="connsiteX21848" fmla="*/ 8593204 w 12194024"/>
              <a:gd name="connsiteY21848" fmla="*/ 2086587 h 2160250"/>
              <a:gd name="connsiteX21849" fmla="*/ 8574333 w 12194024"/>
              <a:gd name="connsiteY21849" fmla="*/ 2067209 h 2160250"/>
              <a:gd name="connsiteX21850" fmla="*/ 8593204 w 12194024"/>
              <a:gd name="connsiteY21850" fmla="*/ 2047507 h 2160250"/>
              <a:gd name="connsiteX21851" fmla="*/ 8613367 w 12194024"/>
              <a:gd name="connsiteY21851" fmla="*/ 2068270 h 2160250"/>
              <a:gd name="connsiteX21852" fmla="*/ 8593204 w 12194024"/>
              <a:gd name="connsiteY21852" fmla="*/ 2086587 h 2160250"/>
              <a:gd name="connsiteX21853" fmla="*/ 8919176 w 12194024"/>
              <a:gd name="connsiteY21853" fmla="*/ 2086587 h 2160250"/>
              <a:gd name="connsiteX21854" fmla="*/ 8900304 w 12194024"/>
              <a:gd name="connsiteY21854" fmla="*/ 2067209 h 2160250"/>
              <a:gd name="connsiteX21855" fmla="*/ 8919176 w 12194024"/>
              <a:gd name="connsiteY21855" fmla="*/ 2047507 h 2160250"/>
              <a:gd name="connsiteX21856" fmla="*/ 8939338 w 12194024"/>
              <a:gd name="connsiteY21856" fmla="*/ 2068270 h 2160250"/>
              <a:gd name="connsiteX21857" fmla="*/ 8919176 w 12194024"/>
              <a:gd name="connsiteY21857" fmla="*/ 2086587 h 2160250"/>
              <a:gd name="connsiteX21858" fmla="*/ 9244962 w 12194024"/>
              <a:gd name="connsiteY21858" fmla="*/ 2086587 h 2160250"/>
              <a:gd name="connsiteX21859" fmla="*/ 9226415 w 12194024"/>
              <a:gd name="connsiteY21859" fmla="*/ 2064855 h 2160250"/>
              <a:gd name="connsiteX21860" fmla="*/ 9247501 w 12194024"/>
              <a:gd name="connsiteY21860" fmla="*/ 2047645 h 2160250"/>
              <a:gd name="connsiteX21861" fmla="*/ 9265310 w 12194024"/>
              <a:gd name="connsiteY21861" fmla="*/ 2068500 h 2160250"/>
              <a:gd name="connsiteX21862" fmla="*/ 9244962 w 12194024"/>
              <a:gd name="connsiteY21862" fmla="*/ 2086587 h 2160250"/>
              <a:gd name="connsiteX21863" fmla="*/ 9355235 w 12194024"/>
              <a:gd name="connsiteY21863" fmla="*/ 2086587 h 2160250"/>
              <a:gd name="connsiteX21864" fmla="*/ 9335026 w 12194024"/>
              <a:gd name="connsiteY21864" fmla="*/ 2068593 h 2160250"/>
              <a:gd name="connsiteX21865" fmla="*/ 9354634 w 12194024"/>
              <a:gd name="connsiteY21865" fmla="*/ 2047415 h 2160250"/>
              <a:gd name="connsiteX21866" fmla="*/ 9374059 w 12194024"/>
              <a:gd name="connsiteY21866" fmla="*/ 2066886 h 2160250"/>
              <a:gd name="connsiteX21867" fmla="*/ 9355235 w 12194024"/>
              <a:gd name="connsiteY21867" fmla="*/ 2086587 h 2160250"/>
              <a:gd name="connsiteX21868" fmla="*/ 10332133 w 12194024"/>
              <a:gd name="connsiteY21868" fmla="*/ 2086587 h 2160250"/>
              <a:gd name="connsiteX21869" fmla="*/ 10312941 w 12194024"/>
              <a:gd name="connsiteY21869" fmla="*/ 2067532 h 2160250"/>
              <a:gd name="connsiteX21870" fmla="*/ 10333610 w 12194024"/>
              <a:gd name="connsiteY21870" fmla="*/ 2047553 h 2160250"/>
              <a:gd name="connsiteX21871" fmla="*/ 10351974 w 12194024"/>
              <a:gd name="connsiteY21871" fmla="*/ 2067901 h 2160250"/>
              <a:gd name="connsiteX21872" fmla="*/ 10332133 w 12194024"/>
              <a:gd name="connsiteY21872" fmla="*/ 2086587 h 2160250"/>
              <a:gd name="connsiteX21873" fmla="*/ 10441714 w 12194024"/>
              <a:gd name="connsiteY21873" fmla="*/ 2086587 h 2160250"/>
              <a:gd name="connsiteX21874" fmla="*/ 10421690 w 12194024"/>
              <a:gd name="connsiteY21874" fmla="*/ 2068362 h 2160250"/>
              <a:gd name="connsiteX21875" fmla="*/ 10441483 w 12194024"/>
              <a:gd name="connsiteY21875" fmla="*/ 2047415 h 2160250"/>
              <a:gd name="connsiteX21876" fmla="*/ 10460724 w 12194024"/>
              <a:gd name="connsiteY21876" fmla="*/ 2067070 h 2160250"/>
              <a:gd name="connsiteX21877" fmla="*/ 10441714 w 12194024"/>
              <a:gd name="connsiteY21877" fmla="*/ 2086587 h 2160250"/>
              <a:gd name="connsiteX21878" fmla="*/ 10657368 w 12194024"/>
              <a:gd name="connsiteY21878" fmla="*/ 2086587 h 2160250"/>
              <a:gd name="connsiteX21879" fmla="*/ 10638957 w 12194024"/>
              <a:gd name="connsiteY21879" fmla="*/ 2066747 h 2160250"/>
              <a:gd name="connsiteX21880" fmla="*/ 10658336 w 12194024"/>
              <a:gd name="connsiteY21880" fmla="*/ 2047461 h 2160250"/>
              <a:gd name="connsiteX21881" fmla="*/ 10677991 w 12194024"/>
              <a:gd name="connsiteY21881" fmla="*/ 2068777 h 2160250"/>
              <a:gd name="connsiteX21882" fmla="*/ 10657368 w 12194024"/>
              <a:gd name="connsiteY21882" fmla="*/ 2086587 h 2160250"/>
              <a:gd name="connsiteX21883" fmla="*/ 11200699 w 12194024"/>
              <a:gd name="connsiteY21883" fmla="*/ 2086587 h 2160250"/>
              <a:gd name="connsiteX21884" fmla="*/ 11182290 w 12194024"/>
              <a:gd name="connsiteY21884" fmla="*/ 2066747 h 2160250"/>
              <a:gd name="connsiteX21885" fmla="*/ 11201667 w 12194024"/>
              <a:gd name="connsiteY21885" fmla="*/ 2047461 h 2160250"/>
              <a:gd name="connsiteX21886" fmla="*/ 11221323 w 12194024"/>
              <a:gd name="connsiteY21886" fmla="*/ 2068777 h 2160250"/>
              <a:gd name="connsiteX21887" fmla="*/ 11200699 w 12194024"/>
              <a:gd name="connsiteY21887" fmla="*/ 2086587 h 2160250"/>
              <a:gd name="connsiteX21888" fmla="*/ 11528470 w 12194024"/>
              <a:gd name="connsiteY21888" fmla="*/ 2086587 h 2160250"/>
              <a:gd name="connsiteX21889" fmla="*/ 11508307 w 12194024"/>
              <a:gd name="connsiteY21889" fmla="*/ 2068546 h 2160250"/>
              <a:gd name="connsiteX21890" fmla="*/ 11527963 w 12194024"/>
              <a:gd name="connsiteY21890" fmla="*/ 2047415 h 2160250"/>
              <a:gd name="connsiteX21891" fmla="*/ 11547342 w 12194024"/>
              <a:gd name="connsiteY21891" fmla="*/ 2066932 h 2160250"/>
              <a:gd name="connsiteX21892" fmla="*/ 11528470 w 12194024"/>
              <a:gd name="connsiteY21892" fmla="*/ 2086587 h 2160250"/>
              <a:gd name="connsiteX21893" fmla="*/ 11745830 w 12194024"/>
              <a:gd name="connsiteY21893" fmla="*/ 2086587 h 2160250"/>
              <a:gd name="connsiteX21894" fmla="*/ 11725668 w 12194024"/>
              <a:gd name="connsiteY21894" fmla="*/ 2068500 h 2160250"/>
              <a:gd name="connsiteX21895" fmla="*/ 11745324 w 12194024"/>
              <a:gd name="connsiteY21895" fmla="*/ 2047415 h 2160250"/>
              <a:gd name="connsiteX21896" fmla="*/ 11764702 w 12194024"/>
              <a:gd name="connsiteY21896" fmla="*/ 2066932 h 2160250"/>
              <a:gd name="connsiteX21897" fmla="*/ 11745830 w 12194024"/>
              <a:gd name="connsiteY21897" fmla="*/ 2086587 h 2160250"/>
              <a:gd name="connsiteX21898" fmla="*/ 11853566 w 12194024"/>
              <a:gd name="connsiteY21898" fmla="*/ 2086587 h 2160250"/>
              <a:gd name="connsiteX21899" fmla="*/ 11834325 w 12194024"/>
              <a:gd name="connsiteY21899" fmla="*/ 2067532 h 2160250"/>
              <a:gd name="connsiteX21900" fmla="*/ 11852828 w 12194024"/>
              <a:gd name="connsiteY21900" fmla="*/ 2047507 h 2160250"/>
              <a:gd name="connsiteX21901" fmla="*/ 11873358 w 12194024"/>
              <a:gd name="connsiteY21901" fmla="*/ 2067901 h 2160250"/>
              <a:gd name="connsiteX21902" fmla="*/ 11853566 w 12194024"/>
              <a:gd name="connsiteY21902" fmla="*/ 2086587 h 2160250"/>
              <a:gd name="connsiteX21903" fmla="*/ 12071802 w 12194024"/>
              <a:gd name="connsiteY21903" fmla="*/ 2086587 h 2160250"/>
              <a:gd name="connsiteX21904" fmla="*/ 12051686 w 12194024"/>
              <a:gd name="connsiteY21904" fmla="*/ 2068454 h 2160250"/>
              <a:gd name="connsiteX21905" fmla="*/ 12071387 w 12194024"/>
              <a:gd name="connsiteY21905" fmla="*/ 2047415 h 2160250"/>
              <a:gd name="connsiteX21906" fmla="*/ 12090719 w 12194024"/>
              <a:gd name="connsiteY21906" fmla="*/ 2066978 h 2160250"/>
              <a:gd name="connsiteX21907" fmla="*/ 12071802 w 12194024"/>
              <a:gd name="connsiteY21907" fmla="*/ 2086587 h 2160250"/>
              <a:gd name="connsiteX21908" fmla="*/ 992074 w 12194024"/>
              <a:gd name="connsiteY21908" fmla="*/ 2086633 h 2160250"/>
              <a:gd name="connsiteX21909" fmla="*/ 972973 w 12194024"/>
              <a:gd name="connsiteY21909" fmla="*/ 2067439 h 2160250"/>
              <a:gd name="connsiteX21910" fmla="*/ 993782 w 12194024"/>
              <a:gd name="connsiteY21910" fmla="*/ 2047599 h 2160250"/>
              <a:gd name="connsiteX21911" fmla="*/ 1012053 w 12194024"/>
              <a:gd name="connsiteY21911" fmla="*/ 2068085 h 2160250"/>
              <a:gd name="connsiteX21912" fmla="*/ 992074 w 12194024"/>
              <a:gd name="connsiteY21912" fmla="*/ 2086633 h 2160250"/>
              <a:gd name="connsiteX21913" fmla="*/ 1101192 w 12194024"/>
              <a:gd name="connsiteY21913" fmla="*/ 2086633 h 2160250"/>
              <a:gd name="connsiteX21914" fmla="*/ 1081677 w 12194024"/>
              <a:gd name="connsiteY21914" fmla="*/ 2067808 h 2160250"/>
              <a:gd name="connsiteX21915" fmla="*/ 1102023 w 12194024"/>
              <a:gd name="connsiteY21915" fmla="*/ 2047507 h 2160250"/>
              <a:gd name="connsiteX21916" fmla="*/ 1120710 w 12194024"/>
              <a:gd name="connsiteY21916" fmla="*/ 2067624 h 2160250"/>
              <a:gd name="connsiteX21917" fmla="*/ 1101192 w 12194024"/>
              <a:gd name="connsiteY21917" fmla="*/ 2086633 h 2160250"/>
              <a:gd name="connsiteX21918" fmla="*/ 1644480 w 12194024"/>
              <a:gd name="connsiteY21918" fmla="*/ 2086633 h 2160250"/>
              <a:gd name="connsiteX21919" fmla="*/ 1625008 w 12194024"/>
              <a:gd name="connsiteY21919" fmla="*/ 2067808 h 2160250"/>
              <a:gd name="connsiteX21920" fmla="*/ 1645356 w 12194024"/>
              <a:gd name="connsiteY21920" fmla="*/ 2047507 h 2160250"/>
              <a:gd name="connsiteX21921" fmla="*/ 1664041 w 12194024"/>
              <a:gd name="connsiteY21921" fmla="*/ 2067624 h 2160250"/>
              <a:gd name="connsiteX21922" fmla="*/ 1644480 w 12194024"/>
              <a:gd name="connsiteY21922" fmla="*/ 2086633 h 2160250"/>
              <a:gd name="connsiteX21923" fmla="*/ 1861424 w 12194024"/>
              <a:gd name="connsiteY21923" fmla="*/ 2086633 h 2160250"/>
              <a:gd name="connsiteX21924" fmla="*/ 1842323 w 12194024"/>
              <a:gd name="connsiteY21924" fmla="*/ 2067439 h 2160250"/>
              <a:gd name="connsiteX21925" fmla="*/ 1863132 w 12194024"/>
              <a:gd name="connsiteY21925" fmla="*/ 2047599 h 2160250"/>
              <a:gd name="connsiteX21926" fmla="*/ 1881402 w 12194024"/>
              <a:gd name="connsiteY21926" fmla="*/ 2068085 h 2160250"/>
              <a:gd name="connsiteX21927" fmla="*/ 1861424 w 12194024"/>
              <a:gd name="connsiteY21927" fmla="*/ 2086633 h 2160250"/>
              <a:gd name="connsiteX21928" fmla="*/ 2187903 w 12194024"/>
              <a:gd name="connsiteY21928" fmla="*/ 2086633 h 2160250"/>
              <a:gd name="connsiteX21929" fmla="*/ 2168294 w 12194024"/>
              <a:gd name="connsiteY21929" fmla="*/ 2067947 h 2160250"/>
              <a:gd name="connsiteX21930" fmla="*/ 2188549 w 12194024"/>
              <a:gd name="connsiteY21930" fmla="*/ 2047507 h 2160250"/>
              <a:gd name="connsiteX21931" fmla="*/ 2207374 w 12194024"/>
              <a:gd name="connsiteY21931" fmla="*/ 2067532 h 2160250"/>
              <a:gd name="connsiteX21932" fmla="*/ 2187903 w 12194024"/>
              <a:gd name="connsiteY21932" fmla="*/ 2086633 h 2160250"/>
              <a:gd name="connsiteX21933" fmla="*/ 2405541 w 12194024"/>
              <a:gd name="connsiteY21933" fmla="*/ 2086633 h 2160250"/>
              <a:gd name="connsiteX21934" fmla="*/ 2385701 w 12194024"/>
              <a:gd name="connsiteY21934" fmla="*/ 2068177 h 2160250"/>
              <a:gd name="connsiteX21935" fmla="*/ 2405725 w 12194024"/>
              <a:gd name="connsiteY21935" fmla="*/ 2047461 h 2160250"/>
              <a:gd name="connsiteX21936" fmla="*/ 2424734 w 12194024"/>
              <a:gd name="connsiteY21936" fmla="*/ 2067301 h 2160250"/>
              <a:gd name="connsiteX21937" fmla="*/ 2405541 w 12194024"/>
              <a:gd name="connsiteY21937" fmla="*/ 2086633 h 2160250"/>
              <a:gd name="connsiteX21938" fmla="*/ 2622856 w 12194024"/>
              <a:gd name="connsiteY21938" fmla="*/ 2086633 h 2160250"/>
              <a:gd name="connsiteX21939" fmla="*/ 2603015 w 12194024"/>
              <a:gd name="connsiteY21939" fmla="*/ 2068177 h 2160250"/>
              <a:gd name="connsiteX21940" fmla="*/ 2623040 w 12194024"/>
              <a:gd name="connsiteY21940" fmla="*/ 2047461 h 2160250"/>
              <a:gd name="connsiteX21941" fmla="*/ 2642049 w 12194024"/>
              <a:gd name="connsiteY21941" fmla="*/ 2067301 h 2160250"/>
              <a:gd name="connsiteX21942" fmla="*/ 2622856 w 12194024"/>
              <a:gd name="connsiteY21942" fmla="*/ 2086633 h 2160250"/>
              <a:gd name="connsiteX21943" fmla="*/ 2948873 w 12194024"/>
              <a:gd name="connsiteY21943" fmla="*/ 2086633 h 2160250"/>
              <a:gd name="connsiteX21944" fmla="*/ 2929033 w 12194024"/>
              <a:gd name="connsiteY21944" fmla="*/ 2068177 h 2160250"/>
              <a:gd name="connsiteX21945" fmla="*/ 2949057 w 12194024"/>
              <a:gd name="connsiteY21945" fmla="*/ 2047461 h 2160250"/>
              <a:gd name="connsiteX21946" fmla="*/ 2968066 w 12194024"/>
              <a:gd name="connsiteY21946" fmla="*/ 2067301 h 2160250"/>
              <a:gd name="connsiteX21947" fmla="*/ 2948873 w 12194024"/>
              <a:gd name="connsiteY21947" fmla="*/ 2086633 h 2160250"/>
              <a:gd name="connsiteX21948" fmla="*/ 3600401 w 12194024"/>
              <a:gd name="connsiteY21948" fmla="*/ 2086633 h 2160250"/>
              <a:gd name="connsiteX21949" fmla="*/ 3581022 w 12194024"/>
              <a:gd name="connsiteY21949" fmla="*/ 2067716 h 2160250"/>
              <a:gd name="connsiteX21950" fmla="*/ 3601508 w 12194024"/>
              <a:gd name="connsiteY21950" fmla="*/ 2047553 h 2160250"/>
              <a:gd name="connsiteX21951" fmla="*/ 3620101 w 12194024"/>
              <a:gd name="connsiteY21951" fmla="*/ 2067762 h 2160250"/>
              <a:gd name="connsiteX21952" fmla="*/ 3600401 w 12194024"/>
              <a:gd name="connsiteY21952" fmla="*/ 2086633 h 2160250"/>
              <a:gd name="connsiteX21953" fmla="*/ 3926095 w 12194024"/>
              <a:gd name="connsiteY21953" fmla="*/ 2086633 h 2160250"/>
              <a:gd name="connsiteX21954" fmla="*/ 3906994 w 12194024"/>
              <a:gd name="connsiteY21954" fmla="*/ 2067439 h 2160250"/>
              <a:gd name="connsiteX21955" fmla="*/ 3927802 w 12194024"/>
              <a:gd name="connsiteY21955" fmla="*/ 2047599 h 2160250"/>
              <a:gd name="connsiteX21956" fmla="*/ 3946073 w 12194024"/>
              <a:gd name="connsiteY21956" fmla="*/ 2068085 h 2160250"/>
              <a:gd name="connsiteX21957" fmla="*/ 3926095 w 12194024"/>
              <a:gd name="connsiteY21957" fmla="*/ 2086633 h 2160250"/>
              <a:gd name="connsiteX21958" fmla="*/ 4035721 w 12194024"/>
              <a:gd name="connsiteY21958" fmla="*/ 2086633 h 2160250"/>
              <a:gd name="connsiteX21959" fmla="*/ 4015697 w 12194024"/>
              <a:gd name="connsiteY21959" fmla="*/ 2068362 h 2160250"/>
              <a:gd name="connsiteX21960" fmla="*/ 4035537 w 12194024"/>
              <a:gd name="connsiteY21960" fmla="*/ 2047461 h 2160250"/>
              <a:gd name="connsiteX21961" fmla="*/ 4054777 w 12194024"/>
              <a:gd name="connsiteY21961" fmla="*/ 2067162 h 2160250"/>
              <a:gd name="connsiteX21962" fmla="*/ 4035721 w 12194024"/>
              <a:gd name="connsiteY21962" fmla="*/ 2086633 h 2160250"/>
              <a:gd name="connsiteX21963" fmla="*/ 4143733 w 12194024"/>
              <a:gd name="connsiteY21963" fmla="*/ 2086633 h 2160250"/>
              <a:gd name="connsiteX21964" fmla="*/ 4124354 w 12194024"/>
              <a:gd name="connsiteY21964" fmla="*/ 2067716 h 2160250"/>
              <a:gd name="connsiteX21965" fmla="*/ 4144840 w 12194024"/>
              <a:gd name="connsiteY21965" fmla="*/ 2047553 h 2160250"/>
              <a:gd name="connsiteX21966" fmla="*/ 4163434 w 12194024"/>
              <a:gd name="connsiteY21966" fmla="*/ 2067762 h 2160250"/>
              <a:gd name="connsiteX21967" fmla="*/ 4143733 w 12194024"/>
              <a:gd name="connsiteY21967" fmla="*/ 2086633 h 2160250"/>
              <a:gd name="connsiteX21968" fmla="*/ 4904056 w 12194024"/>
              <a:gd name="connsiteY21968" fmla="*/ 2086633 h 2160250"/>
              <a:gd name="connsiteX21969" fmla="*/ 4884954 w 12194024"/>
              <a:gd name="connsiteY21969" fmla="*/ 2067439 h 2160250"/>
              <a:gd name="connsiteX21970" fmla="*/ 4905763 w 12194024"/>
              <a:gd name="connsiteY21970" fmla="*/ 2047599 h 2160250"/>
              <a:gd name="connsiteX21971" fmla="*/ 4924034 w 12194024"/>
              <a:gd name="connsiteY21971" fmla="*/ 2068085 h 2160250"/>
              <a:gd name="connsiteX21972" fmla="*/ 4904056 w 12194024"/>
              <a:gd name="connsiteY21972" fmla="*/ 2086633 h 2160250"/>
              <a:gd name="connsiteX21973" fmla="*/ 7072050 w 12194024"/>
              <a:gd name="connsiteY21973" fmla="*/ 2086633 h 2160250"/>
              <a:gd name="connsiteX21974" fmla="*/ 7052948 w 12194024"/>
              <a:gd name="connsiteY21974" fmla="*/ 2067439 h 2160250"/>
              <a:gd name="connsiteX21975" fmla="*/ 7073757 w 12194024"/>
              <a:gd name="connsiteY21975" fmla="*/ 2047599 h 2160250"/>
              <a:gd name="connsiteX21976" fmla="*/ 7092028 w 12194024"/>
              <a:gd name="connsiteY21976" fmla="*/ 2068085 h 2160250"/>
              <a:gd name="connsiteX21977" fmla="*/ 7072050 w 12194024"/>
              <a:gd name="connsiteY21977" fmla="*/ 2086633 h 2160250"/>
              <a:gd name="connsiteX21978" fmla="*/ 7181168 w 12194024"/>
              <a:gd name="connsiteY21978" fmla="*/ 2086633 h 2160250"/>
              <a:gd name="connsiteX21979" fmla="*/ 7161652 w 12194024"/>
              <a:gd name="connsiteY21979" fmla="*/ 2067808 h 2160250"/>
              <a:gd name="connsiteX21980" fmla="*/ 7181998 w 12194024"/>
              <a:gd name="connsiteY21980" fmla="*/ 2047507 h 2160250"/>
              <a:gd name="connsiteX21981" fmla="*/ 7200685 w 12194024"/>
              <a:gd name="connsiteY21981" fmla="*/ 2067624 h 2160250"/>
              <a:gd name="connsiteX21982" fmla="*/ 7181168 w 12194024"/>
              <a:gd name="connsiteY21982" fmla="*/ 2086633 h 2160250"/>
              <a:gd name="connsiteX21983" fmla="*/ 7724454 w 12194024"/>
              <a:gd name="connsiteY21983" fmla="*/ 2086633 h 2160250"/>
              <a:gd name="connsiteX21984" fmla="*/ 7704983 w 12194024"/>
              <a:gd name="connsiteY21984" fmla="*/ 2067808 h 2160250"/>
              <a:gd name="connsiteX21985" fmla="*/ 7725331 w 12194024"/>
              <a:gd name="connsiteY21985" fmla="*/ 2047507 h 2160250"/>
              <a:gd name="connsiteX21986" fmla="*/ 7744017 w 12194024"/>
              <a:gd name="connsiteY21986" fmla="*/ 2067624 h 2160250"/>
              <a:gd name="connsiteX21987" fmla="*/ 7724454 w 12194024"/>
              <a:gd name="connsiteY21987" fmla="*/ 2086633 h 2160250"/>
              <a:gd name="connsiteX21988" fmla="*/ 7941400 w 12194024"/>
              <a:gd name="connsiteY21988" fmla="*/ 2086633 h 2160250"/>
              <a:gd name="connsiteX21989" fmla="*/ 7922298 w 12194024"/>
              <a:gd name="connsiteY21989" fmla="*/ 2067439 h 2160250"/>
              <a:gd name="connsiteX21990" fmla="*/ 7943107 w 12194024"/>
              <a:gd name="connsiteY21990" fmla="*/ 2047599 h 2160250"/>
              <a:gd name="connsiteX21991" fmla="*/ 7961378 w 12194024"/>
              <a:gd name="connsiteY21991" fmla="*/ 2068085 h 2160250"/>
              <a:gd name="connsiteX21992" fmla="*/ 7941400 w 12194024"/>
              <a:gd name="connsiteY21992" fmla="*/ 2086633 h 2160250"/>
              <a:gd name="connsiteX21993" fmla="*/ 8267878 w 12194024"/>
              <a:gd name="connsiteY21993" fmla="*/ 2086633 h 2160250"/>
              <a:gd name="connsiteX21994" fmla="*/ 8248269 w 12194024"/>
              <a:gd name="connsiteY21994" fmla="*/ 2067947 h 2160250"/>
              <a:gd name="connsiteX21995" fmla="*/ 8268525 w 12194024"/>
              <a:gd name="connsiteY21995" fmla="*/ 2047507 h 2160250"/>
              <a:gd name="connsiteX21996" fmla="*/ 8287349 w 12194024"/>
              <a:gd name="connsiteY21996" fmla="*/ 2067532 h 2160250"/>
              <a:gd name="connsiteX21997" fmla="*/ 8267878 w 12194024"/>
              <a:gd name="connsiteY21997" fmla="*/ 2086633 h 2160250"/>
              <a:gd name="connsiteX21998" fmla="*/ 8485515 w 12194024"/>
              <a:gd name="connsiteY21998" fmla="*/ 2086633 h 2160250"/>
              <a:gd name="connsiteX21999" fmla="*/ 8465677 w 12194024"/>
              <a:gd name="connsiteY21999" fmla="*/ 2068177 h 2160250"/>
              <a:gd name="connsiteX22000" fmla="*/ 8485700 w 12194024"/>
              <a:gd name="connsiteY22000" fmla="*/ 2047461 h 2160250"/>
              <a:gd name="connsiteX22001" fmla="*/ 8504710 w 12194024"/>
              <a:gd name="connsiteY22001" fmla="*/ 2067301 h 2160250"/>
              <a:gd name="connsiteX22002" fmla="*/ 8485515 w 12194024"/>
              <a:gd name="connsiteY22002" fmla="*/ 2086633 h 2160250"/>
              <a:gd name="connsiteX22003" fmla="*/ 8702830 w 12194024"/>
              <a:gd name="connsiteY22003" fmla="*/ 2086633 h 2160250"/>
              <a:gd name="connsiteX22004" fmla="*/ 8682991 w 12194024"/>
              <a:gd name="connsiteY22004" fmla="*/ 2068177 h 2160250"/>
              <a:gd name="connsiteX22005" fmla="*/ 8703015 w 12194024"/>
              <a:gd name="connsiteY22005" fmla="*/ 2047461 h 2160250"/>
              <a:gd name="connsiteX22006" fmla="*/ 8722025 w 12194024"/>
              <a:gd name="connsiteY22006" fmla="*/ 2067301 h 2160250"/>
              <a:gd name="connsiteX22007" fmla="*/ 8702830 w 12194024"/>
              <a:gd name="connsiteY22007" fmla="*/ 2086633 h 2160250"/>
              <a:gd name="connsiteX22008" fmla="*/ 9028848 w 12194024"/>
              <a:gd name="connsiteY22008" fmla="*/ 2086633 h 2160250"/>
              <a:gd name="connsiteX22009" fmla="*/ 9009008 w 12194024"/>
              <a:gd name="connsiteY22009" fmla="*/ 2068177 h 2160250"/>
              <a:gd name="connsiteX22010" fmla="*/ 9029033 w 12194024"/>
              <a:gd name="connsiteY22010" fmla="*/ 2047461 h 2160250"/>
              <a:gd name="connsiteX22011" fmla="*/ 9048041 w 12194024"/>
              <a:gd name="connsiteY22011" fmla="*/ 2067301 h 2160250"/>
              <a:gd name="connsiteX22012" fmla="*/ 9028848 w 12194024"/>
              <a:gd name="connsiteY22012" fmla="*/ 2086633 h 2160250"/>
              <a:gd name="connsiteX22013" fmla="*/ 9680376 w 12194024"/>
              <a:gd name="connsiteY22013" fmla="*/ 2086633 h 2160250"/>
              <a:gd name="connsiteX22014" fmla="*/ 9660997 w 12194024"/>
              <a:gd name="connsiteY22014" fmla="*/ 2067716 h 2160250"/>
              <a:gd name="connsiteX22015" fmla="*/ 9681483 w 12194024"/>
              <a:gd name="connsiteY22015" fmla="*/ 2047553 h 2160250"/>
              <a:gd name="connsiteX22016" fmla="*/ 9700077 w 12194024"/>
              <a:gd name="connsiteY22016" fmla="*/ 2067762 h 2160250"/>
              <a:gd name="connsiteX22017" fmla="*/ 9680376 w 12194024"/>
              <a:gd name="connsiteY22017" fmla="*/ 2086633 h 2160250"/>
              <a:gd name="connsiteX22018" fmla="*/ 10006070 w 12194024"/>
              <a:gd name="connsiteY22018" fmla="*/ 2086633 h 2160250"/>
              <a:gd name="connsiteX22019" fmla="*/ 9986969 w 12194024"/>
              <a:gd name="connsiteY22019" fmla="*/ 2067439 h 2160250"/>
              <a:gd name="connsiteX22020" fmla="*/ 10007778 w 12194024"/>
              <a:gd name="connsiteY22020" fmla="*/ 2047599 h 2160250"/>
              <a:gd name="connsiteX22021" fmla="*/ 10026048 w 12194024"/>
              <a:gd name="connsiteY22021" fmla="*/ 2068085 h 2160250"/>
              <a:gd name="connsiteX22022" fmla="*/ 10006070 w 12194024"/>
              <a:gd name="connsiteY22022" fmla="*/ 2086633 h 2160250"/>
              <a:gd name="connsiteX22023" fmla="*/ 10115696 w 12194024"/>
              <a:gd name="connsiteY22023" fmla="*/ 2086633 h 2160250"/>
              <a:gd name="connsiteX22024" fmla="*/ 10095672 w 12194024"/>
              <a:gd name="connsiteY22024" fmla="*/ 2068362 h 2160250"/>
              <a:gd name="connsiteX22025" fmla="*/ 10115512 w 12194024"/>
              <a:gd name="connsiteY22025" fmla="*/ 2047461 h 2160250"/>
              <a:gd name="connsiteX22026" fmla="*/ 10134751 w 12194024"/>
              <a:gd name="connsiteY22026" fmla="*/ 2067162 h 2160250"/>
              <a:gd name="connsiteX22027" fmla="*/ 10115696 w 12194024"/>
              <a:gd name="connsiteY22027" fmla="*/ 2086633 h 2160250"/>
              <a:gd name="connsiteX22028" fmla="*/ 10223708 w 12194024"/>
              <a:gd name="connsiteY22028" fmla="*/ 2086633 h 2160250"/>
              <a:gd name="connsiteX22029" fmla="*/ 10204330 w 12194024"/>
              <a:gd name="connsiteY22029" fmla="*/ 2067716 h 2160250"/>
              <a:gd name="connsiteX22030" fmla="*/ 10224815 w 12194024"/>
              <a:gd name="connsiteY22030" fmla="*/ 2047553 h 2160250"/>
              <a:gd name="connsiteX22031" fmla="*/ 10243409 w 12194024"/>
              <a:gd name="connsiteY22031" fmla="*/ 2067762 h 2160250"/>
              <a:gd name="connsiteX22032" fmla="*/ 10223708 w 12194024"/>
              <a:gd name="connsiteY22032" fmla="*/ 2086633 h 2160250"/>
              <a:gd name="connsiteX22033" fmla="*/ 10984031 w 12194024"/>
              <a:gd name="connsiteY22033" fmla="*/ 2086633 h 2160250"/>
              <a:gd name="connsiteX22034" fmla="*/ 10964929 w 12194024"/>
              <a:gd name="connsiteY22034" fmla="*/ 2067439 h 2160250"/>
              <a:gd name="connsiteX22035" fmla="*/ 10985738 w 12194024"/>
              <a:gd name="connsiteY22035" fmla="*/ 2047599 h 2160250"/>
              <a:gd name="connsiteX22036" fmla="*/ 11004009 w 12194024"/>
              <a:gd name="connsiteY22036" fmla="*/ 2068085 h 2160250"/>
              <a:gd name="connsiteX22037" fmla="*/ 10984031 w 12194024"/>
              <a:gd name="connsiteY22037" fmla="*/ 2086633 h 2160250"/>
              <a:gd name="connsiteX22038" fmla="*/ 3763178 w 12194024"/>
              <a:gd name="connsiteY22038" fmla="*/ 2141446 h 2160250"/>
              <a:gd name="connsiteX22039" fmla="*/ 3743200 w 12194024"/>
              <a:gd name="connsiteY22039" fmla="*/ 2120406 h 2160250"/>
              <a:gd name="connsiteX22040" fmla="*/ 3763409 w 12194024"/>
              <a:gd name="connsiteY22040" fmla="*/ 2101905 h 2160250"/>
              <a:gd name="connsiteX22041" fmla="*/ 3783203 w 12194024"/>
              <a:gd name="connsiteY22041" fmla="*/ 2122806 h 2160250"/>
              <a:gd name="connsiteX22042" fmla="*/ 3763178 w 12194024"/>
              <a:gd name="connsiteY22042" fmla="*/ 2141446 h 2160250"/>
              <a:gd name="connsiteX22043" fmla="*/ 9843153 w 12194024"/>
              <a:gd name="connsiteY22043" fmla="*/ 2141446 h 2160250"/>
              <a:gd name="connsiteX22044" fmla="*/ 9823176 w 12194024"/>
              <a:gd name="connsiteY22044" fmla="*/ 2120406 h 2160250"/>
              <a:gd name="connsiteX22045" fmla="*/ 9843384 w 12194024"/>
              <a:gd name="connsiteY22045" fmla="*/ 2101905 h 2160250"/>
              <a:gd name="connsiteX22046" fmla="*/ 9863178 w 12194024"/>
              <a:gd name="connsiteY22046" fmla="*/ 2122806 h 2160250"/>
              <a:gd name="connsiteX22047" fmla="*/ 9843153 w 12194024"/>
              <a:gd name="connsiteY22047" fmla="*/ 2141446 h 2160250"/>
              <a:gd name="connsiteX22048" fmla="*/ 68789 w 12194024"/>
              <a:gd name="connsiteY22048" fmla="*/ 2141492 h 2160250"/>
              <a:gd name="connsiteX22049" fmla="*/ 48533 w 12194024"/>
              <a:gd name="connsiteY22049" fmla="*/ 2120683 h 2160250"/>
              <a:gd name="connsiteX22050" fmla="*/ 70680 w 12194024"/>
              <a:gd name="connsiteY22050" fmla="*/ 2101951 h 2160250"/>
              <a:gd name="connsiteX22051" fmla="*/ 88582 w 12194024"/>
              <a:gd name="connsiteY22051" fmla="*/ 2122575 h 2160250"/>
              <a:gd name="connsiteX22052" fmla="*/ 68789 w 12194024"/>
              <a:gd name="connsiteY22052" fmla="*/ 2141492 h 2160250"/>
              <a:gd name="connsiteX22053" fmla="*/ 178277 w 12194024"/>
              <a:gd name="connsiteY22053" fmla="*/ 2141492 h 2160250"/>
              <a:gd name="connsiteX22054" fmla="*/ 157144 w 12194024"/>
              <a:gd name="connsiteY22054" fmla="*/ 2121468 h 2160250"/>
              <a:gd name="connsiteX22055" fmla="*/ 178553 w 12194024"/>
              <a:gd name="connsiteY22055" fmla="*/ 2101951 h 2160250"/>
              <a:gd name="connsiteX22056" fmla="*/ 197377 w 12194024"/>
              <a:gd name="connsiteY22056" fmla="*/ 2121791 h 2160250"/>
              <a:gd name="connsiteX22057" fmla="*/ 178277 w 12194024"/>
              <a:gd name="connsiteY22057" fmla="*/ 2141492 h 2160250"/>
              <a:gd name="connsiteX22058" fmla="*/ 287349 w 12194024"/>
              <a:gd name="connsiteY22058" fmla="*/ 2141492 h 2160250"/>
              <a:gd name="connsiteX22059" fmla="*/ 265756 w 12194024"/>
              <a:gd name="connsiteY22059" fmla="*/ 2121929 h 2160250"/>
              <a:gd name="connsiteX22060" fmla="*/ 286749 w 12194024"/>
              <a:gd name="connsiteY22060" fmla="*/ 2101951 h 2160250"/>
              <a:gd name="connsiteX22061" fmla="*/ 305988 w 12194024"/>
              <a:gd name="connsiteY22061" fmla="*/ 2121329 h 2160250"/>
              <a:gd name="connsiteX22062" fmla="*/ 287349 w 12194024"/>
              <a:gd name="connsiteY22062" fmla="*/ 2141492 h 2160250"/>
              <a:gd name="connsiteX22063" fmla="*/ 612858 w 12194024"/>
              <a:gd name="connsiteY22063" fmla="*/ 2141492 h 2160250"/>
              <a:gd name="connsiteX22064" fmla="*/ 591774 w 12194024"/>
              <a:gd name="connsiteY22064" fmla="*/ 2121468 h 2160250"/>
              <a:gd name="connsiteX22065" fmla="*/ 611013 w 12194024"/>
              <a:gd name="connsiteY22065" fmla="*/ 2101905 h 2160250"/>
              <a:gd name="connsiteX22066" fmla="*/ 631960 w 12194024"/>
              <a:gd name="connsiteY22066" fmla="*/ 2121791 h 2160250"/>
              <a:gd name="connsiteX22067" fmla="*/ 612858 w 12194024"/>
              <a:gd name="connsiteY22067" fmla="*/ 2141492 h 2160250"/>
              <a:gd name="connsiteX22068" fmla="*/ 722715 w 12194024"/>
              <a:gd name="connsiteY22068" fmla="*/ 2141492 h 2160250"/>
              <a:gd name="connsiteX22069" fmla="*/ 700523 w 12194024"/>
              <a:gd name="connsiteY22069" fmla="*/ 2122575 h 2160250"/>
              <a:gd name="connsiteX22070" fmla="*/ 718609 w 12194024"/>
              <a:gd name="connsiteY22070" fmla="*/ 2101997 h 2160250"/>
              <a:gd name="connsiteX22071" fmla="*/ 740572 w 12194024"/>
              <a:gd name="connsiteY22071" fmla="*/ 2120683 h 2160250"/>
              <a:gd name="connsiteX22072" fmla="*/ 722715 w 12194024"/>
              <a:gd name="connsiteY22072" fmla="*/ 2141492 h 2160250"/>
              <a:gd name="connsiteX22073" fmla="*/ 937769 w 12194024"/>
              <a:gd name="connsiteY22073" fmla="*/ 2141492 h 2160250"/>
              <a:gd name="connsiteX22074" fmla="*/ 917836 w 12194024"/>
              <a:gd name="connsiteY22074" fmla="*/ 2122483 h 2160250"/>
              <a:gd name="connsiteX22075" fmla="*/ 938230 w 12194024"/>
              <a:gd name="connsiteY22075" fmla="*/ 2101905 h 2160250"/>
              <a:gd name="connsiteX22076" fmla="*/ 957932 w 12194024"/>
              <a:gd name="connsiteY22076" fmla="*/ 2120776 h 2160250"/>
              <a:gd name="connsiteX22077" fmla="*/ 937769 w 12194024"/>
              <a:gd name="connsiteY22077" fmla="*/ 2141492 h 2160250"/>
              <a:gd name="connsiteX22078" fmla="*/ 1156283 w 12194024"/>
              <a:gd name="connsiteY22078" fmla="*/ 2141492 h 2160250"/>
              <a:gd name="connsiteX22079" fmla="*/ 1135105 w 12194024"/>
              <a:gd name="connsiteY22079" fmla="*/ 2121514 h 2160250"/>
              <a:gd name="connsiteX22080" fmla="*/ 1156514 w 12194024"/>
              <a:gd name="connsiteY22080" fmla="*/ 2101951 h 2160250"/>
              <a:gd name="connsiteX22081" fmla="*/ 1175338 w 12194024"/>
              <a:gd name="connsiteY22081" fmla="*/ 2121745 h 2160250"/>
              <a:gd name="connsiteX22082" fmla="*/ 1156283 w 12194024"/>
              <a:gd name="connsiteY22082" fmla="*/ 2141492 h 2160250"/>
              <a:gd name="connsiteX22083" fmla="*/ 1481332 w 12194024"/>
              <a:gd name="connsiteY22083" fmla="*/ 2141492 h 2160250"/>
              <a:gd name="connsiteX22084" fmla="*/ 1461216 w 12194024"/>
              <a:gd name="connsiteY22084" fmla="*/ 2120545 h 2160250"/>
              <a:gd name="connsiteX22085" fmla="*/ 1483454 w 12194024"/>
              <a:gd name="connsiteY22085" fmla="*/ 2101951 h 2160250"/>
              <a:gd name="connsiteX22086" fmla="*/ 1501218 w 12194024"/>
              <a:gd name="connsiteY22086" fmla="*/ 2122667 h 2160250"/>
              <a:gd name="connsiteX22087" fmla="*/ 1481332 w 12194024"/>
              <a:gd name="connsiteY22087" fmla="*/ 2141492 h 2160250"/>
              <a:gd name="connsiteX22088" fmla="*/ 1806750 w 12194024"/>
              <a:gd name="connsiteY22088" fmla="*/ 2141492 h 2160250"/>
              <a:gd name="connsiteX22089" fmla="*/ 1787141 w 12194024"/>
              <a:gd name="connsiteY22089" fmla="*/ 2122114 h 2160250"/>
              <a:gd name="connsiteX22090" fmla="*/ 1807949 w 12194024"/>
              <a:gd name="connsiteY22090" fmla="*/ 2101905 h 2160250"/>
              <a:gd name="connsiteX22091" fmla="*/ 1827328 w 12194024"/>
              <a:gd name="connsiteY22091" fmla="*/ 2121145 h 2160250"/>
              <a:gd name="connsiteX22092" fmla="*/ 1806750 w 12194024"/>
              <a:gd name="connsiteY22092" fmla="*/ 2141492 h 2160250"/>
              <a:gd name="connsiteX22093" fmla="*/ 2023742 w 12194024"/>
              <a:gd name="connsiteY22093" fmla="*/ 2141492 h 2160250"/>
              <a:gd name="connsiteX22094" fmla="*/ 2004408 w 12194024"/>
              <a:gd name="connsiteY22094" fmla="*/ 2121837 h 2160250"/>
              <a:gd name="connsiteX22095" fmla="*/ 2025494 w 12194024"/>
              <a:gd name="connsiteY22095" fmla="*/ 2101905 h 2160250"/>
              <a:gd name="connsiteX22096" fmla="*/ 2044642 w 12194024"/>
              <a:gd name="connsiteY22096" fmla="*/ 2121422 h 2160250"/>
              <a:gd name="connsiteX22097" fmla="*/ 2023742 w 12194024"/>
              <a:gd name="connsiteY22097" fmla="*/ 2141492 h 2160250"/>
              <a:gd name="connsiteX22098" fmla="*/ 2133414 w 12194024"/>
              <a:gd name="connsiteY22098" fmla="*/ 2141492 h 2160250"/>
              <a:gd name="connsiteX22099" fmla="*/ 2113158 w 12194024"/>
              <a:gd name="connsiteY22099" fmla="*/ 2120683 h 2160250"/>
              <a:gd name="connsiteX22100" fmla="*/ 2135305 w 12194024"/>
              <a:gd name="connsiteY22100" fmla="*/ 2101951 h 2160250"/>
              <a:gd name="connsiteX22101" fmla="*/ 2153206 w 12194024"/>
              <a:gd name="connsiteY22101" fmla="*/ 2122575 h 2160250"/>
              <a:gd name="connsiteX22102" fmla="*/ 2133414 w 12194024"/>
              <a:gd name="connsiteY22102" fmla="*/ 2141492 h 2160250"/>
              <a:gd name="connsiteX22103" fmla="*/ 2351651 w 12194024"/>
              <a:gd name="connsiteY22103" fmla="*/ 2141492 h 2160250"/>
              <a:gd name="connsiteX22104" fmla="*/ 2330380 w 12194024"/>
              <a:gd name="connsiteY22104" fmla="*/ 2121606 h 2160250"/>
              <a:gd name="connsiteX22105" fmla="*/ 2349528 w 12194024"/>
              <a:gd name="connsiteY22105" fmla="*/ 2101905 h 2160250"/>
              <a:gd name="connsiteX22106" fmla="*/ 2370659 w 12194024"/>
              <a:gd name="connsiteY22106" fmla="*/ 2121653 h 2160250"/>
              <a:gd name="connsiteX22107" fmla="*/ 2351651 w 12194024"/>
              <a:gd name="connsiteY22107" fmla="*/ 2141492 h 2160250"/>
              <a:gd name="connsiteX22108" fmla="*/ 2458738 w 12194024"/>
              <a:gd name="connsiteY22108" fmla="*/ 2141492 h 2160250"/>
              <a:gd name="connsiteX22109" fmla="*/ 2439130 w 12194024"/>
              <a:gd name="connsiteY22109" fmla="*/ 2122114 h 2160250"/>
              <a:gd name="connsiteX22110" fmla="*/ 2459938 w 12194024"/>
              <a:gd name="connsiteY22110" fmla="*/ 2101905 h 2160250"/>
              <a:gd name="connsiteX22111" fmla="*/ 2479317 w 12194024"/>
              <a:gd name="connsiteY22111" fmla="*/ 2121145 h 2160250"/>
              <a:gd name="connsiteX22112" fmla="*/ 2458738 w 12194024"/>
              <a:gd name="connsiteY22112" fmla="*/ 2141492 h 2160250"/>
              <a:gd name="connsiteX22113" fmla="*/ 2677622 w 12194024"/>
              <a:gd name="connsiteY22113" fmla="*/ 2141492 h 2160250"/>
              <a:gd name="connsiteX22114" fmla="*/ 2656444 w 12194024"/>
              <a:gd name="connsiteY22114" fmla="*/ 2121560 h 2160250"/>
              <a:gd name="connsiteX22115" fmla="*/ 2675638 w 12194024"/>
              <a:gd name="connsiteY22115" fmla="*/ 2101951 h 2160250"/>
              <a:gd name="connsiteX22116" fmla="*/ 2696678 w 12194024"/>
              <a:gd name="connsiteY22116" fmla="*/ 2121745 h 2160250"/>
              <a:gd name="connsiteX22117" fmla="*/ 2677622 w 12194024"/>
              <a:gd name="connsiteY22117" fmla="*/ 2141492 h 2160250"/>
              <a:gd name="connsiteX22118" fmla="*/ 2785725 w 12194024"/>
              <a:gd name="connsiteY22118" fmla="*/ 2141492 h 2160250"/>
              <a:gd name="connsiteX22119" fmla="*/ 2765148 w 12194024"/>
              <a:gd name="connsiteY22119" fmla="*/ 2121007 h 2160250"/>
              <a:gd name="connsiteX22120" fmla="*/ 2784849 w 12194024"/>
              <a:gd name="connsiteY22120" fmla="*/ 2101905 h 2160250"/>
              <a:gd name="connsiteX22121" fmla="*/ 2805243 w 12194024"/>
              <a:gd name="connsiteY22121" fmla="*/ 2122252 h 2160250"/>
              <a:gd name="connsiteX22122" fmla="*/ 2785725 w 12194024"/>
              <a:gd name="connsiteY22122" fmla="*/ 2141492 h 2160250"/>
              <a:gd name="connsiteX22123" fmla="*/ 2893414 w 12194024"/>
              <a:gd name="connsiteY22123" fmla="*/ 2141492 h 2160250"/>
              <a:gd name="connsiteX22124" fmla="*/ 2873804 w 12194024"/>
              <a:gd name="connsiteY22124" fmla="*/ 2122114 h 2160250"/>
              <a:gd name="connsiteX22125" fmla="*/ 2894613 w 12194024"/>
              <a:gd name="connsiteY22125" fmla="*/ 2101905 h 2160250"/>
              <a:gd name="connsiteX22126" fmla="*/ 2913992 w 12194024"/>
              <a:gd name="connsiteY22126" fmla="*/ 2121145 h 2160250"/>
              <a:gd name="connsiteX22127" fmla="*/ 2893414 w 12194024"/>
              <a:gd name="connsiteY22127" fmla="*/ 2141492 h 2160250"/>
              <a:gd name="connsiteX22128" fmla="*/ 3003548 w 12194024"/>
              <a:gd name="connsiteY22128" fmla="*/ 2141492 h 2160250"/>
              <a:gd name="connsiteX22129" fmla="*/ 2982462 w 12194024"/>
              <a:gd name="connsiteY22129" fmla="*/ 2121468 h 2160250"/>
              <a:gd name="connsiteX22130" fmla="*/ 3001702 w 12194024"/>
              <a:gd name="connsiteY22130" fmla="*/ 2101905 h 2160250"/>
              <a:gd name="connsiteX22131" fmla="*/ 3022649 w 12194024"/>
              <a:gd name="connsiteY22131" fmla="*/ 2121791 h 2160250"/>
              <a:gd name="connsiteX22132" fmla="*/ 3003548 w 12194024"/>
              <a:gd name="connsiteY22132" fmla="*/ 2141492 h 2160250"/>
              <a:gd name="connsiteX22133" fmla="*/ 3113358 w 12194024"/>
              <a:gd name="connsiteY22133" fmla="*/ 2141492 h 2160250"/>
              <a:gd name="connsiteX22134" fmla="*/ 3091211 w 12194024"/>
              <a:gd name="connsiteY22134" fmla="*/ 2122575 h 2160250"/>
              <a:gd name="connsiteX22135" fmla="*/ 3109298 w 12194024"/>
              <a:gd name="connsiteY22135" fmla="*/ 2101997 h 2160250"/>
              <a:gd name="connsiteX22136" fmla="*/ 3131259 w 12194024"/>
              <a:gd name="connsiteY22136" fmla="*/ 2120683 h 2160250"/>
              <a:gd name="connsiteX22137" fmla="*/ 3113358 w 12194024"/>
              <a:gd name="connsiteY22137" fmla="*/ 2141492 h 2160250"/>
              <a:gd name="connsiteX22138" fmla="*/ 3220954 w 12194024"/>
              <a:gd name="connsiteY22138" fmla="*/ 2141492 h 2160250"/>
              <a:gd name="connsiteX22139" fmla="*/ 3199776 w 12194024"/>
              <a:gd name="connsiteY22139" fmla="*/ 2121560 h 2160250"/>
              <a:gd name="connsiteX22140" fmla="*/ 3218970 w 12194024"/>
              <a:gd name="connsiteY22140" fmla="*/ 2101951 h 2160250"/>
              <a:gd name="connsiteX22141" fmla="*/ 3240009 w 12194024"/>
              <a:gd name="connsiteY22141" fmla="*/ 2121745 h 2160250"/>
              <a:gd name="connsiteX22142" fmla="*/ 3220954 w 12194024"/>
              <a:gd name="connsiteY22142" fmla="*/ 2141492 h 2160250"/>
              <a:gd name="connsiteX22143" fmla="*/ 3329611 w 12194024"/>
              <a:gd name="connsiteY22143" fmla="*/ 2141492 h 2160250"/>
              <a:gd name="connsiteX22144" fmla="*/ 3308434 w 12194024"/>
              <a:gd name="connsiteY22144" fmla="*/ 2121514 h 2160250"/>
              <a:gd name="connsiteX22145" fmla="*/ 3329842 w 12194024"/>
              <a:gd name="connsiteY22145" fmla="*/ 2101951 h 2160250"/>
              <a:gd name="connsiteX22146" fmla="*/ 3348666 w 12194024"/>
              <a:gd name="connsiteY22146" fmla="*/ 2121745 h 2160250"/>
              <a:gd name="connsiteX22147" fmla="*/ 3329611 w 12194024"/>
              <a:gd name="connsiteY22147" fmla="*/ 2141492 h 2160250"/>
              <a:gd name="connsiteX22148" fmla="*/ 3438268 w 12194024"/>
              <a:gd name="connsiteY22148" fmla="*/ 2141492 h 2160250"/>
              <a:gd name="connsiteX22149" fmla="*/ 3417137 w 12194024"/>
              <a:gd name="connsiteY22149" fmla="*/ 2121468 h 2160250"/>
              <a:gd name="connsiteX22150" fmla="*/ 3438545 w 12194024"/>
              <a:gd name="connsiteY22150" fmla="*/ 2101951 h 2160250"/>
              <a:gd name="connsiteX22151" fmla="*/ 3457370 w 12194024"/>
              <a:gd name="connsiteY22151" fmla="*/ 2121791 h 2160250"/>
              <a:gd name="connsiteX22152" fmla="*/ 3438268 w 12194024"/>
              <a:gd name="connsiteY22152" fmla="*/ 2141492 h 2160250"/>
              <a:gd name="connsiteX22153" fmla="*/ 3872989 w 12194024"/>
              <a:gd name="connsiteY22153" fmla="*/ 2141492 h 2160250"/>
              <a:gd name="connsiteX22154" fmla="*/ 3851719 w 12194024"/>
              <a:gd name="connsiteY22154" fmla="*/ 2121606 h 2160250"/>
              <a:gd name="connsiteX22155" fmla="*/ 3870867 w 12194024"/>
              <a:gd name="connsiteY22155" fmla="*/ 2101905 h 2160250"/>
              <a:gd name="connsiteX22156" fmla="*/ 3891998 w 12194024"/>
              <a:gd name="connsiteY22156" fmla="*/ 2121653 h 2160250"/>
              <a:gd name="connsiteX22157" fmla="*/ 3872989 w 12194024"/>
              <a:gd name="connsiteY22157" fmla="*/ 2141492 h 2160250"/>
              <a:gd name="connsiteX22158" fmla="*/ 3981232 w 12194024"/>
              <a:gd name="connsiteY22158" fmla="*/ 2141492 h 2160250"/>
              <a:gd name="connsiteX22159" fmla="*/ 3960469 w 12194024"/>
              <a:gd name="connsiteY22159" fmla="*/ 2121145 h 2160250"/>
              <a:gd name="connsiteX22160" fmla="*/ 3980032 w 12194024"/>
              <a:gd name="connsiteY22160" fmla="*/ 2101951 h 2160250"/>
              <a:gd name="connsiteX22161" fmla="*/ 4000610 w 12194024"/>
              <a:gd name="connsiteY22161" fmla="*/ 2122114 h 2160250"/>
              <a:gd name="connsiteX22162" fmla="*/ 3981232 w 12194024"/>
              <a:gd name="connsiteY22162" fmla="*/ 2141492 h 2160250"/>
              <a:gd name="connsiteX22163" fmla="*/ 4088735 w 12194024"/>
              <a:gd name="connsiteY22163" fmla="*/ 2141492 h 2160250"/>
              <a:gd name="connsiteX22164" fmla="*/ 4069126 w 12194024"/>
              <a:gd name="connsiteY22164" fmla="*/ 2122114 h 2160250"/>
              <a:gd name="connsiteX22165" fmla="*/ 4089935 w 12194024"/>
              <a:gd name="connsiteY22165" fmla="*/ 2101905 h 2160250"/>
              <a:gd name="connsiteX22166" fmla="*/ 4109313 w 12194024"/>
              <a:gd name="connsiteY22166" fmla="*/ 2121145 h 2160250"/>
              <a:gd name="connsiteX22167" fmla="*/ 4088735 w 12194024"/>
              <a:gd name="connsiteY22167" fmla="*/ 2141492 h 2160250"/>
              <a:gd name="connsiteX22168" fmla="*/ 4307387 w 12194024"/>
              <a:gd name="connsiteY22168" fmla="*/ 2141492 h 2160250"/>
              <a:gd name="connsiteX22169" fmla="*/ 4286440 w 12194024"/>
              <a:gd name="connsiteY22169" fmla="*/ 2121329 h 2160250"/>
              <a:gd name="connsiteX22170" fmla="*/ 4305818 w 12194024"/>
              <a:gd name="connsiteY22170" fmla="*/ 2101905 h 2160250"/>
              <a:gd name="connsiteX22171" fmla="*/ 4326627 w 12194024"/>
              <a:gd name="connsiteY22171" fmla="*/ 2121929 h 2160250"/>
              <a:gd name="connsiteX22172" fmla="*/ 4307387 w 12194024"/>
              <a:gd name="connsiteY22172" fmla="*/ 2141492 h 2160250"/>
              <a:gd name="connsiteX22173" fmla="*/ 4414706 w 12194024"/>
              <a:gd name="connsiteY22173" fmla="*/ 2141492 h 2160250"/>
              <a:gd name="connsiteX22174" fmla="*/ 4395098 w 12194024"/>
              <a:gd name="connsiteY22174" fmla="*/ 2122114 h 2160250"/>
              <a:gd name="connsiteX22175" fmla="*/ 4415906 w 12194024"/>
              <a:gd name="connsiteY22175" fmla="*/ 2101905 h 2160250"/>
              <a:gd name="connsiteX22176" fmla="*/ 4435285 w 12194024"/>
              <a:gd name="connsiteY22176" fmla="*/ 2121145 h 2160250"/>
              <a:gd name="connsiteX22177" fmla="*/ 4414706 w 12194024"/>
              <a:gd name="connsiteY22177" fmla="*/ 2141492 h 2160250"/>
              <a:gd name="connsiteX22178" fmla="*/ 4524563 w 12194024"/>
              <a:gd name="connsiteY22178" fmla="*/ 2141492 h 2160250"/>
              <a:gd name="connsiteX22179" fmla="*/ 4503801 w 12194024"/>
              <a:gd name="connsiteY22179" fmla="*/ 2121145 h 2160250"/>
              <a:gd name="connsiteX22180" fmla="*/ 4523364 w 12194024"/>
              <a:gd name="connsiteY22180" fmla="*/ 2101951 h 2160250"/>
              <a:gd name="connsiteX22181" fmla="*/ 4543941 w 12194024"/>
              <a:gd name="connsiteY22181" fmla="*/ 2122114 h 2160250"/>
              <a:gd name="connsiteX22182" fmla="*/ 4524563 w 12194024"/>
              <a:gd name="connsiteY22182" fmla="*/ 2141492 h 2160250"/>
              <a:gd name="connsiteX22183" fmla="*/ 4852057 w 12194024"/>
              <a:gd name="connsiteY22183" fmla="*/ 2141492 h 2160250"/>
              <a:gd name="connsiteX22184" fmla="*/ 4829818 w 12194024"/>
              <a:gd name="connsiteY22184" fmla="*/ 2122621 h 2160250"/>
              <a:gd name="connsiteX22185" fmla="*/ 4847859 w 12194024"/>
              <a:gd name="connsiteY22185" fmla="*/ 2101997 h 2160250"/>
              <a:gd name="connsiteX22186" fmla="*/ 4869867 w 12194024"/>
              <a:gd name="connsiteY22186" fmla="*/ 2120637 h 2160250"/>
              <a:gd name="connsiteX22187" fmla="*/ 4852057 w 12194024"/>
              <a:gd name="connsiteY22187" fmla="*/ 2141492 h 2160250"/>
              <a:gd name="connsiteX22188" fmla="*/ 4959607 w 12194024"/>
              <a:gd name="connsiteY22188" fmla="*/ 2141492 h 2160250"/>
              <a:gd name="connsiteX22189" fmla="*/ 4938476 w 12194024"/>
              <a:gd name="connsiteY22189" fmla="*/ 2121468 h 2160250"/>
              <a:gd name="connsiteX22190" fmla="*/ 4959884 w 12194024"/>
              <a:gd name="connsiteY22190" fmla="*/ 2101951 h 2160250"/>
              <a:gd name="connsiteX22191" fmla="*/ 4978709 w 12194024"/>
              <a:gd name="connsiteY22191" fmla="*/ 2121791 h 2160250"/>
              <a:gd name="connsiteX22192" fmla="*/ 4959607 w 12194024"/>
              <a:gd name="connsiteY22192" fmla="*/ 2141492 h 2160250"/>
              <a:gd name="connsiteX22193" fmla="*/ 5069372 w 12194024"/>
              <a:gd name="connsiteY22193" fmla="*/ 2141492 h 2160250"/>
              <a:gd name="connsiteX22194" fmla="*/ 5047179 w 12194024"/>
              <a:gd name="connsiteY22194" fmla="*/ 2122575 h 2160250"/>
              <a:gd name="connsiteX22195" fmla="*/ 5065265 w 12194024"/>
              <a:gd name="connsiteY22195" fmla="*/ 2101997 h 2160250"/>
              <a:gd name="connsiteX22196" fmla="*/ 5087227 w 12194024"/>
              <a:gd name="connsiteY22196" fmla="*/ 2120683 h 2160250"/>
              <a:gd name="connsiteX22197" fmla="*/ 5069372 w 12194024"/>
              <a:gd name="connsiteY22197" fmla="*/ 2141492 h 2160250"/>
              <a:gd name="connsiteX22198" fmla="*/ 5177337 w 12194024"/>
              <a:gd name="connsiteY22198" fmla="*/ 2141492 h 2160250"/>
              <a:gd name="connsiteX22199" fmla="*/ 5155744 w 12194024"/>
              <a:gd name="connsiteY22199" fmla="*/ 2121929 h 2160250"/>
              <a:gd name="connsiteX22200" fmla="*/ 5176737 w 12194024"/>
              <a:gd name="connsiteY22200" fmla="*/ 2101951 h 2160250"/>
              <a:gd name="connsiteX22201" fmla="*/ 5195977 w 12194024"/>
              <a:gd name="connsiteY22201" fmla="*/ 2121329 h 2160250"/>
              <a:gd name="connsiteX22202" fmla="*/ 5177337 w 12194024"/>
              <a:gd name="connsiteY22202" fmla="*/ 2141492 h 2160250"/>
              <a:gd name="connsiteX22203" fmla="*/ 5285625 w 12194024"/>
              <a:gd name="connsiteY22203" fmla="*/ 2141492 h 2160250"/>
              <a:gd name="connsiteX22204" fmla="*/ 5264401 w 12194024"/>
              <a:gd name="connsiteY22204" fmla="*/ 2121560 h 2160250"/>
              <a:gd name="connsiteX22205" fmla="*/ 5285763 w 12194024"/>
              <a:gd name="connsiteY22205" fmla="*/ 2101951 h 2160250"/>
              <a:gd name="connsiteX22206" fmla="*/ 5304635 w 12194024"/>
              <a:gd name="connsiteY22206" fmla="*/ 2121699 h 2160250"/>
              <a:gd name="connsiteX22207" fmla="*/ 5285625 w 12194024"/>
              <a:gd name="connsiteY22207" fmla="*/ 2141492 h 2160250"/>
              <a:gd name="connsiteX22208" fmla="*/ 5393913 w 12194024"/>
              <a:gd name="connsiteY22208" fmla="*/ 2141492 h 2160250"/>
              <a:gd name="connsiteX22209" fmla="*/ 5373104 w 12194024"/>
              <a:gd name="connsiteY22209" fmla="*/ 2121191 h 2160250"/>
              <a:gd name="connsiteX22210" fmla="*/ 5394789 w 12194024"/>
              <a:gd name="connsiteY22210" fmla="*/ 2101951 h 2160250"/>
              <a:gd name="connsiteX22211" fmla="*/ 5413245 w 12194024"/>
              <a:gd name="connsiteY22211" fmla="*/ 2122068 h 2160250"/>
              <a:gd name="connsiteX22212" fmla="*/ 5393913 w 12194024"/>
              <a:gd name="connsiteY22212" fmla="*/ 2141492 h 2160250"/>
              <a:gd name="connsiteX22213" fmla="*/ 5937568 w 12194024"/>
              <a:gd name="connsiteY22213" fmla="*/ 2141492 h 2160250"/>
              <a:gd name="connsiteX22214" fmla="*/ 5916390 w 12194024"/>
              <a:gd name="connsiteY22214" fmla="*/ 2121514 h 2160250"/>
              <a:gd name="connsiteX22215" fmla="*/ 5935630 w 12194024"/>
              <a:gd name="connsiteY22215" fmla="*/ 2101905 h 2160250"/>
              <a:gd name="connsiteX22216" fmla="*/ 5956669 w 12194024"/>
              <a:gd name="connsiteY22216" fmla="*/ 2121745 h 2160250"/>
              <a:gd name="connsiteX22217" fmla="*/ 5937568 w 12194024"/>
              <a:gd name="connsiteY22217" fmla="*/ 2141492 h 2160250"/>
              <a:gd name="connsiteX22218" fmla="*/ 6045718 w 12194024"/>
              <a:gd name="connsiteY22218" fmla="*/ 2141492 h 2160250"/>
              <a:gd name="connsiteX22219" fmla="*/ 6025139 w 12194024"/>
              <a:gd name="connsiteY22219" fmla="*/ 2121007 h 2160250"/>
              <a:gd name="connsiteX22220" fmla="*/ 6044841 w 12194024"/>
              <a:gd name="connsiteY22220" fmla="*/ 2101905 h 2160250"/>
              <a:gd name="connsiteX22221" fmla="*/ 6065234 w 12194024"/>
              <a:gd name="connsiteY22221" fmla="*/ 2122252 h 2160250"/>
              <a:gd name="connsiteX22222" fmla="*/ 6045718 w 12194024"/>
              <a:gd name="connsiteY22222" fmla="*/ 2141492 h 2160250"/>
              <a:gd name="connsiteX22223" fmla="*/ 6148763 w 12194024"/>
              <a:gd name="connsiteY22223" fmla="*/ 2141492 h 2160250"/>
              <a:gd name="connsiteX22224" fmla="*/ 6128508 w 12194024"/>
              <a:gd name="connsiteY22224" fmla="*/ 2120683 h 2160250"/>
              <a:gd name="connsiteX22225" fmla="*/ 6150656 w 12194024"/>
              <a:gd name="connsiteY22225" fmla="*/ 2101951 h 2160250"/>
              <a:gd name="connsiteX22226" fmla="*/ 6168558 w 12194024"/>
              <a:gd name="connsiteY22226" fmla="*/ 2122575 h 2160250"/>
              <a:gd name="connsiteX22227" fmla="*/ 6148763 w 12194024"/>
              <a:gd name="connsiteY22227" fmla="*/ 2141492 h 2160250"/>
              <a:gd name="connsiteX22228" fmla="*/ 6258251 w 12194024"/>
              <a:gd name="connsiteY22228" fmla="*/ 2141492 h 2160250"/>
              <a:gd name="connsiteX22229" fmla="*/ 6237119 w 12194024"/>
              <a:gd name="connsiteY22229" fmla="*/ 2121468 h 2160250"/>
              <a:gd name="connsiteX22230" fmla="*/ 6258528 w 12194024"/>
              <a:gd name="connsiteY22230" fmla="*/ 2101951 h 2160250"/>
              <a:gd name="connsiteX22231" fmla="*/ 6277352 w 12194024"/>
              <a:gd name="connsiteY22231" fmla="*/ 2121791 h 2160250"/>
              <a:gd name="connsiteX22232" fmla="*/ 6258251 w 12194024"/>
              <a:gd name="connsiteY22232" fmla="*/ 2141492 h 2160250"/>
              <a:gd name="connsiteX22233" fmla="*/ 6367324 w 12194024"/>
              <a:gd name="connsiteY22233" fmla="*/ 2141492 h 2160250"/>
              <a:gd name="connsiteX22234" fmla="*/ 6345731 w 12194024"/>
              <a:gd name="connsiteY22234" fmla="*/ 2121929 h 2160250"/>
              <a:gd name="connsiteX22235" fmla="*/ 6366724 w 12194024"/>
              <a:gd name="connsiteY22235" fmla="*/ 2101951 h 2160250"/>
              <a:gd name="connsiteX22236" fmla="*/ 6385964 w 12194024"/>
              <a:gd name="connsiteY22236" fmla="*/ 2121329 h 2160250"/>
              <a:gd name="connsiteX22237" fmla="*/ 6367324 w 12194024"/>
              <a:gd name="connsiteY22237" fmla="*/ 2141492 h 2160250"/>
              <a:gd name="connsiteX22238" fmla="*/ 6692834 w 12194024"/>
              <a:gd name="connsiteY22238" fmla="*/ 2141492 h 2160250"/>
              <a:gd name="connsiteX22239" fmla="*/ 6671748 w 12194024"/>
              <a:gd name="connsiteY22239" fmla="*/ 2121468 h 2160250"/>
              <a:gd name="connsiteX22240" fmla="*/ 6690989 w 12194024"/>
              <a:gd name="connsiteY22240" fmla="*/ 2101905 h 2160250"/>
              <a:gd name="connsiteX22241" fmla="*/ 6711936 w 12194024"/>
              <a:gd name="connsiteY22241" fmla="*/ 2121791 h 2160250"/>
              <a:gd name="connsiteX22242" fmla="*/ 6692834 w 12194024"/>
              <a:gd name="connsiteY22242" fmla="*/ 2141492 h 2160250"/>
              <a:gd name="connsiteX22243" fmla="*/ 6802691 w 12194024"/>
              <a:gd name="connsiteY22243" fmla="*/ 2141492 h 2160250"/>
              <a:gd name="connsiteX22244" fmla="*/ 6780498 w 12194024"/>
              <a:gd name="connsiteY22244" fmla="*/ 2122575 h 2160250"/>
              <a:gd name="connsiteX22245" fmla="*/ 6798584 w 12194024"/>
              <a:gd name="connsiteY22245" fmla="*/ 2101997 h 2160250"/>
              <a:gd name="connsiteX22246" fmla="*/ 6820547 w 12194024"/>
              <a:gd name="connsiteY22246" fmla="*/ 2120683 h 2160250"/>
              <a:gd name="connsiteX22247" fmla="*/ 6802691 w 12194024"/>
              <a:gd name="connsiteY22247" fmla="*/ 2141492 h 2160250"/>
              <a:gd name="connsiteX22248" fmla="*/ 7017745 w 12194024"/>
              <a:gd name="connsiteY22248" fmla="*/ 2141492 h 2160250"/>
              <a:gd name="connsiteX22249" fmla="*/ 6997812 w 12194024"/>
              <a:gd name="connsiteY22249" fmla="*/ 2122483 h 2160250"/>
              <a:gd name="connsiteX22250" fmla="*/ 7018206 w 12194024"/>
              <a:gd name="connsiteY22250" fmla="*/ 2101905 h 2160250"/>
              <a:gd name="connsiteX22251" fmla="*/ 7037907 w 12194024"/>
              <a:gd name="connsiteY22251" fmla="*/ 2120776 h 2160250"/>
              <a:gd name="connsiteX22252" fmla="*/ 7017745 w 12194024"/>
              <a:gd name="connsiteY22252" fmla="*/ 2141492 h 2160250"/>
              <a:gd name="connsiteX22253" fmla="*/ 7236258 w 12194024"/>
              <a:gd name="connsiteY22253" fmla="*/ 2141492 h 2160250"/>
              <a:gd name="connsiteX22254" fmla="*/ 7215080 w 12194024"/>
              <a:gd name="connsiteY22254" fmla="*/ 2121514 h 2160250"/>
              <a:gd name="connsiteX22255" fmla="*/ 7236488 w 12194024"/>
              <a:gd name="connsiteY22255" fmla="*/ 2101951 h 2160250"/>
              <a:gd name="connsiteX22256" fmla="*/ 7255313 w 12194024"/>
              <a:gd name="connsiteY22256" fmla="*/ 2121745 h 2160250"/>
              <a:gd name="connsiteX22257" fmla="*/ 7236258 w 12194024"/>
              <a:gd name="connsiteY22257" fmla="*/ 2141492 h 2160250"/>
              <a:gd name="connsiteX22258" fmla="*/ 7561307 w 12194024"/>
              <a:gd name="connsiteY22258" fmla="*/ 2141492 h 2160250"/>
              <a:gd name="connsiteX22259" fmla="*/ 7541191 w 12194024"/>
              <a:gd name="connsiteY22259" fmla="*/ 2120545 h 2160250"/>
              <a:gd name="connsiteX22260" fmla="*/ 7563429 w 12194024"/>
              <a:gd name="connsiteY22260" fmla="*/ 2101951 h 2160250"/>
              <a:gd name="connsiteX22261" fmla="*/ 7581192 w 12194024"/>
              <a:gd name="connsiteY22261" fmla="*/ 2122667 h 2160250"/>
              <a:gd name="connsiteX22262" fmla="*/ 7561307 w 12194024"/>
              <a:gd name="connsiteY22262" fmla="*/ 2141492 h 2160250"/>
              <a:gd name="connsiteX22263" fmla="*/ 7886725 w 12194024"/>
              <a:gd name="connsiteY22263" fmla="*/ 2141492 h 2160250"/>
              <a:gd name="connsiteX22264" fmla="*/ 7867116 w 12194024"/>
              <a:gd name="connsiteY22264" fmla="*/ 2122114 h 2160250"/>
              <a:gd name="connsiteX22265" fmla="*/ 7887924 w 12194024"/>
              <a:gd name="connsiteY22265" fmla="*/ 2101905 h 2160250"/>
              <a:gd name="connsiteX22266" fmla="*/ 7907303 w 12194024"/>
              <a:gd name="connsiteY22266" fmla="*/ 2121145 h 2160250"/>
              <a:gd name="connsiteX22267" fmla="*/ 7886725 w 12194024"/>
              <a:gd name="connsiteY22267" fmla="*/ 2141492 h 2160250"/>
              <a:gd name="connsiteX22268" fmla="*/ 8103716 w 12194024"/>
              <a:gd name="connsiteY22268" fmla="*/ 2141492 h 2160250"/>
              <a:gd name="connsiteX22269" fmla="*/ 8084384 w 12194024"/>
              <a:gd name="connsiteY22269" fmla="*/ 2121837 h 2160250"/>
              <a:gd name="connsiteX22270" fmla="*/ 8105469 w 12194024"/>
              <a:gd name="connsiteY22270" fmla="*/ 2101905 h 2160250"/>
              <a:gd name="connsiteX22271" fmla="*/ 8124617 w 12194024"/>
              <a:gd name="connsiteY22271" fmla="*/ 2121422 h 2160250"/>
              <a:gd name="connsiteX22272" fmla="*/ 8103716 w 12194024"/>
              <a:gd name="connsiteY22272" fmla="*/ 2141492 h 2160250"/>
              <a:gd name="connsiteX22273" fmla="*/ 8213388 w 12194024"/>
              <a:gd name="connsiteY22273" fmla="*/ 2141492 h 2160250"/>
              <a:gd name="connsiteX22274" fmla="*/ 8193133 w 12194024"/>
              <a:gd name="connsiteY22274" fmla="*/ 2120683 h 2160250"/>
              <a:gd name="connsiteX22275" fmla="*/ 8215280 w 12194024"/>
              <a:gd name="connsiteY22275" fmla="*/ 2101951 h 2160250"/>
              <a:gd name="connsiteX22276" fmla="*/ 8233182 w 12194024"/>
              <a:gd name="connsiteY22276" fmla="*/ 2122575 h 2160250"/>
              <a:gd name="connsiteX22277" fmla="*/ 8213388 w 12194024"/>
              <a:gd name="connsiteY22277" fmla="*/ 2141492 h 2160250"/>
              <a:gd name="connsiteX22278" fmla="*/ 8431626 w 12194024"/>
              <a:gd name="connsiteY22278" fmla="*/ 2141492 h 2160250"/>
              <a:gd name="connsiteX22279" fmla="*/ 8410355 w 12194024"/>
              <a:gd name="connsiteY22279" fmla="*/ 2121606 h 2160250"/>
              <a:gd name="connsiteX22280" fmla="*/ 8429504 w 12194024"/>
              <a:gd name="connsiteY22280" fmla="*/ 2101905 h 2160250"/>
              <a:gd name="connsiteX22281" fmla="*/ 8450635 w 12194024"/>
              <a:gd name="connsiteY22281" fmla="*/ 2121653 h 2160250"/>
              <a:gd name="connsiteX22282" fmla="*/ 8431626 w 12194024"/>
              <a:gd name="connsiteY22282" fmla="*/ 2141492 h 2160250"/>
              <a:gd name="connsiteX22283" fmla="*/ 8538714 w 12194024"/>
              <a:gd name="connsiteY22283" fmla="*/ 2141492 h 2160250"/>
              <a:gd name="connsiteX22284" fmla="*/ 8519105 w 12194024"/>
              <a:gd name="connsiteY22284" fmla="*/ 2122114 h 2160250"/>
              <a:gd name="connsiteX22285" fmla="*/ 8539914 w 12194024"/>
              <a:gd name="connsiteY22285" fmla="*/ 2101905 h 2160250"/>
              <a:gd name="connsiteX22286" fmla="*/ 8559291 w 12194024"/>
              <a:gd name="connsiteY22286" fmla="*/ 2121145 h 2160250"/>
              <a:gd name="connsiteX22287" fmla="*/ 8538714 w 12194024"/>
              <a:gd name="connsiteY22287" fmla="*/ 2141492 h 2160250"/>
              <a:gd name="connsiteX22288" fmla="*/ 8757597 w 12194024"/>
              <a:gd name="connsiteY22288" fmla="*/ 2141492 h 2160250"/>
              <a:gd name="connsiteX22289" fmla="*/ 8736420 w 12194024"/>
              <a:gd name="connsiteY22289" fmla="*/ 2121560 h 2160250"/>
              <a:gd name="connsiteX22290" fmla="*/ 8755612 w 12194024"/>
              <a:gd name="connsiteY22290" fmla="*/ 2101951 h 2160250"/>
              <a:gd name="connsiteX22291" fmla="*/ 8776652 w 12194024"/>
              <a:gd name="connsiteY22291" fmla="*/ 2121745 h 2160250"/>
              <a:gd name="connsiteX22292" fmla="*/ 8757597 w 12194024"/>
              <a:gd name="connsiteY22292" fmla="*/ 2141492 h 2160250"/>
              <a:gd name="connsiteX22293" fmla="*/ 8865701 w 12194024"/>
              <a:gd name="connsiteY22293" fmla="*/ 2141492 h 2160250"/>
              <a:gd name="connsiteX22294" fmla="*/ 8845123 w 12194024"/>
              <a:gd name="connsiteY22294" fmla="*/ 2121007 h 2160250"/>
              <a:gd name="connsiteX22295" fmla="*/ 8864823 w 12194024"/>
              <a:gd name="connsiteY22295" fmla="*/ 2101905 h 2160250"/>
              <a:gd name="connsiteX22296" fmla="*/ 8885217 w 12194024"/>
              <a:gd name="connsiteY22296" fmla="*/ 2122252 h 2160250"/>
              <a:gd name="connsiteX22297" fmla="*/ 8865701 w 12194024"/>
              <a:gd name="connsiteY22297" fmla="*/ 2141492 h 2160250"/>
              <a:gd name="connsiteX22298" fmla="*/ 8973388 w 12194024"/>
              <a:gd name="connsiteY22298" fmla="*/ 2141492 h 2160250"/>
              <a:gd name="connsiteX22299" fmla="*/ 8953780 w 12194024"/>
              <a:gd name="connsiteY22299" fmla="*/ 2122114 h 2160250"/>
              <a:gd name="connsiteX22300" fmla="*/ 8974588 w 12194024"/>
              <a:gd name="connsiteY22300" fmla="*/ 2101905 h 2160250"/>
              <a:gd name="connsiteX22301" fmla="*/ 8993967 w 12194024"/>
              <a:gd name="connsiteY22301" fmla="*/ 2121145 h 2160250"/>
              <a:gd name="connsiteX22302" fmla="*/ 8973388 w 12194024"/>
              <a:gd name="connsiteY22302" fmla="*/ 2141492 h 2160250"/>
              <a:gd name="connsiteX22303" fmla="*/ 9083522 w 12194024"/>
              <a:gd name="connsiteY22303" fmla="*/ 2141492 h 2160250"/>
              <a:gd name="connsiteX22304" fmla="*/ 9062437 w 12194024"/>
              <a:gd name="connsiteY22304" fmla="*/ 2121468 h 2160250"/>
              <a:gd name="connsiteX22305" fmla="*/ 9081677 w 12194024"/>
              <a:gd name="connsiteY22305" fmla="*/ 2101905 h 2160250"/>
              <a:gd name="connsiteX22306" fmla="*/ 9102624 w 12194024"/>
              <a:gd name="connsiteY22306" fmla="*/ 2121791 h 2160250"/>
              <a:gd name="connsiteX22307" fmla="*/ 9083522 w 12194024"/>
              <a:gd name="connsiteY22307" fmla="*/ 2141492 h 2160250"/>
              <a:gd name="connsiteX22308" fmla="*/ 9193333 w 12194024"/>
              <a:gd name="connsiteY22308" fmla="*/ 2141492 h 2160250"/>
              <a:gd name="connsiteX22309" fmla="*/ 9171186 w 12194024"/>
              <a:gd name="connsiteY22309" fmla="*/ 2122575 h 2160250"/>
              <a:gd name="connsiteX22310" fmla="*/ 9189273 w 12194024"/>
              <a:gd name="connsiteY22310" fmla="*/ 2101997 h 2160250"/>
              <a:gd name="connsiteX22311" fmla="*/ 9211235 w 12194024"/>
              <a:gd name="connsiteY22311" fmla="*/ 2120683 h 2160250"/>
              <a:gd name="connsiteX22312" fmla="*/ 9193333 w 12194024"/>
              <a:gd name="connsiteY22312" fmla="*/ 2141492 h 2160250"/>
              <a:gd name="connsiteX22313" fmla="*/ 9300929 w 12194024"/>
              <a:gd name="connsiteY22313" fmla="*/ 2141492 h 2160250"/>
              <a:gd name="connsiteX22314" fmla="*/ 9279751 w 12194024"/>
              <a:gd name="connsiteY22314" fmla="*/ 2121560 h 2160250"/>
              <a:gd name="connsiteX22315" fmla="*/ 9298946 w 12194024"/>
              <a:gd name="connsiteY22315" fmla="*/ 2101951 h 2160250"/>
              <a:gd name="connsiteX22316" fmla="*/ 9319984 w 12194024"/>
              <a:gd name="connsiteY22316" fmla="*/ 2121745 h 2160250"/>
              <a:gd name="connsiteX22317" fmla="*/ 9300929 w 12194024"/>
              <a:gd name="connsiteY22317" fmla="*/ 2141492 h 2160250"/>
              <a:gd name="connsiteX22318" fmla="*/ 9409587 w 12194024"/>
              <a:gd name="connsiteY22318" fmla="*/ 2141492 h 2160250"/>
              <a:gd name="connsiteX22319" fmla="*/ 9388408 w 12194024"/>
              <a:gd name="connsiteY22319" fmla="*/ 2121514 h 2160250"/>
              <a:gd name="connsiteX22320" fmla="*/ 9409817 w 12194024"/>
              <a:gd name="connsiteY22320" fmla="*/ 2101951 h 2160250"/>
              <a:gd name="connsiteX22321" fmla="*/ 9428641 w 12194024"/>
              <a:gd name="connsiteY22321" fmla="*/ 2121745 h 2160250"/>
              <a:gd name="connsiteX22322" fmla="*/ 9409587 w 12194024"/>
              <a:gd name="connsiteY22322" fmla="*/ 2141492 h 2160250"/>
              <a:gd name="connsiteX22323" fmla="*/ 9518244 w 12194024"/>
              <a:gd name="connsiteY22323" fmla="*/ 2141492 h 2160250"/>
              <a:gd name="connsiteX22324" fmla="*/ 9497112 w 12194024"/>
              <a:gd name="connsiteY22324" fmla="*/ 2121468 h 2160250"/>
              <a:gd name="connsiteX22325" fmla="*/ 9518521 w 12194024"/>
              <a:gd name="connsiteY22325" fmla="*/ 2101951 h 2160250"/>
              <a:gd name="connsiteX22326" fmla="*/ 9537344 w 12194024"/>
              <a:gd name="connsiteY22326" fmla="*/ 2121791 h 2160250"/>
              <a:gd name="connsiteX22327" fmla="*/ 9518244 w 12194024"/>
              <a:gd name="connsiteY22327" fmla="*/ 2141492 h 2160250"/>
              <a:gd name="connsiteX22328" fmla="*/ 9952964 w 12194024"/>
              <a:gd name="connsiteY22328" fmla="*/ 2141492 h 2160250"/>
              <a:gd name="connsiteX22329" fmla="*/ 9931694 w 12194024"/>
              <a:gd name="connsiteY22329" fmla="*/ 2121606 h 2160250"/>
              <a:gd name="connsiteX22330" fmla="*/ 9950842 w 12194024"/>
              <a:gd name="connsiteY22330" fmla="*/ 2101905 h 2160250"/>
              <a:gd name="connsiteX22331" fmla="*/ 9971974 w 12194024"/>
              <a:gd name="connsiteY22331" fmla="*/ 2121653 h 2160250"/>
              <a:gd name="connsiteX22332" fmla="*/ 9952964 w 12194024"/>
              <a:gd name="connsiteY22332" fmla="*/ 2141492 h 2160250"/>
              <a:gd name="connsiteX22333" fmla="*/ 10061206 w 12194024"/>
              <a:gd name="connsiteY22333" fmla="*/ 2141492 h 2160250"/>
              <a:gd name="connsiteX22334" fmla="*/ 10040444 w 12194024"/>
              <a:gd name="connsiteY22334" fmla="*/ 2121145 h 2160250"/>
              <a:gd name="connsiteX22335" fmla="*/ 10060007 w 12194024"/>
              <a:gd name="connsiteY22335" fmla="*/ 2101951 h 2160250"/>
              <a:gd name="connsiteX22336" fmla="*/ 10080585 w 12194024"/>
              <a:gd name="connsiteY22336" fmla="*/ 2122114 h 2160250"/>
              <a:gd name="connsiteX22337" fmla="*/ 10061206 w 12194024"/>
              <a:gd name="connsiteY22337" fmla="*/ 2141492 h 2160250"/>
              <a:gd name="connsiteX22338" fmla="*/ 10168710 w 12194024"/>
              <a:gd name="connsiteY22338" fmla="*/ 2141492 h 2160250"/>
              <a:gd name="connsiteX22339" fmla="*/ 10149100 w 12194024"/>
              <a:gd name="connsiteY22339" fmla="*/ 2122114 h 2160250"/>
              <a:gd name="connsiteX22340" fmla="*/ 10169910 w 12194024"/>
              <a:gd name="connsiteY22340" fmla="*/ 2101905 h 2160250"/>
              <a:gd name="connsiteX22341" fmla="*/ 10189289 w 12194024"/>
              <a:gd name="connsiteY22341" fmla="*/ 2121145 h 2160250"/>
              <a:gd name="connsiteX22342" fmla="*/ 10168710 w 12194024"/>
              <a:gd name="connsiteY22342" fmla="*/ 2141492 h 2160250"/>
              <a:gd name="connsiteX22343" fmla="*/ 10387363 w 12194024"/>
              <a:gd name="connsiteY22343" fmla="*/ 2141492 h 2160250"/>
              <a:gd name="connsiteX22344" fmla="*/ 10366415 w 12194024"/>
              <a:gd name="connsiteY22344" fmla="*/ 2121329 h 2160250"/>
              <a:gd name="connsiteX22345" fmla="*/ 10385793 w 12194024"/>
              <a:gd name="connsiteY22345" fmla="*/ 2101905 h 2160250"/>
              <a:gd name="connsiteX22346" fmla="*/ 10406602 w 12194024"/>
              <a:gd name="connsiteY22346" fmla="*/ 2121929 h 2160250"/>
              <a:gd name="connsiteX22347" fmla="*/ 10387363 w 12194024"/>
              <a:gd name="connsiteY22347" fmla="*/ 2141492 h 2160250"/>
              <a:gd name="connsiteX22348" fmla="*/ 10494681 w 12194024"/>
              <a:gd name="connsiteY22348" fmla="*/ 2141492 h 2160250"/>
              <a:gd name="connsiteX22349" fmla="*/ 10475073 w 12194024"/>
              <a:gd name="connsiteY22349" fmla="*/ 2122114 h 2160250"/>
              <a:gd name="connsiteX22350" fmla="*/ 10495881 w 12194024"/>
              <a:gd name="connsiteY22350" fmla="*/ 2101905 h 2160250"/>
              <a:gd name="connsiteX22351" fmla="*/ 10515259 w 12194024"/>
              <a:gd name="connsiteY22351" fmla="*/ 2121145 h 2160250"/>
              <a:gd name="connsiteX22352" fmla="*/ 10494681 w 12194024"/>
              <a:gd name="connsiteY22352" fmla="*/ 2141492 h 2160250"/>
              <a:gd name="connsiteX22353" fmla="*/ 10604538 w 12194024"/>
              <a:gd name="connsiteY22353" fmla="*/ 2141492 h 2160250"/>
              <a:gd name="connsiteX22354" fmla="*/ 10583776 w 12194024"/>
              <a:gd name="connsiteY22354" fmla="*/ 2121145 h 2160250"/>
              <a:gd name="connsiteX22355" fmla="*/ 10603339 w 12194024"/>
              <a:gd name="connsiteY22355" fmla="*/ 2101951 h 2160250"/>
              <a:gd name="connsiteX22356" fmla="*/ 10623916 w 12194024"/>
              <a:gd name="connsiteY22356" fmla="*/ 2122114 h 2160250"/>
              <a:gd name="connsiteX22357" fmla="*/ 10604538 w 12194024"/>
              <a:gd name="connsiteY22357" fmla="*/ 2141492 h 2160250"/>
              <a:gd name="connsiteX22358" fmla="*/ 10932032 w 12194024"/>
              <a:gd name="connsiteY22358" fmla="*/ 2141492 h 2160250"/>
              <a:gd name="connsiteX22359" fmla="*/ 10909793 w 12194024"/>
              <a:gd name="connsiteY22359" fmla="*/ 2122621 h 2160250"/>
              <a:gd name="connsiteX22360" fmla="*/ 10927834 w 12194024"/>
              <a:gd name="connsiteY22360" fmla="*/ 2101997 h 2160250"/>
              <a:gd name="connsiteX22361" fmla="*/ 10949842 w 12194024"/>
              <a:gd name="connsiteY22361" fmla="*/ 2120637 h 2160250"/>
              <a:gd name="connsiteX22362" fmla="*/ 10932032 w 12194024"/>
              <a:gd name="connsiteY22362" fmla="*/ 2141492 h 2160250"/>
              <a:gd name="connsiteX22363" fmla="*/ 11039582 w 12194024"/>
              <a:gd name="connsiteY22363" fmla="*/ 2141492 h 2160250"/>
              <a:gd name="connsiteX22364" fmla="*/ 11018451 w 12194024"/>
              <a:gd name="connsiteY22364" fmla="*/ 2121468 h 2160250"/>
              <a:gd name="connsiteX22365" fmla="*/ 11039859 w 12194024"/>
              <a:gd name="connsiteY22365" fmla="*/ 2101951 h 2160250"/>
              <a:gd name="connsiteX22366" fmla="*/ 11058684 w 12194024"/>
              <a:gd name="connsiteY22366" fmla="*/ 2121791 h 2160250"/>
              <a:gd name="connsiteX22367" fmla="*/ 11039582 w 12194024"/>
              <a:gd name="connsiteY22367" fmla="*/ 2141492 h 2160250"/>
              <a:gd name="connsiteX22368" fmla="*/ 11149346 w 12194024"/>
              <a:gd name="connsiteY22368" fmla="*/ 2141492 h 2160250"/>
              <a:gd name="connsiteX22369" fmla="*/ 11127153 w 12194024"/>
              <a:gd name="connsiteY22369" fmla="*/ 2122575 h 2160250"/>
              <a:gd name="connsiteX22370" fmla="*/ 11145241 w 12194024"/>
              <a:gd name="connsiteY22370" fmla="*/ 2101997 h 2160250"/>
              <a:gd name="connsiteX22371" fmla="*/ 11167202 w 12194024"/>
              <a:gd name="connsiteY22371" fmla="*/ 2120683 h 2160250"/>
              <a:gd name="connsiteX22372" fmla="*/ 11149346 w 12194024"/>
              <a:gd name="connsiteY22372" fmla="*/ 2141492 h 2160250"/>
              <a:gd name="connsiteX22373" fmla="*/ 11257312 w 12194024"/>
              <a:gd name="connsiteY22373" fmla="*/ 2141492 h 2160250"/>
              <a:gd name="connsiteX22374" fmla="*/ 11235718 w 12194024"/>
              <a:gd name="connsiteY22374" fmla="*/ 2121929 h 2160250"/>
              <a:gd name="connsiteX22375" fmla="*/ 11256712 w 12194024"/>
              <a:gd name="connsiteY22375" fmla="*/ 2101951 h 2160250"/>
              <a:gd name="connsiteX22376" fmla="*/ 11275952 w 12194024"/>
              <a:gd name="connsiteY22376" fmla="*/ 2121329 h 2160250"/>
              <a:gd name="connsiteX22377" fmla="*/ 11257312 w 12194024"/>
              <a:gd name="connsiteY22377" fmla="*/ 2141492 h 2160250"/>
              <a:gd name="connsiteX22378" fmla="*/ 11365600 w 12194024"/>
              <a:gd name="connsiteY22378" fmla="*/ 2141492 h 2160250"/>
              <a:gd name="connsiteX22379" fmla="*/ 11344376 w 12194024"/>
              <a:gd name="connsiteY22379" fmla="*/ 2121560 h 2160250"/>
              <a:gd name="connsiteX22380" fmla="*/ 11365739 w 12194024"/>
              <a:gd name="connsiteY22380" fmla="*/ 2101951 h 2160250"/>
              <a:gd name="connsiteX22381" fmla="*/ 11384609 w 12194024"/>
              <a:gd name="connsiteY22381" fmla="*/ 2121699 h 2160250"/>
              <a:gd name="connsiteX22382" fmla="*/ 11365600 w 12194024"/>
              <a:gd name="connsiteY22382" fmla="*/ 2141492 h 2160250"/>
              <a:gd name="connsiteX22383" fmla="*/ 11473888 w 12194024"/>
              <a:gd name="connsiteY22383" fmla="*/ 2141492 h 2160250"/>
              <a:gd name="connsiteX22384" fmla="*/ 11453079 w 12194024"/>
              <a:gd name="connsiteY22384" fmla="*/ 2121191 h 2160250"/>
              <a:gd name="connsiteX22385" fmla="*/ 11474764 w 12194024"/>
              <a:gd name="connsiteY22385" fmla="*/ 2101951 h 2160250"/>
              <a:gd name="connsiteX22386" fmla="*/ 11493220 w 12194024"/>
              <a:gd name="connsiteY22386" fmla="*/ 2122068 h 2160250"/>
              <a:gd name="connsiteX22387" fmla="*/ 11473888 w 12194024"/>
              <a:gd name="connsiteY22387" fmla="*/ 2141492 h 2160250"/>
              <a:gd name="connsiteX22388" fmla="*/ 12017543 w 12194024"/>
              <a:gd name="connsiteY22388" fmla="*/ 2141492 h 2160250"/>
              <a:gd name="connsiteX22389" fmla="*/ 11996364 w 12194024"/>
              <a:gd name="connsiteY22389" fmla="*/ 2121514 h 2160250"/>
              <a:gd name="connsiteX22390" fmla="*/ 12015605 w 12194024"/>
              <a:gd name="connsiteY22390" fmla="*/ 2101905 h 2160250"/>
              <a:gd name="connsiteX22391" fmla="*/ 12036644 w 12194024"/>
              <a:gd name="connsiteY22391" fmla="*/ 2121745 h 2160250"/>
              <a:gd name="connsiteX22392" fmla="*/ 12017543 w 12194024"/>
              <a:gd name="connsiteY22392" fmla="*/ 2141492 h 2160250"/>
              <a:gd name="connsiteX22393" fmla="*/ 12125693 w 12194024"/>
              <a:gd name="connsiteY22393" fmla="*/ 2141492 h 2160250"/>
              <a:gd name="connsiteX22394" fmla="*/ 12105114 w 12194024"/>
              <a:gd name="connsiteY22394" fmla="*/ 2121007 h 2160250"/>
              <a:gd name="connsiteX22395" fmla="*/ 12124815 w 12194024"/>
              <a:gd name="connsiteY22395" fmla="*/ 2101905 h 2160250"/>
              <a:gd name="connsiteX22396" fmla="*/ 12145209 w 12194024"/>
              <a:gd name="connsiteY22396" fmla="*/ 2122252 h 2160250"/>
              <a:gd name="connsiteX22397" fmla="*/ 12125693 w 12194024"/>
              <a:gd name="connsiteY22397" fmla="*/ 2141492 h 2160250"/>
              <a:gd name="connsiteX22398" fmla="*/ 394898 w 12194024"/>
              <a:gd name="connsiteY22398" fmla="*/ 2141538 h 2160250"/>
              <a:gd name="connsiteX22399" fmla="*/ 374505 w 12194024"/>
              <a:gd name="connsiteY22399" fmla="*/ 2120822 h 2160250"/>
              <a:gd name="connsiteX22400" fmla="*/ 394345 w 12194024"/>
              <a:gd name="connsiteY22400" fmla="*/ 2101997 h 2160250"/>
              <a:gd name="connsiteX22401" fmla="*/ 414507 w 12194024"/>
              <a:gd name="connsiteY22401" fmla="*/ 2120360 h 2160250"/>
              <a:gd name="connsiteX22402" fmla="*/ 394898 w 12194024"/>
              <a:gd name="connsiteY22402" fmla="*/ 2141538 h 2160250"/>
              <a:gd name="connsiteX22403" fmla="*/ 503279 w 12194024"/>
              <a:gd name="connsiteY22403" fmla="*/ 2141538 h 2160250"/>
              <a:gd name="connsiteX22404" fmla="*/ 483209 w 12194024"/>
              <a:gd name="connsiteY22404" fmla="*/ 2120545 h 2160250"/>
              <a:gd name="connsiteX22405" fmla="*/ 503371 w 12194024"/>
              <a:gd name="connsiteY22405" fmla="*/ 2101951 h 2160250"/>
              <a:gd name="connsiteX22406" fmla="*/ 523211 w 12194024"/>
              <a:gd name="connsiteY22406" fmla="*/ 2122760 h 2160250"/>
              <a:gd name="connsiteX22407" fmla="*/ 503279 w 12194024"/>
              <a:gd name="connsiteY22407" fmla="*/ 2141538 h 2160250"/>
              <a:gd name="connsiteX22408" fmla="*/ 830219 w 12194024"/>
              <a:gd name="connsiteY22408" fmla="*/ 2141538 h 2160250"/>
              <a:gd name="connsiteX22409" fmla="*/ 809134 w 12194024"/>
              <a:gd name="connsiteY22409" fmla="*/ 2121468 h 2160250"/>
              <a:gd name="connsiteX22410" fmla="*/ 830588 w 12194024"/>
              <a:gd name="connsiteY22410" fmla="*/ 2101951 h 2160250"/>
              <a:gd name="connsiteX22411" fmla="*/ 849367 w 12194024"/>
              <a:gd name="connsiteY22411" fmla="*/ 2121837 h 2160250"/>
              <a:gd name="connsiteX22412" fmla="*/ 830219 w 12194024"/>
              <a:gd name="connsiteY22412" fmla="*/ 2141538 h 2160250"/>
              <a:gd name="connsiteX22413" fmla="*/ 1047764 w 12194024"/>
              <a:gd name="connsiteY22413" fmla="*/ 2141538 h 2160250"/>
              <a:gd name="connsiteX22414" fmla="*/ 1026448 w 12194024"/>
              <a:gd name="connsiteY22414" fmla="*/ 2121699 h 2160250"/>
              <a:gd name="connsiteX22415" fmla="*/ 1047672 w 12194024"/>
              <a:gd name="connsiteY22415" fmla="*/ 2101951 h 2160250"/>
              <a:gd name="connsiteX22416" fmla="*/ 1066681 w 12194024"/>
              <a:gd name="connsiteY22416" fmla="*/ 2121653 h 2160250"/>
              <a:gd name="connsiteX22417" fmla="*/ 1047764 w 12194024"/>
              <a:gd name="connsiteY22417" fmla="*/ 2141538 h 2160250"/>
              <a:gd name="connsiteX22418" fmla="*/ 1265172 w 12194024"/>
              <a:gd name="connsiteY22418" fmla="*/ 2141538 h 2160250"/>
              <a:gd name="connsiteX22419" fmla="*/ 1243762 w 12194024"/>
              <a:gd name="connsiteY22419" fmla="*/ 2121791 h 2160250"/>
              <a:gd name="connsiteX22420" fmla="*/ 1264941 w 12194024"/>
              <a:gd name="connsiteY22420" fmla="*/ 2101951 h 2160250"/>
              <a:gd name="connsiteX22421" fmla="*/ 1283995 w 12194024"/>
              <a:gd name="connsiteY22421" fmla="*/ 2121560 h 2160250"/>
              <a:gd name="connsiteX22422" fmla="*/ 1265172 w 12194024"/>
              <a:gd name="connsiteY22422" fmla="*/ 2141538 h 2160250"/>
              <a:gd name="connsiteX22423" fmla="*/ 1372536 w 12194024"/>
              <a:gd name="connsiteY22423" fmla="*/ 2141538 h 2160250"/>
              <a:gd name="connsiteX22424" fmla="*/ 1352558 w 12194024"/>
              <a:gd name="connsiteY22424" fmla="*/ 2120453 h 2160250"/>
              <a:gd name="connsiteX22425" fmla="*/ 1372767 w 12194024"/>
              <a:gd name="connsiteY22425" fmla="*/ 2101951 h 2160250"/>
              <a:gd name="connsiteX22426" fmla="*/ 1392514 w 12194024"/>
              <a:gd name="connsiteY22426" fmla="*/ 2122852 h 2160250"/>
              <a:gd name="connsiteX22427" fmla="*/ 1372536 w 12194024"/>
              <a:gd name="connsiteY22427" fmla="*/ 2141538 h 2160250"/>
              <a:gd name="connsiteX22428" fmla="*/ 1589573 w 12194024"/>
              <a:gd name="connsiteY22428" fmla="*/ 2141538 h 2160250"/>
              <a:gd name="connsiteX22429" fmla="*/ 1569826 w 12194024"/>
              <a:gd name="connsiteY22429" fmla="*/ 2122298 h 2160250"/>
              <a:gd name="connsiteX22430" fmla="*/ 1590404 w 12194024"/>
              <a:gd name="connsiteY22430" fmla="*/ 2101951 h 2160250"/>
              <a:gd name="connsiteX22431" fmla="*/ 1609967 w 12194024"/>
              <a:gd name="connsiteY22431" fmla="*/ 2121007 h 2160250"/>
              <a:gd name="connsiteX22432" fmla="*/ 1589573 w 12194024"/>
              <a:gd name="connsiteY22432" fmla="*/ 2141538 h 2160250"/>
              <a:gd name="connsiteX22433" fmla="*/ 1698600 w 12194024"/>
              <a:gd name="connsiteY22433" fmla="*/ 2141538 h 2160250"/>
              <a:gd name="connsiteX22434" fmla="*/ 1678530 w 12194024"/>
              <a:gd name="connsiteY22434" fmla="*/ 2120545 h 2160250"/>
              <a:gd name="connsiteX22435" fmla="*/ 1698692 w 12194024"/>
              <a:gd name="connsiteY22435" fmla="*/ 2101951 h 2160250"/>
              <a:gd name="connsiteX22436" fmla="*/ 1718532 w 12194024"/>
              <a:gd name="connsiteY22436" fmla="*/ 2122760 h 2160250"/>
              <a:gd name="connsiteX22437" fmla="*/ 1698600 w 12194024"/>
              <a:gd name="connsiteY22437" fmla="*/ 2141538 h 2160250"/>
              <a:gd name="connsiteX22438" fmla="*/ 1915868 w 12194024"/>
              <a:gd name="connsiteY22438" fmla="*/ 2141538 h 2160250"/>
              <a:gd name="connsiteX22439" fmla="*/ 1895889 w 12194024"/>
              <a:gd name="connsiteY22439" fmla="*/ 2120453 h 2160250"/>
              <a:gd name="connsiteX22440" fmla="*/ 1916099 w 12194024"/>
              <a:gd name="connsiteY22440" fmla="*/ 2101951 h 2160250"/>
              <a:gd name="connsiteX22441" fmla="*/ 1935846 w 12194024"/>
              <a:gd name="connsiteY22441" fmla="*/ 2122852 h 2160250"/>
              <a:gd name="connsiteX22442" fmla="*/ 1915868 w 12194024"/>
              <a:gd name="connsiteY22442" fmla="*/ 2141538 h 2160250"/>
              <a:gd name="connsiteX22443" fmla="*/ 2242164 w 12194024"/>
              <a:gd name="connsiteY22443" fmla="*/ 2141538 h 2160250"/>
              <a:gd name="connsiteX22444" fmla="*/ 2221816 w 12194024"/>
              <a:gd name="connsiteY22444" fmla="*/ 2120776 h 2160250"/>
              <a:gd name="connsiteX22445" fmla="*/ 2243916 w 12194024"/>
              <a:gd name="connsiteY22445" fmla="*/ 2101951 h 2160250"/>
              <a:gd name="connsiteX22446" fmla="*/ 2261910 w 12194024"/>
              <a:gd name="connsiteY22446" fmla="*/ 2122529 h 2160250"/>
              <a:gd name="connsiteX22447" fmla="*/ 2242164 w 12194024"/>
              <a:gd name="connsiteY22447" fmla="*/ 2141538 h 2160250"/>
              <a:gd name="connsiteX22448" fmla="*/ 2568873 w 12194024"/>
              <a:gd name="connsiteY22448" fmla="*/ 2141538 h 2160250"/>
              <a:gd name="connsiteX22449" fmla="*/ 2547788 w 12194024"/>
              <a:gd name="connsiteY22449" fmla="*/ 2121468 h 2160250"/>
              <a:gd name="connsiteX22450" fmla="*/ 2569241 w 12194024"/>
              <a:gd name="connsiteY22450" fmla="*/ 2101951 h 2160250"/>
              <a:gd name="connsiteX22451" fmla="*/ 2588020 w 12194024"/>
              <a:gd name="connsiteY22451" fmla="*/ 2121837 h 2160250"/>
              <a:gd name="connsiteX22452" fmla="*/ 2568873 w 12194024"/>
              <a:gd name="connsiteY22452" fmla="*/ 2141538 h 2160250"/>
              <a:gd name="connsiteX22453" fmla="*/ 3547572 w 12194024"/>
              <a:gd name="connsiteY22453" fmla="*/ 2141538 h 2160250"/>
              <a:gd name="connsiteX22454" fmla="*/ 3525794 w 12194024"/>
              <a:gd name="connsiteY22454" fmla="*/ 2122160 h 2160250"/>
              <a:gd name="connsiteX22455" fmla="*/ 3546556 w 12194024"/>
              <a:gd name="connsiteY22455" fmla="*/ 2101951 h 2160250"/>
              <a:gd name="connsiteX22456" fmla="*/ 3565981 w 12194024"/>
              <a:gd name="connsiteY22456" fmla="*/ 2121191 h 2160250"/>
              <a:gd name="connsiteX22457" fmla="*/ 3547572 w 12194024"/>
              <a:gd name="connsiteY22457" fmla="*/ 2141538 h 2160250"/>
              <a:gd name="connsiteX22458" fmla="*/ 3654613 w 12194024"/>
              <a:gd name="connsiteY22458" fmla="*/ 2141538 h 2160250"/>
              <a:gd name="connsiteX22459" fmla="*/ 3634543 w 12194024"/>
              <a:gd name="connsiteY22459" fmla="*/ 2120545 h 2160250"/>
              <a:gd name="connsiteX22460" fmla="*/ 3654706 w 12194024"/>
              <a:gd name="connsiteY22460" fmla="*/ 2101951 h 2160250"/>
              <a:gd name="connsiteX22461" fmla="*/ 3674546 w 12194024"/>
              <a:gd name="connsiteY22461" fmla="*/ 2122760 h 2160250"/>
              <a:gd name="connsiteX22462" fmla="*/ 3654613 w 12194024"/>
              <a:gd name="connsiteY22462" fmla="*/ 2141538 h 2160250"/>
              <a:gd name="connsiteX22463" fmla="*/ 4198176 w 12194024"/>
              <a:gd name="connsiteY22463" fmla="*/ 2141538 h 2160250"/>
              <a:gd name="connsiteX22464" fmla="*/ 4177829 w 12194024"/>
              <a:gd name="connsiteY22464" fmla="*/ 2120776 h 2160250"/>
              <a:gd name="connsiteX22465" fmla="*/ 4199930 w 12194024"/>
              <a:gd name="connsiteY22465" fmla="*/ 2101951 h 2160250"/>
              <a:gd name="connsiteX22466" fmla="*/ 4217924 w 12194024"/>
              <a:gd name="connsiteY22466" fmla="*/ 2122529 h 2160250"/>
              <a:gd name="connsiteX22467" fmla="*/ 4198176 w 12194024"/>
              <a:gd name="connsiteY22467" fmla="*/ 2141538 h 2160250"/>
              <a:gd name="connsiteX22468" fmla="*/ 4632851 w 12194024"/>
              <a:gd name="connsiteY22468" fmla="*/ 2141538 h 2160250"/>
              <a:gd name="connsiteX22469" fmla="*/ 4612504 w 12194024"/>
              <a:gd name="connsiteY22469" fmla="*/ 2120776 h 2160250"/>
              <a:gd name="connsiteX22470" fmla="*/ 4634605 w 12194024"/>
              <a:gd name="connsiteY22470" fmla="*/ 2101951 h 2160250"/>
              <a:gd name="connsiteX22471" fmla="*/ 4652599 w 12194024"/>
              <a:gd name="connsiteY22471" fmla="*/ 2122529 h 2160250"/>
              <a:gd name="connsiteX22472" fmla="*/ 4632851 w 12194024"/>
              <a:gd name="connsiteY22472" fmla="*/ 2141538 h 2160250"/>
              <a:gd name="connsiteX22473" fmla="*/ 4741555 w 12194024"/>
              <a:gd name="connsiteY22473" fmla="*/ 2141538 h 2160250"/>
              <a:gd name="connsiteX22474" fmla="*/ 4721161 w 12194024"/>
              <a:gd name="connsiteY22474" fmla="*/ 2120822 h 2160250"/>
              <a:gd name="connsiteX22475" fmla="*/ 4741001 w 12194024"/>
              <a:gd name="connsiteY22475" fmla="*/ 2101997 h 2160250"/>
              <a:gd name="connsiteX22476" fmla="*/ 4761163 w 12194024"/>
              <a:gd name="connsiteY22476" fmla="*/ 2120360 h 2160250"/>
              <a:gd name="connsiteX22477" fmla="*/ 4741555 w 12194024"/>
              <a:gd name="connsiteY22477" fmla="*/ 2141538 h 2160250"/>
              <a:gd name="connsiteX22478" fmla="*/ 5502339 w 12194024"/>
              <a:gd name="connsiteY22478" fmla="*/ 2141538 h 2160250"/>
              <a:gd name="connsiteX22479" fmla="*/ 5481808 w 12194024"/>
              <a:gd name="connsiteY22479" fmla="*/ 2120960 h 2160250"/>
              <a:gd name="connsiteX22480" fmla="*/ 5503724 w 12194024"/>
              <a:gd name="connsiteY22480" fmla="*/ 2101951 h 2160250"/>
              <a:gd name="connsiteX22481" fmla="*/ 5521902 w 12194024"/>
              <a:gd name="connsiteY22481" fmla="*/ 2122345 h 2160250"/>
              <a:gd name="connsiteX22482" fmla="*/ 5502339 w 12194024"/>
              <a:gd name="connsiteY22482" fmla="*/ 2141538 h 2160250"/>
              <a:gd name="connsiteX22483" fmla="*/ 5610627 w 12194024"/>
              <a:gd name="connsiteY22483" fmla="*/ 2141538 h 2160250"/>
              <a:gd name="connsiteX22484" fmla="*/ 5590511 w 12194024"/>
              <a:gd name="connsiteY22484" fmla="*/ 2120591 h 2160250"/>
              <a:gd name="connsiteX22485" fmla="*/ 5610627 w 12194024"/>
              <a:gd name="connsiteY22485" fmla="*/ 2101951 h 2160250"/>
              <a:gd name="connsiteX22486" fmla="*/ 5630560 w 12194024"/>
              <a:gd name="connsiteY22486" fmla="*/ 2122714 h 2160250"/>
              <a:gd name="connsiteX22487" fmla="*/ 5610627 w 12194024"/>
              <a:gd name="connsiteY22487" fmla="*/ 2141538 h 2160250"/>
              <a:gd name="connsiteX22488" fmla="*/ 5720161 w 12194024"/>
              <a:gd name="connsiteY22488" fmla="*/ 2141538 h 2160250"/>
              <a:gd name="connsiteX22489" fmla="*/ 5699076 w 12194024"/>
              <a:gd name="connsiteY22489" fmla="*/ 2121468 h 2160250"/>
              <a:gd name="connsiteX22490" fmla="*/ 5720531 w 12194024"/>
              <a:gd name="connsiteY22490" fmla="*/ 2101951 h 2160250"/>
              <a:gd name="connsiteX22491" fmla="*/ 5739309 w 12194024"/>
              <a:gd name="connsiteY22491" fmla="*/ 2121837 h 2160250"/>
              <a:gd name="connsiteX22492" fmla="*/ 5720161 w 12194024"/>
              <a:gd name="connsiteY22492" fmla="*/ 2141538 h 2160250"/>
              <a:gd name="connsiteX22493" fmla="*/ 5828865 w 12194024"/>
              <a:gd name="connsiteY22493" fmla="*/ 2141538 h 2160250"/>
              <a:gd name="connsiteX22494" fmla="*/ 5807779 w 12194024"/>
              <a:gd name="connsiteY22494" fmla="*/ 2121468 h 2160250"/>
              <a:gd name="connsiteX22495" fmla="*/ 5829234 w 12194024"/>
              <a:gd name="connsiteY22495" fmla="*/ 2101951 h 2160250"/>
              <a:gd name="connsiteX22496" fmla="*/ 5848012 w 12194024"/>
              <a:gd name="connsiteY22496" fmla="*/ 2121837 h 2160250"/>
              <a:gd name="connsiteX22497" fmla="*/ 5828865 w 12194024"/>
              <a:gd name="connsiteY22497" fmla="*/ 2141538 h 2160250"/>
              <a:gd name="connsiteX22498" fmla="*/ 6474874 w 12194024"/>
              <a:gd name="connsiteY22498" fmla="*/ 2141538 h 2160250"/>
              <a:gd name="connsiteX22499" fmla="*/ 6454480 w 12194024"/>
              <a:gd name="connsiteY22499" fmla="*/ 2120822 h 2160250"/>
              <a:gd name="connsiteX22500" fmla="*/ 6474320 w 12194024"/>
              <a:gd name="connsiteY22500" fmla="*/ 2101997 h 2160250"/>
              <a:gd name="connsiteX22501" fmla="*/ 6494483 w 12194024"/>
              <a:gd name="connsiteY22501" fmla="*/ 2120360 h 2160250"/>
              <a:gd name="connsiteX22502" fmla="*/ 6474874 w 12194024"/>
              <a:gd name="connsiteY22502" fmla="*/ 2141538 h 2160250"/>
              <a:gd name="connsiteX22503" fmla="*/ 6583254 w 12194024"/>
              <a:gd name="connsiteY22503" fmla="*/ 2141538 h 2160250"/>
              <a:gd name="connsiteX22504" fmla="*/ 6563184 w 12194024"/>
              <a:gd name="connsiteY22504" fmla="*/ 2120545 h 2160250"/>
              <a:gd name="connsiteX22505" fmla="*/ 6583346 w 12194024"/>
              <a:gd name="connsiteY22505" fmla="*/ 2101951 h 2160250"/>
              <a:gd name="connsiteX22506" fmla="*/ 6603186 w 12194024"/>
              <a:gd name="connsiteY22506" fmla="*/ 2122760 h 2160250"/>
              <a:gd name="connsiteX22507" fmla="*/ 6583254 w 12194024"/>
              <a:gd name="connsiteY22507" fmla="*/ 2141538 h 2160250"/>
              <a:gd name="connsiteX22508" fmla="*/ 6910194 w 12194024"/>
              <a:gd name="connsiteY22508" fmla="*/ 2141538 h 2160250"/>
              <a:gd name="connsiteX22509" fmla="*/ 6889109 w 12194024"/>
              <a:gd name="connsiteY22509" fmla="*/ 2121468 h 2160250"/>
              <a:gd name="connsiteX22510" fmla="*/ 6910564 w 12194024"/>
              <a:gd name="connsiteY22510" fmla="*/ 2101951 h 2160250"/>
              <a:gd name="connsiteX22511" fmla="*/ 6929342 w 12194024"/>
              <a:gd name="connsiteY22511" fmla="*/ 2121837 h 2160250"/>
              <a:gd name="connsiteX22512" fmla="*/ 6910194 w 12194024"/>
              <a:gd name="connsiteY22512" fmla="*/ 2141538 h 2160250"/>
              <a:gd name="connsiteX22513" fmla="*/ 7127739 w 12194024"/>
              <a:gd name="connsiteY22513" fmla="*/ 2141538 h 2160250"/>
              <a:gd name="connsiteX22514" fmla="*/ 7106424 w 12194024"/>
              <a:gd name="connsiteY22514" fmla="*/ 2121699 h 2160250"/>
              <a:gd name="connsiteX22515" fmla="*/ 7127648 w 12194024"/>
              <a:gd name="connsiteY22515" fmla="*/ 2101951 h 2160250"/>
              <a:gd name="connsiteX22516" fmla="*/ 7146656 w 12194024"/>
              <a:gd name="connsiteY22516" fmla="*/ 2121653 h 2160250"/>
              <a:gd name="connsiteX22517" fmla="*/ 7127739 w 12194024"/>
              <a:gd name="connsiteY22517" fmla="*/ 2141538 h 2160250"/>
              <a:gd name="connsiteX22518" fmla="*/ 7345146 w 12194024"/>
              <a:gd name="connsiteY22518" fmla="*/ 2141538 h 2160250"/>
              <a:gd name="connsiteX22519" fmla="*/ 7323738 w 12194024"/>
              <a:gd name="connsiteY22519" fmla="*/ 2121791 h 2160250"/>
              <a:gd name="connsiteX22520" fmla="*/ 7344916 w 12194024"/>
              <a:gd name="connsiteY22520" fmla="*/ 2101951 h 2160250"/>
              <a:gd name="connsiteX22521" fmla="*/ 7363971 w 12194024"/>
              <a:gd name="connsiteY22521" fmla="*/ 2121560 h 2160250"/>
              <a:gd name="connsiteX22522" fmla="*/ 7345146 w 12194024"/>
              <a:gd name="connsiteY22522" fmla="*/ 2141538 h 2160250"/>
              <a:gd name="connsiteX22523" fmla="*/ 7452512 w 12194024"/>
              <a:gd name="connsiteY22523" fmla="*/ 2141538 h 2160250"/>
              <a:gd name="connsiteX22524" fmla="*/ 7432533 w 12194024"/>
              <a:gd name="connsiteY22524" fmla="*/ 2120453 h 2160250"/>
              <a:gd name="connsiteX22525" fmla="*/ 7452742 w 12194024"/>
              <a:gd name="connsiteY22525" fmla="*/ 2101951 h 2160250"/>
              <a:gd name="connsiteX22526" fmla="*/ 7472490 w 12194024"/>
              <a:gd name="connsiteY22526" fmla="*/ 2122852 h 2160250"/>
              <a:gd name="connsiteX22527" fmla="*/ 7452512 w 12194024"/>
              <a:gd name="connsiteY22527" fmla="*/ 2141538 h 2160250"/>
              <a:gd name="connsiteX22528" fmla="*/ 7669549 w 12194024"/>
              <a:gd name="connsiteY22528" fmla="*/ 2141538 h 2160250"/>
              <a:gd name="connsiteX22529" fmla="*/ 7649801 w 12194024"/>
              <a:gd name="connsiteY22529" fmla="*/ 2122298 h 2160250"/>
              <a:gd name="connsiteX22530" fmla="*/ 7670379 w 12194024"/>
              <a:gd name="connsiteY22530" fmla="*/ 2101951 h 2160250"/>
              <a:gd name="connsiteX22531" fmla="*/ 7689943 w 12194024"/>
              <a:gd name="connsiteY22531" fmla="*/ 2121007 h 2160250"/>
              <a:gd name="connsiteX22532" fmla="*/ 7669549 w 12194024"/>
              <a:gd name="connsiteY22532" fmla="*/ 2141538 h 2160250"/>
              <a:gd name="connsiteX22533" fmla="*/ 7778576 w 12194024"/>
              <a:gd name="connsiteY22533" fmla="*/ 2141538 h 2160250"/>
              <a:gd name="connsiteX22534" fmla="*/ 7758505 w 12194024"/>
              <a:gd name="connsiteY22534" fmla="*/ 2120545 h 2160250"/>
              <a:gd name="connsiteX22535" fmla="*/ 7778668 w 12194024"/>
              <a:gd name="connsiteY22535" fmla="*/ 2101951 h 2160250"/>
              <a:gd name="connsiteX22536" fmla="*/ 7798507 w 12194024"/>
              <a:gd name="connsiteY22536" fmla="*/ 2122760 h 2160250"/>
              <a:gd name="connsiteX22537" fmla="*/ 7778576 w 12194024"/>
              <a:gd name="connsiteY22537" fmla="*/ 2141538 h 2160250"/>
              <a:gd name="connsiteX22538" fmla="*/ 7995844 w 12194024"/>
              <a:gd name="connsiteY22538" fmla="*/ 2141538 h 2160250"/>
              <a:gd name="connsiteX22539" fmla="*/ 7975865 w 12194024"/>
              <a:gd name="connsiteY22539" fmla="*/ 2120453 h 2160250"/>
              <a:gd name="connsiteX22540" fmla="*/ 7996074 w 12194024"/>
              <a:gd name="connsiteY22540" fmla="*/ 2101951 h 2160250"/>
              <a:gd name="connsiteX22541" fmla="*/ 8015821 w 12194024"/>
              <a:gd name="connsiteY22541" fmla="*/ 2122852 h 2160250"/>
              <a:gd name="connsiteX22542" fmla="*/ 7995844 w 12194024"/>
              <a:gd name="connsiteY22542" fmla="*/ 2141538 h 2160250"/>
              <a:gd name="connsiteX22543" fmla="*/ 8322138 w 12194024"/>
              <a:gd name="connsiteY22543" fmla="*/ 2141538 h 2160250"/>
              <a:gd name="connsiteX22544" fmla="*/ 8301790 w 12194024"/>
              <a:gd name="connsiteY22544" fmla="*/ 2120776 h 2160250"/>
              <a:gd name="connsiteX22545" fmla="*/ 8323891 w 12194024"/>
              <a:gd name="connsiteY22545" fmla="*/ 2101951 h 2160250"/>
              <a:gd name="connsiteX22546" fmla="*/ 8341885 w 12194024"/>
              <a:gd name="connsiteY22546" fmla="*/ 2122529 h 2160250"/>
              <a:gd name="connsiteX22547" fmla="*/ 8322138 w 12194024"/>
              <a:gd name="connsiteY22547" fmla="*/ 2141538 h 2160250"/>
              <a:gd name="connsiteX22548" fmla="*/ 8648848 w 12194024"/>
              <a:gd name="connsiteY22548" fmla="*/ 2141538 h 2160250"/>
              <a:gd name="connsiteX22549" fmla="*/ 8627762 w 12194024"/>
              <a:gd name="connsiteY22549" fmla="*/ 2121468 h 2160250"/>
              <a:gd name="connsiteX22550" fmla="*/ 8649216 w 12194024"/>
              <a:gd name="connsiteY22550" fmla="*/ 2101951 h 2160250"/>
              <a:gd name="connsiteX22551" fmla="*/ 8667995 w 12194024"/>
              <a:gd name="connsiteY22551" fmla="*/ 2121837 h 2160250"/>
              <a:gd name="connsiteX22552" fmla="*/ 8648848 w 12194024"/>
              <a:gd name="connsiteY22552" fmla="*/ 2141538 h 2160250"/>
              <a:gd name="connsiteX22553" fmla="*/ 9627547 w 12194024"/>
              <a:gd name="connsiteY22553" fmla="*/ 2141538 h 2160250"/>
              <a:gd name="connsiteX22554" fmla="*/ 9605769 w 12194024"/>
              <a:gd name="connsiteY22554" fmla="*/ 2122160 h 2160250"/>
              <a:gd name="connsiteX22555" fmla="*/ 9626531 w 12194024"/>
              <a:gd name="connsiteY22555" fmla="*/ 2101951 h 2160250"/>
              <a:gd name="connsiteX22556" fmla="*/ 9645956 w 12194024"/>
              <a:gd name="connsiteY22556" fmla="*/ 2121191 h 2160250"/>
              <a:gd name="connsiteX22557" fmla="*/ 9627547 w 12194024"/>
              <a:gd name="connsiteY22557" fmla="*/ 2141538 h 2160250"/>
              <a:gd name="connsiteX22558" fmla="*/ 9734588 w 12194024"/>
              <a:gd name="connsiteY22558" fmla="*/ 2141538 h 2160250"/>
              <a:gd name="connsiteX22559" fmla="*/ 9714519 w 12194024"/>
              <a:gd name="connsiteY22559" fmla="*/ 2120545 h 2160250"/>
              <a:gd name="connsiteX22560" fmla="*/ 9734681 w 12194024"/>
              <a:gd name="connsiteY22560" fmla="*/ 2101951 h 2160250"/>
              <a:gd name="connsiteX22561" fmla="*/ 9754521 w 12194024"/>
              <a:gd name="connsiteY22561" fmla="*/ 2122760 h 2160250"/>
              <a:gd name="connsiteX22562" fmla="*/ 9734588 w 12194024"/>
              <a:gd name="connsiteY22562" fmla="*/ 2141538 h 2160250"/>
              <a:gd name="connsiteX22563" fmla="*/ 10278152 w 12194024"/>
              <a:gd name="connsiteY22563" fmla="*/ 2141538 h 2160250"/>
              <a:gd name="connsiteX22564" fmla="*/ 10257804 w 12194024"/>
              <a:gd name="connsiteY22564" fmla="*/ 2120776 h 2160250"/>
              <a:gd name="connsiteX22565" fmla="*/ 10279905 w 12194024"/>
              <a:gd name="connsiteY22565" fmla="*/ 2101951 h 2160250"/>
              <a:gd name="connsiteX22566" fmla="*/ 10297899 w 12194024"/>
              <a:gd name="connsiteY22566" fmla="*/ 2122529 h 2160250"/>
              <a:gd name="connsiteX22567" fmla="*/ 10278152 w 12194024"/>
              <a:gd name="connsiteY22567" fmla="*/ 2141538 h 2160250"/>
              <a:gd name="connsiteX22568" fmla="*/ 10712826 w 12194024"/>
              <a:gd name="connsiteY22568" fmla="*/ 2141538 h 2160250"/>
              <a:gd name="connsiteX22569" fmla="*/ 10692480 w 12194024"/>
              <a:gd name="connsiteY22569" fmla="*/ 2120776 h 2160250"/>
              <a:gd name="connsiteX22570" fmla="*/ 10714580 w 12194024"/>
              <a:gd name="connsiteY22570" fmla="*/ 2101951 h 2160250"/>
              <a:gd name="connsiteX22571" fmla="*/ 10732574 w 12194024"/>
              <a:gd name="connsiteY22571" fmla="*/ 2122529 h 2160250"/>
              <a:gd name="connsiteX22572" fmla="*/ 10712826 w 12194024"/>
              <a:gd name="connsiteY22572" fmla="*/ 2141538 h 2160250"/>
              <a:gd name="connsiteX22573" fmla="*/ 10821529 w 12194024"/>
              <a:gd name="connsiteY22573" fmla="*/ 2141538 h 2160250"/>
              <a:gd name="connsiteX22574" fmla="*/ 10801136 w 12194024"/>
              <a:gd name="connsiteY22574" fmla="*/ 2120822 h 2160250"/>
              <a:gd name="connsiteX22575" fmla="*/ 10820975 w 12194024"/>
              <a:gd name="connsiteY22575" fmla="*/ 2101997 h 2160250"/>
              <a:gd name="connsiteX22576" fmla="*/ 10841139 w 12194024"/>
              <a:gd name="connsiteY22576" fmla="*/ 2120360 h 2160250"/>
              <a:gd name="connsiteX22577" fmla="*/ 10821529 w 12194024"/>
              <a:gd name="connsiteY22577" fmla="*/ 2141538 h 2160250"/>
              <a:gd name="connsiteX22578" fmla="*/ 11582314 w 12194024"/>
              <a:gd name="connsiteY22578" fmla="*/ 2141538 h 2160250"/>
              <a:gd name="connsiteX22579" fmla="*/ 11561783 w 12194024"/>
              <a:gd name="connsiteY22579" fmla="*/ 2120960 h 2160250"/>
              <a:gd name="connsiteX22580" fmla="*/ 11583699 w 12194024"/>
              <a:gd name="connsiteY22580" fmla="*/ 2101951 h 2160250"/>
              <a:gd name="connsiteX22581" fmla="*/ 11601877 w 12194024"/>
              <a:gd name="connsiteY22581" fmla="*/ 2122345 h 2160250"/>
              <a:gd name="connsiteX22582" fmla="*/ 11582314 w 12194024"/>
              <a:gd name="connsiteY22582" fmla="*/ 2141538 h 2160250"/>
              <a:gd name="connsiteX22583" fmla="*/ 11690602 w 12194024"/>
              <a:gd name="connsiteY22583" fmla="*/ 2141538 h 2160250"/>
              <a:gd name="connsiteX22584" fmla="*/ 11670486 w 12194024"/>
              <a:gd name="connsiteY22584" fmla="*/ 2120591 h 2160250"/>
              <a:gd name="connsiteX22585" fmla="*/ 11690602 w 12194024"/>
              <a:gd name="connsiteY22585" fmla="*/ 2101951 h 2160250"/>
              <a:gd name="connsiteX22586" fmla="*/ 11710534 w 12194024"/>
              <a:gd name="connsiteY22586" fmla="*/ 2122714 h 2160250"/>
              <a:gd name="connsiteX22587" fmla="*/ 11690602 w 12194024"/>
              <a:gd name="connsiteY22587" fmla="*/ 2141538 h 2160250"/>
              <a:gd name="connsiteX22588" fmla="*/ 11800136 w 12194024"/>
              <a:gd name="connsiteY22588" fmla="*/ 2141538 h 2160250"/>
              <a:gd name="connsiteX22589" fmla="*/ 11779051 w 12194024"/>
              <a:gd name="connsiteY22589" fmla="*/ 2121468 h 2160250"/>
              <a:gd name="connsiteX22590" fmla="*/ 11800506 w 12194024"/>
              <a:gd name="connsiteY22590" fmla="*/ 2101951 h 2160250"/>
              <a:gd name="connsiteX22591" fmla="*/ 11819284 w 12194024"/>
              <a:gd name="connsiteY22591" fmla="*/ 2121837 h 2160250"/>
              <a:gd name="connsiteX22592" fmla="*/ 11800136 w 12194024"/>
              <a:gd name="connsiteY22592" fmla="*/ 2141538 h 2160250"/>
              <a:gd name="connsiteX22593" fmla="*/ 11908839 w 12194024"/>
              <a:gd name="connsiteY22593" fmla="*/ 2141538 h 2160250"/>
              <a:gd name="connsiteX22594" fmla="*/ 11887753 w 12194024"/>
              <a:gd name="connsiteY22594" fmla="*/ 2121468 h 2160250"/>
              <a:gd name="connsiteX22595" fmla="*/ 11909208 w 12194024"/>
              <a:gd name="connsiteY22595" fmla="*/ 2101951 h 2160250"/>
              <a:gd name="connsiteX22596" fmla="*/ 11927988 w 12194024"/>
              <a:gd name="connsiteY22596" fmla="*/ 2121837 h 2160250"/>
              <a:gd name="connsiteX22597" fmla="*/ 11908839 w 12194024"/>
              <a:gd name="connsiteY22597" fmla="*/ 2141538 h 2160250"/>
              <a:gd name="connsiteX22598" fmla="*/ 25450 w 12194024"/>
              <a:gd name="connsiteY22598" fmla="*/ 2160250 h 2160250"/>
              <a:gd name="connsiteX22599" fmla="*/ 4361 w 12194024"/>
              <a:gd name="connsiteY22599" fmla="*/ 2160250 h 2160250"/>
              <a:gd name="connsiteX22600" fmla="*/ 18076 w 12194024"/>
              <a:gd name="connsiteY22600" fmla="*/ 2155997 h 2160250"/>
              <a:gd name="connsiteX22601" fmla="*/ 134382 w 12194024"/>
              <a:gd name="connsiteY22601" fmla="*/ 2160250 h 2160250"/>
              <a:gd name="connsiteX22602" fmla="*/ 110393 w 12194024"/>
              <a:gd name="connsiteY22602" fmla="*/ 2160250 h 2160250"/>
              <a:gd name="connsiteX22603" fmla="*/ 124016 w 12194024"/>
              <a:gd name="connsiteY22603" fmla="*/ 2155195 h 2160250"/>
              <a:gd name="connsiteX22604" fmla="*/ 243835 w 12194024"/>
              <a:gd name="connsiteY22604" fmla="*/ 2160250 h 2160250"/>
              <a:gd name="connsiteX22605" fmla="*/ 220079 w 12194024"/>
              <a:gd name="connsiteY22605" fmla="*/ 2160250 h 2160250"/>
              <a:gd name="connsiteX22606" fmla="*/ 231243 w 12194024"/>
              <a:gd name="connsiteY22606" fmla="*/ 2155195 h 2160250"/>
              <a:gd name="connsiteX22607" fmla="*/ 351697 w 12194024"/>
              <a:gd name="connsiteY22607" fmla="*/ 2160250 h 2160250"/>
              <a:gd name="connsiteX22608" fmla="*/ 327707 w 12194024"/>
              <a:gd name="connsiteY22608" fmla="*/ 2160250 h 2160250"/>
              <a:gd name="connsiteX22609" fmla="*/ 341331 w 12194024"/>
              <a:gd name="connsiteY22609" fmla="*/ 2155195 h 2160250"/>
              <a:gd name="connsiteX22610" fmla="*/ 460311 w 12194024"/>
              <a:gd name="connsiteY22610" fmla="*/ 2160250 h 2160250"/>
              <a:gd name="connsiteX22611" fmla="*/ 436889 w 12194024"/>
              <a:gd name="connsiteY22611" fmla="*/ 2160250 h 2160250"/>
              <a:gd name="connsiteX22612" fmla="*/ 449665 w 12194024"/>
              <a:gd name="connsiteY22612" fmla="*/ 2155242 h 2160250"/>
              <a:gd name="connsiteX22613" fmla="*/ 570128 w 12194024"/>
              <a:gd name="connsiteY22613" fmla="*/ 2160250 h 2160250"/>
              <a:gd name="connsiteX22614" fmla="*/ 546389 w 12194024"/>
              <a:gd name="connsiteY22614" fmla="*/ 2160250 h 2160250"/>
              <a:gd name="connsiteX22615" fmla="*/ 556846 w 12194024"/>
              <a:gd name="connsiteY22615" fmla="*/ 2155242 h 2160250"/>
              <a:gd name="connsiteX22616" fmla="*/ 678166 w 12194024"/>
              <a:gd name="connsiteY22616" fmla="*/ 2160250 h 2160250"/>
              <a:gd name="connsiteX22617" fmla="*/ 654651 w 12194024"/>
              <a:gd name="connsiteY22617" fmla="*/ 2160250 h 2160250"/>
              <a:gd name="connsiteX22618" fmla="*/ 666334 w 12194024"/>
              <a:gd name="connsiteY22618" fmla="*/ 2155195 h 2160250"/>
              <a:gd name="connsiteX22619" fmla="*/ 786936 w 12194024"/>
              <a:gd name="connsiteY22619" fmla="*/ 2160250 h 2160250"/>
              <a:gd name="connsiteX22620" fmla="*/ 763397 w 12194024"/>
              <a:gd name="connsiteY22620" fmla="*/ 2160250 h 2160250"/>
              <a:gd name="connsiteX22621" fmla="*/ 774852 w 12194024"/>
              <a:gd name="connsiteY22621" fmla="*/ 2155195 h 2160250"/>
              <a:gd name="connsiteX22622" fmla="*/ 896202 w 12194024"/>
              <a:gd name="connsiteY22622" fmla="*/ 2160250 h 2160250"/>
              <a:gd name="connsiteX22623" fmla="*/ 872406 w 12194024"/>
              <a:gd name="connsiteY22623" fmla="*/ 2160250 h 2160250"/>
              <a:gd name="connsiteX22624" fmla="*/ 882864 w 12194024"/>
              <a:gd name="connsiteY22624" fmla="*/ 2155242 h 2160250"/>
              <a:gd name="connsiteX22625" fmla="*/ 1004593 w 12194024"/>
              <a:gd name="connsiteY22625" fmla="*/ 2160250 h 2160250"/>
              <a:gd name="connsiteX22626" fmla="*/ 980894 w 12194024"/>
              <a:gd name="connsiteY22626" fmla="*/ 2160250 h 2160250"/>
              <a:gd name="connsiteX22627" fmla="*/ 991751 w 12194024"/>
              <a:gd name="connsiteY22627" fmla="*/ 2155242 h 2160250"/>
              <a:gd name="connsiteX22628" fmla="*/ 1112585 w 12194024"/>
              <a:gd name="connsiteY22628" fmla="*/ 2160250 h 2160250"/>
              <a:gd name="connsiteX22629" fmla="*/ 1089155 w 12194024"/>
              <a:gd name="connsiteY22629" fmla="*/ 2160250 h 2160250"/>
              <a:gd name="connsiteX22630" fmla="*/ 1101285 w 12194024"/>
              <a:gd name="connsiteY22630" fmla="*/ 2155195 h 2160250"/>
              <a:gd name="connsiteX22631" fmla="*/ 1221594 w 12194024"/>
              <a:gd name="connsiteY22631" fmla="*/ 2160250 h 2160250"/>
              <a:gd name="connsiteX22632" fmla="*/ 1198141 w 12194024"/>
              <a:gd name="connsiteY22632" fmla="*/ 2160250 h 2160250"/>
              <a:gd name="connsiteX22633" fmla="*/ 1209435 w 12194024"/>
              <a:gd name="connsiteY22633" fmla="*/ 2155242 h 2160250"/>
              <a:gd name="connsiteX22634" fmla="*/ 1330105 w 12194024"/>
              <a:gd name="connsiteY22634" fmla="*/ 2160250 h 2160250"/>
              <a:gd name="connsiteX22635" fmla="*/ 1306604 w 12194024"/>
              <a:gd name="connsiteY22635" fmla="*/ 2160250 h 2160250"/>
              <a:gd name="connsiteX22636" fmla="*/ 1318369 w 12194024"/>
              <a:gd name="connsiteY22636" fmla="*/ 2155195 h 2160250"/>
              <a:gd name="connsiteX22637" fmla="*/ 1439413 w 12194024"/>
              <a:gd name="connsiteY22637" fmla="*/ 2160250 h 2160250"/>
              <a:gd name="connsiteX22638" fmla="*/ 1415780 w 12194024"/>
              <a:gd name="connsiteY22638" fmla="*/ 2160250 h 2160250"/>
              <a:gd name="connsiteX22639" fmla="*/ 1426058 w 12194024"/>
              <a:gd name="connsiteY22639" fmla="*/ 2155288 h 2160250"/>
              <a:gd name="connsiteX22640" fmla="*/ 1547087 w 12194024"/>
              <a:gd name="connsiteY22640" fmla="*/ 2160250 h 2160250"/>
              <a:gd name="connsiteX22641" fmla="*/ 1523446 w 12194024"/>
              <a:gd name="connsiteY22641" fmla="*/ 2160250 h 2160250"/>
              <a:gd name="connsiteX22642" fmla="*/ 1536376 w 12194024"/>
              <a:gd name="connsiteY22642" fmla="*/ 2155195 h 2160250"/>
              <a:gd name="connsiteX22643" fmla="*/ 1656242 w 12194024"/>
              <a:gd name="connsiteY22643" fmla="*/ 2160250 h 2160250"/>
              <a:gd name="connsiteX22644" fmla="*/ 1632669 w 12194024"/>
              <a:gd name="connsiteY22644" fmla="*/ 2160250 h 2160250"/>
              <a:gd name="connsiteX22645" fmla="*/ 1644157 w 12194024"/>
              <a:gd name="connsiteY22645" fmla="*/ 2155195 h 2160250"/>
              <a:gd name="connsiteX22646" fmla="*/ 1764656 w 12194024"/>
              <a:gd name="connsiteY22646" fmla="*/ 2160250 h 2160250"/>
              <a:gd name="connsiteX22647" fmla="*/ 1741219 w 12194024"/>
              <a:gd name="connsiteY22647" fmla="*/ 2160250 h 2160250"/>
              <a:gd name="connsiteX22648" fmla="*/ 1753137 w 12194024"/>
              <a:gd name="connsiteY22648" fmla="*/ 2155195 h 2160250"/>
              <a:gd name="connsiteX22649" fmla="*/ 1873831 w 12194024"/>
              <a:gd name="connsiteY22649" fmla="*/ 2160250 h 2160250"/>
              <a:gd name="connsiteX22650" fmla="*/ 1850076 w 12194024"/>
              <a:gd name="connsiteY22650" fmla="*/ 2160250 h 2160250"/>
              <a:gd name="connsiteX22651" fmla="*/ 1861240 w 12194024"/>
              <a:gd name="connsiteY22651" fmla="*/ 2155195 h 2160250"/>
              <a:gd name="connsiteX22652" fmla="*/ 1981881 w 12194024"/>
              <a:gd name="connsiteY22652" fmla="*/ 2160250 h 2160250"/>
              <a:gd name="connsiteX22653" fmla="*/ 1958276 w 12194024"/>
              <a:gd name="connsiteY22653" fmla="*/ 2160250 h 2160250"/>
              <a:gd name="connsiteX22654" fmla="*/ 1970820 w 12194024"/>
              <a:gd name="connsiteY22654" fmla="*/ 2155149 h 2160250"/>
              <a:gd name="connsiteX22655" fmla="*/ 2090686 w 12194024"/>
              <a:gd name="connsiteY22655" fmla="*/ 2160250 h 2160250"/>
              <a:gd name="connsiteX22656" fmla="*/ 2067293 w 12194024"/>
              <a:gd name="connsiteY22656" fmla="*/ 2160250 h 2160250"/>
              <a:gd name="connsiteX22657" fmla="*/ 2079107 w 12194024"/>
              <a:gd name="connsiteY22657" fmla="*/ 2155195 h 2160250"/>
              <a:gd name="connsiteX22658" fmla="*/ 2199849 w 12194024"/>
              <a:gd name="connsiteY22658" fmla="*/ 2160250 h 2160250"/>
              <a:gd name="connsiteX22659" fmla="*/ 2176093 w 12194024"/>
              <a:gd name="connsiteY22659" fmla="*/ 2160250 h 2160250"/>
              <a:gd name="connsiteX22660" fmla="*/ 2187257 w 12194024"/>
              <a:gd name="connsiteY22660" fmla="*/ 2155195 h 2160250"/>
              <a:gd name="connsiteX22661" fmla="*/ 2308802 w 12194024"/>
              <a:gd name="connsiteY22661" fmla="*/ 2160250 h 2160250"/>
              <a:gd name="connsiteX22662" fmla="*/ 2285021 w 12194024"/>
              <a:gd name="connsiteY22662" fmla="*/ 2160250 h 2160250"/>
              <a:gd name="connsiteX22663" fmla="*/ 2295407 w 12194024"/>
              <a:gd name="connsiteY22663" fmla="*/ 2155242 h 2160250"/>
              <a:gd name="connsiteX22664" fmla="*/ 2416657 w 12194024"/>
              <a:gd name="connsiteY22664" fmla="*/ 2160250 h 2160250"/>
              <a:gd name="connsiteX22665" fmla="*/ 2393264 w 12194024"/>
              <a:gd name="connsiteY22665" fmla="*/ 2160250 h 2160250"/>
              <a:gd name="connsiteX22666" fmla="*/ 2405079 w 12194024"/>
              <a:gd name="connsiteY22666" fmla="*/ 2155195 h 2160250"/>
              <a:gd name="connsiteX22667" fmla="*/ 2524955 w 12194024"/>
              <a:gd name="connsiteY22667" fmla="*/ 2160250 h 2160250"/>
              <a:gd name="connsiteX22668" fmla="*/ 2501267 w 12194024"/>
              <a:gd name="connsiteY22668" fmla="*/ 2160250 h 2160250"/>
              <a:gd name="connsiteX22669" fmla="*/ 2514567 w 12194024"/>
              <a:gd name="connsiteY22669" fmla="*/ 2155242 h 2160250"/>
              <a:gd name="connsiteX22670" fmla="*/ 2633879 w 12194024"/>
              <a:gd name="connsiteY22670" fmla="*/ 2160250 h 2160250"/>
              <a:gd name="connsiteX22671" fmla="*/ 2610477 w 12194024"/>
              <a:gd name="connsiteY22671" fmla="*/ 2160250 h 2160250"/>
              <a:gd name="connsiteX22672" fmla="*/ 2622579 w 12194024"/>
              <a:gd name="connsiteY22672" fmla="*/ 2155195 h 2160250"/>
              <a:gd name="connsiteX22673" fmla="*/ 2743470 w 12194024"/>
              <a:gd name="connsiteY22673" fmla="*/ 2160250 h 2160250"/>
              <a:gd name="connsiteX22674" fmla="*/ 2719717 w 12194024"/>
              <a:gd name="connsiteY22674" fmla="*/ 2160250 h 2160250"/>
              <a:gd name="connsiteX22675" fmla="*/ 2730174 w 12194024"/>
              <a:gd name="connsiteY22675" fmla="*/ 2155242 h 2160250"/>
              <a:gd name="connsiteX22676" fmla="*/ 2851909 w 12194024"/>
              <a:gd name="connsiteY22676" fmla="*/ 2160250 h 2160250"/>
              <a:gd name="connsiteX22677" fmla="*/ 2828232 w 12194024"/>
              <a:gd name="connsiteY22677" fmla="*/ 2160250 h 2160250"/>
              <a:gd name="connsiteX22678" fmla="*/ 2839062 w 12194024"/>
              <a:gd name="connsiteY22678" fmla="*/ 2155242 h 2160250"/>
              <a:gd name="connsiteX22679" fmla="*/ 2960786 w 12194024"/>
              <a:gd name="connsiteY22679" fmla="*/ 2160250 h 2160250"/>
              <a:gd name="connsiteX22680" fmla="*/ 2937018 w 12194024"/>
              <a:gd name="connsiteY22680" fmla="*/ 2160250 h 2160250"/>
              <a:gd name="connsiteX22681" fmla="*/ 2947489 w 12194024"/>
              <a:gd name="connsiteY22681" fmla="*/ 2155242 h 2160250"/>
              <a:gd name="connsiteX22682" fmla="*/ 3068584 w 12194024"/>
              <a:gd name="connsiteY22682" fmla="*/ 2160250 h 2160250"/>
              <a:gd name="connsiteX22683" fmla="*/ 3044983 w 12194024"/>
              <a:gd name="connsiteY22683" fmla="*/ 2160250 h 2160250"/>
              <a:gd name="connsiteX22684" fmla="*/ 3057298 w 12194024"/>
              <a:gd name="connsiteY22684" fmla="*/ 2155149 h 2160250"/>
              <a:gd name="connsiteX22685" fmla="*/ 3176944 w 12194024"/>
              <a:gd name="connsiteY22685" fmla="*/ 2160250 h 2160250"/>
              <a:gd name="connsiteX22686" fmla="*/ 3153273 w 12194024"/>
              <a:gd name="connsiteY22686" fmla="*/ 2160250 h 2160250"/>
              <a:gd name="connsiteX22687" fmla="*/ 3166556 w 12194024"/>
              <a:gd name="connsiteY22687" fmla="*/ 2155242 h 2160250"/>
              <a:gd name="connsiteX22688" fmla="*/ 3285782 w 12194024"/>
              <a:gd name="connsiteY22688" fmla="*/ 2160250 h 2160250"/>
              <a:gd name="connsiteX22689" fmla="*/ 3262149 w 12194024"/>
              <a:gd name="connsiteY22689" fmla="*/ 2160250 h 2160250"/>
              <a:gd name="connsiteX22690" fmla="*/ 3275121 w 12194024"/>
              <a:gd name="connsiteY22690" fmla="*/ 2155195 h 2160250"/>
              <a:gd name="connsiteX22691" fmla="*/ 3394826 w 12194024"/>
              <a:gd name="connsiteY22691" fmla="*/ 2160250 h 2160250"/>
              <a:gd name="connsiteX22692" fmla="*/ 3371310 w 12194024"/>
              <a:gd name="connsiteY22692" fmla="*/ 2160250 h 2160250"/>
              <a:gd name="connsiteX22693" fmla="*/ 3382994 w 12194024"/>
              <a:gd name="connsiteY22693" fmla="*/ 2155195 h 2160250"/>
              <a:gd name="connsiteX22694" fmla="*/ 3502953 w 12194024"/>
              <a:gd name="connsiteY22694" fmla="*/ 2160250 h 2160250"/>
              <a:gd name="connsiteX22695" fmla="*/ 3479105 w 12194024"/>
              <a:gd name="connsiteY22695" fmla="*/ 2160250 h 2160250"/>
              <a:gd name="connsiteX22696" fmla="*/ 3492712 w 12194024"/>
              <a:gd name="connsiteY22696" fmla="*/ 2155242 h 2160250"/>
              <a:gd name="connsiteX22697" fmla="*/ 3612775 w 12194024"/>
              <a:gd name="connsiteY22697" fmla="*/ 2160250 h 2160250"/>
              <a:gd name="connsiteX22698" fmla="*/ 3589007 w 12194024"/>
              <a:gd name="connsiteY22698" fmla="*/ 2160250 h 2160250"/>
              <a:gd name="connsiteX22699" fmla="*/ 3599478 w 12194024"/>
              <a:gd name="connsiteY22699" fmla="*/ 2155242 h 2160250"/>
              <a:gd name="connsiteX22700" fmla="*/ 3720620 w 12194024"/>
              <a:gd name="connsiteY22700" fmla="*/ 2160250 h 2160250"/>
              <a:gd name="connsiteX22701" fmla="*/ 3697019 w 12194024"/>
              <a:gd name="connsiteY22701" fmla="*/ 2160250 h 2160250"/>
              <a:gd name="connsiteX22702" fmla="*/ 3709335 w 12194024"/>
              <a:gd name="connsiteY22702" fmla="*/ 2155149 h 2160250"/>
              <a:gd name="connsiteX22703" fmla="*/ 3829845 w 12194024"/>
              <a:gd name="connsiteY22703" fmla="*/ 2160250 h 2160250"/>
              <a:gd name="connsiteX22704" fmla="*/ 3806090 w 12194024"/>
              <a:gd name="connsiteY22704" fmla="*/ 2160250 h 2160250"/>
              <a:gd name="connsiteX22705" fmla="*/ 3817254 w 12194024"/>
              <a:gd name="connsiteY22705" fmla="*/ 2155195 h 2160250"/>
              <a:gd name="connsiteX22706" fmla="*/ 3937637 w 12194024"/>
              <a:gd name="connsiteY22706" fmla="*/ 2160250 h 2160250"/>
              <a:gd name="connsiteX22707" fmla="*/ 3913949 w 12194024"/>
              <a:gd name="connsiteY22707" fmla="*/ 2160250 h 2160250"/>
              <a:gd name="connsiteX22708" fmla="*/ 3927249 w 12194024"/>
              <a:gd name="connsiteY22708" fmla="*/ 2155242 h 2160250"/>
              <a:gd name="connsiteX22709" fmla="*/ 4046911 w 12194024"/>
              <a:gd name="connsiteY22709" fmla="*/ 2160250 h 2160250"/>
              <a:gd name="connsiteX22710" fmla="*/ 4023458 w 12194024"/>
              <a:gd name="connsiteY22710" fmla="*/ 2160250 h 2160250"/>
              <a:gd name="connsiteX22711" fmla="*/ 4034752 w 12194024"/>
              <a:gd name="connsiteY22711" fmla="*/ 2155242 h 2160250"/>
              <a:gd name="connsiteX22712" fmla="*/ 4155888 w 12194024"/>
              <a:gd name="connsiteY22712" fmla="*/ 2160250 h 2160250"/>
              <a:gd name="connsiteX22713" fmla="*/ 4132239 w 12194024"/>
              <a:gd name="connsiteY22713" fmla="*/ 2160250 h 2160250"/>
              <a:gd name="connsiteX22714" fmla="*/ 4143041 w 12194024"/>
              <a:gd name="connsiteY22714" fmla="*/ 2155242 h 2160250"/>
              <a:gd name="connsiteX22715" fmla="*/ 4264591 w 12194024"/>
              <a:gd name="connsiteY22715" fmla="*/ 2160250 h 2160250"/>
              <a:gd name="connsiteX22716" fmla="*/ 4240913 w 12194024"/>
              <a:gd name="connsiteY22716" fmla="*/ 2160250 h 2160250"/>
              <a:gd name="connsiteX22717" fmla="*/ 4251744 w 12194024"/>
              <a:gd name="connsiteY22717" fmla="*/ 2155242 h 2160250"/>
              <a:gd name="connsiteX22718" fmla="*/ 4372671 w 12194024"/>
              <a:gd name="connsiteY22718" fmla="*/ 2160250 h 2160250"/>
              <a:gd name="connsiteX22719" fmla="*/ 4349279 w 12194024"/>
              <a:gd name="connsiteY22719" fmla="*/ 2160250 h 2160250"/>
              <a:gd name="connsiteX22720" fmla="*/ 4361093 w 12194024"/>
              <a:gd name="connsiteY22720" fmla="*/ 2155195 h 2160250"/>
              <a:gd name="connsiteX22721" fmla="*/ 4481328 w 12194024"/>
              <a:gd name="connsiteY22721" fmla="*/ 2160250 h 2160250"/>
              <a:gd name="connsiteX22722" fmla="*/ 4457936 w 12194024"/>
              <a:gd name="connsiteY22722" fmla="*/ 2160250 h 2160250"/>
              <a:gd name="connsiteX22723" fmla="*/ 4469750 w 12194024"/>
              <a:gd name="connsiteY22723" fmla="*/ 2155195 h 2160250"/>
              <a:gd name="connsiteX22724" fmla="*/ 4590158 w 12194024"/>
              <a:gd name="connsiteY22724" fmla="*/ 2160250 h 2160250"/>
              <a:gd name="connsiteX22725" fmla="*/ 4566637 w 12194024"/>
              <a:gd name="connsiteY22725" fmla="*/ 2160250 h 2160250"/>
              <a:gd name="connsiteX22726" fmla="*/ 4578223 w 12194024"/>
              <a:gd name="connsiteY22726" fmla="*/ 2155195 h 2160250"/>
              <a:gd name="connsiteX22727" fmla="*/ 4698917 w 12194024"/>
              <a:gd name="connsiteY22727" fmla="*/ 2160250 h 2160250"/>
              <a:gd name="connsiteX22728" fmla="*/ 4675378 w 12194024"/>
              <a:gd name="connsiteY22728" fmla="*/ 2160250 h 2160250"/>
              <a:gd name="connsiteX22729" fmla="*/ 4686834 w 12194024"/>
              <a:gd name="connsiteY22729" fmla="*/ 2155195 h 2160250"/>
              <a:gd name="connsiteX22730" fmla="*/ 4807704 w 12194024"/>
              <a:gd name="connsiteY22730" fmla="*/ 2160250 h 2160250"/>
              <a:gd name="connsiteX22731" fmla="*/ 4784120 w 12194024"/>
              <a:gd name="connsiteY22731" fmla="*/ 2160250 h 2160250"/>
              <a:gd name="connsiteX22732" fmla="*/ 4795261 w 12194024"/>
              <a:gd name="connsiteY22732" fmla="*/ 2155242 h 2160250"/>
              <a:gd name="connsiteX22733" fmla="*/ 4916234 w 12194024"/>
              <a:gd name="connsiteY22733" fmla="*/ 2160250 h 2160250"/>
              <a:gd name="connsiteX22734" fmla="*/ 4892692 w 12194024"/>
              <a:gd name="connsiteY22734" fmla="*/ 2160250 h 2160250"/>
              <a:gd name="connsiteX22735" fmla="*/ 4904148 w 12194024"/>
              <a:gd name="connsiteY22735" fmla="*/ 2155195 h 2160250"/>
              <a:gd name="connsiteX22736" fmla="*/ 5024526 w 12194024"/>
              <a:gd name="connsiteY22736" fmla="*/ 2160250 h 2160250"/>
              <a:gd name="connsiteX22737" fmla="*/ 5000907 w 12194024"/>
              <a:gd name="connsiteY22737" fmla="*/ 2160250 h 2160250"/>
              <a:gd name="connsiteX22738" fmla="*/ 5013451 w 12194024"/>
              <a:gd name="connsiteY22738" fmla="*/ 2155149 h 2160250"/>
              <a:gd name="connsiteX22739" fmla="*/ 5133920 w 12194024"/>
              <a:gd name="connsiteY22739" fmla="*/ 2160250 h 2160250"/>
              <a:gd name="connsiteX22740" fmla="*/ 5110235 w 12194024"/>
              <a:gd name="connsiteY22740" fmla="*/ 2160250 h 2160250"/>
              <a:gd name="connsiteX22741" fmla="*/ 5121093 w 12194024"/>
              <a:gd name="connsiteY22741" fmla="*/ 2155242 h 2160250"/>
              <a:gd name="connsiteX22742" fmla="*/ 5241642 w 12194024"/>
              <a:gd name="connsiteY22742" fmla="*/ 2160250 h 2160250"/>
              <a:gd name="connsiteX22743" fmla="*/ 5218205 w 12194024"/>
              <a:gd name="connsiteY22743" fmla="*/ 2160250 h 2160250"/>
              <a:gd name="connsiteX22744" fmla="*/ 5230996 w 12194024"/>
              <a:gd name="connsiteY22744" fmla="*/ 2155242 h 2160250"/>
              <a:gd name="connsiteX22745" fmla="*/ 5350779 w 12194024"/>
              <a:gd name="connsiteY22745" fmla="*/ 2160250 h 2160250"/>
              <a:gd name="connsiteX22746" fmla="*/ 5327361 w 12194024"/>
              <a:gd name="connsiteY22746" fmla="*/ 2160250 h 2160250"/>
              <a:gd name="connsiteX22747" fmla="*/ 5338823 w 12194024"/>
              <a:gd name="connsiteY22747" fmla="*/ 2155242 h 2160250"/>
              <a:gd name="connsiteX22748" fmla="*/ 5459567 w 12194024"/>
              <a:gd name="connsiteY22748" fmla="*/ 2160250 h 2160250"/>
              <a:gd name="connsiteX22749" fmla="*/ 5435993 w 12194024"/>
              <a:gd name="connsiteY22749" fmla="*/ 2160250 h 2160250"/>
              <a:gd name="connsiteX22750" fmla="*/ 5447480 w 12194024"/>
              <a:gd name="connsiteY22750" fmla="*/ 2155195 h 2160250"/>
              <a:gd name="connsiteX22751" fmla="*/ 5568569 w 12194024"/>
              <a:gd name="connsiteY22751" fmla="*/ 2160250 h 2160250"/>
              <a:gd name="connsiteX22752" fmla="*/ 5544907 w 12194024"/>
              <a:gd name="connsiteY22752" fmla="*/ 2160250 h 2160250"/>
              <a:gd name="connsiteX22753" fmla="*/ 5555722 w 12194024"/>
              <a:gd name="connsiteY22753" fmla="*/ 2155242 h 2160250"/>
              <a:gd name="connsiteX22754" fmla="*/ 5677155 w 12194024"/>
              <a:gd name="connsiteY22754" fmla="*/ 2160250 h 2160250"/>
              <a:gd name="connsiteX22755" fmla="*/ 5653400 w 12194024"/>
              <a:gd name="connsiteY22755" fmla="*/ 2160250 h 2160250"/>
              <a:gd name="connsiteX22756" fmla="*/ 5664564 w 12194024"/>
              <a:gd name="connsiteY22756" fmla="*/ 2155195 h 2160250"/>
              <a:gd name="connsiteX22757" fmla="*/ 5785711 w 12194024"/>
              <a:gd name="connsiteY22757" fmla="*/ 2160250 h 2160250"/>
              <a:gd name="connsiteX22758" fmla="*/ 5762127 w 12194024"/>
              <a:gd name="connsiteY22758" fmla="*/ 2160250 h 2160250"/>
              <a:gd name="connsiteX22759" fmla="*/ 5773267 w 12194024"/>
              <a:gd name="connsiteY22759" fmla="*/ 2155242 h 2160250"/>
              <a:gd name="connsiteX22760" fmla="*/ 5894990 w 12194024"/>
              <a:gd name="connsiteY22760" fmla="*/ 2160250 h 2160250"/>
              <a:gd name="connsiteX22761" fmla="*/ 5871088 w 12194024"/>
              <a:gd name="connsiteY22761" fmla="*/ 2160250 h 2160250"/>
              <a:gd name="connsiteX22762" fmla="*/ 5881278 w 12194024"/>
              <a:gd name="connsiteY22762" fmla="*/ 2155242 h 2160250"/>
              <a:gd name="connsiteX22763" fmla="*/ 6003157 w 12194024"/>
              <a:gd name="connsiteY22763" fmla="*/ 2160250 h 2160250"/>
              <a:gd name="connsiteX22764" fmla="*/ 5979357 w 12194024"/>
              <a:gd name="connsiteY22764" fmla="*/ 2160250 h 2160250"/>
              <a:gd name="connsiteX22765" fmla="*/ 5990581 w 12194024"/>
              <a:gd name="connsiteY22765" fmla="*/ 2155195 h 2160250"/>
              <a:gd name="connsiteX22766" fmla="*/ 6110173 w 12194024"/>
              <a:gd name="connsiteY22766" fmla="*/ 2160250 h 2160250"/>
              <a:gd name="connsiteX22767" fmla="*/ 6084337 w 12194024"/>
              <a:gd name="connsiteY22767" fmla="*/ 2160250 h 2160250"/>
              <a:gd name="connsiteX22768" fmla="*/ 6093671 w 12194024"/>
              <a:gd name="connsiteY22768" fmla="*/ 2157355 h 2160250"/>
              <a:gd name="connsiteX22769" fmla="*/ 6096609 w 12194024"/>
              <a:gd name="connsiteY22769" fmla="*/ 2155565 h 2160250"/>
              <a:gd name="connsiteX22770" fmla="*/ 6214357 w 12194024"/>
              <a:gd name="connsiteY22770" fmla="*/ 2160250 h 2160250"/>
              <a:gd name="connsiteX22771" fmla="*/ 6190368 w 12194024"/>
              <a:gd name="connsiteY22771" fmla="*/ 2160250 h 2160250"/>
              <a:gd name="connsiteX22772" fmla="*/ 6203992 w 12194024"/>
              <a:gd name="connsiteY22772" fmla="*/ 2155195 h 2160250"/>
              <a:gd name="connsiteX22773" fmla="*/ 6323810 w 12194024"/>
              <a:gd name="connsiteY22773" fmla="*/ 2160250 h 2160250"/>
              <a:gd name="connsiteX22774" fmla="*/ 6300055 w 12194024"/>
              <a:gd name="connsiteY22774" fmla="*/ 2160250 h 2160250"/>
              <a:gd name="connsiteX22775" fmla="*/ 6311219 w 12194024"/>
              <a:gd name="connsiteY22775" fmla="*/ 2155195 h 2160250"/>
              <a:gd name="connsiteX22776" fmla="*/ 6431672 w 12194024"/>
              <a:gd name="connsiteY22776" fmla="*/ 2160250 h 2160250"/>
              <a:gd name="connsiteX22777" fmla="*/ 6407682 w 12194024"/>
              <a:gd name="connsiteY22777" fmla="*/ 2160250 h 2160250"/>
              <a:gd name="connsiteX22778" fmla="*/ 6421307 w 12194024"/>
              <a:gd name="connsiteY22778" fmla="*/ 2155195 h 2160250"/>
              <a:gd name="connsiteX22779" fmla="*/ 6540286 w 12194024"/>
              <a:gd name="connsiteY22779" fmla="*/ 2160250 h 2160250"/>
              <a:gd name="connsiteX22780" fmla="*/ 6516865 w 12194024"/>
              <a:gd name="connsiteY22780" fmla="*/ 2160250 h 2160250"/>
              <a:gd name="connsiteX22781" fmla="*/ 6529641 w 12194024"/>
              <a:gd name="connsiteY22781" fmla="*/ 2155242 h 2160250"/>
              <a:gd name="connsiteX22782" fmla="*/ 6650104 w 12194024"/>
              <a:gd name="connsiteY22782" fmla="*/ 2160250 h 2160250"/>
              <a:gd name="connsiteX22783" fmla="*/ 6626364 w 12194024"/>
              <a:gd name="connsiteY22783" fmla="*/ 2160250 h 2160250"/>
              <a:gd name="connsiteX22784" fmla="*/ 6636821 w 12194024"/>
              <a:gd name="connsiteY22784" fmla="*/ 2155242 h 2160250"/>
              <a:gd name="connsiteX22785" fmla="*/ 6758141 w 12194024"/>
              <a:gd name="connsiteY22785" fmla="*/ 2160250 h 2160250"/>
              <a:gd name="connsiteX22786" fmla="*/ 6734626 w 12194024"/>
              <a:gd name="connsiteY22786" fmla="*/ 2160250 h 2160250"/>
              <a:gd name="connsiteX22787" fmla="*/ 6746309 w 12194024"/>
              <a:gd name="connsiteY22787" fmla="*/ 2155195 h 2160250"/>
              <a:gd name="connsiteX22788" fmla="*/ 6866911 w 12194024"/>
              <a:gd name="connsiteY22788" fmla="*/ 2160250 h 2160250"/>
              <a:gd name="connsiteX22789" fmla="*/ 6843372 w 12194024"/>
              <a:gd name="connsiteY22789" fmla="*/ 2160250 h 2160250"/>
              <a:gd name="connsiteX22790" fmla="*/ 6854828 w 12194024"/>
              <a:gd name="connsiteY22790" fmla="*/ 2155195 h 2160250"/>
              <a:gd name="connsiteX22791" fmla="*/ 6976177 w 12194024"/>
              <a:gd name="connsiteY22791" fmla="*/ 2160250 h 2160250"/>
              <a:gd name="connsiteX22792" fmla="*/ 6952381 w 12194024"/>
              <a:gd name="connsiteY22792" fmla="*/ 2160250 h 2160250"/>
              <a:gd name="connsiteX22793" fmla="*/ 6962839 w 12194024"/>
              <a:gd name="connsiteY22793" fmla="*/ 2155242 h 2160250"/>
              <a:gd name="connsiteX22794" fmla="*/ 7084569 w 12194024"/>
              <a:gd name="connsiteY22794" fmla="*/ 2160250 h 2160250"/>
              <a:gd name="connsiteX22795" fmla="*/ 7060869 w 12194024"/>
              <a:gd name="connsiteY22795" fmla="*/ 2160250 h 2160250"/>
              <a:gd name="connsiteX22796" fmla="*/ 7071726 w 12194024"/>
              <a:gd name="connsiteY22796" fmla="*/ 2155242 h 2160250"/>
              <a:gd name="connsiteX22797" fmla="*/ 7192561 w 12194024"/>
              <a:gd name="connsiteY22797" fmla="*/ 2160250 h 2160250"/>
              <a:gd name="connsiteX22798" fmla="*/ 7169130 w 12194024"/>
              <a:gd name="connsiteY22798" fmla="*/ 2160250 h 2160250"/>
              <a:gd name="connsiteX22799" fmla="*/ 7181261 w 12194024"/>
              <a:gd name="connsiteY22799" fmla="*/ 2155195 h 2160250"/>
              <a:gd name="connsiteX22800" fmla="*/ 7301569 w 12194024"/>
              <a:gd name="connsiteY22800" fmla="*/ 2160250 h 2160250"/>
              <a:gd name="connsiteX22801" fmla="*/ 7278116 w 12194024"/>
              <a:gd name="connsiteY22801" fmla="*/ 2160250 h 2160250"/>
              <a:gd name="connsiteX22802" fmla="*/ 7289411 w 12194024"/>
              <a:gd name="connsiteY22802" fmla="*/ 2155242 h 2160250"/>
              <a:gd name="connsiteX22803" fmla="*/ 7410080 w 12194024"/>
              <a:gd name="connsiteY22803" fmla="*/ 2160250 h 2160250"/>
              <a:gd name="connsiteX22804" fmla="*/ 7386579 w 12194024"/>
              <a:gd name="connsiteY22804" fmla="*/ 2160250 h 2160250"/>
              <a:gd name="connsiteX22805" fmla="*/ 7398344 w 12194024"/>
              <a:gd name="connsiteY22805" fmla="*/ 2155195 h 2160250"/>
              <a:gd name="connsiteX22806" fmla="*/ 7519387 w 12194024"/>
              <a:gd name="connsiteY22806" fmla="*/ 2160250 h 2160250"/>
              <a:gd name="connsiteX22807" fmla="*/ 7495755 w 12194024"/>
              <a:gd name="connsiteY22807" fmla="*/ 2160250 h 2160250"/>
              <a:gd name="connsiteX22808" fmla="*/ 7506032 w 12194024"/>
              <a:gd name="connsiteY22808" fmla="*/ 2155288 h 2160250"/>
              <a:gd name="connsiteX22809" fmla="*/ 7627061 w 12194024"/>
              <a:gd name="connsiteY22809" fmla="*/ 2160250 h 2160250"/>
              <a:gd name="connsiteX22810" fmla="*/ 7603422 w 12194024"/>
              <a:gd name="connsiteY22810" fmla="*/ 2160250 h 2160250"/>
              <a:gd name="connsiteX22811" fmla="*/ 7616351 w 12194024"/>
              <a:gd name="connsiteY22811" fmla="*/ 2155195 h 2160250"/>
              <a:gd name="connsiteX22812" fmla="*/ 7736217 w 12194024"/>
              <a:gd name="connsiteY22812" fmla="*/ 2160250 h 2160250"/>
              <a:gd name="connsiteX22813" fmla="*/ 7712643 w 12194024"/>
              <a:gd name="connsiteY22813" fmla="*/ 2160250 h 2160250"/>
              <a:gd name="connsiteX22814" fmla="*/ 7724131 w 12194024"/>
              <a:gd name="connsiteY22814" fmla="*/ 2155195 h 2160250"/>
              <a:gd name="connsiteX22815" fmla="*/ 7844631 w 12194024"/>
              <a:gd name="connsiteY22815" fmla="*/ 2160250 h 2160250"/>
              <a:gd name="connsiteX22816" fmla="*/ 7821193 w 12194024"/>
              <a:gd name="connsiteY22816" fmla="*/ 2160250 h 2160250"/>
              <a:gd name="connsiteX22817" fmla="*/ 7833112 w 12194024"/>
              <a:gd name="connsiteY22817" fmla="*/ 2155195 h 2160250"/>
              <a:gd name="connsiteX22818" fmla="*/ 7953806 w 12194024"/>
              <a:gd name="connsiteY22818" fmla="*/ 2160250 h 2160250"/>
              <a:gd name="connsiteX22819" fmla="*/ 7930051 w 12194024"/>
              <a:gd name="connsiteY22819" fmla="*/ 2160250 h 2160250"/>
              <a:gd name="connsiteX22820" fmla="*/ 7941215 w 12194024"/>
              <a:gd name="connsiteY22820" fmla="*/ 2155195 h 2160250"/>
              <a:gd name="connsiteX22821" fmla="*/ 8061856 w 12194024"/>
              <a:gd name="connsiteY22821" fmla="*/ 2160250 h 2160250"/>
              <a:gd name="connsiteX22822" fmla="*/ 8038251 w 12194024"/>
              <a:gd name="connsiteY22822" fmla="*/ 2160250 h 2160250"/>
              <a:gd name="connsiteX22823" fmla="*/ 8050795 w 12194024"/>
              <a:gd name="connsiteY22823" fmla="*/ 2155149 h 2160250"/>
              <a:gd name="connsiteX22824" fmla="*/ 8170661 w 12194024"/>
              <a:gd name="connsiteY22824" fmla="*/ 2160250 h 2160250"/>
              <a:gd name="connsiteX22825" fmla="*/ 8147268 w 12194024"/>
              <a:gd name="connsiteY22825" fmla="*/ 2160250 h 2160250"/>
              <a:gd name="connsiteX22826" fmla="*/ 8159083 w 12194024"/>
              <a:gd name="connsiteY22826" fmla="*/ 2155195 h 2160250"/>
              <a:gd name="connsiteX22827" fmla="*/ 8279824 w 12194024"/>
              <a:gd name="connsiteY22827" fmla="*/ 2160250 h 2160250"/>
              <a:gd name="connsiteX22828" fmla="*/ 8256069 w 12194024"/>
              <a:gd name="connsiteY22828" fmla="*/ 2160250 h 2160250"/>
              <a:gd name="connsiteX22829" fmla="*/ 8267232 w 12194024"/>
              <a:gd name="connsiteY22829" fmla="*/ 2155195 h 2160250"/>
              <a:gd name="connsiteX22830" fmla="*/ 8388777 w 12194024"/>
              <a:gd name="connsiteY22830" fmla="*/ 2160250 h 2160250"/>
              <a:gd name="connsiteX22831" fmla="*/ 8364996 w 12194024"/>
              <a:gd name="connsiteY22831" fmla="*/ 2160250 h 2160250"/>
              <a:gd name="connsiteX22832" fmla="*/ 8375382 w 12194024"/>
              <a:gd name="connsiteY22832" fmla="*/ 2155242 h 2160250"/>
              <a:gd name="connsiteX22833" fmla="*/ 8496633 w 12194024"/>
              <a:gd name="connsiteY22833" fmla="*/ 2160250 h 2160250"/>
              <a:gd name="connsiteX22834" fmla="*/ 8473240 w 12194024"/>
              <a:gd name="connsiteY22834" fmla="*/ 2160250 h 2160250"/>
              <a:gd name="connsiteX22835" fmla="*/ 8485054 w 12194024"/>
              <a:gd name="connsiteY22835" fmla="*/ 2155195 h 2160250"/>
              <a:gd name="connsiteX22836" fmla="*/ 8604930 w 12194024"/>
              <a:gd name="connsiteY22836" fmla="*/ 2160250 h 2160250"/>
              <a:gd name="connsiteX22837" fmla="*/ 8581243 w 12194024"/>
              <a:gd name="connsiteY22837" fmla="*/ 2160250 h 2160250"/>
              <a:gd name="connsiteX22838" fmla="*/ 8594542 w 12194024"/>
              <a:gd name="connsiteY22838" fmla="*/ 2155242 h 2160250"/>
              <a:gd name="connsiteX22839" fmla="*/ 8713854 w 12194024"/>
              <a:gd name="connsiteY22839" fmla="*/ 2160250 h 2160250"/>
              <a:gd name="connsiteX22840" fmla="*/ 8690452 w 12194024"/>
              <a:gd name="connsiteY22840" fmla="*/ 2160250 h 2160250"/>
              <a:gd name="connsiteX22841" fmla="*/ 8702553 w 12194024"/>
              <a:gd name="connsiteY22841" fmla="*/ 2155195 h 2160250"/>
              <a:gd name="connsiteX22842" fmla="*/ 8823446 w 12194024"/>
              <a:gd name="connsiteY22842" fmla="*/ 2160250 h 2160250"/>
              <a:gd name="connsiteX22843" fmla="*/ 8799692 w 12194024"/>
              <a:gd name="connsiteY22843" fmla="*/ 2160250 h 2160250"/>
              <a:gd name="connsiteX22844" fmla="*/ 8810150 w 12194024"/>
              <a:gd name="connsiteY22844" fmla="*/ 2155242 h 2160250"/>
              <a:gd name="connsiteX22845" fmla="*/ 8931884 w 12194024"/>
              <a:gd name="connsiteY22845" fmla="*/ 2160250 h 2160250"/>
              <a:gd name="connsiteX22846" fmla="*/ 8908207 w 12194024"/>
              <a:gd name="connsiteY22846" fmla="*/ 2160250 h 2160250"/>
              <a:gd name="connsiteX22847" fmla="*/ 8919038 w 12194024"/>
              <a:gd name="connsiteY22847" fmla="*/ 2155242 h 2160250"/>
              <a:gd name="connsiteX22848" fmla="*/ 9040761 w 12194024"/>
              <a:gd name="connsiteY22848" fmla="*/ 2160250 h 2160250"/>
              <a:gd name="connsiteX22849" fmla="*/ 9016993 w 12194024"/>
              <a:gd name="connsiteY22849" fmla="*/ 2160250 h 2160250"/>
              <a:gd name="connsiteX22850" fmla="*/ 9027464 w 12194024"/>
              <a:gd name="connsiteY22850" fmla="*/ 2155242 h 2160250"/>
              <a:gd name="connsiteX22851" fmla="*/ 9148559 w 12194024"/>
              <a:gd name="connsiteY22851" fmla="*/ 2160250 h 2160250"/>
              <a:gd name="connsiteX22852" fmla="*/ 9124959 w 12194024"/>
              <a:gd name="connsiteY22852" fmla="*/ 2160250 h 2160250"/>
              <a:gd name="connsiteX22853" fmla="*/ 9137274 w 12194024"/>
              <a:gd name="connsiteY22853" fmla="*/ 2155149 h 2160250"/>
              <a:gd name="connsiteX22854" fmla="*/ 9256919 w 12194024"/>
              <a:gd name="connsiteY22854" fmla="*/ 2160250 h 2160250"/>
              <a:gd name="connsiteX22855" fmla="*/ 9233248 w 12194024"/>
              <a:gd name="connsiteY22855" fmla="*/ 2160250 h 2160250"/>
              <a:gd name="connsiteX22856" fmla="*/ 9246531 w 12194024"/>
              <a:gd name="connsiteY22856" fmla="*/ 2155242 h 2160250"/>
              <a:gd name="connsiteX22857" fmla="*/ 9365757 w 12194024"/>
              <a:gd name="connsiteY22857" fmla="*/ 2160250 h 2160250"/>
              <a:gd name="connsiteX22858" fmla="*/ 9342124 w 12194024"/>
              <a:gd name="connsiteY22858" fmla="*/ 2160250 h 2160250"/>
              <a:gd name="connsiteX22859" fmla="*/ 9355095 w 12194024"/>
              <a:gd name="connsiteY22859" fmla="*/ 2155195 h 2160250"/>
              <a:gd name="connsiteX22860" fmla="*/ 9474802 w 12194024"/>
              <a:gd name="connsiteY22860" fmla="*/ 2160250 h 2160250"/>
              <a:gd name="connsiteX22861" fmla="*/ 9451285 w 12194024"/>
              <a:gd name="connsiteY22861" fmla="*/ 2160250 h 2160250"/>
              <a:gd name="connsiteX22862" fmla="*/ 9462969 w 12194024"/>
              <a:gd name="connsiteY22862" fmla="*/ 2155195 h 2160250"/>
              <a:gd name="connsiteX22863" fmla="*/ 9582928 w 12194024"/>
              <a:gd name="connsiteY22863" fmla="*/ 2160250 h 2160250"/>
              <a:gd name="connsiteX22864" fmla="*/ 9559080 w 12194024"/>
              <a:gd name="connsiteY22864" fmla="*/ 2160250 h 2160250"/>
              <a:gd name="connsiteX22865" fmla="*/ 9572687 w 12194024"/>
              <a:gd name="connsiteY22865" fmla="*/ 2155242 h 2160250"/>
              <a:gd name="connsiteX22866" fmla="*/ 9692751 w 12194024"/>
              <a:gd name="connsiteY22866" fmla="*/ 2160250 h 2160250"/>
              <a:gd name="connsiteX22867" fmla="*/ 9668982 w 12194024"/>
              <a:gd name="connsiteY22867" fmla="*/ 2160250 h 2160250"/>
              <a:gd name="connsiteX22868" fmla="*/ 9679453 w 12194024"/>
              <a:gd name="connsiteY22868" fmla="*/ 2155242 h 2160250"/>
              <a:gd name="connsiteX22869" fmla="*/ 9800595 w 12194024"/>
              <a:gd name="connsiteY22869" fmla="*/ 2160250 h 2160250"/>
              <a:gd name="connsiteX22870" fmla="*/ 9776994 w 12194024"/>
              <a:gd name="connsiteY22870" fmla="*/ 2160250 h 2160250"/>
              <a:gd name="connsiteX22871" fmla="*/ 9789310 w 12194024"/>
              <a:gd name="connsiteY22871" fmla="*/ 2155149 h 2160250"/>
              <a:gd name="connsiteX22872" fmla="*/ 9909819 w 12194024"/>
              <a:gd name="connsiteY22872" fmla="*/ 2160250 h 2160250"/>
              <a:gd name="connsiteX22873" fmla="*/ 9886065 w 12194024"/>
              <a:gd name="connsiteY22873" fmla="*/ 2160250 h 2160250"/>
              <a:gd name="connsiteX22874" fmla="*/ 9897229 w 12194024"/>
              <a:gd name="connsiteY22874" fmla="*/ 2155195 h 2160250"/>
              <a:gd name="connsiteX22875" fmla="*/ 10017612 w 12194024"/>
              <a:gd name="connsiteY22875" fmla="*/ 2160250 h 2160250"/>
              <a:gd name="connsiteX22876" fmla="*/ 9993924 w 12194024"/>
              <a:gd name="connsiteY22876" fmla="*/ 2160250 h 2160250"/>
              <a:gd name="connsiteX22877" fmla="*/ 10007224 w 12194024"/>
              <a:gd name="connsiteY22877" fmla="*/ 2155242 h 2160250"/>
              <a:gd name="connsiteX22878" fmla="*/ 10126886 w 12194024"/>
              <a:gd name="connsiteY22878" fmla="*/ 2160250 h 2160250"/>
              <a:gd name="connsiteX22879" fmla="*/ 10103433 w 12194024"/>
              <a:gd name="connsiteY22879" fmla="*/ 2160250 h 2160250"/>
              <a:gd name="connsiteX22880" fmla="*/ 10114727 w 12194024"/>
              <a:gd name="connsiteY22880" fmla="*/ 2155242 h 2160250"/>
              <a:gd name="connsiteX22881" fmla="*/ 10235862 w 12194024"/>
              <a:gd name="connsiteY22881" fmla="*/ 2160250 h 2160250"/>
              <a:gd name="connsiteX22882" fmla="*/ 10212214 w 12194024"/>
              <a:gd name="connsiteY22882" fmla="*/ 2160250 h 2160250"/>
              <a:gd name="connsiteX22883" fmla="*/ 10223016 w 12194024"/>
              <a:gd name="connsiteY22883" fmla="*/ 2155242 h 2160250"/>
              <a:gd name="connsiteX22884" fmla="*/ 10344566 w 12194024"/>
              <a:gd name="connsiteY22884" fmla="*/ 2160250 h 2160250"/>
              <a:gd name="connsiteX22885" fmla="*/ 10320888 w 12194024"/>
              <a:gd name="connsiteY22885" fmla="*/ 2160250 h 2160250"/>
              <a:gd name="connsiteX22886" fmla="*/ 10331718 w 12194024"/>
              <a:gd name="connsiteY22886" fmla="*/ 2155242 h 2160250"/>
              <a:gd name="connsiteX22887" fmla="*/ 10452646 w 12194024"/>
              <a:gd name="connsiteY22887" fmla="*/ 2160250 h 2160250"/>
              <a:gd name="connsiteX22888" fmla="*/ 10429253 w 12194024"/>
              <a:gd name="connsiteY22888" fmla="*/ 2160250 h 2160250"/>
              <a:gd name="connsiteX22889" fmla="*/ 10441068 w 12194024"/>
              <a:gd name="connsiteY22889" fmla="*/ 2155195 h 2160250"/>
              <a:gd name="connsiteX22890" fmla="*/ 10561303 w 12194024"/>
              <a:gd name="connsiteY22890" fmla="*/ 2160250 h 2160250"/>
              <a:gd name="connsiteX22891" fmla="*/ 10537910 w 12194024"/>
              <a:gd name="connsiteY22891" fmla="*/ 2160250 h 2160250"/>
              <a:gd name="connsiteX22892" fmla="*/ 10549725 w 12194024"/>
              <a:gd name="connsiteY22892" fmla="*/ 2155195 h 2160250"/>
              <a:gd name="connsiteX22893" fmla="*/ 10670133 w 12194024"/>
              <a:gd name="connsiteY22893" fmla="*/ 2160250 h 2160250"/>
              <a:gd name="connsiteX22894" fmla="*/ 10646611 w 12194024"/>
              <a:gd name="connsiteY22894" fmla="*/ 2160250 h 2160250"/>
              <a:gd name="connsiteX22895" fmla="*/ 10658198 w 12194024"/>
              <a:gd name="connsiteY22895" fmla="*/ 2155195 h 2160250"/>
              <a:gd name="connsiteX22896" fmla="*/ 10778892 w 12194024"/>
              <a:gd name="connsiteY22896" fmla="*/ 2160250 h 2160250"/>
              <a:gd name="connsiteX22897" fmla="*/ 10755353 w 12194024"/>
              <a:gd name="connsiteY22897" fmla="*/ 2160250 h 2160250"/>
              <a:gd name="connsiteX22898" fmla="*/ 10766809 w 12194024"/>
              <a:gd name="connsiteY22898" fmla="*/ 2155195 h 2160250"/>
              <a:gd name="connsiteX22899" fmla="*/ 10887678 w 12194024"/>
              <a:gd name="connsiteY22899" fmla="*/ 2160250 h 2160250"/>
              <a:gd name="connsiteX22900" fmla="*/ 10864095 w 12194024"/>
              <a:gd name="connsiteY22900" fmla="*/ 2160250 h 2160250"/>
              <a:gd name="connsiteX22901" fmla="*/ 10875236 w 12194024"/>
              <a:gd name="connsiteY22901" fmla="*/ 2155242 h 2160250"/>
              <a:gd name="connsiteX22902" fmla="*/ 10996209 w 12194024"/>
              <a:gd name="connsiteY22902" fmla="*/ 2160250 h 2160250"/>
              <a:gd name="connsiteX22903" fmla="*/ 10972667 w 12194024"/>
              <a:gd name="connsiteY22903" fmla="*/ 2160250 h 2160250"/>
              <a:gd name="connsiteX22904" fmla="*/ 10984123 w 12194024"/>
              <a:gd name="connsiteY22904" fmla="*/ 2155195 h 2160250"/>
              <a:gd name="connsiteX22905" fmla="*/ 11104501 w 12194024"/>
              <a:gd name="connsiteY22905" fmla="*/ 2160250 h 2160250"/>
              <a:gd name="connsiteX22906" fmla="*/ 11080882 w 12194024"/>
              <a:gd name="connsiteY22906" fmla="*/ 2160250 h 2160250"/>
              <a:gd name="connsiteX22907" fmla="*/ 11093426 w 12194024"/>
              <a:gd name="connsiteY22907" fmla="*/ 2155149 h 2160250"/>
              <a:gd name="connsiteX22908" fmla="*/ 11213894 w 12194024"/>
              <a:gd name="connsiteY22908" fmla="*/ 2160250 h 2160250"/>
              <a:gd name="connsiteX22909" fmla="*/ 11190210 w 12194024"/>
              <a:gd name="connsiteY22909" fmla="*/ 2160250 h 2160250"/>
              <a:gd name="connsiteX22910" fmla="*/ 11201068 w 12194024"/>
              <a:gd name="connsiteY22910" fmla="*/ 2155242 h 2160250"/>
              <a:gd name="connsiteX22911" fmla="*/ 11321617 w 12194024"/>
              <a:gd name="connsiteY22911" fmla="*/ 2160250 h 2160250"/>
              <a:gd name="connsiteX22912" fmla="*/ 11298180 w 12194024"/>
              <a:gd name="connsiteY22912" fmla="*/ 2160250 h 2160250"/>
              <a:gd name="connsiteX22913" fmla="*/ 11310971 w 12194024"/>
              <a:gd name="connsiteY22913" fmla="*/ 2155242 h 2160250"/>
              <a:gd name="connsiteX22914" fmla="*/ 11430754 w 12194024"/>
              <a:gd name="connsiteY22914" fmla="*/ 2160250 h 2160250"/>
              <a:gd name="connsiteX22915" fmla="*/ 11407336 w 12194024"/>
              <a:gd name="connsiteY22915" fmla="*/ 2160250 h 2160250"/>
              <a:gd name="connsiteX22916" fmla="*/ 11418798 w 12194024"/>
              <a:gd name="connsiteY22916" fmla="*/ 2155242 h 2160250"/>
              <a:gd name="connsiteX22917" fmla="*/ 11539541 w 12194024"/>
              <a:gd name="connsiteY22917" fmla="*/ 2160250 h 2160250"/>
              <a:gd name="connsiteX22918" fmla="*/ 11515967 w 12194024"/>
              <a:gd name="connsiteY22918" fmla="*/ 2160250 h 2160250"/>
              <a:gd name="connsiteX22919" fmla="*/ 11527455 w 12194024"/>
              <a:gd name="connsiteY22919" fmla="*/ 2155195 h 2160250"/>
              <a:gd name="connsiteX22920" fmla="*/ 11648544 w 12194024"/>
              <a:gd name="connsiteY22920" fmla="*/ 2160250 h 2160250"/>
              <a:gd name="connsiteX22921" fmla="*/ 11624882 w 12194024"/>
              <a:gd name="connsiteY22921" fmla="*/ 2160250 h 2160250"/>
              <a:gd name="connsiteX22922" fmla="*/ 11635697 w 12194024"/>
              <a:gd name="connsiteY22922" fmla="*/ 2155242 h 2160250"/>
              <a:gd name="connsiteX22923" fmla="*/ 11757130 w 12194024"/>
              <a:gd name="connsiteY22923" fmla="*/ 2160250 h 2160250"/>
              <a:gd name="connsiteX22924" fmla="*/ 11733375 w 12194024"/>
              <a:gd name="connsiteY22924" fmla="*/ 2160250 h 2160250"/>
              <a:gd name="connsiteX22925" fmla="*/ 11744539 w 12194024"/>
              <a:gd name="connsiteY22925" fmla="*/ 2155195 h 2160250"/>
              <a:gd name="connsiteX22926" fmla="*/ 11865685 w 12194024"/>
              <a:gd name="connsiteY22926" fmla="*/ 2160250 h 2160250"/>
              <a:gd name="connsiteX22927" fmla="*/ 11842102 w 12194024"/>
              <a:gd name="connsiteY22927" fmla="*/ 2160250 h 2160250"/>
              <a:gd name="connsiteX22928" fmla="*/ 11853242 w 12194024"/>
              <a:gd name="connsiteY22928" fmla="*/ 2155242 h 2160250"/>
              <a:gd name="connsiteX22929" fmla="*/ 11974964 w 12194024"/>
              <a:gd name="connsiteY22929" fmla="*/ 2160250 h 2160250"/>
              <a:gd name="connsiteX22930" fmla="*/ 11951062 w 12194024"/>
              <a:gd name="connsiteY22930" fmla="*/ 2160250 h 2160250"/>
              <a:gd name="connsiteX22931" fmla="*/ 11961252 w 12194024"/>
              <a:gd name="connsiteY22931" fmla="*/ 2155242 h 2160250"/>
              <a:gd name="connsiteX22932" fmla="*/ 12083132 w 12194024"/>
              <a:gd name="connsiteY22932" fmla="*/ 2160250 h 2160250"/>
              <a:gd name="connsiteX22933" fmla="*/ 12059332 w 12194024"/>
              <a:gd name="connsiteY22933" fmla="*/ 2160250 h 2160250"/>
              <a:gd name="connsiteX22934" fmla="*/ 12070556 w 12194024"/>
              <a:gd name="connsiteY22934" fmla="*/ 2155195 h 2160250"/>
              <a:gd name="connsiteX22935" fmla="*/ 12190148 w 12194024"/>
              <a:gd name="connsiteY22935" fmla="*/ 2160250 h 2160250"/>
              <a:gd name="connsiteX22936" fmla="*/ 12168896 w 12194024"/>
              <a:gd name="connsiteY22936" fmla="*/ 2160250 h 2160250"/>
              <a:gd name="connsiteX22937" fmla="*/ 12176584 w 12194024"/>
              <a:gd name="connsiteY22937" fmla="*/ 2155565 h 216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 ang="0">
                <a:pos x="connsiteX17218" y="connsiteY17218"/>
              </a:cxn>
              <a:cxn ang="0">
                <a:pos x="connsiteX17219" y="connsiteY17219"/>
              </a:cxn>
              <a:cxn ang="0">
                <a:pos x="connsiteX17220" y="connsiteY17220"/>
              </a:cxn>
              <a:cxn ang="0">
                <a:pos x="connsiteX17221" y="connsiteY17221"/>
              </a:cxn>
              <a:cxn ang="0">
                <a:pos x="connsiteX17222" y="connsiteY17222"/>
              </a:cxn>
              <a:cxn ang="0">
                <a:pos x="connsiteX17223" y="connsiteY17223"/>
              </a:cxn>
              <a:cxn ang="0">
                <a:pos x="connsiteX17224" y="connsiteY17224"/>
              </a:cxn>
              <a:cxn ang="0">
                <a:pos x="connsiteX17225" y="connsiteY17225"/>
              </a:cxn>
              <a:cxn ang="0">
                <a:pos x="connsiteX17226" y="connsiteY17226"/>
              </a:cxn>
              <a:cxn ang="0">
                <a:pos x="connsiteX17227" y="connsiteY17227"/>
              </a:cxn>
              <a:cxn ang="0">
                <a:pos x="connsiteX17228" y="connsiteY17228"/>
              </a:cxn>
              <a:cxn ang="0">
                <a:pos x="connsiteX17229" y="connsiteY17229"/>
              </a:cxn>
              <a:cxn ang="0">
                <a:pos x="connsiteX17230" y="connsiteY17230"/>
              </a:cxn>
              <a:cxn ang="0">
                <a:pos x="connsiteX17231" y="connsiteY17231"/>
              </a:cxn>
              <a:cxn ang="0">
                <a:pos x="connsiteX17232" y="connsiteY17232"/>
              </a:cxn>
              <a:cxn ang="0">
                <a:pos x="connsiteX17233" y="connsiteY17233"/>
              </a:cxn>
              <a:cxn ang="0">
                <a:pos x="connsiteX17234" y="connsiteY17234"/>
              </a:cxn>
              <a:cxn ang="0">
                <a:pos x="connsiteX17235" y="connsiteY17235"/>
              </a:cxn>
              <a:cxn ang="0">
                <a:pos x="connsiteX17236" y="connsiteY17236"/>
              </a:cxn>
              <a:cxn ang="0">
                <a:pos x="connsiteX17237" y="connsiteY17237"/>
              </a:cxn>
              <a:cxn ang="0">
                <a:pos x="connsiteX17238" y="connsiteY17238"/>
              </a:cxn>
              <a:cxn ang="0">
                <a:pos x="connsiteX17239" y="connsiteY17239"/>
              </a:cxn>
              <a:cxn ang="0">
                <a:pos x="connsiteX17240" y="connsiteY17240"/>
              </a:cxn>
              <a:cxn ang="0">
                <a:pos x="connsiteX17241" y="connsiteY17241"/>
              </a:cxn>
              <a:cxn ang="0">
                <a:pos x="connsiteX17242" y="connsiteY17242"/>
              </a:cxn>
              <a:cxn ang="0">
                <a:pos x="connsiteX17243" y="connsiteY17243"/>
              </a:cxn>
              <a:cxn ang="0">
                <a:pos x="connsiteX17244" y="connsiteY17244"/>
              </a:cxn>
              <a:cxn ang="0">
                <a:pos x="connsiteX17245" y="connsiteY17245"/>
              </a:cxn>
              <a:cxn ang="0">
                <a:pos x="connsiteX17246" y="connsiteY17246"/>
              </a:cxn>
              <a:cxn ang="0">
                <a:pos x="connsiteX17247" y="connsiteY17247"/>
              </a:cxn>
              <a:cxn ang="0">
                <a:pos x="connsiteX17248" y="connsiteY17248"/>
              </a:cxn>
              <a:cxn ang="0">
                <a:pos x="connsiteX17249" y="connsiteY17249"/>
              </a:cxn>
              <a:cxn ang="0">
                <a:pos x="connsiteX17250" y="connsiteY17250"/>
              </a:cxn>
              <a:cxn ang="0">
                <a:pos x="connsiteX17251" y="connsiteY17251"/>
              </a:cxn>
              <a:cxn ang="0">
                <a:pos x="connsiteX17252" y="connsiteY17252"/>
              </a:cxn>
              <a:cxn ang="0">
                <a:pos x="connsiteX17253" y="connsiteY17253"/>
              </a:cxn>
              <a:cxn ang="0">
                <a:pos x="connsiteX17254" y="connsiteY17254"/>
              </a:cxn>
              <a:cxn ang="0">
                <a:pos x="connsiteX17255" y="connsiteY17255"/>
              </a:cxn>
              <a:cxn ang="0">
                <a:pos x="connsiteX17256" y="connsiteY17256"/>
              </a:cxn>
              <a:cxn ang="0">
                <a:pos x="connsiteX17257" y="connsiteY17257"/>
              </a:cxn>
              <a:cxn ang="0">
                <a:pos x="connsiteX17258" y="connsiteY17258"/>
              </a:cxn>
              <a:cxn ang="0">
                <a:pos x="connsiteX17259" y="connsiteY17259"/>
              </a:cxn>
              <a:cxn ang="0">
                <a:pos x="connsiteX17260" y="connsiteY17260"/>
              </a:cxn>
              <a:cxn ang="0">
                <a:pos x="connsiteX17261" y="connsiteY17261"/>
              </a:cxn>
              <a:cxn ang="0">
                <a:pos x="connsiteX17262" y="connsiteY17262"/>
              </a:cxn>
              <a:cxn ang="0">
                <a:pos x="connsiteX17263" y="connsiteY17263"/>
              </a:cxn>
              <a:cxn ang="0">
                <a:pos x="connsiteX17264" y="connsiteY17264"/>
              </a:cxn>
              <a:cxn ang="0">
                <a:pos x="connsiteX17265" y="connsiteY17265"/>
              </a:cxn>
              <a:cxn ang="0">
                <a:pos x="connsiteX17266" y="connsiteY17266"/>
              </a:cxn>
              <a:cxn ang="0">
                <a:pos x="connsiteX17267" y="connsiteY17267"/>
              </a:cxn>
              <a:cxn ang="0">
                <a:pos x="connsiteX17268" y="connsiteY17268"/>
              </a:cxn>
              <a:cxn ang="0">
                <a:pos x="connsiteX17269" y="connsiteY17269"/>
              </a:cxn>
              <a:cxn ang="0">
                <a:pos x="connsiteX17270" y="connsiteY17270"/>
              </a:cxn>
              <a:cxn ang="0">
                <a:pos x="connsiteX17271" y="connsiteY17271"/>
              </a:cxn>
              <a:cxn ang="0">
                <a:pos x="connsiteX17272" y="connsiteY17272"/>
              </a:cxn>
              <a:cxn ang="0">
                <a:pos x="connsiteX17273" y="connsiteY17273"/>
              </a:cxn>
              <a:cxn ang="0">
                <a:pos x="connsiteX17274" y="connsiteY17274"/>
              </a:cxn>
              <a:cxn ang="0">
                <a:pos x="connsiteX17275" y="connsiteY17275"/>
              </a:cxn>
              <a:cxn ang="0">
                <a:pos x="connsiteX17276" y="connsiteY17276"/>
              </a:cxn>
              <a:cxn ang="0">
                <a:pos x="connsiteX17277" y="connsiteY17277"/>
              </a:cxn>
              <a:cxn ang="0">
                <a:pos x="connsiteX17278" y="connsiteY17278"/>
              </a:cxn>
              <a:cxn ang="0">
                <a:pos x="connsiteX17279" y="connsiteY17279"/>
              </a:cxn>
              <a:cxn ang="0">
                <a:pos x="connsiteX17280" y="connsiteY17280"/>
              </a:cxn>
              <a:cxn ang="0">
                <a:pos x="connsiteX17281" y="connsiteY17281"/>
              </a:cxn>
              <a:cxn ang="0">
                <a:pos x="connsiteX17282" y="connsiteY17282"/>
              </a:cxn>
              <a:cxn ang="0">
                <a:pos x="connsiteX17283" y="connsiteY17283"/>
              </a:cxn>
              <a:cxn ang="0">
                <a:pos x="connsiteX17284" y="connsiteY17284"/>
              </a:cxn>
              <a:cxn ang="0">
                <a:pos x="connsiteX17285" y="connsiteY17285"/>
              </a:cxn>
              <a:cxn ang="0">
                <a:pos x="connsiteX17286" y="connsiteY17286"/>
              </a:cxn>
              <a:cxn ang="0">
                <a:pos x="connsiteX17287" y="connsiteY17287"/>
              </a:cxn>
              <a:cxn ang="0">
                <a:pos x="connsiteX17288" y="connsiteY17288"/>
              </a:cxn>
              <a:cxn ang="0">
                <a:pos x="connsiteX17289" y="connsiteY17289"/>
              </a:cxn>
              <a:cxn ang="0">
                <a:pos x="connsiteX17290" y="connsiteY17290"/>
              </a:cxn>
              <a:cxn ang="0">
                <a:pos x="connsiteX17291" y="connsiteY17291"/>
              </a:cxn>
              <a:cxn ang="0">
                <a:pos x="connsiteX17292" y="connsiteY17292"/>
              </a:cxn>
              <a:cxn ang="0">
                <a:pos x="connsiteX17293" y="connsiteY17293"/>
              </a:cxn>
              <a:cxn ang="0">
                <a:pos x="connsiteX17294" y="connsiteY17294"/>
              </a:cxn>
              <a:cxn ang="0">
                <a:pos x="connsiteX17295" y="connsiteY17295"/>
              </a:cxn>
              <a:cxn ang="0">
                <a:pos x="connsiteX17296" y="connsiteY17296"/>
              </a:cxn>
              <a:cxn ang="0">
                <a:pos x="connsiteX17297" y="connsiteY17297"/>
              </a:cxn>
              <a:cxn ang="0">
                <a:pos x="connsiteX17298" y="connsiteY17298"/>
              </a:cxn>
              <a:cxn ang="0">
                <a:pos x="connsiteX17299" y="connsiteY17299"/>
              </a:cxn>
              <a:cxn ang="0">
                <a:pos x="connsiteX17300" y="connsiteY17300"/>
              </a:cxn>
              <a:cxn ang="0">
                <a:pos x="connsiteX17301" y="connsiteY17301"/>
              </a:cxn>
              <a:cxn ang="0">
                <a:pos x="connsiteX17302" y="connsiteY17302"/>
              </a:cxn>
              <a:cxn ang="0">
                <a:pos x="connsiteX17303" y="connsiteY17303"/>
              </a:cxn>
              <a:cxn ang="0">
                <a:pos x="connsiteX17304" y="connsiteY17304"/>
              </a:cxn>
              <a:cxn ang="0">
                <a:pos x="connsiteX17305" y="connsiteY17305"/>
              </a:cxn>
              <a:cxn ang="0">
                <a:pos x="connsiteX17306" y="connsiteY17306"/>
              </a:cxn>
              <a:cxn ang="0">
                <a:pos x="connsiteX17307" y="connsiteY17307"/>
              </a:cxn>
              <a:cxn ang="0">
                <a:pos x="connsiteX17308" y="connsiteY17308"/>
              </a:cxn>
              <a:cxn ang="0">
                <a:pos x="connsiteX17309" y="connsiteY17309"/>
              </a:cxn>
              <a:cxn ang="0">
                <a:pos x="connsiteX17310" y="connsiteY17310"/>
              </a:cxn>
              <a:cxn ang="0">
                <a:pos x="connsiteX17311" y="connsiteY17311"/>
              </a:cxn>
              <a:cxn ang="0">
                <a:pos x="connsiteX17312" y="connsiteY17312"/>
              </a:cxn>
              <a:cxn ang="0">
                <a:pos x="connsiteX17313" y="connsiteY17313"/>
              </a:cxn>
              <a:cxn ang="0">
                <a:pos x="connsiteX17314" y="connsiteY17314"/>
              </a:cxn>
              <a:cxn ang="0">
                <a:pos x="connsiteX17315" y="connsiteY17315"/>
              </a:cxn>
              <a:cxn ang="0">
                <a:pos x="connsiteX17316" y="connsiteY17316"/>
              </a:cxn>
              <a:cxn ang="0">
                <a:pos x="connsiteX17317" y="connsiteY17317"/>
              </a:cxn>
              <a:cxn ang="0">
                <a:pos x="connsiteX17318" y="connsiteY17318"/>
              </a:cxn>
              <a:cxn ang="0">
                <a:pos x="connsiteX17319" y="connsiteY17319"/>
              </a:cxn>
              <a:cxn ang="0">
                <a:pos x="connsiteX17320" y="connsiteY17320"/>
              </a:cxn>
              <a:cxn ang="0">
                <a:pos x="connsiteX17321" y="connsiteY17321"/>
              </a:cxn>
              <a:cxn ang="0">
                <a:pos x="connsiteX17322" y="connsiteY17322"/>
              </a:cxn>
              <a:cxn ang="0">
                <a:pos x="connsiteX17323" y="connsiteY17323"/>
              </a:cxn>
              <a:cxn ang="0">
                <a:pos x="connsiteX17324" y="connsiteY17324"/>
              </a:cxn>
              <a:cxn ang="0">
                <a:pos x="connsiteX17325" y="connsiteY17325"/>
              </a:cxn>
              <a:cxn ang="0">
                <a:pos x="connsiteX17326" y="connsiteY17326"/>
              </a:cxn>
              <a:cxn ang="0">
                <a:pos x="connsiteX17327" y="connsiteY17327"/>
              </a:cxn>
              <a:cxn ang="0">
                <a:pos x="connsiteX17328" y="connsiteY17328"/>
              </a:cxn>
              <a:cxn ang="0">
                <a:pos x="connsiteX17329" y="connsiteY17329"/>
              </a:cxn>
              <a:cxn ang="0">
                <a:pos x="connsiteX17330" y="connsiteY17330"/>
              </a:cxn>
              <a:cxn ang="0">
                <a:pos x="connsiteX17331" y="connsiteY17331"/>
              </a:cxn>
              <a:cxn ang="0">
                <a:pos x="connsiteX17332" y="connsiteY17332"/>
              </a:cxn>
              <a:cxn ang="0">
                <a:pos x="connsiteX17333" y="connsiteY17333"/>
              </a:cxn>
              <a:cxn ang="0">
                <a:pos x="connsiteX17334" y="connsiteY17334"/>
              </a:cxn>
              <a:cxn ang="0">
                <a:pos x="connsiteX17335" y="connsiteY17335"/>
              </a:cxn>
              <a:cxn ang="0">
                <a:pos x="connsiteX17336" y="connsiteY17336"/>
              </a:cxn>
              <a:cxn ang="0">
                <a:pos x="connsiteX17337" y="connsiteY17337"/>
              </a:cxn>
              <a:cxn ang="0">
                <a:pos x="connsiteX17338" y="connsiteY17338"/>
              </a:cxn>
              <a:cxn ang="0">
                <a:pos x="connsiteX17339" y="connsiteY17339"/>
              </a:cxn>
              <a:cxn ang="0">
                <a:pos x="connsiteX17340" y="connsiteY17340"/>
              </a:cxn>
              <a:cxn ang="0">
                <a:pos x="connsiteX17341" y="connsiteY17341"/>
              </a:cxn>
              <a:cxn ang="0">
                <a:pos x="connsiteX17342" y="connsiteY17342"/>
              </a:cxn>
              <a:cxn ang="0">
                <a:pos x="connsiteX17343" y="connsiteY17343"/>
              </a:cxn>
              <a:cxn ang="0">
                <a:pos x="connsiteX17344" y="connsiteY17344"/>
              </a:cxn>
              <a:cxn ang="0">
                <a:pos x="connsiteX17345" y="connsiteY17345"/>
              </a:cxn>
              <a:cxn ang="0">
                <a:pos x="connsiteX17346" y="connsiteY17346"/>
              </a:cxn>
              <a:cxn ang="0">
                <a:pos x="connsiteX17347" y="connsiteY17347"/>
              </a:cxn>
              <a:cxn ang="0">
                <a:pos x="connsiteX17348" y="connsiteY17348"/>
              </a:cxn>
              <a:cxn ang="0">
                <a:pos x="connsiteX17349" y="connsiteY17349"/>
              </a:cxn>
              <a:cxn ang="0">
                <a:pos x="connsiteX17350" y="connsiteY17350"/>
              </a:cxn>
              <a:cxn ang="0">
                <a:pos x="connsiteX17351" y="connsiteY17351"/>
              </a:cxn>
              <a:cxn ang="0">
                <a:pos x="connsiteX17352" y="connsiteY17352"/>
              </a:cxn>
              <a:cxn ang="0">
                <a:pos x="connsiteX17353" y="connsiteY17353"/>
              </a:cxn>
              <a:cxn ang="0">
                <a:pos x="connsiteX17354" y="connsiteY17354"/>
              </a:cxn>
              <a:cxn ang="0">
                <a:pos x="connsiteX17355" y="connsiteY17355"/>
              </a:cxn>
              <a:cxn ang="0">
                <a:pos x="connsiteX17356" y="connsiteY17356"/>
              </a:cxn>
              <a:cxn ang="0">
                <a:pos x="connsiteX17357" y="connsiteY17357"/>
              </a:cxn>
              <a:cxn ang="0">
                <a:pos x="connsiteX17358" y="connsiteY17358"/>
              </a:cxn>
              <a:cxn ang="0">
                <a:pos x="connsiteX17359" y="connsiteY17359"/>
              </a:cxn>
              <a:cxn ang="0">
                <a:pos x="connsiteX17360" y="connsiteY17360"/>
              </a:cxn>
              <a:cxn ang="0">
                <a:pos x="connsiteX17361" y="connsiteY17361"/>
              </a:cxn>
              <a:cxn ang="0">
                <a:pos x="connsiteX17362" y="connsiteY17362"/>
              </a:cxn>
              <a:cxn ang="0">
                <a:pos x="connsiteX17363" y="connsiteY17363"/>
              </a:cxn>
              <a:cxn ang="0">
                <a:pos x="connsiteX17364" y="connsiteY17364"/>
              </a:cxn>
              <a:cxn ang="0">
                <a:pos x="connsiteX17365" y="connsiteY17365"/>
              </a:cxn>
              <a:cxn ang="0">
                <a:pos x="connsiteX17366" y="connsiteY17366"/>
              </a:cxn>
              <a:cxn ang="0">
                <a:pos x="connsiteX17367" y="connsiteY17367"/>
              </a:cxn>
              <a:cxn ang="0">
                <a:pos x="connsiteX17368" y="connsiteY17368"/>
              </a:cxn>
              <a:cxn ang="0">
                <a:pos x="connsiteX17369" y="connsiteY17369"/>
              </a:cxn>
              <a:cxn ang="0">
                <a:pos x="connsiteX17370" y="connsiteY17370"/>
              </a:cxn>
              <a:cxn ang="0">
                <a:pos x="connsiteX17371" y="connsiteY17371"/>
              </a:cxn>
              <a:cxn ang="0">
                <a:pos x="connsiteX17372" y="connsiteY17372"/>
              </a:cxn>
              <a:cxn ang="0">
                <a:pos x="connsiteX17373" y="connsiteY17373"/>
              </a:cxn>
              <a:cxn ang="0">
                <a:pos x="connsiteX17374" y="connsiteY17374"/>
              </a:cxn>
              <a:cxn ang="0">
                <a:pos x="connsiteX17375" y="connsiteY17375"/>
              </a:cxn>
              <a:cxn ang="0">
                <a:pos x="connsiteX17376" y="connsiteY17376"/>
              </a:cxn>
              <a:cxn ang="0">
                <a:pos x="connsiteX17377" y="connsiteY17377"/>
              </a:cxn>
              <a:cxn ang="0">
                <a:pos x="connsiteX17378" y="connsiteY17378"/>
              </a:cxn>
              <a:cxn ang="0">
                <a:pos x="connsiteX17379" y="connsiteY17379"/>
              </a:cxn>
              <a:cxn ang="0">
                <a:pos x="connsiteX17380" y="connsiteY17380"/>
              </a:cxn>
              <a:cxn ang="0">
                <a:pos x="connsiteX17381" y="connsiteY17381"/>
              </a:cxn>
              <a:cxn ang="0">
                <a:pos x="connsiteX17382" y="connsiteY17382"/>
              </a:cxn>
              <a:cxn ang="0">
                <a:pos x="connsiteX17383" y="connsiteY17383"/>
              </a:cxn>
              <a:cxn ang="0">
                <a:pos x="connsiteX17384" y="connsiteY17384"/>
              </a:cxn>
              <a:cxn ang="0">
                <a:pos x="connsiteX17385" y="connsiteY17385"/>
              </a:cxn>
              <a:cxn ang="0">
                <a:pos x="connsiteX17386" y="connsiteY17386"/>
              </a:cxn>
              <a:cxn ang="0">
                <a:pos x="connsiteX17387" y="connsiteY17387"/>
              </a:cxn>
              <a:cxn ang="0">
                <a:pos x="connsiteX17388" y="connsiteY17388"/>
              </a:cxn>
              <a:cxn ang="0">
                <a:pos x="connsiteX17389" y="connsiteY17389"/>
              </a:cxn>
              <a:cxn ang="0">
                <a:pos x="connsiteX17390" y="connsiteY17390"/>
              </a:cxn>
              <a:cxn ang="0">
                <a:pos x="connsiteX17391" y="connsiteY17391"/>
              </a:cxn>
              <a:cxn ang="0">
                <a:pos x="connsiteX17392" y="connsiteY17392"/>
              </a:cxn>
              <a:cxn ang="0">
                <a:pos x="connsiteX17393" y="connsiteY17393"/>
              </a:cxn>
              <a:cxn ang="0">
                <a:pos x="connsiteX17394" y="connsiteY17394"/>
              </a:cxn>
              <a:cxn ang="0">
                <a:pos x="connsiteX17395" y="connsiteY17395"/>
              </a:cxn>
              <a:cxn ang="0">
                <a:pos x="connsiteX17396" y="connsiteY17396"/>
              </a:cxn>
              <a:cxn ang="0">
                <a:pos x="connsiteX17397" y="connsiteY17397"/>
              </a:cxn>
              <a:cxn ang="0">
                <a:pos x="connsiteX17398" y="connsiteY17398"/>
              </a:cxn>
              <a:cxn ang="0">
                <a:pos x="connsiteX17399" y="connsiteY17399"/>
              </a:cxn>
              <a:cxn ang="0">
                <a:pos x="connsiteX17400" y="connsiteY17400"/>
              </a:cxn>
              <a:cxn ang="0">
                <a:pos x="connsiteX17401" y="connsiteY17401"/>
              </a:cxn>
              <a:cxn ang="0">
                <a:pos x="connsiteX17402" y="connsiteY17402"/>
              </a:cxn>
              <a:cxn ang="0">
                <a:pos x="connsiteX17403" y="connsiteY17403"/>
              </a:cxn>
              <a:cxn ang="0">
                <a:pos x="connsiteX17404" y="connsiteY17404"/>
              </a:cxn>
              <a:cxn ang="0">
                <a:pos x="connsiteX17405" y="connsiteY17405"/>
              </a:cxn>
              <a:cxn ang="0">
                <a:pos x="connsiteX17406" y="connsiteY17406"/>
              </a:cxn>
              <a:cxn ang="0">
                <a:pos x="connsiteX17407" y="connsiteY17407"/>
              </a:cxn>
              <a:cxn ang="0">
                <a:pos x="connsiteX17408" y="connsiteY17408"/>
              </a:cxn>
              <a:cxn ang="0">
                <a:pos x="connsiteX17409" y="connsiteY17409"/>
              </a:cxn>
              <a:cxn ang="0">
                <a:pos x="connsiteX17410" y="connsiteY17410"/>
              </a:cxn>
              <a:cxn ang="0">
                <a:pos x="connsiteX17411" y="connsiteY17411"/>
              </a:cxn>
              <a:cxn ang="0">
                <a:pos x="connsiteX17412" y="connsiteY17412"/>
              </a:cxn>
              <a:cxn ang="0">
                <a:pos x="connsiteX17413" y="connsiteY17413"/>
              </a:cxn>
              <a:cxn ang="0">
                <a:pos x="connsiteX17414" y="connsiteY17414"/>
              </a:cxn>
              <a:cxn ang="0">
                <a:pos x="connsiteX17415" y="connsiteY17415"/>
              </a:cxn>
              <a:cxn ang="0">
                <a:pos x="connsiteX17416" y="connsiteY17416"/>
              </a:cxn>
              <a:cxn ang="0">
                <a:pos x="connsiteX17417" y="connsiteY17417"/>
              </a:cxn>
              <a:cxn ang="0">
                <a:pos x="connsiteX17418" y="connsiteY17418"/>
              </a:cxn>
              <a:cxn ang="0">
                <a:pos x="connsiteX17419" y="connsiteY17419"/>
              </a:cxn>
              <a:cxn ang="0">
                <a:pos x="connsiteX17420" y="connsiteY17420"/>
              </a:cxn>
              <a:cxn ang="0">
                <a:pos x="connsiteX17421" y="connsiteY17421"/>
              </a:cxn>
              <a:cxn ang="0">
                <a:pos x="connsiteX17422" y="connsiteY17422"/>
              </a:cxn>
              <a:cxn ang="0">
                <a:pos x="connsiteX17423" y="connsiteY17423"/>
              </a:cxn>
              <a:cxn ang="0">
                <a:pos x="connsiteX17424" y="connsiteY17424"/>
              </a:cxn>
              <a:cxn ang="0">
                <a:pos x="connsiteX17425" y="connsiteY17425"/>
              </a:cxn>
              <a:cxn ang="0">
                <a:pos x="connsiteX17426" y="connsiteY17426"/>
              </a:cxn>
              <a:cxn ang="0">
                <a:pos x="connsiteX17427" y="connsiteY17427"/>
              </a:cxn>
              <a:cxn ang="0">
                <a:pos x="connsiteX17428" y="connsiteY17428"/>
              </a:cxn>
              <a:cxn ang="0">
                <a:pos x="connsiteX17429" y="connsiteY17429"/>
              </a:cxn>
              <a:cxn ang="0">
                <a:pos x="connsiteX17430" y="connsiteY17430"/>
              </a:cxn>
              <a:cxn ang="0">
                <a:pos x="connsiteX17431" y="connsiteY17431"/>
              </a:cxn>
              <a:cxn ang="0">
                <a:pos x="connsiteX17432" y="connsiteY17432"/>
              </a:cxn>
              <a:cxn ang="0">
                <a:pos x="connsiteX17433" y="connsiteY17433"/>
              </a:cxn>
              <a:cxn ang="0">
                <a:pos x="connsiteX17434" y="connsiteY17434"/>
              </a:cxn>
              <a:cxn ang="0">
                <a:pos x="connsiteX17435" y="connsiteY17435"/>
              </a:cxn>
              <a:cxn ang="0">
                <a:pos x="connsiteX17436" y="connsiteY17436"/>
              </a:cxn>
              <a:cxn ang="0">
                <a:pos x="connsiteX17437" y="connsiteY17437"/>
              </a:cxn>
              <a:cxn ang="0">
                <a:pos x="connsiteX17438" y="connsiteY17438"/>
              </a:cxn>
              <a:cxn ang="0">
                <a:pos x="connsiteX17439" y="connsiteY17439"/>
              </a:cxn>
              <a:cxn ang="0">
                <a:pos x="connsiteX17440" y="connsiteY17440"/>
              </a:cxn>
              <a:cxn ang="0">
                <a:pos x="connsiteX17441" y="connsiteY17441"/>
              </a:cxn>
              <a:cxn ang="0">
                <a:pos x="connsiteX17442" y="connsiteY17442"/>
              </a:cxn>
              <a:cxn ang="0">
                <a:pos x="connsiteX17443" y="connsiteY17443"/>
              </a:cxn>
              <a:cxn ang="0">
                <a:pos x="connsiteX17444" y="connsiteY17444"/>
              </a:cxn>
              <a:cxn ang="0">
                <a:pos x="connsiteX17445" y="connsiteY17445"/>
              </a:cxn>
              <a:cxn ang="0">
                <a:pos x="connsiteX17446" y="connsiteY17446"/>
              </a:cxn>
              <a:cxn ang="0">
                <a:pos x="connsiteX17447" y="connsiteY17447"/>
              </a:cxn>
              <a:cxn ang="0">
                <a:pos x="connsiteX17448" y="connsiteY17448"/>
              </a:cxn>
              <a:cxn ang="0">
                <a:pos x="connsiteX17449" y="connsiteY17449"/>
              </a:cxn>
              <a:cxn ang="0">
                <a:pos x="connsiteX17450" y="connsiteY17450"/>
              </a:cxn>
              <a:cxn ang="0">
                <a:pos x="connsiteX17451" y="connsiteY17451"/>
              </a:cxn>
              <a:cxn ang="0">
                <a:pos x="connsiteX17452" y="connsiteY17452"/>
              </a:cxn>
              <a:cxn ang="0">
                <a:pos x="connsiteX17453" y="connsiteY17453"/>
              </a:cxn>
              <a:cxn ang="0">
                <a:pos x="connsiteX17454" y="connsiteY17454"/>
              </a:cxn>
              <a:cxn ang="0">
                <a:pos x="connsiteX17455" y="connsiteY17455"/>
              </a:cxn>
              <a:cxn ang="0">
                <a:pos x="connsiteX17456" y="connsiteY17456"/>
              </a:cxn>
              <a:cxn ang="0">
                <a:pos x="connsiteX17457" y="connsiteY17457"/>
              </a:cxn>
              <a:cxn ang="0">
                <a:pos x="connsiteX17458" y="connsiteY17458"/>
              </a:cxn>
              <a:cxn ang="0">
                <a:pos x="connsiteX17459" y="connsiteY17459"/>
              </a:cxn>
              <a:cxn ang="0">
                <a:pos x="connsiteX17460" y="connsiteY17460"/>
              </a:cxn>
              <a:cxn ang="0">
                <a:pos x="connsiteX17461" y="connsiteY17461"/>
              </a:cxn>
              <a:cxn ang="0">
                <a:pos x="connsiteX17462" y="connsiteY17462"/>
              </a:cxn>
              <a:cxn ang="0">
                <a:pos x="connsiteX17463" y="connsiteY17463"/>
              </a:cxn>
              <a:cxn ang="0">
                <a:pos x="connsiteX17464" y="connsiteY17464"/>
              </a:cxn>
              <a:cxn ang="0">
                <a:pos x="connsiteX17465" y="connsiteY17465"/>
              </a:cxn>
              <a:cxn ang="0">
                <a:pos x="connsiteX17466" y="connsiteY17466"/>
              </a:cxn>
              <a:cxn ang="0">
                <a:pos x="connsiteX17467" y="connsiteY17467"/>
              </a:cxn>
              <a:cxn ang="0">
                <a:pos x="connsiteX17468" y="connsiteY17468"/>
              </a:cxn>
              <a:cxn ang="0">
                <a:pos x="connsiteX17469" y="connsiteY17469"/>
              </a:cxn>
              <a:cxn ang="0">
                <a:pos x="connsiteX17470" y="connsiteY17470"/>
              </a:cxn>
              <a:cxn ang="0">
                <a:pos x="connsiteX17471" y="connsiteY17471"/>
              </a:cxn>
              <a:cxn ang="0">
                <a:pos x="connsiteX17472" y="connsiteY17472"/>
              </a:cxn>
              <a:cxn ang="0">
                <a:pos x="connsiteX17473" y="connsiteY17473"/>
              </a:cxn>
              <a:cxn ang="0">
                <a:pos x="connsiteX17474" y="connsiteY17474"/>
              </a:cxn>
              <a:cxn ang="0">
                <a:pos x="connsiteX17475" y="connsiteY17475"/>
              </a:cxn>
              <a:cxn ang="0">
                <a:pos x="connsiteX17476" y="connsiteY17476"/>
              </a:cxn>
              <a:cxn ang="0">
                <a:pos x="connsiteX17477" y="connsiteY17477"/>
              </a:cxn>
              <a:cxn ang="0">
                <a:pos x="connsiteX17478" y="connsiteY17478"/>
              </a:cxn>
              <a:cxn ang="0">
                <a:pos x="connsiteX17479" y="connsiteY17479"/>
              </a:cxn>
              <a:cxn ang="0">
                <a:pos x="connsiteX17480" y="connsiteY17480"/>
              </a:cxn>
              <a:cxn ang="0">
                <a:pos x="connsiteX17481" y="connsiteY17481"/>
              </a:cxn>
              <a:cxn ang="0">
                <a:pos x="connsiteX17482" y="connsiteY17482"/>
              </a:cxn>
              <a:cxn ang="0">
                <a:pos x="connsiteX17483" y="connsiteY17483"/>
              </a:cxn>
              <a:cxn ang="0">
                <a:pos x="connsiteX17484" y="connsiteY17484"/>
              </a:cxn>
              <a:cxn ang="0">
                <a:pos x="connsiteX17485" y="connsiteY17485"/>
              </a:cxn>
              <a:cxn ang="0">
                <a:pos x="connsiteX17486" y="connsiteY17486"/>
              </a:cxn>
              <a:cxn ang="0">
                <a:pos x="connsiteX17487" y="connsiteY17487"/>
              </a:cxn>
              <a:cxn ang="0">
                <a:pos x="connsiteX17488" y="connsiteY17488"/>
              </a:cxn>
              <a:cxn ang="0">
                <a:pos x="connsiteX17489" y="connsiteY17489"/>
              </a:cxn>
              <a:cxn ang="0">
                <a:pos x="connsiteX17490" y="connsiteY17490"/>
              </a:cxn>
              <a:cxn ang="0">
                <a:pos x="connsiteX17491" y="connsiteY17491"/>
              </a:cxn>
              <a:cxn ang="0">
                <a:pos x="connsiteX17492" y="connsiteY17492"/>
              </a:cxn>
              <a:cxn ang="0">
                <a:pos x="connsiteX17493" y="connsiteY17493"/>
              </a:cxn>
              <a:cxn ang="0">
                <a:pos x="connsiteX17494" y="connsiteY17494"/>
              </a:cxn>
              <a:cxn ang="0">
                <a:pos x="connsiteX17495" y="connsiteY17495"/>
              </a:cxn>
              <a:cxn ang="0">
                <a:pos x="connsiteX17496" y="connsiteY17496"/>
              </a:cxn>
              <a:cxn ang="0">
                <a:pos x="connsiteX17497" y="connsiteY17497"/>
              </a:cxn>
              <a:cxn ang="0">
                <a:pos x="connsiteX17498" y="connsiteY17498"/>
              </a:cxn>
              <a:cxn ang="0">
                <a:pos x="connsiteX17499" y="connsiteY17499"/>
              </a:cxn>
              <a:cxn ang="0">
                <a:pos x="connsiteX17500" y="connsiteY17500"/>
              </a:cxn>
              <a:cxn ang="0">
                <a:pos x="connsiteX17501" y="connsiteY17501"/>
              </a:cxn>
              <a:cxn ang="0">
                <a:pos x="connsiteX17502" y="connsiteY17502"/>
              </a:cxn>
              <a:cxn ang="0">
                <a:pos x="connsiteX17503" y="connsiteY17503"/>
              </a:cxn>
              <a:cxn ang="0">
                <a:pos x="connsiteX17504" y="connsiteY17504"/>
              </a:cxn>
              <a:cxn ang="0">
                <a:pos x="connsiteX17505" y="connsiteY17505"/>
              </a:cxn>
              <a:cxn ang="0">
                <a:pos x="connsiteX17506" y="connsiteY17506"/>
              </a:cxn>
              <a:cxn ang="0">
                <a:pos x="connsiteX17507" y="connsiteY17507"/>
              </a:cxn>
              <a:cxn ang="0">
                <a:pos x="connsiteX17508" y="connsiteY17508"/>
              </a:cxn>
              <a:cxn ang="0">
                <a:pos x="connsiteX17509" y="connsiteY17509"/>
              </a:cxn>
              <a:cxn ang="0">
                <a:pos x="connsiteX17510" y="connsiteY17510"/>
              </a:cxn>
              <a:cxn ang="0">
                <a:pos x="connsiteX17511" y="connsiteY17511"/>
              </a:cxn>
              <a:cxn ang="0">
                <a:pos x="connsiteX17512" y="connsiteY17512"/>
              </a:cxn>
              <a:cxn ang="0">
                <a:pos x="connsiteX17513" y="connsiteY17513"/>
              </a:cxn>
              <a:cxn ang="0">
                <a:pos x="connsiteX17514" y="connsiteY17514"/>
              </a:cxn>
              <a:cxn ang="0">
                <a:pos x="connsiteX17515" y="connsiteY17515"/>
              </a:cxn>
              <a:cxn ang="0">
                <a:pos x="connsiteX17516" y="connsiteY17516"/>
              </a:cxn>
              <a:cxn ang="0">
                <a:pos x="connsiteX17517" y="connsiteY17517"/>
              </a:cxn>
              <a:cxn ang="0">
                <a:pos x="connsiteX17518" y="connsiteY17518"/>
              </a:cxn>
              <a:cxn ang="0">
                <a:pos x="connsiteX17519" y="connsiteY17519"/>
              </a:cxn>
              <a:cxn ang="0">
                <a:pos x="connsiteX17520" y="connsiteY17520"/>
              </a:cxn>
              <a:cxn ang="0">
                <a:pos x="connsiteX17521" y="connsiteY17521"/>
              </a:cxn>
              <a:cxn ang="0">
                <a:pos x="connsiteX17522" y="connsiteY17522"/>
              </a:cxn>
              <a:cxn ang="0">
                <a:pos x="connsiteX17523" y="connsiteY17523"/>
              </a:cxn>
              <a:cxn ang="0">
                <a:pos x="connsiteX17524" y="connsiteY17524"/>
              </a:cxn>
              <a:cxn ang="0">
                <a:pos x="connsiteX17525" y="connsiteY17525"/>
              </a:cxn>
              <a:cxn ang="0">
                <a:pos x="connsiteX17526" y="connsiteY17526"/>
              </a:cxn>
              <a:cxn ang="0">
                <a:pos x="connsiteX17527" y="connsiteY17527"/>
              </a:cxn>
              <a:cxn ang="0">
                <a:pos x="connsiteX17528" y="connsiteY17528"/>
              </a:cxn>
              <a:cxn ang="0">
                <a:pos x="connsiteX17529" y="connsiteY17529"/>
              </a:cxn>
              <a:cxn ang="0">
                <a:pos x="connsiteX17530" y="connsiteY17530"/>
              </a:cxn>
              <a:cxn ang="0">
                <a:pos x="connsiteX17531" y="connsiteY17531"/>
              </a:cxn>
              <a:cxn ang="0">
                <a:pos x="connsiteX17532" y="connsiteY17532"/>
              </a:cxn>
              <a:cxn ang="0">
                <a:pos x="connsiteX17533" y="connsiteY17533"/>
              </a:cxn>
              <a:cxn ang="0">
                <a:pos x="connsiteX17534" y="connsiteY17534"/>
              </a:cxn>
              <a:cxn ang="0">
                <a:pos x="connsiteX17535" y="connsiteY17535"/>
              </a:cxn>
              <a:cxn ang="0">
                <a:pos x="connsiteX17536" y="connsiteY17536"/>
              </a:cxn>
              <a:cxn ang="0">
                <a:pos x="connsiteX17537" y="connsiteY17537"/>
              </a:cxn>
              <a:cxn ang="0">
                <a:pos x="connsiteX17538" y="connsiteY17538"/>
              </a:cxn>
              <a:cxn ang="0">
                <a:pos x="connsiteX17539" y="connsiteY17539"/>
              </a:cxn>
              <a:cxn ang="0">
                <a:pos x="connsiteX17540" y="connsiteY17540"/>
              </a:cxn>
              <a:cxn ang="0">
                <a:pos x="connsiteX17541" y="connsiteY17541"/>
              </a:cxn>
              <a:cxn ang="0">
                <a:pos x="connsiteX17542" y="connsiteY17542"/>
              </a:cxn>
              <a:cxn ang="0">
                <a:pos x="connsiteX17543" y="connsiteY17543"/>
              </a:cxn>
              <a:cxn ang="0">
                <a:pos x="connsiteX17544" y="connsiteY17544"/>
              </a:cxn>
              <a:cxn ang="0">
                <a:pos x="connsiteX17545" y="connsiteY17545"/>
              </a:cxn>
              <a:cxn ang="0">
                <a:pos x="connsiteX17546" y="connsiteY17546"/>
              </a:cxn>
              <a:cxn ang="0">
                <a:pos x="connsiteX17547" y="connsiteY17547"/>
              </a:cxn>
              <a:cxn ang="0">
                <a:pos x="connsiteX17548" y="connsiteY17548"/>
              </a:cxn>
              <a:cxn ang="0">
                <a:pos x="connsiteX17549" y="connsiteY17549"/>
              </a:cxn>
              <a:cxn ang="0">
                <a:pos x="connsiteX17550" y="connsiteY17550"/>
              </a:cxn>
              <a:cxn ang="0">
                <a:pos x="connsiteX17551" y="connsiteY17551"/>
              </a:cxn>
              <a:cxn ang="0">
                <a:pos x="connsiteX17552" y="connsiteY17552"/>
              </a:cxn>
              <a:cxn ang="0">
                <a:pos x="connsiteX17553" y="connsiteY17553"/>
              </a:cxn>
              <a:cxn ang="0">
                <a:pos x="connsiteX17554" y="connsiteY17554"/>
              </a:cxn>
              <a:cxn ang="0">
                <a:pos x="connsiteX17555" y="connsiteY17555"/>
              </a:cxn>
              <a:cxn ang="0">
                <a:pos x="connsiteX17556" y="connsiteY17556"/>
              </a:cxn>
              <a:cxn ang="0">
                <a:pos x="connsiteX17557" y="connsiteY17557"/>
              </a:cxn>
              <a:cxn ang="0">
                <a:pos x="connsiteX17558" y="connsiteY17558"/>
              </a:cxn>
              <a:cxn ang="0">
                <a:pos x="connsiteX17559" y="connsiteY17559"/>
              </a:cxn>
              <a:cxn ang="0">
                <a:pos x="connsiteX17560" y="connsiteY17560"/>
              </a:cxn>
              <a:cxn ang="0">
                <a:pos x="connsiteX17561" y="connsiteY17561"/>
              </a:cxn>
              <a:cxn ang="0">
                <a:pos x="connsiteX17562" y="connsiteY17562"/>
              </a:cxn>
              <a:cxn ang="0">
                <a:pos x="connsiteX17563" y="connsiteY17563"/>
              </a:cxn>
              <a:cxn ang="0">
                <a:pos x="connsiteX17564" y="connsiteY17564"/>
              </a:cxn>
              <a:cxn ang="0">
                <a:pos x="connsiteX17565" y="connsiteY17565"/>
              </a:cxn>
              <a:cxn ang="0">
                <a:pos x="connsiteX17566" y="connsiteY17566"/>
              </a:cxn>
              <a:cxn ang="0">
                <a:pos x="connsiteX17567" y="connsiteY17567"/>
              </a:cxn>
              <a:cxn ang="0">
                <a:pos x="connsiteX17568" y="connsiteY17568"/>
              </a:cxn>
              <a:cxn ang="0">
                <a:pos x="connsiteX17569" y="connsiteY17569"/>
              </a:cxn>
              <a:cxn ang="0">
                <a:pos x="connsiteX17570" y="connsiteY17570"/>
              </a:cxn>
              <a:cxn ang="0">
                <a:pos x="connsiteX17571" y="connsiteY17571"/>
              </a:cxn>
              <a:cxn ang="0">
                <a:pos x="connsiteX17572" y="connsiteY17572"/>
              </a:cxn>
              <a:cxn ang="0">
                <a:pos x="connsiteX17573" y="connsiteY17573"/>
              </a:cxn>
              <a:cxn ang="0">
                <a:pos x="connsiteX17574" y="connsiteY17574"/>
              </a:cxn>
              <a:cxn ang="0">
                <a:pos x="connsiteX17575" y="connsiteY17575"/>
              </a:cxn>
              <a:cxn ang="0">
                <a:pos x="connsiteX17576" y="connsiteY17576"/>
              </a:cxn>
              <a:cxn ang="0">
                <a:pos x="connsiteX17577" y="connsiteY17577"/>
              </a:cxn>
              <a:cxn ang="0">
                <a:pos x="connsiteX17578" y="connsiteY17578"/>
              </a:cxn>
              <a:cxn ang="0">
                <a:pos x="connsiteX17579" y="connsiteY17579"/>
              </a:cxn>
              <a:cxn ang="0">
                <a:pos x="connsiteX17580" y="connsiteY17580"/>
              </a:cxn>
              <a:cxn ang="0">
                <a:pos x="connsiteX17581" y="connsiteY17581"/>
              </a:cxn>
              <a:cxn ang="0">
                <a:pos x="connsiteX17582" y="connsiteY17582"/>
              </a:cxn>
              <a:cxn ang="0">
                <a:pos x="connsiteX17583" y="connsiteY17583"/>
              </a:cxn>
              <a:cxn ang="0">
                <a:pos x="connsiteX17584" y="connsiteY17584"/>
              </a:cxn>
              <a:cxn ang="0">
                <a:pos x="connsiteX17585" y="connsiteY17585"/>
              </a:cxn>
              <a:cxn ang="0">
                <a:pos x="connsiteX17586" y="connsiteY17586"/>
              </a:cxn>
              <a:cxn ang="0">
                <a:pos x="connsiteX17587" y="connsiteY17587"/>
              </a:cxn>
              <a:cxn ang="0">
                <a:pos x="connsiteX17588" y="connsiteY17588"/>
              </a:cxn>
              <a:cxn ang="0">
                <a:pos x="connsiteX17589" y="connsiteY17589"/>
              </a:cxn>
              <a:cxn ang="0">
                <a:pos x="connsiteX17590" y="connsiteY17590"/>
              </a:cxn>
              <a:cxn ang="0">
                <a:pos x="connsiteX17591" y="connsiteY17591"/>
              </a:cxn>
              <a:cxn ang="0">
                <a:pos x="connsiteX17592" y="connsiteY17592"/>
              </a:cxn>
              <a:cxn ang="0">
                <a:pos x="connsiteX17593" y="connsiteY17593"/>
              </a:cxn>
              <a:cxn ang="0">
                <a:pos x="connsiteX17594" y="connsiteY17594"/>
              </a:cxn>
              <a:cxn ang="0">
                <a:pos x="connsiteX17595" y="connsiteY17595"/>
              </a:cxn>
              <a:cxn ang="0">
                <a:pos x="connsiteX17596" y="connsiteY17596"/>
              </a:cxn>
              <a:cxn ang="0">
                <a:pos x="connsiteX17597" y="connsiteY17597"/>
              </a:cxn>
              <a:cxn ang="0">
                <a:pos x="connsiteX17598" y="connsiteY17598"/>
              </a:cxn>
              <a:cxn ang="0">
                <a:pos x="connsiteX17599" y="connsiteY17599"/>
              </a:cxn>
              <a:cxn ang="0">
                <a:pos x="connsiteX17600" y="connsiteY17600"/>
              </a:cxn>
              <a:cxn ang="0">
                <a:pos x="connsiteX17601" y="connsiteY17601"/>
              </a:cxn>
              <a:cxn ang="0">
                <a:pos x="connsiteX17602" y="connsiteY17602"/>
              </a:cxn>
              <a:cxn ang="0">
                <a:pos x="connsiteX17603" y="connsiteY17603"/>
              </a:cxn>
              <a:cxn ang="0">
                <a:pos x="connsiteX17604" y="connsiteY17604"/>
              </a:cxn>
              <a:cxn ang="0">
                <a:pos x="connsiteX17605" y="connsiteY17605"/>
              </a:cxn>
              <a:cxn ang="0">
                <a:pos x="connsiteX17606" y="connsiteY17606"/>
              </a:cxn>
              <a:cxn ang="0">
                <a:pos x="connsiteX17607" y="connsiteY17607"/>
              </a:cxn>
              <a:cxn ang="0">
                <a:pos x="connsiteX17608" y="connsiteY17608"/>
              </a:cxn>
              <a:cxn ang="0">
                <a:pos x="connsiteX17609" y="connsiteY17609"/>
              </a:cxn>
              <a:cxn ang="0">
                <a:pos x="connsiteX17610" y="connsiteY17610"/>
              </a:cxn>
              <a:cxn ang="0">
                <a:pos x="connsiteX17611" y="connsiteY17611"/>
              </a:cxn>
              <a:cxn ang="0">
                <a:pos x="connsiteX17612" y="connsiteY17612"/>
              </a:cxn>
              <a:cxn ang="0">
                <a:pos x="connsiteX17613" y="connsiteY17613"/>
              </a:cxn>
              <a:cxn ang="0">
                <a:pos x="connsiteX17614" y="connsiteY17614"/>
              </a:cxn>
              <a:cxn ang="0">
                <a:pos x="connsiteX17615" y="connsiteY17615"/>
              </a:cxn>
              <a:cxn ang="0">
                <a:pos x="connsiteX17616" y="connsiteY17616"/>
              </a:cxn>
              <a:cxn ang="0">
                <a:pos x="connsiteX17617" y="connsiteY17617"/>
              </a:cxn>
              <a:cxn ang="0">
                <a:pos x="connsiteX17618" y="connsiteY17618"/>
              </a:cxn>
              <a:cxn ang="0">
                <a:pos x="connsiteX17619" y="connsiteY17619"/>
              </a:cxn>
              <a:cxn ang="0">
                <a:pos x="connsiteX17620" y="connsiteY17620"/>
              </a:cxn>
              <a:cxn ang="0">
                <a:pos x="connsiteX17621" y="connsiteY17621"/>
              </a:cxn>
              <a:cxn ang="0">
                <a:pos x="connsiteX17622" y="connsiteY17622"/>
              </a:cxn>
              <a:cxn ang="0">
                <a:pos x="connsiteX17623" y="connsiteY17623"/>
              </a:cxn>
              <a:cxn ang="0">
                <a:pos x="connsiteX17624" y="connsiteY17624"/>
              </a:cxn>
              <a:cxn ang="0">
                <a:pos x="connsiteX17625" y="connsiteY17625"/>
              </a:cxn>
              <a:cxn ang="0">
                <a:pos x="connsiteX17626" y="connsiteY17626"/>
              </a:cxn>
              <a:cxn ang="0">
                <a:pos x="connsiteX17627" y="connsiteY17627"/>
              </a:cxn>
              <a:cxn ang="0">
                <a:pos x="connsiteX17628" y="connsiteY17628"/>
              </a:cxn>
              <a:cxn ang="0">
                <a:pos x="connsiteX17629" y="connsiteY17629"/>
              </a:cxn>
              <a:cxn ang="0">
                <a:pos x="connsiteX17630" y="connsiteY17630"/>
              </a:cxn>
              <a:cxn ang="0">
                <a:pos x="connsiteX17631" y="connsiteY17631"/>
              </a:cxn>
              <a:cxn ang="0">
                <a:pos x="connsiteX17632" y="connsiteY17632"/>
              </a:cxn>
              <a:cxn ang="0">
                <a:pos x="connsiteX17633" y="connsiteY17633"/>
              </a:cxn>
              <a:cxn ang="0">
                <a:pos x="connsiteX17634" y="connsiteY17634"/>
              </a:cxn>
              <a:cxn ang="0">
                <a:pos x="connsiteX17635" y="connsiteY17635"/>
              </a:cxn>
              <a:cxn ang="0">
                <a:pos x="connsiteX17636" y="connsiteY17636"/>
              </a:cxn>
              <a:cxn ang="0">
                <a:pos x="connsiteX17637" y="connsiteY17637"/>
              </a:cxn>
              <a:cxn ang="0">
                <a:pos x="connsiteX17638" y="connsiteY17638"/>
              </a:cxn>
              <a:cxn ang="0">
                <a:pos x="connsiteX17639" y="connsiteY17639"/>
              </a:cxn>
              <a:cxn ang="0">
                <a:pos x="connsiteX17640" y="connsiteY17640"/>
              </a:cxn>
              <a:cxn ang="0">
                <a:pos x="connsiteX17641" y="connsiteY17641"/>
              </a:cxn>
              <a:cxn ang="0">
                <a:pos x="connsiteX17642" y="connsiteY17642"/>
              </a:cxn>
              <a:cxn ang="0">
                <a:pos x="connsiteX17643" y="connsiteY17643"/>
              </a:cxn>
              <a:cxn ang="0">
                <a:pos x="connsiteX17644" y="connsiteY17644"/>
              </a:cxn>
              <a:cxn ang="0">
                <a:pos x="connsiteX17645" y="connsiteY17645"/>
              </a:cxn>
              <a:cxn ang="0">
                <a:pos x="connsiteX17646" y="connsiteY17646"/>
              </a:cxn>
              <a:cxn ang="0">
                <a:pos x="connsiteX17647" y="connsiteY17647"/>
              </a:cxn>
              <a:cxn ang="0">
                <a:pos x="connsiteX17648" y="connsiteY17648"/>
              </a:cxn>
              <a:cxn ang="0">
                <a:pos x="connsiteX17649" y="connsiteY17649"/>
              </a:cxn>
              <a:cxn ang="0">
                <a:pos x="connsiteX17650" y="connsiteY17650"/>
              </a:cxn>
              <a:cxn ang="0">
                <a:pos x="connsiteX17651" y="connsiteY17651"/>
              </a:cxn>
              <a:cxn ang="0">
                <a:pos x="connsiteX17652" y="connsiteY17652"/>
              </a:cxn>
              <a:cxn ang="0">
                <a:pos x="connsiteX17653" y="connsiteY17653"/>
              </a:cxn>
              <a:cxn ang="0">
                <a:pos x="connsiteX17654" y="connsiteY17654"/>
              </a:cxn>
              <a:cxn ang="0">
                <a:pos x="connsiteX17655" y="connsiteY17655"/>
              </a:cxn>
              <a:cxn ang="0">
                <a:pos x="connsiteX17656" y="connsiteY17656"/>
              </a:cxn>
              <a:cxn ang="0">
                <a:pos x="connsiteX17657" y="connsiteY17657"/>
              </a:cxn>
              <a:cxn ang="0">
                <a:pos x="connsiteX17658" y="connsiteY17658"/>
              </a:cxn>
              <a:cxn ang="0">
                <a:pos x="connsiteX17659" y="connsiteY17659"/>
              </a:cxn>
              <a:cxn ang="0">
                <a:pos x="connsiteX17660" y="connsiteY17660"/>
              </a:cxn>
              <a:cxn ang="0">
                <a:pos x="connsiteX17661" y="connsiteY17661"/>
              </a:cxn>
              <a:cxn ang="0">
                <a:pos x="connsiteX17662" y="connsiteY17662"/>
              </a:cxn>
              <a:cxn ang="0">
                <a:pos x="connsiteX17663" y="connsiteY17663"/>
              </a:cxn>
              <a:cxn ang="0">
                <a:pos x="connsiteX17664" y="connsiteY17664"/>
              </a:cxn>
              <a:cxn ang="0">
                <a:pos x="connsiteX17665" y="connsiteY17665"/>
              </a:cxn>
              <a:cxn ang="0">
                <a:pos x="connsiteX17666" y="connsiteY17666"/>
              </a:cxn>
              <a:cxn ang="0">
                <a:pos x="connsiteX17667" y="connsiteY17667"/>
              </a:cxn>
              <a:cxn ang="0">
                <a:pos x="connsiteX17668" y="connsiteY17668"/>
              </a:cxn>
              <a:cxn ang="0">
                <a:pos x="connsiteX17669" y="connsiteY17669"/>
              </a:cxn>
              <a:cxn ang="0">
                <a:pos x="connsiteX17670" y="connsiteY17670"/>
              </a:cxn>
              <a:cxn ang="0">
                <a:pos x="connsiteX17671" y="connsiteY17671"/>
              </a:cxn>
              <a:cxn ang="0">
                <a:pos x="connsiteX17672" y="connsiteY17672"/>
              </a:cxn>
              <a:cxn ang="0">
                <a:pos x="connsiteX17673" y="connsiteY17673"/>
              </a:cxn>
              <a:cxn ang="0">
                <a:pos x="connsiteX17674" y="connsiteY17674"/>
              </a:cxn>
              <a:cxn ang="0">
                <a:pos x="connsiteX17675" y="connsiteY17675"/>
              </a:cxn>
              <a:cxn ang="0">
                <a:pos x="connsiteX17676" y="connsiteY17676"/>
              </a:cxn>
              <a:cxn ang="0">
                <a:pos x="connsiteX17677" y="connsiteY17677"/>
              </a:cxn>
              <a:cxn ang="0">
                <a:pos x="connsiteX17678" y="connsiteY17678"/>
              </a:cxn>
              <a:cxn ang="0">
                <a:pos x="connsiteX17679" y="connsiteY17679"/>
              </a:cxn>
              <a:cxn ang="0">
                <a:pos x="connsiteX17680" y="connsiteY17680"/>
              </a:cxn>
              <a:cxn ang="0">
                <a:pos x="connsiteX17681" y="connsiteY17681"/>
              </a:cxn>
              <a:cxn ang="0">
                <a:pos x="connsiteX17682" y="connsiteY17682"/>
              </a:cxn>
              <a:cxn ang="0">
                <a:pos x="connsiteX17683" y="connsiteY17683"/>
              </a:cxn>
              <a:cxn ang="0">
                <a:pos x="connsiteX17684" y="connsiteY17684"/>
              </a:cxn>
              <a:cxn ang="0">
                <a:pos x="connsiteX17685" y="connsiteY17685"/>
              </a:cxn>
              <a:cxn ang="0">
                <a:pos x="connsiteX17686" y="connsiteY17686"/>
              </a:cxn>
              <a:cxn ang="0">
                <a:pos x="connsiteX17687" y="connsiteY17687"/>
              </a:cxn>
              <a:cxn ang="0">
                <a:pos x="connsiteX17688" y="connsiteY17688"/>
              </a:cxn>
              <a:cxn ang="0">
                <a:pos x="connsiteX17689" y="connsiteY17689"/>
              </a:cxn>
              <a:cxn ang="0">
                <a:pos x="connsiteX17690" y="connsiteY17690"/>
              </a:cxn>
              <a:cxn ang="0">
                <a:pos x="connsiteX17691" y="connsiteY17691"/>
              </a:cxn>
              <a:cxn ang="0">
                <a:pos x="connsiteX17692" y="connsiteY17692"/>
              </a:cxn>
              <a:cxn ang="0">
                <a:pos x="connsiteX17693" y="connsiteY17693"/>
              </a:cxn>
              <a:cxn ang="0">
                <a:pos x="connsiteX17694" y="connsiteY17694"/>
              </a:cxn>
              <a:cxn ang="0">
                <a:pos x="connsiteX17695" y="connsiteY17695"/>
              </a:cxn>
              <a:cxn ang="0">
                <a:pos x="connsiteX17696" y="connsiteY17696"/>
              </a:cxn>
              <a:cxn ang="0">
                <a:pos x="connsiteX17697" y="connsiteY17697"/>
              </a:cxn>
              <a:cxn ang="0">
                <a:pos x="connsiteX17698" y="connsiteY17698"/>
              </a:cxn>
              <a:cxn ang="0">
                <a:pos x="connsiteX17699" y="connsiteY17699"/>
              </a:cxn>
              <a:cxn ang="0">
                <a:pos x="connsiteX17700" y="connsiteY17700"/>
              </a:cxn>
              <a:cxn ang="0">
                <a:pos x="connsiteX17701" y="connsiteY17701"/>
              </a:cxn>
              <a:cxn ang="0">
                <a:pos x="connsiteX17702" y="connsiteY17702"/>
              </a:cxn>
              <a:cxn ang="0">
                <a:pos x="connsiteX17703" y="connsiteY17703"/>
              </a:cxn>
              <a:cxn ang="0">
                <a:pos x="connsiteX17704" y="connsiteY17704"/>
              </a:cxn>
              <a:cxn ang="0">
                <a:pos x="connsiteX17705" y="connsiteY17705"/>
              </a:cxn>
              <a:cxn ang="0">
                <a:pos x="connsiteX17706" y="connsiteY17706"/>
              </a:cxn>
              <a:cxn ang="0">
                <a:pos x="connsiteX17707" y="connsiteY17707"/>
              </a:cxn>
              <a:cxn ang="0">
                <a:pos x="connsiteX17708" y="connsiteY17708"/>
              </a:cxn>
              <a:cxn ang="0">
                <a:pos x="connsiteX17709" y="connsiteY17709"/>
              </a:cxn>
              <a:cxn ang="0">
                <a:pos x="connsiteX17710" y="connsiteY17710"/>
              </a:cxn>
              <a:cxn ang="0">
                <a:pos x="connsiteX17711" y="connsiteY17711"/>
              </a:cxn>
              <a:cxn ang="0">
                <a:pos x="connsiteX17712" y="connsiteY17712"/>
              </a:cxn>
              <a:cxn ang="0">
                <a:pos x="connsiteX17713" y="connsiteY17713"/>
              </a:cxn>
              <a:cxn ang="0">
                <a:pos x="connsiteX17714" y="connsiteY17714"/>
              </a:cxn>
              <a:cxn ang="0">
                <a:pos x="connsiteX17715" y="connsiteY17715"/>
              </a:cxn>
              <a:cxn ang="0">
                <a:pos x="connsiteX17716" y="connsiteY17716"/>
              </a:cxn>
              <a:cxn ang="0">
                <a:pos x="connsiteX17717" y="connsiteY17717"/>
              </a:cxn>
              <a:cxn ang="0">
                <a:pos x="connsiteX17718" y="connsiteY17718"/>
              </a:cxn>
              <a:cxn ang="0">
                <a:pos x="connsiteX17719" y="connsiteY17719"/>
              </a:cxn>
              <a:cxn ang="0">
                <a:pos x="connsiteX17720" y="connsiteY17720"/>
              </a:cxn>
              <a:cxn ang="0">
                <a:pos x="connsiteX17721" y="connsiteY17721"/>
              </a:cxn>
              <a:cxn ang="0">
                <a:pos x="connsiteX17722" y="connsiteY17722"/>
              </a:cxn>
              <a:cxn ang="0">
                <a:pos x="connsiteX17723" y="connsiteY17723"/>
              </a:cxn>
              <a:cxn ang="0">
                <a:pos x="connsiteX17724" y="connsiteY17724"/>
              </a:cxn>
              <a:cxn ang="0">
                <a:pos x="connsiteX17725" y="connsiteY17725"/>
              </a:cxn>
              <a:cxn ang="0">
                <a:pos x="connsiteX17726" y="connsiteY17726"/>
              </a:cxn>
              <a:cxn ang="0">
                <a:pos x="connsiteX17727" y="connsiteY17727"/>
              </a:cxn>
              <a:cxn ang="0">
                <a:pos x="connsiteX17728" y="connsiteY17728"/>
              </a:cxn>
              <a:cxn ang="0">
                <a:pos x="connsiteX17729" y="connsiteY17729"/>
              </a:cxn>
              <a:cxn ang="0">
                <a:pos x="connsiteX17730" y="connsiteY17730"/>
              </a:cxn>
              <a:cxn ang="0">
                <a:pos x="connsiteX17731" y="connsiteY17731"/>
              </a:cxn>
              <a:cxn ang="0">
                <a:pos x="connsiteX17732" y="connsiteY17732"/>
              </a:cxn>
              <a:cxn ang="0">
                <a:pos x="connsiteX17733" y="connsiteY17733"/>
              </a:cxn>
              <a:cxn ang="0">
                <a:pos x="connsiteX17734" y="connsiteY17734"/>
              </a:cxn>
              <a:cxn ang="0">
                <a:pos x="connsiteX17735" y="connsiteY17735"/>
              </a:cxn>
              <a:cxn ang="0">
                <a:pos x="connsiteX17736" y="connsiteY17736"/>
              </a:cxn>
              <a:cxn ang="0">
                <a:pos x="connsiteX17737" y="connsiteY17737"/>
              </a:cxn>
              <a:cxn ang="0">
                <a:pos x="connsiteX17738" y="connsiteY17738"/>
              </a:cxn>
              <a:cxn ang="0">
                <a:pos x="connsiteX17739" y="connsiteY17739"/>
              </a:cxn>
              <a:cxn ang="0">
                <a:pos x="connsiteX17740" y="connsiteY17740"/>
              </a:cxn>
              <a:cxn ang="0">
                <a:pos x="connsiteX17741" y="connsiteY17741"/>
              </a:cxn>
              <a:cxn ang="0">
                <a:pos x="connsiteX17742" y="connsiteY17742"/>
              </a:cxn>
              <a:cxn ang="0">
                <a:pos x="connsiteX17743" y="connsiteY17743"/>
              </a:cxn>
              <a:cxn ang="0">
                <a:pos x="connsiteX17744" y="connsiteY17744"/>
              </a:cxn>
              <a:cxn ang="0">
                <a:pos x="connsiteX17745" y="connsiteY17745"/>
              </a:cxn>
              <a:cxn ang="0">
                <a:pos x="connsiteX17746" y="connsiteY17746"/>
              </a:cxn>
              <a:cxn ang="0">
                <a:pos x="connsiteX17747" y="connsiteY17747"/>
              </a:cxn>
              <a:cxn ang="0">
                <a:pos x="connsiteX17748" y="connsiteY17748"/>
              </a:cxn>
              <a:cxn ang="0">
                <a:pos x="connsiteX17749" y="connsiteY17749"/>
              </a:cxn>
              <a:cxn ang="0">
                <a:pos x="connsiteX17750" y="connsiteY17750"/>
              </a:cxn>
              <a:cxn ang="0">
                <a:pos x="connsiteX17751" y="connsiteY17751"/>
              </a:cxn>
              <a:cxn ang="0">
                <a:pos x="connsiteX17752" y="connsiteY17752"/>
              </a:cxn>
              <a:cxn ang="0">
                <a:pos x="connsiteX17753" y="connsiteY17753"/>
              </a:cxn>
              <a:cxn ang="0">
                <a:pos x="connsiteX17754" y="connsiteY17754"/>
              </a:cxn>
              <a:cxn ang="0">
                <a:pos x="connsiteX17755" y="connsiteY17755"/>
              </a:cxn>
              <a:cxn ang="0">
                <a:pos x="connsiteX17756" y="connsiteY17756"/>
              </a:cxn>
              <a:cxn ang="0">
                <a:pos x="connsiteX17757" y="connsiteY17757"/>
              </a:cxn>
              <a:cxn ang="0">
                <a:pos x="connsiteX17758" y="connsiteY17758"/>
              </a:cxn>
              <a:cxn ang="0">
                <a:pos x="connsiteX17759" y="connsiteY17759"/>
              </a:cxn>
              <a:cxn ang="0">
                <a:pos x="connsiteX17760" y="connsiteY17760"/>
              </a:cxn>
              <a:cxn ang="0">
                <a:pos x="connsiteX17761" y="connsiteY17761"/>
              </a:cxn>
              <a:cxn ang="0">
                <a:pos x="connsiteX17762" y="connsiteY17762"/>
              </a:cxn>
              <a:cxn ang="0">
                <a:pos x="connsiteX17763" y="connsiteY17763"/>
              </a:cxn>
              <a:cxn ang="0">
                <a:pos x="connsiteX17764" y="connsiteY17764"/>
              </a:cxn>
              <a:cxn ang="0">
                <a:pos x="connsiteX17765" y="connsiteY17765"/>
              </a:cxn>
              <a:cxn ang="0">
                <a:pos x="connsiteX17766" y="connsiteY17766"/>
              </a:cxn>
              <a:cxn ang="0">
                <a:pos x="connsiteX17767" y="connsiteY17767"/>
              </a:cxn>
              <a:cxn ang="0">
                <a:pos x="connsiteX17768" y="connsiteY17768"/>
              </a:cxn>
              <a:cxn ang="0">
                <a:pos x="connsiteX17769" y="connsiteY17769"/>
              </a:cxn>
              <a:cxn ang="0">
                <a:pos x="connsiteX17770" y="connsiteY17770"/>
              </a:cxn>
              <a:cxn ang="0">
                <a:pos x="connsiteX17771" y="connsiteY17771"/>
              </a:cxn>
              <a:cxn ang="0">
                <a:pos x="connsiteX17772" y="connsiteY17772"/>
              </a:cxn>
              <a:cxn ang="0">
                <a:pos x="connsiteX17773" y="connsiteY17773"/>
              </a:cxn>
              <a:cxn ang="0">
                <a:pos x="connsiteX17774" y="connsiteY17774"/>
              </a:cxn>
              <a:cxn ang="0">
                <a:pos x="connsiteX17775" y="connsiteY17775"/>
              </a:cxn>
              <a:cxn ang="0">
                <a:pos x="connsiteX17776" y="connsiteY17776"/>
              </a:cxn>
              <a:cxn ang="0">
                <a:pos x="connsiteX17777" y="connsiteY17777"/>
              </a:cxn>
              <a:cxn ang="0">
                <a:pos x="connsiteX17778" y="connsiteY17778"/>
              </a:cxn>
              <a:cxn ang="0">
                <a:pos x="connsiteX17779" y="connsiteY17779"/>
              </a:cxn>
              <a:cxn ang="0">
                <a:pos x="connsiteX17780" y="connsiteY17780"/>
              </a:cxn>
              <a:cxn ang="0">
                <a:pos x="connsiteX17781" y="connsiteY17781"/>
              </a:cxn>
              <a:cxn ang="0">
                <a:pos x="connsiteX17782" y="connsiteY17782"/>
              </a:cxn>
              <a:cxn ang="0">
                <a:pos x="connsiteX17783" y="connsiteY17783"/>
              </a:cxn>
              <a:cxn ang="0">
                <a:pos x="connsiteX17784" y="connsiteY17784"/>
              </a:cxn>
              <a:cxn ang="0">
                <a:pos x="connsiteX17785" y="connsiteY17785"/>
              </a:cxn>
              <a:cxn ang="0">
                <a:pos x="connsiteX17786" y="connsiteY17786"/>
              </a:cxn>
              <a:cxn ang="0">
                <a:pos x="connsiteX17787" y="connsiteY17787"/>
              </a:cxn>
              <a:cxn ang="0">
                <a:pos x="connsiteX17788" y="connsiteY17788"/>
              </a:cxn>
              <a:cxn ang="0">
                <a:pos x="connsiteX17789" y="connsiteY17789"/>
              </a:cxn>
              <a:cxn ang="0">
                <a:pos x="connsiteX17790" y="connsiteY17790"/>
              </a:cxn>
              <a:cxn ang="0">
                <a:pos x="connsiteX17791" y="connsiteY17791"/>
              </a:cxn>
              <a:cxn ang="0">
                <a:pos x="connsiteX17792" y="connsiteY17792"/>
              </a:cxn>
              <a:cxn ang="0">
                <a:pos x="connsiteX17793" y="connsiteY17793"/>
              </a:cxn>
              <a:cxn ang="0">
                <a:pos x="connsiteX17794" y="connsiteY17794"/>
              </a:cxn>
              <a:cxn ang="0">
                <a:pos x="connsiteX17795" y="connsiteY17795"/>
              </a:cxn>
              <a:cxn ang="0">
                <a:pos x="connsiteX17796" y="connsiteY17796"/>
              </a:cxn>
              <a:cxn ang="0">
                <a:pos x="connsiteX17797" y="connsiteY17797"/>
              </a:cxn>
              <a:cxn ang="0">
                <a:pos x="connsiteX17798" y="connsiteY17798"/>
              </a:cxn>
              <a:cxn ang="0">
                <a:pos x="connsiteX17799" y="connsiteY17799"/>
              </a:cxn>
              <a:cxn ang="0">
                <a:pos x="connsiteX17800" y="connsiteY17800"/>
              </a:cxn>
              <a:cxn ang="0">
                <a:pos x="connsiteX17801" y="connsiteY17801"/>
              </a:cxn>
              <a:cxn ang="0">
                <a:pos x="connsiteX17802" y="connsiteY17802"/>
              </a:cxn>
              <a:cxn ang="0">
                <a:pos x="connsiteX17803" y="connsiteY17803"/>
              </a:cxn>
              <a:cxn ang="0">
                <a:pos x="connsiteX17804" y="connsiteY17804"/>
              </a:cxn>
              <a:cxn ang="0">
                <a:pos x="connsiteX17805" y="connsiteY17805"/>
              </a:cxn>
              <a:cxn ang="0">
                <a:pos x="connsiteX17806" y="connsiteY17806"/>
              </a:cxn>
              <a:cxn ang="0">
                <a:pos x="connsiteX17807" y="connsiteY17807"/>
              </a:cxn>
              <a:cxn ang="0">
                <a:pos x="connsiteX17808" y="connsiteY17808"/>
              </a:cxn>
              <a:cxn ang="0">
                <a:pos x="connsiteX17809" y="connsiteY17809"/>
              </a:cxn>
              <a:cxn ang="0">
                <a:pos x="connsiteX17810" y="connsiteY17810"/>
              </a:cxn>
              <a:cxn ang="0">
                <a:pos x="connsiteX17811" y="connsiteY17811"/>
              </a:cxn>
              <a:cxn ang="0">
                <a:pos x="connsiteX17812" y="connsiteY17812"/>
              </a:cxn>
              <a:cxn ang="0">
                <a:pos x="connsiteX17813" y="connsiteY17813"/>
              </a:cxn>
              <a:cxn ang="0">
                <a:pos x="connsiteX17814" y="connsiteY17814"/>
              </a:cxn>
              <a:cxn ang="0">
                <a:pos x="connsiteX17815" y="connsiteY17815"/>
              </a:cxn>
              <a:cxn ang="0">
                <a:pos x="connsiteX17816" y="connsiteY17816"/>
              </a:cxn>
              <a:cxn ang="0">
                <a:pos x="connsiteX17817" y="connsiteY17817"/>
              </a:cxn>
              <a:cxn ang="0">
                <a:pos x="connsiteX17818" y="connsiteY17818"/>
              </a:cxn>
              <a:cxn ang="0">
                <a:pos x="connsiteX17819" y="connsiteY17819"/>
              </a:cxn>
              <a:cxn ang="0">
                <a:pos x="connsiteX17820" y="connsiteY17820"/>
              </a:cxn>
              <a:cxn ang="0">
                <a:pos x="connsiteX17821" y="connsiteY17821"/>
              </a:cxn>
              <a:cxn ang="0">
                <a:pos x="connsiteX17822" y="connsiteY17822"/>
              </a:cxn>
              <a:cxn ang="0">
                <a:pos x="connsiteX17823" y="connsiteY17823"/>
              </a:cxn>
              <a:cxn ang="0">
                <a:pos x="connsiteX17824" y="connsiteY17824"/>
              </a:cxn>
              <a:cxn ang="0">
                <a:pos x="connsiteX17825" y="connsiteY17825"/>
              </a:cxn>
              <a:cxn ang="0">
                <a:pos x="connsiteX17826" y="connsiteY17826"/>
              </a:cxn>
              <a:cxn ang="0">
                <a:pos x="connsiteX17827" y="connsiteY17827"/>
              </a:cxn>
              <a:cxn ang="0">
                <a:pos x="connsiteX17828" y="connsiteY17828"/>
              </a:cxn>
              <a:cxn ang="0">
                <a:pos x="connsiteX17829" y="connsiteY17829"/>
              </a:cxn>
              <a:cxn ang="0">
                <a:pos x="connsiteX17830" y="connsiteY17830"/>
              </a:cxn>
              <a:cxn ang="0">
                <a:pos x="connsiteX17831" y="connsiteY17831"/>
              </a:cxn>
              <a:cxn ang="0">
                <a:pos x="connsiteX17832" y="connsiteY17832"/>
              </a:cxn>
              <a:cxn ang="0">
                <a:pos x="connsiteX17833" y="connsiteY17833"/>
              </a:cxn>
              <a:cxn ang="0">
                <a:pos x="connsiteX17834" y="connsiteY17834"/>
              </a:cxn>
              <a:cxn ang="0">
                <a:pos x="connsiteX17835" y="connsiteY17835"/>
              </a:cxn>
              <a:cxn ang="0">
                <a:pos x="connsiteX17836" y="connsiteY17836"/>
              </a:cxn>
              <a:cxn ang="0">
                <a:pos x="connsiteX17837" y="connsiteY17837"/>
              </a:cxn>
              <a:cxn ang="0">
                <a:pos x="connsiteX17838" y="connsiteY17838"/>
              </a:cxn>
              <a:cxn ang="0">
                <a:pos x="connsiteX17839" y="connsiteY17839"/>
              </a:cxn>
              <a:cxn ang="0">
                <a:pos x="connsiteX17840" y="connsiteY17840"/>
              </a:cxn>
              <a:cxn ang="0">
                <a:pos x="connsiteX17841" y="connsiteY17841"/>
              </a:cxn>
              <a:cxn ang="0">
                <a:pos x="connsiteX17842" y="connsiteY17842"/>
              </a:cxn>
              <a:cxn ang="0">
                <a:pos x="connsiteX17843" y="connsiteY17843"/>
              </a:cxn>
              <a:cxn ang="0">
                <a:pos x="connsiteX17844" y="connsiteY17844"/>
              </a:cxn>
              <a:cxn ang="0">
                <a:pos x="connsiteX17845" y="connsiteY17845"/>
              </a:cxn>
              <a:cxn ang="0">
                <a:pos x="connsiteX17846" y="connsiteY17846"/>
              </a:cxn>
              <a:cxn ang="0">
                <a:pos x="connsiteX17847" y="connsiteY17847"/>
              </a:cxn>
              <a:cxn ang="0">
                <a:pos x="connsiteX17848" y="connsiteY17848"/>
              </a:cxn>
              <a:cxn ang="0">
                <a:pos x="connsiteX17849" y="connsiteY17849"/>
              </a:cxn>
              <a:cxn ang="0">
                <a:pos x="connsiteX17850" y="connsiteY17850"/>
              </a:cxn>
              <a:cxn ang="0">
                <a:pos x="connsiteX17851" y="connsiteY17851"/>
              </a:cxn>
              <a:cxn ang="0">
                <a:pos x="connsiteX17852" y="connsiteY17852"/>
              </a:cxn>
              <a:cxn ang="0">
                <a:pos x="connsiteX17853" y="connsiteY17853"/>
              </a:cxn>
              <a:cxn ang="0">
                <a:pos x="connsiteX17854" y="connsiteY17854"/>
              </a:cxn>
              <a:cxn ang="0">
                <a:pos x="connsiteX17855" y="connsiteY17855"/>
              </a:cxn>
              <a:cxn ang="0">
                <a:pos x="connsiteX17856" y="connsiteY17856"/>
              </a:cxn>
              <a:cxn ang="0">
                <a:pos x="connsiteX17857" y="connsiteY17857"/>
              </a:cxn>
              <a:cxn ang="0">
                <a:pos x="connsiteX17858" y="connsiteY17858"/>
              </a:cxn>
              <a:cxn ang="0">
                <a:pos x="connsiteX17859" y="connsiteY17859"/>
              </a:cxn>
              <a:cxn ang="0">
                <a:pos x="connsiteX17860" y="connsiteY17860"/>
              </a:cxn>
              <a:cxn ang="0">
                <a:pos x="connsiteX17861" y="connsiteY17861"/>
              </a:cxn>
              <a:cxn ang="0">
                <a:pos x="connsiteX17862" y="connsiteY17862"/>
              </a:cxn>
              <a:cxn ang="0">
                <a:pos x="connsiteX17863" y="connsiteY17863"/>
              </a:cxn>
              <a:cxn ang="0">
                <a:pos x="connsiteX17864" y="connsiteY17864"/>
              </a:cxn>
              <a:cxn ang="0">
                <a:pos x="connsiteX17865" y="connsiteY17865"/>
              </a:cxn>
              <a:cxn ang="0">
                <a:pos x="connsiteX17866" y="connsiteY17866"/>
              </a:cxn>
              <a:cxn ang="0">
                <a:pos x="connsiteX17867" y="connsiteY17867"/>
              </a:cxn>
              <a:cxn ang="0">
                <a:pos x="connsiteX17868" y="connsiteY17868"/>
              </a:cxn>
              <a:cxn ang="0">
                <a:pos x="connsiteX17869" y="connsiteY17869"/>
              </a:cxn>
              <a:cxn ang="0">
                <a:pos x="connsiteX17870" y="connsiteY17870"/>
              </a:cxn>
              <a:cxn ang="0">
                <a:pos x="connsiteX17871" y="connsiteY17871"/>
              </a:cxn>
              <a:cxn ang="0">
                <a:pos x="connsiteX17872" y="connsiteY17872"/>
              </a:cxn>
              <a:cxn ang="0">
                <a:pos x="connsiteX17873" y="connsiteY17873"/>
              </a:cxn>
              <a:cxn ang="0">
                <a:pos x="connsiteX17874" y="connsiteY17874"/>
              </a:cxn>
              <a:cxn ang="0">
                <a:pos x="connsiteX17875" y="connsiteY17875"/>
              </a:cxn>
              <a:cxn ang="0">
                <a:pos x="connsiteX17876" y="connsiteY17876"/>
              </a:cxn>
              <a:cxn ang="0">
                <a:pos x="connsiteX17877" y="connsiteY17877"/>
              </a:cxn>
              <a:cxn ang="0">
                <a:pos x="connsiteX17878" y="connsiteY17878"/>
              </a:cxn>
              <a:cxn ang="0">
                <a:pos x="connsiteX17879" y="connsiteY17879"/>
              </a:cxn>
              <a:cxn ang="0">
                <a:pos x="connsiteX17880" y="connsiteY17880"/>
              </a:cxn>
              <a:cxn ang="0">
                <a:pos x="connsiteX17881" y="connsiteY17881"/>
              </a:cxn>
              <a:cxn ang="0">
                <a:pos x="connsiteX17882" y="connsiteY17882"/>
              </a:cxn>
              <a:cxn ang="0">
                <a:pos x="connsiteX17883" y="connsiteY17883"/>
              </a:cxn>
              <a:cxn ang="0">
                <a:pos x="connsiteX17884" y="connsiteY17884"/>
              </a:cxn>
              <a:cxn ang="0">
                <a:pos x="connsiteX17885" y="connsiteY17885"/>
              </a:cxn>
              <a:cxn ang="0">
                <a:pos x="connsiteX17886" y="connsiteY17886"/>
              </a:cxn>
              <a:cxn ang="0">
                <a:pos x="connsiteX17887" y="connsiteY17887"/>
              </a:cxn>
              <a:cxn ang="0">
                <a:pos x="connsiteX17888" y="connsiteY17888"/>
              </a:cxn>
              <a:cxn ang="0">
                <a:pos x="connsiteX17889" y="connsiteY17889"/>
              </a:cxn>
              <a:cxn ang="0">
                <a:pos x="connsiteX17890" y="connsiteY17890"/>
              </a:cxn>
              <a:cxn ang="0">
                <a:pos x="connsiteX17891" y="connsiteY17891"/>
              </a:cxn>
              <a:cxn ang="0">
                <a:pos x="connsiteX17892" y="connsiteY17892"/>
              </a:cxn>
              <a:cxn ang="0">
                <a:pos x="connsiteX17893" y="connsiteY17893"/>
              </a:cxn>
              <a:cxn ang="0">
                <a:pos x="connsiteX17894" y="connsiteY17894"/>
              </a:cxn>
              <a:cxn ang="0">
                <a:pos x="connsiteX17895" y="connsiteY17895"/>
              </a:cxn>
              <a:cxn ang="0">
                <a:pos x="connsiteX17896" y="connsiteY17896"/>
              </a:cxn>
              <a:cxn ang="0">
                <a:pos x="connsiteX17897" y="connsiteY17897"/>
              </a:cxn>
              <a:cxn ang="0">
                <a:pos x="connsiteX17898" y="connsiteY17898"/>
              </a:cxn>
              <a:cxn ang="0">
                <a:pos x="connsiteX17899" y="connsiteY17899"/>
              </a:cxn>
              <a:cxn ang="0">
                <a:pos x="connsiteX17900" y="connsiteY17900"/>
              </a:cxn>
              <a:cxn ang="0">
                <a:pos x="connsiteX17901" y="connsiteY17901"/>
              </a:cxn>
              <a:cxn ang="0">
                <a:pos x="connsiteX17902" y="connsiteY17902"/>
              </a:cxn>
              <a:cxn ang="0">
                <a:pos x="connsiteX17903" y="connsiteY17903"/>
              </a:cxn>
              <a:cxn ang="0">
                <a:pos x="connsiteX17904" y="connsiteY17904"/>
              </a:cxn>
              <a:cxn ang="0">
                <a:pos x="connsiteX17905" y="connsiteY17905"/>
              </a:cxn>
              <a:cxn ang="0">
                <a:pos x="connsiteX17906" y="connsiteY17906"/>
              </a:cxn>
              <a:cxn ang="0">
                <a:pos x="connsiteX17907" y="connsiteY17907"/>
              </a:cxn>
              <a:cxn ang="0">
                <a:pos x="connsiteX17908" y="connsiteY17908"/>
              </a:cxn>
              <a:cxn ang="0">
                <a:pos x="connsiteX17909" y="connsiteY17909"/>
              </a:cxn>
              <a:cxn ang="0">
                <a:pos x="connsiteX17910" y="connsiteY17910"/>
              </a:cxn>
              <a:cxn ang="0">
                <a:pos x="connsiteX17911" y="connsiteY17911"/>
              </a:cxn>
              <a:cxn ang="0">
                <a:pos x="connsiteX17912" y="connsiteY17912"/>
              </a:cxn>
              <a:cxn ang="0">
                <a:pos x="connsiteX17913" y="connsiteY17913"/>
              </a:cxn>
              <a:cxn ang="0">
                <a:pos x="connsiteX17914" y="connsiteY17914"/>
              </a:cxn>
              <a:cxn ang="0">
                <a:pos x="connsiteX17915" y="connsiteY17915"/>
              </a:cxn>
              <a:cxn ang="0">
                <a:pos x="connsiteX17916" y="connsiteY17916"/>
              </a:cxn>
              <a:cxn ang="0">
                <a:pos x="connsiteX17917" y="connsiteY17917"/>
              </a:cxn>
              <a:cxn ang="0">
                <a:pos x="connsiteX17918" y="connsiteY17918"/>
              </a:cxn>
              <a:cxn ang="0">
                <a:pos x="connsiteX17919" y="connsiteY17919"/>
              </a:cxn>
              <a:cxn ang="0">
                <a:pos x="connsiteX17920" y="connsiteY17920"/>
              </a:cxn>
              <a:cxn ang="0">
                <a:pos x="connsiteX17921" y="connsiteY17921"/>
              </a:cxn>
              <a:cxn ang="0">
                <a:pos x="connsiteX17922" y="connsiteY17922"/>
              </a:cxn>
              <a:cxn ang="0">
                <a:pos x="connsiteX17923" y="connsiteY17923"/>
              </a:cxn>
              <a:cxn ang="0">
                <a:pos x="connsiteX17924" y="connsiteY17924"/>
              </a:cxn>
              <a:cxn ang="0">
                <a:pos x="connsiteX17925" y="connsiteY17925"/>
              </a:cxn>
              <a:cxn ang="0">
                <a:pos x="connsiteX17926" y="connsiteY17926"/>
              </a:cxn>
              <a:cxn ang="0">
                <a:pos x="connsiteX17927" y="connsiteY17927"/>
              </a:cxn>
              <a:cxn ang="0">
                <a:pos x="connsiteX17928" y="connsiteY17928"/>
              </a:cxn>
              <a:cxn ang="0">
                <a:pos x="connsiteX17929" y="connsiteY17929"/>
              </a:cxn>
              <a:cxn ang="0">
                <a:pos x="connsiteX17930" y="connsiteY17930"/>
              </a:cxn>
              <a:cxn ang="0">
                <a:pos x="connsiteX17931" y="connsiteY17931"/>
              </a:cxn>
              <a:cxn ang="0">
                <a:pos x="connsiteX17932" y="connsiteY17932"/>
              </a:cxn>
              <a:cxn ang="0">
                <a:pos x="connsiteX17933" y="connsiteY17933"/>
              </a:cxn>
              <a:cxn ang="0">
                <a:pos x="connsiteX17934" y="connsiteY17934"/>
              </a:cxn>
              <a:cxn ang="0">
                <a:pos x="connsiteX17935" y="connsiteY17935"/>
              </a:cxn>
              <a:cxn ang="0">
                <a:pos x="connsiteX17936" y="connsiteY17936"/>
              </a:cxn>
              <a:cxn ang="0">
                <a:pos x="connsiteX17937" y="connsiteY17937"/>
              </a:cxn>
              <a:cxn ang="0">
                <a:pos x="connsiteX17938" y="connsiteY17938"/>
              </a:cxn>
              <a:cxn ang="0">
                <a:pos x="connsiteX17939" y="connsiteY17939"/>
              </a:cxn>
              <a:cxn ang="0">
                <a:pos x="connsiteX17940" y="connsiteY17940"/>
              </a:cxn>
              <a:cxn ang="0">
                <a:pos x="connsiteX17941" y="connsiteY17941"/>
              </a:cxn>
              <a:cxn ang="0">
                <a:pos x="connsiteX17942" y="connsiteY17942"/>
              </a:cxn>
              <a:cxn ang="0">
                <a:pos x="connsiteX17943" y="connsiteY17943"/>
              </a:cxn>
              <a:cxn ang="0">
                <a:pos x="connsiteX17944" y="connsiteY17944"/>
              </a:cxn>
              <a:cxn ang="0">
                <a:pos x="connsiteX17945" y="connsiteY17945"/>
              </a:cxn>
              <a:cxn ang="0">
                <a:pos x="connsiteX17946" y="connsiteY17946"/>
              </a:cxn>
              <a:cxn ang="0">
                <a:pos x="connsiteX17947" y="connsiteY17947"/>
              </a:cxn>
              <a:cxn ang="0">
                <a:pos x="connsiteX17948" y="connsiteY17948"/>
              </a:cxn>
              <a:cxn ang="0">
                <a:pos x="connsiteX17949" y="connsiteY17949"/>
              </a:cxn>
              <a:cxn ang="0">
                <a:pos x="connsiteX17950" y="connsiteY17950"/>
              </a:cxn>
              <a:cxn ang="0">
                <a:pos x="connsiteX17951" y="connsiteY17951"/>
              </a:cxn>
              <a:cxn ang="0">
                <a:pos x="connsiteX17952" y="connsiteY17952"/>
              </a:cxn>
              <a:cxn ang="0">
                <a:pos x="connsiteX17953" y="connsiteY17953"/>
              </a:cxn>
              <a:cxn ang="0">
                <a:pos x="connsiteX17954" y="connsiteY17954"/>
              </a:cxn>
              <a:cxn ang="0">
                <a:pos x="connsiteX17955" y="connsiteY17955"/>
              </a:cxn>
              <a:cxn ang="0">
                <a:pos x="connsiteX17956" y="connsiteY17956"/>
              </a:cxn>
              <a:cxn ang="0">
                <a:pos x="connsiteX17957" y="connsiteY17957"/>
              </a:cxn>
              <a:cxn ang="0">
                <a:pos x="connsiteX17958" y="connsiteY17958"/>
              </a:cxn>
              <a:cxn ang="0">
                <a:pos x="connsiteX17959" y="connsiteY17959"/>
              </a:cxn>
              <a:cxn ang="0">
                <a:pos x="connsiteX17960" y="connsiteY17960"/>
              </a:cxn>
              <a:cxn ang="0">
                <a:pos x="connsiteX17961" y="connsiteY17961"/>
              </a:cxn>
              <a:cxn ang="0">
                <a:pos x="connsiteX17962" y="connsiteY17962"/>
              </a:cxn>
              <a:cxn ang="0">
                <a:pos x="connsiteX17963" y="connsiteY17963"/>
              </a:cxn>
              <a:cxn ang="0">
                <a:pos x="connsiteX17964" y="connsiteY17964"/>
              </a:cxn>
              <a:cxn ang="0">
                <a:pos x="connsiteX17965" y="connsiteY17965"/>
              </a:cxn>
              <a:cxn ang="0">
                <a:pos x="connsiteX17966" y="connsiteY17966"/>
              </a:cxn>
              <a:cxn ang="0">
                <a:pos x="connsiteX17967" y="connsiteY17967"/>
              </a:cxn>
              <a:cxn ang="0">
                <a:pos x="connsiteX17968" y="connsiteY17968"/>
              </a:cxn>
              <a:cxn ang="0">
                <a:pos x="connsiteX17969" y="connsiteY17969"/>
              </a:cxn>
              <a:cxn ang="0">
                <a:pos x="connsiteX17970" y="connsiteY17970"/>
              </a:cxn>
              <a:cxn ang="0">
                <a:pos x="connsiteX17971" y="connsiteY17971"/>
              </a:cxn>
              <a:cxn ang="0">
                <a:pos x="connsiteX17972" y="connsiteY17972"/>
              </a:cxn>
              <a:cxn ang="0">
                <a:pos x="connsiteX17973" y="connsiteY17973"/>
              </a:cxn>
              <a:cxn ang="0">
                <a:pos x="connsiteX17974" y="connsiteY17974"/>
              </a:cxn>
              <a:cxn ang="0">
                <a:pos x="connsiteX17975" y="connsiteY17975"/>
              </a:cxn>
              <a:cxn ang="0">
                <a:pos x="connsiteX17976" y="connsiteY17976"/>
              </a:cxn>
              <a:cxn ang="0">
                <a:pos x="connsiteX17977" y="connsiteY17977"/>
              </a:cxn>
              <a:cxn ang="0">
                <a:pos x="connsiteX17978" y="connsiteY17978"/>
              </a:cxn>
              <a:cxn ang="0">
                <a:pos x="connsiteX17979" y="connsiteY17979"/>
              </a:cxn>
              <a:cxn ang="0">
                <a:pos x="connsiteX17980" y="connsiteY17980"/>
              </a:cxn>
              <a:cxn ang="0">
                <a:pos x="connsiteX17981" y="connsiteY17981"/>
              </a:cxn>
              <a:cxn ang="0">
                <a:pos x="connsiteX17982" y="connsiteY17982"/>
              </a:cxn>
              <a:cxn ang="0">
                <a:pos x="connsiteX17983" y="connsiteY17983"/>
              </a:cxn>
              <a:cxn ang="0">
                <a:pos x="connsiteX17984" y="connsiteY17984"/>
              </a:cxn>
              <a:cxn ang="0">
                <a:pos x="connsiteX17985" y="connsiteY17985"/>
              </a:cxn>
              <a:cxn ang="0">
                <a:pos x="connsiteX17986" y="connsiteY17986"/>
              </a:cxn>
              <a:cxn ang="0">
                <a:pos x="connsiteX17987" y="connsiteY17987"/>
              </a:cxn>
              <a:cxn ang="0">
                <a:pos x="connsiteX17988" y="connsiteY17988"/>
              </a:cxn>
              <a:cxn ang="0">
                <a:pos x="connsiteX17989" y="connsiteY17989"/>
              </a:cxn>
              <a:cxn ang="0">
                <a:pos x="connsiteX17990" y="connsiteY17990"/>
              </a:cxn>
              <a:cxn ang="0">
                <a:pos x="connsiteX17991" y="connsiteY17991"/>
              </a:cxn>
              <a:cxn ang="0">
                <a:pos x="connsiteX17992" y="connsiteY17992"/>
              </a:cxn>
              <a:cxn ang="0">
                <a:pos x="connsiteX17993" y="connsiteY17993"/>
              </a:cxn>
              <a:cxn ang="0">
                <a:pos x="connsiteX17994" y="connsiteY17994"/>
              </a:cxn>
              <a:cxn ang="0">
                <a:pos x="connsiteX17995" y="connsiteY17995"/>
              </a:cxn>
              <a:cxn ang="0">
                <a:pos x="connsiteX17996" y="connsiteY17996"/>
              </a:cxn>
              <a:cxn ang="0">
                <a:pos x="connsiteX17997" y="connsiteY17997"/>
              </a:cxn>
              <a:cxn ang="0">
                <a:pos x="connsiteX17998" y="connsiteY17998"/>
              </a:cxn>
              <a:cxn ang="0">
                <a:pos x="connsiteX17999" y="connsiteY17999"/>
              </a:cxn>
              <a:cxn ang="0">
                <a:pos x="connsiteX18000" y="connsiteY18000"/>
              </a:cxn>
              <a:cxn ang="0">
                <a:pos x="connsiteX18001" y="connsiteY18001"/>
              </a:cxn>
              <a:cxn ang="0">
                <a:pos x="connsiteX18002" y="connsiteY18002"/>
              </a:cxn>
              <a:cxn ang="0">
                <a:pos x="connsiteX18003" y="connsiteY18003"/>
              </a:cxn>
              <a:cxn ang="0">
                <a:pos x="connsiteX18004" y="connsiteY18004"/>
              </a:cxn>
              <a:cxn ang="0">
                <a:pos x="connsiteX18005" y="connsiteY18005"/>
              </a:cxn>
              <a:cxn ang="0">
                <a:pos x="connsiteX18006" y="connsiteY18006"/>
              </a:cxn>
              <a:cxn ang="0">
                <a:pos x="connsiteX18007" y="connsiteY18007"/>
              </a:cxn>
              <a:cxn ang="0">
                <a:pos x="connsiteX18008" y="connsiteY18008"/>
              </a:cxn>
              <a:cxn ang="0">
                <a:pos x="connsiteX18009" y="connsiteY18009"/>
              </a:cxn>
              <a:cxn ang="0">
                <a:pos x="connsiteX18010" y="connsiteY18010"/>
              </a:cxn>
              <a:cxn ang="0">
                <a:pos x="connsiteX18011" y="connsiteY18011"/>
              </a:cxn>
              <a:cxn ang="0">
                <a:pos x="connsiteX18012" y="connsiteY18012"/>
              </a:cxn>
              <a:cxn ang="0">
                <a:pos x="connsiteX18013" y="connsiteY18013"/>
              </a:cxn>
              <a:cxn ang="0">
                <a:pos x="connsiteX18014" y="connsiteY18014"/>
              </a:cxn>
              <a:cxn ang="0">
                <a:pos x="connsiteX18015" y="connsiteY18015"/>
              </a:cxn>
              <a:cxn ang="0">
                <a:pos x="connsiteX18016" y="connsiteY18016"/>
              </a:cxn>
              <a:cxn ang="0">
                <a:pos x="connsiteX18017" y="connsiteY18017"/>
              </a:cxn>
              <a:cxn ang="0">
                <a:pos x="connsiteX18018" y="connsiteY18018"/>
              </a:cxn>
              <a:cxn ang="0">
                <a:pos x="connsiteX18019" y="connsiteY18019"/>
              </a:cxn>
              <a:cxn ang="0">
                <a:pos x="connsiteX18020" y="connsiteY18020"/>
              </a:cxn>
              <a:cxn ang="0">
                <a:pos x="connsiteX18021" y="connsiteY18021"/>
              </a:cxn>
              <a:cxn ang="0">
                <a:pos x="connsiteX18022" y="connsiteY18022"/>
              </a:cxn>
              <a:cxn ang="0">
                <a:pos x="connsiteX18023" y="connsiteY18023"/>
              </a:cxn>
              <a:cxn ang="0">
                <a:pos x="connsiteX18024" y="connsiteY18024"/>
              </a:cxn>
              <a:cxn ang="0">
                <a:pos x="connsiteX18025" y="connsiteY18025"/>
              </a:cxn>
              <a:cxn ang="0">
                <a:pos x="connsiteX18026" y="connsiteY18026"/>
              </a:cxn>
              <a:cxn ang="0">
                <a:pos x="connsiteX18027" y="connsiteY18027"/>
              </a:cxn>
              <a:cxn ang="0">
                <a:pos x="connsiteX18028" y="connsiteY18028"/>
              </a:cxn>
              <a:cxn ang="0">
                <a:pos x="connsiteX18029" y="connsiteY18029"/>
              </a:cxn>
              <a:cxn ang="0">
                <a:pos x="connsiteX18030" y="connsiteY18030"/>
              </a:cxn>
              <a:cxn ang="0">
                <a:pos x="connsiteX18031" y="connsiteY18031"/>
              </a:cxn>
              <a:cxn ang="0">
                <a:pos x="connsiteX18032" y="connsiteY18032"/>
              </a:cxn>
              <a:cxn ang="0">
                <a:pos x="connsiteX18033" y="connsiteY18033"/>
              </a:cxn>
              <a:cxn ang="0">
                <a:pos x="connsiteX18034" y="connsiteY18034"/>
              </a:cxn>
              <a:cxn ang="0">
                <a:pos x="connsiteX18035" y="connsiteY18035"/>
              </a:cxn>
              <a:cxn ang="0">
                <a:pos x="connsiteX18036" y="connsiteY18036"/>
              </a:cxn>
              <a:cxn ang="0">
                <a:pos x="connsiteX18037" y="connsiteY18037"/>
              </a:cxn>
              <a:cxn ang="0">
                <a:pos x="connsiteX18038" y="connsiteY18038"/>
              </a:cxn>
              <a:cxn ang="0">
                <a:pos x="connsiteX18039" y="connsiteY18039"/>
              </a:cxn>
              <a:cxn ang="0">
                <a:pos x="connsiteX18040" y="connsiteY18040"/>
              </a:cxn>
              <a:cxn ang="0">
                <a:pos x="connsiteX18041" y="connsiteY18041"/>
              </a:cxn>
              <a:cxn ang="0">
                <a:pos x="connsiteX18042" y="connsiteY18042"/>
              </a:cxn>
              <a:cxn ang="0">
                <a:pos x="connsiteX18043" y="connsiteY18043"/>
              </a:cxn>
              <a:cxn ang="0">
                <a:pos x="connsiteX18044" y="connsiteY18044"/>
              </a:cxn>
              <a:cxn ang="0">
                <a:pos x="connsiteX18045" y="connsiteY18045"/>
              </a:cxn>
              <a:cxn ang="0">
                <a:pos x="connsiteX18046" y="connsiteY18046"/>
              </a:cxn>
              <a:cxn ang="0">
                <a:pos x="connsiteX18047" y="connsiteY18047"/>
              </a:cxn>
              <a:cxn ang="0">
                <a:pos x="connsiteX18048" y="connsiteY18048"/>
              </a:cxn>
              <a:cxn ang="0">
                <a:pos x="connsiteX18049" y="connsiteY18049"/>
              </a:cxn>
              <a:cxn ang="0">
                <a:pos x="connsiteX18050" y="connsiteY18050"/>
              </a:cxn>
              <a:cxn ang="0">
                <a:pos x="connsiteX18051" y="connsiteY18051"/>
              </a:cxn>
              <a:cxn ang="0">
                <a:pos x="connsiteX18052" y="connsiteY18052"/>
              </a:cxn>
              <a:cxn ang="0">
                <a:pos x="connsiteX18053" y="connsiteY18053"/>
              </a:cxn>
              <a:cxn ang="0">
                <a:pos x="connsiteX18054" y="connsiteY18054"/>
              </a:cxn>
              <a:cxn ang="0">
                <a:pos x="connsiteX18055" y="connsiteY18055"/>
              </a:cxn>
              <a:cxn ang="0">
                <a:pos x="connsiteX18056" y="connsiteY18056"/>
              </a:cxn>
              <a:cxn ang="0">
                <a:pos x="connsiteX18057" y="connsiteY18057"/>
              </a:cxn>
              <a:cxn ang="0">
                <a:pos x="connsiteX18058" y="connsiteY18058"/>
              </a:cxn>
              <a:cxn ang="0">
                <a:pos x="connsiteX18059" y="connsiteY18059"/>
              </a:cxn>
              <a:cxn ang="0">
                <a:pos x="connsiteX18060" y="connsiteY18060"/>
              </a:cxn>
              <a:cxn ang="0">
                <a:pos x="connsiteX18061" y="connsiteY18061"/>
              </a:cxn>
              <a:cxn ang="0">
                <a:pos x="connsiteX18062" y="connsiteY18062"/>
              </a:cxn>
              <a:cxn ang="0">
                <a:pos x="connsiteX18063" y="connsiteY18063"/>
              </a:cxn>
              <a:cxn ang="0">
                <a:pos x="connsiteX18064" y="connsiteY18064"/>
              </a:cxn>
              <a:cxn ang="0">
                <a:pos x="connsiteX18065" y="connsiteY18065"/>
              </a:cxn>
              <a:cxn ang="0">
                <a:pos x="connsiteX18066" y="connsiteY18066"/>
              </a:cxn>
              <a:cxn ang="0">
                <a:pos x="connsiteX18067" y="connsiteY18067"/>
              </a:cxn>
              <a:cxn ang="0">
                <a:pos x="connsiteX18068" y="connsiteY18068"/>
              </a:cxn>
              <a:cxn ang="0">
                <a:pos x="connsiteX18069" y="connsiteY18069"/>
              </a:cxn>
              <a:cxn ang="0">
                <a:pos x="connsiteX18070" y="connsiteY18070"/>
              </a:cxn>
              <a:cxn ang="0">
                <a:pos x="connsiteX18071" y="connsiteY18071"/>
              </a:cxn>
              <a:cxn ang="0">
                <a:pos x="connsiteX18072" y="connsiteY18072"/>
              </a:cxn>
              <a:cxn ang="0">
                <a:pos x="connsiteX18073" y="connsiteY18073"/>
              </a:cxn>
              <a:cxn ang="0">
                <a:pos x="connsiteX18074" y="connsiteY18074"/>
              </a:cxn>
              <a:cxn ang="0">
                <a:pos x="connsiteX18075" y="connsiteY18075"/>
              </a:cxn>
              <a:cxn ang="0">
                <a:pos x="connsiteX18076" y="connsiteY18076"/>
              </a:cxn>
              <a:cxn ang="0">
                <a:pos x="connsiteX18077" y="connsiteY18077"/>
              </a:cxn>
              <a:cxn ang="0">
                <a:pos x="connsiteX18078" y="connsiteY18078"/>
              </a:cxn>
              <a:cxn ang="0">
                <a:pos x="connsiteX18079" y="connsiteY18079"/>
              </a:cxn>
              <a:cxn ang="0">
                <a:pos x="connsiteX18080" y="connsiteY18080"/>
              </a:cxn>
              <a:cxn ang="0">
                <a:pos x="connsiteX18081" y="connsiteY18081"/>
              </a:cxn>
              <a:cxn ang="0">
                <a:pos x="connsiteX18082" y="connsiteY18082"/>
              </a:cxn>
              <a:cxn ang="0">
                <a:pos x="connsiteX18083" y="connsiteY18083"/>
              </a:cxn>
              <a:cxn ang="0">
                <a:pos x="connsiteX18084" y="connsiteY18084"/>
              </a:cxn>
              <a:cxn ang="0">
                <a:pos x="connsiteX18085" y="connsiteY18085"/>
              </a:cxn>
              <a:cxn ang="0">
                <a:pos x="connsiteX18086" y="connsiteY18086"/>
              </a:cxn>
              <a:cxn ang="0">
                <a:pos x="connsiteX18087" y="connsiteY18087"/>
              </a:cxn>
              <a:cxn ang="0">
                <a:pos x="connsiteX18088" y="connsiteY18088"/>
              </a:cxn>
              <a:cxn ang="0">
                <a:pos x="connsiteX18089" y="connsiteY18089"/>
              </a:cxn>
              <a:cxn ang="0">
                <a:pos x="connsiteX18090" y="connsiteY18090"/>
              </a:cxn>
              <a:cxn ang="0">
                <a:pos x="connsiteX18091" y="connsiteY18091"/>
              </a:cxn>
              <a:cxn ang="0">
                <a:pos x="connsiteX18092" y="connsiteY18092"/>
              </a:cxn>
              <a:cxn ang="0">
                <a:pos x="connsiteX18093" y="connsiteY18093"/>
              </a:cxn>
              <a:cxn ang="0">
                <a:pos x="connsiteX18094" y="connsiteY18094"/>
              </a:cxn>
              <a:cxn ang="0">
                <a:pos x="connsiteX18095" y="connsiteY18095"/>
              </a:cxn>
              <a:cxn ang="0">
                <a:pos x="connsiteX18096" y="connsiteY18096"/>
              </a:cxn>
              <a:cxn ang="0">
                <a:pos x="connsiteX18097" y="connsiteY18097"/>
              </a:cxn>
              <a:cxn ang="0">
                <a:pos x="connsiteX18098" y="connsiteY18098"/>
              </a:cxn>
              <a:cxn ang="0">
                <a:pos x="connsiteX18099" y="connsiteY18099"/>
              </a:cxn>
              <a:cxn ang="0">
                <a:pos x="connsiteX18100" y="connsiteY18100"/>
              </a:cxn>
              <a:cxn ang="0">
                <a:pos x="connsiteX18101" y="connsiteY18101"/>
              </a:cxn>
              <a:cxn ang="0">
                <a:pos x="connsiteX18102" y="connsiteY18102"/>
              </a:cxn>
              <a:cxn ang="0">
                <a:pos x="connsiteX18103" y="connsiteY18103"/>
              </a:cxn>
              <a:cxn ang="0">
                <a:pos x="connsiteX18104" y="connsiteY18104"/>
              </a:cxn>
              <a:cxn ang="0">
                <a:pos x="connsiteX18105" y="connsiteY18105"/>
              </a:cxn>
              <a:cxn ang="0">
                <a:pos x="connsiteX18106" y="connsiteY18106"/>
              </a:cxn>
              <a:cxn ang="0">
                <a:pos x="connsiteX18107" y="connsiteY18107"/>
              </a:cxn>
              <a:cxn ang="0">
                <a:pos x="connsiteX18108" y="connsiteY18108"/>
              </a:cxn>
              <a:cxn ang="0">
                <a:pos x="connsiteX18109" y="connsiteY18109"/>
              </a:cxn>
              <a:cxn ang="0">
                <a:pos x="connsiteX18110" y="connsiteY18110"/>
              </a:cxn>
              <a:cxn ang="0">
                <a:pos x="connsiteX18111" y="connsiteY18111"/>
              </a:cxn>
              <a:cxn ang="0">
                <a:pos x="connsiteX18112" y="connsiteY18112"/>
              </a:cxn>
              <a:cxn ang="0">
                <a:pos x="connsiteX18113" y="connsiteY18113"/>
              </a:cxn>
              <a:cxn ang="0">
                <a:pos x="connsiteX18114" y="connsiteY18114"/>
              </a:cxn>
              <a:cxn ang="0">
                <a:pos x="connsiteX18115" y="connsiteY18115"/>
              </a:cxn>
              <a:cxn ang="0">
                <a:pos x="connsiteX18116" y="connsiteY18116"/>
              </a:cxn>
              <a:cxn ang="0">
                <a:pos x="connsiteX18117" y="connsiteY18117"/>
              </a:cxn>
              <a:cxn ang="0">
                <a:pos x="connsiteX18118" y="connsiteY18118"/>
              </a:cxn>
              <a:cxn ang="0">
                <a:pos x="connsiteX18119" y="connsiteY18119"/>
              </a:cxn>
              <a:cxn ang="0">
                <a:pos x="connsiteX18120" y="connsiteY18120"/>
              </a:cxn>
              <a:cxn ang="0">
                <a:pos x="connsiteX18121" y="connsiteY18121"/>
              </a:cxn>
              <a:cxn ang="0">
                <a:pos x="connsiteX18122" y="connsiteY18122"/>
              </a:cxn>
              <a:cxn ang="0">
                <a:pos x="connsiteX18123" y="connsiteY18123"/>
              </a:cxn>
              <a:cxn ang="0">
                <a:pos x="connsiteX18124" y="connsiteY18124"/>
              </a:cxn>
              <a:cxn ang="0">
                <a:pos x="connsiteX18125" y="connsiteY18125"/>
              </a:cxn>
              <a:cxn ang="0">
                <a:pos x="connsiteX18126" y="connsiteY18126"/>
              </a:cxn>
              <a:cxn ang="0">
                <a:pos x="connsiteX18127" y="connsiteY18127"/>
              </a:cxn>
              <a:cxn ang="0">
                <a:pos x="connsiteX18128" y="connsiteY18128"/>
              </a:cxn>
              <a:cxn ang="0">
                <a:pos x="connsiteX18129" y="connsiteY18129"/>
              </a:cxn>
              <a:cxn ang="0">
                <a:pos x="connsiteX18130" y="connsiteY18130"/>
              </a:cxn>
              <a:cxn ang="0">
                <a:pos x="connsiteX18131" y="connsiteY18131"/>
              </a:cxn>
              <a:cxn ang="0">
                <a:pos x="connsiteX18132" y="connsiteY18132"/>
              </a:cxn>
              <a:cxn ang="0">
                <a:pos x="connsiteX18133" y="connsiteY18133"/>
              </a:cxn>
              <a:cxn ang="0">
                <a:pos x="connsiteX18134" y="connsiteY18134"/>
              </a:cxn>
              <a:cxn ang="0">
                <a:pos x="connsiteX18135" y="connsiteY18135"/>
              </a:cxn>
              <a:cxn ang="0">
                <a:pos x="connsiteX18136" y="connsiteY18136"/>
              </a:cxn>
              <a:cxn ang="0">
                <a:pos x="connsiteX18137" y="connsiteY18137"/>
              </a:cxn>
              <a:cxn ang="0">
                <a:pos x="connsiteX18138" y="connsiteY18138"/>
              </a:cxn>
              <a:cxn ang="0">
                <a:pos x="connsiteX18139" y="connsiteY18139"/>
              </a:cxn>
              <a:cxn ang="0">
                <a:pos x="connsiteX18140" y="connsiteY18140"/>
              </a:cxn>
              <a:cxn ang="0">
                <a:pos x="connsiteX18141" y="connsiteY18141"/>
              </a:cxn>
              <a:cxn ang="0">
                <a:pos x="connsiteX18142" y="connsiteY18142"/>
              </a:cxn>
              <a:cxn ang="0">
                <a:pos x="connsiteX18143" y="connsiteY18143"/>
              </a:cxn>
              <a:cxn ang="0">
                <a:pos x="connsiteX18144" y="connsiteY18144"/>
              </a:cxn>
              <a:cxn ang="0">
                <a:pos x="connsiteX18145" y="connsiteY18145"/>
              </a:cxn>
              <a:cxn ang="0">
                <a:pos x="connsiteX18146" y="connsiteY18146"/>
              </a:cxn>
              <a:cxn ang="0">
                <a:pos x="connsiteX18147" y="connsiteY18147"/>
              </a:cxn>
              <a:cxn ang="0">
                <a:pos x="connsiteX18148" y="connsiteY18148"/>
              </a:cxn>
              <a:cxn ang="0">
                <a:pos x="connsiteX18149" y="connsiteY18149"/>
              </a:cxn>
              <a:cxn ang="0">
                <a:pos x="connsiteX18150" y="connsiteY18150"/>
              </a:cxn>
              <a:cxn ang="0">
                <a:pos x="connsiteX18151" y="connsiteY18151"/>
              </a:cxn>
              <a:cxn ang="0">
                <a:pos x="connsiteX18152" y="connsiteY18152"/>
              </a:cxn>
              <a:cxn ang="0">
                <a:pos x="connsiteX18153" y="connsiteY18153"/>
              </a:cxn>
              <a:cxn ang="0">
                <a:pos x="connsiteX18154" y="connsiteY18154"/>
              </a:cxn>
              <a:cxn ang="0">
                <a:pos x="connsiteX18155" y="connsiteY18155"/>
              </a:cxn>
              <a:cxn ang="0">
                <a:pos x="connsiteX18156" y="connsiteY18156"/>
              </a:cxn>
              <a:cxn ang="0">
                <a:pos x="connsiteX18157" y="connsiteY18157"/>
              </a:cxn>
              <a:cxn ang="0">
                <a:pos x="connsiteX18158" y="connsiteY18158"/>
              </a:cxn>
              <a:cxn ang="0">
                <a:pos x="connsiteX18159" y="connsiteY18159"/>
              </a:cxn>
              <a:cxn ang="0">
                <a:pos x="connsiteX18160" y="connsiteY18160"/>
              </a:cxn>
              <a:cxn ang="0">
                <a:pos x="connsiteX18161" y="connsiteY18161"/>
              </a:cxn>
              <a:cxn ang="0">
                <a:pos x="connsiteX18162" y="connsiteY18162"/>
              </a:cxn>
              <a:cxn ang="0">
                <a:pos x="connsiteX18163" y="connsiteY18163"/>
              </a:cxn>
              <a:cxn ang="0">
                <a:pos x="connsiteX18164" y="connsiteY18164"/>
              </a:cxn>
              <a:cxn ang="0">
                <a:pos x="connsiteX18165" y="connsiteY18165"/>
              </a:cxn>
              <a:cxn ang="0">
                <a:pos x="connsiteX18166" y="connsiteY18166"/>
              </a:cxn>
              <a:cxn ang="0">
                <a:pos x="connsiteX18167" y="connsiteY18167"/>
              </a:cxn>
              <a:cxn ang="0">
                <a:pos x="connsiteX18168" y="connsiteY18168"/>
              </a:cxn>
              <a:cxn ang="0">
                <a:pos x="connsiteX18169" y="connsiteY18169"/>
              </a:cxn>
              <a:cxn ang="0">
                <a:pos x="connsiteX18170" y="connsiteY18170"/>
              </a:cxn>
              <a:cxn ang="0">
                <a:pos x="connsiteX18171" y="connsiteY18171"/>
              </a:cxn>
              <a:cxn ang="0">
                <a:pos x="connsiteX18172" y="connsiteY18172"/>
              </a:cxn>
              <a:cxn ang="0">
                <a:pos x="connsiteX18173" y="connsiteY18173"/>
              </a:cxn>
              <a:cxn ang="0">
                <a:pos x="connsiteX18174" y="connsiteY18174"/>
              </a:cxn>
              <a:cxn ang="0">
                <a:pos x="connsiteX18175" y="connsiteY18175"/>
              </a:cxn>
              <a:cxn ang="0">
                <a:pos x="connsiteX18176" y="connsiteY18176"/>
              </a:cxn>
              <a:cxn ang="0">
                <a:pos x="connsiteX18177" y="connsiteY18177"/>
              </a:cxn>
              <a:cxn ang="0">
                <a:pos x="connsiteX18178" y="connsiteY18178"/>
              </a:cxn>
              <a:cxn ang="0">
                <a:pos x="connsiteX18179" y="connsiteY18179"/>
              </a:cxn>
              <a:cxn ang="0">
                <a:pos x="connsiteX18180" y="connsiteY18180"/>
              </a:cxn>
              <a:cxn ang="0">
                <a:pos x="connsiteX18181" y="connsiteY18181"/>
              </a:cxn>
              <a:cxn ang="0">
                <a:pos x="connsiteX18182" y="connsiteY18182"/>
              </a:cxn>
              <a:cxn ang="0">
                <a:pos x="connsiteX18183" y="connsiteY18183"/>
              </a:cxn>
              <a:cxn ang="0">
                <a:pos x="connsiteX18184" y="connsiteY18184"/>
              </a:cxn>
              <a:cxn ang="0">
                <a:pos x="connsiteX18185" y="connsiteY18185"/>
              </a:cxn>
              <a:cxn ang="0">
                <a:pos x="connsiteX18186" y="connsiteY18186"/>
              </a:cxn>
              <a:cxn ang="0">
                <a:pos x="connsiteX18187" y="connsiteY18187"/>
              </a:cxn>
              <a:cxn ang="0">
                <a:pos x="connsiteX18188" y="connsiteY18188"/>
              </a:cxn>
              <a:cxn ang="0">
                <a:pos x="connsiteX18189" y="connsiteY18189"/>
              </a:cxn>
              <a:cxn ang="0">
                <a:pos x="connsiteX18190" y="connsiteY18190"/>
              </a:cxn>
              <a:cxn ang="0">
                <a:pos x="connsiteX18191" y="connsiteY18191"/>
              </a:cxn>
              <a:cxn ang="0">
                <a:pos x="connsiteX18192" y="connsiteY18192"/>
              </a:cxn>
              <a:cxn ang="0">
                <a:pos x="connsiteX18193" y="connsiteY18193"/>
              </a:cxn>
              <a:cxn ang="0">
                <a:pos x="connsiteX18194" y="connsiteY18194"/>
              </a:cxn>
              <a:cxn ang="0">
                <a:pos x="connsiteX18195" y="connsiteY18195"/>
              </a:cxn>
              <a:cxn ang="0">
                <a:pos x="connsiteX18196" y="connsiteY18196"/>
              </a:cxn>
              <a:cxn ang="0">
                <a:pos x="connsiteX18197" y="connsiteY18197"/>
              </a:cxn>
              <a:cxn ang="0">
                <a:pos x="connsiteX18198" y="connsiteY18198"/>
              </a:cxn>
              <a:cxn ang="0">
                <a:pos x="connsiteX18199" y="connsiteY18199"/>
              </a:cxn>
              <a:cxn ang="0">
                <a:pos x="connsiteX18200" y="connsiteY18200"/>
              </a:cxn>
              <a:cxn ang="0">
                <a:pos x="connsiteX18201" y="connsiteY18201"/>
              </a:cxn>
              <a:cxn ang="0">
                <a:pos x="connsiteX18202" y="connsiteY18202"/>
              </a:cxn>
              <a:cxn ang="0">
                <a:pos x="connsiteX18203" y="connsiteY18203"/>
              </a:cxn>
              <a:cxn ang="0">
                <a:pos x="connsiteX18204" y="connsiteY18204"/>
              </a:cxn>
              <a:cxn ang="0">
                <a:pos x="connsiteX18205" y="connsiteY18205"/>
              </a:cxn>
              <a:cxn ang="0">
                <a:pos x="connsiteX18206" y="connsiteY18206"/>
              </a:cxn>
              <a:cxn ang="0">
                <a:pos x="connsiteX18207" y="connsiteY18207"/>
              </a:cxn>
              <a:cxn ang="0">
                <a:pos x="connsiteX18208" y="connsiteY18208"/>
              </a:cxn>
              <a:cxn ang="0">
                <a:pos x="connsiteX18209" y="connsiteY18209"/>
              </a:cxn>
              <a:cxn ang="0">
                <a:pos x="connsiteX18210" y="connsiteY18210"/>
              </a:cxn>
              <a:cxn ang="0">
                <a:pos x="connsiteX18211" y="connsiteY18211"/>
              </a:cxn>
              <a:cxn ang="0">
                <a:pos x="connsiteX18212" y="connsiteY18212"/>
              </a:cxn>
              <a:cxn ang="0">
                <a:pos x="connsiteX18213" y="connsiteY18213"/>
              </a:cxn>
              <a:cxn ang="0">
                <a:pos x="connsiteX18214" y="connsiteY18214"/>
              </a:cxn>
              <a:cxn ang="0">
                <a:pos x="connsiteX18215" y="connsiteY18215"/>
              </a:cxn>
              <a:cxn ang="0">
                <a:pos x="connsiteX18216" y="connsiteY18216"/>
              </a:cxn>
              <a:cxn ang="0">
                <a:pos x="connsiteX18217" y="connsiteY18217"/>
              </a:cxn>
              <a:cxn ang="0">
                <a:pos x="connsiteX18218" y="connsiteY18218"/>
              </a:cxn>
              <a:cxn ang="0">
                <a:pos x="connsiteX18219" y="connsiteY18219"/>
              </a:cxn>
              <a:cxn ang="0">
                <a:pos x="connsiteX18220" y="connsiteY18220"/>
              </a:cxn>
              <a:cxn ang="0">
                <a:pos x="connsiteX18221" y="connsiteY18221"/>
              </a:cxn>
              <a:cxn ang="0">
                <a:pos x="connsiteX18222" y="connsiteY18222"/>
              </a:cxn>
              <a:cxn ang="0">
                <a:pos x="connsiteX18223" y="connsiteY18223"/>
              </a:cxn>
              <a:cxn ang="0">
                <a:pos x="connsiteX18224" y="connsiteY18224"/>
              </a:cxn>
              <a:cxn ang="0">
                <a:pos x="connsiteX18225" y="connsiteY18225"/>
              </a:cxn>
              <a:cxn ang="0">
                <a:pos x="connsiteX18226" y="connsiteY18226"/>
              </a:cxn>
              <a:cxn ang="0">
                <a:pos x="connsiteX18227" y="connsiteY18227"/>
              </a:cxn>
              <a:cxn ang="0">
                <a:pos x="connsiteX18228" y="connsiteY18228"/>
              </a:cxn>
              <a:cxn ang="0">
                <a:pos x="connsiteX18229" y="connsiteY18229"/>
              </a:cxn>
              <a:cxn ang="0">
                <a:pos x="connsiteX18230" y="connsiteY18230"/>
              </a:cxn>
              <a:cxn ang="0">
                <a:pos x="connsiteX18231" y="connsiteY18231"/>
              </a:cxn>
              <a:cxn ang="0">
                <a:pos x="connsiteX18232" y="connsiteY18232"/>
              </a:cxn>
              <a:cxn ang="0">
                <a:pos x="connsiteX18233" y="connsiteY18233"/>
              </a:cxn>
              <a:cxn ang="0">
                <a:pos x="connsiteX18234" y="connsiteY18234"/>
              </a:cxn>
              <a:cxn ang="0">
                <a:pos x="connsiteX18235" y="connsiteY18235"/>
              </a:cxn>
              <a:cxn ang="0">
                <a:pos x="connsiteX18236" y="connsiteY18236"/>
              </a:cxn>
              <a:cxn ang="0">
                <a:pos x="connsiteX18237" y="connsiteY18237"/>
              </a:cxn>
              <a:cxn ang="0">
                <a:pos x="connsiteX18238" y="connsiteY18238"/>
              </a:cxn>
              <a:cxn ang="0">
                <a:pos x="connsiteX18239" y="connsiteY18239"/>
              </a:cxn>
              <a:cxn ang="0">
                <a:pos x="connsiteX18240" y="connsiteY18240"/>
              </a:cxn>
              <a:cxn ang="0">
                <a:pos x="connsiteX18241" y="connsiteY18241"/>
              </a:cxn>
              <a:cxn ang="0">
                <a:pos x="connsiteX18242" y="connsiteY18242"/>
              </a:cxn>
              <a:cxn ang="0">
                <a:pos x="connsiteX18243" y="connsiteY18243"/>
              </a:cxn>
              <a:cxn ang="0">
                <a:pos x="connsiteX18244" y="connsiteY18244"/>
              </a:cxn>
              <a:cxn ang="0">
                <a:pos x="connsiteX18245" y="connsiteY18245"/>
              </a:cxn>
              <a:cxn ang="0">
                <a:pos x="connsiteX18246" y="connsiteY18246"/>
              </a:cxn>
              <a:cxn ang="0">
                <a:pos x="connsiteX18247" y="connsiteY18247"/>
              </a:cxn>
              <a:cxn ang="0">
                <a:pos x="connsiteX18248" y="connsiteY18248"/>
              </a:cxn>
              <a:cxn ang="0">
                <a:pos x="connsiteX18249" y="connsiteY18249"/>
              </a:cxn>
              <a:cxn ang="0">
                <a:pos x="connsiteX18250" y="connsiteY18250"/>
              </a:cxn>
              <a:cxn ang="0">
                <a:pos x="connsiteX18251" y="connsiteY18251"/>
              </a:cxn>
              <a:cxn ang="0">
                <a:pos x="connsiteX18252" y="connsiteY18252"/>
              </a:cxn>
              <a:cxn ang="0">
                <a:pos x="connsiteX18253" y="connsiteY18253"/>
              </a:cxn>
              <a:cxn ang="0">
                <a:pos x="connsiteX18254" y="connsiteY18254"/>
              </a:cxn>
              <a:cxn ang="0">
                <a:pos x="connsiteX18255" y="connsiteY18255"/>
              </a:cxn>
              <a:cxn ang="0">
                <a:pos x="connsiteX18256" y="connsiteY18256"/>
              </a:cxn>
              <a:cxn ang="0">
                <a:pos x="connsiteX18257" y="connsiteY18257"/>
              </a:cxn>
              <a:cxn ang="0">
                <a:pos x="connsiteX18258" y="connsiteY18258"/>
              </a:cxn>
              <a:cxn ang="0">
                <a:pos x="connsiteX18259" y="connsiteY18259"/>
              </a:cxn>
              <a:cxn ang="0">
                <a:pos x="connsiteX18260" y="connsiteY18260"/>
              </a:cxn>
              <a:cxn ang="0">
                <a:pos x="connsiteX18261" y="connsiteY18261"/>
              </a:cxn>
              <a:cxn ang="0">
                <a:pos x="connsiteX18262" y="connsiteY18262"/>
              </a:cxn>
              <a:cxn ang="0">
                <a:pos x="connsiteX18263" y="connsiteY18263"/>
              </a:cxn>
              <a:cxn ang="0">
                <a:pos x="connsiteX18264" y="connsiteY18264"/>
              </a:cxn>
              <a:cxn ang="0">
                <a:pos x="connsiteX18265" y="connsiteY18265"/>
              </a:cxn>
              <a:cxn ang="0">
                <a:pos x="connsiteX18266" y="connsiteY18266"/>
              </a:cxn>
              <a:cxn ang="0">
                <a:pos x="connsiteX18267" y="connsiteY18267"/>
              </a:cxn>
              <a:cxn ang="0">
                <a:pos x="connsiteX18268" y="connsiteY18268"/>
              </a:cxn>
              <a:cxn ang="0">
                <a:pos x="connsiteX18269" y="connsiteY18269"/>
              </a:cxn>
              <a:cxn ang="0">
                <a:pos x="connsiteX18270" y="connsiteY18270"/>
              </a:cxn>
              <a:cxn ang="0">
                <a:pos x="connsiteX18271" y="connsiteY18271"/>
              </a:cxn>
              <a:cxn ang="0">
                <a:pos x="connsiteX18272" y="connsiteY18272"/>
              </a:cxn>
              <a:cxn ang="0">
                <a:pos x="connsiteX18273" y="connsiteY18273"/>
              </a:cxn>
              <a:cxn ang="0">
                <a:pos x="connsiteX18274" y="connsiteY18274"/>
              </a:cxn>
              <a:cxn ang="0">
                <a:pos x="connsiteX18275" y="connsiteY18275"/>
              </a:cxn>
              <a:cxn ang="0">
                <a:pos x="connsiteX18276" y="connsiteY18276"/>
              </a:cxn>
              <a:cxn ang="0">
                <a:pos x="connsiteX18277" y="connsiteY18277"/>
              </a:cxn>
              <a:cxn ang="0">
                <a:pos x="connsiteX18278" y="connsiteY18278"/>
              </a:cxn>
              <a:cxn ang="0">
                <a:pos x="connsiteX18279" y="connsiteY18279"/>
              </a:cxn>
              <a:cxn ang="0">
                <a:pos x="connsiteX18280" y="connsiteY18280"/>
              </a:cxn>
              <a:cxn ang="0">
                <a:pos x="connsiteX18281" y="connsiteY18281"/>
              </a:cxn>
              <a:cxn ang="0">
                <a:pos x="connsiteX18282" y="connsiteY18282"/>
              </a:cxn>
              <a:cxn ang="0">
                <a:pos x="connsiteX18283" y="connsiteY18283"/>
              </a:cxn>
              <a:cxn ang="0">
                <a:pos x="connsiteX18284" y="connsiteY18284"/>
              </a:cxn>
              <a:cxn ang="0">
                <a:pos x="connsiteX18285" y="connsiteY18285"/>
              </a:cxn>
              <a:cxn ang="0">
                <a:pos x="connsiteX18286" y="connsiteY18286"/>
              </a:cxn>
              <a:cxn ang="0">
                <a:pos x="connsiteX18287" y="connsiteY18287"/>
              </a:cxn>
              <a:cxn ang="0">
                <a:pos x="connsiteX18288" y="connsiteY18288"/>
              </a:cxn>
              <a:cxn ang="0">
                <a:pos x="connsiteX18289" y="connsiteY18289"/>
              </a:cxn>
              <a:cxn ang="0">
                <a:pos x="connsiteX18290" y="connsiteY18290"/>
              </a:cxn>
              <a:cxn ang="0">
                <a:pos x="connsiteX18291" y="connsiteY18291"/>
              </a:cxn>
              <a:cxn ang="0">
                <a:pos x="connsiteX18292" y="connsiteY18292"/>
              </a:cxn>
              <a:cxn ang="0">
                <a:pos x="connsiteX18293" y="connsiteY18293"/>
              </a:cxn>
              <a:cxn ang="0">
                <a:pos x="connsiteX18294" y="connsiteY18294"/>
              </a:cxn>
              <a:cxn ang="0">
                <a:pos x="connsiteX18295" y="connsiteY18295"/>
              </a:cxn>
              <a:cxn ang="0">
                <a:pos x="connsiteX18296" y="connsiteY18296"/>
              </a:cxn>
              <a:cxn ang="0">
                <a:pos x="connsiteX18297" y="connsiteY18297"/>
              </a:cxn>
              <a:cxn ang="0">
                <a:pos x="connsiteX18298" y="connsiteY18298"/>
              </a:cxn>
              <a:cxn ang="0">
                <a:pos x="connsiteX18299" y="connsiteY18299"/>
              </a:cxn>
              <a:cxn ang="0">
                <a:pos x="connsiteX18300" y="connsiteY18300"/>
              </a:cxn>
              <a:cxn ang="0">
                <a:pos x="connsiteX18301" y="connsiteY18301"/>
              </a:cxn>
              <a:cxn ang="0">
                <a:pos x="connsiteX18302" y="connsiteY18302"/>
              </a:cxn>
              <a:cxn ang="0">
                <a:pos x="connsiteX18303" y="connsiteY18303"/>
              </a:cxn>
              <a:cxn ang="0">
                <a:pos x="connsiteX18304" y="connsiteY18304"/>
              </a:cxn>
              <a:cxn ang="0">
                <a:pos x="connsiteX18305" y="connsiteY18305"/>
              </a:cxn>
              <a:cxn ang="0">
                <a:pos x="connsiteX18306" y="connsiteY18306"/>
              </a:cxn>
              <a:cxn ang="0">
                <a:pos x="connsiteX18307" y="connsiteY18307"/>
              </a:cxn>
              <a:cxn ang="0">
                <a:pos x="connsiteX18308" y="connsiteY18308"/>
              </a:cxn>
              <a:cxn ang="0">
                <a:pos x="connsiteX18309" y="connsiteY18309"/>
              </a:cxn>
              <a:cxn ang="0">
                <a:pos x="connsiteX18310" y="connsiteY18310"/>
              </a:cxn>
              <a:cxn ang="0">
                <a:pos x="connsiteX18311" y="connsiteY18311"/>
              </a:cxn>
              <a:cxn ang="0">
                <a:pos x="connsiteX18312" y="connsiteY18312"/>
              </a:cxn>
              <a:cxn ang="0">
                <a:pos x="connsiteX18313" y="connsiteY18313"/>
              </a:cxn>
              <a:cxn ang="0">
                <a:pos x="connsiteX18314" y="connsiteY18314"/>
              </a:cxn>
              <a:cxn ang="0">
                <a:pos x="connsiteX18315" y="connsiteY18315"/>
              </a:cxn>
              <a:cxn ang="0">
                <a:pos x="connsiteX18316" y="connsiteY18316"/>
              </a:cxn>
              <a:cxn ang="0">
                <a:pos x="connsiteX18317" y="connsiteY18317"/>
              </a:cxn>
              <a:cxn ang="0">
                <a:pos x="connsiteX18318" y="connsiteY18318"/>
              </a:cxn>
              <a:cxn ang="0">
                <a:pos x="connsiteX18319" y="connsiteY18319"/>
              </a:cxn>
              <a:cxn ang="0">
                <a:pos x="connsiteX18320" y="connsiteY18320"/>
              </a:cxn>
              <a:cxn ang="0">
                <a:pos x="connsiteX18321" y="connsiteY18321"/>
              </a:cxn>
              <a:cxn ang="0">
                <a:pos x="connsiteX18322" y="connsiteY18322"/>
              </a:cxn>
              <a:cxn ang="0">
                <a:pos x="connsiteX18323" y="connsiteY18323"/>
              </a:cxn>
              <a:cxn ang="0">
                <a:pos x="connsiteX18324" y="connsiteY18324"/>
              </a:cxn>
              <a:cxn ang="0">
                <a:pos x="connsiteX18325" y="connsiteY18325"/>
              </a:cxn>
              <a:cxn ang="0">
                <a:pos x="connsiteX18326" y="connsiteY18326"/>
              </a:cxn>
              <a:cxn ang="0">
                <a:pos x="connsiteX18327" y="connsiteY18327"/>
              </a:cxn>
              <a:cxn ang="0">
                <a:pos x="connsiteX18328" y="connsiteY18328"/>
              </a:cxn>
              <a:cxn ang="0">
                <a:pos x="connsiteX18329" y="connsiteY18329"/>
              </a:cxn>
              <a:cxn ang="0">
                <a:pos x="connsiteX18330" y="connsiteY18330"/>
              </a:cxn>
              <a:cxn ang="0">
                <a:pos x="connsiteX18331" y="connsiteY18331"/>
              </a:cxn>
              <a:cxn ang="0">
                <a:pos x="connsiteX18332" y="connsiteY18332"/>
              </a:cxn>
              <a:cxn ang="0">
                <a:pos x="connsiteX18333" y="connsiteY18333"/>
              </a:cxn>
              <a:cxn ang="0">
                <a:pos x="connsiteX18334" y="connsiteY18334"/>
              </a:cxn>
              <a:cxn ang="0">
                <a:pos x="connsiteX18335" y="connsiteY18335"/>
              </a:cxn>
              <a:cxn ang="0">
                <a:pos x="connsiteX18336" y="connsiteY18336"/>
              </a:cxn>
              <a:cxn ang="0">
                <a:pos x="connsiteX18337" y="connsiteY18337"/>
              </a:cxn>
              <a:cxn ang="0">
                <a:pos x="connsiteX18338" y="connsiteY18338"/>
              </a:cxn>
              <a:cxn ang="0">
                <a:pos x="connsiteX18339" y="connsiteY18339"/>
              </a:cxn>
              <a:cxn ang="0">
                <a:pos x="connsiteX18340" y="connsiteY18340"/>
              </a:cxn>
              <a:cxn ang="0">
                <a:pos x="connsiteX18341" y="connsiteY18341"/>
              </a:cxn>
              <a:cxn ang="0">
                <a:pos x="connsiteX18342" y="connsiteY18342"/>
              </a:cxn>
              <a:cxn ang="0">
                <a:pos x="connsiteX18343" y="connsiteY18343"/>
              </a:cxn>
              <a:cxn ang="0">
                <a:pos x="connsiteX18344" y="connsiteY18344"/>
              </a:cxn>
              <a:cxn ang="0">
                <a:pos x="connsiteX18345" y="connsiteY18345"/>
              </a:cxn>
              <a:cxn ang="0">
                <a:pos x="connsiteX18346" y="connsiteY18346"/>
              </a:cxn>
              <a:cxn ang="0">
                <a:pos x="connsiteX18347" y="connsiteY18347"/>
              </a:cxn>
              <a:cxn ang="0">
                <a:pos x="connsiteX18348" y="connsiteY18348"/>
              </a:cxn>
              <a:cxn ang="0">
                <a:pos x="connsiteX18349" y="connsiteY18349"/>
              </a:cxn>
              <a:cxn ang="0">
                <a:pos x="connsiteX18350" y="connsiteY18350"/>
              </a:cxn>
              <a:cxn ang="0">
                <a:pos x="connsiteX18351" y="connsiteY18351"/>
              </a:cxn>
              <a:cxn ang="0">
                <a:pos x="connsiteX18352" y="connsiteY18352"/>
              </a:cxn>
              <a:cxn ang="0">
                <a:pos x="connsiteX18353" y="connsiteY18353"/>
              </a:cxn>
              <a:cxn ang="0">
                <a:pos x="connsiteX18354" y="connsiteY18354"/>
              </a:cxn>
              <a:cxn ang="0">
                <a:pos x="connsiteX18355" y="connsiteY18355"/>
              </a:cxn>
              <a:cxn ang="0">
                <a:pos x="connsiteX18356" y="connsiteY18356"/>
              </a:cxn>
              <a:cxn ang="0">
                <a:pos x="connsiteX18357" y="connsiteY18357"/>
              </a:cxn>
              <a:cxn ang="0">
                <a:pos x="connsiteX18358" y="connsiteY18358"/>
              </a:cxn>
              <a:cxn ang="0">
                <a:pos x="connsiteX18359" y="connsiteY18359"/>
              </a:cxn>
              <a:cxn ang="0">
                <a:pos x="connsiteX18360" y="connsiteY18360"/>
              </a:cxn>
              <a:cxn ang="0">
                <a:pos x="connsiteX18361" y="connsiteY18361"/>
              </a:cxn>
              <a:cxn ang="0">
                <a:pos x="connsiteX18362" y="connsiteY18362"/>
              </a:cxn>
              <a:cxn ang="0">
                <a:pos x="connsiteX18363" y="connsiteY18363"/>
              </a:cxn>
              <a:cxn ang="0">
                <a:pos x="connsiteX18364" y="connsiteY18364"/>
              </a:cxn>
              <a:cxn ang="0">
                <a:pos x="connsiteX18365" y="connsiteY18365"/>
              </a:cxn>
              <a:cxn ang="0">
                <a:pos x="connsiteX18366" y="connsiteY18366"/>
              </a:cxn>
              <a:cxn ang="0">
                <a:pos x="connsiteX18367" y="connsiteY18367"/>
              </a:cxn>
              <a:cxn ang="0">
                <a:pos x="connsiteX18368" y="connsiteY18368"/>
              </a:cxn>
              <a:cxn ang="0">
                <a:pos x="connsiteX18369" y="connsiteY18369"/>
              </a:cxn>
              <a:cxn ang="0">
                <a:pos x="connsiteX18370" y="connsiteY18370"/>
              </a:cxn>
              <a:cxn ang="0">
                <a:pos x="connsiteX18371" y="connsiteY18371"/>
              </a:cxn>
              <a:cxn ang="0">
                <a:pos x="connsiteX18372" y="connsiteY18372"/>
              </a:cxn>
              <a:cxn ang="0">
                <a:pos x="connsiteX18373" y="connsiteY18373"/>
              </a:cxn>
              <a:cxn ang="0">
                <a:pos x="connsiteX18374" y="connsiteY18374"/>
              </a:cxn>
              <a:cxn ang="0">
                <a:pos x="connsiteX18375" y="connsiteY18375"/>
              </a:cxn>
              <a:cxn ang="0">
                <a:pos x="connsiteX18376" y="connsiteY18376"/>
              </a:cxn>
              <a:cxn ang="0">
                <a:pos x="connsiteX18377" y="connsiteY18377"/>
              </a:cxn>
              <a:cxn ang="0">
                <a:pos x="connsiteX18378" y="connsiteY18378"/>
              </a:cxn>
              <a:cxn ang="0">
                <a:pos x="connsiteX18379" y="connsiteY18379"/>
              </a:cxn>
              <a:cxn ang="0">
                <a:pos x="connsiteX18380" y="connsiteY18380"/>
              </a:cxn>
              <a:cxn ang="0">
                <a:pos x="connsiteX18381" y="connsiteY18381"/>
              </a:cxn>
              <a:cxn ang="0">
                <a:pos x="connsiteX18382" y="connsiteY18382"/>
              </a:cxn>
              <a:cxn ang="0">
                <a:pos x="connsiteX18383" y="connsiteY18383"/>
              </a:cxn>
              <a:cxn ang="0">
                <a:pos x="connsiteX18384" y="connsiteY18384"/>
              </a:cxn>
              <a:cxn ang="0">
                <a:pos x="connsiteX18385" y="connsiteY18385"/>
              </a:cxn>
              <a:cxn ang="0">
                <a:pos x="connsiteX18386" y="connsiteY18386"/>
              </a:cxn>
              <a:cxn ang="0">
                <a:pos x="connsiteX18387" y="connsiteY18387"/>
              </a:cxn>
              <a:cxn ang="0">
                <a:pos x="connsiteX18388" y="connsiteY18388"/>
              </a:cxn>
              <a:cxn ang="0">
                <a:pos x="connsiteX18389" y="connsiteY18389"/>
              </a:cxn>
              <a:cxn ang="0">
                <a:pos x="connsiteX18390" y="connsiteY18390"/>
              </a:cxn>
              <a:cxn ang="0">
                <a:pos x="connsiteX18391" y="connsiteY18391"/>
              </a:cxn>
              <a:cxn ang="0">
                <a:pos x="connsiteX18392" y="connsiteY18392"/>
              </a:cxn>
              <a:cxn ang="0">
                <a:pos x="connsiteX18393" y="connsiteY18393"/>
              </a:cxn>
              <a:cxn ang="0">
                <a:pos x="connsiteX18394" y="connsiteY18394"/>
              </a:cxn>
              <a:cxn ang="0">
                <a:pos x="connsiteX18395" y="connsiteY18395"/>
              </a:cxn>
              <a:cxn ang="0">
                <a:pos x="connsiteX18396" y="connsiteY18396"/>
              </a:cxn>
              <a:cxn ang="0">
                <a:pos x="connsiteX18397" y="connsiteY18397"/>
              </a:cxn>
              <a:cxn ang="0">
                <a:pos x="connsiteX18398" y="connsiteY18398"/>
              </a:cxn>
              <a:cxn ang="0">
                <a:pos x="connsiteX18399" y="connsiteY18399"/>
              </a:cxn>
              <a:cxn ang="0">
                <a:pos x="connsiteX18400" y="connsiteY18400"/>
              </a:cxn>
              <a:cxn ang="0">
                <a:pos x="connsiteX18401" y="connsiteY18401"/>
              </a:cxn>
              <a:cxn ang="0">
                <a:pos x="connsiteX18402" y="connsiteY18402"/>
              </a:cxn>
              <a:cxn ang="0">
                <a:pos x="connsiteX18403" y="connsiteY18403"/>
              </a:cxn>
              <a:cxn ang="0">
                <a:pos x="connsiteX18404" y="connsiteY18404"/>
              </a:cxn>
              <a:cxn ang="0">
                <a:pos x="connsiteX18405" y="connsiteY18405"/>
              </a:cxn>
              <a:cxn ang="0">
                <a:pos x="connsiteX18406" y="connsiteY18406"/>
              </a:cxn>
              <a:cxn ang="0">
                <a:pos x="connsiteX18407" y="connsiteY18407"/>
              </a:cxn>
              <a:cxn ang="0">
                <a:pos x="connsiteX18408" y="connsiteY18408"/>
              </a:cxn>
              <a:cxn ang="0">
                <a:pos x="connsiteX18409" y="connsiteY18409"/>
              </a:cxn>
              <a:cxn ang="0">
                <a:pos x="connsiteX18410" y="connsiteY18410"/>
              </a:cxn>
              <a:cxn ang="0">
                <a:pos x="connsiteX18411" y="connsiteY18411"/>
              </a:cxn>
              <a:cxn ang="0">
                <a:pos x="connsiteX18412" y="connsiteY18412"/>
              </a:cxn>
              <a:cxn ang="0">
                <a:pos x="connsiteX18413" y="connsiteY18413"/>
              </a:cxn>
              <a:cxn ang="0">
                <a:pos x="connsiteX18414" y="connsiteY18414"/>
              </a:cxn>
              <a:cxn ang="0">
                <a:pos x="connsiteX18415" y="connsiteY18415"/>
              </a:cxn>
              <a:cxn ang="0">
                <a:pos x="connsiteX18416" y="connsiteY18416"/>
              </a:cxn>
              <a:cxn ang="0">
                <a:pos x="connsiteX18417" y="connsiteY18417"/>
              </a:cxn>
              <a:cxn ang="0">
                <a:pos x="connsiteX18418" y="connsiteY18418"/>
              </a:cxn>
              <a:cxn ang="0">
                <a:pos x="connsiteX18419" y="connsiteY18419"/>
              </a:cxn>
              <a:cxn ang="0">
                <a:pos x="connsiteX18420" y="connsiteY18420"/>
              </a:cxn>
              <a:cxn ang="0">
                <a:pos x="connsiteX18421" y="connsiteY18421"/>
              </a:cxn>
              <a:cxn ang="0">
                <a:pos x="connsiteX18422" y="connsiteY18422"/>
              </a:cxn>
              <a:cxn ang="0">
                <a:pos x="connsiteX18423" y="connsiteY18423"/>
              </a:cxn>
              <a:cxn ang="0">
                <a:pos x="connsiteX18424" y="connsiteY18424"/>
              </a:cxn>
              <a:cxn ang="0">
                <a:pos x="connsiteX18425" y="connsiteY18425"/>
              </a:cxn>
              <a:cxn ang="0">
                <a:pos x="connsiteX18426" y="connsiteY18426"/>
              </a:cxn>
              <a:cxn ang="0">
                <a:pos x="connsiteX18427" y="connsiteY18427"/>
              </a:cxn>
              <a:cxn ang="0">
                <a:pos x="connsiteX18428" y="connsiteY18428"/>
              </a:cxn>
              <a:cxn ang="0">
                <a:pos x="connsiteX18429" y="connsiteY18429"/>
              </a:cxn>
              <a:cxn ang="0">
                <a:pos x="connsiteX18430" y="connsiteY18430"/>
              </a:cxn>
              <a:cxn ang="0">
                <a:pos x="connsiteX18431" y="connsiteY18431"/>
              </a:cxn>
              <a:cxn ang="0">
                <a:pos x="connsiteX18432" y="connsiteY18432"/>
              </a:cxn>
              <a:cxn ang="0">
                <a:pos x="connsiteX18433" y="connsiteY18433"/>
              </a:cxn>
              <a:cxn ang="0">
                <a:pos x="connsiteX18434" y="connsiteY18434"/>
              </a:cxn>
              <a:cxn ang="0">
                <a:pos x="connsiteX18435" y="connsiteY18435"/>
              </a:cxn>
              <a:cxn ang="0">
                <a:pos x="connsiteX18436" y="connsiteY18436"/>
              </a:cxn>
              <a:cxn ang="0">
                <a:pos x="connsiteX18437" y="connsiteY18437"/>
              </a:cxn>
              <a:cxn ang="0">
                <a:pos x="connsiteX18438" y="connsiteY18438"/>
              </a:cxn>
              <a:cxn ang="0">
                <a:pos x="connsiteX18439" y="connsiteY18439"/>
              </a:cxn>
              <a:cxn ang="0">
                <a:pos x="connsiteX18440" y="connsiteY18440"/>
              </a:cxn>
              <a:cxn ang="0">
                <a:pos x="connsiteX18441" y="connsiteY18441"/>
              </a:cxn>
              <a:cxn ang="0">
                <a:pos x="connsiteX18442" y="connsiteY18442"/>
              </a:cxn>
              <a:cxn ang="0">
                <a:pos x="connsiteX18443" y="connsiteY18443"/>
              </a:cxn>
              <a:cxn ang="0">
                <a:pos x="connsiteX18444" y="connsiteY18444"/>
              </a:cxn>
              <a:cxn ang="0">
                <a:pos x="connsiteX18445" y="connsiteY18445"/>
              </a:cxn>
              <a:cxn ang="0">
                <a:pos x="connsiteX18446" y="connsiteY18446"/>
              </a:cxn>
              <a:cxn ang="0">
                <a:pos x="connsiteX18447" y="connsiteY18447"/>
              </a:cxn>
              <a:cxn ang="0">
                <a:pos x="connsiteX18448" y="connsiteY18448"/>
              </a:cxn>
              <a:cxn ang="0">
                <a:pos x="connsiteX18449" y="connsiteY18449"/>
              </a:cxn>
              <a:cxn ang="0">
                <a:pos x="connsiteX18450" y="connsiteY18450"/>
              </a:cxn>
              <a:cxn ang="0">
                <a:pos x="connsiteX18451" y="connsiteY18451"/>
              </a:cxn>
              <a:cxn ang="0">
                <a:pos x="connsiteX18452" y="connsiteY18452"/>
              </a:cxn>
              <a:cxn ang="0">
                <a:pos x="connsiteX18453" y="connsiteY18453"/>
              </a:cxn>
              <a:cxn ang="0">
                <a:pos x="connsiteX18454" y="connsiteY18454"/>
              </a:cxn>
              <a:cxn ang="0">
                <a:pos x="connsiteX18455" y="connsiteY18455"/>
              </a:cxn>
              <a:cxn ang="0">
                <a:pos x="connsiteX18456" y="connsiteY18456"/>
              </a:cxn>
              <a:cxn ang="0">
                <a:pos x="connsiteX18457" y="connsiteY18457"/>
              </a:cxn>
              <a:cxn ang="0">
                <a:pos x="connsiteX18458" y="connsiteY18458"/>
              </a:cxn>
              <a:cxn ang="0">
                <a:pos x="connsiteX18459" y="connsiteY18459"/>
              </a:cxn>
              <a:cxn ang="0">
                <a:pos x="connsiteX18460" y="connsiteY18460"/>
              </a:cxn>
              <a:cxn ang="0">
                <a:pos x="connsiteX18461" y="connsiteY18461"/>
              </a:cxn>
              <a:cxn ang="0">
                <a:pos x="connsiteX18462" y="connsiteY18462"/>
              </a:cxn>
              <a:cxn ang="0">
                <a:pos x="connsiteX18463" y="connsiteY18463"/>
              </a:cxn>
              <a:cxn ang="0">
                <a:pos x="connsiteX18464" y="connsiteY18464"/>
              </a:cxn>
              <a:cxn ang="0">
                <a:pos x="connsiteX18465" y="connsiteY18465"/>
              </a:cxn>
              <a:cxn ang="0">
                <a:pos x="connsiteX18466" y="connsiteY18466"/>
              </a:cxn>
              <a:cxn ang="0">
                <a:pos x="connsiteX18467" y="connsiteY18467"/>
              </a:cxn>
              <a:cxn ang="0">
                <a:pos x="connsiteX18468" y="connsiteY18468"/>
              </a:cxn>
              <a:cxn ang="0">
                <a:pos x="connsiteX18469" y="connsiteY18469"/>
              </a:cxn>
              <a:cxn ang="0">
                <a:pos x="connsiteX18470" y="connsiteY18470"/>
              </a:cxn>
              <a:cxn ang="0">
                <a:pos x="connsiteX18471" y="connsiteY18471"/>
              </a:cxn>
              <a:cxn ang="0">
                <a:pos x="connsiteX18472" y="connsiteY18472"/>
              </a:cxn>
              <a:cxn ang="0">
                <a:pos x="connsiteX18473" y="connsiteY18473"/>
              </a:cxn>
              <a:cxn ang="0">
                <a:pos x="connsiteX18474" y="connsiteY18474"/>
              </a:cxn>
              <a:cxn ang="0">
                <a:pos x="connsiteX18475" y="connsiteY18475"/>
              </a:cxn>
              <a:cxn ang="0">
                <a:pos x="connsiteX18476" y="connsiteY18476"/>
              </a:cxn>
              <a:cxn ang="0">
                <a:pos x="connsiteX18477" y="connsiteY18477"/>
              </a:cxn>
              <a:cxn ang="0">
                <a:pos x="connsiteX18478" y="connsiteY18478"/>
              </a:cxn>
              <a:cxn ang="0">
                <a:pos x="connsiteX18479" y="connsiteY18479"/>
              </a:cxn>
              <a:cxn ang="0">
                <a:pos x="connsiteX18480" y="connsiteY18480"/>
              </a:cxn>
              <a:cxn ang="0">
                <a:pos x="connsiteX18481" y="connsiteY18481"/>
              </a:cxn>
              <a:cxn ang="0">
                <a:pos x="connsiteX18482" y="connsiteY18482"/>
              </a:cxn>
              <a:cxn ang="0">
                <a:pos x="connsiteX18483" y="connsiteY18483"/>
              </a:cxn>
              <a:cxn ang="0">
                <a:pos x="connsiteX18484" y="connsiteY18484"/>
              </a:cxn>
              <a:cxn ang="0">
                <a:pos x="connsiteX18485" y="connsiteY18485"/>
              </a:cxn>
              <a:cxn ang="0">
                <a:pos x="connsiteX18486" y="connsiteY18486"/>
              </a:cxn>
              <a:cxn ang="0">
                <a:pos x="connsiteX18487" y="connsiteY18487"/>
              </a:cxn>
              <a:cxn ang="0">
                <a:pos x="connsiteX18488" y="connsiteY18488"/>
              </a:cxn>
              <a:cxn ang="0">
                <a:pos x="connsiteX18489" y="connsiteY18489"/>
              </a:cxn>
              <a:cxn ang="0">
                <a:pos x="connsiteX18490" y="connsiteY18490"/>
              </a:cxn>
              <a:cxn ang="0">
                <a:pos x="connsiteX18491" y="connsiteY18491"/>
              </a:cxn>
              <a:cxn ang="0">
                <a:pos x="connsiteX18492" y="connsiteY18492"/>
              </a:cxn>
              <a:cxn ang="0">
                <a:pos x="connsiteX18493" y="connsiteY18493"/>
              </a:cxn>
              <a:cxn ang="0">
                <a:pos x="connsiteX18494" y="connsiteY18494"/>
              </a:cxn>
              <a:cxn ang="0">
                <a:pos x="connsiteX18495" y="connsiteY18495"/>
              </a:cxn>
              <a:cxn ang="0">
                <a:pos x="connsiteX18496" y="connsiteY18496"/>
              </a:cxn>
              <a:cxn ang="0">
                <a:pos x="connsiteX18497" y="connsiteY18497"/>
              </a:cxn>
              <a:cxn ang="0">
                <a:pos x="connsiteX18498" y="connsiteY18498"/>
              </a:cxn>
              <a:cxn ang="0">
                <a:pos x="connsiteX18499" y="connsiteY18499"/>
              </a:cxn>
              <a:cxn ang="0">
                <a:pos x="connsiteX18500" y="connsiteY18500"/>
              </a:cxn>
              <a:cxn ang="0">
                <a:pos x="connsiteX18501" y="connsiteY18501"/>
              </a:cxn>
              <a:cxn ang="0">
                <a:pos x="connsiteX18502" y="connsiteY18502"/>
              </a:cxn>
              <a:cxn ang="0">
                <a:pos x="connsiteX18503" y="connsiteY18503"/>
              </a:cxn>
              <a:cxn ang="0">
                <a:pos x="connsiteX18504" y="connsiteY18504"/>
              </a:cxn>
              <a:cxn ang="0">
                <a:pos x="connsiteX18505" y="connsiteY18505"/>
              </a:cxn>
              <a:cxn ang="0">
                <a:pos x="connsiteX18506" y="connsiteY18506"/>
              </a:cxn>
              <a:cxn ang="0">
                <a:pos x="connsiteX18507" y="connsiteY18507"/>
              </a:cxn>
              <a:cxn ang="0">
                <a:pos x="connsiteX18508" y="connsiteY18508"/>
              </a:cxn>
              <a:cxn ang="0">
                <a:pos x="connsiteX18509" y="connsiteY18509"/>
              </a:cxn>
              <a:cxn ang="0">
                <a:pos x="connsiteX18510" y="connsiteY18510"/>
              </a:cxn>
              <a:cxn ang="0">
                <a:pos x="connsiteX18511" y="connsiteY18511"/>
              </a:cxn>
              <a:cxn ang="0">
                <a:pos x="connsiteX18512" y="connsiteY18512"/>
              </a:cxn>
              <a:cxn ang="0">
                <a:pos x="connsiteX18513" y="connsiteY18513"/>
              </a:cxn>
              <a:cxn ang="0">
                <a:pos x="connsiteX18514" y="connsiteY18514"/>
              </a:cxn>
              <a:cxn ang="0">
                <a:pos x="connsiteX18515" y="connsiteY18515"/>
              </a:cxn>
              <a:cxn ang="0">
                <a:pos x="connsiteX18516" y="connsiteY18516"/>
              </a:cxn>
              <a:cxn ang="0">
                <a:pos x="connsiteX18517" y="connsiteY18517"/>
              </a:cxn>
              <a:cxn ang="0">
                <a:pos x="connsiteX18518" y="connsiteY18518"/>
              </a:cxn>
              <a:cxn ang="0">
                <a:pos x="connsiteX18519" y="connsiteY18519"/>
              </a:cxn>
              <a:cxn ang="0">
                <a:pos x="connsiteX18520" y="connsiteY18520"/>
              </a:cxn>
              <a:cxn ang="0">
                <a:pos x="connsiteX18521" y="connsiteY18521"/>
              </a:cxn>
              <a:cxn ang="0">
                <a:pos x="connsiteX18522" y="connsiteY18522"/>
              </a:cxn>
              <a:cxn ang="0">
                <a:pos x="connsiteX18523" y="connsiteY18523"/>
              </a:cxn>
              <a:cxn ang="0">
                <a:pos x="connsiteX18524" y="connsiteY18524"/>
              </a:cxn>
              <a:cxn ang="0">
                <a:pos x="connsiteX18525" y="connsiteY18525"/>
              </a:cxn>
              <a:cxn ang="0">
                <a:pos x="connsiteX18526" y="connsiteY18526"/>
              </a:cxn>
              <a:cxn ang="0">
                <a:pos x="connsiteX18527" y="connsiteY18527"/>
              </a:cxn>
              <a:cxn ang="0">
                <a:pos x="connsiteX18528" y="connsiteY18528"/>
              </a:cxn>
              <a:cxn ang="0">
                <a:pos x="connsiteX18529" y="connsiteY18529"/>
              </a:cxn>
              <a:cxn ang="0">
                <a:pos x="connsiteX18530" y="connsiteY18530"/>
              </a:cxn>
              <a:cxn ang="0">
                <a:pos x="connsiteX18531" y="connsiteY18531"/>
              </a:cxn>
              <a:cxn ang="0">
                <a:pos x="connsiteX18532" y="connsiteY18532"/>
              </a:cxn>
              <a:cxn ang="0">
                <a:pos x="connsiteX18533" y="connsiteY18533"/>
              </a:cxn>
              <a:cxn ang="0">
                <a:pos x="connsiteX18534" y="connsiteY18534"/>
              </a:cxn>
              <a:cxn ang="0">
                <a:pos x="connsiteX18535" y="connsiteY18535"/>
              </a:cxn>
              <a:cxn ang="0">
                <a:pos x="connsiteX18536" y="connsiteY18536"/>
              </a:cxn>
              <a:cxn ang="0">
                <a:pos x="connsiteX18537" y="connsiteY18537"/>
              </a:cxn>
              <a:cxn ang="0">
                <a:pos x="connsiteX18538" y="connsiteY18538"/>
              </a:cxn>
              <a:cxn ang="0">
                <a:pos x="connsiteX18539" y="connsiteY18539"/>
              </a:cxn>
              <a:cxn ang="0">
                <a:pos x="connsiteX18540" y="connsiteY18540"/>
              </a:cxn>
              <a:cxn ang="0">
                <a:pos x="connsiteX18541" y="connsiteY18541"/>
              </a:cxn>
              <a:cxn ang="0">
                <a:pos x="connsiteX18542" y="connsiteY18542"/>
              </a:cxn>
              <a:cxn ang="0">
                <a:pos x="connsiteX18543" y="connsiteY18543"/>
              </a:cxn>
              <a:cxn ang="0">
                <a:pos x="connsiteX18544" y="connsiteY18544"/>
              </a:cxn>
              <a:cxn ang="0">
                <a:pos x="connsiteX18545" y="connsiteY18545"/>
              </a:cxn>
              <a:cxn ang="0">
                <a:pos x="connsiteX18546" y="connsiteY18546"/>
              </a:cxn>
              <a:cxn ang="0">
                <a:pos x="connsiteX18547" y="connsiteY18547"/>
              </a:cxn>
              <a:cxn ang="0">
                <a:pos x="connsiteX18548" y="connsiteY18548"/>
              </a:cxn>
              <a:cxn ang="0">
                <a:pos x="connsiteX18549" y="connsiteY18549"/>
              </a:cxn>
              <a:cxn ang="0">
                <a:pos x="connsiteX18550" y="connsiteY18550"/>
              </a:cxn>
              <a:cxn ang="0">
                <a:pos x="connsiteX18551" y="connsiteY18551"/>
              </a:cxn>
              <a:cxn ang="0">
                <a:pos x="connsiteX18552" y="connsiteY18552"/>
              </a:cxn>
              <a:cxn ang="0">
                <a:pos x="connsiteX18553" y="connsiteY18553"/>
              </a:cxn>
              <a:cxn ang="0">
                <a:pos x="connsiteX18554" y="connsiteY18554"/>
              </a:cxn>
              <a:cxn ang="0">
                <a:pos x="connsiteX18555" y="connsiteY18555"/>
              </a:cxn>
              <a:cxn ang="0">
                <a:pos x="connsiteX18556" y="connsiteY18556"/>
              </a:cxn>
              <a:cxn ang="0">
                <a:pos x="connsiteX18557" y="connsiteY18557"/>
              </a:cxn>
              <a:cxn ang="0">
                <a:pos x="connsiteX18558" y="connsiteY18558"/>
              </a:cxn>
              <a:cxn ang="0">
                <a:pos x="connsiteX18559" y="connsiteY18559"/>
              </a:cxn>
              <a:cxn ang="0">
                <a:pos x="connsiteX18560" y="connsiteY18560"/>
              </a:cxn>
              <a:cxn ang="0">
                <a:pos x="connsiteX18561" y="connsiteY18561"/>
              </a:cxn>
              <a:cxn ang="0">
                <a:pos x="connsiteX18562" y="connsiteY18562"/>
              </a:cxn>
              <a:cxn ang="0">
                <a:pos x="connsiteX18563" y="connsiteY18563"/>
              </a:cxn>
              <a:cxn ang="0">
                <a:pos x="connsiteX18564" y="connsiteY18564"/>
              </a:cxn>
              <a:cxn ang="0">
                <a:pos x="connsiteX18565" y="connsiteY18565"/>
              </a:cxn>
              <a:cxn ang="0">
                <a:pos x="connsiteX18566" y="connsiteY18566"/>
              </a:cxn>
              <a:cxn ang="0">
                <a:pos x="connsiteX18567" y="connsiteY18567"/>
              </a:cxn>
              <a:cxn ang="0">
                <a:pos x="connsiteX18568" y="connsiteY18568"/>
              </a:cxn>
              <a:cxn ang="0">
                <a:pos x="connsiteX18569" y="connsiteY18569"/>
              </a:cxn>
              <a:cxn ang="0">
                <a:pos x="connsiteX18570" y="connsiteY18570"/>
              </a:cxn>
              <a:cxn ang="0">
                <a:pos x="connsiteX18571" y="connsiteY18571"/>
              </a:cxn>
              <a:cxn ang="0">
                <a:pos x="connsiteX18572" y="connsiteY18572"/>
              </a:cxn>
              <a:cxn ang="0">
                <a:pos x="connsiteX18573" y="connsiteY18573"/>
              </a:cxn>
              <a:cxn ang="0">
                <a:pos x="connsiteX18574" y="connsiteY18574"/>
              </a:cxn>
              <a:cxn ang="0">
                <a:pos x="connsiteX18575" y="connsiteY18575"/>
              </a:cxn>
              <a:cxn ang="0">
                <a:pos x="connsiteX18576" y="connsiteY18576"/>
              </a:cxn>
              <a:cxn ang="0">
                <a:pos x="connsiteX18577" y="connsiteY18577"/>
              </a:cxn>
              <a:cxn ang="0">
                <a:pos x="connsiteX18578" y="connsiteY18578"/>
              </a:cxn>
              <a:cxn ang="0">
                <a:pos x="connsiteX18579" y="connsiteY18579"/>
              </a:cxn>
              <a:cxn ang="0">
                <a:pos x="connsiteX18580" y="connsiteY18580"/>
              </a:cxn>
              <a:cxn ang="0">
                <a:pos x="connsiteX18581" y="connsiteY18581"/>
              </a:cxn>
              <a:cxn ang="0">
                <a:pos x="connsiteX18582" y="connsiteY18582"/>
              </a:cxn>
              <a:cxn ang="0">
                <a:pos x="connsiteX18583" y="connsiteY18583"/>
              </a:cxn>
              <a:cxn ang="0">
                <a:pos x="connsiteX18584" y="connsiteY18584"/>
              </a:cxn>
              <a:cxn ang="0">
                <a:pos x="connsiteX18585" y="connsiteY18585"/>
              </a:cxn>
              <a:cxn ang="0">
                <a:pos x="connsiteX18586" y="connsiteY18586"/>
              </a:cxn>
              <a:cxn ang="0">
                <a:pos x="connsiteX18587" y="connsiteY18587"/>
              </a:cxn>
              <a:cxn ang="0">
                <a:pos x="connsiteX18588" y="connsiteY18588"/>
              </a:cxn>
              <a:cxn ang="0">
                <a:pos x="connsiteX18589" y="connsiteY18589"/>
              </a:cxn>
              <a:cxn ang="0">
                <a:pos x="connsiteX18590" y="connsiteY18590"/>
              </a:cxn>
              <a:cxn ang="0">
                <a:pos x="connsiteX18591" y="connsiteY18591"/>
              </a:cxn>
              <a:cxn ang="0">
                <a:pos x="connsiteX18592" y="connsiteY18592"/>
              </a:cxn>
              <a:cxn ang="0">
                <a:pos x="connsiteX18593" y="connsiteY18593"/>
              </a:cxn>
              <a:cxn ang="0">
                <a:pos x="connsiteX18594" y="connsiteY18594"/>
              </a:cxn>
              <a:cxn ang="0">
                <a:pos x="connsiteX18595" y="connsiteY18595"/>
              </a:cxn>
              <a:cxn ang="0">
                <a:pos x="connsiteX18596" y="connsiteY18596"/>
              </a:cxn>
              <a:cxn ang="0">
                <a:pos x="connsiteX18597" y="connsiteY18597"/>
              </a:cxn>
              <a:cxn ang="0">
                <a:pos x="connsiteX18598" y="connsiteY18598"/>
              </a:cxn>
              <a:cxn ang="0">
                <a:pos x="connsiteX18599" y="connsiteY18599"/>
              </a:cxn>
              <a:cxn ang="0">
                <a:pos x="connsiteX18600" y="connsiteY18600"/>
              </a:cxn>
              <a:cxn ang="0">
                <a:pos x="connsiteX18601" y="connsiteY18601"/>
              </a:cxn>
              <a:cxn ang="0">
                <a:pos x="connsiteX18602" y="connsiteY18602"/>
              </a:cxn>
              <a:cxn ang="0">
                <a:pos x="connsiteX18603" y="connsiteY18603"/>
              </a:cxn>
              <a:cxn ang="0">
                <a:pos x="connsiteX18604" y="connsiteY18604"/>
              </a:cxn>
              <a:cxn ang="0">
                <a:pos x="connsiteX18605" y="connsiteY18605"/>
              </a:cxn>
              <a:cxn ang="0">
                <a:pos x="connsiteX18606" y="connsiteY18606"/>
              </a:cxn>
              <a:cxn ang="0">
                <a:pos x="connsiteX18607" y="connsiteY18607"/>
              </a:cxn>
              <a:cxn ang="0">
                <a:pos x="connsiteX18608" y="connsiteY18608"/>
              </a:cxn>
              <a:cxn ang="0">
                <a:pos x="connsiteX18609" y="connsiteY18609"/>
              </a:cxn>
              <a:cxn ang="0">
                <a:pos x="connsiteX18610" y="connsiteY18610"/>
              </a:cxn>
              <a:cxn ang="0">
                <a:pos x="connsiteX18611" y="connsiteY18611"/>
              </a:cxn>
              <a:cxn ang="0">
                <a:pos x="connsiteX18612" y="connsiteY18612"/>
              </a:cxn>
              <a:cxn ang="0">
                <a:pos x="connsiteX18613" y="connsiteY18613"/>
              </a:cxn>
              <a:cxn ang="0">
                <a:pos x="connsiteX18614" y="connsiteY18614"/>
              </a:cxn>
              <a:cxn ang="0">
                <a:pos x="connsiteX18615" y="connsiteY18615"/>
              </a:cxn>
              <a:cxn ang="0">
                <a:pos x="connsiteX18616" y="connsiteY18616"/>
              </a:cxn>
              <a:cxn ang="0">
                <a:pos x="connsiteX18617" y="connsiteY18617"/>
              </a:cxn>
              <a:cxn ang="0">
                <a:pos x="connsiteX18618" y="connsiteY18618"/>
              </a:cxn>
              <a:cxn ang="0">
                <a:pos x="connsiteX18619" y="connsiteY18619"/>
              </a:cxn>
              <a:cxn ang="0">
                <a:pos x="connsiteX18620" y="connsiteY18620"/>
              </a:cxn>
              <a:cxn ang="0">
                <a:pos x="connsiteX18621" y="connsiteY18621"/>
              </a:cxn>
              <a:cxn ang="0">
                <a:pos x="connsiteX18622" y="connsiteY18622"/>
              </a:cxn>
              <a:cxn ang="0">
                <a:pos x="connsiteX18623" y="connsiteY18623"/>
              </a:cxn>
              <a:cxn ang="0">
                <a:pos x="connsiteX18624" y="connsiteY18624"/>
              </a:cxn>
              <a:cxn ang="0">
                <a:pos x="connsiteX18625" y="connsiteY18625"/>
              </a:cxn>
              <a:cxn ang="0">
                <a:pos x="connsiteX18626" y="connsiteY18626"/>
              </a:cxn>
              <a:cxn ang="0">
                <a:pos x="connsiteX18627" y="connsiteY18627"/>
              </a:cxn>
              <a:cxn ang="0">
                <a:pos x="connsiteX18628" y="connsiteY18628"/>
              </a:cxn>
              <a:cxn ang="0">
                <a:pos x="connsiteX18629" y="connsiteY18629"/>
              </a:cxn>
              <a:cxn ang="0">
                <a:pos x="connsiteX18630" y="connsiteY18630"/>
              </a:cxn>
              <a:cxn ang="0">
                <a:pos x="connsiteX18631" y="connsiteY18631"/>
              </a:cxn>
              <a:cxn ang="0">
                <a:pos x="connsiteX18632" y="connsiteY18632"/>
              </a:cxn>
              <a:cxn ang="0">
                <a:pos x="connsiteX18633" y="connsiteY18633"/>
              </a:cxn>
              <a:cxn ang="0">
                <a:pos x="connsiteX18634" y="connsiteY18634"/>
              </a:cxn>
              <a:cxn ang="0">
                <a:pos x="connsiteX18635" y="connsiteY18635"/>
              </a:cxn>
              <a:cxn ang="0">
                <a:pos x="connsiteX18636" y="connsiteY18636"/>
              </a:cxn>
              <a:cxn ang="0">
                <a:pos x="connsiteX18637" y="connsiteY18637"/>
              </a:cxn>
              <a:cxn ang="0">
                <a:pos x="connsiteX18638" y="connsiteY18638"/>
              </a:cxn>
              <a:cxn ang="0">
                <a:pos x="connsiteX18639" y="connsiteY18639"/>
              </a:cxn>
              <a:cxn ang="0">
                <a:pos x="connsiteX18640" y="connsiteY18640"/>
              </a:cxn>
              <a:cxn ang="0">
                <a:pos x="connsiteX18641" y="connsiteY18641"/>
              </a:cxn>
              <a:cxn ang="0">
                <a:pos x="connsiteX18642" y="connsiteY18642"/>
              </a:cxn>
              <a:cxn ang="0">
                <a:pos x="connsiteX18643" y="connsiteY18643"/>
              </a:cxn>
              <a:cxn ang="0">
                <a:pos x="connsiteX18644" y="connsiteY18644"/>
              </a:cxn>
              <a:cxn ang="0">
                <a:pos x="connsiteX18645" y="connsiteY18645"/>
              </a:cxn>
              <a:cxn ang="0">
                <a:pos x="connsiteX18646" y="connsiteY18646"/>
              </a:cxn>
              <a:cxn ang="0">
                <a:pos x="connsiteX18647" y="connsiteY18647"/>
              </a:cxn>
              <a:cxn ang="0">
                <a:pos x="connsiteX18648" y="connsiteY18648"/>
              </a:cxn>
              <a:cxn ang="0">
                <a:pos x="connsiteX18649" y="connsiteY18649"/>
              </a:cxn>
              <a:cxn ang="0">
                <a:pos x="connsiteX18650" y="connsiteY18650"/>
              </a:cxn>
              <a:cxn ang="0">
                <a:pos x="connsiteX18651" y="connsiteY18651"/>
              </a:cxn>
              <a:cxn ang="0">
                <a:pos x="connsiteX18652" y="connsiteY18652"/>
              </a:cxn>
              <a:cxn ang="0">
                <a:pos x="connsiteX18653" y="connsiteY18653"/>
              </a:cxn>
              <a:cxn ang="0">
                <a:pos x="connsiteX18654" y="connsiteY18654"/>
              </a:cxn>
              <a:cxn ang="0">
                <a:pos x="connsiteX18655" y="connsiteY18655"/>
              </a:cxn>
              <a:cxn ang="0">
                <a:pos x="connsiteX18656" y="connsiteY18656"/>
              </a:cxn>
              <a:cxn ang="0">
                <a:pos x="connsiteX18657" y="connsiteY18657"/>
              </a:cxn>
              <a:cxn ang="0">
                <a:pos x="connsiteX18658" y="connsiteY18658"/>
              </a:cxn>
              <a:cxn ang="0">
                <a:pos x="connsiteX18659" y="connsiteY18659"/>
              </a:cxn>
              <a:cxn ang="0">
                <a:pos x="connsiteX18660" y="connsiteY18660"/>
              </a:cxn>
              <a:cxn ang="0">
                <a:pos x="connsiteX18661" y="connsiteY18661"/>
              </a:cxn>
              <a:cxn ang="0">
                <a:pos x="connsiteX18662" y="connsiteY18662"/>
              </a:cxn>
              <a:cxn ang="0">
                <a:pos x="connsiteX18663" y="connsiteY18663"/>
              </a:cxn>
              <a:cxn ang="0">
                <a:pos x="connsiteX18664" y="connsiteY18664"/>
              </a:cxn>
              <a:cxn ang="0">
                <a:pos x="connsiteX18665" y="connsiteY18665"/>
              </a:cxn>
              <a:cxn ang="0">
                <a:pos x="connsiteX18666" y="connsiteY18666"/>
              </a:cxn>
              <a:cxn ang="0">
                <a:pos x="connsiteX18667" y="connsiteY18667"/>
              </a:cxn>
              <a:cxn ang="0">
                <a:pos x="connsiteX18668" y="connsiteY18668"/>
              </a:cxn>
              <a:cxn ang="0">
                <a:pos x="connsiteX18669" y="connsiteY18669"/>
              </a:cxn>
              <a:cxn ang="0">
                <a:pos x="connsiteX18670" y="connsiteY18670"/>
              </a:cxn>
              <a:cxn ang="0">
                <a:pos x="connsiteX18671" y="connsiteY18671"/>
              </a:cxn>
              <a:cxn ang="0">
                <a:pos x="connsiteX18672" y="connsiteY18672"/>
              </a:cxn>
              <a:cxn ang="0">
                <a:pos x="connsiteX18673" y="connsiteY18673"/>
              </a:cxn>
              <a:cxn ang="0">
                <a:pos x="connsiteX18674" y="connsiteY18674"/>
              </a:cxn>
              <a:cxn ang="0">
                <a:pos x="connsiteX18675" y="connsiteY18675"/>
              </a:cxn>
              <a:cxn ang="0">
                <a:pos x="connsiteX18676" y="connsiteY18676"/>
              </a:cxn>
              <a:cxn ang="0">
                <a:pos x="connsiteX18677" y="connsiteY18677"/>
              </a:cxn>
              <a:cxn ang="0">
                <a:pos x="connsiteX18678" y="connsiteY18678"/>
              </a:cxn>
              <a:cxn ang="0">
                <a:pos x="connsiteX18679" y="connsiteY18679"/>
              </a:cxn>
              <a:cxn ang="0">
                <a:pos x="connsiteX18680" y="connsiteY18680"/>
              </a:cxn>
              <a:cxn ang="0">
                <a:pos x="connsiteX18681" y="connsiteY18681"/>
              </a:cxn>
              <a:cxn ang="0">
                <a:pos x="connsiteX18682" y="connsiteY18682"/>
              </a:cxn>
              <a:cxn ang="0">
                <a:pos x="connsiteX18683" y="connsiteY18683"/>
              </a:cxn>
              <a:cxn ang="0">
                <a:pos x="connsiteX18684" y="connsiteY18684"/>
              </a:cxn>
              <a:cxn ang="0">
                <a:pos x="connsiteX18685" y="connsiteY18685"/>
              </a:cxn>
              <a:cxn ang="0">
                <a:pos x="connsiteX18686" y="connsiteY18686"/>
              </a:cxn>
              <a:cxn ang="0">
                <a:pos x="connsiteX18687" y="connsiteY18687"/>
              </a:cxn>
              <a:cxn ang="0">
                <a:pos x="connsiteX18688" y="connsiteY18688"/>
              </a:cxn>
              <a:cxn ang="0">
                <a:pos x="connsiteX18689" y="connsiteY18689"/>
              </a:cxn>
              <a:cxn ang="0">
                <a:pos x="connsiteX18690" y="connsiteY18690"/>
              </a:cxn>
              <a:cxn ang="0">
                <a:pos x="connsiteX18691" y="connsiteY18691"/>
              </a:cxn>
              <a:cxn ang="0">
                <a:pos x="connsiteX18692" y="connsiteY18692"/>
              </a:cxn>
              <a:cxn ang="0">
                <a:pos x="connsiteX18693" y="connsiteY18693"/>
              </a:cxn>
              <a:cxn ang="0">
                <a:pos x="connsiteX18694" y="connsiteY18694"/>
              </a:cxn>
              <a:cxn ang="0">
                <a:pos x="connsiteX18695" y="connsiteY18695"/>
              </a:cxn>
              <a:cxn ang="0">
                <a:pos x="connsiteX18696" y="connsiteY18696"/>
              </a:cxn>
              <a:cxn ang="0">
                <a:pos x="connsiteX18697" y="connsiteY18697"/>
              </a:cxn>
              <a:cxn ang="0">
                <a:pos x="connsiteX18698" y="connsiteY18698"/>
              </a:cxn>
              <a:cxn ang="0">
                <a:pos x="connsiteX18699" y="connsiteY18699"/>
              </a:cxn>
              <a:cxn ang="0">
                <a:pos x="connsiteX18700" y="connsiteY18700"/>
              </a:cxn>
              <a:cxn ang="0">
                <a:pos x="connsiteX18701" y="connsiteY18701"/>
              </a:cxn>
              <a:cxn ang="0">
                <a:pos x="connsiteX18702" y="connsiteY18702"/>
              </a:cxn>
              <a:cxn ang="0">
                <a:pos x="connsiteX18703" y="connsiteY18703"/>
              </a:cxn>
              <a:cxn ang="0">
                <a:pos x="connsiteX18704" y="connsiteY18704"/>
              </a:cxn>
              <a:cxn ang="0">
                <a:pos x="connsiteX18705" y="connsiteY18705"/>
              </a:cxn>
              <a:cxn ang="0">
                <a:pos x="connsiteX18706" y="connsiteY18706"/>
              </a:cxn>
              <a:cxn ang="0">
                <a:pos x="connsiteX18707" y="connsiteY18707"/>
              </a:cxn>
              <a:cxn ang="0">
                <a:pos x="connsiteX18708" y="connsiteY18708"/>
              </a:cxn>
              <a:cxn ang="0">
                <a:pos x="connsiteX18709" y="connsiteY18709"/>
              </a:cxn>
              <a:cxn ang="0">
                <a:pos x="connsiteX18710" y="connsiteY18710"/>
              </a:cxn>
              <a:cxn ang="0">
                <a:pos x="connsiteX18711" y="connsiteY18711"/>
              </a:cxn>
              <a:cxn ang="0">
                <a:pos x="connsiteX18712" y="connsiteY18712"/>
              </a:cxn>
              <a:cxn ang="0">
                <a:pos x="connsiteX18713" y="connsiteY18713"/>
              </a:cxn>
              <a:cxn ang="0">
                <a:pos x="connsiteX18714" y="connsiteY18714"/>
              </a:cxn>
              <a:cxn ang="0">
                <a:pos x="connsiteX18715" y="connsiteY18715"/>
              </a:cxn>
              <a:cxn ang="0">
                <a:pos x="connsiteX18716" y="connsiteY18716"/>
              </a:cxn>
              <a:cxn ang="0">
                <a:pos x="connsiteX18717" y="connsiteY18717"/>
              </a:cxn>
              <a:cxn ang="0">
                <a:pos x="connsiteX18718" y="connsiteY18718"/>
              </a:cxn>
              <a:cxn ang="0">
                <a:pos x="connsiteX18719" y="connsiteY18719"/>
              </a:cxn>
              <a:cxn ang="0">
                <a:pos x="connsiteX18720" y="connsiteY18720"/>
              </a:cxn>
              <a:cxn ang="0">
                <a:pos x="connsiteX18721" y="connsiteY18721"/>
              </a:cxn>
              <a:cxn ang="0">
                <a:pos x="connsiteX18722" y="connsiteY18722"/>
              </a:cxn>
              <a:cxn ang="0">
                <a:pos x="connsiteX18723" y="connsiteY18723"/>
              </a:cxn>
              <a:cxn ang="0">
                <a:pos x="connsiteX18724" y="connsiteY18724"/>
              </a:cxn>
              <a:cxn ang="0">
                <a:pos x="connsiteX18725" y="connsiteY18725"/>
              </a:cxn>
              <a:cxn ang="0">
                <a:pos x="connsiteX18726" y="connsiteY18726"/>
              </a:cxn>
              <a:cxn ang="0">
                <a:pos x="connsiteX18727" y="connsiteY18727"/>
              </a:cxn>
              <a:cxn ang="0">
                <a:pos x="connsiteX18728" y="connsiteY18728"/>
              </a:cxn>
              <a:cxn ang="0">
                <a:pos x="connsiteX18729" y="connsiteY18729"/>
              </a:cxn>
              <a:cxn ang="0">
                <a:pos x="connsiteX18730" y="connsiteY18730"/>
              </a:cxn>
              <a:cxn ang="0">
                <a:pos x="connsiteX18731" y="connsiteY18731"/>
              </a:cxn>
              <a:cxn ang="0">
                <a:pos x="connsiteX18732" y="connsiteY18732"/>
              </a:cxn>
              <a:cxn ang="0">
                <a:pos x="connsiteX18733" y="connsiteY18733"/>
              </a:cxn>
              <a:cxn ang="0">
                <a:pos x="connsiteX18734" y="connsiteY18734"/>
              </a:cxn>
              <a:cxn ang="0">
                <a:pos x="connsiteX18735" y="connsiteY18735"/>
              </a:cxn>
              <a:cxn ang="0">
                <a:pos x="connsiteX18736" y="connsiteY18736"/>
              </a:cxn>
              <a:cxn ang="0">
                <a:pos x="connsiteX18737" y="connsiteY18737"/>
              </a:cxn>
              <a:cxn ang="0">
                <a:pos x="connsiteX18738" y="connsiteY18738"/>
              </a:cxn>
              <a:cxn ang="0">
                <a:pos x="connsiteX18739" y="connsiteY18739"/>
              </a:cxn>
              <a:cxn ang="0">
                <a:pos x="connsiteX18740" y="connsiteY18740"/>
              </a:cxn>
              <a:cxn ang="0">
                <a:pos x="connsiteX18741" y="connsiteY18741"/>
              </a:cxn>
              <a:cxn ang="0">
                <a:pos x="connsiteX18742" y="connsiteY18742"/>
              </a:cxn>
              <a:cxn ang="0">
                <a:pos x="connsiteX18743" y="connsiteY18743"/>
              </a:cxn>
              <a:cxn ang="0">
                <a:pos x="connsiteX18744" y="connsiteY18744"/>
              </a:cxn>
              <a:cxn ang="0">
                <a:pos x="connsiteX18745" y="connsiteY18745"/>
              </a:cxn>
              <a:cxn ang="0">
                <a:pos x="connsiteX18746" y="connsiteY18746"/>
              </a:cxn>
              <a:cxn ang="0">
                <a:pos x="connsiteX18747" y="connsiteY18747"/>
              </a:cxn>
              <a:cxn ang="0">
                <a:pos x="connsiteX18748" y="connsiteY18748"/>
              </a:cxn>
              <a:cxn ang="0">
                <a:pos x="connsiteX18749" y="connsiteY18749"/>
              </a:cxn>
              <a:cxn ang="0">
                <a:pos x="connsiteX18750" y="connsiteY18750"/>
              </a:cxn>
              <a:cxn ang="0">
                <a:pos x="connsiteX18751" y="connsiteY18751"/>
              </a:cxn>
              <a:cxn ang="0">
                <a:pos x="connsiteX18752" y="connsiteY18752"/>
              </a:cxn>
              <a:cxn ang="0">
                <a:pos x="connsiteX18753" y="connsiteY18753"/>
              </a:cxn>
              <a:cxn ang="0">
                <a:pos x="connsiteX18754" y="connsiteY18754"/>
              </a:cxn>
              <a:cxn ang="0">
                <a:pos x="connsiteX18755" y="connsiteY18755"/>
              </a:cxn>
              <a:cxn ang="0">
                <a:pos x="connsiteX18756" y="connsiteY18756"/>
              </a:cxn>
              <a:cxn ang="0">
                <a:pos x="connsiteX18757" y="connsiteY18757"/>
              </a:cxn>
              <a:cxn ang="0">
                <a:pos x="connsiteX18758" y="connsiteY18758"/>
              </a:cxn>
              <a:cxn ang="0">
                <a:pos x="connsiteX18759" y="connsiteY18759"/>
              </a:cxn>
              <a:cxn ang="0">
                <a:pos x="connsiteX18760" y="connsiteY18760"/>
              </a:cxn>
              <a:cxn ang="0">
                <a:pos x="connsiteX18761" y="connsiteY18761"/>
              </a:cxn>
              <a:cxn ang="0">
                <a:pos x="connsiteX18762" y="connsiteY18762"/>
              </a:cxn>
              <a:cxn ang="0">
                <a:pos x="connsiteX18763" y="connsiteY18763"/>
              </a:cxn>
              <a:cxn ang="0">
                <a:pos x="connsiteX18764" y="connsiteY18764"/>
              </a:cxn>
              <a:cxn ang="0">
                <a:pos x="connsiteX18765" y="connsiteY18765"/>
              </a:cxn>
              <a:cxn ang="0">
                <a:pos x="connsiteX18766" y="connsiteY18766"/>
              </a:cxn>
              <a:cxn ang="0">
                <a:pos x="connsiteX18767" y="connsiteY18767"/>
              </a:cxn>
              <a:cxn ang="0">
                <a:pos x="connsiteX18768" y="connsiteY18768"/>
              </a:cxn>
              <a:cxn ang="0">
                <a:pos x="connsiteX18769" y="connsiteY18769"/>
              </a:cxn>
              <a:cxn ang="0">
                <a:pos x="connsiteX18770" y="connsiteY18770"/>
              </a:cxn>
              <a:cxn ang="0">
                <a:pos x="connsiteX18771" y="connsiteY18771"/>
              </a:cxn>
              <a:cxn ang="0">
                <a:pos x="connsiteX18772" y="connsiteY18772"/>
              </a:cxn>
              <a:cxn ang="0">
                <a:pos x="connsiteX18773" y="connsiteY18773"/>
              </a:cxn>
              <a:cxn ang="0">
                <a:pos x="connsiteX18774" y="connsiteY18774"/>
              </a:cxn>
              <a:cxn ang="0">
                <a:pos x="connsiteX18775" y="connsiteY18775"/>
              </a:cxn>
              <a:cxn ang="0">
                <a:pos x="connsiteX18776" y="connsiteY18776"/>
              </a:cxn>
              <a:cxn ang="0">
                <a:pos x="connsiteX18777" y="connsiteY18777"/>
              </a:cxn>
              <a:cxn ang="0">
                <a:pos x="connsiteX18778" y="connsiteY18778"/>
              </a:cxn>
              <a:cxn ang="0">
                <a:pos x="connsiteX18779" y="connsiteY18779"/>
              </a:cxn>
              <a:cxn ang="0">
                <a:pos x="connsiteX18780" y="connsiteY18780"/>
              </a:cxn>
              <a:cxn ang="0">
                <a:pos x="connsiteX18781" y="connsiteY18781"/>
              </a:cxn>
              <a:cxn ang="0">
                <a:pos x="connsiteX18782" y="connsiteY18782"/>
              </a:cxn>
              <a:cxn ang="0">
                <a:pos x="connsiteX18783" y="connsiteY18783"/>
              </a:cxn>
              <a:cxn ang="0">
                <a:pos x="connsiteX18784" y="connsiteY18784"/>
              </a:cxn>
              <a:cxn ang="0">
                <a:pos x="connsiteX18785" y="connsiteY18785"/>
              </a:cxn>
              <a:cxn ang="0">
                <a:pos x="connsiteX18786" y="connsiteY18786"/>
              </a:cxn>
              <a:cxn ang="0">
                <a:pos x="connsiteX18787" y="connsiteY18787"/>
              </a:cxn>
              <a:cxn ang="0">
                <a:pos x="connsiteX18788" y="connsiteY18788"/>
              </a:cxn>
              <a:cxn ang="0">
                <a:pos x="connsiteX18789" y="connsiteY18789"/>
              </a:cxn>
              <a:cxn ang="0">
                <a:pos x="connsiteX18790" y="connsiteY18790"/>
              </a:cxn>
              <a:cxn ang="0">
                <a:pos x="connsiteX18791" y="connsiteY18791"/>
              </a:cxn>
              <a:cxn ang="0">
                <a:pos x="connsiteX18792" y="connsiteY18792"/>
              </a:cxn>
              <a:cxn ang="0">
                <a:pos x="connsiteX18793" y="connsiteY18793"/>
              </a:cxn>
              <a:cxn ang="0">
                <a:pos x="connsiteX18794" y="connsiteY18794"/>
              </a:cxn>
              <a:cxn ang="0">
                <a:pos x="connsiteX18795" y="connsiteY18795"/>
              </a:cxn>
              <a:cxn ang="0">
                <a:pos x="connsiteX18796" y="connsiteY18796"/>
              </a:cxn>
              <a:cxn ang="0">
                <a:pos x="connsiteX18797" y="connsiteY18797"/>
              </a:cxn>
              <a:cxn ang="0">
                <a:pos x="connsiteX18798" y="connsiteY18798"/>
              </a:cxn>
              <a:cxn ang="0">
                <a:pos x="connsiteX18799" y="connsiteY18799"/>
              </a:cxn>
              <a:cxn ang="0">
                <a:pos x="connsiteX18800" y="connsiteY18800"/>
              </a:cxn>
              <a:cxn ang="0">
                <a:pos x="connsiteX18801" y="connsiteY18801"/>
              </a:cxn>
              <a:cxn ang="0">
                <a:pos x="connsiteX18802" y="connsiteY18802"/>
              </a:cxn>
              <a:cxn ang="0">
                <a:pos x="connsiteX18803" y="connsiteY18803"/>
              </a:cxn>
              <a:cxn ang="0">
                <a:pos x="connsiteX18804" y="connsiteY18804"/>
              </a:cxn>
              <a:cxn ang="0">
                <a:pos x="connsiteX18805" y="connsiteY18805"/>
              </a:cxn>
              <a:cxn ang="0">
                <a:pos x="connsiteX18806" y="connsiteY18806"/>
              </a:cxn>
              <a:cxn ang="0">
                <a:pos x="connsiteX18807" y="connsiteY18807"/>
              </a:cxn>
              <a:cxn ang="0">
                <a:pos x="connsiteX18808" y="connsiteY18808"/>
              </a:cxn>
              <a:cxn ang="0">
                <a:pos x="connsiteX18809" y="connsiteY18809"/>
              </a:cxn>
              <a:cxn ang="0">
                <a:pos x="connsiteX18810" y="connsiteY18810"/>
              </a:cxn>
              <a:cxn ang="0">
                <a:pos x="connsiteX18811" y="connsiteY18811"/>
              </a:cxn>
              <a:cxn ang="0">
                <a:pos x="connsiteX18812" y="connsiteY18812"/>
              </a:cxn>
              <a:cxn ang="0">
                <a:pos x="connsiteX18813" y="connsiteY18813"/>
              </a:cxn>
              <a:cxn ang="0">
                <a:pos x="connsiteX18814" y="connsiteY18814"/>
              </a:cxn>
              <a:cxn ang="0">
                <a:pos x="connsiteX18815" y="connsiteY18815"/>
              </a:cxn>
              <a:cxn ang="0">
                <a:pos x="connsiteX18816" y="connsiteY18816"/>
              </a:cxn>
              <a:cxn ang="0">
                <a:pos x="connsiteX18817" y="connsiteY18817"/>
              </a:cxn>
              <a:cxn ang="0">
                <a:pos x="connsiteX18818" y="connsiteY18818"/>
              </a:cxn>
              <a:cxn ang="0">
                <a:pos x="connsiteX18819" y="connsiteY18819"/>
              </a:cxn>
              <a:cxn ang="0">
                <a:pos x="connsiteX18820" y="connsiteY18820"/>
              </a:cxn>
              <a:cxn ang="0">
                <a:pos x="connsiteX18821" y="connsiteY18821"/>
              </a:cxn>
              <a:cxn ang="0">
                <a:pos x="connsiteX18822" y="connsiteY18822"/>
              </a:cxn>
              <a:cxn ang="0">
                <a:pos x="connsiteX18823" y="connsiteY18823"/>
              </a:cxn>
              <a:cxn ang="0">
                <a:pos x="connsiteX18824" y="connsiteY18824"/>
              </a:cxn>
              <a:cxn ang="0">
                <a:pos x="connsiteX18825" y="connsiteY18825"/>
              </a:cxn>
              <a:cxn ang="0">
                <a:pos x="connsiteX18826" y="connsiteY18826"/>
              </a:cxn>
              <a:cxn ang="0">
                <a:pos x="connsiteX18827" y="connsiteY18827"/>
              </a:cxn>
              <a:cxn ang="0">
                <a:pos x="connsiteX18828" y="connsiteY18828"/>
              </a:cxn>
              <a:cxn ang="0">
                <a:pos x="connsiteX18829" y="connsiteY18829"/>
              </a:cxn>
              <a:cxn ang="0">
                <a:pos x="connsiteX18830" y="connsiteY18830"/>
              </a:cxn>
              <a:cxn ang="0">
                <a:pos x="connsiteX18831" y="connsiteY18831"/>
              </a:cxn>
              <a:cxn ang="0">
                <a:pos x="connsiteX18832" y="connsiteY18832"/>
              </a:cxn>
              <a:cxn ang="0">
                <a:pos x="connsiteX18833" y="connsiteY18833"/>
              </a:cxn>
              <a:cxn ang="0">
                <a:pos x="connsiteX18834" y="connsiteY18834"/>
              </a:cxn>
              <a:cxn ang="0">
                <a:pos x="connsiteX18835" y="connsiteY18835"/>
              </a:cxn>
              <a:cxn ang="0">
                <a:pos x="connsiteX18836" y="connsiteY18836"/>
              </a:cxn>
              <a:cxn ang="0">
                <a:pos x="connsiteX18837" y="connsiteY18837"/>
              </a:cxn>
              <a:cxn ang="0">
                <a:pos x="connsiteX18838" y="connsiteY18838"/>
              </a:cxn>
              <a:cxn ang="0">
                <a:pos x="connsiteX18839" y="connsiteY18839"/>
              </a:cxn>
              <a:cxn ang="0">
                <a:pos x="connsiteX18840" y="connsiteY18840"/>
              </a:cxn>
              <a:cxn ang="0">
                <a:pos x="connsiteX18841" y="connsiteY18841"/>
              </a:cxn>
              <a:cxn ang="0">
                <a:pos x="connsiteX18842" y="connsiteY18842"/>
              </a:cxn>
              <a:cxn ang="0">
                <a:pos x="connsiteX18843" y="connsiteY18843"/>
              </a:cxn>
              <a:cxn ang="0">
                <a:pos x="connsiteX18844" y="connsiteY18844"/>
              </a:cxn>
              <a:cxn ang="0">
                <a:pos x="connsiteX18845" y="connsiteY18845"/>
              </a:cxn>
              <a:cxn ang="0">
                <a:pos x="connsiteX18846" y="connsiteY18846"/>
              </a:cxn>
              <a:cxn ang="0">
                <a:pos x="connsiteX18847" y="connsiteY18847"/>
              </a:cxn>
              <a:cxn ang="0">
                <a:pos x="connsiteX18848" y="connsiteY18848"/>
              </a:cxn>
              <a:cxn ang="0">
                <a:pos x="connsiteX18849" y="connsiteY18849"/>
              </a:cxn>
              <a:cxn ang="0">
                <a:pos x="connsiteX18850" y="connsiteY18850"/>
              </a:cxn>
              <a:cxn ang="0">
                <a:pos x="connsiteX18851" y="connsiteY18851"/>
              </a:cxn>
              <a:cxn ang="0">
                <a:pos x="connsiteX18852" y="connsiteY18852"/>
              </a:cxn>
              <a:cxn ang="0">
                <a:pos x="connsiteX18853" y="connsiteY18853"/>
              </a:cxn>
              <a:cxn ang="0">
                <a:pos x="connsiteX18854" y="connsiteY18854"/>
              </a:cxn>
              <a:cxn ang="0">
                <a:pos x="connsiteX18855" y="connsiteY18855"/>
              </a:cxn>
              <a:cxn ang="0">
                <a:pos x="connsiteX18856" y="connsiteY18856"/>
              </a:cxn>
              <a:cxn ang="0">
                <a:pos x="connsiteX18857" y="connsiteY18857"/>
              </a:cxn>
              <a:cxn ang="0">
                <a:pos x="connsiteX18858" y="connsiteY18858"/>
              </a:cxn>
              <a:cxn ang="0">
                <a:pos x="connsiteX18859" y="connsiteY18859"/>
              </a:cxn>
              <a:cxn ang="0">
                <a:pos x="connsiteX18860" y="connsiteY18860"/>
              </a:cxn>
              <a:cxn ang="0">
                <a:pos x="connsiteX18861" y="connsiteY18861"/>
              </a:cxn>
              <a:cxn ang="0">
                <a:pos x="connsiteX18862" y="connsiteY18862"/>
              </a:cxn>
              <a:cxn ang="0">
                <a:pos x="connsiteX18863" y="connsiteY18863"/>
              </a:cxn>
              <a:cxn ang="0">
                <a:pos x="connsiteX18864" y="connsiteY18864"/>
              </a:cxn>
              <a:cxn ang="0">
                <a:pos x="connsiteX18865" y="connsiteY18865"/>
              </a:cxn>
              <a:cxn ang="0">
                <a:pos x="connsiteX18866" y="connsiteY18866"/>
              </a:cxn>
              <a:cxn ang="0">
                <a:pos x="connsiteX18867" y="connsiteY18867"/>
              </a:cxn>
              <a:cxn ang="0">
                <a:pos x="connsiteX18868" y="connsiteY18868"/>
              </a:cxn>
              <a:cxn ang="0">
                <a:pos x="connsiteX18869" y="connsiteY18869"/>
              </a:cxn>
              <a:cxn ang="0">
                <a:pos x="connsiteX18870" y="connsiteY18870"/>
              </a:cxn>
              <a:cxn ang="0">
                <a:pos x="connsiteX18871" y="connsiteY18871"/>
              </a:cxn>
              <a:cxn ang="0">
                <a:pos x="connsiteX18872" y="connsiteY18872"/>
              </a:cxn>
              <a:cxn ang="0">
                <a:pos x="connsiteX18873" y="connsiteY18873"/>
              </a:cxn>
              <a:cxn ang="0">
                <a:pos x="connsiteX18874" y="connsiteY18874"/>
              </a:cxn>
              <a:cxn ang="0">
                <a:pos x="connsiteX18875" y="connsiteY18875"/>
              </a:cxn>
              <a:cxn ang="0">
                <a:pos x="connsiteX18876" y="connsiteY18876"/>
              </a:cxn>
              <a:cxn ang="0">
                <a:pos x="connsiteX18877" y="connsiteY18877"/>
              </a:cxn>
              <a:cxn ang="0">
                <a:pos x="connsiteX18878" y="connsiteY18878"/>
              </a:cxn>
              <a:cxn ang="0">
                <a:pos x="connsiteX18879" y="connsiteY18879"/>
              </a:cxn>
              <a:cxn ang="0">
                <a:pos x="connsiteX18880" y="connsiteY18880"/>
              </a:cxn>
              <a:cxn ang="0">
                <a:pos x="connsiteX18881" y="connsiteY18881"/>
              </a:cxn>
              <a:cxn ang="0">
                <a:pos x="connsiteX18882" y="connsiteY18882"/>
              </a:cxn>
              <a:cxn ang="0">
                <a:pos x="connsiteX18883" y="connsiteY18883"/>
              </a:cxn>
              <a:cxn ang="0">
                <a:pos x="connsiteX18884" y="connsiteY18884"/>
              </a:cxn>
              <a:cxn ang="0">
                <a:pos x="connsiteX18885" y="connsiteY18885"/>
              </a:cxn>
              <a:cxn ang="0">
                <a:pos x="connsiteX18886" y="connsiteY18886"/>
              </a:cxn>
              <a:cxn ang="0">
                <a:pos x="connsiteX18887" y="connsiteY18887"/>
              </a:cxn>
              <a:cxn ang="0">
                <a:pos x="connsiteX18888" y="connsiteY18888"/>
              </a:cxn>
              <a:cxn ang="0">
                <a:pos x="connsiteX18889" y="connsiteY18889"/>
              </a:cxn>
              <a:cxn ang="0">
                <a:pos x="connsiteX18890" y="connsiteY18890"/>
              </a:cxn>
              <a:cxn ang="0">
                <a:pos x="connsiteX18891" y="connsiteY18891"/>
              </a:cxn>
              <a:cxn ang="0">
                <a:pos x="connsiteX18892" y="connsiteY18892"/>
              </a:cxn>
              <a:cxn ang="0">
                <a:pos x="connsiteX18893" y="connsiteY18893"/>
              </a:cxn>
              <a:cxn ang="0">
                <a:pos x="connsiteX18894" y="connsiteY18894"/>
              </a:cxn>
              <a:cxn ang="0">
                <a:pos x="connsiteX18895" y="connsiteY18895"/>
              </a:cxn>
              <a:cxn ang="0">
                <a:pos x="connsiteX18896" y="connsiteY18896"/>
              </a:cxn>
              <a:cxn ang="0">
                <a:pos x="connsiteX18897" y="connsiteY18897"/>
              </a:cxn>
              <a:cxn ang="0">
                <a:pos x="connsiteX18898" y="connsiteY18898"/>
              </a:cxn>
              <a:cxn ang="0">
                <a:pos x="connsiteX18899" y="connsiteY18899"/>
              </a:cxn>
              <a:cxn ang="0">
                <a:pos x="connsiteX18900" y="connsiteY18900"/>
              </a:cxn>
              <a:cxn ang="0">
                <a:pos x="connsiteX18901" y="connsiteY18901"/>
              </a:cxn>
              <a:cxn ang="0">
                <a:pos x="connsiteX18902" y="connsiteY18902"/>
              </a:cxn>
              <a:cxn ang="0">
                <a:pos x="connsiteX18903" y="connsiteY18903"/>
              </a:cxn>
              <a:cxn ang="0">
                <a:pos x="connsiteX18904" y="connsiteY18904"/>
              </a:cxn>
              <a:cxn ang="0">
                <a:pos x="connsiteX18905" y="connsiteY18905"/>
              </a:cxn>
              <a:cxn ang="0">
                <a:pos x="connsiteX18906" y="connsiteY18906"/>
              </a:cxn>
              <a:cxn ang="0">
                <a:pos x="connsiteX18907" y="connsiteY18907"/>
              </a:cxn>
              <a:cxn ang="0">
                <a:pos x="connsiteX18908" y="connsiteY18908"/>
              </a:cxn>
              <a:cxn ang="0">
                <a:pos x="connsiteX18909" y="connsiteY18909"/>
              </a:cxn>
              <a:cxn ang="0">
                <a:pos x="connsiteX18910" y="connsiteY18910"/>
              </a:cxn>
              <a:cxn ang="0">
                <a:pos x="connsiteX18911" y="connsiteY18911"/>
              </a:cxn>
              <a:cxn ang="0">
                <a:pos x="connsiteX18912" y="connsiteY18912"/>
              </a:cxn>
              <a:cxn ang="0">
                <a:pos x="connsiteX18913" y="connsiteY18913"/>
              </a:cxn>
              <a:cxn ang="0">
                <a:pos x="connsiteX18914" y="connsiteY18914"/>
              </a:cxn>
              <a:cxn ang="0">
                <a:pos x="connsiteX18915" y="connsiteY18915"/>
              </a:cxn>
              <a:cxn ang="0">
                <a:pos x="connsiteX18916" y="connsiteY18916"/>
              </a:cxn>
              <a:cxn ang="0">
                <a:pos x="connsiteX18917" y="connsiteY18917"/>
              </a:cxn>
              <a:cxn ang="0">
                <a:pos x="connsiteX18918" y="connsiteY18918"/>
              </a:cxn>
              <a:cxn ang="0">
                <a:pos x="connsiteX18919" y="connsiteY18919"/>
              </a:cxn>
              <a:cxn ang="0">
                <a:pos x="connsiteX18920" y="connsiteY18920"/>
              </a:cxn>
              <a:cxn ang="0">
                <a:pos x="connsiteX18921" y="connsiteY18921"/>
              </a:cxn>
              <a:cxn ang="0">
                <a:pos x="connsiteX18922" y="connsiteY18922"/>
              </a:cxn>
              <a:cxn ang="0">
                <a:pos x="connsiteX18923" y="connsiteY18923"/>
              </a:cxn>
              <a:cxn ang="0">
                <a:pos x="connsiteX18924" y="connsiteY18924"/>
              </a:cxn>
              <a:cxn ang="0">
                <a:pos x="connsiteX18925" y="connsiteY18925"/>
              </a:cxn>
              <a:cxn ang="0">
                <a:pos x="connsiteX18926" y="connsiteY18926"/>
              </a:cxn>
              <a:cxn ang="0">
                <a:pos x="connsiteX18927" y="connsiteY18927"/>
              </a:cxn>
              <a:cxn ang="0">
                <a:pos x="connsiteX18928" y="connsiteY18928"/>
              </a:cxn>
              <a:cxn ang="0">
                <a:pos x="connsiteX18929" y="connsiteY18929"/>
              </a:cxn>
              <a:cxn ang="0">
                <a:pos x="connsiteX18930" y="connsiteY18930"/>
              </a:cxn>
              <a:cxn ang="0">
                <a:pos x="connsiteX18931" y="connsiteY18931"/>
              </a:cxn>
              <a:cxn ang="0">
                <a:pos x="connsiteX18932" y="connsiteY18932"/>
              </a:cxn>
              <a:cxn ang="0">
                <a:pos x="connsiteX18933" y="connsiteY18933"/>
              </a:cxn>
              <a:cxn ang="0">
                <a:pos x="connsiteX18934" y="connsiteY18934"/>
              </a:cxn>
              <a:cxn ang="0">
                <a:pos x="connsiteX18935" y="connsiteY18935"/>
              </a:cxn>
              <a:cxn ang="0">
                <a:pos x="connsiteX18936" y="connsiteY18936"/>
              </a:cxn>
              <a:cxn ang="0">
                <a:pos x="connsiteX18937" y="connsiteY18937"/>
              </a:cxn>
              <a:cxn ang="0">
                <a:pos x="connsiteX18938" y="connsiteY18938"/>
              </a:cxn>
              <a:cxn ang="0">
                <a:pos x="connsiteX18939" y="connsiteY18939"/>
              </a:cxn>
              <a:cxn ang="0">
                <a:pos x="connsiteX18940" y="connsiteY18940"/>
              </a:cxn>
              <a:cxn ang="0">
                <a:pos x="connsiteX18941" y="connsiteY18941"/>
              </a:cxn>
              <a:cxn ang="0">
                <a:pos x="connsiteX18942" y="connsiteY18942"/>
              </a:cxn>
              <a:cxn ang="0">
                <a:pos x="connsiteX18943" y="connsiteY18943"/>
              </a:cxn>
              <a:cxn ang="0">
                <a:pos x="connsiteX18944" y="connsiteY18944"/>
              </a:cxn>
              <a:cxn ang="0">
                <a:pos x="connsiteX18945" y="connsiteY18945"/>
              </a:cxn>
              <a:cxn ang="0">
                <a:pos x="connsiteX18946" y="connsiteY18946"/>
              </a:cxn>
              <a:cxn ang="0">
                <a:pos x="connsiteX18947" y="connsiteY18947"/>
              </a:cxn>
              <a:cxn ang="0">
                <a:pos x="connsiteX18948" y="connsiteY18948"/>
              </a:cxn>
              <a:cxn ang="0">
                <a:pos x="connsiteX18949" y="connsiteY18949"/>
              </a:cxn>
              <a:cxn ang="0">
                <a:pos x="connsiteX18950" y="connsiteY18950"/>
              </a:cxn>
              <a:cxn ang="0">
                <a:pos x="connsiteX18951" y="connsiteY18951"/>
              </a:cxn>
              <a:cxn ang="0">
                <a:pos x="connsiteX18952" y="connsiteY18952"/>
              </a:cxn>
              <a:cxn ang="0">
                <a:pos x="connsiteX18953" y="connsiteY18953"/>
              </a:cxn>
              <a:cxn ang="0">
                <a:pos x="connsiteX18954" y="connsiteY18954"/>
              </a:cxn>
              <a:cxn ang="0">
                <a:pos x="connsiteX18955" y="connsiteY18955"/>
              </a:cxn>
              <a:cxn ang="0">
                <a:pos x="connsiteX18956" y="connsiteY18956"/>
              </a:cxn>
              <a:cxn ang="0">
                <a:pos x="connsiteX18957" y="connsiteY18957"/>
              </a:cxn>
              <a:cxn ang="0">
                <a:pos x="connsiteX18958" y="connsiteY18958"/>
              </a:cxn>
              <a:cxn ang="0">
                <a:pos x="connsiteX18959" y="connsiteY18959"/>
              </a:cxn>
              <a:cxn ang="0">
                <a:pos x="connsiteX18960" y="connsiteY18960"/>
              </a:cxn>
              <a:cxn ang="0">
                <a:pos x="connsiteX18961" y="connsiteY18961"/>
              </a:cxn>
              <a:cxn ang="0">
                <a:pos x="connsiteX18962" y="connsiteY18962"/>
              </a:cxn>
              <a:cxn ang="0">
                <a:pos x="connsiteX18963" y="connsiteY18963"/>
              </a:cxn>
              <a:cxn ang="0">
                <a:pos x="connsiteX18964" y="connsiteY18964"/>
              </a:cxn>
              <a:cxn ang="0">
                <a:pos x="connsiteX18965" y="connsiteY18965"/>
              </a:cxn>
              <a:cxn ang="0">
                <a:pos x="connsiteX18966" y="connsiteY18966"/>
              </a:cxn>
              <a:cxn ang="0">
                <a:pos x="connsiteX18967" y="connsiteY18967"/>
              </a:cxn>
              <a:cxn ang="0">
                <a:pos x="connsiteX18968" y="connsiteY18968"/>
              </a:cxn>
              <a:cxn ang="0">
                <a:pos x="connsiteX18969" y="connsiteY18969"/>
              </a:cxn>
              <a:cxn ang="0">
                <a:pos x="connsiteX18970" y="connsiteY18970"/>
              </a:cxn>
              <a:cxn ang="0">
                <a:pos x="connsiteX18971" y="connsiteY18971"/>
              </a:cxn>
              <a:cxn ang="0">
                <a:pos x="connsiteX18972" y="connsiteY18972"/>
              </a:cxn>
              <a:cxn ang="0">
                <a:pos x="connsiteX18973" y="connsiteY18973"/>
              </a:cxn>
              <a:cxn ang="0">
                <a:pos x="connsiteX18974" y="connsiteY18974"/>
              </a:cxn>
              <a:cxn ang="0">
                <a:pos x="connsiteX18975" y="connsiteY18975"/>
              </a:cxn>
              <a:cxn ang="0">
                <a:pos x="connsiteX18976" y="connsiteY18976"/>
              </a:cxn>
              <a:cxn ang="0">
                <a:pos x="connsiteX18977" y="connsiteY18977"/>
              </a:cxn>
              <a:cxn ang="0">
                <a:pos x="connsiteX18978" y="connsiteY18978"/>
              </a:cxn>
              <a:cxn ang="0">
                <a:pos x="connsiteX18979" y="connsiteY18979"/>
              </a:cxn>
              <a:cxn ang="0">
                <a:pos x="connsiteX18980" y="connsiteY18980"/>
              </a:cxn>
              <a:cxn ang="0">
                <a:pos x="connsiteX18981" y="connsiteY18981"/>
              </a:cxn>
              <a:cxn ang="0">
                <a:pos x="connsiteX18982" y="connsiteY18982"/>
              </a:cxn>
              <a:cxn ang="0">
                <a:pos x="connsiteX18983" y="connsiteY18983"/>
              </a:cxn>
              <a:cxn ang="0">
                <a:pos x="connsiteX18984" y="connsiteY18984"/>
              </a:cxn>
              <a:cxn ang="0">
                <a:pos x="connsiteX18985" y="connsiteY18985"/>
              </a:cxn>
              <a:cxn ang="0">
                <a:pos x="connsiteX18986" y="connsiteY18986"/>
              </a:cxn>
              <a:cxn ang="0">
                <a:pos x="connsiteX18987" y="connsiteY18987"/>
              </a:cxn>
              <a:cxn ang="0">
                <a:pos x="connsiteX18988" y="connsiteY18988"/>
              </a:cxn>
              <a:cxn ang="0">
                <a:pos x="connsiteX18989" y="connsiteY18989"/>
              </a:cxn>
              <a:cxn ang="0">
                <a:pos x="connsiteX18990" y="connsiteY18990"/>
              </a:cxn>
              <a:cxn ang="0">
                <a:pos x="connsiteX18991" y="connsiteY18991"/>
              </a:cxn>
              <a:cxn ang="0">
                <a:pos x="connsiteX18992" y="connsiteY18992"/>
              </a:cxn>
              <a:cxn ang="0">
                <a:pos x="connsiteX18993" y="connsiteY18993"/>
              </a:cxn>
              <a:cxn ang="0">
                <a:pos x="connsiteX18994" y="connsiteY18994"/>
              </a:cxn>
              <a:cxn ang="0">
                <a:pos x="connsiteX18995" y="connsiteY18995"/>
              </a:cxn>
              <a:cxn ang="0">
                <a:pos x="connsiteX18996" y="connsiteY18996"/>
              </a:cxn>
              <a:cxn ang="0">
                <a:pos x="connsiteX18997" y="connsiteY18997"/>
              </a:cxn>
              <a:cxn ang="0">
                <a:pos x="connsiteX18998" y="connsiteY18998"/>
              </a:cxn>
              <a:cxn ang="0">
                <a:pos x="connsiteX18999" y="connsiteY18999"/>
              </a:cxn>
              <a:cxn ang="0">
                <a:pos x="connsiteX19000" y="connsiteY19000"/>
              </a:cxn>
              <a:cxn ang="0">
                <a:pos x="connsiteX19001" y="connsiteY19001"/>
              </a:cxn>
              <a:cxn ang="0">
                <a:pos x="connsiteX19002" y="connsiteY19002"/>
              </a:cxn>
              <a:cxn ang="0">
                <a:pos x="connsiteX19003" y="connsiteY19003"/>
              </a:cxn>
              <a:cxn ang="0">
                <a:pos x="connsiteX19004" y="connsiteY19004"/>
              </a:cxn>
              <a:cxn ang="0">
                <a:pos x="connsiteX19005" y="connsiteY19005"/>
              </a:cxn>
              <a:cxn ang="0">
                <a:pos x="connsiteX19006" y="connsiteY19006"/>
              </a:cxn>
              <a:cxn ang="0">
                <a:pos x="connsiteX19007" y="connsiteY19007"/>
              </a:cxn>
              <a:cxn ang="0">
                <a:pos x="connsiteX19008" y="connsiteY19008"/>
              </a:cxn>
              <a:cxn ang="0">
                <a:pos x="connsiteX19009" y="connsiteY19009"/>
              </a:cxn>
              <a:cxn ang="0">
                <a:pos x="connsiteX19010" y="connsiteY19010"/>
              </a:cxn>
              <a:cxn ang="0">
                <a:pos x="connsiteX19011" y="connsiteY19011"/>
              </a:cxn>
              <a:cxn ang="0">
                <a:pos x="connsiteX19012" y="connsiteY19012"/>
              </a:cxn>
              <a:cxn ang="0">
                <a:pos x="connsiteX19013" y="connsiteY19013"/>
              </a:cxn>
              <a:cxn ang="0">
                <a:pos x="connsiteX19014" y="connsiteY19014"/>
              </a:cxn>
              <a:cxn ang="0">
                <a:pos x="connsiteX19015" y="connsiteY19015"/>
              </a:cxn>
              <a:cxn ang="0">
                <a:pos x="connsiteX19016" y="connsiteY19016"/>
              </a:cxn>
              <a:cxn ang="0">
                <a:pos x="connsiteX19017" y="connsiteY19017"/>
              </a:cxn>
              <a:cxn ang="0">
                <a:pos x="connsiteX19018" y="connsiteY19018"/>
              </a:cxn>
              <a:cxn ang="0">
                <a:pos x="connsiteX19019" y="connsiteY19019"/>
              </a:cxn>
              <a:cxn ang="0">
                <a:pos x="connsiteX19020" y="connsiteY19020"/>
              </a:cxn>
              <a:cxn ang="0">
                <a:pos x="connsiteX19021" y="connsiteY19021"/>
              </a:cxn>
              <a:cxn ang="0">
                <a:pos x="connsiteX19022" y="connsiteY19022"/>
              </a:cxn>
              <a:cxn ang="0">
                <a:pos x="connsiteX19023" y="connsiteY19023"/>
              </a:cxn>
              <a:cxn ang="0">
                <a:pos x="connsiteX19024" y="connsiteY19024"/>
              </a:cxn>
              <a:cxn ang="0">
                <a:pos x="connsiteX19025" y="connsiteY19025"/>
              </a:cxn>
              <a:cxn ang="0">
                <a:pos x="connsiteX19026" y="connsiteY19026"/>
              </a:cxn>
              <a:cxn ang="0">
                <a:pos x="connsiteX19027" y="connsiteY19027"/>
              </a:cxn>
              <a:cxn ang="0">
                <a:pos x="connsiteX19028" y="connsiteY19028"/>
              </a:cxn>
              <a:cxn ang="0">
                <a:pos x="connsiteX19029" y="connsiteY19029"/>
              </a:cxn>
              <a:cxn ang="0">
                <a:pos x="connsiteX19030" y="connsiteY19030"/>
              </a:cxn>
              <a:cxn ang="0">
                <a:pos x="connsiteX19031" y="connsiteY19031"/>
              </a:cxn>
              <a:cxn ang="0">
                <a:pos x="connsiteX19032" y="connsiteY19032"/>
              </a:cxn>
              <a:cxn ang="0">
                <a:pos x="connsiteX19033" y="connsiteY19033"/>
              </a:cxn>
              <a:cxn ang="0">
                <a:pos x="connsiteX19034" y="connsiteY19034"/>
              </a:cxn>
              <a:cxn ang="0">
                <a:pos x="connsiteX19035" y="connsiteY19035"/>
              </a:cxn>
              <a:cxn ang="0">
                <a:pos x="connsiteX19036" y="connsiteY19036"/>
              </a:cxn>
              <a:cxn ang="0">
                <a:pos x="connsiteX19037" y="connsiteY19037"/>
              </a:cxn>
              <a:cxn ang="0">
                <a:pos x="connsiteX19038" y="connsiteY19038"/>
              </a:cxn>
              <a:cxn ang="0">
                <a:pos x="connsiteX19039" y="connsiteY19039"/>
              </a:cxn>
              <a:cxn ang="0">
                <a:pos x="connsiteX19040" y="connsiteY19040"/>
              </a:cxn>
              <a:cxn ang="0">
                <a:pos x="connsiteX19041" y="connsiteY19041"/>
              </a:cxn>
              <a:cxn ang="0">
                <a:pos x="connsiteX19042" y="connsiteY19042"/>
              </a:cxn>
              <a:cxn ang="0">
                <a:pos x="connsiteX19043" y="connsiteY19043"/>
              </a:cxn>
              <a:cxn ang="0">
                <a:pos x="connsiteX19044" y="connsiteY19044"/>
              </a:cxn>
              <a:cxn ang="0">
                <a:pos x="connsiteX19045" y="connsiteY19045"/>
              </a:cxn>
              <a:cxn ang="0">
                <a:pos x="connsiteX19046" y="connsiteY19046"/>
              </a:cxn>
              <a:cxn ang="0">
                <a:pos x="connsiteX19047" y="connsiteY19047"/>
              </a:cxn>
              <a:cxn ang="0">
                <a:pos x="connsiteX19048" y="connsiteY19048"/>
              </a:cxn>
              <a:cxn ang="0">
                <a:pos x="connsiteX19049" y="connsiteY19049"/>
              </a:cxn>
              <a:cxn ang="0">
                <a:pos x="connsiteX19050" y="connsiteY19050"/>
              </a:cxn>
              <a:cxn ang="0">
                <a:pos x="connsiteX19051" y="connsiteY19051"/>
              </a:cxn>
              <a:cxn ang="0">
                <a:pos x="connsiteX19052" y="connsiteY19052"/>
              </a:cxn>
              <a:cxn ang="0">
                <a:pos x="connsiteX19053" y="connsiteY19053"/>
              </a:cxn>
              <a:cxn ang="0">
                <a:pos x="connsiteX19054" y="connsiteY19054"/>
              </a:cxn>
              <a:cxn ang="0">
                <a:pos x="connsiteX19055" y="connsiteY19055"/>
              </a:cxn>
              <a:cxn ang="0">
                <a:pos x="connsiteX19056" y="connsiteY19056"/>
              </a:cxn>
              <a:cxn ang="0">
                <a:pos x="connsiteX19057" y="connsiteY19057"/>
              </a:cxn>
              <a:cxn ang="0">
                <a:pos x="connsiteX19058" y="connsiteY19058"/>
              </a:cxn>
              <a:cxn ang="0">
                <a:pos x="connsiteX19059" y="connsiteY19059"/>
              </a:cxn>
              <a:cxn ang="0">
                <a:pos x="connsiteX19060" y="connsiteY19060"/>
              </a:cxn>
              <a:cxn ang="0">
                <a:pos x="connsiteX19061" y="connsiteY19061"/>
              </a:cxn>
              <a:cxn ang="0">
                <a:pos x="connsiteX19062" y="connsiteY19062"/>
              </a:cxn>
              <a:cxn ang="0">
                <a:pos x="connsiteX19063" y="connsiteY19063"/>
              </a:cxn>
              <a:cxn ang="0">
                <a:pos x="connsiteX19064" y="connsiteY19064"/>
              </a:cxn>
              <a:cxn ang="0">
                <a:pos x="connsiteX19065" y="connsiteY19065"/>
              </a:cxn>
              <a:cxn ang="0">
                <a:pos x="connsiteX19066" y="connsiteY19066"/>
              </a:cxn>
              <a:cxn ang="0">
                <a:pos x="connsiteX19067" y="connsiteY19067"/>
              </a:cxn>
              <a:cxn ang="0">
                <a:pos x="connsiteX19068" y="connsiteY19068"/>
              </a:cxn>
              <a:cxn ang="0">
                <a:pos x="connsiteX19069" y="connsiteY19069"/>
              </a:cxn>
              <a:cxn ang="0">
                <a:pos x="connsiteX19070" y="connsiteY19070"/>
              </a:cxn>
              <a:cxn ang="0">
                <a:pos x="connsiteX19071" y="connsiteY19071"/>
              </a:cxn>
              <a:cxn ang="0">
                <a:pos x="connsiteX19072" y="connsiteY19072"/>
              </a:cxn>
              <a:cxn ang="0">
                <a:pos x="connsiteX19073" y="connsiteY19073"/>
              </a:cxn>
              <a:cxn ang="0">
                <a:pos x="connsiteX19074" y="connsiteY19074"/>
              </a:cxn>
              <a:cxn ang="0">
                <a:pos x="connsiteX19075" y="connsiteY19075"/>
              </a:cxn>
              <a:cxn ang="0">
                <a:pos x="connsiteX19076" y="connsiteY19076"/>
              </a:cxn>
              <a:cxn ang="0">
                <a:pos x="connsiteX19077" y="connsiteY19077"/>
              </a:cxn>
              <a:cxn ang="0">
                <a:pos x="connsiteX19078" y="connsiteY19078"/>
              </a:cxn>
              <a:cxn ang="0">
                <a:pos x="connsiteX19079" y="connsiteY19079"/>
              </a:cxn>
              <a:cxn ang="0">
                <a:pos x="connsiteX19080" y="connsiteY19080"/>
              </a:cxn>
              <a:cxn ang="0">
                <a:pos x="connsiteX19081" y="connsiteY19081"/>
              </a:cxn>
              <a:cxn ang="0">
                <a:pos x="connsiteX19082" y="connsiteY19082"/>
              </a:cxn>
              <a:cxn ang="0">
                <a:pos x="connsiteX19083" y="connsiteY19083"/>
              </a:cxn>
              <a:cxn ang="0">
                <a:pos x="connsiteX19084" y="connsiteY19084"/>
              </a:cxn>
              <a:cxn ang="0">
                <a:pos x="connsiteX19085" y="connsiteY19085"/>
              </a:cxn>
              <a:cxn ang="0">
                <a:pos x="connsiteX19086" y="connsiteY19086"/>
              </a:cxn>
              <a:cxn ang="0">
                <a:pos x="connsiteX19087" y="connsiteY19087"/>
              </a:cxn>
              <a:cxn ang="0">
                <a:pos x="connsiteX19088" y="connsiteY19088"/>
              </a:cxn>
              <a:cxn ang="0">
                <a:pos x="connsiteX19089" y="connsiteY19089"/>
              </a:cxn>
              <a:cxn ang="0">
                <a:pos x="connsiteX19090" y="connsiteY19090"/>
              </a:cxn>
              <a:cxn ang="0">
                <a:pos x="connsiteX19091" y="connsiteY19091"/>
              </a:cxn>
              <a:cxn ang="0">
                <a:pos x="connsiteX19092" y="connsiteY19092"/>
              </a:cxn>
              <a:cxn ang="0">
                <a:pos x="connsiteX19093" y="connsiteY19093"/>
              </a:cxn>
              <a:cxn ang="0">
                <a:pos x="connsiteX19094" y="connsiteY19094"/>
              </a:cxn>
              <a:cxn ang="0">
                <a:pos x="connsiteX19095" y="connsiteY19095"/>
              </a:cxn>
              <a:cxn ang="0">
                <a:pos x="connsiteX19096" y="connsiteY19096"/>
              </a:cxn>
              <a:cxn ang="0">
                <a:pos x="connsiteX19097" y="connsiteY19097"/>
              </a:cxn>
              <a:cxn ang="0">
                <a:pos x="connsiteX19098" y="connsiteY19098"/>
              </a:cxn>
              <a:cxn ang="0">
                <a:pos x="connsiteX19099" y="connsiteY19099"/>
              </a:cxn>
              <a:cxn ang="0">
                <a:pos x="connsiteX19100" y="connsiteY19100"/>
              </a:cxn>
              <a:cxn ang="0">
                <a:pos x="connsiteX19101" y="connsiteY19101"/>
              </a:cxn>
              <a:cxn ang="0">
                <a:pos x="connsiteX19102" y="connsiteY19102"/>
              </a:cxn>
              <a:cxn ang="0">
                <a:pos x="connsiteX19103" y="connsiteY19103"/>
              </a:cxn>
              <a:cxn ang="0">
                <a:pos x="connsiteX19104" y="connsiteY19104"/>
              </a:cxn>
              <a:cxn ang="0">
                <a:pos x="connsiteX19105" y="connsiteY19105"/>
              </a:cxn>
              <a:cxn ang="0">
                <a:pos x="connsiteX19106" y="connsiteY19106"/>
              </a:cxn>
              <a:cxn ang="0">
                <a:pos x="connsiteX19107" y="connsiteY19107"/>
              </a:cxn>
              <a:cxn ang="0">
                <a:pos x="connsiteX19108" y="connsiteY19108"/>
              </a:cxn>
              <a:cxn ang="0">
                <a:pos x="connsiteX19109" y="connsiteY19109"/>
              </a:cxn>
              <a:cxn ang="0">
                <a:pos x="connsiteX19110" y="connsiteY19110"/>
              </a:cxn>
              <a:cxn ang="0">
                <a:pos x="connsiteX19111" y="connsiteY19111"/>
              </a:cxn>
              <a:cxn ang="0">
                <a:pos x="connsiteX19112" y="connsiteY19112"/>
              </a:cxn>
              <a:cxn ang="0">
                <a:pos x="connsiteX19113" y="connsiteY19113"/>
              </a:cxn>
              <a:cxn ang="0">
                <a:pos x="connsiteX19114" y="connsiteY19114"/>
              </a:cxn>
              <a:cxn ang="0">
                <a:pos x="connsiteX19115" y="connsiteY19115"/>
              </a:cxn>
              <a:cxn ang="0">
                <a:pos x="connsiteX19116" y="connsiteY19116"/>
              </a:cxn>
              <a:cxn ang="0">
                <a:pos x="connsiteX19117" y="connsiteY19117"/>
              </a:cxn>
              <a:cxn ang="0">
                <a:pos x="connsiteX19118" y="connsiteY19118"/>
              </a:cxn>
              <a:cxn ang="0">
                <a:pos x="connsiteX19119" y="connsiteY19119"/>
              </a:cxn>
              <a:cxn ang="0">
                <a:pos x="connsiteX19120" y="connsiteY19120"/>
              </a:cxn>
              <a:cxn ang="0">
                <a:pos x="connsiteX19121" y="connsiteY19121"/>
              </a:cxn>
              <a:cxn ang="0">
                <a:pos x="connsiteX19122" y="connsiteY19122"/>
              </a:cxn>
              <a:cxn ang="0">
                <a:pos x="connsiteX19123" y="connsiteY19123"/>
              </a:cxn>
              <a:cxn ang="0">
                <a:pos x="connsiteX19124" y="connsiteY19124"/>
              </a:cxn>
              <a:cxn ang="0">
                <a:pos x="connsiteX19125" y="connsiteY19125"/>
              </a:cxn>
              <a:cxn ang="0">
                <a:pos x="connsiteX19126" y="connsiteY19126"/>
              </a:cxn>
              <a:cxn ang="0">
                <a:pos x="connsiteX19127" y="connsiteY19127"/>
              </a:cxn>
              <a:cxn ang="0">
                <a:pos x="connsiteX19128" y="connsiteY19128"/>
              </a:cxn>
              <a:cxn ang="0">
                <a:pos x="connsiteX19129" y="connsiteY19129"/>
              </a:cxn>
              <a:cxn ang="0">
                <a:pos x="connsiteX19130" y="connsiteY19130"/>
              </a:cxn>
              <a:cxn ang="0">
                <a:pos x="connsiteX19131" y="connsiteY19131"/>
              </a:cxn>
              <a:cxn ang="0">
                <a:pos x="connsiteX19132" y="connsiteY19132"/>
              </a:cxn>
              <a:cxn ang="0">
                <a:pos x="connsiteX19133" y="connsiteY19133"/>
              </a:cxn>
              <a:cxn ang="0">
                <a:pos x="connsiteX19134" y="connsiteY19134"/>
              </a:cxn>
              <a:cxn ang="0">
                <a:pos x="connsiteX19135" y="connsiteY19135"/>
              </a:cxn>
              <a:cxn ang="0">
                <a:pos x="connsiteX19136" y="connsiteY19136"/>
              </a:cxn>
              <a:cxn ang="0">
                <a:pos x="connsiteX19137" y="connsiteY19137"/>
              </a:cxn>
              <a:cxn ang="0">
                <a:pos x="connsiteX19138" y="connsiteY19138"/>
              </a:cxn>
              <a:cxn ang="0">
                <a:pos x="connsiteX19139" y="connsiteY19139"/>
              </a:cxn>
              <a:cxn ang="0">
                <a:pos x="connsiteX19140" y="connsiteY19140"/>
              </a:cxn>
              <a:cxn ang="0">
                <a:pos x="connsiteX19141" y="connsiteY19141"/>
              </a:cxn>
              <a:cxn ang="0">
                <a:pos x="connsiteX19142" y="connsiteY19142"/>
              </a:cxn>
              <a:cxn ang="0">
                <a:pos x="connsiteX19143" y="connsiteY19143"/>
              </a:cxn>
              <a:cxn ang="0">
                <a:pos x="connsiteX19144" y="connsiteY19144"/>
              </a:cxn>
              <a:cxn ang="0">
                <a:pos x="connsiteX19145" y="connsiteY19145"/>
              </a:cxn>
              <a:cxn ang="0">
                <a:pos x="connsiteX19146" y="connsiteY19146"/>
              </a:cxn>
              <a:cxn ang="0">
                <a:pos x="connsiteX19147" y="connsiteY19147"/>
              </a:cxn>
              <a:cxn ang="0">
                <a:pos x="connsiteX19148" y="connsiteY19148"/>
              </a:cxn>
              <a:cxn ang="0">
                <a:pos x="connsiteX19149" y="connsiteY19149"/>
              </a:cxn>
              <a:cxn ang="0">
                <a:pos x="connsiteX19150" y="connsiteY19150"/>
              </a:cxn>
              <a:cxn ang="0">
                <a:pos x="connsiteX19151" y="connsiteY19151"/>
              </a:cxn>
              <a:cxn ang="0">
                <a:pos x="connsiteX19152" y="connsiteY19152"/>
              </a:cxn>
              <a:cxn ang="0">
                <a:pos x="connsiteX19153" y="connsiteY19153"/>
              </a:cxn>
              <a:cxn ang="0">
                <a:pos x="connsiteX19154" y="connsiteY19154"/>
              </a:cxn>
              <a:cxn ang="0">
                <a:pos x="connsiteX19155" y="connsiteY19155"/>
              </a:cxn>
              <a:cxn ang="0">
                <a:pos x="connsiteX19156" y="connsiteY19156"/>
              </a:cxn>
              <a:cxn ang="0">
                <a:pos x="connsiteX19157" y="connsiteY19157"/>
              </a:cxn>
              <a:cxn ang="0">
                <a:pos x="connsiteX19158" y="connsiteY19158"/>
              </a:cxn>
              <a:cxn ang="0">
                <a:pos x="connsiteX19159" y="connsiteY19159"/>
              </a:cxn>
              <a:cxn ang="0">
                <a:pos x="connsiteX19160" y="connsiteY19160"/>
              </a:cxn>
              <a:cxn ang="0">
                <a:pos x="connsiteX19161" y="connsiteY19161"/>
              </a:cxn>
              <a:cxn ang="0">
                <a:pos x="connsiteX19162" y="connsiteY19162"/>
              </a:cxn>
              <a:cxn ang="0">
                <a:pos x="connsiteX19163" y="connsiteY19163"/>
              </a:cxn>
              <a:cxn ang="0">
                <a:pos x="connsiteX19164" y="connsiteY19164"/>
              </a:cxn>
              <a:cxn ang="0">
                <a:pos x="connsiteX19165" y="connsiteY19165"/>
              </a:cxn>
              <a:cxn ang="0">
                <a:pos x="connsiteX19166" y="connsiteY19166"/>
              </a:cxn>
              <a:cxn ang="0">
                <a:pos x="connsiteX19167" y="connsiteY19167"/>
              </a:cxn>
              <a:cxn ang="0">
                <a:pos x="connsiteX19168" y="connsiteY19168"/>
              </a:cxn>
              <a:cxn ang="0">
                <a:pos x="connsiteX19169" y="connsiteY19169"/>
              </a:cxn>
              <a:cxn ang="0">
                <a:pos x="connsiteX19170" y="connsiteY19170"/>
              </a:cxn>
              <a:cxn ang="0">
                <a:pos x="connsiteX19171" y="connsiteY19171"/>
              </a:cxn>
              <a:cxn ang="0">
                <a:pos x="connsiteX19172" y="connsiteY19172"/>
              </a:cxn>
              <a:cxn ang="0">
                <a:pos x="connsiteX19173" y="connsiteY19173"/>
              </a:cxn>
              <a:cxn ang="0">
                <a:pos x="connsiteX19174" y="connsiteY19174"/>
              </a:cxn>
              <a:cxn ang="0">
                <a:pos x="connsiteX19175" y="connsiteY19175"/>
              </a:cxn>
              <a:cxn ang="0">
                <a:pos x="connsiteX19176" y="connsiteY19176"/>
              </a:cxn>
              <a:cxn ang="0">
                <a:pos x="connsiteX19177" y="connsiteY19177"/>
              </a:cxn>
              <a:cxn ang="0">
                <a:pos x="connsiteX19178" y="connsiteY19178"/>
              </a:cxn>
              <a:cxn ang="0">
                <a:pos x="connsiteX19179" y="connsiteY19179"/>
              </a:cxn>
              <a:cxn ang="0">
                <a:pos x="connsiteX19180" y="connsiteY19180"/>
              </a:cxn>
              <a:cxn ang="0">
                <a:pos x="connsiteX19181" y="connsiteY19181"/>
              </a:cxn>
              <a:cxn ang="0">
                <a:pos x="connsiteX19182" y="connsiteY19182"/>
              </a:cxn>
              <a:cxn ang="0">
                <a:pos x="connsiteX19183" y="connsiteY19183"/>
              </a:cxn>
              <a:cxn ang="0">
                <a:pos x="connsiteX19184" y="connsiteY19184"/>
              </a:cxn>
              <a:cxn ang="0">
                <a:pos x="connsiteX19185" y="connsiteY19185"/>
              </a:cxn>
              <a:cxn ang="0">
                <a:pos x="connsiteX19186" y="connsiteY19186"/>
              </a:cxn>
              <a:cxn ang="0">
                <a:pos x="connsiteX19187" y="connsiteY19187"/>
              </a:cxn>
              <a:cxn ang="0">
                <a:pos x="connsiteX19188" y="connsiteY19188"/>
              </a:cxn>
              <a:cxn ang="0">
                <a:pos x="connsiteX19189" y="connsiteY19189"/>
              </a:cxn>
              <a:cxn ang="0">
                <a:pos x="connsiteX19190" y="connsiteY19190"/>
              </a:cxn>
              <a:cxn ang="0">
                <a:pos x="connsiteX19191" y="connsiteY19191"/>
              </a:cxn>
              <a:cxn ang="0">
                <a:pos x="connsiteX19192" y="connsiteY19192"/>
              </a:cxn>
              <a:cxn ang="0">
                <a:pos x="connsiteX19193" y="connsiteY19193"/>
              </a:cxn>
              <a:cxn ang="0">
                <a:pos x="connsiteX19194" y="connsiteY19194"/>
              </a:cxn>
              <a:cxn ang="0">
                <a:pos x="connsiteX19195" y="connsiteY19195"/>
              </a:cxn>
              <a:cxn ang="0">
                <a:pos x="connsiteX19196" y="connsiteY19196"/>
              </a:cxn>
              <a:cxn ang="0">
                <a:pos x="connsiteX19197" y="connsiteY19197"/>
              </a:cxn>
              <a:cxn ang="0">
                <a:pos x="connsiteX19198" y="connsiteY19198"/>
              </a:cxn>
              <a:cxn ang="0">
                <a:pos x="connsiteX19199" y="connsiteY19199"/>
              </a:cxn>
              <a:cxn ang="0">
                <a:pos x="connsiteX19200" y="connsiteY19200"/>
              </a:cxn>
              <a:cxn ang="0">
                <a:pos x="connsiteX19201" y="connsiteY19201"/>
              </a:cxn>
              <a:cxn ang="0">
                <a:pos x="connsiteX19202" y="connsiteY19202"/>
              </a:cxn>
              <a:cxn ang="0">
                <a:pos x="connsiteX19203" y="connsiteY19203"/>
              </a:cxn>
              <a:cxn ang="0">
                <a:pos x="connsiteX19204" y="connsiteY19204"/>
              </a:cxn>
              <a:cxn ang="0">
                <a:pos x="connsiteX19205" y="connsiteY19205"/>
              </a:cxn>
              <a:cxn ang="0">
                <a:pos x="connsiteX19206" y="connsiteY19206"/>
              </a:cxn>
              <a:cxn ang="0">
                <a:pos x="connsiteX19207" y="connsiteY19207"/>
              </a:cxn>
              <a:cxn ang="0">
                <a:pos x="connsiteX19208" y="connsiteY19208"/>
              </a:cxn>
              <a:cxn ang="0">
                <a:pos x="connsiteX19209" y="connsiteY19209"/>
              </a:cxn>
              <a:cxn ang="0">
                <a:pos x="connsiteX19210" y="connsiteY19210"/>
              </a:cxn>
              <a:cxn ang="0">
                <a:pos x="connsiteX19211" y="connsiteY19211"/>
              </a:cxn>
              <a:cxn ang="0">
                <a:pos x="connsiteX19212" y="connsiteY19212"/>
              </a:cxn>
              <a:cxn ang="0">
                <a:pos x="connsiteX19213" y="connsiteY19213"/>
              </a:cxn>
              <a:cxn ang="0">
                <a:pos x="connsiteX19214" y="connsiteY19214"/>
              </a:cxn>
              <a:cxn ang="0">
                <a:pos x="connsiteX19215" y="connsiteY19215"/>
              </a:cxn>
              <a:cxn ang="0">
                <a:pos x="connsiteX19216" y="connsiteY19216"/>
              </a:cxn>
              <a:cxn ang="0">
                <a:pos x="connsiteX19217" y="connsiteY19217"/>
              </a:cxn>
              <a:cxn ang="0">
                <a:pos x="connsiteX19218" y="connsiteY19218"/>
              </a:cxn>
              <a:cxn ang="0">
                <a:pos x="connsiteX19219" y="connsiteY19219"/>
              </a:cxn>
              <a:cxn ang="0">
                <a:pos x="connsiteX19220" y="connsiteY19220"/>
              </a:cxn>
              <a:cxn ang="0">
                <a:pos x="connsiteX19221" y="connsiteY19221"/>
              </a:cxn>
              <a:cxn ang="0">
                <a:pos x="connsiteX19222" y="connsiteY19222"/>
              </a:cxn>
              <a:cxn ang="0">
                <a:pos x="connsiteX19223" y="connsiteY19223"/>
              </a:cxn>
              <a:cxn ang="0">
                <a:pos x="connsiteX19224" y="connsiteY19224"/>
              </a:cxn>
              <a:cxn ang="0">
                <a:pos x="connsiteX19225" y="connsiteY19225"/>
              </a:cxn>
              <a:cxn ang="0">
                <a:pos x="connsiteX19226" y="connsiteY19226"/>
              </a:cxn>
              <a:cxn ang="0">
                <a:pos x="connsiteX19227" y="connsiteY19227"/>
              </a:cxn>
              <a:cxn ang="0">
                <a:pos x="connsiteX19228" y="connsiteY19228"/>
              </a:cxn>
              <a:cxn ang="0">
                <a:pos x="connsiteX19229" y="connsiteY19229"/>
              </a:cxn>
              <a:cxn ang="0">
                <a:pos x="connsiteX19230" y="connsiteY19230"/>
              </a:cxn>
              <a:cxn ang="0">
                <a:pos x="connsiteX19231" y="connsiteY19231"/>
              </a:cxn>
              <a:cxn ang="0">
                <a:pos x="connsiteX19232" y="connsiteY19232"/>
              </a:cxn>
              <a:cxn ang="0">
                <a:pos x="connsiteX19233" y="connsiteY19233"/>
              </a:cxn>
              <a:cxn ang="0">
                <a:pos x="connsiteX19234" y="connsiteY19234"/>
              </a:cxn>
              <a:cxn ang="0">
                <a:pos x="connsiteX19235" y="connsiteY19235"/>
              </a:cxn>
              <a:cxn ang="0">
                <a:pos x="connsiteX19236" y="connsiteY19236"/>
              </a:cxn>
              <a:cxn ang="0">
                <a:pos x="connsiteX19237" y="connsiteY19237"/>
              </a:cxn>
              <a:cxn ang="0">
                <a:pos x="connsiteX19238" y="connsiteY19238"/>
              </a:cxn>
              <a:cxn ang="0">
                <a:pos x="connsiteX19239" y="connsiteY19239"/>
              </a:cxn>
              <a:cxn ang="0">
                <a:pos x="connsiteX19240" y="connsiteY19240"/>
              </a:cxn>
              <a:cxn ang="0">
                <a:pos x="connsiteX19241" y="connsiteY19241"/>
              </a:cxn>
              <a:cxn ang="0">
                <a:pos x="connsiteX19242" y="connsiteY19242"/>
              </a:cxn>
              <a:cxn ang="0">
                <a:pos x="connsiteX19243" y="connsiteY19243"/>
              </a:cxn>
              <a:cxn ang="0">
                <a:pos x="connsiteX19244" y="connsiteY19244"/>
              </a:cxn>
              <a:cxn ang="0">
                <a:pos x="connsiteX19245" y="connsiteY19245"/>
              </a:cxn>
              <a:cxn ang="0">
                <a:pos x="connsiteX19246" y="connsiteY19246"/>
              </a:cxn>
              <a:cxn ang="0">
                <a:pos x="connsiteX19247" y="connsiteY19247"/>
              </a:cxn>
              <a:cxn ang="0">
                <a:pos x="connsiteX19248" y="connsiteY19248"/>
              </a:cxn>
              <a:cxn ang="0">
                <a:pos x="connsiteX19249" y="connsiteY19249"/>
              </a:cxn>
              <a:cxn ang="0">
                <a:pos x="connsiteX19250" y="connsiteY19250"/>
              </a:cxn>
              <a:cxn ang="0">
                <a:pos x="connsiteX19251" y="connsiteY19251"/>
              </a:cxn>
              <a:cxn ang="0">
                <a:pos x="connsiteX19252" y="connsiteY19252"/>
              </a:cxn>
              <a:cxn ang="0">
                <a:pos x="connsiteX19253" y="connsiteY19253"/>
              </a:cxn>
              <a:cxn ang="0">
                <a:pos x="connsiteX19254" y="connsiteY19254"/>
              </a:cxn>
              <a:cxn ang="0">
                <a:pos x="connsiteX19255" y="connsiteY19255"/>
              </a:cxn>
              <a:cxn ang="0">
                <a:pos x="connsiteX19256" y="connsiteY19256"/>
              </a:cxn>
              <a:cxn ang="0">
                <a:pos x="connsiteX19257" y="connsiteY19257"/>
              </a:cxn>
              <a:cxn ang="0">
                <a:pos x="connsiteX19258" y="connsiteY19258"/>
              </a:cxn>
              <a:cxn ang="0">
                <a:pos x="connsiteX19259" y="connsiteY19259"/>
              </a:cxn>
              <a:cxn ang="0">
                <a:pos x="connsiteX19260" y="connsiteY19260"/>
              </a:cxn>
              <a:cxn ang="0">
                <a:pos x="connsiteX19261" y="connsiteY19261"/>
              </a:cxn>
              <a:cxn ang="0">
                <a:pos x="connsiteX19262" y="connsiteY19262"/>
              </a:cxn>
              <a:cxn ang="0">
                <a:pos x="connsiteX19263" y="connsiteY19263"/>
              </a:cxn>
              <a:cxn ang="0">
                <a:pos x="connsiteX19264" y="connsiteY19264"/>
              </a:cxn>
              <a:cxn ang="0">
                <a:pos x="connsiteX19265" y="connsiteY19265"/>
              </a:cxn>
              <a:cxn ang="0">
                <a:pos x="connsiteX19266" y="connsiteY19266"/>
              </a:cxn>
              <a:cxn ang="0">
                <a:pos x="connsiteX19267" y="connsiteY19267"/>
              </a:cxn>
              <a:cxn ang="0">
                <a:pos x="connsiteX19268" y="connsiteY19268"/>
              </a:cxn>
              <a:cxn ang="0">
                <a:pos x="connsiteX19269" y="connsiteY19269"/>
              </a:cxn>
              <a:cxn ang="0">
                <a:pos x="connsiteX19270" y="connsiteY19270"/>
              </a:cxn>
              <a:cxn ang="0">
                <a:pos x="connsiteX19271" y="connsiteY19271"/>
              </a:cxn>
              <a:cxn ang="0">
                <a:pos x="connsiteX19272" y="connsiteY19272"/>
              </a:cxn>
              <a:cxn ang="0">
                <a:pos x="connsiteX19273" y="connsiteY19273"/>
              </a:cxn>
              <a:cxn ang="0">
                <a:pos x="connsiteX19274" y="connsiteY19274"/>
              </a:cxn>
              <a:cxn ang="0">
                <a:pos x="connsiteX19275" y="connsiteY19275"/>
              </a:cxn>
              <a:cxn ang="0">
                <a:pos x="connsiteX19276" y="connsiteY19276"/>
              </a:cxn>
              <a:cxn ang="0">
                <a:pos x="connsiteX19277" y="connsiteY19277"/>
              </a:cxn>
              <a:cxn ang="0">
                <a:pos x="connsiteX19278" y="connsiteY19278"/>
              </a:cxn>
              <a:cxn ang="0">
                <a:pos x="connsiteX19279" y="connsiteY19279"/>
              </a:cxn>
              <a:cxn ang="0">
                <a:pos x="connsiteX19280" y="connsiteY19280"/>
              </a:cxn>
              <a:cxn ang="0">
                <a:pos x="connsiteX19281" y="connsiteY19281"/>
              </a:cxn>
              <a:cxn ang="0">
                <a:pos x="connsiteX19282" y="connsiteY19282"/>
              </a:cxn>
              <a:cxn ang="0">
                <a:pos x="connsiteX19283" y="connsiteY19283"/>
              </a:cxn>
              <a:cxn ang="0">
                <a:pos x="connsiteX19284" y="connsiteY19284"/>
              </a:cxn>
              <a:cxn ang="0">
                <a:pos x="connsiteX19285" y="connsiteY19285"/>
              </a:cxn>
              <a:cxn ang="0">
                <a:pos x="connsiteX19286" y="connsiteY19286"/>
              </a:cxn>
              <a:cxn ang="0">
                <a:pos x="connsiteX19287" y="connsiteY19287"/>
              </a:cxn>
              <a:cxn ang="0">
                <a:pos x="connsiteX19288" y="connsiteY19288"/>
              </a:cxn>
              <a:cxn ang="0">
                <a:pos x="connsiteX19289" y="connsiteY19289"/>
              </a:cxn>
              <a:cxn ang="0">
                <a:pos x="connsiteX19290" y="connsiteY19290"/>
              </a:cxn>
              <a:cxn ang="0">
                <a:pos x="connsiteX19291" y="connsiteY19291"/>
              </a:cxn>
              <a:cxn ang="0">
                <a:pos x="connsiteX19292" y="connsiteY19292"/>
              </a:cxn>
              <a:cxn ang="0">
                <a:pos x="connsiteX19293" y="connsiteY19293"/>
              </a:cxn>
              <a:cxn ang="0">
                <a:pos x="connsiteX19294" y="connsiteY19294"/>
              </a:cxn>
              <a:cxn ang="0">
                <a:pos x="connsiteX19295" y="connsiteY19295"/>
              </a:cxn>
              <a:cxn ang="0">
                <a:pos x="connsiteX19296" y="connsiteY19296"/>
              </a:cxn>
              <a:cxn ang="0">
                <a:pos x="connsiteX19297" y="connsiteY19297"/>
              </a:cxn>
              <a:cxn ang="0">
                <a:pos x="connsiteX19298" y="connsiteY19298"/>
              </a:cxn>
              <a:cxn ang="0">
                <a:pos x="connsiteX19299" y="connsiteY19299"/>
              </a:cxn>
              <a:cxn ang="0">
                <a:pos x="connsiteX19300" y="connsiteY19300"/>
              </a:cxn>
              <a:cxn ang="0">
                <a:pos x="connsiteX19301" y="connsiteY19301"/>
              </a:cxn>
              <a:cxn ang="0">
                <a:pos x="connsiteX19302" y="connsiteY19302"/>
              </a:cxn>
              <a:cxn ang="0">
                <a:pos x="connsiteX19303" y="connsiteY19303"/>
              </a:cxn>
              <a:cxn ang="0">
                <a:pos x="connsiteX19304" y="connsiteY19304"/>
              </a:cxn>
              <a:cxn ang="0">
                <a:pos x="connsiteX19305" y="connsiteY19305"/>
              </a:cxn>
              <a:cxn ang="0">
                <a:pos x="connsiteX19306" y="connsiteY19306"/>
              </a:cxn>
              <a:cxn ang="0">
                <a:pos x="connsiteX19307" y="connsiteY19307"/>
              </a:cxn>
              <a:cxn ang="0">
                <a:pos x="connsiteX19308" y="connsiteY19308"/>
              </a:cxn>
              <a:cxn ang="0">
                <a:pos x="connsiteX19309" y="connsiteY19309"/>
              </a:cxn>
              <a:cxn ang="0">
                <a:pos x="connsiteX19310" y="connsiteY19310"/>
              </a:cxn>
              <a:cxn ang="0">
                <a:pos x="connsiteX19311" y="connsiteY19311"/>
              </a:cxn>
              <a:cxn ang="0">
                <a:pos x="connsiteX19312" y="connsiteY19312"/>
              </a:cxn>
              <a:cxn ang="0">
                <a:pos x="connsiteX19313" y="connsiteY19313"/>
              </a:cxn>
              <a:cxn ang="0">
                <a:pos x="connsiteX19314" y="connsiteY19314"/>
              </a:cxn>
              <a:cxn ang="0">
                <a:pos x="connsiteX19315" y="connsiteY19315"/>
              </a:cxn>
              <a:cxn ang="0">
                <a:pos x="connsiteX19316" y="connsiteY19316"/>
              </a:cxn>
              <a:cxn ang="0">
                <a:pos x="connsiteX19317" y="connsiteY19317"/>
              </a:cxn>
              <a:cxn ang="0">
                <a:pos x="connsiteX19318" y="connsiteY19318"/>
              </a:cxn>
              <a:cxn ang="0">
                <a:pos x="connsiteX19319" y="connsiteY19319"/>
              </a:cxn>
              <a:cxn ang="0">
                <a:pos x="connsiteX19320" y="connsiteY19320"/>
              </a:cxn>
              <a:cxn ang="0">
                <a:pos x="connsiteX19321" y="connsiteY19321"/>
              </a:cxn>
              <a:cxn ang="0">
                <a:pos x="connsiteX19322" y="connsiteY19322"/>
              </a:cxn>
              <a:cxn ang="0">
                <a:pos x="connsiteX19323" y="connsiteY19323"/>
              </a:cxn>
              <a:cxn ang="0">
                <a:pos x="connsiteX19324" y="connsiteY19324"/>
              </a:cxn>
              <a:cxn ang="0">
                <a:pos x="connsiteX19325" y="connsiteY19325"/>
              </a:cxn>
              <a:cxn ang="0">
                <a:pos x="connsiteX19326" y="connsiteY19326"/>
              </a:cxn>
              <a:cxn ang="0">
                <a:pos x="connsiteX19327" y="connsiteY19327"/>
              </a:cxn>
              <a:cxn ang="0">
                <a:pos x="connsiteX19328" y="connsiteY19328"/>
              </a:cxn>
              <a:cxn ang="0">
                <a:pos x="connsiteX19329" y="connsiteY19329"/>
              </a:cxn>
              <a:cxn ang="0">
                <a:pos x="connsiteX19330" y="connsiteY19330"/>
              </a:cxn>
              <a:cxn ang="0">
                <a:pos x="connsiteX19331" y="connsiteY19331"/>
              </a:cxn>
              <a:cxn ang="0">
                <a:pos x="connsiteX19332" y="connsiteY19332"/>
              </a:cxn>
              <a:cxn ang="0">
                <a:pos x="connsiteX19333" y="connsiteY19333"/>
              </a:cxn>
              <a:cxn ang="0">
                <a:pos x="connsiteX19334" y="connsiteY19334"/>
              </a:cxn>
              <a:cxn ang="0">
                <a:pos x="connsiteX19335" y="connsiteY19335"/>
              </a:cxn>
              <a:cxn ang="0">
                <a:pos x="connsiteX19336" y="connsiteY19336"/>
              </a:cxn>
              <a:cxn ang="0">
                <a:pos x="connsiteX19337" y="connsiteY19337"/>
              </a:cxn>
              <a:cxn ang="0">
                <a:pos x="connsiteX19338" y="connsiteY19338"/>
              </a:cxn>
              <a:cxn ang="0">
                <a:pos x="connsiteX19339" y="connsiteY19339"/>
              </a:cxn>
              <a:cxn ang="0">
                <a:pos x="connsiteX19340" y="connsiteY19340"/>
              </a:cxn>
              <a:cxn ang="0">
                <a:pos x="connsiteX19341" y="connsiteY19341"/>
              </a:cxn>
              <a:cxn ang="0">
                <a:pos x="connsiteX19342" y="connsiteY19342"/>
              </a:cxn>
              <a:cxn ang="0">
                <a:pos x="connsiteX19343" y="connsiteY19343"/>
              </a:cxn>
              <a:cxn ang="0">
                <a:pos x="connsiteX19344" y="connsiteY19344"/>
              </a:cxn>
              <a:cxn ang="0">
                <a:pos x="connsiteX19345" y="connsiteY19345"/>
              </a:cxn>
              <a:cxn ang="0">
                <a:pos x="connsiteX19346" y="connsiteY19346"/>
              </a:cxn>
              <a:cxn ang="0">
                <a:pos x="connsiteX19347" y="connsiteY19347"/>
              </a:cxn>
              <a:cxn ang="0">
                <a:pos x="connsiteX19348" y="connsiteY19348"/>
              </a:cxn>
              <a:cxn ang="0">
                <a:pos x="connsiteX19349" y="connsiteY19349"/>
              </a:cxn>
              <a:cxn ang="0">
                <a:pos x="connsiteX19350" y="connsiteY19350"/>
              </a:cxn>
              <a:cxn ang="0">
                <a:pos x="connsiteX19351" y="connsiteY19351"/>
              </a:cxn>
              <a:cxn ang="0">
                <a:pos x="connsiteX19352" y="connsiteY19352"/>
              </a:cxn>
              <a:cxn ang="0">
                <a:pos x="connsiteX19353" y="connsiteY19353"/>
              </a:cxn>
              <a:cxn ang="0">
                <a:pos x="connsiteX19354" y="connsiteY19354"/>
              </a:cxn>
              <a:cxn ang="0">
                <a:pos x="connsiteX19355" y="connsiteY19355"/>
              </a:cxn>
              <a:cxn ang="0">
                <a:pos x="connsiteX19356" y="connsiteY19356"/>
              </a:cxn>
              <a:cxn ang="0">
                <a:pos x="connsiteX19357" y="connsiteY19357"/>
              </a:cxn>
              <a:cxn ang="0">
                <a:pos x="connsiteX19358" y="connsiteY19358"/>
              </a:cxn>
              <a:cxn ang="0">
                <a:pos x="connsiteX19359" y="connsiteY19359"/>
              </a:cxn>
              <a:cxn ang="0">
                <a:pos x="connsiteX19360" y="connsiteY19360"/>
              </a:cxn>
              <a:cxn ang="0">
                <a:pos x="connsiteX19361" y="connsiteY19361"/>
              </a:cxn>
              <a:cxn ang="0">
                <a:pos x="connsiteX19362" y="connsiteY19362"/>
              </a:cxn>
              <a:cxn ang="0">
                <a:pos x="connsiteX19363" y="connsiteY19363"/>
              </a:cxn>
              <a:cxn ang="0">
                <a:pos x="connsiteX19364" y="connsiteY19364"/>
              </a:cxn>
              <a:cxn ang="0">
                <a:pos x="connsiteX19365" y="connsiteY19365"/>
              </a:cxn>
              <a:cxn ang="0">
                <a:pos x="connsiteX19366" y="connsiteY19366"/>
              </a:cxn>
              <a:cxn ang="0">
                <a:pos x="connsiteX19367" y="connsiteY19367"/>
              </a:cxn>
              <a:cxn ang="0">
                <a:pos x="connsiteX19368" y="connsiteY19368"/>
              </a:cxn>
              <a:cxn ang="0">
                <a:pos x="connsiteX19369" y="connsiteY19369"/>
              </a:cxn>
              <a:cxn ang="0">
                <a:pos x="connsiteX19370" y="connsiteY19370"/>
              </a:cxn>
              <a:cxn ang="0">
                <a:pos x="connsiteX19371" y="connsiteY19371"/>
              </a:cxn>
              <a:cxn ang="0">
                <a:pos x="connsiteX19372" y="connsiteY19372"/>
              </a:cxn>
              <a:cxn ang="0">
                <a:pos x="connsiteX19373" y="connsiteY19373"/>
              </a:cxn>
              <a:cxn ang="0">
                <a:pos x="connsiteX19374" y="connsiteY19374"/>
              </a:cxn>
              <a:cxn ang="0">
                <a:pos x="connsiteX19375" y="connsiteY19375"/>
              </a:cxn>
              <a:cxn ang="0">
                <a:pos x="connsiteX19376" y="connsiteY19376"/>
              </a:cxn>
              <a:cxn ang="0">
                <a:pos x="connsiteX19377" y="connsiteY19377"/>
              </a:cxn>
              <a:cxn ang="0">
                <a:pos x="connsiteX19378" y="connsiteY19378"/>
              </a:cxn>
              <a:cxn ang="0">
                <a:pos x="connsiteX19379" y="connsiteY19379"/>
              </a:cxn>
              <a:cxn ang="0">
                <a:pos x="connsiteX19380" y="connsiteY19380"/>
              </a:cxn>
              <a:cxn ang="0">
                <a:pos x="connsiteX19381" y="connsiteY19381"/>
              </a:cxn>
              <a:cxn ang="0">
                <a:pos x="connsiteX19382" y="connsiteY19382"/>
              </a:cxn>
              <a:cxn ang="0">
                <a:pos x="connsiteX19383" y="connsiteY19383"/>
              </a:cxn>
              <a:cxn ang="0">
                <a:pos x="connsiteX19384" y="connsiteY19384"/>
              </a:cxn>
              <a:cxn ang="0">
                <a:pos x="connsiteX19385" y="connsiteY19385"/>
              </a:cxn>
              <a:cxn ang="0">
                <a:pos x="connsiteX19386" y="connsiteY19386"/>
              </a:cxn>
              <a:cxn ang="0">
                <a:pos x="connsiteX19387" y="connsiteY19387"/>
              </a:cxn>
              <a:cxn ang="0">
                <a:pos x="connsiteX19388" y="connsiteY19388"/>
              </a:cxn>
              <a:cxn ang="0">
                <a:pos x="connsiteX19389" y="connsiteY19389"/>
              </a:cxn>
              <a:cxn ang="0">
                <a:pos x="connsiteX19390" y="connsiteY19390"/>
              </a:cxn>
              <a:cxn ang="0">
                <a:pos x="connsiteX19391" y="connsiteY19391"/>
              </a:cxn>
              <a:cxn ang="0">
                <a:pos x="connsiteX19392" y="connsiteY19392"/>
              </a:cxn>
              <a:cxn ang="0">
                <a:pos x="connsiteX19393" y="connsiteY19393"/>
              </a:cxn>
              <a:cxn ang="0">
                <a:pos x="connsiteX19394" y="connsiteY19394"/>
              </a:cxn>
              <a:cxn ang="0">
                <a:pos x="connsiteX19395" y="connsiteY19395"/>
              </a:cxn>
              <a:cxn ang="0">
                <a:pos x="connsiteX19396" y="connsiteY19396"/>
              </a:cxn>
              <a:cxn ang="0">
                <a:pos x="connsiteX19397" y="connsiteY19397"/>
              </a:cxn>
              <a:cxn ang="0">
                <a:pos x="connsiteX19398" y="connsiteY19398"/>
              </a:cxn>
              <a:cxn ang="0">
                <a:pos x="connsiteX19399" y="connsiteY19399"/>
              </a:cxn>
              <a:cxn ang="0">
                <a:pos x="connsiteX19400" y="connsiteY19400"/>
              </a:cxn>
              <a:cxn ang="0">
                <a:pos x="connsiteX19401" y="connsiteY19401"/>
              </a:cxn>
              <a:cxn ang="0">
                <a:pos x="connsiteX19402" y="connsiteY19402"/>
              </a:cxn>
              <a:cxn ang="0">
                <a:pos x="connsiteX19403" y="connsiteY19403"/>
              </a:cxn>
              <a:cxn ang="0">
                <a:pos x="connsiteX19404" y="connsiteY19404"/>
              </a:cxn>
              <a:cxn ang="0">
                <a:pos x="connsiteX19405" y="connsiteY19405"/>
              </a:cxn>
              <a:cxn ang="0">
                <a:pos x="connsiteX19406" y="connsiteY19406"/>
              </a:cxn>
              <a:cxn ang="0">
                <a:pos x="connsiteX19407" y="connsiteY19407"/>
              </a:cxn>
              <a:cxn ang="0">
                <a:pos x="connsiteX19408" y="connsiteY19408"/>
              </a:cxn>
              <a:cxn ang="0">
                <a:pos x="connsiteX19409" y="connsiteY19409"/>
              </a:cxn>
              <a:cxn ang="0">
                <a:pos x="connsiteX19410" y="connsiteY19410"/>
              </a:cxn>
              <a:cxn ang="0">
                <a:pos x="connsiteX19411" y="connsiteY19411"/>
              </a:cxn>
              <a:cxn ang="0">
                <a:pos x="connsiteX19412" y="connsiteY19412"/>
              </a:cxn>
              <a:cxn ang="0">
                <a:pos x="connsiteX19413" y="connsiteY19413"/>
              </a:cxn>
              <a:cxn ang="0">
                <a:pos x="connsiteX19414" y="connsiteY19414"/>
              </a:cxn>
              <a:cxn ang="0">
                <a:pos x="connsiteX19415" y="connsiteY19415"/>
              </a:cxn>
              <a:cxn ang="0">
                <a:pos x="connsiteX19416" y="connsiteY19416"/>
              </a:cxn>
              <a:cxn ang="0">
                <a:pos x="connsiteX19417" y="connsiteY19417"/>
              </a:cxn>
              <a:cxn ang="0">
                <a:pos x="connsiteX19418" y="connsiteY19418"/>
              </a:cxn>
              <a:cxn ang="0">
                <a:pos x="connsiteX19419" y="connsiteY19419"/>
              </a:cxn>
              <a:cxn ang="0">
                <a:pos x="connsiteX19420" y="connsiteY19420"/>
              </a:cxn>
              <a:cxn ang="0">
                <a:pos x="connsiteX19421" y="connsiteY19421"/>
              </a:cxn>
              <a:cxn ang="0">
                <a:pos x="connsiteX19422" y="connsiteY19422"/>
              </a:cxn>
              <a:cxn ang="0">
                <a:pos x="connsiteX19423" y="connsiteY19423"/>
              </a:cxn>
              <a:cxn ang="0">
                <a:pos x="connsiteX19424" y="connsiteY19424"/>
              </a:cxn>
              <a:cxn ang="0">
                <a:pos x="connsiteX19425" y="connsiteY19425"/>
              </a:cxn>
              <a:cxn ang="0">
                <a:pos x="connsiteX19426" y="connsiteY19426"/>
              </a:cxn>
              <a:cxn ang="0">
                <a:pos x="connsiteX19427" y="connsiteY19427"/>
              </a:cxn>
              <a:cxn ang="0">
                <a:pos x="connsiteX19428" y="connsiteY19428"/>
              </a:cxn>
              <a:cxn ang="0">
                <a:pos x="connsiteX19429" y="connsiteY19429"/>
              </a:cxn>
              <a:cxn ang="0">
                <a:pos x="connsiteX19430" y="connsiteY19430"/>
              </a:cxn>
              <a:cxn ang="0">
                <a:pos x="connsiteX19431" y="connsiteY19431"/>
              </a:cxn>
              <a:cxn ang="0">
                <a:pos x="connsiteX19432" y="connsiteY19432"/>
              </a:cxn>
              <a:cxn ang="0">
                <a:pos x="connsiteX19433" y="connsiteY19433"/>
              </a:cxn>
              <a:cxn ang="0">
                <a:pos x="connsiteX19434" y="connsiteY19434"/>
              </a:cxn>
              <a:cxn ang="0">
                <a:pos x="connsiteX19435" y="connsiteY19435"/>
              </a:cxn>
              <a:cxn ang="0">
                <a:pos x="connsiteX19436" y="connsiteY19436"/>
              </a:cxn>
              <a:cxn ang="0">
                <a:pos x="connsiteX19437" y="connsiteY19437"/>
              </a:cxn>
              <a:cxn ang="0">
                <a:pos x="connsiteX19438" y="connsiteY19438"/>
              </a:cxn>
              <a:cxn ang="0">
                <a:pos x="connsiteX19439" y="connsiteY19439"/>
              </a:cxn>
              <a:cxn ang="0">
                <a:pos x="connsiteX19440" y="connsiteY19440"/>
              </a:cxn>
              <a:cxn ang="0">
                <a:pos x="connsiteX19441" y="connsiteY19441"/>
              </a:cxn>
              <a:cxn ang="0">
                <a:pos x="connsiteX19442" y="connsiteY19442"/>
              </a:cxn>
              <a:cxn ang="0">
                <a:pos x="connsiteX19443" y="connsiteY19443"/>
              </a:cxn>
              <a:cxn ang="0">
                <a:pos x="connsiteX19444" y="connsiteY19444"/>
              </a:cxn>
              <a:cxn ang="0">
                <a:pos x="connsiteX19445" y="connsiteY19445"/>
              </a:cxn>
              <a:cxn ang="0">
                <a:pos x="connsiteX19446" y="connsiteY19446"/>
              </a:cxn>
              <a:cxn ang="0">
                <a:pos x="connsiteX19447" y="connsiteY19447"/>
              </a:cxn>
              <a:cxn ang="0">
                <a:pos x="connsiteX19448" y="connsiteY19448"/>
              </a:cxn>
              <a:cxn ang="0">
                <a:pos x="connsiteX19449" y="connsiteY19449"/>
              </a:cxn>
              <a:cxn ang="0">
                <a:pos x="connsiteX19450" y="connsiteY19450"/>
              </a:cxn>
              <a:cxn ang="0">
                <a:pos x="connsiteX19451" y="connsiteY19451"/>
              </a:cxn>
              <a:cxn ang="0">
                <a:pos x="connsiteX19452" y="connsiteY19452"/>
              </a:cxn>
              <a:cxn ang="0">
                <a:pos x="connsiteX19453" y="connsiteY19453"/>
              </a:cxn>
              <a:cxn ang="0">
                <a:pos x="connsiteX19454" y="connsiteY19454"/>
              </a:cxn>
              <a:cxn ang="0">
                <a:pos x="connsiteX19455" y="connsiteY19455"/>
              </a:cxn>
              <a:cxn ang="0">
                <a:pos x="connsiteX19456" y="connsiteY19456"/>
              </a:cxn>
              <a:cxn ang="0">
                <a:pos x="connsiteX19457" y="connsiteY19457"/>
              </a:cxn>
              <a:cxn ang="0">
                <a:pos x="connsiteX19458" y="connsiteY19458"/>
              </a:cxn>
              <a:cxn ang="0">
                <a:pos x="connsiteX19459" y="connsiteY19459"/>
              </a:cxn>
              <a:cxn ang="0">
                <a:pos x="connsiteX19460" y="connsiteY19460"/>
              </a:cxn>
              <a:cxn ang="0">
                <a:pos x="connsiteX19461" y="connsiteY19461"/>
              </a:cxn>
              <a:cxn ang="0">
                <a:pos x="connsiteX19462" y="connsiteY19462"/>
              </a:cxn>
              <a:cxn ang="0">
                <a:pos x="connsiteX19463" y="connsiteY19463"/>
              </a:cxn>
              <a:cxn ang="0">
                <a:pos x="connsiteX19464" y="connsiteY19464"/>
              </a:cxn>
              <a:cxn ang="0">
                <a:pos x="connsiteX19465" y="connsiteY19465"/>
              </a:cxn>
              <a:cxn ang="0">
                <a:pos x="connsiteX19466" y="connsiteY19466"/>
              </a:cxn>
              <a:cxn ang="0">
                <a:pos x="connsiteX19467" y="connsiteY19467"/>
              </a:cxn>
              <a:cxn ang="0">
                <a:pos x="connsiteX19468" y="connsiteY19468"/>
              </a:cxn>
              <a:cxn ang="0">
                <a:pos x="connsiteX19469" y="connsiteY19469"/>
              </a:cxn>
              <a:cxn ang="0">
                <a:pos x="connsiteX19470" y="connsiteY19470"/>
              </a:cxn>
              <a:cxn ang="0">
                <a:pos x="connsiteX19471" y="connsiteY19471"/>
              </a:cxn>
              <a:cxn ang="0">
                <a:pos x="connsiteX19472" y="connsiteY19472"/>
              </a:cxn>
              <a:cxn ang="0">
                <a:pos x="connsiteX19473" y="connsiteY19473"/>
              </a:cxn>
              <a:cxn ang="0">
                <a:pos x="connsiteX19474" y="connsiteY19474"/>
              </a:cxn>
              <a:cxn ang="0">
                <a:pos x="connsiteX19475" y="connsiteY19475"/>
              </a:cxn>
              <a:cxn ang="0">
                <a:pos x="connsiteX19476" y="connsiteY19476"/>
              </a:cxn>
              <a:cxn ang="0">
                <a:pos x="connsiteX19477" y="connsiteY19477"/>
              </a:cxn>
              <a:cxn ang="0">
                <a:pos x="connsiteX19478" y="connsiteY19478"/>
              </a:cxn>
              <a:cxn ang="0">
                <a:pos x="connsiteX19479" y="connsiteY19479"/>
              </a:cxn>
              <a:cxn ang="0">
                <a:pos x="connsiteX19480" y="connsiteY19480"/>
              </a:cxn>
              <a:cxn ang="0">
                <a:pos x="connsiteX19481" y="connsiteY19481"/>
              </a:cxn>
              <a:cxn ang="0">
                <a:pos x="connsiteX19482" y="connsiteY19482"/>
              </a:cxn>
              <a:cxn ang="0">
                <a:pos x="connsiteX19483" y="connsiteY19483"/>
              </a:cxn>
              <a:cxn ang="0">
                <a:pos x="connsiteX19484" y="connsiteY19484"/>
              </a:cxn>
              <a:cxn ang="0">
                <a:pos x="connsiteX19485" y="connsiteY19485"/>
              </a:cxn>
              <a:cxn ang="0">
                <a:pos x="connsiteX19486" y="connsiteY19486"/>
              </a:cxn>
              <a:cxn ang="0">
                <a:pos x="connsiteX19487" y="connsiteY19487"/>
              </a:cxn>
              <a:cxn ang="0">
                <a:pos x="connsiteX19488" y="connsiteY19488"/>
              </a:cxn>
              <a:cxn ang="0">
                <a:pos x="connsiteX19489" y="connsiteY19489"/>
              </a:cxn>
              <a:cxn ang="0">
                <a:pos x="connsiteX19490" y="connsiteY19490"/>
              </a:cxn>
              <a:cxn ang="0">
                <a:pos x="connsiteX19491" y="connsiteY19491"/>
              </a:cxn>
              <a:cxn ang="0">
                <a:pos x="connsiteX19492" y="connsiteY19492"/>
              </a:cxn>
              <a:cxn ang="0">
                <a:pos x="connsiteX19493" y="connsiteY19493"/>
              </a:cxn>
              <a:cxn ang="0">
                <a:pos x="connsiteX19494" y="connsiteY19494"/>
              </a:cxn>
              <a:cxn ang="0">
                <a:pos x="connsiteX19495" y="connsiteY19495"/>
              </a:cxn>
              <a:cxn ang="0">
                <a:pos x="connsiteX19496" y="connsiteY19496"/>
              </a:cxn>
              <a:cxn ang="0">
                <a:pos x="connsiteX19497" y="connsiteY19497"/>
              </a:cxn>
              <a:cxn ang="0">
                <a:pos x="connsiteX19498" y="connsiteY19498"/>
              </a:cxn>
              <a:cxn ang="0">
                <a:pos x="connsiteX19499" y="connsiteY19499"/>
              </a:cxn>
              <a:cxn ang="0">
                <a:pos x="connsiteX19500" y="connsiteY19500"/>
              </a:cxn>
              <a:cxn ang="0">
                <a:pos x="connsiteX19501" y="connsiteY19501"/>
              </a:cxn>
              <a:cxn ang="0">
                <a:pos x="connsiteX19502" y="connsiteY19502"/>
              </a:cxn>
              <a:cxn ang="0">
                <a:pos x="connsiteX19503" y="connsiteY19503"/>
              </a:cxn>
              <a:cxn ang="0">
                <a:pos x="connsiteX19504" y="connsiteY19504"/>
              </a:cxn>
              <a:cxn ang="0">
                <a:pos x="connsiteX19505" y="connsiteY19505"/>
              </a:cxn>
              <a:cxn ang="0">
                <a:pos x="connsiteX19506" y="connsiteY19506"/>
              </a:cxn>
              <a:cxn ang="0">
                <a:pos x="connsiteX19507" y="connsiteY19507"/>
              </a:cxn>
              <a:cxn ang="0">
                <a:pos x="connsiteX19508" y="connsiteY19508"/>
              </a:cxn>
              <a:cxn ang="0">
                <a:pos x="connsiteX19509" y="connsiteY19509"/>
              </a:cxn>
              <a:cxn ang="0">
                <a:pos x="connsiteX19510" y="connsiteY19510"/>
              </a:cxn>
              <a:cxn ang="0">
                <a:pos x="connsiteX19511" y="connsiteY19511"/>
              </a:cxn>
              <a:cxn ang="0">
                <a:pos x="connsiteX19512" y="connsiteY19512"/>
              </a:cxn>
              <a:cxn ang="0">
                <a:pos x="connsiteX19513" y="connsiteY19513"/>
              </a:cxn>
              <a:cxn ang="0">
                <a:pos x="connsiteX19514" y="connsiteY19514"/>
              </a:cxn>
              <a:cxn ang="0">
                <a:pos x="connsiteX19515" y="connsiteY19515"/>
              </a:cxn>
              <a:cxn ang="0">
                <a:pos x="connsiteX19516" y="connsiteY19516"/>
              </a:cxn>
              <a:cxn ang="0">
                <a:pos x="connsiteX19517" y="connsiteY19517"/>
              </a:cxn>
              <a:cxn ang="0">
                <a:pos x="connsiteX19518" y="connsiteY19518"/>
              </a:cxn>
              <a:cxn ang="0">
                <a:pos x="connsiteX19519" y="connsiteY19519"/>
              </a:cxn>
              <a:cxn ang="0">
                <a:pos x="connsiteX19520" y="connsiteY19520"/>
              </a:cxn>
              <a:cxn ang="0">
                <a:pos x="connsiteX19521" y="connsiteY19521"/>
              </a:cxn>
              <a:cxn ang="0">
                <a:pos x="connsiteX19522" y="connsiteY19522"/>
              </a:cxn>
              <a:cxn ang="0">
                <a:pos x="connsiteX19523" y="connsiteY19523"/>
              </a:cxn>
              <a:cxn ang="0">
                <a:pos x="connsiteX19524" y="connsiteY19524"/>
              </a:cxn>
              <a:cxn ang="0">
                <a:pos x="connsiteX19525" y="connsiteY19525"/>
              </a:cxn>
              <a:cxn ang="0">
                <a:pos x="connsiteX19526" y="connsiteY19526"/>
              </a:cxn>
              <a:cxn ang="0">
                <a:pos x="connsiteX19527" y="connsiteY19527"/>
              </a:cxn>
              <a:cxn ang="0">
                <a:pos x="connsiteX19528" y="connsiteY19528"/>
              </a:cxn>
              <a:cxn ang="0">
                <a:pos x="connsiteX19529" y="connsiteY19529"/>
              </a:cxn>
              <a:cxn ang="0">
                <a:pos x="connsiteX19530" y="connsiteY19530"/>
              </a:cxn>
              <a:cxn ang="0">
                <a:pos x="connsiteX19531" y="connsiteY19531"/>
              </a:cxn>
              <a:cxn ang="0">
                <a:pos x="connsiteX19532" y="connsiteY19532"/>
              </a:cxn>
              <a:cxn ang="0">
                <a:pos x="connsiteX19533" y="connsiteY19533"/>
              </a:cxn>
              <a:cxn ang="0">
                <a:pos x="connsiteX19534" y="connsiteY19534"/>
              </a:cxn>
              <a:cxn ang="0">
                <a:pos x="connsiteX19535" y="connsiteY19535"/>
              </a:cxn>
              <a:cxn ang="0">
                <a:pos x="connsiteX19536" y="connsiteY19536"/>
              </a:cxn>
              <a:cxn ang="0">
                <a:pos x="connsiteX19537" y="connsiteY19537"/>
              </a:cxn>
              <a:cxn ang="0">
                <a:pos x="connsiteX19538" y="connsiteY19538"/>
              </a:cxn>
              <a:cxn ang="0">
                <a:pos x="connsiteX19539" y="connsiteY19539"/>
              </a:cxn>
              <a:cxn ang="0">
                <a:pos x="connsiteX19540" y="connsiteY19540"/>
              </a:cxn>
              <a:cxn ang="0">
                <a:pos x="connsiteX19541" y="connsiteY19541"/>
              </a:cxn>
              <a:cxn ang="0">
                <a:pos x="connsiteX19542" y="connsiteY19542"/>
              </a:cxn>
              <a:cxn ang="0">
                <a:pos x="connsiteX19543" y="connsiteY19543"/>
              </a:cxn>
              <a:cxn ang="0">
                <a:pos x="connsiteX19544" y="connsiteY19544"/>
              </a:cxn>
              <a:cxn ang="0">
                <a:pos x="connsiteX19545" y="connsiteY19545"/>
              </a:cxn>
              <a:cxn ang="0">
                <a:pos x="connsiteX19546" y="connsiteY19546"/>
              </a:cxn>
              <a:cxn ang="0">
                <a:pos x="connsiteX19547" y="connsiteY19547"/>
              </a:cxn>
              <a:cxn ang="0">
                <a:pos x="connsiteX19548" y="connsiteY19548"/>
              </a:cxn>
              <a:cxn ang="0">
                <a:pos x="connsiteX19549" y="connsiteY19549"/>
              </a:cxn>
              <a:cxn ang="0">
                <a:pos x="connsiteX19550" y="connsiteY19550"/>
              </a:cxn>
              <a:cxn ang="0">
                <a:pos x="connsiteX19551" y="connsiteY19551"/>
              </a:cxn>
              <a:cxn ang="0">
                <a:pos x="connsiteX19552" y="connsiteY19552"/>
              </a:cxn>
              <a:cxn ang="0">
                <a:pos x="connsiteX19553" y="connsiteY19553"/>
              </a:cxn>
              <a:cxn ang="0">
                <a:pos x="connsiteX19554" y="connsiteY19554"/>
              </a:cxn>
              <a:cxn ang="0">
                <a:pos x="connsiteX19555" y="connsiteY19555"/>
              </a:cxn>
              <a:cxn ang="0">
                <a:pos x="connsiteX19556" y="connsiteY19556"/>
              </a:cxn>
              <a:cxn ang="0">
                <a:pos x="connsiteX19557" y="connsiteY19557"/>
              </a:cxn>
              <a:cxn ang="0">
                <a:pos x="connsiteX19558" y="connsiteY19558"/>
              </a:cxn>
              <a:cxn ang="0">
                <a:pos x="connsiteX19559" y="connsiteY19559"/>
              </a:cxn>
              <a:cxn ang="0">
                <a:pos x="connsiteX19560" y="connsiteY19560"/>
              </a:cxn>
              <a:cxn ang="0">
                <a:pos x="connsiteX19561" y="connsiteY19561"/>
              </a:cxn>
              <a:cxn ang="0">
                <a:pos x="connsiteX19562" y="connsiteY19562"/>
              </a:cxn>
              <a:cxn ang="0">
                <a:pos x="connsiteX19563" y="connsiteY19563"/>
              </a:cxn>
              <a:cxn ang="0">
                <a:pos x="connsiteX19564" y="connsiteY19564"/>
              </a:cxn>
              <a:cxn ang="0">
                <a:pos x="connsiteX19565" y="connsiteY19565"/>
              </a:cxn>
              <a:cxn ang="0">
                <a:pos x="connsiteX19566" y="connsiteY19566"/>
              </a:cxn>
              <a:cxn ang="0">
                <a:pos x="connsiteX19567" y="connsiteY19567"/>
              </a:cxn>
              <a:cxn ang="0">
                <a:pos x="connsiteX19568" y="connsiteY19568"/>
              </a:cxn>
              <a:cxn ang="0">
                <a:pos x="connsiteX19569" y="connsiteY19569"/>
              </a:cxn>
              <a:cxn ang="0">
                <a:pos x="connsiteX19570" y="connsiteY19570"/>
              </a:cxn>
              <a:cxn ang="0">
                <a:pos x="connsiteX19571" y="connsiteY19571"/>
              </a:cxn>
              <a:cxn ang="0">
                <a:pos x="connsiteX19572" y="connsiteY19572"/>
              </a:cxn>
              <a:cxn ang="0">
                <a:pos x="connsiteX19573" y="connsiteY19573"/>
              </a:cxn>
              <a:cxn ang="0">
                <a:pos x="connsiteX19574" y="connsiteY19574"/>
              </a:cxn>
              <a:cxn ang="0">
                <a:pos x="connsiteX19575" y="connsiteY19575"/>
              </a:cxn>
              <a:cxn ang="0">
                <a:pos x="connsiteX19576" y="connsiteY19576"/>
              </a:cxn>
              <a:cxn ang="0">
                <a:pos x="connsiteX19577" y="connsiteY19577"/>
              </a:cxn>
              <a:cxn ang="0">
                <a:pos x="connsiteX19578" y="connsiteY19578"/>
              </a:cxn>
              <a:cxn ang="0">
                <a:pos x="connsiteX19579" y="connsiteY19579"/>
              </a:cxn>
              <a:cxn ang="0">
                <a:pos x="connsiteX19580" y="connsiteY19580"/>
              </a:cxn>
              <a:cxn ang="0">
                <a:pos x="connsiteX19581" y="connsiteY19581"/>
              </a:cxn>
              <a:cxn ang="0">
                <a:pos x="connsiteX19582" y="connsiteY19582"/>
              </a:cxn>
              <a:cxn ang="0">
                <a:pos x="connsiteX19583" y="connsiteY19583"/>
              </a:cxn>
              <a:cxn ang="0">
                <a:pos x="connsiteX19584" y="connsiteY19584"/>
              </a:cxn>
              <a:cxn ang="0">
                <a:pos x="connsiteX19585" y="connsiteY19585"/>
              </a:cxn>
              <a:cxn ang="0">
                <a:pos x="connsiteX19586" y="connsiteY19586"/>
              </a:cxn>
              <a:cxn ang="0">
                <a:pos x="connsiteX19587" y="connsiteY19587"/>
              </a:cxn>
              <a:cxn ang="0">
                <a:pos x="connsiteX19588" y="connsiteY19588"/>
              </a:cxn>
              <a:cxn ang="0">
                <a:pos x="connsiteX19589" y="connsiteY19589"/>
              </a:cxn>
              <a:cxn ang="0">
                <a:pos x="connsiteX19590" y="connsiteY19590"/>
              </a:cxn>
              <a:cxn ang="0">
                <a:pos x="connsiteX19591" y="connsiteY19591"/>
              </a:cxn>
              <a:cxn ang="0">
                <a:pos x="connsiteX19592" y="connsiteY19592"/>
              </a:cxn>
              <a:cxn ang="0">
                <a:pos x="connsiteX19593" y="connsiteY19593"/>
              </a:cxn>
              <a:cxn ang="0">
                <a:pos x="connsiteX19594" y="connsiteY19594"/>
              </a:cxn>
              <a:cxn ang="0">
                <a:pos x="connsiteX19595" y="connsiteY19595"/>
              </a:cxn>
              <a:cxn ang="0">
                <a:pos x="connsiteX19596" y="connsiteY19596"/>
              </a:cxn>
              <a:cxn ang="0">
                <a:pos x="connsiteX19597" y="connsiteY19597"/>
              </a:cxn>
              <a:cxn ang="0">
                <a:pos x="connsiteX19598" y="connsiteY19598"/>
              </a:cxn>
              <a:cxn ang="0">
                <a:pos x="connsiteX19599" y="connsiteY19599"/>
              </a:cxn>
              <a:cxn ang="0">
                <a:pos x="connsiteX19600" y="connsiteY19600"/>
              </a:cxn>
              <a:cxn ang="0">
                <a:pos x="connsiteX19601" y="connsiteY19601"/>
              </a:cxn>
              <a:cxn ang="0">
                <a:pos x="connsiteX19602" y="connsiteY19602"/>
              </a:cxn>
              <a:cxn ang="0">
                <a:pos x="connsiteX19603" y="connsiteY19603"/>
              </a:cxn>
              <a:cxn ang="0">
                <a:pos x="connsiteX19604" y="connsiteY19604"/>
              </a:cxn>
              <a:cxn ang="0">
                <a:pos x="connsiteX19605" y="connsiteY19605"/>
              </a:cxn>
              <a:cxn ang="0">
                <a:pos x="connsiteX19606" y="connsiteY19606"/>
              </a:cxn>
              <a:cxn ang="0">
                <a:pos x="connsiteX19607" y="connsiteY19607"/>
              </a:cxn>
              <a:cxn ang="0">
                <a:pos x="connsiteX19608" y="connsiteY19608"/>
              </a:cxn>
              <a:cxn ang="0">
                <a:pos x="connsiteX19609" y="connsiteY19609"/>
              </a:cxn>
              <a:cxn ang="0">
                <a:pos x="connsiteX19610" y="connsiteY19610"/>
              </a:cxn>
              <a:cxn ang="0">
                <a:pos x="connsiteX19611" y="connsiteY19611"/>
              </a:cxn>
              <a:cxn ang="0">
                <a:pos x="connsiteX19612" y="connsiteY19612"/>
              </a:cxn>
              <a:cxn ang="0">
                <a:pos x="connsiteX19613" y="connsiteY19613"/>
              </a:cxn>
              <a:cxn ang="0">
                <a:pos x="connsiteX19614" y="connsiteY19614"/>
              </a:cxn>
              <a:cxn ang="0">
                <a:pos x="connsiteX19615" y="connsiteY19615"/>
              </a:cxn>
              <a:cxn ang="0">
                <a:pos x="connsiteX19616" y="connsiteY19616"/>
              </a:cxn>
              <a:cxn ang="0">
                <a:pos x="connsiteX19617" y="connsiteY19617"/>
              </a:cxn>
              <a:cxn ang="0">
                <a:pos x="connsiteX19618" y="connsiteY19618"/>
              </a:cxn>
              <a:cxn ang="0">
                <a:pos x="connsiteX19619" y="connsiteY19619"/>
              </a:cxn>
              <a:cxn ang="0">
                <a:pos x="connsiteX19620" y="connsiteY19620"/>
              </a:cxn>
              <a:cxn ang="0">
                <a:pos x="connsiteX19621" y="connsiteY19621"/>
              </a:cxn>
              <a:cxn ang="0">
                <a:pos x="connsiteX19622" y="connsiteY19622"/>
              </a:cxn>
              <a:cxn ang="0">
                <a:pos x="connsiteX19623" y="connsiteY19623"/>
              </a:cxn>
              <a:cxn ang="0">
                <a:pos x="connsiteX19624" y="connsiteY19624"/>
              </a:cxn>
              <a:cxn ang="0">
                <a:pos x="connsiteX19625" y="connsiteY19625"/>
              </a:cxn>
              <a:cxn ang="0">
                <a:pos x="connsiteX19626" y="connsiteY19626"/>
              </a:cxn>
              <a:cxn ang="0">
                <a:pos x="connsiteX19627" y="connsiteY19627"/>
              </a:cxn>
              <a:cxn ang="0">
                <a:pos x="connsiteX19628" y="connsiteY19628"/>
              </a:cxn>
              <a:cxn ang="0">
                <a:pos x="connsiteX19629" y="connsiteY19629"/>
              </a:cxn>
              <a:cxn ang="0">
                <a:pos x="connsiteX19630" y="connsiteY19630"/>
              </a:cxn>
              <a:cxn ang="0">
                <a:pos x="connsiteX19631" y="connsiteY19631"/>
              </a:cxn>
              <a:cxn ang="0">
                <a:pos x="connsiteX19632" y="connsiteY19632"/>
              </a:cxn>
              <a:cxn ang="0">
                <a:pos x="connsiteX19633" y="connsiteY19633"/>
              </a:cxn>
              <a:cxn ang="0">
                <a:pos x="connsiteX19634" y="connsiteY19634"/>
              </a:cxn>
              <a:cxn ang="0">
                <a:pos x="connsiteX19635" y="connsiteY19635"/>
              </a:cxn>
              <a:cxn ang="0">
                <a:pos x="connsiteX19636" y="connsiteY19636"/>
              </a:cxn>
              <a:cxn ang="0">
                <a:pos x="connsiteX19637" y="connsiteY19637"/>
              </a:cxn>
              <a:cxn ang="0">
                <a:pos x="connsiteX19638" y="connsiteY19638"/>
              </a:cxn>
              <a:cxn ang="0">
                <a:pos x="connsiteX19639" y="connsiteY19639"/>
              </a:cxn>
              <a:cxn ang="0">
                <a:pos x="connsiteX19640" y="connsiteY19640"/>
              </a:cxn>
              <a:cxn ang="0">
                <a:pos x="connsiteX19641" y="connsiteY19641"/>
              </a:cxn>
              <a:cxn ang="0">
                <a:pos x="connsiteX19642" y="connsiteY19642"/>
              </a:cxn>
              <a:cxn ang="0">
                <a:pos x="connsiteX19643" y="connsiteY19643"/>
              </a:cxn>
              <a:cxn ang="0">
                <a:pos x="connsiteX19644" y="connsiteY19644"/>
              </a:cxn>
              <a:cxn ang="0">
                <a:pos x="connsiteX19645" y="connsiteY19645"/>
              </a:cxn>
              <a:cxn ang="0">
                <a:pos x="connsiteX19646" y="connsiteY19646"/>
              </a:cxn>
              <a:cxn ang="0">
                <a:pos x="connsiteX19647" y="connsiteY19647"/>
              </a:cxn>
              <a:cxn ang="0">
                <a:pos x="connsiteX19648" y="connsiteY19648"/>
              </a:cxn>
              <a:cxn ang="0">
                <a:pos x="connsiteX19649" y="connsiteY19649"/>
              </a:cxn>
              <a:cxn ang="0">
                <a:pos x="connsiteX19650" y="connsiteY19650"/>
              </a:cxn>
              <a:cxn ang="0">
                <a:pos x="connsiteX19651" y="connsiteY19651"/>
              </a:cxn>
              <a:cxn ang="0">
                <a:pos x="connsiteX19652" y="connsiteY19652"/>
              </a:cxn>
              <a:cxn ang="0">
                <a:pos x="connsiteX19653" y="connsiteY19653"/>
              </a:cxn>
              <a:cxn ang="0">
                <a:pos x="connsiteX19654" y="connsiteY19654"/>
              </a:cxn>
              <a:cxn ang="0">
                <a:pos x="connsiteX19655" y="connsiteY19655"/>
              </a:cxn>
              <a:cxn ang="0">
                <a:pos x="connsiteX19656" y="connsiteY19656"/>
              </a:cxn>
              <a:cxn ang="0">
                <a:pos x="connsiteX19657" y="connsiteY19657"/>
              </a:cxn>
              <a:cxn ang="0">
                <a:pos x="connsiteX19658" y="connsiteY19658"/>
              </a:cxn>
              <a:cxn ang="0">
                <a:pos x="connsiteX19659" y="connsiteY19659"/>
              </a:cxn>
              <a:cxn ang="0">
                <a:pos x="connsiteX19660" y="connsiteY19660"/>
              </a:cxn>
              <a:cxn ang="0">
                <a:pos x="connsiteX19661" y="connsiteY19661"/>
              </a:cxn>
              <a:cxn ang="0">
                <a:pos x="connsiteX19662" y="connsiteY19662"/>
              </a:cxn>
              <a:cxn ang="0">
                <a:pos x="connsiteX19663" y="connsiteY19663"/>
              </a:cxn>
              <a:cxn ang="0">
                <a:pos x="connsiteX19664" y="connsiteY19664"/>
              </a:cxn>
              <a:cxn ang="0">
                <a:pos x="connsiteX19665" y="connsiteY19665"/>
              </a:cxn>
              <a:cxn ang="0">
                <a:pos x="connsiteX19666" y="connsiteY19666"/>
              </a:cxn>
              <a:cxn ang="0">
                <a:pos x="connsiteX19667" y="connsiteY19667"/>
              </a:cxn>
              <a:cxn ang="0">
                <a:pos x="connsiteX19668" y="connsiteY19668"/>
              </a:cxn>
              <a:cxn ang="0">
                <a:pos x="connsiteX19669" y="connsiteY19669"/>
              </a:cxn>
              <a:cxn ang="0">
                <a:pos x="connsiteX19670" y="connsiteY19670"/>
              </a:cxn>
              <a:cxn ang="0">
                <a:pos x="connsiteX19671" y="connsiteY19671"/>
              </a:cxn>
              <a:cxn ang="0">
                <a:pos x="connsiteX19672" y="connsiteY19672"/>
              </a:cxn>
              <a:cxn ang="0">
                <a:pos x="connsiteX19673" y="connsiteY19673"/>
              </a:cxn>
              <a:cxn ang="0">
                <a:pos x="connsiteX19674" y="connsiteY19674"/>
              </a:cxn>
              <a:cxn ang="0">
                <a:pos x="connsiteX19675" y="connsiteY19675"/>
              </a:cxn>
              <a:cxn ang="0">
                <a:pos x="connsiteX19676" y="connsiteY19676"/>
              </a:cxn>
              <a:cxn ang="0">
                <a:pos x="connsiteX19677" y="connsiteY19677"/>
              </a:cxn>
              <a:cxn ang="0">
                <a:pos x="connsiteX19678" y="connsiteY19678"/>
              </a:cxn>
              <a:cxn ang="0">
                <a:pos x="connsiteX19679" y="connsiteY19679"/>
              </a:cxn>
              <a:cxn ang="0">
                <a:pos x="connsiteX19680" y="connsiteY19680"/>
              </a:cxn>
              <a:cxn ang="0">
                <a:pos x="connsiteX19681" y="connsiteY19681"/>
              </a:cxn>
              <a:cxn ang="0">
                <a:pos x="connsiteX19682" y="connsiteY19682"/>
              </a:cxn>
              <a:cxn ang="0">
                <a:pos x="connsiteX19683" y="connsiteY19683"/>
              </a:cxn>
              <a:cxn ang="0">
                <a:pos x="connsiteX19684" y="connsiteY19684"/>
              </a:cxn>
              <a:cxn ang="0">
                <a:pos x="connsiteX19685" y="connsiteY19685"/>
              </a:cxn>
              <a:cxn ang="0">
                <a:pos x="connsiteX19686" y="connsiteY19686"/>
              </a:cxn>
              <a:cxn ang="0">
                <a:pos x="connsiteX19687" y="connsiteY19687"/>
              </a:cxn>
              <a:cxn ang="0">
                <a:pos x="connsiteX19688" y="connsiteY19688"/>
              </a:cxn>
              <a:cxn ang="0">
                <a:pos x="connsiteX19689" y="connsiteY19689"/>
              </a:cxn>
              <a:cxn ang="0">
                <a:pos x="connsiteX19690" y="connsiteY19690"/>
              </a:cxn>
              <a:cxn ang="0">
                <a:pos x="connsiteX19691" y="connsiteY19691"/>
              </a:cxn>
              <a:cxn ang="0">
                <a:pos x="connsiteX19692" y="connsiteY19692"/>
              </a:cxn>
              <a:cxn ang="0">
                <a:pos x="connsiteX19693" y="connsiteY19693"/>
              </a:cxn>
              <a:cxn ang="0">
                <a:pos x="connsiteX19694" y="connsiteY19694"/>
              </a:cxn>
              <a:cxn ang="0">
                <a:pos x="connsiteX19695" y="connsiteY19695"/>
              </a:cxn>
              <a:cxn ang="0">
                <a:pos x="connsiteX19696" y="connsiteY19696"/>
              </a:cxn>
              <a:cxn ang="0">
                <a:pos x="connsiteX19697" y="connsiteY19697"/>
              </a:cxn>
              <a:cxn ang="0">
                <a:pos x="connsiteX19698" y="connsiteY19698"/>
              </a:cxn>
              <a:cxn ang="0">
                <a:pos x="connsiteX19699" y="connsiteY19699"/>
              </a:cxn>
              <a:cxn ang="0">
                <a:pos x="connsiteX19700" y="connsiteY19700"/>
              </a:cxn>
              <a:cxn ang="0">
                <a:pos x="connsiteX19701" y="connsiteY19701"/>
              </a:cxn>
              <a:cxn ang="0">
                <a:pos x="connsiteX19702" y="connsiteY19702"/>
              </a:cxn>
              <a:cxn ang="0">
                <a:pos x="connsiteX19703" y="connsiteY19703"/>
              </a:cxn>
              <a:cxn ang="0">
                <a:pos x="connsiteX19704" y="connsiteY19704"/>
              </a:cxn>
              <a:cxn ang="0">
                <a:pos x="connsiteX19705" y="connsiteY19705"/>
              </a:cxn>
              <a:cxn ang="0">
                <a:pos x="connsiteX19706" y="connsiteY19706"/>
              </a:cxn>
              <a:cxn ang="0">
                <a:pos x="connsiteX19707" y="connsiteY19707"/>
              </a:cxn>
              <a:cxn ang="0">
                <a:pos x="connsiteX19708" y="connsiteY19708"/>
              </a:cxn>
              <a:cxn ang="0">
                <a:pos x="connsiteX19709" y="connsiteY19709"/>
              </a:cxn>
              <a:cxn ang="0">
                <a:pos x="connsiteX19710" y="connsiteY19710"/>
              </a:cxn>
              <a:cxn ang="0">
                <a:pos x="connsiteX19711" y="connsiteY19711"/>
              </a:cxn>
              <a:cxn ang="0">
                <a:pos x="connsiteX19712" y="connsiteY19712"/>
              </a:cxn>
              <a:cxn ang="0">
                <a:pos x="connsiteX19713" y="connsiteY19713"/>
              </a:cxn>
              <a:cxn ang="0">
                <a:pos x="connsiteX19714" y="connsiteY19714"/>
              </a:cxn>
              <a:cxn ang="0">
                <a:pos x="connsiteX19715" y="connsiteY19715"/>
              </a:cxn>
              <a:cxn ang="0">
                <a:pos x="connsiteX19716" y="connsiteY19716"/>
              </a:cxn>
              <a:cxn ang="0">
                <a:pos x="connsiteX19717" y="connsiteY19717"/>
              </a:cxn>
              <a:cxn ang="0">
                <a:pos x="connsiteX19718" y="connsiteY19718"/>
              </a:cxn>
              <a:cxn ang="0">
                <a:pos x="connsiteX19719" y="connsiteY19719"/>
              </a:cxn>
              <a:cxn ang="0">
                <a:pos x="connsiteX19720" y="connsiteY19720"/>
              </a:cxn>
              <a:cxn ang="0">
                <a:pos x="connsiteX19721" y="connsiteY19721"/>
              </a:cxn>
              <a:cxn ang="0">
                <a:pos x="connsiteX19722" y="connsiteY19722"/>
              </a:cxn>
              <a:cxn ang="0">
                <a:pos x="connsiteX19723" y="connsiteY19723"/>
              </a:cxn>
              <a:cxn ang="0">
                <a:pos x="connsiteX19724" y="connsiteY19724"/>
              </a:cxn>
              <a:cxn ang="0">
                <a:pos x="connsiteX19725" y="connsiteY19725"/>
              </a:cxn>
              <a:cxn ang="0">
                <a:pos x="connsiteX19726" y="connsiteY19726"/>
              </a:cxn>
              <a:cxn ang="0">
                <a:pos x="connsiteX19727" y="connsiteY19727"/>
              </a:cxn>
              <a:cxn ang="0">
                <a:pos x="connsiteX19728" y="connsiteY19728"/>
              </a:cxn>
              <a:cxn ang="0">
                <a:pos x="connsiteX19729" y="connsiteY19729"/>
              </a:cxn>
              <a:cxn ang="0">
                <a:pos x="connsiteX19730" y="connsiteY19730"/>
              </a:cxn>
              <a:cxn ang="0">
                <a:pos x="connsiteX19731" y="connsiteY19731"/>
              </a:cxn>
              <a:cxn ang="0">
                <a:pos x="connsiteX19732" y="connsiteY19732"/>
              </a:cxn>
              <a:cxn ang="0">
                <a:pos x="connsiteX19733" y="connsiteY19733"/>
              </a:cxn>
              <a:cxn ang="0">
                <a:pos x="connsiteX19734" y="connsiteY19734"/>
              </a:cxn>
              <a:cxn ang="0">
                <a:pos x="connsiteX19735" y="connsiteY19735"/>
              </a:cxn>
              <a:cxn ang="0">
                <a:pos x="connsiteX19736" y="connsiteY19736"/>
              </a:cxn>
              <a:cxn ang="0">
                <a:pos x="connsiteX19737" y="connsiteY19737"/>
              </a:cxn>
              <a:cxn ang="0">
                <a:pos x="connsiteX19738" y="connsiteY19738"/>
              </a:cxn>
              <a:cxn ang="0">
                <a:pos x="connsiteX19739" y="connsiteY19739"/>
              </a:cxn>
              <a:cxn ang="0">
                <a:pos x="connsiteX19740" y="connsiteY19740"/>
              </a:cxn>
              <a:cxn ang="0">
                <a:pos x="connsiteX19741" y="connsiteY19741"/>
              </a:cxn>
              <a:cxn ang="0">
                <a:pos x="connsiteX19742" y="connsiteY19742"/>
              </a:cxn>
              <a:cxn ang="0">
                <a:pos x="connsiteX19743" y="connsiteY19743"/>
              </a:cxn>
              <a:cxn ang="0">
                <a:pos x="connsiteX19744" y="connsiteY19744"/>
              </a:cxn>
              <a:cxn ang="0">
                <a:pos x="connsiteX19745" y="connsiteY19745"/>
              </a:cxn>
              <a:cxn ang="0">
                <a:pos x="connsiteX19746" y="connsiteY19746"/>
              </a:cxn>
              <a:cxn ang="0">
                <a:pos x="connsiteX19747" y="connsiteY19747"/>
              </a:cxn>
              <a:cxn ang="0">
                <a:pos x="connsiteX19748" y="connsiteY19748"/>
              </a:cxn>
              <a:cxn ang="0">
                <a:pos x="connsiteX19749" y="connsiteY19749"/>
              </a:cxn>
              <a:cxn ang="0">
                <a:pos x="connsiteX19750" y="connsiteY19750"/>
              </a:cxn>
              <a:cxn ang="0">
                <a:pos x="connsiteX19751" y="connsiteY19751"/>
              </a:cxn>
              <a:cxn ang="0">
                <a:pos x="connsiteX19752" y="connsiteY19752"/>
              </a:cxn>
              <a:cxn ang="0">
                <a:pos x="connsiteX19753" y="connsiteY19753"/>
              </a:cxn>
              <a:cxn ang="0">
                <a:pos x="connsiteX19754" y="connsiteY19754"/>
              </a:cxn>
              <a:cxn ang="0">
                <a:pos x="connsiteX19755" y="connsiteY19755"/>
              </a:cxn>
              <a:cxn ang="0">
                <a:pos x="connsiteX19756" y="connsiteY19756"/>
              </a:cxn>
              <a:cxn ang="0">
                <a:pos x="connsiteX19757" y="connsiteY19757"/>
              </a:cxn>
              <a:cxn ang="0">
                <a:pos x="connsiteX19758" y="connsiteY19758"/>
              </a:cxn>
              <a:cxn ang="0">
                <a:pos x="connsiteX19759" y="connsiteY19759"/>
              </a:cxn>
              <a:cxn ang="0">
                <a:pos x="connsiteX19760" y="connsiteY19760"/>
              </a:cxn>
              <a:cxn ang="0">
                <a:pos x="connsiteX19761" y="connsiteY19761"/>
              </a:cxn>
              <a:cxn ang="0">
                <a:pos x="connsiteX19762" y="connsiteY19762"/>
              </a:cxn>
              <a:cxn ang="0">
                <a:pos x="connsiteX19763" y="connsiteY19763"/>
              </a:cxn>
              <a:cxn ang="0">
                <a:pos x="connsiteX19764" y="connsiteY19764"/>
              </a:cxn>
              <a:cxn ang="0">
                <a:pos x="connsiteX19765" y="connsiteY19765"/>
              </a:cxn>
              <a:cxn ang="0">
                <a:pos x="connsiteX19766" y="connsiteY19766"/>
              </a:cxn>
              <a:cxn ang="0">
                <a:pos x="connsiteX19767" y="connsiteY19767"/>
              </a:cxn>
              <a:cxn ang="0">
                <a:pos x="connsiteX19768" y="connsiteY19768"/>
              </a:cxn>
              <a:cxn ang="0">
                <a:pos x="connsiteX19769" y="connsiteY19769"/>
              </a:cxn>
              <a:cxn ang="0">
                <a:pos x="connsiteX19770" y="connsiteY19770"/>
              </a:cxn>
              <a:cxn ang="0">
                <a:pos x="connsiteX19771" y="connsiteY19771"/>
              </a:cxn>
              <a:cxn ang="0">
                <a:pos x="connsiteX19772" y="connsiteY19772"/>
              </a:cxn>
              <a:cxn ang="0">
                <a:pos x="connsiteX19773" y="connsiteY19773"/>
              </a:cxn>
              <a:cxn ang="0">
                <a:pos x="connsiteX19774" y="connsiteY19774"/>
              </a:cxn>
              <a:cxn ang="0">
                <a:pos x="connsiteX19775" y="connsiteY19775"/>
              </a:cxn>
              <a:cxn ang="0">
                <a:pos x="connsiteX19776" y="connsiteY19776"/>
              </a:cxn>
              <a:cxn ang="0">
                <a:pos x="connsiteX19777" y="connsiteY19777"/>
              </a:cxn>
              <a:cxn ang="0">
                <a:pos x="connsiteX19778" y="connsiteY19778"/>
              </a:cxn>
              <a:cxn ang="0">
                <a:pos x="connsiteX19779" y="connsiteY19779"/>
              </a:cxn>
              <a:cxn ang="0">
                <a:pos x="connsiteX19780" y="connsiteY19780"/>
              </a:cxn>
              <a:cxn ang="0">
                <a:pos x="connsiteX19781" y="connsiteY19781"/>
              </a:cxn>
              <a:cxn ang="0">
                <a:pos x="connsiteX19782" y="connsiteY19782"/>
              </a:cxn>
              <a:cxn ang="0">
                <a:pos x="connsiteX19783" y="connsiteY19783"/>
              </a:cxn>
              <a:cxn ang="0">
                <a:pos x="connsiteX19784" y="connsiteY19784"/>
              </a:cxn>
              <a:cxn ang="0">
                <a:pos x="connsiteX19785" y="connsiteY19785"/>
              </a:cxn>
              <a:cxn ang="0">
                <a:pos x="connsiteX19786" y="connsiteY19786"/>
              </a:cxn>
              <a:cxn ang="0">
                <a:pos x="connsiteX19787" y="connsiteY19787"/>
              </a:cxn>
              <a:cxn ang="0">
                <a:pos x="connsiteX19788" y="connsiteY19788"/>
              </a:cxn>
              <a:cxn ang="0">
                <a:pos x="connsiteX19789" y="connsiteY19789"/>
              </a:cxn>
              <a:cxn ang="0">
                <a:pos x="connsiteX19790" y="connsiteY19790"/>
              </a:cxn>
              <a:cxn ang="0">
                <a:pos x="connsiteX19791" y="connsiteY19791"/>
              </a:cxn>
              <a:cxn ang="0">
                <a:pos x="connsiteX19792" y="connsiteY19792"/>
              </a:cxn>
              <a:cxn ang="0">
                <a:pos x="connsiteX19793" y="connsiteY19793"/>
              </a:cxn>
              <a:cxn ang="0">
                <a:pos x="connsiteX19794" y="connsiteY19794"/>
              </a:cxn>
              <a:cxn ang="0">
                <a:pos x="connsiteX19795" y="connsiteY19795"/>
              </a:cxn>
              <a:cxn ang="0">
                <a:pos x="connsiteX19796" y="connsiteY19796"/>
              </a:cxn>
              <a:cxn ang="0">
                <a:pos x="connsiteX19797" y="connsiteY19797"/>
              </a:cxn>
              <a:cxn ang="0">
                <a:pos x="connsiteX19798" y="connsiteY19798"/>
              </a:cxn>
              <a:cxn ang="0">
                <a:pos x="connsiteX19799" y="connsiteY19799"/>
              </a:cxn>
              <a:cxn ang="0">
                <a:pos x="connsiteX19800" y="connsiteY19800"/>
              </a:cxn>
              <a:cxn ang="0">
                <a:pos x="connsiteX19801" y="connsiteY19801"/>
              </a:cxn>
              <a:cxn ang="0">
                <a:pos x="connsiteX19802" y="connsiteY19802"/>
              </a:cxn>
              <a:cxn ang="0">
                <a:pos x="connsiteX19803" y="connsiteY19803"/>
              </a:cxn>
              <a:cxn ang="0">
                <a:pos x="connsiteX19804" y="connsiteY19804"/>
              </a:cxn>
              <a:cxn ang="0">
                <a:pos x="connsiteX19805" y="connsiteY19805"/>
              </a:cxn>
              <a:cxn ang="0">
                <a:pos x="connsiteX19806" y="connsiteY19806"/>
              </a:cxn>
              <a:cxn ang="0">
                <a:pos x="connsiteX19807" y="connsiteY19807"/>
              </a:cxn>
              <a:cxn ang="0">
                <a:pos x="connsiteX19808" y="connsiteY19808"/>
              </a:cxn>
              <a:cxn ang="0">
                <a:pos x="connsiteX19809" y="connsiteY19809"/>
              </a:cxn>
              <a:cxn ang="0">
                <a:pos x="connsiteX19810" y="connsiteY19810"/>
              </a:cxn>
              <a:cxn ang="0">
                <a:pos x="connsiteX19811" y="connsiteY19811"/>
              </a:cxn>
              <a:cxn ang="0">
                <a:pos x="connsiteX19812" y="connsiteY19812"/>
              </a:cxn>
              <a:cxn ang="0">
                <a:pos x="connsiteX19813" y="connsiteY19813"/>
              </a:cxn>
              <a:cxn ang="0">
                <a:pos x="connsiteX19814" y="connsiteY19814"/>
              </a:cxn>
              <a:cxn ang="0">
                <a:pos x="connsiteX19815" y="connsiteY19815"/>
              </a:cxn>
              <a:cxn ang="0">
                <a:pos x="connsiteX19816" y="connsiteY19816"/>
              </a:cxn>
              <a:cxn ang="0">
                <a:pos x="connsiteX19817" y="connsiteY19817"/>
              </a:cxn>
              <a:cxn ang="0">
                <a:pos x="connsiteX19818" y="connsiteY19818"/>
              </a:cxn>
              <a:cxn ang="0">
                <a:pos x="connsiteX19819" y="connsiteY19819"/>
              </a:cxn>
              <a:cxn ang="0">
                <a:pos x="connsiteX19820" y="connsiteY19820"/>
              </a:cxn>
              <a:cxn ang="0">
                <a:pos x="connsiteX19821" y="connsiteY19821"/>
              </a:cxn>
              <a:cxn ang="0">
                <a:pos x="connsiteX19822" y="connsiteY19822"/>
              </a:cxn>
              <a:cxn ang="0">
                <a:pos x="connsiteX19823" y="connsiteY19823"/>
              </a:cxn>
              <a:cxn ang="0">
                <a:pos x="connsiteX19824" y="connsiteY19824"/>
              </a:cxn>
              <a:cxn ang="0">
                <a:pos x="connsiteX19825" y="connsiteY19825"/>
              </a:cxn>
              <a:cxn ang="0">
                <a:pos x="connsiteX19826" y="connsiteY19826"/>
              </a:cxn>
              <a:cxn ang="0">
                <a:pos x="connsiteX19827" y="connsiteY19827"/>
              </a:cxn>
              <a:cxn ang="0">
                <a:pos x="connsiteX19828" y="connsiteY19828"/>
              </a:cxn>
              <a:cxn ang="0">
                <a:pos x="connsiteX19829" y="connsiteY19829"/>
              </a:cxn>
              <a:cxn ang="0">
                <a:pos x="connsiteX19830" y="connsiteY19830"/>
              </a:cxn>
              <a:cxn ang="0">
                <a:pos x="connsiteX19831" y="connsiteY19831"/>
              </a:cxn>
              <a:cxn ang="0">
                <a:pos x="connsiteX19832" y="connsiteY19832"/>
              </a:cxn>
              <a:cxn ang="0">
                <a:pos x="connsiteX19833" y="connsiteY19833"/>
              </a:cxn>
              <a:cxn ang="0">
                <a:pos x="connsiteX19834" y="connsiteY19834"/>
              </a:cxn>
              <a:cxn ang="0">
                <a:pos x="connsiteX19835" y="connsiteY19835"/>
              </a:cxn>
              <a:cxn ang="0">
                <a:pos x="connsiteX19836" y="connsiteY19836"/>
              </a:cxn>
              <a:cxn ang="0">
                <a:pos x="connsiteX19837" y="connsiteY19837"/>
              </a:cxn>
              <a:cxn ang="0">
                <a:pos x="connsiteX19838" y="connsiteY19838"/>
              </a:cxn>
              <a:cxn ang="0">
                <a:pos x="connsiteX19839" y="connsiteY19839"/>
              </a:cxn>
              <a:cxn ang="0">
                <a:pos x="connsiteX19840" y="connsiteY19840"/>
              </a:cxn>
              <a:cxn ang="0">
                <a:pos x="connsiteX19841" y="connsiteY19841"/>
              </a:cxn>
              <a:cxn ang="0">
                <a:pos x="connsiteX19842" y="connsiteY19842"/>
              </a:cxn>
              <a:cxn ang="0">
                <a:pos x="connsiteX19843" y="connsiteY19843"/>
              </a:cxn>
              <a:cxn ang="0">
                <a:pos x="connsiteX19844" y="connsiteY19844"/>
              </a:cxn>
              <a:cxn ang="0">
                <a:pos x="connsiteX19845" y="connsiteY19845"/>
              </a:cxn>
              <a:cxn ang="0">
                <a:pos x="connsiteX19846" y="connsiteY19846"/>
              </a:cxn>
              <a:cxn ang="0">
                <a:pos x="connsiteX19847" y="connsiteY19847"/>
              </a:cxn>
              <a:cxn ang="0">
                <a:pos x="connsiteX19848" y="connsiteY19848"/>
              </a:cxn>
              <a:cxn ang="0">
                <a:pos x="connsiteX19849" y="connsiteY19849"/>
              </a:cxn>
              <a:cxn ang="0">
                <a:pos x="connsiteX19850" y="connsiteY19850"/>
              </a:cxn>
              <a:cxn ang="0">
                <a:pos x="connsiteX19851" y="connsiteY19851"/>
              </a:cxn>
              <a:cxn ang="0">
                <a:pos x="connsiteX19852" y="connsiteY19852"/>
              </a:cxn>
              <a:cxn ang="0">
                <a:pos x="connsiteX19853" y="connsiteY19853"/>
              </a:cxn>
              <a:cxn ang="0">
                <a:pos x="connsiteX19854" y="connsiteY19854"/>
              </a:cxn>
              <a:cxn ang="0">
                <a:pos x="connsiteX19855" y="connsiteY19855"/>
              </a:cxn>
              <a:cxn ang="0">
                <a:pos x="connsiteX19856" y="connsiteY19856"/>
              </a:cxn>
              <a:cxn ang="0">
                <a:pos x="connsiteX19857" y="connsiteY19857"/>
              </a:cxn>
              <a:cxn ang="0">
                <a:pos x="connsiteX19858" y="connsiteY19858"/>
              </a:cxn>
              <a:cxn ang="0">
                <a:pos x="connsiteX19859" y="connsiteY19859"/>
              </a:cxn>
              <a:cxn ang="0">
                <a:pos x="connsiteX19860" y="connsiteY19860"/>
              </a:cxn>
              <a:cxn ang="0">
                <a:pos x="connsiteX19861" y="connsiteY19861"/>
              </a:cxn>
              <a:cxn ang="0">
                <a:pos x="connsiteX19862" y="connsiteY19862"/>
              </a:cxn>
              <a:cxn ang="0">
                <a:pos x="connsiteX19863" y="connsiteY19863"/>
              </a:cxn>
              <a:cxn ang="0">
                <a:pos x="connsiteX19864" y="connsiteY19864"/>
              </a:cxn>
              <a:cxn ang="0">
                <a:pos x="connsiteX19865" y="connsiteY19865"/>
              </a:cxn>
              <a:cxn ang="0">
                <a:pos x="connsiteX19866" y="connsiteY19866"/>
              </a:cxn>
              <a:cxn ang="0">
                <a:pos x="connsiteX19867" y="connsiteY19867"/>
              </a:cxn>
              <a:cxn ang="0">
                <a:pos x="connsiteX19868" y="connsiteY19868"/>
              </a:cxn>
              <a:cxn ang="0">
                <a:pos x="connsiteX19869" y="connsiteY19869"/>
              </a:cxn>
              <a:cxn ang="0">
                <a:pos x="connsiteX19870" y="connsiteY19870"/>
              </a:cxn>
              <a:cxn ang="0">
                <a:pos x="connsiteX19871" y="connsiteY19871"/>
              </a:cxn>
              <a:cxn ang="0">
                <a:pos x="connsiteX19872" y="connsiteY19872"/>
              </a:cxn>
              <a:cxn ang="0">
                <a:pos x="connsiteX19873" y="connsiteY19873"/>
              </a:cxn>
              <a:cxn ang="0">
                <a:pos x="connsiteX19874" y="connsiteY19874"/>
              </a:cxn>
              <a:cxn ang="0">
                <a:pos x="connsiteX19875" y="connsiteY19875"/>
              </a:cxn>
              <a:cxn ang="0">
                <a:pos x="connsiteX19876" y="connsiteY19876"/>
              </a:cxn>
              <a:cxn ang="0">
                <a:pos x="connsiteX19877" y="connsiteY19877"/>
              </a:cxn>
              <a:cxn ang="0">
                <a:pos x="connsiteX19878" y="connsiteY19878"/>
              </a:cxn>
              <a:cxn ang="0">
                <a:pos x="connsiteX19879" y="connsiteY19879"/>
              </a:cxn>
              <a:cxn ang="0">
                <a:pos x="connsiteX19880" y="connsiteY19880"/>
              </a:cxn>
              <a:cxn ang="0">
                <a:pos x="connsiteX19881" y="connsiteY19881"/>
              </a:cxn>
              <a:cxn ang="0">
                <a:pos x="connsiteX19882" y="connsiteY19882"/>
              </a:cxn>
              <a:cxn ang="0">
                <a:pos x="connsiteX19883" y="connsiteY19883"/>
              </a:cxn>
              <a:cxn ang="0">
                <a:pos x="connsiteX19884" y="connsiteY19884"/>
              </a:cxn>
              <a:cxn ang="0">
                <a:pos x="connsiteX19885" y="connsiteY19885"/>
              </a:cxn>
              <a:cxn ang="0">
                <a:pos x="connsiteX19886" y="connsiteY19886"/>
              </a:cxn>
              <a:cxn ang="0">
                <a:pos x="connsiteX19887" y="connsiteY19887"/>
              </a:cxn>
              <a:cxn ang="0">
                <a:pos x="connsiteX19888" y="connsiteY19888"/>
              </a:cxn>
              <a:cxn ang="0">
                <a:pos x="connsiteX19889" y="connsiteY19889"/>
              </a:cxn>
              <a:cxn ang="0">
                <a:pos x="connsiteX19890" y="connsiteY19890"/>
              </a:cxn>
              <a:cxn ang="0">
                <a:pos x="connsiteX19891" y="connsiteY19891"/>
              </a:cxn>
              <a:cxn ang="0">
                <a:pos x="connsiteX19892" y="connsiteY19892"/>
              </a:cxn>
              <a:cxn ang="0">
                <a:pos x="connsiteX19893" y="connsiteY19893"/>
              </a:cxn>
              <a:cxn ang="0">
                <a:pos x="connsiteX19894" y="connsiteY19894"/>
              </a:cxn>
              <a:cxn ang="0">
                <a:pos x="connsiteX19895" y="connsiteY19895"/>
              </a:cxn>
              <a:cxn ang="0">
                <a:pos x="connsiteX19896" y="connsiteY19896"/>
              </a:cxn>
              <a:cxn ang="0">
                <a:pos x="connsiteX19897" y="connsiteY19897"/>
              </a:cxn>
              <a:cxn ang="0">
                <a:pos x="connsiteX19898" y="connsiteY19898"/>
              </a:cxn>
              <a:cxn ang="0">
                <a:pos x="connsiteX19899" y="connsiteY19899"/>
              </a:cxn>
              <a:cxn ang="0">
                <a:pos x="connsiteX19900" y="connsiteY19900"/>
              </a:cxn>
              <a:cxn ang="0">
                <a:pos x="connsiteX19901" y="connsiteY19901"/>
              </a:cxn>
              <a:cxn ang="0">
                <a:pos x="connsiteX19902" y="connsiteY19902"/>
              </a:cxn>
              <a:cxn ang="0">
                <a:pos x="connsiteX19903" y="connsiteY19903"/>
              </a:cxn>
              <a:cxn ang="0">
                <a:pos x="connsiteX19904" y="connsiteY19904"/>
              </a:cxn>
              <a:cxn ang="0">
                <a:pos x="connsiteX19905" y="connsiteY19905"/>
              </a:cxn>
              <a:cxn ang="0">
                <a:pos x="connsiteX19906" y="connsiteY19906"/>
              </a:cxn>
              <a:cxn ang="0">
                <a:pos x="connsiteX19907" y="connsiteY19907"/>
              </a:cxn>
              <a:cxn ang="0">
                <a:pos x="connsiteX19908" y="connsiteY19908"/>
              </a:cxn>
              <a:cxn ang="0">
                <a:pos x="connsiteX19909" y="connsiteY19909"/>
              </a:cxn>
              <a:cxn ang="0">
                <a:pos x="connsiteX19910" y="connsiteY19910"/>
              </a:cxn>
              <a:cxn ang="0">
                <a:pos x="connsiteX19911" y="connsiteY19911"/>
              </a:cxn>
              <a:cxn ang="0">
                <a:pos x="connsiteX19912" y="connsiteY19912"/>
              </a:cxn>
              <a:cxn ang="0">
                <a:pos x="connsiteX19913" y="connsiteY19913"/>
              </a:cxn>
              <a:cxn ang="0">
                <a:pos x="connsiteX19914" y="connsiteY19914"/>
              </a:cxn>
              <a:cxn ang="0">
                <a:pos x="connsiteX19915" y="connsiteY19915"/>
              </a:cxn>
              <a:cxn ang="0">
                <a:pos x="connsiteX19916" y="connsiteY19916"/>
              </a:cxn>
              <a:cxn ang="0">
                <a:pos x="connsiteX19917" y="connsiteY19917"/>
              </a:cxn>
              <a:cxn ang="0">
                <a:pos x="connsiteX19918" y="connsiteY19918"/>
              </a:cxn>
              <a:cxn ang="0">
                <a:pos x="connsiteX19919" y="connsiteY19919"/>
              </a:cxn>
              <a:cxn ang="0">
                <a:pos x="connsiteX19920" y="connsiteY19920"/>
              </a:cxn>
              <a:cxn ang="0">
                <a:pos x="connsiteX19921" y="connsiteY19921"/>
              </a:cxn>
              <a:cxn ang="0">
                <a:pos x="connsiteX19922" y="connsiteY19922"/>
              </a:cxn>
              <a:cxn ang="0">
                <a:pos x="connsiteX19923" y="connsiteY19923"/>
              </a:cxn>
              <a:cxn ang="0">
                <a:pos x="connsiteX19924" y="connsiteY19924"/>
              </a:cxn>
              <a:cxn ang="0">
                <a:pos x="connsiteX19925" y="connsiteY19925"/>
              </a:cxn>
              <a:cxn ang="0">
                <a:pos x="connsiteX19926" y="connsiteY19926"/>
              </a:cxn>
              <a:cxn ang="0">
                <a:pos x="connsiteX19927" y="connsiteY19927"/>
              </a:cxn>
              <a:cxn ang="0">
                <a:pos x="connsiteX19928" y="connsiteY19928"/>
              </a:cxn>
              <a:cxn ang="0">
                <a:pos x="connsiteX19929" y="connsiteY19929"/>
              </a:cxn>
              <a:cxn ang="0">
                <a:pos x="connsiteX19930" y="connsiteY19930"/>
              </a:cxn>
              <a:cxn ang="0">
                <a:pos x="connsiteX19931" y="connsiteY19931"/>
              </a:cxn>
              <a:cxn ang="0">
                <a:pos x="connsiteX19932" y="connsiteY19932"/>
              </a:cxn>
              <a:cxn ang="0">
                <a:pos x="connsiteX19933" y="connsiteY19933"/>
              </a:cxn>
              <a:cxn ang="0">
                <a:pos x="connsiteX19934" y="connsiteY19934"/>
              </a:cxn>
              <a:cxn ang="0">
                <a:pos x="connsiteX19935" y="connsiteY19935"/>
              </a:cxn>
              <a:cxn ang="0">
                <a:pos x="connsiteX19936" y="connsiteY19936"/>
              </a:cxn>
              <a:cxn ang="0">
                <a:pos x="connsiteX19937" y="connsiteY19937"/>
              </a:cxn>
              <a:cxn ang="0">
                <a:pos x="connsiteX19938" y="connsiteY19938"/>
              </a:cxn>
              <a:cxn ang="0">
                <a:pos x="connsiteX19939" y="connsiteY19939"/>
              </a:cxn>
              <a:cxn ang="0">
                <a:pos x="connsiteX19940" y="connsiteY19940"/>
              </a:cxn>
              <a:cxn ang="0">
                <a:pos x="connsiteX19941" y="connsiteY19941"/>
              </a:cxn>
              <a:cxn ang="0">
                <a:pos x="connsiteX19942" y="connsiteY19942"/>
              </a:cxn>
              <a:cxn ang="0">
                <a:pos x="connsiteX19943" y="connsiteY19943"/>
              </a:cxn>
              <a:cxn ang="0">
                <a:pos x="connsiteX19944" y="connsiteY19944"/>
              </a:cxn>
              <a:cxn ang="0">
                <a:pos x="connsiteX19945" y="connsiteY19945"/>
              </a:cxn>
              <a:cxn ang="0">
                <a:pos x="connsiteX19946" y="connsiteY19946"/>
              </a:cxn>
              <a:cxn ang="0">
                <a:pos x="connsiteX19947" y="connsiteY19947"/>
              </a:cxn>
              <a:cxn ang="0">
                <a:pos x="connsiteX19948" y="connsiteY19948"/>
              </a:cxn>
              <a:cxn ang="0">
                <a:pos x="connsiteX19949" y="connsiteY19949"/>
              </a:cxn>
              <a:cxn ang="0">
                <a:pos x="connsiteX19950" y="connsiteY19950"/>
              </a:cxn>
              <a:cxn ang="0">
                <a:pos x="connsiteX19951" y="connsiteY19951"/>
              </a:cxn>
              <a:cxn ang="0">
                <a:pos x="connsiteX19952" y="connsiteY19952"/>
              </a:cxn>
              <a:cxn ang="0">
                <a:pos x="connsiteX19953" y="connsiteY19953"/>
              </a:cxn>
              <a:cxn ang="0">
                <a:pos x="connsiteX19954" y="connsiteY19954"/>
              </a:cxn>
              <a:cxn ang="0">
                <a:pos x="connsiteX19955" y="connsiteY19955"/>
              </a:cxn>
              <a:cxn ang="0">
                <a:pos x="connsiteX19956" y="connsiteY19956"/>
              </a:cxn>
              <a:cxn ang="0">
                <a:pos x="connsiteX19957" y="connsiteY19957"/>
              </a:cxn>
              <a:cxn ang="0">
                <a:pos x="connsiteX19958" y="connsiteY19958"/>
              </a:cxn>
              <a:cxn ang="0">
                <a:pos x="connsiteX19959" y="connsiteY19959"/>
              </a:cxn>
              <a:cxn ang="0">
                <a:pos x="connsiteX19960" y="connsiteY19960"/>
              </a:cxn>
              <a:cxn ang="0">
                <a:pos x="connsiteX19961" y="connsiteY19961"/>
              </a:cxn>
              <a:cxn ang="0">
                <a:pos x="connsiteX19962" y="connsiteY19962"/>
              </a:cxn>
              <a:cxn ang="0">
                <a:pos x="connsiteX19963" y="connsiteY19963"/>
              </a:cxn>
              <a:cxn ang="0">
                <a:pos x="connsiteX19964" y="connsiteY19964"/>
              </a:cxn>
              <a:cxn ang="0">
                <a:pos x="connsiteX19965" y="connsiteY19965"/>
              </a:cxn>
              <a:cxn ang="0">
                <a:pos x="connsiteX19966" y="connsiteY19966"/>
              </a:cxn>
              <a:cxn ang="0">
                <a:pos x="connsiteX19967" y="connsiteY19967"/>
              </a:cxn>
              <a:cxn ang="0">
                <a:pos x="connsiteX19968" y="connsiteY19968"/>
              </a:cxn>
              <a:cxn ang="0">
                <a:pos x="connsiteX19969" y="connsiteY19969"/>
              </a:cxn>
              <a:cxn ang="0">
                <a:pos x="connsiteX19970" y="connsiteY19970"/>
              </a:cxn>
              <a:cxn ang="0">
                <a:pos x="connsiteX19971" y="connsiteY19971"/>
              </a:cxn>
              <a:cxn ang="0">
                <a:pos x="connsiteX19972" y="connsiteY19972"/>
              </a:cxn>
              <a:cxn ang="0">
                <a:pos x="connsiteX19973" y="connsiteY19973"/>
              </a:cxn>
              <a:cxn ang="0">
                <a:pos x="connsiteX19974" y="connsiteY19974"/>
              </a:cxn>
              <a:cxn ang="0">
                <a:pos x="connsiteX19975" y="connsiteY19975"/>
              </a:cxn>
              <a:cxn ang="0">
                <a:pos x="connsiteX19976" y="connsiteY19976"/>
              </a:cxn>
              <a:cxn ang="0">
                <a:pos x="connsiteX19977" y="connsiteY19977"/>
              </a:cxn>
              <a:cxn ang="0">
                <a:pos x="connsiteX19978" y="connsiteY19978"/>
              </a:cxn>
              <a:cxn ang="0">
                <a:pos x="connsiteX19979" y="connsiteY19979"/>
              </a:cxn>
              <a:cxn ang="0">
                <a:pos x="connsiteX19980" y="connsiteY19980"/>
              </a:cxn>
              <a:cxn ang="0">
                <a:pos x="connsiteX19981" y="connsiteY19981"/>
              </a:cxn>
              <a:cxn ang="0">
                <a:pos x="connsiteX19982" y="connsiteY19982"/>
              </a:cxn>
              <a:cxn ang="0">
                <a:pos x="connsiteX19983" y="connsiteY19983"/>
              </a:cxn>
              <a:cxn ang="0">
                <a:pos x="connsiteX19984" y="connsiteY19984"/>
              </a:cxn>
              <a:cxn ang="0">
                <a:pos x="connsiteX19985" y="connsiteY19985"/>
              </a:cxn>
              <a:cxn ang="0">
                <a:pos x="connsiteX19986" y="connsiteY19986"/>
              </a:cxn>
              <a:cxn ang="0">
                <a:pos x="connsiteX19987" y="connsiteY19987"/>
              </a:cxn>
              <a:cxn ang="0">
                <a:pos x="connsiteX19988" y="connsiteY19988"/>
              </a:cxn>
              <a:cxn ang="0">
                <a:pos x="connsiteX19989" y="connsiteY19989"/>
              </a:cxn>
              <a:cxn ang="0">
                <a:pos x="connsiteX19990" y="connsiteY19990"/>
              </a:cxn>
              <a:cxn ang="0">
                <a:pos x="connsiteX19991" y="connsiteY19991"/>
              </a:cxn>
              <a:cxn ang="0">
                <a:pos x="connsiteX19992" y="connsiteY19992"/>
              </a:cxn>
              <a:cxn ang="0">
                <a:pos x="connsiteX19993" y="connsiteY19993"/>
              </a:cxn>
              <a:cxn ang="0">
                <a:pos x="connsiteX19994" y="connsiteY19994"/>
              </a:cxn>
              <a:cxn ang="0">
                <a:pos x="connsiteX19995" y="connsiteY19995"/>
              </a:cxn>
              <a:cxn ang="0">
                <a:pos x="connsiteX19996" y="connsiteY19996"/>
              </a:cxn>
              <a:cxn ang="0">
                <a:pos x="connsiteX19997" y="connsiteY19997"/>
              </a:cxn>
              <a:cxn ang="0">
                <a:pos x="connsiteX19998" y="connsiteY19998"/>
              </a:cxn>
              <a:cxn ang="0">
                <a:pos x="connsiteX19999" y="connsiteY19999"/>
              </a:cxn>
              <a:cxn ang="0">
                <a:pos x="connsiteX20000" y="connsiteY20000"/>
              </a:cxn>
              <a:cxn ang="0">
                <a:pos x="connsiteX20001" y="connsiteY20001"/>
              </a:cxn>
              <a:cxn ang="0">
                <a:pos x="connsiteX20002" y="connsiteY20002"/>
              </a:cxn>
              <a:cxn ang="0">
                <a:pos x="connsiteX20003" y="connsiteY20003"/>
              </a:cxn>
              <a:cxn ang="0">
                <a:pos x="connsiteX20004" y="connsiteY20004"/>
              </a:cxn>
              <a:cxn ang="0">
                <a:pos x="connsiteX20005" y="connsiteY20005"/>
              </a:cxn>
              <a:cxn ang="0">
                <a:pos x="connsiteX20006" y="connsiteY20006"/>
              </a:cxn>
              <a:cxn ang="0">
                <a:pos x="connsiteX20007" y="connsiteY20007"/>
              </a:cxn>
              <a:cxn ang="0">
                <a:pos x="connsiteX20008" y="connsiteY20008"/>
              </a:cxn>
              <a:cxn ang="0">
                <a:pos x="connsiteX20009" y="connsiteY20009"/>
              </a:cxn>
              <a:cxn ang="0">
                <a:pos x="connsiteX20010" y="connsiteY20010"/>
              </a:cxn>
              <a:cxn ang="0">
                <a:pos x="connsiteX20011" y="connsiteY20011"/>
              </a:cxn>
              <a:cxn ang="0">
                <a:pos x="connsiteX20012" y="connsiteY20012"/>
              </a:cxn>
              <a:cxn ang="0">
                <a:pos x="connsiteX20013" y="connsiteY20013"/>
              </a:cxn>
              <a:cxn ang="0">
                <a:pos x="connsiteX20014" y="connsiteY20014"/>
              </a:cxn>
              <a:cxn ang="0">
                <a:pos x="connsiteX20015" y="connsiteY20015"/>
              </a:cxn>
              <a:cxn ang="0">
                <a:pos x="connsiteX20016" y="connsiteY20016"/>
              </a:cxn>
              <a:cxn ang="0">
                <a:pos x="connsiteX20017" y="connsiteY20017"/>
              </a:cxn>
              <a:cxn ang="0">
                <a:pos x="connsiteX20018" y="connsiteY20018"/>
              </a:cxn>
              <a:cxn ang="0">
                <a:pos x="connsiteX20019" y="connsiteY20019"/>
              </a:cxn>
              <a:cxn ang="0">
                <a:pos x="connsiteX20020" y="connsiteY20020"/>
              </a:cxn>
              <a:cxn ang="0">
                <a:pos x="connsiteX20021" y="connsiteY20021"/>
              </a:cxn>
              <a:cxn ang="0">
                <a:pos x="connsiteX20022" y="connsiteY20022"/>
              </a:cxn>
              <a:cxn ang="0">
                <a:pos x="connsiteX20023" y="connsiteY20023"/>
              </a:cxn>
              <a:cxn ang="0">
                <a:pos x="connsiteX20024" y="connsiteY20024"/>
              </a:cxn>
              <a:cxn ang="0">
                <a:pos x="connsiteX20025" y="connsiteY20025"/>
              </a:cxn>
              <a:cxn ang="0">
                <a:pos x="connsiteX20026" y="connsiteY20026"/>
              </a:cxn>
              <a:cxn ang="0">
                <a:pos x="connsiteX20027" y="connsiteY20027"/>
              </a:cxn>
              <a:cxn ang="0">
                <a:pos x="connsiteX20028" y="connsiteY20028"/>
              </a:cxn>
              <a:cxn ang="0">
                <a:pos x="connsiteX20029" y="connsiteY20029"/>
              </a:cxn>
              <a:cxn ang="0">
                <a:pos x="connsiteX20030" y="connsiteY20030"/>
              </a:cxn>
              <a:cxn ang="0">
                <a:pos x="connsiteX20031" y="connsiteY20031"/>
              </a:cxn>
              <a:cxn ang="0">
                <a:pos x="connsiteX20032" y="connsiteY20032"/>
              </a:cxn>
              <a:cxn ang="0">
                <a:pos x="connsiteX20033" y="connsiteY20033"/>
              </a:cxn>
              <a:cxn ang="0">
                <a:pos x="connsiteX20034" y="connsiteY20034"/>
              </a:cxn>
              <a:cxn ang="0">
                <a:pos x="connsiteX20035" y="connsiteY20035"/>
              </a:cxn>
              <a:cxn ang="0">
                <a:pos x="connsiteX20036" y="connsiteY20036"/>
              </a:cxn>
              <a:cxn ang="0">
                <a:pos x="connsiteX20037" y="connsiteY20037"/>
              </a:cxn>
              <a:cxn ang="0">
                <a:pos x="connsiteX20038" y="connsiteY20038"/>
              </a:cxn>
              <a:cxn ang="0">
                <a:pos x="connsiteX20039" y="connsiteY20039"/>
              </a:cxn>
              <a:cxn ang="0">
                <a:pos x="connsiteX20040" y="connsiteY20040"/>
              </a:cxn>
              <a:cxn ang="0">
                <a:pos x="connsiteX20041" y="connsiteY20041"/>
              </a:cxn>
              <a:cxn ang="0">
                <a:pos x="connsiteX20042" y="connsiteY20042"/>
              </a:cxn>
              <a:cxn ang="0">
                <a:pos x="connsiteX20043" y="connsiteY20043"/>
              </a:cxn>
              <a:cxn ang="0">
                <a:pos x="connsiteX20044" y="connsiteY20044"/>
              </a:cxn>
              <a:cxn ang="0">
                <a:pos x="connsiteX20045" y="connsiteY20045"/>
              </a:cxn>
              <a:cxn ang="0">
                <a:pos x="connsiteX20046" y="connsiteY20046"/>
              </a:cxn>
              <a:cxn ang="0">
                <a:pos x="connsiteX20047" y="connsiteY20047"/>
              </a:cxn>
              <a:cxn ang="0">
                <a:pos x="connsiteX20048" y="connsiteY20048"/>
              </a:cxn>
              <a:cxn ang="0">
                <a:pos x="connsiteX20049" y="connsiteY20049"/>
              </a:cxn>
              <a:cxn ang="0">
                <a:pos x="connsiteX20050" y="connsiteY20050"/>
              </a:cxn>
              <a:cxn ang="0">
                <a:pos x="connsiteX20051" y="connsiteY20051"/>
              </a:cxn>
              <a:cxn ang="0">
                <a:pos x="connsiteX20052" y="connsiteY20052"/>
              </a:cxn>
              <a:cxn ang="0">
                <a:pos x="connsiteX20053" y="connsiteY20053"/>
              </a:cxn>
              <a:cxn ang="0">
                <a:pos x="connsiteX20054" y="connsiteY20054"/>
              </a:cxn>
              <a:cxn ang="0">
                <a:pos x="connsiteX20055" y="connsiteY20055"/>
              </a:cxn>
              <a:cxn ang="0">
                <a:pos x="connsiteX20056" y="connsiteY20056"/>
              </a:cxn>
              <a:cxn ang="0">
                <a:pos x="connsiteX20057" y="connsiteY20057"/>
              </a:cxn>
              <a:cxn ang="0">
                <a:pos x="connsiteX20058" y="connsiteY20058"/>
              </a:cxn>
              <a:cxn ang="0">
                <a:pos x="connsiteX20059" y="connsiteY20059"/>
              </a:cxn>
              <a:cxn ang="0">
                <a:pos x="connsiteX20060" y="connsiteY20060"/>
              </a:cxn>
              <a:cxn ang="0">
                <a:pos x="connsiteX20061" y="connsiteY20061"/>
              </a:cxn>
              <a:cxn ang="0">
                <a:pos x="connsiteX20062" y="connsiteY20062"/>
              </a:cxn>
              <a:cxn ang="0">
                <a:pos x="connsiteX20063" y="connsiteY20063"/>
              </a:cxn>
              <a:cxn ang="0">
                <a:pos x="connsiteX20064" y="connsiteY20064"/>
              </a:cxn>
              <a:cxn ang="0">
                <a:pos x="connsiteX20065" y="connsiteY20065"/>
              </a:cxn>
              <a:cxn ang="0">
                <a:pos x="connsiteX20066" y="connsiteY20066"/>
              </a:cxn>
              <a:cxn ang="0">
                <a:pos x="connsiteX20067" y="connsiteY20067"/>
              </a:cxn>
              <a:cxn ang="0">
                <a:pos x="connsiteX20068" y="connsiteY20068"/>
              </a:cxn>
              <a:cxn ang="0">
                <a:pos x="connsiteX20069" y="connsiteY20069"/>
              </a:cxn>
              <a:cxn ang="0">
                <a:pos x="connsiteX20070" y="connsiteY20070"/>
              </a:cxn>
              <a:cxn ang="0">
                <a:pos x="connsiteX20071" y="connsiteY20071"/>
              </a:cxn>
              <a:cxn ang="0">
                <a:pos x="connsiteX20072" y="connsiteY20072"/>
              </a:cxn>
              <a:cxn ang="0">
                <a:pos x="connsiteX20073" y="connsiteY20073"/>
              </a:cxn>
              <a:cxn ang="0">
                <a:pos x="connsiteX20074" y="connsiteY20074"/>
              </a:cxn>
              <a:cxn ang="0">
                <a:pos x="connsiteX20075" y="connsiteY20075"/>
              </a:cxn>
              <a:cxn ang="0">
                <a:pos x="connsiteX20076" y="connsiteY20076"/>
              </a:cxn>
              <a:cxn ang="0">
                <a:pos x="connsiteX20077" y="connsiteY20077"/>
              </a:cxn>
              <a:cxn ang="0">
                <a:pos x="connsiteX20078" y="connsiteY20078"/>
              </a:cxn>
              <a:cxn ang="0">
                <a:pos x="connsiteX20079" y="connsiteY20079"/>
              </a:cxn>
              <a:cxn ang="0">
                <a:pos x="connsiteX20080" y="connsiteY20080"/>
              </a:cxn>
              <a:cxn ang="0">
                <a:pos x="connsiteX20081" y="connsiteY20081"/>
              </a:cxn>
              <a:cxn ang="0">
                <a:pos x="connsiteX20082" y="connsiteY20082"/>
              </a:cxn>
              <a:cxn ang="0">
                <a:pos x="connsiteX20083" y="connsiteY20083"/>
              </a:cxn>
              <a:cxn ang="0">
                <a:pos x="connsiteX20084" y="connsiteY20084"/>
              </a:cxn>
              <a:cxn ang="0">
                <a:pos x="connsiteX20085" y="connsiteY20085"/>
              </a:cxn>
              <a:cxn ang="0">
                <a:pos x="connsiteX20086" y="connsiteY20086"/>
              </a:cxn>
              <a:cxn ang="0">
                <a:pos x="connsiteX20087" y="connsiteY20087"/>
              </a:cxn>
              <a:cxn ang="0">
                <a:pos x="connsiteX20088" y="connsiteY20088"/>
              </a:cxn>
              <a:cxn ang="0">
                <a:pos x="connsiteX20089" y="connsiteY20089"/>
              </a:cxn>
              <a:cxn ang="0">
                <a:pos x="connsiteX20090" y="connsiteY20090"/>
              </a:cxn>
              <a:cxn ang="0">
                <a:pos x="connsiteX20091" y="connsiteY20091"/>
              </a:cxn>
              <a:cxn ang="0">
                <a:pos x="connsiteX20092" y="connsiteY20092"/>
              </a:cxn>
              <a:cxn ang="0">
                <a:pos x="connsiteX20093" y="connsiteY20093"/>
              </a:cxn>
              <a:cxn ang="0">
                <a:pos x="connsiteX20094" y="connsiteY20094"/>
              </a:cxn>
              <a:cxn ang="0">
                <a:pos x="connsiteX20095" y="connsiteY20095"/>
              </a:cxn>
              <a:cxn ang="0">
                <a:pos x="connsiteX20096" y="connsiteY20096"/>
              </a:cxn>
              <a:cxn ang="0">
                <a:pos x="connsiteX20097" y="connsiteY20097"/>
              </a:cxn>
              <a:cxn ang="0">
                <a:pos x="connsiteX20098" y="connsiteY20098"/>
              </a:cxn>
              <a:cxn ang="0">
                <a:pos x="connsiteX20099" y="connsiteY20099"/>
              </a:cxn>
              <a:cxn ang="0">
                <a:pos x="connsiteX20100" y="connsiteY20100"/>
              </a:cxn>
              <a:cxn ang="0">
                <a:pos x="connsiteX20101" y="connsiteY20101"/>
              </a:cxn>
              <a:cxn ang="0">
                <a:pos x="connsiteX20102" y="connsiteY20102"/>
              </a:cxn>
              <a:cxn ang="0">
                <a:pos x="connsiteX20103" y="connsiteY20103"/>
              </a:cxn>
              <a:cxn ang="0">
                <a:pos x="connsiteX20104" y="connsiteY20104"/>
              </a:cxn>
              <a:cxn ang="0">
                <a:pos x="connsiteX20105" y="connsiteY20105"/>
              </a:cxn>
              <a:cxn ang="0">
                <a:pos x="connsiteX20106" y="connsiteY20106"/>
              </a:cxn>
              <a:cxn ang="0">
                <a:pos x="connsiteX20107" y="connsiteY20107"/>
              </a:cxn>
              <a:cxn ang="0">
                <a:pos x="connsiteX20108" y="connsiteY20108"/>
              </a:cxn>
              <a:cxn ang="0">
                <a:pos x="connsiteX20109" y="connsiteY20109"/>
              </a:cxn>
              <a:cxn ang="0">
                <a:pos x="connsiteX20110" y="connsiteY20110"/>
              </a:cxn>
              <a:cxn ang="0">
                <a:pos x="connsiteX20111" y="connsiteY20111"/>
              </a:cxn>
              <a:cxn ang="0">
                <a:pos x="connsiteX20112" y="connsiteY20112"/>
              </a:cxn>
              <a:cxn ang="0">
                <a:pos x="connsiteX20113" y="connsiteY20113"/>
              </a:cxn>
              <a:cxn ang="0">
                <a:pos x="connsiteX20114" y="connsiteY20114"/>
              </a:cxn>
              <a:cxn ang="0">
                <a:pos x="connsiteX20115" y="connsiteY20115"/>
              </a:cxn>
              <a:cxn ang="0">
                <a:pos x="connsiteX20116" y="connsiteY20116"/>
              </a:cxn>
              <a:cxn ang="0">
                <a:pos x="connsiteX20117" y="connsiteY20117"/>
              </a:cxn>
              <a:cxn ang="0">
                <a:pos x="connsiteX20118" y="connsiteY20118"/>
              </a:cxn>
              <a:cxn ang="0">
                <a:pos x="connsiteX20119" y="connsiteY20119"/>
              </a:cxn>
              <a:cxn ang="0">
                <a:pos x="connsiteX20120" y="connsiteY20120"/>
              </a:cxn>
              <a:cxn ang="0">
                <a:pos x="connsiteX20121" y="connsiteY20121"/>
              </a:cxn>
              <a:cxn ang="0">
                <a:pos x="connsiteX20122" y="connsiteY20122"/>
              </a:cxn>
              <a:cxn ang="0">
                <a:pos x="connsiteX20123" y="connsiteY20123"/>
              </a:cxn>
              <a:cxn ang="0">
                <a:pos x="connsiteX20124" y="connsiteY20124"/>
              </a:cxn>
              <a:cxn ang="0">
                <a:pos x="connsiteX20125" y="connsiteY20125"/>
              </a:cxn>
              <a:cxn ang="0">
                <a:pos x="connsiteX20126" y="connsiteY20126"/>
              </a:cxn>
              <a:cxn ang="0">
                <a:pos x="connsiteX20127" y="connsiteY20127"/>
              </a:cxn>
              <a:cxn ang="0">
                <a:pos x="connsiteX20128" y="connsiteY20128"/>
              </a:cxn>
              <a:cxn ang="0">
                <a:pos x="connsiteX20129" y="connsiteY20129"/>
              </a:cxn>
              <a:cxn ang="0">
                <a:pos x="connsiteX20130" y="connsiteY20130"/>
              </a:cxn>
              <a:cxn ang="0">
                <a:pos x="connsiteX20131" y="connsiteY20131"/>
              </a:cxn>
              <a:cxn ang="0">
                <a:pos x="connsiteX20132" y="connsiteY20132"/>
              </a:cxn>
              <a:cxn ang="0">
                <a:pos x="connsiteX20133" y="connsiteY20133"/>
              </a:cxn>
              <a:cxn ang="0">
                <a:pos x="connsiteX20134" y="connsiteY20134"/>
              </a:cxn>
              <a:cxn ang="0">
                <a:pos x="connsiteX20135" y="connsiteY20135"/>
              </a:cxn>
              <a:cxn ang="0">
                <a:pos x="connsiteX20136" y="connsiteY20136"/>
              </a:cxn>
              <a:cxn ang="0">
                <a:pos x="connsiteX20137" y="connsiteY20137"/>
              </a:cxn>
              <a:cxn ang="0">
                <a:pos x="connsiteX20138" y="connsiteY20138"/>
              </a:cxn>
              <a:cxn ang="0">
                <a:pos x="connsiteX20139" y="connsiteY20139"/>
              </a:cxn>
              <a:cxn ang="0">
                <a:pos x="connsiteX20140" y="connsiteY20140"/>
              </a:cxn>
              <a:cxn ang="0">
                <a:pos x="connsiteX20141" y="connsiteY20141"/>
              </a:cxn>
              <a:cxn ang="0">
                <a:pos x="connsiteX20142" y="connsiteY20142"/>
              </a:cxn>
              <a:cxn ang="0">
                <a:pos x="connsiteX20143" y="connsiteY20143"/>
              </a:cxn>
              <a:cxn ang="0">
                <a:pos x="connsiteX20144" y="connsiteY20144"/>
              </a:cxn>
              <a:cxn ang="0">
                <a:pos x="connsiteX20145" y="connsiteY20145"/>
              </a:cxn>
              <a:cxn ang="0">
                <a:pos x="connsiteX20146" y="connsiteY20146"/>
              </a:cxn>
              <a:cxn ang="0">
                <a:pos x="connsiteX20147" y="connsiteY20147"/>
              </a:cxn>
              <a:cxn ang="0">
                <a:pos x="connsiteX20148" y="connsiteY20148"/>
              </a:cxn>
              <a:cxn ang="0">
                <a:pos x="connsiteX20149" y="connsiteY20149"/>
              </a:cxn>
              <a:cxn ang="0">
                <a:pos x="connsiteX20150" y="connsiteY20150"/>
              </a:cxn>
              <a:cxn ang="0">
                <a:pos x="connsiteX20151" y="connsiteY20151"/>
              </a:cxn>
              <a:cxn ang="0">
                <a:pos x="connsiteX20152" y="connsiteY20152"/>
              </a:cxn>
              <a:cxn ang="0">
                <a:pos x="connsiteX20153" y="connsiteY20153"/>
              </a:cxn>
              <a:cxn ang="0">
                <a:pos x="connsiteX20154" y="connsiteY20154"/>
              </a:cxn>
              <a:cxn ang="0">
                <a:pos x="connsiteX20155" y="connsiteY20155"/>
              </a:cxn>
              <a:cxn ang="0">
                <a:pos x="connsiteX20156" y="connsiteY20156"/>
              </a:cxn>
              <a:cxn ang="0">
                <a:pos x="connsiteX20157" y="connsiteY20157"/>
              </a:cxn>
              <a:cxn ang="0">
                <a:pos x="connsiteX20158" y="connsiteY20158"/>
              </a:cxn>
              <a:cxn ang="0">
                <a:pos x="connsiteX20159" y="connsiteY20159"/>
              </a:cxn>
              <a:cxn ang="0">
                <a:pos x="connsiteX20160" y="connsiteY20160"/>
              </a:cxn>
              <a:cxn ang="0">
                <a:pos x="connsiteX20161" y="connsiteY20161"/>
              </a:cxn>
              <a:cxn ang="0">
                <a:pos x="connsiteX20162" y="connsiteY20162"/>
              </a:cxn>
              <a:cxn ang="0">
                <a:pos x="connsiteX20163" y="connsiteY20163"/>
              </a:cxn>
              <a:cxn ang="0">
                <a:pos x="connsiteX20164" y="connsiteY20164"/>
              </a:cxn>
              <a:cxn ang="0">
                <a:pos x="connsiteX20165" y="connsiteY20165"/>
              </a:cxn>
              <a:cxn ang="0">
                <a:pos x="connsiteX20166" y="connsiteY20166"/>
              </a:cxn>
              <a:cxn ang="0">
                <a:pos x="connsiteX20167" y="connsiteY20167"/>
              </a:cxn>
              <a:cxn ang="0">
                <a:pos x="connsiteX20168" y="connsiteY20168"/>
              </a:cxn>
              <a:cxn ang="0">
                <a:pos x="connsiteX20169" y="connsiteY20169"/>
              </a:cxn>
              <a:cxn ang="0">
                <a:pos x="connsiteX20170" y="connsiteY20170"/>
              </a:cxn>
              <a:cxn ang="0">
                <a:pos x="connsiteX20171" y="connsiteY20171"/>
              </a:cxn>
              <a:cxn ang="0">
                <a:pos x="connsiteX20172" y="connsiteY20172"/>
              </a:cxn>
              <a:cxn ang="0">
                <a:pos x="connsiteX20173" y="connsiteY20173"/>
              </a:cxn>
              <a:cxn ang="0">
                <a:pos x="connsiteX20174" y="connsiteY20174"/>
              </a:cxn>
              <a:cxn ang="0">
                <a:pos x="connsiteX20175" y="connsiteY20175"/>
              </a:cxn>
              <a:cxn ang="0">
                <a:pos x="connsiteX20176" y="connsiteY20176"/>
              </a:cxn>
              <a:cxn ang="0">
                <a:pos x="connsiteX20177" y="connsiteY20177"/>
              </a:cxn>
              <a:cxn ang="0">
                <a:pos x="connsiteX20178" y="connsiteY20178"/>
              </a:cxn>
              <a:cxn ang="0">
                <a:pos x="connsiteX20179" y="connsiteY20179"/>
              </a:cxn>
              <a:cxn ang="0">
                <a:pos x="connsiteX20180" y="connsiteY20180"/>
              </a:cxn>
              <a:cxn ang="0">
                <a:pos x="connsiteX20181" y="connsiteY20181"/>
              </a:cxn>
              <a:cxn ang="0">
                <a:pos x="connsiteX20182" y="connsiteY20182"/>
              </a:cxn>
              <a:cxn ang="0">
                <a:pos x="connsiteX20183" y="connsiteY20183"/>
              </a:cxn>
              <a:cxn ang="0">
                <a:pos x="connsiteX20184" y="connsiteY20184"/>
              </a:cxn>
              <a:cxn ang="0">
                <a:pos x="connsiteX20185" y="connsiteY20185"/>
              </a:cxn>
              <a:cxn ang="0">
                <a:pos x="connsiteX20186" y="connsiteY20186"/>
              </a:cxn>
              <a:cxn ang="0">
                <a:pos x="connsiteX20187" y="connsiteY20187"/>
              </a:cxn>
              <a:cxn ang="0">
                <a:pos x="connsiteX20188" y="connsiteY20188"/>
              </a:cxn>
              <a:cxn ang="0">
                <a:pos x="connsiteX20189" y="connsiteY20189"/>
              </a:cxn>
              <a:cxn ang="0">
                <a:pos x="connsiteX20190" y="connsiteY20190"/>
              </a:cxn>
              <a:cxn ang="0">
                <a:pos x="connsiteX20191" y="connsiteY20191"/>
              </a:cxn>
              <a:cxn ang="0">
                <a:pos x="connsiteX20192" y="connsiteY20192"/>
              </a:cxn>
              <a:cxn ang="0">
                <a:pos x="connsiteX20193" y="connsiteY20193"/>
              </a:cxn>
              <a:cxn ang="0">
                <a:pos x="connsiteX20194" y="connsiteY20194"/>
              </a:cxn>
              <a:cxn ang="0">
                <a:pos x="connsiteX20195" y="connsiteY20195"/>
              </a:cxn>
              <a:cxn ang="0">
                <a:pos x="connsiteX20196" y="connsiteY20196"/>
              </a:cxn>
              <a:cxn ang="0">
                <a:pos x="connsiteX20197" y="connsiteY20197"/>
              </a:cxn>
              <a:cxn ang="0">
                <a:pos x="connsiteX20198" y="connsiteY20198"/>
              </a:cxn>
              <a:cxn ang="0">
                <a:pos x="connsiteX20199" y="connsiteY20199"/>
              </a:cxn>
              <a:cxn ang="0">
                <a:pos x="connsiteX20200" y="connsiteY20200"/>
              </a:cxn>
              <a:cxn ang="0">
                <a:pos x="connsiteX20201" y="connsiteY20201"/>
              </a:cxn>
              <a:cxn ang="0">
                <a:pos x="connsiteX20202" y="connsiteY20202"/>
              </a:cxn>
              <a:cxn ang="0">
                <a:pos x="connsiteX20203" y="connsiteY20203"/>
              </a:cxn>
              <a:cxn ang="0">
                <a:pos x="connsiteX20204" y="connsiteY20204"/>
              </a:cxn>
              <a:cxn ang="0">
                <a:pos x="connsiteX20205" y="connsiteY20205"/>
              </a:cxn>
              <a:cxn ang="0">
                <a:pos x="connsiteX20206" y="connsiteY20206"/>
              </a:cxn>
              <a:cxn ang="0">
                <a:pos x="connsiteX20207" y="connsiteY20207"/>
              </a:cxn>
              <a:cxn ang="0">
                <a:pos x="connsiteX20208" y="connsiteY20208"/>
              </a:cxn>
              <a:cxn ang="0">
                <a:pos x="connsiteX20209" y="connsiteY20209"/>
              </a:cxn>
              <a:cxn ang="0">
                <a:pos x="connsiteX20210" y="connsiteY20210"/>
              </a:cxn>
              <a:cxn ang="0">
                <a:pos x="connsiteX20211" y="connsiteY20211"/>
              </a:cxn>
              <a:cxn ang="0">
                <a:pos x="connsiteX20212" y="connsiteY20212"/>
              </a:cxn>
              <a:cxn ang="0">
                <a:pos x="connsiteX20213" y="connsiteY20213"/>
              </a:cxn>
              <a:cxn ang="0">
                <a:pos x="connsiteX20214" y="connsiteY20214"/>
              </a:cxn>
              <a:cxn ang="0">
                <a:pos x="connsiteX20215" y="connsiteY20215"/>
              </a:cxn>
              <a:cxn ang="0">
                <a:pos x="connsiteX20216" y="connsiteY20216"/>
              </a:cxn>
              <a:cxn ang="0">
                <a:pos x="connsiteX20217" y="connsiteY20217"/>
              </a:cxn>
              <a:cxn ang="0">
                <a:pos x="connsiteX20218" y="connsiteY20218"/>
              </a:cxn>
              <a:cxn ang="0">
                <a:pos x="connsiteX20219" y="connsiteY20219"/>
              </a:cxn>
              <a:cxn ang="0">
                <a:pos x="connsiteX20220" y="connsiteY20220"/>
              </a:cxn>
              <a:cxn ang="0">
                <a:pos x="connsiteX20221" y="connsiteY20221"/>
              </a:cxn>
              <a:cxn ang="0">
                <a:pos x="connsiteX20222" y="connsiteY20222"/>
              </a:cxn>
              <a:cxn ang="0">
                <a:pos x="connsiteX20223" y="connsiteY20223"/>
              </a:cxn>
              <a:cxn ang="0">
                <a:pos x="connsiteX20224" y="connsiteY20224"/>
              </a:cxn>
              <a:cxn ang="0">
                <a:pos x="connsiteX20225" y="connsiteY20225"/>
              </a:cxn>
              <a:cxn ang="0">
                <a:pos x="connsiteX20226" y="connsiteY20226"/>
              </a:cxn>
              <a:cxn ang="0">
                <a:pos x="connsiteX20227" y="connsiteY20227"/>
              </a:cxn>
              <a:cxn ang="0">
                <a:pos x="connsiteX20228" y="connsiteY20228"/>
              </a:cxn>
              <a:cxn ang="0">
                <a:pos x="connsiteX20229" y="connsiteY20229"/>
              </a:cxn>
              <a:cxn ang="0">
                <a:pos x="connsiteX20230" y="connsiteY20230"/>
              </a:cxn>
              <a:cxn ang="0">
                <a:pos x="connsiteX20231" y="connsiteY20231"/>
              </a:cxn>
              <a:cxn ang="0">
                <a:pos x="connsiteX20232" y="connsiteY20232"/>
              </a:cxn>
              <a:cxn ang="0">
                <a:pos x="connsiteX20233" y="connsiteY20233"/>
              </a:cxn>
              <a:cxn ang="0">
                <a:pos x="connsiteX20234" y="connsiteY20234"/>
              </a:cxn>
              <a:cxn ang="0">
                <a:pos x="connsiteX20235" y="connsiteY20235"/>
              </a:cxn>
              <a:cxn ang="0">
                <a:pos x="connsiteX20236" y="connsiteY20236"/>
              </a:cxn>
              <a:cxn ang="0">
                <a:pos x="connsiteX20237" y="connsiteY20237"/>
              </a:cxn>
              <a:cxn ang="0">
                <a:pos x="connsiteX20238" y="connsiteY20238"/>
              </a:cxn>
              <a:cxn ang="0">
                <a:pos x="connsiteX20239" y="connsiteY20239"/>
              </a:cxn>
              <a:cxn ang="0">
                <a:pos x="connsiteX20240" y="connsiteY20240"/>
              </a:cxn>
              <a:cxn ang="0">
                <a:pos x="connsiteX20241" y="connsiteY20241"/>
              </a:cxn>
              <a:cxn ang="0">
                <a:pos x="connsiteX20242" y="connsiteY20242"/>
              </a:cxn>
              <a:cxn ang="0">
                <a:pos x="connsiteX20243" y="connsiteY20243"/>
              </a:cxn>
              <a:cxn ang="0">
                <a:pos x="connsiteX20244" y="connsiteY20244"/>
              </a:cxn>
              <a:cxn ang="0">
                <a:pos x="connsiteX20245" y="connsiteY20245"/>
              </a:cxn>
              <a:cxn ang="0">
                <a:pos x="connsiteX20246" y="connsiteY20246"/>
              </a:cxn>
              <a:cxn ang="0">
                <a:pos x="connsiteX20247" y="connsiteY20247"/>
              </a:cxn>
              <a:cxn ang="0">
                <a:pos x="connsiteX20248" y="connsiteY20248"/>
              </a:cxn>
              <a:cxn ang="0">
                <a:pos x="connsiteX20249" y="connsiteY20249"/>
              </a:cxn>
              <a:cxn ang="0">
                <a:pos x="connsiteX20250" y="connsiteY20250"/>
              </a:cxn>
              <a:cxn ang="0">
                <a:pos x="connsiteX20251" y="connsiteY20251"/>
              </a:cxn>
              <a:cxn ang="0">
                <a:pos x="connsiteX20252" y="connsiteY20252"/>
              </a:cxn>
              <a:cxn ang="0">
                <a:pos x="connsiteX20253" y="connsiteY20253"/>
              </a:cxn>
              <a:cxn ang="0">
                <a:pos x="connsiteX20254" y="connsiteY20254"/>
              </a:cxn>
              <a:cxn ang="0">
                <a:pos x="connsiteX20255" y="connsiteY20255"/>
              </a:cxn>
              <a:cxn ang="0">
                <a:pos x="connsiteX20256" y="connsiteY20256"/>
              </a:cxn>
              <a:cxn ang="0">
                <a:pos x="connsiteX20257" y="connsiteY20257"/>
              </a:cxn>
              <a:cxn ang="0">
                <a:pos x="connsiteX20258" y="connsiteY20258"/>
              </a:cxn>
              <a:cxn ang="0">
                <a:pos x="connsiteX20259" y="connsiteY20259"/>
              </a:cxn>
              <a:cxn ang="0">
                <a:pos x="connsiteX20260" y="connsiteY20260"/>
              </a:cxn>
              <a:cxn ang="0">
                <a:pos x="connsiteX20261" y="connsiteY20261"/>
              </a:cxn>
              <a:cxn ang="0">
                <a:pos x="connsiteX20262" y="connsiteY20262"/>
              </a:cxn>
              <a:cxn ang="0">
                <a:pos x="connsiteX20263" y="connsiteY20263"/>
              </a:cxn>
              <a:cxn ang="0">
                <a:pos x="connsiteX20264" y="connsiteY20264"/>
              </a:cxn>
              <a:cxn ang="0">
                <a:pos x="connsiteX20265" y="connsiteY20265"/>
              </a:cxn>
              <a:cxn ang="0">
                <a:pos x="connsiteX20266" y="connsiteY20266"/>
              </a:cxn>
              <a:cxn ang="0">
                <a:pos x="connsiteX20267" y="connsiteY20267"/>
              </a:cxn>
              <a:cxn ang="0">
                <a:pos x="connsiteX20268" y="connsiteY20268"/>
              </a:cxn>
              <a:cxn ang="0">
                <a:pos x="connsiteX20269" y="connsiteY20269"/>
              </a:cxn>
              <a:cxn ang="0">
                <a:pos x="connsiteX20270" y="connsiteY20270"/>
              </a:cxn>
              <a:cxn ang="0">
                <a:pos x="connsiteX20271" y="connsiteY20271"/>
              </a:cxn>
              <a:cxn ang="0">
                <a:pos x="connsiteX20272" y="connsiteY20272"/>
              </a:cxn>
              <a:cxn ang="0">
                <a:pos x="connsiteX20273" y="connsiteY20273"/>
              </a:cxn>
              <a:cxn ang="0">
                <a:pos x="connsiteX20274" y="connsiteY20274"/>
              </a:cxn>
              <a:cxn ang="0">
                <a:pos x="connsiteX20275" y="connsiteY20275"/>
              </a:cxn>
              <a:cxn ang="0">
                <a:pos x="connsiteX20276" y="connsiteY20276"/>
              </a:cxn>
              <a:cxn ang="0">
                <a:pos x="connsiteX20277" y="connsiteY20277"/>
              </a:cxn>
              <a:cxn ang="0">
                <a:pos x="connsiteX20278" y="connsiteY20278"/>
              </a:cxn>
              <a:cxn ang="0">
                <a:pos x="connsiteX20279" y="connsiteY20279"/>
              </a:cxn>
              <a:cxn ang="0">
                <a:pos x="connsiteX20280" y="connsiteY20280"/>
              </a:cxn>
              <a:cxn ang="0">
                <a:pos x="connsiteX20281" y="connsiteY20281"/>
              </a:cxn>
              <a:cxn ang="0">
                <a:pos x="connsiteX20282" y="connsiteY20282"/>
              </a:cxn>
              <a:cxn ang="0">
                <a:pos x="connsiteX20283" y="connsiteY20283"/>
              </a:cxn>
              <a:cxn ang="0">
                <a:pos x="connsiteX20284" y="connsiteY20284"/>
              </a:cxn>
              <a:cxn ang="0">
                <a:pos x="connsiteX20285" y="connsiteY20285"/>
              </a:cxn>
              <a:cxn ang="0">
                <a:pos x="connsiteX20286" y="connsiteY20286"/>
              </a:cxn>
              <a:cxn ang="0">
                <a:pos x="connsiteX20287" y="connsiteY20287"/>
              </a:cxn>
              <a:cxn ang="0">
                <a:pos x="connsiteX20288" y="connsiteY20288"/>
              </a:cxn>
              <a:cxn ang="0">
                <a:pos x="connsiteX20289" y="connsiteY20289"/>
              </a:cxn>
              <a:cxn ang="0">
                <a:pos x="connsiteX20290" y="connsiteY20290"/>
              </a:cxn>
              <a:cxn ang="0">
                <a:pos x="connsiteX20291" y="connsiteY20291"/>
              </a:cxn>
              <a:cxn ang="0">
                <a:pos x="connsiteX20292" y="connsiteY20292"/>
              </a:cxn>
              <a:cxn ang="0">
                <a:pos x="connsiteX20293" y="connsiteY20293"/>
              </a:cxn>
              <a:cxn ang="0">
                <a:pos x="connsiteX20294" y="connsiteY20294"/>
              </a:cxn>
              <a:cxn ang="0">
                <a:pos x="connsiteX20295" y="connsiteY20295"/>
              </a:cxn>
              <a:cxn ang="0">
                <a:pos x="connsiteX20296" y="connsiteY20296"/>
              </a:cxn>
              <a:cxn ang="0">
                <a:pos x="connsiteX20297" y="connsiteY20297"/>
              </a:cxn>
              <a:cxn ang="0">
                <a:pos x="connsiteX20298" y="connsiteY20298"/>
              </a:cxn>
              <a:cxn ang="0">
                <a:pos x="connsiteX20299" y="connsiteY20299"/>
              </a:cxn>
              <a:cxn ang="0">
                <a:pos x="connsiteX20300" y="connsiteY20300"/>
              </a:cxn>
              <a:cxn ang="0">
                <a:pos x="connsiteX20301" y="connsiteY20301"/>
              </a:cxn>
              <a:cxn ang="0">
                <a:pos x="connsiteX20302" y="connsiteY20302"/>
              </a:cxn>
              <a:cxn ang="0">
                <a:pos x="connsiteX20303" y="connsiteY20303"/>
              </a:cxn>
              <a:cxn ang="0">
                <a:pos x="connsiteX20304" y="connsiteY20304"/>
              </a:cxn>
              <a:cxn ang="0">
                <a:pos x="connsiteX20305" y="connsiteY20305"/>
              </a:cxn>
              <a:cxn ang="0">
                <a:pos x="connsiteX20306" y="connsiteY20306"/>
              </a:cxn>
              <a:cxn ang="0">
                <a:pos x="connsiteX20307" y="connsiteY20307"/>
              </a:cxn>
              <a:cxn ang="0">
                <a:pos x="connsiteX20308" y="connsiteY20308"/>
              </a:cxn>
              <a:cxn ang="0">
                <a:pos x="connsiteX20309" y="connsiteY20309"/>
              </a:cxn>
              <a:cxn ang="0">
                <a:pos x="connsiteX20310" y="connsiteY20310"/>
              </a:cxn>
              <a:cxn ang="0">
                <a:pos x="connsiteX20311" y="connsiteY20311"/>
              </a:cxn>
              <a:cxn ang="0">
                <a:pos x="connsiteX20312" y="connsiteY20312"/>
              </a:cxn>
              <a:cxn ang="0">
                <a:pos x="connsiteX20313" y="connsiteY20313"/>
              </a:cxn>
              <a:cxn ang="0">
                <a:pos x="connsiteX20314" y="connsiteY20314"/>
              </a:cxn>
              <a:cxn ang="0">
                <a:pos x="connsiteX20315" y="connsiteY20315"/>
              </a:cxn>
              <a:cxn ang="0">
                <a:pos x="connsiteX20316" y="connsiteY20316"/>
              </a:cxn>
              <a:cxn ang="0">
                <a:pos x="connsiteX20317" y="connsiteY20317"/>
              </a:cxn>
              <a:cxn ang="0">
                <a:pos x="connsiteX20318" y="connsiteY20318"/>
              </a:cxn>
              <a:cxn ang="0">
                <a:pos x="connsiteX20319" y="connsiteY20319"/>
              </a:cxn>
              <a:cxn ang="0">
                <a:pos x="connsiteX20320" y="connsiteY20320"/>
              </a:cxn>
              <a:cxn ang="0">
                <a:pos x="connsiteX20321" y="connsiteY20321"/>
              </a:cxn>
              <a:cxn ang="0">
                <a:pos x="connsiteX20322" y="connsiteY20322"/>
              </a:cxn>
              <a:cxn ang="0">
                <a:pos x="connsiteX20323" y="connsiteY20323"/>
              </a:cxn>
              <a:cxn ang="0">
                <a:pos x="connsiteX20324" y="connsiteY20324"/>
              </a:cxn>
              <a:cxn ang="0">
                <a:pos x="connsiteX20325" y="connsiteY20325"/>
              </a:cxn>
              <a:cxn ang="0">
                <a:pos x="connsiteX20326" y="connsiteY20326"/>
              </a:cxn>
              <a:cxn ang="0">
                <a:pos x="connsiteX20327" y="connsiteY20327"/>
              </a:cxn>
              <a:cxn ang="0">
                <a:pos x="connsiteX20328" y="connsiteY20328"/>
              </a:cxn>
              <a:cxn ang="0">
                <a:pos x="connsiteX20329" y="connsiteY20329"/>
              </a:cxn>
              <a:cxn ang="0">
                <a:pos x="connsiteX20330" y="connsiteY20330"/>
              </a:cxn>
              <a:cxn ang="0">
                <a:pos x="connsiteX20331" y="connsiteY20331"/>
              </a:cxn>
              <a:cxn ang="0">
                <a:pos x="connsiteX20332" y="connsiteY20332"/>
              </a:cxn>
              <a:cxn ang="0">
                <a:pos x="connsiteX20333" y="connsiteY20333"/>
              </a:cxn>
              <a:cxn ang="0">
                <a:pos x="connsiteX20334" y="connsiteY20334"/>
              </a:cxn>
              <a:cxn ang="0">
                <a:pos x="connsiteX20335" y="connsiteY20335"/>
              </a:cxn>
              <a:cxn ang="0">
                <a:pos x="connsiteX20336" y="connsiteY20336"/>
              </a:cxn>
              <a:cxn ang="0">
                <a:pos x="connsiteX20337" y="connsiteY20337"/>
              </a:cxn>
              <a:cxn ang="0">
                <a:pos x="connsiteX20338" y="connsiteY20338"/>
              </a:cxn>
              <a:cxn ang="0">
                <a:pos x="connsiteX20339" y="connsiteY20339"/>
              </a:cxn>
              <a:cxn ang="0">
                <a:pos x="connsiteX20340" y="connsiteY20340"/>
              </a:cxn>
              <a:cxn ang="0">
                <a:pos x="connsiteX20341" y="connsiteY20341"/>
              </a:cxn>
              <a:cxn ang="0">
                <a:pos x="connsiteX20342" y="connsiteY20342"/>
              </a:cxn>
              <a:cxn ang="0">
                <a:pos x="connsiteX20343" y="connsiteY20343"/>
              </a:cxn>
              <a:cxn ang="0">
                <a:pos x="connsiteX20344" y="connsiteY20344"/>
              </a:cxn>
              <a:cxn ang="0">
                <a:pos x="connsiteX20345" y="connsiteY20345"/>
              </a:cxn>
              <a:cxn ang="0">
                <a:pos x="connsiteX20346" y="connsiteY20346"/>
              </a:cxn>
              <a:cxn ang="0">
                <a:pos x="connsiteX20347" y="connsiteY20347"/>
              </a:cxn>
              <a:cxn ang="0">
                <a:pos x="connsiteX20348" y="connsiteY20348"/>
              </a:cxn>
              <a:cxn ang="0">
                <a:pos x="connsiteX20349" y="connsiteY20349"/>
              </a:cxn>
              <a:cxn ang="0">
                <a:pos x="connsiteX20350" y="connsiteY20350"/>
              </a:cxn>
              <a:cxn ang="0">
                <a:pos x="connsiteX20351" y="connsiteY20351"/>
              </a:cxn>
              <a:cxn ang="0">
                <a:pos x="connsiteX20352" y="connsiteY20352"/>
              </a:cxn>
              <a:cxn ang="0">
                <a:pos x="connsiteX20353" y="connsiteY20353"/>
              </a:cxn>
              <a:cxn ang="0">
                <a:pos x="connsiteX20354" y="connsiteY20354"/>
              </a:cxn>
              <a:cxn ang="0">
                <a:pos x="connsiteX20355" y="connsiteY20355"/>
              </a:cxn>
              <a:cxn ang="0">
                <a:pos x="connsiteX20356" y="connsiteY20356"/>
              </a:cxn>
              <a:cxn ang="0">
                <a:pos x="connsiteX20357" y="connsiteY20357"/>
              </a:cxn>
              <a:cxn ang="0">
                <a:pos x="connsiteX20358" y="connsiteY20358"/>
              </a:cxn>
              <a:cxn ang="0">
                <a:pos x="connsiteX20359" y="connsiteY20359"/>
              </a:cxn>
              <a:cxn ang="0">
                <a:pos x="connsiteX20360" y="connsiteY20360"/>
              </a:cxn>
              <a:cxn ang="0">
                <a:pos x="connsiteX20361" y="connsiteY20361"/>
              </a:cxn>
              <a:cxn ang="0">
                <a:pos x="connsiteX20362" y="connsiteY20362"/>
              </a:cxn>
              <a:cxn ang="0">
                <a:pos x="connsiteX20363" y="connsiteY20363"/>
              </a:cxn>
              <a:cxn ang="0">
                <a:pos x="connsiteX20364" y="connsiteY20364"/>
              </a:cxn>
              <a:cxn ang="0">
                <a:pos x="connsiteX20365" y="connsiteY20365"/>
              </a:cxn>
              <a:cxn ang="0">
                <a:pos x="connsiteX20366" y="connsiteY20366"/>
              </a:cxn>
              <a:cxn ang="0">
                <a:pos x="connsiteX20367" y="connsiteY20367"/>
              </a:cxn>
              <a:cxn ang="0">
                <a:pos x="connsiteX20368" y="connsiteY20368"/>
              </a:cxn>
              <a:cxn ang="0">
                <a:pos x="connsiteX20369" y="connsiteY20369"/>
              </a:cxn>
              <a:cxn ang="0">
                <a:pos x="connsiteX20370" y="connsiteY20370"/>
              </a:cxn>
              <a:cxn ang="0">
                <a:pos x="connsiteX20371" y="connsiteY20371"/>
              </a:cxn>
              <a:cxn ang="0">
                <a:pos x="connsiteX20372" y="connsiteY20372"/>
              </a:cxn>
              <a:cxn ang="0">
                <a:pos x="connsiteX20373" y="connsiteY20373"/>
              </a:cxn>
              <a:cxn ang="0">
                <a:pos x="connsiteX20374" y="connsiteY20374"/>
              </a:cxn>
              <a:cxn ang="0">
                <a:pos x="connsiteX20375" y="connsiteY20375"/>
              </a:cxn>
              <a:cxn ang="0">
                <a:pos x="connsiteX20376" y="connsiteY20376"/>
              </a:cxn>
              <a:cxn ang="0">
                <a:pos x="connsiteX20377" y="connsiteY20377"/>
              </a:cxn>
              <a:cxn ang="0">
                <a:pos x="connsiteX20378" y="connsiteY20378"/>
              </a:cxn>
              <a:cxn ang="0">
                <a:pos x="connsiteX20379" y="connsiteY20379"/>
              </a:cxn>
              <a:cxn ang="0">
                <a:pos x="connsiteX20380" y="connsiteY20380"/>
              </a:cxn>
              <a:cxn ang="0">
                <a:pos x="connsiteX20381" y="connsiteY20381"/>
              </a:cxn>
              <a:cxn ang="0">
                <a:pos x="connsiteX20382" y="connsiteY20382"/>
              </a:cxn>
              <a:cxn ang="0">
                <a:pos x="connsiteX20383" y="connsiteY20383"/>
              </a:cxn>
              <a:cxn ang="0">
                <a:pos x="connsiteX20384" y="connsiteY20384"/>
              </a:cxn>
              <a:cxn ang="0">
                <a:pos x="connsiteX20385" y="connsiteY20385"/>
              </a:cxn>
              <a:cxn ang="0">
                <a:pos x="connsiteX20386" y="connsiteY20386"/>
              </a:cxn>
              <a:cxn ang="0">
                <a:pos x="connsiteX20387" y="connsiteY20387"/>
              </a:cxn>
              <a:cxn ang="0">
                <a:pos x="connsiteX20388" y="connsiteY20388"/>
              </a:cxn>
              <a:cxn ang="0">
                <a:pos x="connsiteX20389" y="connsiteY20389"/>
              </a:cxn>
              <a:cxn ang="0">
                <a:pos x="connsiteX20390" y="connsiteY20390"/>
              </a:cxn>
              <a:cxn ang="0">
                <a:pos x="connsiteX20391" y="connsiteY20391"/>
              </a:cxn>
              <a:cxn ang="0">
                <a:pos x="connsiteX20392" y="connsiteY20392"/>
              </a:cxn>
              <a:cxn ang="0">
                <a:pos x="connsiteX20393" y="connsiteY20393"/>
              </a:cxn>
              <a:cxn ang="0">
                <a:pos x="connsiteX20394" y="connsiteY20394"/>
              </a:cxn>
              <a:cxn ang="0">
                <a:pos x="connsiteX20395" y="connsiteY20395"/>
              </a:cxn>
              <a:cxn ang="0">
                <a:pos x="connsiteX20396" y="connsiteY20396"/>
              </a:cxn>
              <a:cxn ang="0">
                <a:pos x="connsiteX20397" y="connsiteY20397"/>
              </a:cxn>
              <a:cxn ang="0">
                <a:pos x="connsiteX20398" y="connsiteY20398"/>
              </a:cxn>
              <a:cxn ang="0">
                <a:pos x="connsiteX20399" y="connsiteY20399"/>
              </a:cxn>
              <a:cxn ang="0">
                <a:pos x="connsiteX20400" y="connsiteY20400"/>
              </a:cxn>
              <a:cxn ang="0">
                <a:pos x="connsiteX20401" y="connsiteY20401"/>
              </a:cxn>
              <a:cxn ang="0">
                <a:pos x="connsiteX20402" y="connsiteY20402"/>
              </a:cxn>
              <a:cxn ang="0">
                <a:pos x="connsiteX20403" y="connsiteY20403"/>
              </a:cxn>
              <a:cxn ang="0">
                <a:pos x="connsiteX20404" y="connsiteY20404"/>
              </a:cxn>
              <a:cxn ang="0">
                <a:pos x="connsiteX20405" y="connsiteY20405"/>
              </a:cxn>
              <a:cxn ang="0">
                <a:pos x="connsiteX20406" y="connsiteY20406"/>
              </a:cxn>
              <a:cxn ang="0">
                <a:pos x="connsiteX20407" y="connsiteY20407"/>
              </a:cxn>
              <a:cxn ang="0">
                <a:pos x="connsiteX20408" y="connsiteY20408"/>
              </a:cxn>
              <a:cxn ang="0">
                <a:pos x="connsiteX20409" y="connsiteY20409"/>
              </a:cxn>
              <a:cxn ang="0">
                <a:pos x="connsiteX20410" y="connsiteY20410"/>
              </a:cxn>
              <a:cxn ang="0">
                <a:pos x="connsiteX20411" y="connsiteY20411"/>
              </a:cxn>
              <a:cxn ang="0">
                <a:pos x="connsiteX20412" y="connsiteY20412"/>
              </a:cxn>
              <a:cxn ang="0">
                <a:pos x="connsiteX20413" y="connsiteY20413"/>
              </a:cxn>
              <a:cxn ang="0">
                <a:pos x="connsiteX20414" y="connsiteY20414"/>
              </a:cxn>
              <a:cxn ang="0">
                <a:pos x="connsiteX20415" y="connsiteY20415"/>
              </a:cxn>
              <a:cxn ang="0">
                <a:pos x="connsiteX20416" y="connsiteY20416"/>
              </a:cxn>
              <a:cxn ang="0">
                <a:pos x="connsiteX20417" y="connsiteY20417"/>
              </a:cxn>
              <a:cxn ang="0">
                <a:pos x="connsiteX20418" y="connsiteY20418"/>
              </a:cxn>
              <a:cxn ang="0">
                <a:pos x="connsiteX20419" y="connsiteY20419"/>
              </a:cxn>
              <a:cxn ang="0">
                <a:pos x="connsiteX20420" y="connsiteY20420"/>
              </a:cxn>
              <a:cxn ang="0">
                <a:pos x="connsiteX20421" y="connsiteY20421"/>
              </a:cxn>
              <a:cxn ang="0">
                <a:pos x="connsiteX20422" y="connsiteY20422"/>
              </a:cxn>
              <a:cxn ang="0">
                <a:pos x="connsiteX20423" y="connsiteY20423"/>
              </a:cxn>
              <a:cxn ang="0">
                <a:pos x="connsiteX20424" y="connsiteY20424"/>
              </a:cxn>
              <a:cxn ang="0">
                <a:pos x="connsiteX20425" y="connsiteY20425"/>
              </a:cxn>
              <a:cxn ang="0">
                <a:pos x="connsiteX20426" y="connsiteY20426"/>
              </a:cxn>
              <a:cxn ang="0">
                <a:pos x="connsiteX20427" y="connsiteY20427"/>
              </a:cxn>
              <a:cxn ang="0">
                <a:pos x="connsiteX20428" y="connsiteY20428"/>
              </a:cxn>
              <a:cxn ang="0">
                <a:pos x="connsiteX20429" y="connsiteY20429"/>
              </a:cxn>
              <a:cxn ang="0">
                <a:pos x="connsiteX20430" y="connsiteY20430"/>
              </a:cxn>
              <a:cxn ang="0">
                <a:pos x="connsiteX20431" y="connsiteY20431"/>
              </a:cxn>
              <a:cxn ang="0">
                <a:pos x="connsiteX20432" y="connsiteY20432"/>
              </a:cxn>
              <a:cxn ang="0">
                <a:pos x="connsiteX20433" y="connsiteY20433"/>
              </a:cxn>
              <a:cxn ang="0">
                <a:pos x="connsiteX20434" y="connsiteY20434"/>
              </a:cxn>
              <a:cxn ang="0">
                <a:pos x="connsiteX20435" y="connsiteY20435"/>
              </a:cxn>
              <a:cxn ang="0">
                <a:pos x="connsiteX20436" y="connsiteY20436"/>
              </a:cxn>
              <a:cxn ang="0">
                <a:pos x="connsiteX20437" y="connsiteY20437"/>
              </a:cxn>
              <a:cxn ang="0">
                <a:pos x="connsiteX20438" y="connsiteY20438"/>
              </a:cxn>
              <a:cxn ang="0">
                <a:pos x="connsiteX20439" y="connsiteY20439"/>
              </a:cxn>
              <a:cxn ang="0">
                <a:pos x="connsiteX20440" y="connsiteY20440"/>
              </a:cxn>
              <a:cxn ang="0">
                <a:pos x="connsiteX20441" y="connsiteY20441"/>
              </a:cxn>
              <a:cxn ang="0">
                <a:pos x="connsiteX20442" y="connsiteY20442"/>
              </a:cxn>
              <a:cxn ang="0">
                <a:pos x="connsiteX20443" y="connsiteY20443"/>
              </a:cxn>
              <a:cxn ang="0">
                <a:pos x="connsiteX20444" y="connsiteY20444"/>
              </a:cxn>
              <a:cxn ang="0">
                <a:pos x="connsiteX20445" y="connsiteY20445"/>
              </a:cxn>
              <a:cxn ang="0">
                <a:pos x="connsiteX20446" y="connsiteY20446"/>
              </a:cxn>
              <a:cxn ang="0">
                <a:pos x="connsiteX20447" y="connsiteY20447"/>
              </a:cxn>
              <a:cxn ang="0">
                <a:pos x="connsiteX20448" y="connsiteY20448"/>
              </a:cxn>
              <a:cxn ang="0">
                <a:pos x="connsiteX20449" y="connsiteY20449"/>
              </a:cxn>
              <a:cxn ang="0">
                <a:pos x="connsiteX20450" y="connsiteY20450"/>
              </a:cxn>
              <a:cxn ang="0">
                <a:pos x="connsiteX20451" y="connsiteY20451"/>
              </a:cxn>
              <a:cxn ang="0">
                <a:pos x="connsiteX20452" y="connsiteY20452"/>
              </a:cxn>
              <a:cxn ang="0">
                <a:pos x="connsiteX20453" y="connsiteY20453"/>
              </a:cxn>
              <a:cxn ang="0">
                <a:pos x="connsiteX20454" y="connsiteY20454"/>
              </a:cxn>
              <a:cxn ang="0">
                <a:pos x="connsiteX20455" y="connsiteY20455"/>
              </a:cxn>
              <a:cxn ang="0">
                <a:pos x="connsiteX20456" y="connsiteY20456"/>
              </a:cxn>
              <a:cxn ang="0">
                <a:pos x="connsiteX20457" y="connsiteY20457"/>
              </a:cxn>
              <a:cxn ang="0">
                <a:pos x="connsiteX20458" y="connsiteY20458"/>
              </a:cxn>
              <a:cxn ang="0">
                <a:pos x="connsiteX20459" y="connsiteY20459"/>
              </a:cxn>
              <a:cxn ang="0">
                <a:pos x="connsiteX20460" y="connsiteY20460"/>
              </a:cxn>
              <a:cxn ang="0">
                <a:pos x="connsiteX20461" y="connsiteY20461"/>
              </a:cxn>
              <a:cxn ang="0">
                <a:pos x="connsiteX20462" y="connsiteY20462"/>
              </a:cxn>
              <a:cxn ang="0">
                <a:pos x="connsiteX20463" y="connsiteY20463"/>
              </a:cxn>
              <a:cxn ang="0">
                <a:pos x="connsiteX20464" y="connsiteY20464"/>
              </a:cxn>
              <a:cxn ang="0">
                <a:pos x="connsiteX20465" y="connsiteY20465"/>
              </a:cxn>
              <a:cxn ang="0">
                <a:pos x="connsiteX20466" y="connsiteY20466"/>
              </a:cxn>
              <a:cxn ang="0">
                <a:pos x="connsiteX20467" y="connsiteY20467"/>
              </a:cxn>
              <a:cxn ang="0">
                <a:pos x="connsiteX20468" y="connsiteY20468"/>
              </a:cxn>
              <a:cxn ang="0">
                <a:pos x="connsiteX20469" y="connsiteY20469"/>
              </a:cxn>
              <a:cxn ang="0">
                <a:pos x="connsiteX20470" y="connsiteY20470"/>
              </a:cxn>
              <a:cxn ang="0">
                <a:pos x="connsiteX20471" y="connsiteY20471"/>
              </a:cxn>
              <a:cxn ang="0">
                <a:pos x="connsiteX20472" y="connsiteY20472"/>
              </a:cxn>
              <a:cxn ang="0">
                <a:pos x="connsiteX20473" y="connsiteY20473"/>
              </a:cxn>
              <a:cxn ang="0">
                <a:pos x="connsiteX20474" y="connsiteY20474"/>
              </a:cxn>
              <a:cxn ang="0">
                <a:pos x="connsiteX20475" y="connsiteY20475"/>
              </a:cxn>
              <a:cxn ang="0">
                <a:pos x="connsiteX20476" y="connsiteY20476"/>
              </a:cxn>
              <a:cxn ang="0">
                <a:pos x="connsiteX20477" y="connsiteY20477"/>
              </a:cxn>
              <a:cxn ang="0">
                <a:pos x="connsiteX20478" y="connsiteY20478"/>
              </a:cxn>
              <a:cxn ang="0">
                <a:pos x="connsiteX20479" y="connsiteY20479"/>
              </a:cxn>
              <a:cxn ang="0">
                <a:pos x="connsiteX20480" y="connsiteY20480"/>
              </a:cxn>
              <a:cxn ang="0">
                <a:pos x="connsiteX20481" y="connsiteY20481"/>
              </a:cxn>
              <a:cxn ang="0">
                <a:pos x="connsiteX20482" y="connsiteY20482"/>
              </a:cxn>
              <a:cxn ang="0">
                <a:pos x="connsiteX20483" y="connsiteY20483"/>
              </a:cxn>
              <a:cxn ang="0">
                <a:pos x="connsiteX20484" y="connsiteY20484"/>
              </a:cxn>
              <a:cxn ang="0">
                <a:pos x="connsiteX20485" y="connsiteY20485"/>
              </a:cxn>
              <a:cxn ang="0">
                <a:pos x="connsiteX20486" y="connsiteY20486"/>
              </a:cxn>
              <a:cxn ang="0">
                <a:pos x="connsiteX20487" y="connsiteY20487"/>
              </a:cxn>
              <a:cxn ang="0">
                <a:pos x="connsiteX20488" y="connsiteY20488"/>
              </a:cxn>
              <a:cxn ang="0">
                <a:pos x="connsiteX20489" y="connsiteY20489"/>
              </a:cxn>
              <a:cxn ang="0">
                <a:pos x="connsiteX20490" y="connsiteY20490"/>
              </a:cxn>
              <a:cxn ang="0">
                <a:pos x="connsiteX20491" y="connsiteY20491"/>
              </a:cxn>
              <a:cxn ang="0">
                <a:pos x="connsiteX20492" y="connsiteY20492"/>
              </a:cxn>
              <a:cxn ang="0">
                <a:pos x="connsiteX20493" y="connsiteY20493"/>
              </a:cxn>
              <a:cxn ang="0">
                <a:pos x="connsiteX20494" y="connsiteY20494"/>
              </a:cxn>
              <a:cxn ang="0">
                <a:pos x="connsiteX20495" y="connsiteY20495"/>
              </a:cxn>
              <a:cxn ang="0">
                <a:pos x="connsiteX20496" y="connsiteY20496"/>
              </a:cxn>
              <a:cxn ang="0">
                <a:pos x="connsiteX20497" y="connsiteY20497"/>
              </a:cxn>
              <a:cxn ang="0">
                <a:pos x="connsiteX20498" y="connsiteY20498"/>
              </a:cxn>
              <a:cxn ang="0">
                <a:pos x="connsiteX20499" y="connsiteY20499"/>
              </a:cxn>
              <a:cxn ang="0">
                <a:pos x="connsiteX20500" y="connsiteY20500"/>
              </a:cxn>
              <a:cxn ang="0">
                <a:pos x="connsiteX20501" y="connsiteY20501"/>
              </a:cxn>
              <a:cxn ang="0">
                <a:pos x="connsiteX20502" y="connsiteY20502"/>
              </a:cxn>
              <a:cxn ang="0">
                <a:pos x="connsiteX20503" y="connsiteY20503"/>
              </a:cxn>
              <a:cxn ang="0">
                <a:pos x="connsiteX20504" y="connsiteY20504"/>
              </a:cxn>
              <a:cxn ang="0">
                <a:pos x="connsiteX20505" y="connsiteY20505"/>
              </a:cxn>
              <a:cxn ang="0">
                <a:pos x="connsiteX20506" y="connsiteY20506"/>
              </a:cxn>
              <a:cxn ang="0">
                <a:pos x="connsiteX20507" y="connsiteY20507"/>
              </a:cxn>
              <a:cxn ang="0">
                <a:pos x="connsiteX20508" y="connsiteY20508"/>
              </a:cxn>
              <a:cxn ang="0">
                <a:pos x="connsiteX20509" y="connsiteY20509"/>
              </a:cxn>
              <a:cxn ang="0">
                <a:pos x="connsiteX20510" y="connsiteY20510"/>
              </a:cxn>
              <a:cxn ang="0">
                <a:pos x="connsiteX20511" y="connsiteY20511"/>
              </a:cxn>
              <a:cxn ang="0">
                <a:pos x="connsiteX20512" y="connsiteY20512"/>
              </a:cxn>
              <a:cxn ang="0">
                <a:pos x="connsiteX20513" y="connsiteY20513"/>
              </a:cxn>
              <a:cxn ang="0">
                <a:pos x="connsiteX20514" y="connsiteY20514"/>
              </a:cxn>
              <a:cxn ang="0">
                <a:pos x="connsiteX20515" y="connsiteY20515"/>
              </a:cxn>
              <a:cxn ang="0">
                <a:pos x="connsiteX20516" y="connsiteY20516"/>
              </a:cxn>
              <a:cxn ang="0">
                <a:pos x="connsiteX20517" y="connsiteY20517"/>
              </a:cxn>
              <a:cxn ang="0">
                <a:pos x="connsiteX20518" y="connsiteY20518"/>
              </a:cxn>
              <a:cxn ang="0">
                <a:pos x="connsiteX20519" y="connsiteY20519"/>
              </a:cxn>
              <a:cxn ang="0">
                <a:pos x="connsiteX20520" y="connsiteY20520"/>
              </a:cxn>
              <a:cxn ang="0">
                <a:pos x="connsiteX20521" y="connsiteY20521"/>
              </a:cxn>
              <a:cxn ang="0">
                <a:pos x="connsiteX20522" y="connsiteY20522"/>
              </a:cxn>
              <a:cxn ang="0">
                <a:pos x="connsiteX20523" y="connsiteY20523"/>
              </a:cxn>
              <a:cxn ang="0">
                <a:pos x="connsiteX20524" y="connsiteY20524"/>
              </a:cxn>
              <a:cxn ang="0">
                <a:pos x="connsiteX20525" y="connsiteY20525"/>
              </a:cxn>
              <a:cxn ang="0">
                <a:pos x="connsiteX20526" y="connsiteY20526"/>
              </a:cxn>
              <a:cxn ang="0">
                <a:pos x="connsiteX20527" y="connsiteY20527"/>
              </a:cxn>
              <a:cxn ang="0">
                <a:pos x="connsiteX20528" y="connsiteY20528"/>
              </a:cxn>
              <a:cxn ang="0">
                <a:pos x="connsiteX20529" y="connsiteY20529"/>
              </a:cxn>
              <a:cxn ang="0">
                <a:pos x="connsiteX20530" y="connsiteY20530"/>
              </a:cxn>
              <a:cxn ang="0">
                <a:pos x="connsiteX20531" y="connsiteY20531"/>
              </a:cxn>
              <a:cxn ang="0">
                <a:pos x="connsiteX20532" y="connsiteY20532"/>
              </a:cxn>
              <a:cxn ang="0">
                <a:pos x="connsiteX20533" y="connsiteY20533"/>
              </a:cxn>
              <a:cxn ang="0">
                <a:pos x="connsiteX20534" y="connsiteY20534"/>
              </a:cxn>
              <a:cxn ang="0">
                <a:pos x="connsiteX20535" y="connsiteY20535"/>
              </a:cxn>
              <a:cxn ang="0">
                <a:pos x="connsiteX20536" y="connsiteY20536"/>
              </a:cxn>
              <a:cxn ang="0">
                <a:pos x="connsiteX20537" y="connsiteY20537"/>
              </a:cxn>
              <a:cxn ang="0">
                <a:pos x="connsiteX20538" y="connsiteY20538"/>
              </a:cxn>
              <a:cxn ang="0">
                <a:pos x="connsiteX20539" y="connsiteY20539"/>
              </a:cxn>
              <a:cxn ang="0">
                <a:pos x="connsiteX20540" y="connsiteY20540"/>
              </a:cxn>
              <a:cxn ang="0">
                <a:pos x="connsiteX20541" y="connsiteY20541"/>
              </a:cxn>
              <a:cxn ang="0">
                <a:pos x="connsiteX20542" y="connsiteY20542"/>
              </a:cxn>
              <a:cxn ang="0">
                <a:pos x="connsiteX20543" y="connsiteY20543"/>
              </a:cxn>
              <a:cxn ang="0">
                <a:pos x="connsiteX20544" y="connsiteY20544"/>
              </a:cxn>
              <a:cxn ang="0">
                <a:pos x="connsiteX20545" y="connsiteY20545"/>
              </a:cxn>
              <a:cxn ang="0">
                <a:pos x="connsiteX20546" y="connsiteY20546"/>
              </a:cxn>
              <a:cxn ang="0">
                <a:pos x="connsiteX20547" y="connsiteY20547"/>
              </a:cxn>
              <a:cxn ang="0">
                <a:pos x="connsiteX20548" y="connsiteY20548"/>
              </a:cxn>
              <a:cxn ang="0">
                <a:pos x="connsiteX20549" y="connsiteY20549"/>
              </a:cxn>
              <a:cxn ang="0">
                <a:pos x="connsiteX20550" y="connsiteY20550"/>
              </a:cxn>
              <a:cxn ang="0">
                <a:pos x="connsiteX20551" y="connsiteY20551"/>
              </a:cxn>
              <a:cxn ang="0">
                <a:pos x="connsiteX20552" y="connsiteY20552"/>
              </a:cxn>
              <a:cxn ang="0">
                <a:pos x="connsiteX20553" y="connsiteY20553"/>
              </a:cxn>
              <a:cxn ang="0">
                <a:pos x="connsiteX20554" y="connsiteY20554"/>
              </a:cxn>
              <a:cxn ang="0">
                <a:pos x="connsiteX20555" y="connsiteY20555"/>
              </a:cxn>
              <a:cxn ang="0">
                <a:pos x="connsiteX20556" y="connsiteY20556"/>
              </a:cxn>
              <a:cxn ang="0">
                <a:pos x="connsiteX20557" y="connsiteY20557"/>
              </a:cxn>
              <a:cxn ang="0">
                <a:pos x="connsiteX20558" y="connsiteY20558"/>
              </a:cxn>
              <a:cxn ang="0">
                <a:pos x="connsiteX20559" y="connsiteY20559"/>
              </a:cxn>
              <a:cxn ang="0">
                <a:pos x="connsiteX20560" y="connsiteY20560"/>
              </a:cxn>
              <a:cxn ang="0">
                <a:pos x="connsiteX20561" y="connsiteY20561"/>
              </a:cxn>
              <a:cxn ang="0">
                <a:pos x="connsiteX20562" y="connsiteY20562"/>
              </a:cxn>
              <a:cxn ang="0">
                <a:pos x="connsiteX20563" y="connsiteY20563"/>
              </a:cxn>
              <a:cxn ang="0">
                <a:pos x="connsiteX20564" y="connsiteY20564"/>
              </a:cxn>
              <a:cxn ang="0">
                <a:pos x="connsiteX20565" y="connsiteY20565"/>
              </a:cxn>
              <a:cxn ang="0">
                <a:pos x="connsiteX20566" y="connsiteY20566"/>
              </a:cxn>
              <a:cxn ang="0">
                <a:pos x="connsiteX20567" y="connsiteY20567"/>
              </a:cxn>
              <a:cxn ang="0">
                <a:pos x="connsiteX20568" y="connsiteY20568"/>
              </a:cxn>
              <a:cxn ang="0">
                <a:pos x="connsiteX20569" y="connsiteY20569"/>
              </a:cxn>
              <a:cxn ang="0">
                <a:pos x="connsiteX20570" y="connsiteY20570"/>
              </a:cxn>
              <a:cxn ang="0">
                <a:pos x="connsiteX20571" y="connsiteY20571"/>
              </a:cxn>
              <a:cxn ang="0">
                <a:pos x="connsiteX20572" y="connsiteY20572"/>
              </a:cxn>
              <a:cxn ang="0">
                <a:pos x="connsiteX20573" y="connsiteY20573"/>
              </a:cxn>
              <a:cxn ang="0">
                <a:pos x="connsiteX20574" y="connsiteY20574"/>
              </a:cxn>
              <a:cxn ang="0">
                <a:pos x="connsiteX20575" y="connsiteY20575"/>
              </a:cxn>
              <a:cxn ang="0">
                <a:pos x="connsiteX20576" y="connsiteY20576"/>
              </a:cxn>
              <a:cxn ang="0">
                <a:pos x="connsiteX20577" y="connsiteY20577"/>
              </a:cxn>
              <a:cxn ang="0">
                <a:pos x="connsiteX20578" y="connsiteY20578"/>
              </a:cxn>
              <a:cxn ang="0">
                <a:pos x="connsiteX20579" y="connsiteY20579"/>
              </a:cxn>
              <a:cxn ang="0">
                <a:pos x="connsiteX20580" y="connsiteY20580"/>
              </a:cxn>
              <a:cxn ang="0">
                <a:pos x="connsiteX20581" y="connsiteY20581"/>
              </a:cxn>
              <a:cxn ang="0">
                <a:pos x="connsiteX20582" y="connsiteY20582"/>
              </a:cxn>
              <a:cxn ang="0">
                <a:pos x="connsiteX20583" y="connsiteY20583"/>
              </a:cxn>
              <a:cxn ang="0">
                <a:pos x="connsiteX20584" y="connsiteY20584"/>
              </a:cxn>
              <a:cxn ang="0">
                <a:pos x="connsiteX20585" y="connsiteY20585"/>
              </a:cxn>
              <a:cxn ang="0">
                <a:pos x="connsiteX20586" y="connsiteY20586"/>
              </a:cxn>
              <a:cxn ang="0">
                <a:pos x="connsiteX20587" y="connsiteY20587"/>
              </a:cxn>
              <a:cxn ang="0">
                <a:pos x="connsiteX20588" y="connsiteY20588"/>
              </a:cxn>
              <a:cxn ang="0">
                <a:pos x="connsiteX20589" y="connsiteY20589"/>
              </a:cxn>
              <a:cxn ang="0">
                <a:pos x="connsiteX20590" y="connsiteY20590"/>
              </a:cxn>
              <a:cxn ang="0">
                <a:pos x="connsiteX20591" y="connsiteY20591"/>
              </a:cxn>
              <a:cxn ang="0">
                <a:pos x="connsiteX20592" y="connsiteY20592"/>
              </a:cxn>
              <a:cxn ang="0">
                <a:pos x="connsiteX20593" y="connsiteY20593"/>
              </a:cxn>
              <a:cxn ang="0">
                <a:pos x="connsiteX20594" y="connsiteY20594"/>
              </a:cxn>
              <a:cxn ang="0">
                <a:pos x="connsiteX20595" y="connsiteY20595"/>
              </a:cxn>
              <a:cxn ang="0">
                <a:pos x="connsiteX20596" y="connsiteY20596"/>
              </a:cxn>
              <a:cxn ang="0">
                <a:pos x="connsiteX20597" y="connsiteY20597"/>
              </a:cxn>
              <a:cxn ang="0">
                <a:pos x="connsiteX20598" y="connsiteY20598"/>
              </a:cxn>
              <a:cxn ang="0">
                <a:pos x="connsiteX20599" y="connsiteY20599"/>
              </a:cxn>
              <a:cxn ang="0">
                <a:pos x="connsiteX20600" y="connsiteY20600"/>
              </a:cxn>
              <a:cxn ang="0">
                <a:pos x="connsiteX20601" y="connsiteY20601"/>
              </a:cxn>
              <a:cxn ang="0">
                <a:pos x="connsiteX20602" y="connsiteY20602"/>
              </a:cxn>
              <a:cxn ang="0">
                <a:pos x="connsiteX20603" y="connsiteY20603"/>
              </a:cxn>
              <a:cxn ang="0">
                <a:pos x="connsiteX20604" y="connsiteY20604"/>
              </a:cxn>
              <a:cxn ang="0">
                <a:pos x="connsiteX20605" y="connsiteY20605"/>
              </a:cxn>
              <a:cxn ang="0">
                <a:pos x="connsiteX20606" y="connsiteY20606"/>
              </a:cxn>
              <a:cxn ang="0">
                <a:pos x="connsiteX20607" y="connsiteY20607"/>
              </a:cxn>
              <a:cxn ang="0">
                <a:pos x="connsiteX20608" y="connsiteY20608"/>
              </a:cxn>
              <a:cxn ang="0">
                <a:pos x="connsiteX20609" y="connsiteY20609"/>
              </a:cxn>
              <a:cxn ang="0">
                <a:pos x="connsiteX20610" y="connsiteY20610"/>
              </a:cxn>
              <a:cxn ang="0">
                <a:pos x="connsiteX20611" y="connsiteY20611"/>
              </a:cxn>
              <a:cxn ang="0">
                <a:pos x="connsiteX20612" y="connsiteY20612"/>
              </a:cxn>
              <a:cxn ang="0">
                <a:pos x="connsiteX20613" y="connsiteY20613"/>
              </a:cxn>
              <a:cxn ang="0">
                <a:pos x="connsiteX20614" y="connsiteY20614"/>
              </a:cxn>
              <a:cxn ang="0">
                <a:pos x="connsiteX20615" y="connsiteY20615"/>
              </a:cxn>
              <a:cxn ang="0">
                <a:pos x="connsiteX20616" y="connsiteY20616"/>
              </a:cxn>
              <a:cxn ang="0">
                <a:pos x="connsiteX20617" y="connsiteY20617"/>
              </a:cxn>
              <a:cxn ang="0">
                <a:pos x="connsiteX20618" y="connsiteY20618"/>
              </a:cxn>
              <a:cxn ang="0">
                <a:pos x="connsiteX20619" y="connsiteY20619"/>
              </a:cxn>
              <a:cxn ang="0">
                <a:pos x="connsiteX20620" y="connsiteY20620"/>
              </a:cxn>
              <a:cxn ang="0">
                <a:pos x="connsiteX20621" y="connsiteY20621"/>
              </a:cxn>
              <a:cxn ang="0">
                <a:pos x="connsiteX20622" y="connsiteY20622"/>
              </a:cxn>
              <a:cxn ang="0">
                <a:pos x="connsiteX20623" y="connsiteY20623"/>
              </a:cxn>
              <a:cxn ang="0">
                <a:pos x="connsiteX20624" y="connsiteY20624"/>
              </a:cxn>
              <a:cxn ang="0">
                <a:pos x="connsiteX20625" y="connsiteY20625"/>
              </a:cxn>
              <a:cxn ang="0">
                <a:pos x="connsiteX20626" y="connsiteY20626"/>
              </a:cxn>
              <a:cxn ang="0">
                <a:pos x="connsiteX20627" y="connsiteY20627"/>
              </a:cxn>
              <a:cxn ang="0">
                <a:pos x="connsiteX20628" y="connsiteY20628"/>
              </a:cxn>
              <a:cxn ang="0">
                <a:pos x="connsiteX20629" y="connsiteY20629"/>
              </a:cxn>
              <a:cxn ang="0">
                <a:pos x="connsiteX20630" y="connsiteY20630"/>
              </a:cxn>
              <a:cxn ang="0">
                <a:pos x="connsiteX20631" y="connsiteY20631"/>
              </a:cxn>
              <a:cxn ang="0">
                <a:pos x="connsiteX20632" y="connsiteY20632"/>
              </a:cxn>
              <a:cxn ang="0">
                <a:pos x="connsiteX20633" y="connsiteY20633"/>
              </a:cxn>
              <a:cxn ang="0">
                <a:pos x="connsiteX20634" y="connsiteY20634"/>
              </a:cxn>
              <a:cxn ang="0">
                <a:pos x="connsiteX20635" y="connsiteY20635"/>
              </a:cxn>
              <a:cxn ang="0">
                <a:pos x="connsiteX20636" y="connsiteY20636"/>
              </a:cxn>
              <a:cxn ang="0">
                <a:pos x="connsiteX20637" y="connsiteY20637"/>
              </a:cxn>
              <a:cxn ang="0">
                <a:pos x="connsiteX20638" y="connsiteY20638"/>
              </a:cxn>
              <a:cxn ang="0">
                <a:pos x="connsiteX20639" y="connsiteY20639"/>
              </a:cxn>
              <a:cxn ang="0">
                <a:pos x="connsiteX20640" y="connsiteY20640"/>
              </a:cxn>
              <a:cxn ang="0">
                <a:pos x="connsiteX20641" y="connsiteY20641"/>
              </a:cxn>
              <a:cxn ang="0">
                <a:pos x="connsiteX20642" y="connsiteY20642"/>
              </a:cxn>
              <a:cxn ang="0">
                <a:pos x="connsiteX20643" y="connsiteY20643"/>
              </a:cxn>
              <a:cxn ang="0">
                <a:pos x="connsiteX20644" y="connsiteY20644"/>
              </a:cxn>
              <a:cxn ang="0">
                <a:pos x="connsiteX20645" y="connsiteY20645"/>
              </a:cxn>
              <a:cxn ang="0">
                <a:pos x="connsiteX20646" y="connsiteY20646"/>
              </a:cxn>
              <a:cxn ang="0">
                <a:pos x="connsiteX20647" y="connsiteY20647"/>
              </a:cxn>
              <a:cxn ang="0">
                <a:pos x="connsiteX20648" y="connsiteY20648"/>
              </a:cxn>
              <a:cxn ang="0">
                <a:pos x="connsiteX20649" y="connsiteY20649"/>
              </a:cxn>
              <a:cxn ang="0">
                <a:pos x="connsiteX20650" y="connsiteY20650"/>
              </a:cxn>
              <a:cxn ang="0">
                <a:pos x="connsiteX20651" y="connsiteY20651"/>
              </a:cxn>
              <a:cxn ang="0">
                <a:pos x="connsiteX20652" y="connsiteY20652"/>
              </a:cxn>
              <a:cxn ang="0">
                <a:pos x="connsiteX20653" y="connsiteY20653"/>
              </a:cxn>
              <a:cxn ang="0">
                <a:pos x="connsiteX20654" y="connsiteY20654"/>
              </a:cxn>
              <a:cxn ang="0">
                <a:pos x="connsiteX20655" y="connsiteY20655"/>
              </a:cxn>
              <a:cxn ang="0">
                <a:pos x="connsiteX20656" y="connsiteY20656"/>
              </a:cxn>
              <a:cxn ang="0">
                <a:pos x="connsiteX20657" y="connsiteY20657"/>
              </a:cxn>
              <a:cxn ang="0">
                <a:pos x="connsiteX20658" y="connsiteY20658"/>
              </a:cxn>
              <a:cxn ang="0">
                <a:pos x="connsiteX20659" y="connsiteY20659"/>
              </a:cxn>
              <a:cxn ang="0">
                <a:pos x="connsiteX20660" y="connsiteY20660"/>
              </a:cxn>
              <a:cxn ang="0">
                <a:pos x="connsiteX20661" y="connsiteY20661"/>
              </a:cxn>
              <a:cxn ang="0">
                <a:pos x="connsiteX20662" y="connsiteY20662"/>
              </a:cxn>
              <a:cxn ang="0">
                <a:pos x="connsiteX20663" y="connsiteY20663"/>
              </a:cxn>
              <a:cxn ang="0">
                <a:pos x="connsiteX20664" y="connsiteY20664"/>
              </a:cxn>
              <a:cxn ang="0">
                <a:pos x="connsiteX20665" y="connsiteY20665"/>
              </a:cxn>
              <a:cxn ang="0">
                <a:pos x="connsiteX20666" y="connsiteY20666"/>
              </a:cxn>
              <a:cxn ang="0">
                <a:pos x="connsiteX20667" y="connsiteY20667"/>
              </a:cxn>
              <a:cxn ang="0">
                <a:pos x="connsiteX20668" y="connsiteY20668"/>
              </a:cxn>
              <a:cxn ang="0">
                <a:pos x="connsiteX20669" y="connsiteY20669"/>
              </a:cxn>
              <a:cxn ang="0">
                <a:pos x="connsiteX20670" y="connsiteY20670"/>
              </a:cxn>
              <a:cxn ang="0">
                <a:pos x="connsiteX20671" y="connsiteY20671"/>
              </a:cxn>
              <a:cxn ang="0">
                <a:pos x="connsiteX20672" y="connsiteY20672"/>
              </a:cxn>
              <a:cxn ang="0">
                <a:pos x="connsiteX20673" y="connsiteY20673"/>
              </a:cxn>
              <a:cxn ang="0">
                <a:pos x="connsiteX20674" y="connsiteY20674"/>
              </a:cxn>
              <a:cxn ang="0">
                <a:pos x="connsiteX20675" y="connsiteY20675"/>
              </a:cxn>
              <a:cxn ang="0">
                <a:pos x="connsiteX20676" y="connsiteY20676"/>
              </a:cxn>
              <a:cxn ang="0">
                <a:pos x="connsiteX20677" y="connsiteY20677"/>
              </a:cxn>
              <a:cxn ang="0">
                <a:pos x="connsiteX20678" y="connsiteY20678"/>
              </a:cxn>
              <a:cxn ang="0">
                <a:pos x="connsiteX20679" y="connsiteY20679"/>
              </a:cxn>
              <a:cxn ang="0">
                <a:pos x="connsiteX20680" y="connsiteY20680"/>
              </a:cxn>
              <a:cxn ang="0">
                <a:pos x="connsiteX20681" y="connsiteY20681"/>
              </a:cxn>
              <a:cxn ang="0">
                <a:pos x="connsiteX20682" y="connsiteY20682"/>
              </a:cxn>
              <a:cxn ang="0">
                <a:pos x="connsiteX20683" y="connsiteY20683"/>
              </a:cxn>
              <a:cxn ang="0">
                <a:pos x="connsiteX20684" y="connsiteY20684"/>
              </a:cxn>
              <a:cxn ang="0">
                <a:pos x="connsiteX20685" y="connsiteY20685"/>
              </a:cxn>
              <a:cxn ang="0">
                <a:pos x="connsiteX20686" y="connsiteY20686"/>
              </a:cxn>
              <a:cxn ang="0">
                <a:pos x="connsiteX20687" y="connsiteY20687"/>
              </a:cxn>
              <a:cxn ang="0">
                <a:pos x="connsiteX20688" y="connsiteY20688"/>
              </a:cxn>
              <a:cxn ang="0">
                <a:pos x="connsiteX20689" y="connsiteY20689"/>
              </a:cxn>
              <a:cxn ang="0">
                <a:pos x="connsiteX20690" y="connsiteY20690"/>
              </a:cxn>
              <a:cxn ang="0">
                <a:pos x="connsiteX20691" y="connsiteY20691"/>
              </a:cxn>
              <a:cxn ang="0">
                <a:pos x="connsiteX20692" y="connsiteY20692"/>
              </a:cxn>
              <a:cxn ang="0">
                <a:pos x="connsiteX20693" y="connsiteY20693"/>
              </a:cxn>
              <a:cxn ang="0">
                <a:pos x="connsiteX20694" y="connsiteY20694"/>
              </a:cxn>
              <a:cxn ang="0">
                <a:pos x="connsiteX20695" y="connsiteY20695"/>
              </a:cxn>
              <a:cxn ang="0">
                <a:pos x="connsiteX20696" y="connsiteY20696"/>
              </a:cxn>
              <a:cxn ang="0">
                <a:pos x="connsiteX20697" y="connsiteY20697"/>
              </a:cxn>
              <a:cxn ang="0">
                <a:pos x="connsiteX20698" y="connsiteY20698"/>
              </a:cxn>
              <a:cxn ang="0">
                <a:pos x="connsiteX20699" y="connsiteY20699"/>
              </a:cxn>
              <a:cxn ang="0">
                <a:pos x="connsiteX20700" y="connsiteY20700"/>
              </a:cxn>
              <a:cxn ang="0">
                <a:pos x="connsiteX20701" y="connsiteY20701"/>
              </a:cxn>
              <a:cxn ang="0">
                <a:pos x="connsiteX20702" y="connsiteY20702"/>
              </a:cxn>
              <a:cxn ang="0">
                <a:pos x="connsiteX20703" y="connsiteY20703"/>
              </a:cxn>
              <a:cxn ang="0">
                <a:pos x="connsiteX20704" y="connsiteY20704"/>
              </a:cxn>
              <a:cxn ang="0">
                <a:pos x="connsiteX20705" y="connsiteY20705"/>
              </a:cxn>
              <a:cxn ang="0">
                <a:pos x="connsiteX20706" y="connsiteY20706"/>
              </a:cxn>
              <a:cxn ang="0">
                <a:pos x="connsiteX20707" y="connsiteY20707"/>
              </a:cxn>
              <a:cxn ang="0">
                <a:pos x="connsiteX20708" y="connsiteY20708"/>
              </a:cxn>
              <a:cxn ang="0">
                <a:pos x="connsiteX20709" y="connsiteY20709"/>
              </a:cxn>
              <a:cxn ang="0">
                <a:pos x="connsiteX20710" y="connsiteY20710"/>
              </a:cxn>
              <a:cxn ang="0">
                <a:pos x="connsiteX20711" y="connsiteY20711"/>
              </a:cxn>
              <a:cxn ang="0">
                <a:pos x="connsiteX20712" y="connsiteY20712"/>
              </a:cxn>
              <a:cxn ang="0">
                <a:pos x="connsiteX20713" y="connsiteY20713"/>
              </a:cxn>
              <a:cxn ang="0">
                <a:pos x="connsiteX20714" y="connsiteY20714"/>
              </a:cxn>
              <a:cxn ang="0">
                <a:pos x="connsiteX20715" y="connsiteY20715"/>
              </a:cxn>
              <a:cxn ang="0">
                <a:pos x="connsiteX20716" y="connsiteY20716"/>
              </a:cxn>
              <a:cxn ang="0">
                <a:pos x="connsiteX20717" y="connsiteY20717"/>
              </a:cxn>
              <a:cxn ang="0">
                <a:pos x="connsiteX20718" y="connsiteY20718"/>
              </a:cxn>
              <a:cxn ang="0">
                <a:pos x="connsiteX20719" y="connsiteY20719"/>
              </a:cxn>
              <a:cxn ang="0">
                <a:pos x="connsiteX20720" y="connsiteY20720"/>
              </a:cxn>
              <a:cxn ang="0">
                <a:pos x="connsiteX20721" y="connsiteY20721"/>
              </a:cxn>
              <a:cxn ang="0">
                <a:pos x="connsiteX20722" y="connsiteY20722"/>
              </a:cxn>
              <a:cxn ang="0">
                <a:pos x="connsiteX20723" y="connsiteY20723"/>
              </a:cxn>
              <a:cxn ang="0">
                <a:pos x="connsiteX20724" y="connsiteY20724"/>
              </a:cxn>
              <a:cxn ang="0">
                <a:pos x="connsiteX20725" y="connsiteY20725"/>
              </a:cxn>
              <a:cxn ang="0">
                <a:pos x="connsiteX20726" y="connsiteY20726"/>
              </a:cxn>
              <a:cxn ang="0">
                <a:pos x="connsiteX20727" y="connsiteY20727"/>
              </a:cxn>
              <a:cxn ang="0">
                <a:pos x="connsiteX20728" y="connsiteY20728"/>
              </a:cxn>
              <a:cxn ang="0">
                <a:pos x="connsiteX20729" y="connsiteY20729"/>
              </a:cxn>
              <a:cxn ang="0">
                <a:pos x="connsiteX20730" y="connsiteY20730"/>
              </a:cxn>
              <a:cxn ang="0">
                <a:pos x="connsiteX20731" y="connsiteY20731"/>
              </a:cxn>
              <a:cxn ang="0">
                <a:pos x="connsiteX20732" y="connsiteY20732"/>
              </a:cxn>
              <a:cxn ang="0">
                <a:pos x="connsiteX20733" y="connsiteY20733"/>
              </a:cxn>
              <a:cxn ang="0">
                <a:pos x="connsiteX20734" y="connsiteY20734"/>
              </a:cxn>
              <a:cxn ang="0">
                <a:pos x="connsiteX20735" y="connsiteY20735"/>
              </a:cxn>
              <a:cxn ang="0">
                <a:pos x="connsiteX20736" y="connsiteY20736"/>
              </a:cxn>
              <a:cxn ang="0">
                <a:pos x="connsiteX20737" y="connsiteY20737"/>
              </a:cxn>
              <a:cxn ang="0">
                <a:pos x="connsiteX20738" y="connsiteY20738"/>
              </a:cxn>
              <a:cxn ang="0">
                <a:pos x="connsiteX20739" y="connsiteY20739"/>
              </a:cxn>
              <a:cxn ang="0">
                <a:pos x="connsiteX20740" y="connsiteY20740"/>
              </a:cxn>
              <a:cxn ang="0">
                <a:pos x="connsiteX20741" y="connsiteY20741"/>
              </a:cxn>
              <a:cxn ang="0">
                <a:pos x="connsiteX20742" y="connsiteY20742"/>
              </a:cxn>
              <a:cxn ang="0">
                <a:pos x="connsiteX20743" y="connsiteY20743"/>
              </a:cxn>
              <a:cxn ang="0">
                <a:pos x="connsiteX20744" y="connsiteY20744"/>
              </a:cxn>
              <a:cxn ang="0">
                <a:pos x="connsiteX20745" y="connsiteY20745"/>
              </a:cxn>
              <a:cxn ang="0">
                <a:pos x="connsiteX20746" y="connsiteY20746"/>
              </a:cxn>
              <a:cxn ang="0">
                <a:pos x="connsiteX20747" y="connsiteY20747"/>
              </a:cxn>
              <a:cxn ang="0">
                <a:pos x="connsiteX20748" y="connsiteY20748"/>
              </a:cxn>
              <a:cxn ang="0">
                <a:pos x="connsiteX20749" y="connsiteY20749"/>
              </a:cxn>
              <a:cxn ang="0">
                <a:pos x="connsiteX20750" y="connsiteY20750"/>
              </a:cxn>
              <a:cxn ang="0">
                <a:pos x="connsiteX20751" y="connsiteY20751"/>
              </a:cxn>
              <a:cxn ang="0">
                <a:pos x="connsiteX20752" y="connsiteY20752"/>
              </a:cxn>
              <a:cxn ang="0">
                <a:pos x="connsiteX20753" y="connsiteY20753"/>
              </a:cxn>
              <a:cxn ang="0">
                <a:pos x="connsiteX20754" y="connsiteY20754"/>
              </a:cxn>
              <a:cxn ang="0">
                <a:pos x="connsiteX20755" y="connsiteY20755"/>
              </a:cxn>
              <a:cxn ang="0">
                <a:pos x="connsiteX20756" y="connsiteY20756"/>
              </a:cxn>
              <a:cxn ang="0">
                <a:pos x="connsiteX20757" y="connsiteY20757"/>
              </a:cxn>
              <a:cxn ang="0">
                <a:pos x="connsiteX20758" y="connsiteY20758"/>
              </a:cxn>
              <a:cxn ang="0">
                <a:pos x="connsiteX20759" y="connsiteY20759"/>
              </a:cxn>
              <a:cxn ang="0">
                <a:pos x="connsiteX20760" y="connsiteY20760"/>
              </a:cxn>
              <a:cxn ang="0">
                <a:pos x="connsiteX20761" y="connsiteY20761"/>
              </a:cxn>
              <a:cxn ang="0">
                <a:pos x="connsiteX20762" y="connsiteY20762"/>
              </a:cxn>
              <a:cxn ang="0">
                <a:pos x="connsiteX20763" y="connsiteY20763"/>
              </a:cxn>
              <a:cxn ang="0">
                <a:pos x="connsiteX20764" y="connsiteY20764"/>
              </a:cxn>
              <a:cxn ang="0">
                <a:pos x="connsiteX20765" y="connsiteY20765"/>
              </a:cxn>
              <a:cxn ang="0">
                <a:pos x="connsiteX20766" y="connsiteY20766"/>
              </a:cxn>
              <a:cxn ang="0">
                <a:pos x="connsiteX20767" y="connsiteY20767"/>
              </a:cxn>
              <a:cxn ang="0">
                <a:pos x="connsiteX20768" y="connsiteY20768"/>
              </a:cxn>
              <a:cxn ang="0">
                <a:pos x="connsiteX20769" y="connsiteY20769"/>
              </a:cxn>
              <a:cxn ang="0">
                <a:pos x="connsiteX20770" y="connsiteY20770"/>
              </a:cxn>
              <a:cxn ang="0">
                <a:pos x="connsiteX20771" y="connsiteY20771"/>
              </a:cxn>
              <a:cxn ang="0">
                <a:pos x="connsiteX20772" y="connsiteY20772"/>
              </a:cxn>
              <a:cxn ang="0">
                <a:pos x="connsiteX20773" y="connsiteY20773"/>
              </a:cxn>
              <a:cxn ang="0">
                <a:pos x="connsiteX20774" y="connsiteY20774"/>
              </a:cxn>
              <a:cxn ang="0">
                <a:pos x="connsiteX20775" y="connsiteY20775"/>
              </a:cxn>
              <a:cxn ang="0">
                <a:pos x="connsiteX20776" y="connsiteY20776"/>
              </a:cxn>
              <a:cxn ang="0">
                <a:pos x="connsiteX20777" y="connsiteY20777"/>
              </a:cxn>
              <a:cxn ang="0">
                <a:pos x="connsiteX20778" y="connsiteY20778"/>
              </a:cxn>
              <a:cxn ang="0">
                <a:pos x="connsiteX20779" y="connsiteY20779"/>
              </a:cxn>
              <a:cxn ang="0">
                <a:pos x="connsiteX20780" y="connsiteY20780"/>
              </a:cxn>
              <a:cxn ang="0">
                <a:pos x="connsiteX20781" y="connsiteY20781"/>
              </a:cxn>
              <a:cxn ang="0">
                <a:pos x="connsiteX20782" y="connsiteY20782"/>
              </a:cxn>
              <a:cxn ang="0">
                <a:pos x="connsiteX20783" y="connsiteY20783"/>
              </a:cxn>
              <a:cxn ang="0">
                <a:pos x="connsiteX20784" y="connsiteY20784"/>
              </a:cxn>
              <a:cxn ang="0">
                <a:pos x="connsiteX20785" y="connsiteY20785"/>
              </a:cxn>
              <a:cxn ang="0">
                <a:pos x="connsiteX20786" y="connsiteY20786"/>
              </a:cxn>
              <a:cxn ang="0">
                <a:pos x="connsiteX20787" y="connsiteY20787"/>
              </a:cxn>
              <a:cxn ang="0">
                <a:pos x="connsiteX20788" y="connsiteY20788"/>
              </a:cxn>
              <a:cxn ang="0">
                <a:pos x="connsiteX20789" y="connsiteY20789"/>
              </a:cxn>
              <a:cxn ang="0">
                <a:pos x="connsiteX20790" y="connsiteY20790"/>
              </a:cxn>
              <a:cxn ang="0">
                <a:pos x="connsiteX20791" y="connsiteY20791"/>
              </a:cxn>
              <a:cxn ang="0">
                <a:pos x="connsiteX20792" y="connsiteY20792"/>
              </a:cxn>
              <a:cxn ang="0">
                <a:pos x="connsiteX20793" y="connsiteY20793"/>
              </a:cxn>
              <a:cxn ang="0">
                <a:pos x="connsiteX20794" y="connsiteY20794"/>
              </a:cxn>
              <a:cxn ang="0">
                <a:pos x="connsiteX20795" y="connsiteY20795"/>
              </a:cxn>
              <a:cxn ang="0">
                <a:pos x="connsiteX20796" y="connsiteY20796"/>
              </a:cxn>
              <a:cxn ang="0">
                <a:pos x="connsiteX20797" y="connsiteY20797"/>
              </a:cxn>
              <a:cxn ang="0">
                <a:pos x="connsiteX20798" y="connsiteY20798"/>
              </a:cxn>
              <a:cxn ang="0">
                <a:pos x="connsiteX20799" y="connsiteY20799"/>
              </a:cxn>
              <a:cxn ang="0">
                <a:pos x="connsiteX20800" y="connsiteY20800"/>
              </a:cxn>
              <a:cxn ang="0">
                <a:pos x="connsiteX20801" y="connsiteY20801"/>
              </a:cxn>
              <a:cxn ang="0">
                <a:pos x="connsiteX20802" y="connsiteY20802"/>
              </a:cxn>
              <a:cxn ang="0">
                <a:pos x="connsiteX20803" y="connsiteY20803"/>
              </a:cxn>
              <a:cxn ang="0">
                <a:pos x="connsiteX20804" y="connsiteY20804"/>
              </a:cxn>
              <a:cxn ang="0">
                <a:pos x="connsiteX20805" y="connsiteY20805"/>
              </a:cxn>
              <a:cxn ang="0">
                <a:pos x="connsiteX20806" y="connsiteY20806"/>
              </a:cxn>
              <a:cxn ang="0">
                <a:pos x="connsiteX20807" y="connsiteY20807"/>
              </a:cxn>
              <a:cxn ang="0">
                <a:pos x="connsiteX20808" y="connsiteY20808"/>
              </a:cxn>
              <a:cxn ang="0">
                <a:pos x="connsiteX20809" y="connsiteY20809"/>
              </a:cxn>
              <a:cxn ang="0">
                <a:pos x="connsiteX20810" y="connsiteY20810"/>
              </a:cxn>
              <a:cxn ang="0">
                <a:pos x="connsiteX20811" y="connsiteY20811"/>
              </a:cxn>
              <a:cxn ang="0">
                <a:pos x="connsiteX20812" y="connsiteY20812"/>
              </a:cxn>
              <a:cxn ang="0">
                <a:pos x="connsiteX20813" y="connsiteY20813"/>
              </a:cxn>
              <a:cxn ang="0">
                <a:pos x="connsiteX20814" y="connsiteY20814"/>
              </a:cxn>
              <a:cxn ang="0">
                <a:pos x="connsiteX20815" y="connsiteY20815"/>
              </a:cxn>
              <a:cxn ang="0">
                <a:pos x="connsiteX20816" y="connsiteY20816"/>
              </a:cxn>
              <a:cxn ang="0">
                <a:pos x="connsiteX20817" y="connsiteY20817"/>
              </a:cxn>
              <a:cxn ang="0">
                <a:pos x="connsiteX20818" y="connsiteY20818"/>
              </a:cxn>
              <a:cxn ang="0">
                <a:pos x="connsiteX20819" y="connsiteY20819"/>
              </a:cxn>
              <a:cxn ang="0">
                <a:pos x="connsiteX20820" y="connsiteY20820"/>
              </a:cxn>
              <a:cxn ang="0">
                <a:pos x="connsiteX20821" y="connsiteY20821"/>
              </a:cxn>
              <a:cxn ang="0">
                <a:pos x="connsiteX20822" y="connsiteY20822"/>
              </a:cxn>
              <a:cxn ang="0">
                <a:pos x="connsiteX20823" y="connsiteY20823"/>
              </a:cxn>
              <a:cxn ang="0">
                <a:pos x="connsiteX20824" y="connsiteY20824"/>
              </a:cxn>
              <a:cxn ang="0">
                <a:pos x="connsiteX20825" y="connsiteY20825"/>
              </a:cxn>
              <a:cxn ang="0">
                <a:pos x="connsiteX20826" y="connsiteY20826"/>
              </a:cxn>
              <a:cxn ang="0">
                <a:pos x="connsiteX20827" y="connsiteY20827"/>
              </a:cxn>
              <a:cxn ang="0">
                <a:pos x="connsiteX20828" y="connsiteY20828"/>
              </a:cxn>
              <a:cxn ang="0">
                <a:pos x="connsiteX20829" y="connsiteY20829"/>
              </a:cxn>
              <a:cxn ang="0">
                <a:pos x="connsiteX20830" y="connsiteY20830"/>
              </a:cxn>
              <a:cxn ang="0">
                <a:pos x="connsiteX20831" y="connsiteY20831"/>
              </a:cxn>
              <a:cxn ang="0">
                <a:pos x="connsiteX20832" y="connsiteY20832"/>
              </a:cxn>
              <a:cxn ang="0">
                <a:pos x="connsiteX20833" y="connsiteY20833"/>
              </a:cxn>
              <a:cxn ang="0">
                <a:pos x="connsiteX20834" y="connsiteY20834"/>
              </a:cxn>
              <a:cxn ang="0">
                <a:pos x="connsiteX20835" y="connsiteY20835"/>
              </a:cxn>
              <a:cxn ang="0">
                <a:pos x="connsiteX20836" y="connsiteY20836"/>
              </a:cxn>
              <a:cxn ang="0">
                <a:pos x="connsiteX20837" y="connsiteY20837"/>
              </a:cxn>
              <a:cxn ang="0">
                <a:pos x="connsiteX20838" y="connsiteY20838"/>
              </a:cxn>
              <a:cxn ang="0">
                <a:pos x="connsiteX20839" y="connsiteY20839"/>
              </a:cxn>
              <a:cxn ang="0">
                <a:pos x="connsiteX20840" y="connsiteY20840"/>
              </a:cxn>
              <a:cxn ang="0">
                <a:pos x="connsiteX20841" y="connsiteY20841"/>
              </a:cxn>
              <a:cxn ang="0">
                <a:pos x="connsiteX20842" y="connsiteY20842"/>
              </a:cxn>
              <a:cxn ang="0">
                <a:pos x="connsiteX20843" y="connsiteY20843"/>
              </a:cxn>
              <a:cxn ang="0">
                <a:pos x="connsiteX20844" y="connsiteY20844"/>
              </a:cxn>
              <a:cxn ang="0">
                <a:pos x="connsiteX20845" y="connsiteY20845"/>
              </a:cxn>
              <a:cxn ang="0">
                <a:pos x="connsiteX20846" y="connsiteY20846"/>
              </a:cxn>
              <a:cxn ang="0">
                <a:pos x="connsiteX20847" y="connsiteY20847"/>
              </a:cxn>
              <a:cxn ang="0">
                <a:pos x="connsiteX20848" y="connsiteY20848"/>
              </a:cxn>
              <a:cxn ang="0">
                <a:pos x="connsiteX20849" y="connsiteY20849"/>
              </a:cxn>
              <a:cxn ang="0">
                <a:pos x="connsiteX20850" y="connsiteY20850"/>
              </a:cxn>
              <a:cxn ang="0">
                <a:pos x="connsiteX20851" y="connsiteY20851"/>
              </a:cxn>
              <a:cxn ang="0">
                <a:pos x="connsiteX20852" y="connsiteY20852"/>
              </a:cxn>
              <a:cxn ang="0">
                <a:pos x="connsiteX20853" y="connsiteY20853"/>
              </a:cxn>
              <a:cxn ang="0">
                <a:pos x="connsiteX20854" y="connsiteY20854"/>
              </a:cxn>
              <a:cxn ang="0">
                <a:pos x="connsiteX20855" y="connsiteY20855"/>
              </a:cxn>
              <a:cxn ang="0">
                <a:pos x="connsiteX20856" y="connsiteY20856"/>
              </a:cxn>
              <a:cxn ang="0">
                <a:pos x="connsiteX20857" y="connsiteY20857"/>
              </a:cxn>
              <a:cxn ang="0">
                <a:pos x="connsiteX20858" y="connsiteY20858"/>
              </a:cxn>
              <a:cxn ang="0">
                <a:pos x="connsiteX20859" y="connsiteY20859"/>
              </a:cxn>
              <a:cxn ang="0">
                <a:pos x="connsiteX20860" y="connsiteY20860"/>
              </a:cxn>
              <a:cxn ang="0">
                <a:pos x="connsiteX20861" y="connsiteY20861"/>
              </a:cxn>
              <a:cxn ang="0">
                <a:pos x="connsiteX20862" y="connsiteY20862"/>
              </a:cxn>
              <a:cxn ang="0">
                <a:pos x="connsiteX20863" y="connsiteY20863"/>
              </a:cxn>
              <a:cxn ang="0">
                <a:pos x="connsiteX20864" y="connsiteY20864"/>
              </a:cxn>
              <a:cxn ang="0">
                <a:pos x="connsiteX20865" y="connsiteY20865"/>
              </a:cxn>
              <a:cxn ang="0">
                <a:pos x="connsiteX20866" y="connsiteY20866"/>
              </a:cxn>
              <a:cxn ang="0">
                <a:pos x="connsiteX20867" y="connsiteY20867"/>
              </a:cxn>
              <a:cxn ang="0">
                <a:pos x="connsiteX20868" y="connsiteY20868"/>
              </a:cxn>
              <a:cxn ang="0">
                <a:pos x="connsiteX20869" y="connsiteY20869"/>
              </a:cxn>
              <a:cxn ang="0">
                <a:pos x="connsiteX20870" y="connsiteY20870"/>
              </a:cxn>
              <a:cxn ang="0">
                <a:pos x="connsiteX20871" y="connsiteY20871"/>
              </a:cxn>
              <a:cxn ang="0">
                <a:pos x="connsiteX20872" y="connsiteY20872"/>
              </a:cxn>
              <a:cxn ang="0">
                <a:pos x="connsiteX20873" y="connsiteY20873"/>
              </a:cxn>
              <a:cxn ang="0">
                <a:pos x="connsiteX20874" y="connsiteY20874"/>
              </a:cxn>
              <a:cxn ang="0">
                <a:pos x="connsiteX20875" y="connsiteY20875"/>
              </a:cxn>
              <a:cxn ang="0">
                <a:pos x="connsiteX20876" y="connsiteY20876"/>
              </a:cxn>
              <a:cxn ang="0">
                <a:pos x="connsiteX20877" y="connsiteY20877"/>
              </a:cxn>
              <a:cxn ang="0">
                <a:pos x="connsiteX20878" y="connsiteY20878"/>
              </a:cxn>
              <a:cxn ang="0">
                <a:pos x="connsiteX20879" y="connsiteY20879"/>
              </a:cxn>
              <a:cxn ang="0">
                <a:pos x="connsiteX20880" y="connsiteY20880"/>
              </a:cxn>
              <a:cxn ang="0">
                <a:pos x="connsiteX20881" y="connsiteY20881"/>
              </a:cxn>
              <a:cxn ang="0">
                <a:pos x="connsiteX20882" y="connsiteY20882"/>
              </a:cxn>
              <a:cxn ang="0">
                <a:pos x="connsiteX20883" y="connsiteY20883"/>
              </a:cxn>
              <a:cxn ang="0">
                <a:pos x="connsiteX20884" y="connsiteY20884"/>
              </a:cxn>
              <a:cxn ang="0">
                <a:pos x="connsiteX20885" y="connsiteY20885"/>
              </a:cxn>
              <a:cxn ang="0">
                <a:pos x="connsiteX20886" y="connsiteY20886"/>
              </a:cxn>
              <a:cxn ang="0">
                <a:pos x="connsiteX20887" y="connsiteY20887"/>
              </a:cxn>
              <a:cxn ang="0">
                <a:pos x="connsiteX20888" y="connsiteY20888"/>
              </a:cxn>
              <a:cxn ang="0">
                <a:pos x="connsiteX20889" y="connsiteY20889"/>
              </a:cxn>
              <a:cxn ang="0">
                <a:pos x="connsiteX20890" y="connsiteY20890"/>
              </a:cxn>
              <a:cxn ang="0">
                <a:pos x="connsiteX20891" y="connsiteY20891"/>
              </a:cxn>
              <a:cxn ang="0">
                <a:pos x="connsiteX20892" y="connsiteY20892"/>
              </a:cxn>
              <a:cxn ang="0">
                <a:pos x="connsiteX20893" y="connsiteY20893"/>
              </a:cxn>
              <a:cxn ang="0">
                <a:pos x="connsiteX20894" y="connsiteY20894"/>
              </a:cxn>
              <a:cxn ang="0">
                <a:pos x="connsiteX20895" y="connsiteY20895"/>
              </a:cxn>
              <a:cxn ang="0">
                <a:pos x="connsiteX20896" y="connsiteY20896"/>
              </a:cxn>
              <a:cxn ang="0">
                <a:pos x="connsiteX20897" y="connsiteY20897"/>
              </a:cxn>
              <a:cxn ang="0">
                <a:pos x="connsiteX20898" y="connsiteY20898"/>
              </a:cxn>
              <a:cxn ang="0">
                <a:pos x="connsiteX20899" y="connsiteY20899"/>
              </a:cxn>
              <a:cxn ang="0">
                <a:pos x="connsiteX20900" y="connsiteY20900"/>
              </a:cxn>
              <a:cxn ang="0">
                <a:pos x="connsiteX20901" y="connsiteY20901"/>
              </a:cxn>
              <a:cxn ang="0">
                <a:pos x="connsiteX20902" y="connsiteY20902"/>
              </a:cxn>
              <a:cxn ang="0">
                <a:pos x="connsiteX20903" y="connsiteY20903"/>
              </a:cxn>
              <a:cxn ang="0">
                <a:pos x="connsiteX20904" y="connsiteY20904"/>
              </a:cxn>
              <a:cxn ang="0">
                <a:pos x="connsiteX20905" y="connsiteY20905"/>
              </a:cxn>
              <a:cxn ang="0">
                <a:pos x="connsiteX20906" y="connsiteY20906"/>
              </a:cxn>
              <a:cxn ang="0">
                <a:pos x="connsiteX20907" y="connsiteY20907"/>
              </a:cxn>
              <a:cxn ang="0">
                <a:pos x="connsiteX20908" y="connsiteY20908"/>
              </a:cxn>
              <a:cxn ang="0">
                <a:pos x="connsiteX20909" y="connsiteY20909"/>
              </a:cxn>
              <a:cxn ang="0">
                <a:pos x="connsiteX20910" y="connsiteY20910"/>
              </a:cxn>
              <a:cxn ang="0">
                <a:pos x="connsiteX20911" y="connsiteY20911"/>
              </a:cxn>
              <a:cxn ang="0">
                <a:pos x="connsiteX20912" y="connsiteY20912"/>
              </a:cxn>
              <a:cxn ang="0">
                <a:pos x="connsiteX20913" y="connsiteY20913"/>
              </a:cxn>
              <a:cxn ang="0">
                <a:pos x="connsiteX20914" y="connsiteY20914"/>
              </a:cxn>
              <a:cxn ang="0">
                <a:pos x="connsiteX20915" y="connsiteY20915"/>
              </a:cxn>
              <a:cxn ang="0">
                <a:pos x="connsiteX20916" y="connsiteY20916"/>
              </a:cxn>
              <a:cxn ang="0">
                <a:pos x="connsiteX20917" y="connsiteY20917"/>
              </a:cxn>
              <a:cxn ang="0">
                <a:pos x="connsiteX20918" y="connsiteY20918"/>
              </a:cxn>
              <a:cxn ang="0">
                <a:pos x="connsiteX20919" y="connsiteY20919"/>
              </a:cxn>
              <a:cxn ang="0">
                <a:pos x="connsiteX20920" y="connsiteY20920"/>
              </a:cxn>
              <a:cxn ang="0">
                <a:pos x="connsiteX20921" y="connsiteY20921"/>
              </a:cxn>
              <a:cxn ang="0">
                <a:pos x="connsiteX20922" y="connsiteY20922"/>
              </a:cxn>
              <a:cxn ang="0">
                <a:pos x="connsiteX20923" y="connsiteY20923"/>
              </a:cxn>
              <a:cxn ang="0">
                <a:pos x="connsiteX20924" y="connsiteY20924"/>
              </a:cxn>
              <a:cxn ang="0">
                <a:pos x="connsiteX20925" y="connsiteY20925"/>
              </a:cxn>
              <a:cxn ang="0">
                <a:pos x="connsiteX20926" y="connsiteY20926"/>
              </a:cxn>
              <a:cxn ang="0">
                <a:pos x="connsiteX20927" y="connsiteY20927"/>
              </a:cxn>
              <a:cxn ang="0">
                <a:pos x="connsiteX20928" y="connsiteY20928"/>
              </a:cxn>
              <a:cxn ang="0">
                <a:pos x="connsiteX20929" y="connsiteY20929"/>
              </a:cxn>
              <a:cxn ang="0">
                <a:pos x="connsiteX20930" y="connsiteY20930"/>
              </a:cxn>
              <a:cxn ang="0">
                <a:pos x="connsiteX20931" y="connsiteY20931"/>
              </a:cxn>
              <a:cxn ang="0">
                <a:pos x="connsiteX20932" y="connsiteY20932"/>
              </a:cxn>
              <a:cxn ang="0">
                <a:pos x="connsiteX20933" y="connsiteY20933"/>
              </a:cxn>
              <a:cxn ang="0">
                <a:pos x="connsiteX20934" y="connsiteY20934"/>
              </a:cxn>
              <a:cxn ang="0">
                <a:pos x="connsiteX20935" y="connsiteY20935"/>
              </a:cxn>
              <a:cxn ang="0">
                <a:pos x="connsiteX20936" y="connsiteY20936"/>
              </a:cxn>
              <a:cxn ang="0">
                <a:pos x="connsiteX20937" y="connsiteY20937"/>
              </a:cxn>
              <a:cxn ang="0">
                <a:pos x="connsiteX20938" y="connsiteY20938"/>
              </a:cxn>
              <a:cxn ang="0">
                <a:pos x="connsiteX20939" y="connsiteY20939"/>
              </a:cxn>
              <a:cxn ang="0">
                <a:pos x="connsiteX20940" y="connsiteY20940"/>
              </a:cxn>
              <a:cxn ang="0">
                <a:pos x="connsiteX20941" y="connsiteY20941"/>
              </a:cxn>
              <a:cxn ang="0">
                <a:pos x="connsiteX20942" y="connsiteY20942"/>
              </a:cxn>
              <a:cxn ang="0">
                <a:pos x="connsiteX20943" y="connsiteY20943"/>
              </a:cxn>
              <a:cxn ang="0">
                <a:pos x="connsiteX20944" y="connsiteY20944"/>
              </a:cxn>
              <a:cxn ang="0">
                <a:pos x="connsiteX20945" y="connsiteY20945"/>
              </a:cxn>
              <a:cxn ang="0">
                <a:pos x="connsiteX20946" y="connsiteY20946"/>
              </a:cxn>
              <a:cxn ang="0">
                <a:pos x="connsiteX20947" y="connsiteY20947"/>
              </a:cxn>
              <a:cxn ang="0">
                <a:pos x="connsiteX20948" y="connsiteY20948"/>
              </a:cxn>
              <a:cxn ang="0">
                <a:pos x="connsiteX20949" y="connsiteY20949"/>
              </a:cxn>
              <a:cxn ang="0">
                <a:pos x="connsiteX20950" y="connsiteY20950"/>
              </a:cxn>
              <a:cxn ang="0">
                <a:pos x="connsiteX20951" y="connsiteY20951"/>
              </a:cxn>
              <a:cxn ang="0">
                <a:pos x="connsiteX20952" y="connsiteY20952"/>
              </a:cxn>
              <a:cxn ang="0">
                <a:pos x="connsiteX20953" y="connsiteY20953"/>
              </a:cxn>
              <a:cxn ang="0">
                <a:pos x="connsiteX20954" y="connsiteY20954"/>
              </a:cxn>
              <a:cxn ang="0">
                <a:pos x="connsiteX20955" y="connsiteY20955"/>
              </a:cxn>
              <a:cxn ang="0">
                <a:pos x="connsiteX20956" y="connsiteY20956"/>
              </a:cxn>
              <a:cxn ang="0">
                <a:pos x="connsiteX20957" y="connsiteY20957"/>
              </a:cxn>
              <a:cxn ang="0">
                <a:pos x="connsiteX20958" y="connsiteY20958"/>
              </a:cxn>
              <a:cxn ang="0">
                <a:pos x="connsiteX20959" y="connsiteY20959"/>
              </a:cxn>
              <a:cxn ang="0">
                <a:pos x="connsiteX20960" y="connsiteY20960"/>
              </a:cxn>
              <a:cxn ang="0">
                <a:pos x="connsiteX20961" y="connsiteY20961"/>
              </a:cxn>
              <a:cxn ang="0">
                <a:pos x="connsiteX20962" y="connsiteY20962"/>
              </a:cxn>
              <a:cxn ang="0">
                <a:pos x="connsiteX20963" y="connsiteY20963"/>
              </a:cxn>
              <a:cxn ang="0">
                <a:pos x="connsiteX20964" y="connsiteY20964"/>
              </a:cxn>
              <a:cxn ang="0">
                <a:pos x="connsiteX20965" y="connsiteY20965"/>
              </a:cxn>
              <a:cxn ang="0">
                <a:pos x="connsiteX20966" y="connsiteY20966"/>
              </a:cxn>
              <a:cxn ang="0">
                <a:pos x="connsiteX20967" y="connsiteY20967"/>
              </a:cxn>
              <a:cxn ang="0">
                <a:pos x="connsiteX20968" y="connsiteY20968"/>
              </a:cxn>
              <a:cxn ang="0">
                <a:pos x="connsiteX20969" y="connsiteY20969"/>
              </a:cxn>
              <a:cxn ang="0">
                <a:pos x="connsiteX20970" y="connsiteY20970"/>
              </a:cxn>
              <a:cxn ang="0">
                <a:pos x="connsiteX20971" y="connsiteY20971"/>
              </a:cxn>
              <a:cxn ang="0">
                <a:pos x="connsiteX20972" y="connsiteY20972"/>
              </a:cxn>
              <a:cxn ang="0">
                <a:pos x="connsiteX20973" y="connsiteY20973"/>
              </a:cxn>
              <a:cxn ang="0">
                <a:pos x="connsiteX20974" y="connsiteY20974"/>
              </a:cxn>
              <a:cxn ang="0">
                <a:pos x="connsiteX20975" y="connsiteY20975"/>
              </a:cxn>
              <a:cxn ang="0">
                <a:pos x="connsiteX20976" y="connsiteY20976"/>
              </a:cxn>
              <a:cxn ang="0">
                <a:pos x="connsiteX20977" y="connsiteY20977"/>
              </a:cxn>
              <a:cxn ang="0">
                <a:pos x="connsiteX20978" y="connsiteY20978"/>
              </a:cxn>
              <a:cxn ang="0">
                <a:pos x="connsiteX20979" y="connsiteY20979"/>
              </a:cxn>
              <a:cxn ang="0">
                <a:pos x="connsiteX20980" y="connsiteY20980"/>
              </a:cxn>
              <a:cxn ang="0">
                <a:pos x="connsiteX20981" y="connsiteY20981"/>
              </a:cxn>
              <a:cxn ang="0">
                <a:pos x="connsiteX20982" y="connsiteY20982"/>
              </a:cxn>
              <a:cxn ang="0">
                <a:pos x="connsiteX20983" y="connsiteY20983"/>
              </a:cxn>
              <a:cxn ang="0">
                <a:pos x="connsiteX20984" y="connsiteY20984"/>
              </a:cxn>
              <a:cxn ang="0">
                <a:pos x="connsiteX20985" y="connsiteY20985"/>
              </a:cxn>
              <a:cxn ang="0">
                <a:pos x="connsiteX20986" y="connsiteY20986"/>
              </a:cxn>
              <a:cxn ang="0">
                <a:pos x="connsiteX20987" y="connsiteY20987"/>
              </a:cxn>
              <a:cxn ang="0">
                <a:pos x="connsiteX20988" y="connsiteY20988"/>
              </a:cxn>
              <a:cxn ang="0">
                <a:pos x="connsiteX20989" y="connsiteY20989"/>
              </a:cxn>
              <a:cxn ang="0">
                <a:pos x="connsiteX20990" y="connsiteY20990"/>
              </a:cxn>
              <a:cxn ang="0">
                <a:pos x="connsiteX20991" y="connsiteY20991"/>
              </a:cxn>
              <a:cxn ang="0">
                <a:pos x="connsiteX20992" y="connsiteY20992"/>
              </a:cxn>
              <a:cxn ang="0">
                <a:pos x="connsiteX20993" y="connsiteY20993"/>
              </a:cxn>
              <a:cxn ang="0">
                <a:pos x="connsiteX20994" y="connsiteY20994"/>
              </a:cxn>
              <a:cxn ang="0">
                <a:pos x="connsiteX20995" y="connsiteY20995"/>
              </a:cxn>
              <a:cxn ang="0">
                <a:pos x="connsiteX20996" y="connsiteY20996"/>
              </a:cxn>
              <a:cxn ang="0">
                <a:pos x="connsiteX20997" y="connsiteY20997"/>
              </a:cxn>
              <a:cxn ang="0">
                <a:pos x="connsiteX20998" y="connsiteY20998"/>
              </a:cxn>
              <a:cxn ang="0">
                <a:pos x="connsiteX20999" y="connsiteY20999"/>
              </a:cxn>
              <a:cxn ang="0">
                <a:pos x="connsiteX21000" y="connsiteY21000"/>
              </a:cxn>
              <a:cxn ang="0">
                <a:pos x="connsiteX21001" y="connsiteY21001"/>
              </a:cxn>
              <a:cxn ang="0">
                <a:pos x="connsiteX21002" y="connsiteY21002"/>
              </a:cxn>
              <a:cxn ang="0">
                <a:pos x="connsiteX21003" y="connsiteY21003"/>
              </a:cxn>
              <a:cxn ang="0">
                <a:pos x="connsiteX21004" y="connsiteY21004"/>
              </a:cxn>
              <a:cxn ang="0">
                <a:pos x="connsiteX21005" y="connsiteY21005"/>
              </a:cxn>
              <a:cxn ang="0">
                <a:pos x="connsiteX21006" y="connsiteY21006"/>
              </a:cxn>
              <a:cxn ang="0">
                <a:pos x="connsiteX21007" y="connsiteY21007"/>
              </a:cxn>
              <a:cxn ang="0">
                <a:pos x="connsiteX21008" y="connsiteY21008"/>
              </a:cxn>
              <a:cxn ang="0">
                <a:pos x="connsiteX21009" y="connsiteY21009"/>
              </a:cxn>
              <a:cxn ang="0">
                <a:pos x="connsiteX21010" y="connsiteY21010"/>
              </a:cxn>
              <a:cxn ang="0">
                <a:pos x="connsiteX21011" y="connsiteY21011"/>
              </a:cxn>
              <a:cxn ang="0">
                <a:pos x="connsiteX21012" y="connsiteY21012"/>
              </a:cxn>
              <a:cxn ang="0">
                <a:pos x="connsiteX21013" y="connsiteY21013"/>
              </a:cxn>
              <a:cxn ang="0">
                <a:pos x="connsiteX21014" y="connsiteY21014"/>
              </a:cxn>
              <a:cxn ang="0">
                <a:pos x="connsiteX21015" y="connsiteY21015"/>
              </a:cxn>
              <a:cxn ang="0">
                <a:pos x="connsiteX21016" y="connsiteY21016"/>
              </a:cxn>
              <a:cxn ang="0">
                <a:pos x="connsiteX21017" y="connsiteY21017"/>
              </a:cxn>
              <a:cxn ang="0">
                <a:pos x="connsiteX21018" y="connsiteY21018"/>
              </a:cxn>
              <a:cxn ang="0">
                <a:pos x="connsiteX21019" y="connsiteY21019"/>
              </a:cxn>
              <a:cxn ang="0">
                <a:pos x="connsiteX21020" y="connsiteY21020"/>
              </a:cxn>
              <a:cxn ang="0">
                <a:pos x="connsiteX21021" y="connsiteY21021"/>
              </a:cxn>
              <a:cxn ang="0">
                <a:pos x="connsiteX21022" y="connsiteY21022"/>
              </a:cxn>
              <a:cxn ang="0">
                <a:pos x="connsiteX21023" y="connsiteY21023"/>
              </a:cxn>
              <a:cxn ang="0">
                <a:pos x="connsiteX21024" y="connsiteY21024"/>
              </a:cxn>
              <a:cxn ang="0">
                <a:pos x="connsiteX21025" y="connsiteY21025"/>
              </a:cxn>
              <a:cxn ang="0">
                <a:pos x="connsiteX21026" y="connsiteY21026"/>
              </a:cxn>
              <a:cxn ang="0">
                <a:pos x="connsiteX21027" y="connsiteY21027"/>
              </a:cxn>
              <a:cxn ang="0">
                <a:pos x="connsiteX21028" y="connsiteY21028"/>
              </a:cxn>
              <a:cxn ang="0">
                <a:pos x="connsiteX21029" y="connsiteY21029"/>
              </a:cxn>
              <a:cxn ang="0">
                <a:pos x="connsiteX21030" y="connsiteY21030"/>
              </a:cxn>
              <a:cxn ang="0">
                <a:pos x="connsiteX21031" y="connsiteY21031"/>
              </a:cxn>
              <a:cxn ang="0">
                <a:pos x="connsiteX21032" y="connsiteY21032"/>
              </a:cxn>
              <a:cxn ang="0">
                <a:pos x="connsiteX21033" y="connsiteY21033"/>
              </a:cxn>
              <a:cxn ang="0">
                <a:pos x="connsiteX21034" y="connsiteY21034"/>
              </a:cxn>
              <a:cxn ang="0">
                <a:pos x="connsiteX21035" y="connsiteY21035"/>
              </a:cxn>
              <a:cxn ang="0">
                <a:pos x="connsiteX21036" y="connsiteY21036"/>
              </a:cxn>
              <a:cxn ang="0">
                <a:pos x="connsiteX21037" y="connsiteY21037"/>
              </a:cxn>
              <a:cxn ang="0">
                <a:pos x="connsiteX21038" y="connsiteY21038"/>
              </a:cxn>
              <a:cxn ang="0">
                <a:pos x="connsiteX21039" y="connsiteY21039"/>
              </a:cxn>
              <a:cxn ang="0">
                <a:pos x="connsiteX21040" y="connsiteY21040"/>
              </a:cxn>
              <a:cxn ang="0">
                <a:pos x="connsiteX21041" y="connsiteY21041"/>
              </a:cxn>
              <a:cxn ang="0">
                <a:pos x="connsiteX21042" y="connsiteY21042"/>
              </a:cxn>
              <a:cxn ang="0">
                <a:pos x="connsiteX21043" y="connsiteY21043"/>
              </a:cxn>
              <a:cxn ang="0">
                <a:pos x="connsiteX21044" y="connsiteY21044"/>
              </a:cxn>
              <a:cxn ang="0">
                <a:pos x="connsiteX21045" y="connsiteY21045"/>
              </a:cxn>
              <a:cxn ang="0">
                <a:pos x="connsiteX21046" y="connsiteY21046"/>
              </a:cxn>
              <a:cxn ang="0">
                <a:pos x="connsiteX21047" y="connsiteY21047"/>
              </a:cxn>
              <a:cxn ang="0">
                <a:pos x="connsiteX21048" y="connsiteY21048"/>
              </a:cxn>
              <a:cxn ang="0">
                <a:pos x="connsiteX21049" y="connsiteY21049"/>
              </a:cxn>
              <a:cxn ang="0">
                <a:pos x="connsiteX21050" y="connsiteY21050"/>
              </a:cxn>
              <a:cxn ang="0">
                <a:pos x="connsiteX21051" y="connsiteY21051"/>
              </a:cxn>
              <a:cxn ang="0">
                <a:pos x="connsiteX21052" y="connsiteY21052"/>
              </a:cxn>
              <a:cxn ang="0">
                <a:pos x="connsiteX21053" y="connsiteY21053"/>
              </a:cxn>
              <a:cxn ang="0">
                <a:pos x="connsiteX21054" y="connsiteY21054"/>
              </a:cxn>
              <a:cxn ang="0">
                <a:pos x="connsiteX21055" y="connsiteY21055"/>
              </a:cxn>
              <a:cxn ang="0">
                <a:pos x="connsiteX21056" y="connsiteY21056"/>
              </a:cxn>
              <a:cxn ang="0">
                <a:pos x="connsiteX21057" y="connsiteY21057"/>
              </a:cxn>
              <a:cxn ang="0">
                <a:pos x="connsiteX21058" y="connsiteY21058"/>
              </a:cxn>
              <a:cxn ang="0">
                <a:pos x="connsiteX21059" y="connsiteY21059"/>
              </a:cxn>
              <a:cxn ang="0">
                <a:pos x="connsiteX21060" y="connsiteY21060"/>
              </a:cxn>
              <a:cxn ang="0">
                <a:pos x="connsiteX21061" y="connsiteY21061"/>
              </a:cxn>
              <a:cxn ang="0">
                <a:pos x="connsiteX21062" y="connsiteY21062"/>
              </a:cxn>
              <a:cxn ang="0">
                <a:pos x="connsiteX21063" y="connsiteY21063"/>
              </a:cxn>
              <a:cxn ang="0">
                <a:pos x="connsiteX21064" y="connsiteY21064"/>
              </a:cxn>
              <a:cxn ang="0">
                <a:pos x="connsiteX21065" y="connsiteY21065"/>
              </a:cxn>
              <a:cxn ang="0">
                <a:pos x="connsiteX21066" y="connsiteY21066"/>
              </a:cxn>
              <a:cxn ang="0">
                <a:pos x="connsiteX21067" y="connsiteY21067"/>
              </a:cxn>
              <a:cxn ang="0">
                <a:pos x="connsiteX21068" y="connsiteY21068"/>
              </a:cxn>
              <a:cxn ang="0">
                <a:pos x="connsiteX21069" y="connsiteY21069"/>
              </a:cxn>
              <a:cxn ang="0">
                <a:pos x="connsiteX21070" y="connsiteY21070"/>
              </a:cxn>
              <a:cxn ang="0">
                <a:pos x="connsiteX21071" y="connsiteY21071"/>
              </a:cxn>
              <a:cxn ang="0">
                <a:pos x="connsiteX21072" y="connsiteY21072"/>
              </a:cxn>
              <a:cxn ang="0">
                <a:pos x="connsiteX21073" y="connsiteY21073"/>
              </a:cxn>
              <a:cxn ang="0">
                <a:pos x="connsiteX21074" y="connsiteY21074"/>
              </a:cxn>
              <a:cxn ang="0">
                <a:pos x="connsiteX21075" y="connsiteY21075"/>
              </a:cxn>
              <a:cxn ang="0">
                <a:pos x="connsiteX21076" y="connsiteY21076"/>
              </a:cxn>
              <a:cxn ang="0">
                <a:pos x="connsiteX21077" y="connsiteY21077"/>
              </a:cxn>
              <a:cxn ang="0">
                <a:pos x="connsiteX21078" y="connsiteY21078"/>
              </a:cxn>
              <a:cxn ang="0">
                <a:pos x="connsiteX21079" y="connsiteY21079"/>
              </a:cxn>
              <a:cxn ang="0">
                <a:pos x="connsiteX21080" y="connsiteY21080"/>
              </a:cxn>
              <a:cxn ang="0">
                <a:pos x="connsiteX21081" y="connsiteY21081"/>
              </a:cxn>
              <a:cxn ang="0">
                <a:pos x="connsiteX21082" y="connsiteY21082"/>
              </a:cxn>
              <a:cxn ang="0">
                <a:pos x="connsiteX21083" y="connsiteY21083"/>
              </a:cxn>
              <a:cxn ang="0">
                <a:pos x="connsiteX21084" y="connsiteY21084"/>
              </a:cxn>
              <a:cxn ang="0">
                <a:pos x="connsiteX21085" y="connsiteY21085"/>
              </a:cxn>
              <a:cxn ang="0">
                <a:pos x="connsiteX21086" y="connsiteY21086"/>
              </a:cxn>
              <a:cxn ang="0">
                <a:pos x="connsiteX21087" y="connsiteY21087"/>
              </a:cxn>
              <a:cxn ang="0">
                <a:pos x="connsiteX21088" y="connsiteY21088"/>
              </a:cxn>
              <a:cxn ang="0">
                <a:pos x="connsiteX21089" y="connsiteY21089"/>
              </a:cxn>
              <a:cxn ang="0">
                <a:pos x="connsiteX21090" y="connsiteY21090"/>
              </a:cxn>
              <a:cxn ang="0">
                <a:pos x="connsiteX21091" y="connsiteY21091"/>
              </a:cxn>
              <a:cxn ang="0">
                <a:pos x="connsiteX21092" y="connsiteY21092"/>
              </a:cxn>
              <a:cxn ang="0">
                <a:pos x="connsiteX21093" y="connsiteY21093"/>
              </a:cxn>
              <a:cxn ang="0">
                <a:pos x="connsiteX21094" y="connsiteY21094"/>
              </a:cxn>
              <a:cxn ang="0">
                <a:pos x="connsiteX21095" y="connsiteY21095"/>
              </a:cxn>
              <a:cxn ang="0">
                <a:pos x="connsiteX21096" y="connsiteY21096"/>
              </a:cxn>
              <a:cxn ang="0">
                <a:pos x="connsiteX21097" y="connsiteY21097"/>
              </a:cxn>
              <a:cxn ang="0">
                <a:pos x="connsiteX21098" y="connsiteY21098"/>
              </a:cxn>
              <a:cxn ang="0">
                <a:pos x="connsiteX21099" y="connsiteY21099"/>
              </a:cxn>
              <a:cxn ang="0">
                <a:pos x="connsiteX21100" y="connsiteY21100"/>
              </a:cxn>
              <a:cxn ang="0">
                <a:pos x="connsiteX21101" y="connsiteY21101"/>
              </a:cxn>
              <a:cxn ang="0">
                <a:pos x="connsiteX21102" y="connsiteY21102"/>
              </a:cxn>
              <a:cxn ang="0">
                <a:pos x="connsiteX21103" y="connsiteY21103"/>
              </a:cxn>
              <a:cxn ang="0">
                <a:pos x="connsiteX21104" y="connsiteY21104"/>
              </a:cxn>
              <a:cxn ang="0">
                <a:pos x="connsiteX21105" y="connsiteY21105"/>
              </a:cxn>
              <a:cxn ang="0">
                <a:pos x="connsiteX21106" y="connsiteY21106"/>
              </a:cxn>
              <a:cxn ang="0">
                <a:pos x="connsiteX21107" y="connsiteY21107"/>
              </a:cxn>
              <a:cxn ang="0">
                <a:pos x="connsiteX21108" y="connsiteY21108"/>
              </a:cxn>
              <a:cxn ang="0">
                <a:pos x="connsiteX21109" y="connsiteY21109"/>
              </a:cxn>
              <a:cxn ang="0">
                <a:pos x="connsiteX21110" y="connsiteY21110"/>
              </a:cxn>
              <a:cxn ang="0">
                <a:pos x="connsiteX21111" y="connsiteY21111"/>
              </a:cxn>
              <a:cxn ang="0">
                <a:pos x="connsiteX21112" y="connsiteY21112"/>
              </a:cxn>
              <a:cxn ang="0">
                <a:pos x="connsiteX21113" y="connsiteY21113"/>
              </a:cxn>
              <a:cxn ang="0">
                <a:pos x="connsiteX21114" y="connsiteY21114"/>
              </a:cxn>
              <a:cxn ang="0">
                <a:pos x="connsiteX21115" y="connsiteY21115"/>
              </a:cxn>
              <a:cxn ang="0">
                <a:pos x="connsiteX21116" y="connsiteY21116"/>
              </a:cxn>
              <a:cxn ang="0">
                <a:pos x="connsiteX21117" y="connsiteY21117"/>
              </a:cxn>
              <a:cxn ang="0">
                <a:pos x="connsiteX21118" y="connsiteY21118"/>
              </a:cxn>
              <a:cxn ang="0">
                <a:pos x="connsiteX21119" y="connsiteY21119"/>
              </a:cxn>
              <a:cxn ang="0">
                <a:pos x="connsiteX21120" y="connsiteY21120"/>
              </a:cxn>
              <a:cxn ang="0">
                <a:pos x="connsiteX21121" y="connsiteY21121"/>
              </a:cxn>
              <a:cxn ang="0">
                <a:pos x="connsiteX21122" y="connsiteY21122"/>
              </a:cxn>
              <a:cxn ang="0">
                <a:pos x="connsiteX21123" y="connsiteY21123"/>
              </a:cxn>
              <a:cxn ang="0">
                <a:pos x="connsiteX21124" y="connsiteY21124"/>
              </a:cxn>
              <a:cxn ang="0">
                <a:pos x="connsiteX21125" y="connsiteY21125"/>
              </a:cxn>
              <a:cxn ang="0">
                <a:pos x="connsiteX21126" y="connsiteY21126"/>
              </a:cxn>
              <a:cxn ang="0">
                <a:pos x="connsiteX21127" y="connsiteY21127"/>
              </a:cxn>
              <a:cxn ang="0">
                <a:pos x="connsiteX21128" y="connsiteY21128"/>
              </a:cxn>
              <a:cxn ang="0">
                <a:pos x="connsiteX21129" y="connsiteY21129"/>
              </a:cxn>
              <a:cxn ang="0">
                <a:pos x="connsiteX21130" y="connsiteY21130"/>
              </a:cxn>
              <a:cxn ang="0">
                <a:pos x="connsiteX21131" y="connsiteY21131"/>
              </a:cxn>
              <a:cxn ang="0">
                <a:pos x="connsiteX21132" y="connsiteY21132"/>
              </a:cxn>
              <a:cxn ang="0">
                <a:pos x="connsiteX21133" y="connsiteY21133"/>
              </a:cxn>
              <a:cxn ang="0">
                <a:pos x="connsiteX21134" y="connsiteY21134"/>
              </a:cxn>
              <a:cxn ang="0">
                <a:pos x="connsiteX21135" y="connsiteY21135"/>
              </a:cxn>
              <a:cxn ang="0">
                <a:pos x="connsiteX21136" y="connsiteY21136"/>
              </a:cxn>
              <a:cxn ang="0">
                <a:pos x="connsiteX21137" y="connsiteY21137"/>
              </a:cxn>
              <a:cxn ang="0">
                <a:pos x="connsiteX21138" y="connsiteY21138"/>
              </a:cxn>
              <a:cxn ang="0">
                <a:pos x="connsiteX21139" y="connsiteY21139"/>
              </a:cxn>
              <a:cxn ang="0">
                <a:pos x="connsiteX21140" y="connsiteY21140"/>
              </a:cxn>
              <a:cxn ang="0">
                <a:pos x="connsiteX21141" y="connsiteY21141"/>
              </a:cxn>
              <a:cxn ang="0">
                <a:pos x="connsiteX21142" y="connsiteY21142"/>
              </a:cxn>
              <a:cxn ang="0">
                <a:pos x="connsiteX21143" y="connsiteY21143"/>
              </a:cxn>
              <a:cxn ang="0">
                <a:pos x="connsiteX21144" y="connsiteY21144"/>
              </a:cxn>
              <a:cxn ang="0">
                <a:pos x="connsiteX21145" y="connsiteY21145"/>
              </a:cxn>
              <a:cxn ang="0">
                <a:pos x="connsiteX21146" y="connsiteY21146"/>
              </a:cxn>
              <a:cxn ang="0">
                <a:pos x="connsiteX21147" y="connsiteY21147"/>
              </a:cxn>
              <a:cxn ang="0">
                <a:pos x="connsiteX21148" y="connsiteY21148"/>
              </a:cxn>
              <a:cxn ang="0">
                <a:pos x="connsiteX21149" y="connsiteY21149"/>
              </a:cxn>
              <a:cxn ang="0">
                <a:pos x="connsiteX21150" y="connsiteY21150"/>
              </a:cxn>
              <a:cxn ang="0">
                <a:pos x="connsiteX21151" y="connsiteY21151"/>
              </a:cxn>
              <a:cxn ang="0">
                <a:pos x="connsiteX21152" y="connsiteY21152"/>
              </a:cxn>
              <a:cxn ang="0">
                <a:pos x="connsiteX21153" y="connsiteY21153"/>
              </a:cxn>
              <a:cxn ang="0">
                <a:pos x="connsiteX21154" y="connsiteY21154"/>
              </a:cxn>
              <a:cxn ang="0">
                <a:pos x="connsiteX21155" y="connsiteY21155"/>
              </a:cxn>
              <a:cxn ang="0">
                <a:pos x="connsiteX21156" y="connsiteY21156"/>
              </a:cxn>
              <a:cxn ang="0">
                <a:pos x="connsiteX21157" y="connsiteY21157"/>
              </a:cxn>
              <a:cxn ang="0">
                <a:pos x="connsiteX21158" y="connsiteY21158"/>
              </a:cxn>
              <a:cxn ang="0">
                <a:pos x="connsiteX21159" y="connsiteY21159"/>
              </a:cxn>
              <a:cxn ang="0">
                <a:pos x="connsiteX21160" y="connsiteY21160"/>
              </a:cxn>
              <a:cxn ang="0">
                <a:pos x="connsiteX21161" y="connsiteY21161"/>
              </a:cxn>
              <a:cxn ang="0">
                <a:pos x="connsiteX21162" y="connsiteY21162"/>
              </a:cxn>
              <a:cxn ang="0">
                <a:pos x="connsiteX21163" y="connsiteY21163"/>
              </a:cxn>
              <a:cxn ang="0">
                <a:pos x="connsiteX21164" y="connsiteY21164"/>
              </a:cxn>
              <a:cxn ang="0">
                <a:pos x="connsiteX21165" y="connsiteY21165"/>
              </a:cxn>
              <a:cxn ang="0">
                <a:pos x="connsiteX21166" y="connsiteY21166"/>
              </a:cxn>
              <a:cxn ang="0">
                <a:pos x="connsiteX21167" y="connsiteY21167"/>
              </a:cxn>
              <a:cxn ang="0">
                <a:pos x="connsiteX21168" y="connsiteY21168"/>
              </a:cxn>
              <a:cxn ang="0">
                <a:pos x="connsiteX21169" y="connsiteY21169"/>
              </a:cxn>
              <a:cxn ang="0">
                <a:pos x="connsiteX21170" y="connsiteY21170"/>
              </a:cxn>
              <a:cxn ang="0">
                <a:pos x="connsiteX21171" y="connsiteY21171"/>
              </a:cxn>
              <a:cxn ang="0">
                <a:pos x="connsiteX21172" y="connsiteY21172"/>
              </a:cxn>
              <a:cxn ang="0">
                <a:pos x="connsiteX21173" y="connsiteY21173"/>
              </a:cxn>
              <a:cxn ang="0">
                <a:pos x="connsiteX21174" y="connsiteY21174"/>
              </a:cxn>
              <a:cxn ang="0">
                <a:pos x="connsiteX21175" y="connsiteY21175"/>
              </a:cxn>
              <a:cxn ang="0">
                <a:pos x="connsiteX21176" y="connsiteY21176"/>
              </a:cxn>
              <a:cxn ang="0">
                <a:pos x="connsiteX21177" y="connsiteY21177"/>
              </a:cxn>
              <a:cxn ang="0">
                <a:pos x="connsiteX21178" y="connsiteY21178"/>
              </a:cxn>
              <a:cxn ang="0">
                <a:pos x="connsiteX21179" y="connsiteY21179"/>
              </a:cxn>
              <a:cxn ang="0">
                <a:pos x="connsiteX21180" y="connsiteY21180"/>
              </a:cxn>
              <a:cxn ang="0">
                <a:pos x="connsiteX21181" y="connsiteY21181"/>
              </a:cxn>
              <a:cxn ang="0">
                <a:pos x="connsiteX21182" y="connsiteY21182"/>
              </a:cxn>
              <a:cxn ang="0">
                <a:pos x="connsiteX21183" y="connsiteY21183"/>
              </a:cxn>
              <a:cxn ang="0">
                <a:pos x="connsiteX21184" y="connsiteY21184"/>
              </a:cxn>
              <a:cxn ang="0">
                <a:pos x="connsiteX21185" y="connsiteY21185"/>
              </a:cxn>
              <a:cxn ang="0">
                <a:pos x="connsiteX21186" y="connsiteY21186"/>
              </a:cxn>
              <a:cxn ang="0">
                <a:pos x="connsiteX21187" y="connsiteY21187"/>
              </a:cxn>
              <a:cxn ang="0">
                <a:pos x="connsiteX21188" y="connsiteY21188"/>
              </a:cxn>
              <a:cxn ang="0">
                <a:pos x="connsiteX21189" y="connsiteY21189"/>
              </a:cxn>
              <a:cxn ang="0">
                <a:pos x="connsiteX21190" y="connsiteY21190"/>
              </a:cxn>
              <a:cxn ang="0">
                <a:pos x="connsiteX21191" y="connsiteY21191"/>
              </a:cxn>
              <a:cxn ang="0">
                <a:pos x="connsiteX21192" y="connsiteY21192"/>
              </a:cxn>
              <a:cxn ang="0">
                <a:pos x="connsiteX21193" y="connsiteY21193"/>
              </a:cxn>
              <a:cxn ang="0">
                <a:pos x="connsiteX21194" y="connsiteY21194"/>
              </a:cxn>
              <a:cxn ang="0">
                <a:pos x="connsiteX21195" y="connsiteY21195"/>
              </a:cxn>
              <a:cxn ang="0">
                <a:pos x="connsiteX21196" y="connsiteY21196"/>
              </a:cxn>
              <a:cxn ang="0">
                <a:pos x="connsiteX21197" y="connsiteY21197"/>
              </a:cxn>
              <a:cxn ang="0">
                <a:pos x="connsiteX21198" y="connsiteY21198"/>
              </a:cxn>
              <a:cxn ang="0">
                <a:pos x="connsiteX21199" y="connsiteY21199"/>
              </a:cxn>
              <a:cxn ang="0">
                <a:pos x="connsiteX21200" y="connsiteY21200"/>
              </a:cxn>
              <a:cxn ang="0">
                <a:pos x="connsiteX21201" y="connsiteY21201"/>
              </a:cxn>
              <a:cxn ang="0">
                <a:pos x="connsiteX21202" y="connsiteY21202"/>
              </a:cxn>
              <a:cxn ang="0">
                <a:pos x="connsiteX21203" y="connsiteY21203"/>
              </a:cxn>
              <a:cxn ang="0">
                <a:pos x="connsiteX21204" y="connsiteY21204"/>
              </a:cxn>
              <a:cxn ang="0">
                <a:pos x="connsiteX21205" y="connsiteY21205"/>
              </a:cxn>
              <a:cxn ang="0">
                <a:pos x="connsiteX21206" y="connsiteY21206"/>
              </a:cxn>
              <a:cxn ang="0">
                <a:pos x="connsiteX21207" y="connsiteY21207"/>
              </a:cxn>
              <a:cxn ang="0">
                <a:pos x="connsiteX21208" y="connsiteY21208"/>
              </a:cxn>
              <a:cxn ang="0">
                <a:pos x="connsiteX21209" y="connsiteY21209"/>
              </a:cxn>
              <a:cxn ang="0">
                <a:pos x="connsiteX21210" y="connsiteY21210"/>
              </a:cxn>
              <a:cxn ang="0">
                <a:pos x="connsiteX21211" y="connsiteY21211"/>
              </a:cxn>
              <a:cxn ang="0">
                <a:pos x="connsiteX21212" y="connsiteY21212"/>
              </a:cxn>
              <a:cxn ang="0">
                <a:pos x="connsiteX21213" y="connsiteY21213"/>
              </a:cxn>
              <a:cxn ang="0">
                <a:pos x="connsiteX21214" y="connsiteY21214"/>
              </a:cxn>
              <a:cxn ang="0">
                <a:pos x="connsiteX21215" y="connsiteY21215"/>
              </a:cxn>
              <a:cxn ang="0">
                <a:pos x="connsiteX21216" y="connsiteY21216"/>
              </a:cxn>
              <a:cxn ang="0">
                <a:pos x="connsiteX21217" y="connsiteY21217"/>
              </a:cxn>
              <a:cxn ang="0">
                <a:pos x="connsiteX21218" y="connsiteY21218"/>
              </a:cxn>
              <a:cxn ang="0">
                <a:pos x="connsiteX21219" y="connsiteY21219"/>
              </a:cxn>
              <a:cxn ang="0">
                <a:pos x="connsiteX21220" y="connsiteY21220"/>
              </a:cxn>
              <a:cxn ang="0">
                <a:pos x="connsiteX21221" y="connsiteY21221"/>
              </a:cxn>
              <a:cxn ang="0">
                <a:pos x="connsiteX21222" y="connsiteY21222"/>
              </a:cxn>
              <a:cxn ang="0">
                <a:pos x="connsiteX21223" y="connsiteY21223"/>
              </a:cxn>
              <a:cxn ang="0">
                <a:pos x="connsiteX21224" y="connsiteY21224"/>
              </a:cxn>
              <a:cxn ang="0">
                <a:pos x="connsiteX21225" y="connsiteY21225"/>
              </a:cxn>
              <a:cxn ang="0">
                <a:pos x="connsiteX21226" y="connsiteY21226"/>
              </a:cxn>
              <a:cxn ang="0">
                <a:pos x="connsiteX21227" y="connsiteY21227"/>
              </a:cxn>
              <a:cxn ang="0">
                <a:pos x="connsiteX21228" y="connsiteY21228"/>
              </a:cxn>
              <a:cxn ang="0">
                <a:pos x="connsiteX21229" y="connsiteY21229"/>
              </a:cxn>
              <a:cxn ang="0">
                <a:pos x="connsiteX21230" y="connsiteY21230"/>
              </a:cxn>
              <a:cxn ang="0">
                <a:pos x="connsiteX21231" y="connsiteY21231"/>
              </a:cxn>
              <a:cxn ang="0">
                <a:pos x="connsiteX21232" y="connsiteY21232"/>
              </a:cxn>
              <a:cxn ang="0">
                <a:pos x="connsiteX21233" y="connsiteY21233"/>
              </a:cxn>
              <a:cxn ang="0">
                <a:pos x="connsiteX21234" y="connsiteY21234"/>
              </a:cxn>
              <a:cxn ang="0">
                <a:pos x="connsiteX21235" y="connsiteY21235"/>
              </a:cxn>
              <a:cxn ang="0">
                <a:pos x="connsiteX21236" y="connsiteY21236"/>
              </a:cxn>
              <a:cxn ang="0">
                <a:pos x="connsiteX21237" y="connsiteY21237"/>
              </a:cxn>
              <a:cxn ang="0">
                <a:pos x="connsiteX21238" y="connsiteY21238"/>
              </a:cxn>
              <a:cxn ang="0">
                <a:pos x="connsiteX21239" y="connsiteY21239"/>
              </a:cxn>
              <a:cxn ang="0">
                <a:pos x="connsiteX21240" y="connsiteY21240"/>
              </a:cxn>
              <a:cxn ang="0">
                <a:pos x="connsiteX21241" y="connsiteY21241"/>
              </a:cxn>
              <a:cxn ang="0">
                <a:pos x="connsiteX21242" y="connsiteY21242"/>
              </a:cxn>
              <a:cxn ang="0">
                <a:pos x="connsiteX21243" y="connsiteY21243"/>
              </a:cxn>
              <a:cxn ang="0">
                <a:pos x="connsiteX21244" y="connsiteY21244"/>
              </a:cxn>
              <a:cxn ang="0">
                <a:pos x="connsiteX21245" y="connsiteY21245"/>
              </a:cxn>
              <a:cxn ang="0">
                <a:pos x="connsiteX21246" y="connsiteY21246"/>
              </a:cxn>
              <a:cxn ang="0">
                <a:pos x="connsiteX21247" y="connsiteY21247"/>
              </a:cxn>
              <a:cxn ang="0">
                <a:pos x="connsiteX21248" y="connsiteY21248"/>
              </a:cxn>
              <a:cxn ang="0">
                <a:pos x="connsiteX21249" y="connsiteY21249"/>
              </a:cxn>
              <a:cxn ang="0">
                <a:pos x="connsiteX21250" y="connsiteY21250"/>
              </a:cxn>
              <a:cxn ang="0">
                <a:pos x="connsiteX21251" y="connsiteY21251"/>
              </a:cxn>
              <a:cxn ang="0">
                <a:pos x="connsiteX21252" y="connsiteY21252"/>
              </a:cxn>
              <a:cxn ang="0">
                <a:pos x="connsiteX21253" y="connsiteY21253"/>
              </a:cxn>
              <a:cxn ang="0">
                <a:pos x="connsiteX21254" y="connsiteY21254"/>
              </a:cxn>
              <a:cxn ang="0">
                <a:pos x="connsiteX21255" y="connsiteY21255"/>
              </a:cxn>
              <a:cxn ang="0">
                <a:pos x="connsiteX21256" y="connsiteY21256"/>
              </a:cxn>
              <a:cxn ang="0">
                <a:pos x="connsiteX21257" y="connsiteY21257"/>
              </a:cxn>
              <a:cxn ang="0">
                <a:pos x="connsiteX21258" y="connsiteY21258"/>
              </a:cxn>
              <a:cxn ang="0">
                <a:pos x="connsiteX21259" y="connsiteY21259"/>
              </a:cxn>
              <a:cxn ang="0">
                <a:pos x="connsiteX21260" y="connsiteY21260"/>
              </a:cxn>
              <a:cxn ang="0">
                <a:pos x="connsiteX21261" y="connsiteY21261"/>
              </a:cxn>
              <a:cxn ang="0">
                <a:pos x="connsiteX21262" y="connsiteY21262"/>
              </a:cxn>
              <a:cxn ang="0">
                <a:pos x="connsiteX21263" y="connsiteY21263"/>
              </a:cxn>
              <a:cxn ang="0">
                <a:pos x="connsiteX21264" y="connsiteY21264"/>
              </a:cxn>
              <a:cxn ang="0">
                <a:pos x="connsiteX21265" y="connsiteY21265"/>
              </a:cxn>
              <a:cxn ang="0">
                <a:pos x="connsiteX21266" y="connsiteY21266"/>
              </a:cxn>
              <a:cxn ang="0">
                <a:pos x="connsiteX21267" y="connsiteY21267"/>
              </a:cxn>
              <a:cxn ang="0">
                <a:pos x="connsiteX21268" y="connsiteY21268"/>
              </a:cxn>
              <a:cxn ang="0">
                <a:pos x="connsiteX21269" y="connsiteY21269"/>
              </a:cxn>
              <a:cxn ang="0">
                <a:pos x="connsiteX21270" y="connsiteY21270"/>
              </a:cxn>
              <a:cxn ang="0">
                <a:pos x="connsiteX21271" y="connsiteY21271"/>
              </a:cxn>
              <a:cxn ang="0">
                <a:pos x="connsiteX21272" y="connsiteY21272"/>
              </a:cxn>
              <a:cxn ang="0">
                <a:pos x="connsiteX21273" y="connsiteY21273"/>
              </a:cxn>
              <a:cxn ang="0">
                <a:pos x="connsiteX21274" y="connsiteY21274"/>
              </a:cxn>
              <a:cxn ang="0">
                <a:pos x="connsiteX21275" y="connsiteY21275"/>
              </a:cxn>
              <a:cxn ang="0">
                <a:pos x="connsiteX21276" y="connsiteY21276"/>
              </a:cxn>
              <a:cxn ang="0">
                <a:pos x="connsiteX21277" y="connsiteY21277"/>
              </a:cxn>
              <a:cxn ang="0">
                <a:pos x="connsiteX21278" y="connsiteY21278"/>
              </a:cxn>
              <a:cxn ang="0">
                <a:pos x="connsiteX21279" y="connsiteY21279"/>
              </a:cxn>
              <a:cxn ang="0">
                <a:pos x="connsiteX21280" y="connsiteY21280"/>
              </a:cxn>
              <a:cxn ang="0">
                <a:pos x="connsiteX21281" y="connsiteY21281"/>
              </a:cxn>
              <a:cxn ang="0">
                <a:pos x="connsiteX21282" y="connsiteY21282"/>
              </a:cxn>
              <a:cxn ang="0">
                <a:pos x="connsiteX21283" y="connsiteY21283"/>
              </a:cxn>
              <a:cxn ang="0">
                <a:pos x="connsiteX21284" y="connsiteY21284"/>
              </a:cxn>
              <a:cxn ang="0">
                <a:pos x="connsiteX21285" y="connsiteY21285"/>
              </a:cxn>
              <a:cxn ang="0">
                <a:pos x="connsiteX21286" y="connsiteY21286"/>
              </a:cxn>
              <a:cxn ang="0">
                <a:pos x="connsiteX21287" y="connsiteY21287"/>
              </a:cxn>
              <a:cxn ang="0">
                <a:pos x="connsiteX21288" y="connsiteY21288"/>
              </a:cxn>
              <a:cxn ang="0">
                <a:pos x="connsiteX21289" y="connsiteY21289"/>
              </a:cxn>
              <a:cxn ang="0">
                <a:pos x="connsiteX21290" y="connsiteY21290"/>
              </a:cxn>
              <a:cxn ang="0">
                <a:pos x="connsiteX21291" y="connsiteY21291"/>
              </a:cxn>
              <a:cxn ang="0">
                <a:pos x="connsiteX21292" y="connsiteY21292"/>
              </a:cxn>
              <a:cxn ang="0">
                <a:pos x="connsiteX21293" y="connsiteY21293"/>
              </a:cxn>
              <a:cxn ang="0">
                <a:pos x="connsiteX21294" y="connsiteY21294"/>
              </a:cxn>
              <a:cxn ang="0">
                <a:pos x="connsiteX21295" y="connsiteY21295"/>
              </a:cxn>
              <a:cxn ang="0">
                <a:pos x="connsiteX21296" y="connsiteY21296"/>
              </a:cxn>
              <a:cxn ang="0">
                <a:pos x="connsiteX21297" y="connsiteY21297"/>
              </a:cxn>
              <a:cxn ang="0">
                <a:pos x="connsiteX21298" y="connsiteY21298"/>
              </a:cxn>
              <a:cxn ang="0">
                <a:pos x="connsiteX21299" y="connsiteY21299"/>
              </a:cxn>
              <a:cxn ang="0">
                <a:pos x="connsiteX21300" y="connsiteY21300"/>
              </a:cxn>
              <a:cxn ang="0">
                <a:pos x="connsiteX21301" y="connsiteY21301"/>
              </a:cxn>
              <a:cxn ang="0">
                <a:pos x="connsiteX21302" y="connsiteY21302"/>
              </a:cxn>
              <a:cxn ang="0">
                <a:pos x="connsiteX21303" y="connsiteY21303"/>
              </a:cxn>
              <a:cxn ang="0">
                <a:pos x="connsiteX21304" y="connsiteY21304"/>
              </a:cxn>
              <a:cxn ang="0">
                <a:pos x="connsiteX21305" y="connsiteY21305"/>
              </a:cxn>
              <a:cxn ang="0">
                <a:pos x="connsiteX21306" y="connsiteY21306"/>
              </a:cxn>
              <a:cxn ang="0">
                <a:pos x="connsiteX21307" y="connsiteY21307"/>
              </a:cxn>
              <a:cxn ang="0">
                <a:pos x="connsiteX21308" y="connsiteY21308"/>
              </a:cxn>
              <a:cxn ang="0">
                <a:pos x="connsiteX21309" y="connsiteY21309"/>
              </a:cxn>
              <a:cxn ang="0">
                <a:pos x="connsiteX21310" y="connsiteY21310"/>
              </a:cxn>
              <a:cxn ang="0">
                <a:pos x="connsiteX21311" y="connsiteY21311"/>
              </a:cxn>
              <a:cxn ang="0">
                <a:pos x="connsiteX21312" y="connsiteY21312"/>
              </a:cxn>
              <a:cxn ang="0">
                <a:pos x="connsiteX21313" y="connsiteY21313"/>
              </a:cxn>
              <a:cxn ang="0">
                <a:pos x="connsiteX21314" y="connsiteY21314"/>
              </a:cxn>
              <a:cxn ang="0">
                <a:pos x="connsiteX21315" y="connsiteY21315"/>
              </a:cxn>
              <a:cxn ang="0">
                <a:pos x="connsiteX21316" y="connsiteY21316"/>
              </a:cxn>
              <a:cxn ang="0">
                <a:pos x="connsiteX21317" y="connsiteY21317"/>
              </a:cxn>
              <a:cxn ang="0">
                <a:pos x="connsiteX21318" y="connsiteY21318"/>
              </a:cxn>
              <a:cxn ang="0">
                <a:pos x="connsiteX21319" y="connsiteY21319"/>
              </a:cxn>
              <a:cxn ang="0">
                <a:pos x="connsiteX21320" y="connsiteY21320"/>
              </a:cxn>
              <a:cxn ang="0">
                <a:pos x="connsiteX21321" y="connsiteY21321"/>
              </a:cxn>
              <a:cxn ang="0">
                <a:pos x="connsiteX21322" y="connsiteY21322"/>
              </a:cxn>
              <a:cxn ang="0">
                <a:pos x="connsiteX21323" y="connsiteY21323"/>
              </a:cxn>
              <a:cxn ang="0">
                <a:pos x="connsiteX21324" y="connsiteY21324"/>
              </a:cxn>
              <a:cxn ang="0">
                <a:pos x="connsiteX21325" y="connsiteY21325"/>
              </a:cxn>
              <a:cxn ang="0">
                <a:pos x="connsiteX21326" y="connsiteY21326"/>
              </a:cxn>
              <a:cxn ang="0">
                <a:pos x="connsiteX21327" y="connsiteY21327"/>
              </a:cxn>
              <a:cxn ang="0">
                <a:pos x="connsiteX21328" y="connsiteY21328"/>
              </a:cxn>
              <a:cxn ang="0">
                <a:pos x="connsiteX21329" y="connsiteY21329"/>
              </a:cxn>
              <a:cxn ang="0">
                <a:pos x="connsiteX21330" y="connsiteY21330"/>
              </a:cxn>
              <a:cxn ang="0">
                <a:pos x="connsiteX21331" y="connsiteY21331"/>
              </a:cxn>
              <a:cxn ang="0">
                <a:pos x="connsiteX21332" y="connsiteY21332"/>
              </a:cxn>
              <a:cxn ang="0">
                <a:pos x="connsiteX21333" y="connsiteY21333"/>
              </a:cxn>
              <a:cxn ang="0">
                <a:pos x="connsiteX21334" y="connsiteY21334"/>
              </a:cxn>
              <a:cxn ang="0">
                <a:pos x="connsiteX21335" y="connsiteY21335"/>
              </a:cxn>
              <a:cxn ang="0">
                <a:pos x="connsiteX21336" y="connsiteY21336"/>
              </a:cxn>
              <a:cxn ang="0">
                <a:pos x="connsiteX21337" y="connsiteY21337"/>
              </a:cxn>
              <a:cxn ang="0">
                <a:pos x="connsiteX21338" y="connsiteY21338"/>
              </a:cxn>
              <a:cxn ang="0">
                <a:pos x="connsiteX21339" y="connsiteY21339"/>
              </a:cxn>
              <a:cxn ang="0">
                <a:pos x="connsiteX21340" y="connsiteY21340"/>
              </a:cxn>
              <a:cxn ang="0">
                <a:pos x="connsiteX21341" y="connsiteY21341"/>
              </a:cxn>
              <a:cxn ang="0">
                <a:pos x="connsiteX21342" y="connsiteY21342"/>
              </a:cxn>
              <a:cxn ang="0">
                <a:pos x="connsiteX21343" y="connsiteY21343"/>
              </a:cxn>
              <a:cxn ang="0">
                <a:pos x="connsiteX21344" y="connsiteY21344"/>
              </a:cxn>
              <a:cxn ang="0">
                <a:pos x="connsiteX21345" y="connsiteY21345"/>
              </a:cxn>
              <a:cxn ang="0">
                <a:pos x="connsiteX21346" y="connsiteY21346"/>
              </a:cxn>
              <a:cxn ang="0">
                <a:pos x="connsiteX21347" y="connsiteY21347"/>
              </a:cxn>
              <a:cxn ang="0">
                <a:pos x="connsiteX21348" y="connsiteY21348"/>
              </a:cxn>
              <a:cxn ang="0">
                <a:pos x="connsiteX21349" y="connsiteY21349"/>
              </a:cxn>
              <a:cxn ang="0">
                <a:pos x="connsiteX21350" y="connsiteY21350"/>
              </a:cxn>
              <a:cxn ang="0">
                <a:pos x="connsiteX21351" y="connsiteY21351"/>
              </a:cxn>
              <a:cxn ang="0">
                <a:pos x="connsiteX21352" y="connsiteY21352"/>
              </a:cxn>
              <a:cxn ang="0">
                <a:pos x="connsiteX21353" y="connsiteY21353"/>
              </a:cxn>
              <a:cxn ang="0">
                <a:pos x="connsiteX21354" y="connsiteY21354"/>
              </a:cxn>
              <a:cxn ang="0">
                <a:pos x="connsiteX21355" y="connsiteY21355"/>
              </a:cxn>
              <a:cxn ang="0">
                <a:pos x="connsiteX21356" y="connsiteY21356"/>
              </a:cxn>
              <a:cxn ang="0">
                <a:pos x="connsiteX21357" y="connsiteY21357"/>
              </a:cxn>
              <a:cxn ang="0">
                <a:pos x="connsiteX21358" y="connsiteY21358"/>
              </a:cxn>
              <a:cxn ang="0">
                <a:pos x="connsiteX21359" y="connsiteY21359"/>
              </a:cxn>
              <a:cxn ang="0">
                <a:pos x="connsiteX21360" y="connsiteY21360"/>
              </a:cxn>
              <a:cxn ang="0">
                <a:pos x="connsiteX21361" y="connsiteY21361"/>
              </a:cxn>
              <a:cxn ang="0">
                <a:pos x="connsiteX21362" y="connsiteY21362"/>
              </a:cxn>
              <a:cxn ang="0">
                <a:pos x="connsiteX21363" y="connsiteY21363"/>
              </a:cxn>
              <a:cxn ang="0">
                <a:pos x="connsiteX21364" y="connsiteY21364"/>
              </a:cxn>
              <a:cxn ang="0">
                <a:pos x="connsiteX21365" y="connsiteY21365"/>
              </a:cxn>
              <a:cxn ang="0">
                <a:pos x="connsiteX21366" y="connsiteY21366"/>
              </a:cxn>
              <a:cxn ang="0">
                <a:pos x="connsiteX21367" y="connsiteY21367"/>
              </a:cxn>
              <a:cxn ang="0">
                <a:pos x="connsiteX21368" y="connsiteY21368"/>
              </a:cxn>
              <a:cxn ang="0">
                <a:pos x="connsiteX21369" y="connsiteY21369"/>
              </a:cxn>
              <a:cxn ang="0">
                <a:pos x="connsiteX21370" y="connsiteY21370"/>
              </a:cxn>
              <a:cxn ang="0">
                <a:pos x="connsiteX21371" y="connsiteY21371"/>
              </a:cxn>
              <a:cxn ang="0">
                <a:pos x="connsiteX21372" y="connsiteY21372"/>
              </a:cxn>
              <a:cxn ang="0">
                <a:pos x="connsiteX21373" y="connsiteY21373"/>
              </a:cxn>
              <a:cxn ang="0">
                <a:pos x="connsiteX21374" y="connsiteY21374"/>
              </a:cxn>
              <a:cxn ang="0">
                <a:pos x="connsiteX21375" y="connsiteY21375"/>
              </a:cxn>
              <a:cxn ang="0">
                <a:pos x="connsiteX21376" y="connsiteY21376"/>
              </a:cxn>
              <a:cxn ang="0">
                <a:pos x="connsiteX21377" y="connsiteY21377"/>
              </a:cxn>
              <a:cxn ang="0">
                <a:pos x="connsiteX21378" y="connsiteY21378"/>
              </a:cxn>
              <a:cxn ang="0">
                <a:pos x="connsiteX21379" y="connsiteY21379"/>
              </a:cxn>
              <a:cxn ang="0">
                <a:pos x="connsiteX21380" y="connsiteY21380"/>
              </a:cxn>
              <a:cxn ang="0">
                <a:pos x="connsiteX21381" y="connsiteY21381"/>
              </a:cxn>
              <a:cxn ang="0">
                <a:pos x="connsiteX21382" y="connsiteY21382"/>
              </a:cxn>
              <a:cxn ang="0">
                <a:pos x="connsiteX21383" y="connsiteY21383"/>
              </a:cxn>
              <a:cxn ang="0">
                <a:pos x="connsiteX21384" y="connsiteY21384"/>
              </a:cxn>
              <a:cxn ang="0">
                <a:pos x="connsiteX21385" y="connsiteY21385"/>
              </a:cxn>
              <a:cxn ang="0">
                <a:pos x="connsiteX21386" y="connsiteY21386"/>
              </a:cxn>
              <a:cxn ang="0">
                <a:pos x="connsiteX21387" y="connsiteY21387"/>
              </a:cxn>
              <a:cxn ang="0">
                <a:pos x="connsiteX21388" y="connsiteY21388"/>
              </a:cxn>
              <a:cxn ang="0">
                <a:pos x="connsiteX21389" y="connsiteY21389"/>
              </a:cxn>
              <a:cxn ang="0">
                <a:pos x="connsiteX21390" y="connsiteY21390"/>
              </a:cxn>
              <a:cxn ang="0">
                <a:pos x="connsiteX21391" y="connsiteY21391"/>
              </a:cxn>
              <a:cxn ang="0">
                <a:pos x="connsiteX21392" y="connsiteY21392"/>
              </a:cxn>
              <a:cxn ang="0">
                <a:pos x="connsiteX21393" y="connsiteY21393"/>
              </a:cxn>
              <a:cxn ang="0">
                <a:pos x="connsiteX21394" y="connsiteY21394"/>
              </a:cxn>
              <a:cxn ang="0">
                <a:pos x="connsiteX21395" y="connsiteY21395"/>
              </a:cxn>
              <a:cxn ang="0">
                <a:pos x="connsiteX21396" y="connsiteY21396"/>
              </a:cxn>
              <a:cxn ang="0">
                <a:pos x="connsiteX21397" y="connsiteY21397"/>
              </a:cxn>
              <a:cxn ang="0">
                <a:pos x="connsiteX21398" y="connsiteY21398"/>
              </a:cxn>
              <a:cxn ang="0">
                <a:pos x="connsiteX21399" y="connsiteY21399"/>
              </a:cxn>
              <a:cxn ang="0">
                <a:pos x="connsiteX21400" y="connsiteY21400"/>
              </a:cxn>
              <a:cxn ang="0">
                <a:pos x="connsiteX21401" y="connsiteY21401"/>
              </a:cxn>
              <a:cxn ang="0">
                <a:pos x="connsiteX21402" y="connsiteY21402"/>
              </a:cxn>
              <a:cxn ang="0">
                <a:pos x="connsiteX21403" y="connsiteY21403"/>
              </a:cxn>
              <a:cxn ang="0">
                <a:pos x="connsiteX21404" y="connsiteY21404"/>
              </a:cxn>
              <a:cxn ang="0">
                <a:pos x="connsiteX21405" y="connsiteY21405"/>
              </a:cxn>
              <a:cxn ang="0">
                <a:pos x="connsiteX21406" y="connsiteY21406"/>
              </a:cxn>
              <a:cxn ang="0">
                <a:pos x="connsiteX21407" y="connsiteY21407"/>
              </a:cxn>
              <a:cxn ang="0">
                <a:pos x="connsiteX21408" y="connsiteY21408"/>
              </a:cxn>
              <a:cxn ang="0">
                <a:pos x="connsiteX21409" y="connsiteY21409"/>
              </a:cxn>
              <a:cxn ang="0">
                <a:pos x="connsiteX21410" y="connsiteY21410"/>
              </a:cxn>
              <a:cxn ang="0">
                <a:pos x="connsiteX21411" y="connsiteY21411"/>
              </a:cxn>
              <a:cxn ang="0">
                <a:pos x="connsiteX21412" y="connsiteY21412"/>
              </a:cxn>
              <a:cxn ang="0">
                <a:pos x="connsiteX21413" y="connsiteY21413"/>
              </a:cxn>
              <a:cxn ang="0">
                <a:pos x="connsiteX21414" y="connsiteY21414"/>
              </a:cxn>
              <a:cxn ang="0">
                <a:pos x="connsiteX21415" y="connsiteY21415"/>
              </a:cxn>
              <a:cxn ang="0">
                <a:pos x="connsiteX21416" y="connsiteY21416"/>
              </a:cxn>
              <a:cxn ang="0">
                <a:pos x="connsiteX21417" y="connsiteY21417"/>
              </a:cxn>
              <a:cxn ang="0">
                <a:pos x="connsiteX21418" y="connsiteY21418"/>
              </a:cxn>
              <a:cxn ang="0">
                <a:pos x="connsiteX21419" y="connsiteY21419"/>
              </a:cxn>
              <a:cxn ang="0">
                <a:pos x="connsiteX21420" y="connsiteY21420"/>
              </a:cxn>
              <a:cxn ang="0">
                <a:pos x="connsiteX21421" y="connsiteY21421"/>
              </a:cxn>
              <a:cxn ang="0">
                <a:pos x="connsiteX21422" y="connsiteY21422"/>
              </a:cxn>
              <a:cxn ang="0">
                <a:pos x="connsiteX21423" y="connsiteY21423"/>
              </a:cxn>
              <a:cxn ang="0">
                <a:pos x="connsiteX21424" y="connsiteY21424"/>
              </a:cxn>
              <a:cxn ang="0">
                <a:pos x="connsiteX21425" y="connsiteY21425"/>
              </a:cxn>
              <a:cxn ang="0">
                <a:pos x="connsiteX21426" y="connsiteY21426"/>
              </a:cxn>
              <a:cxn ang="0">
                <a:pos x="connsiteX21427" y="connsiteY21427"/>
              </a:cxn>
              <a:cxn ang="0">
                <a:pos x="connsiteX21428" y="connsiteY21428"/>
              </a:cxn>
              <a:cxn ang="0">
                <a:pos x="connsiteX21429" y="connsiteY21429"/>
              </a:cxn>
              <a:cxn ang="0">
                <a:pos x="connsiteX21430" y="connsiteY21430"/>
              </a:cxn>
              <a:cxn ang="0">
                <a:pos x="connsiteX21431" y="connsiteY21431"/>
              </a:cxn>
              <a:cxn ang="0">
                <a:pos x="connsiteX21432" y="connsiteY21432"/>
              </a:cxn>
              <a:cxn ang="0">
                <a:pos x="connsiteX21433" y="connsiteY21433"/>
              </a:cxn>
              <a:cxn ang="0">
                <a:pos x="connsiteX21434" y="connsiteY21434"/>
              </a:cxn>
              <a:cxn ang="0">
                <a:pos x="connsiteX21435" y="connsiteY21435"/>
              </a:cxn>
              <a:cxn ang="0">
                <a:pos x="connsiteX21436" y="connsiteY21436"/>
              </a:cxn>
              <a:cxn ang="0">
                <a:pos x="connsiteX21437" y="connsiteY21437"/>
              </a:cxn>
              <a:cxn ang="0">
                <a:pos x="connsiteX21438" y="connsiteY21438"/>
              </a:cxn>
              <a:cxn ang="0">
                <a:pos x="connsiteX21439" y="connsiteY21439"/>
              </a:cxn>
              <a:cxn ang="0">
                <a:pos x="connsiteX21440" y="connsiteY21440"/>
              </a:cxn>
              <a:cxn ang="0">
                <a:pos x="connsiteX21441" y="connsiteY21441"/>
              </a:cxn>
              <a:cxn ang="0">
                <a:pos x="connsiteX21442" y="connsiteY21442"/>
              </a:cxn>
              <a:cxn ang="0">
                <a:pos x="connsiteX21443" y="connsiteY21443"/>
              </a:cxn>
              <a:cxn ang="0">
                <a:pos x="connsiteX21444" y="connsiteY21444"/>
              </a:cxn>
              <a:cxn ang="0">
                <a:pos x="connsiteX21445" y="connsiteY21445"/>
              </a:cxn>
              <a:cxn ang="0">
                <a:pos x="connsiteX21446" y="connsiteY21446"/>
              </a:cxn>
              <a:cxn ang="0">
                <a:pos x="connsiteX21447" y="connsiteY21447"/>
              </a:cxn>
              <a:cxn ang="0">
                <a:pos x="connsiteX21448" y="connsiteY21448"/>
              </a:cxn>
              <a:cxn ang="0">
                <a:pos x="connsiteX21449" y="connsiteY21449"/>
              </a:cxn>
              <a:cxn ang="0">
                <a:pos x="connsiteX21450" y="connsiteY21450"/>
              </a:cxn>
              <a:cxn ang="0">
                <a:pos x="connsiteX21451" y="connsiteY21451"/>
              </a:cxn>
              <a:cxn ang="0">
                <a:pos x="connsiteX21452" y="connsiteY21452"/>
              </a:cxn>
              <a:cxn ang="0">
                <a:pos x="connsiteX21453" y="connsiteY21453"/>
              </a:cxn>
              <a:cxn ang="0">
                <a:pos x="connsiteX21454" y="connsiteY21454"/>
              </a:cxn>
              <a:cxn ang="0">
                <a:pos x="connsiteX21455" y="connsiteY21455"/>
              </a:cxn>
              <a:cxn ang="0">
                <a:pos x="connsiteX21456" y="connsiteY21456"/>
              </a:cxn>
              <a:cxn ang="0">
                <a:pos x="connsiteX21457" y="connsiteY21457"/>
              </a:cxn>
              <a:cxn ang="0">
                <a:pos x="connsiteX21458" y="connsiteY21458"/>
              </a:cxn>
              <a:cxn ang="0">
                <a:pos x="connsiteX21459" y="connsiteY21459"/>
              </a:cxn>
              <a:cxn ang="0">
                <a:pos x="connsiteX21460" y="connsiteY21460"/>
              </a:cxn>
              <a:cxn ang="0">
                <a:pos x="connsiteX21461" y="connsiteY21461"/>
              </a:cxn>
              <a:cxn ang="0">
                <a:pos x="connsiteX21462" y="connsiteY21462"/>
              </a:cxn>
              <a:cxn ang="0">
                <a:pos x="connsiteX21463" y="connsiteY21463"/>
              </a:cxn>
              <a:cxn ang="0">
                <a:pos x="connsiteX21464" y="connsiteY21464"/>
              </a:cxn>
              <a:cxn ang="0">
                <a:pos x="connsiteX21465" y="connsiteY21465"/>
              </a:cxn>
              <a:cxn ang="0">
                <a:pos x="connsiteX21466" y="connsiteY21466"/>
              </a:cxn>
              <a:cxn ang="0">
                <a:pos x="connsiteX21467" y="connsiteY21467"/>
              </a:cxn>
              <a:cxn ang="0">
                <a:pos x="connsiteX21468" y="connsiteY21468"/>
              </a:cxn>
              <a:cxn ang="0">
                <a:pos x="connsiteX21469" y="connsiteY21469"/>
              </a:cxn>
              <a:cxn ang="0">
                <a:pos x="connsiteX21470" y="connsiteY21470"/>
              </a:cxn>
              <a:cxn ang="0">
                <a:pos x="connsiteX21471" y="connsiteY21471"/>
              </a:cxn>
              <a:cxn ang="0">
                <a:pos x="connsiteX21472" y="connsiteY21472"/>
              </a:cxn>
              <a:cxn ang="0">
                <a:pos x="connsiteX21473" y="connsiteY21473"/>
              </a:cxn>
              <a:cxn ang="0">
                <a:pos x="connsiteX21474" y="connsiteY21474"/>
              </a:cxn>
              <a:cxn ang="0">
                <a:pos x="connsiteX21475" y="connsiteY21475"/>
              </a:cxn>
              <a:cxn ang="0">
                <a:pos x="connsiteX21476" y="connsiteY21476"/>
              </a:cxn>
              <a:cxn ang="0">
                <a:pos x="connsiteX21477" y="connsiteY21477"/>
              </a:cxn>
              <a:cxn ang="0">
                <a:pos x="connsiteX21478" y="connsiteY21478"/>
              </a:cxn>
              <a:cxn ang="0">
                <a:pos x="connsiteX21479" y="connsiteY21479"/>
              </a:cxn>
              <a:cxn ang="0">
                <a:pos x="connsiteX21480" y="connsiteY21480"/>
              </a:cxn>
              <a:cxn ang="0">
                <a:pos x="connsiteX21481" y="connsiteY21481"/>
              </a:cxn>
              <a:cxn ang="0">
                <a:pos x="connsiteX21482" y="connsiteY21482"/>
              </a:cxn>
              <a:cxn ang="0">
                <a:pos x="connsiteX21483" y="connsiteY21483"/>
              </a:cxn>
              <a:cxn ang="0">
                <a:pos x="connsiteX21484" y="connsiteY21484"/>
              </a:cxn>
              <a:cxn ang="0">
                <a:pos x="connsiteX21485" y="connsiteY21485"/>
              </a:cxn>
              <a:cxn ang="0">
                <a:pos x="connsiteX21486" y="connsiteY21486"/>
              </a:cxn>
              <a:cxn ang="0">
                <a:pos x="connsiteX21487" y="connsiteY21487"/>
              </a:cxn>
              <a:cxn ang="0">
                <a:pos x="connsiteX21488" y="connsiteY21488"/>
              </a:cxn>
              <a:cxn ang="0">
                <a:pos x="connsiteX21489" y="connsiteY21489"/>
              </a:cxn>
              <a:cxn ang="0">
                <a:pos x="connsiteX21490" y="connsiteY21490"/>
              </a:cxn>
              <a:cxn ang="0">
                <a:pos x="connsiteX21491" y="connsiteY21491"/>
              </a:cxn>
              <a:cxn ang="0">
                <a:pos x="connsiteX21492" y="connsiteY21492"/>
              </a:cxn>
              <a:cxn ang="0">
                <a:pos x="connsiteX21493" y="connsiteY21493"/>
              </a:cxn>
              <a:cxn ang="0">
                <a:pos x="connsiteX21494" y="connsiteY21494"/>
              </a:cxn>
              <a:cxn ang="0">
                <a:pos x="connsiteX21495" y="connsiteY21495"/>
              </a:cxn>
              <a:cxn ang="0">
                <a:pos x="connsiteX21496" y="connsiteY21496"/>
              </a:cxn>
              <a:cxn ang="0">
                <a:pos x="connsiteX21497" y="connsiteY21497"/>
              </a:cxn>
              <a:cxn ang="0">
                <a:pos x="connsiteX21498" y="connsiteY21498"/>
              </a:cxn>
              <a:cxn ang="0">
                <a:pos x="connsiteX21499" y="connsiteY21499"/>
              </a:cxn>
              <a:cxn ang="0">
                <a:pos x="connsiteX21500" y="connsiteY21500"/>
              </a:cxn>
              <a:cxn ang="0">
                <a:pos x="connsiteX21501" y="connsiteY21501"/>
              </a:cxn>
              <a:cxn ang="0">
                <a:pos x="connsiteX21502" y="connsiteY21502"/>
              </a:cxn>
              <a:cxn ang="0">
                <a:pos x="connsiteX21503" y="connsiteY21503"/>
              </a:cxn>
              <a:cxn ang="0">
                <a:pos x="connsiteX21504" y="connsiteY21504"/>
              </a:cxn>
              <a:cxn ang="0">
                <a:pos x="connsiteX21505" y="connsiteY21505"/>
              </a:cxn>
              <a:cxn ang="0">
                <a:pos x="connsiteX21506" y="connsiteY21506"/>
              </a:cxn>
              <a:cxn ang="0">
                <a:pos x="connsiteX21507" y="connsiteY21507"/>
              </a:cxn>
              <a:cxn ang="0">
                <a:pos x="connsiteX21508" y="connsiteY21508"/>
              </a:cxn>
              <a:cxn ang="0">
                <a:pos x="connsiteX21509" y="connsiteY21509"/>
              </a:cxn>
              <a:cxn ang="0">
                <a:pos x="connsiteX21510" y="connsiteY21510"/>
              </a:cxn>
              <a:cxn ang="0">
                <a:pos x="connsiteX21511" y="connsiteY21511"/>
              </a:cxn>
              <a:cxn ang="0">
                <a:pos x="connsiteX21512" y="connsiteY21512"/>
              </a:cxn>
              <a:cxn ang="0">
                <a:pos x="connsiteX21513" y="connsiteY21513"/>
              </a:cxn>
              <a:cxn ang="0">
                <a:pos x="connsiteX21514" y="connsiteY21514"/>
              </a:cxn>
              <a:cxn ang="0">
                <a:pos x="connsiteX21515" y="connsiteY21515"/>
              </a:cxn>
              <a:cxn ang="0">
                <a:pos x="connsiteX21516" y="connsiteY21516"/>
              </a:cxn>
              <a:cxn ang="0">
                <a:pos x="connsiteX21517" y="connsiteY21517"/>
              </a:cxn>
              <a:cxn ang="0">
                <a:pos x="connsiteX21518" y="connsiteY21518"/>
              </a:cxn>
              <a:cxn ang="0">
                <a:pos x="connsiteX21519" y="connsiteY21519"/>
              </a:cxn>
              <a:cxn ang="0">
                <a:pos x="connsiteX21520" y="connsiteY21520"/>
              </a:cxn>
              <a:cxn ang="0">
                <a:pos x="connsiteX21521" y="connsiteY21521"/>
              </a:cxn>
              <a:cxn ang="0">
                <a:pos x="connsiteX21522" y="connsiteY21522"/>
              </a:cxn>
              <a:cxn ang="0">
                <a:pos x="connsiteX21523" y="connsiteY21523"/>
              </a:cxn>
              <a:cxn ang="0">
                <a:pos x="connsiteX21524" y="connsiteY21524"/>
              </a:cxn>
              <a:cxn ang="0">
                <a:pos x="connsiteX21525" y="connsiteY21525"/>
              </a:cxn>
              <a:cxn ang="0">
                <a:pos x="connsiteX21526" y="connsiteY21526"/>
              </a:cxn>
              <a:cxn ang="0">
                <a:pos x="connsiteX21527" y="connsiteY21527"/>
              </a:cxn>
              <a:cxn ang="0">
                <a:pos x="connsiteX21528" y="connsiteY21528"/>
              </a:cxn>
              <a:cxn ang="0">
                <a:pos x="connsiteX21529" y="connsiteY21529"/>
              </a:cxn>
              <a:cxn ang="0">
                <a:pos x="connsiteX21530" y="connsiteY21530"/>
              </a:cxn>
              <a:cxn ang="0">
                <a:pos x="connsiteX21531" y="connsiteY21531"/>
              </a:cxn>
              <a:cxn ang="0">
                <a:pos x="connsiteX21532" y="connsiteY21532"/>
              </a:cxn>
              <a:cxn ang="0">
                <a:pos x="connsiteX21533" y="connsiteY21533"/>
              </a:cxn>
              <a:cxn ang="0">
                <a:pos x="connsiteX21534" y="connsiteY21534"/>
              </a:cxn>
              <a:cxn ang="0">
                <a:pos x="connsiteX21535" y="connsiteY21535"/>
              </a:cxn>
              <a:cxn ang="0">
                <a:pos x="connsiteX21536" y="connsiteY21536"/>
              </a:cxn>
              <a:cxn ang="0">
                <a:pos x="connsiteX21537" y="connsiteY21537"/>
              </a:cxn>
              <a:cxn ang="0">
                <a:pos x="connsiteX21538" y="connsiteY21538"/>
              </a:cxn>
              <a:cxn ang="0">
                <a:pos x="connsiteX21539" y="connsiteY21539"/>
              </a:cxn>
              <a:cxn ang="0">
                <a:pos x="connsiteX21540" y="connsiteY21540"/>
              </a:cxn>
              <a:cxn ang="0">
                <a:pos x="connsiteX21541" y="connsiteY21541"/>
              </a:cxn>
              <a:cxn ang="0">
                <a:pos x="connsiteX21542" y="connsiteY21542"/>
              </a:cxn>
              <a:cxn ang="0">
                <a:pos x="connsiteX21543" y="connsiteY21543"/>
              </a:cxn>
              <a:cxn ang="0">
                <a:pos x="connsiteX21544" y="connsiteY21544"/>
              </a:cxn>
              <a:cxn ang="0">
                <a:pos x="connsiteX21545" y="connsiteY21545"/>
              </a:cxn>
              <a:cxn ang="0">
                <a:pos x="connsiteX21546" y="connsiteY21546"/>
              </a:cxn>
              <a:cxn ang="0">
                <a:pos x="connsiteX21547" y="connsiteY21547"/>
              </a:cxn>
              <a:cxn ang="0">
                <a:pos x="connsiteX21548" y="connsiteY21548"/>
              </a:cxn>
              <a:cxn ang="0">
                <a:pos x="connsiteX21549" y="connsiteY21549"/>
              </a:cxn>
              <a:cxn ang="0">
                <a:pos x="connsiteX21550" y="connsiteY21550"/>
              </a:cxn>
              <a:cxn ang="0">
                <a:pos x="connsiteX21551" y="connsiteY21551"/>
              </a:cxn>
              <a:cxn ang="0">
                <a:pos x="connsiteX21552" y="connsiteY21552"/>
              </a:cxn>
              <a:cxn ang="0">
                <a:pos x="connsiteX21553" y="connsiteY21553"/>
              </a:cxn>
              <a:cxn ang="0">
                <a:pos x="connsiteX21554" y="connsiteY21554"/>
              </a:cxn>
              <a:cxn ang="0">
                <a:pos x="connsiteX21555" y="connsiteY21555"/>
              </a:cxn>
              <a:cxn ang="0">
                <a:pos x="connsiteX21556" y="connsiteY21556"/>
              </a:cxn>
              <a:cxn ang="0">
                <a:pos x="connsiteX21557" y="connsiteY21557"/>
              </a:cxn>
              <a:cxn ang="0">
                <a:pos x="connsiteX21558" y="connsiteY21558"/>
              </a:cxn>
              <a:cxn ang="0">
                <a:pos x="connsiteX21559" y="connsiteY21559"/>
              </a:cxn>
              <a:cxn ang="0">
                <a:pos x="connsiteX21560" y="connsiteY21560"/>
              </a:cxn>
              <a:cxn ang="0">
                <a:pos x="connsiteX21561" y="connsiteY21561"/>
              </a:cxn>
              <a:cxn ang="0">
                <a:pos x="connsiteX21562" y="connsiteY21562"/>
              </a:cxn>
              <a:cxn ang="0">
                <a:pos x="connsiteX21563" y="connsiteY21563"/>
              </a:cxn>
              <a:cxn ang="0">
                <a:pos x="connsiteX21564" y="connsiteY21564"/>
              </a:cxn>
              <a:cxn ang="0">
                <a:pos x="connsiteX21565" y="connsiteY21565"/>
              </a:cxn>
              <a:cxn ang="0">
                <a:pos x="connsiteX21566" y="connsiteY21566"/>
              </a:cxn>
              <a:cxn ang="0">
                <a:pos x="connsiteX21567" y="connsiteY21567"/>
              </a:cxn>
              <a:cxn ang="0">
                <a:pos x="connsiteX21568" y="connsiteY21568"/>
              </a:cxn>
              <a:cxn ang="0">
                <a:pos x="connsiteX21569" y="connsiteY21569"/>
              </a:cxn>
              <a:cxn ang="0">
                <a:pos x="connsiteX21570" y="connsiteY21570"/>
              </a:cxn>
              <a:cxn ang="0">
                <a:pos x="connsiteX21571" y="connsiteY21571"/>
              </a:cxn>
              <a:cxn ang="0">
                <a:pos x="connsiteX21572" y="connsiteY21572"/>
              </a:cxn>
              <a:cxn ang="0">
                <a:pos x="connsiteX21573" y="connsiteY21573"/>
              </a:cxn>
              <a:cxn ang="0">
                <a:pos x="connsiteX21574" y="connsiteY21574"/>
              </a:cxn>
              <a:cxn ang="0">
                <a:pos x="connsiteX21575" y="connsiteY21575"/>
              </a:cxn>
              <a:cxn ang="0">
                <a:pos x="connsiteX21576" y="connsiteY21576"/>
              </a:cxn>
              <a:cxn ang="0">
                <a:pos x="connsiteX21577" y="connsiteY21577"/>
              </a:cxn>
              <a:cxn ang="0">
                <a:pos x="connsiteX21578" y="connsiteY21578"/>
              </a:cxn>
              <a:cxn ang="0">
                <a:pos x="connsiteX21579" y="connsiteY21579"/>
              </a:cxn>
              <a:cxn ang="0">
                <a:pos x="connsiteX21580" y="connsiteY21580"/>
              </a:cxn>
              <a:cxn ang="0">
                <a:pos x="connsiteX21581" y="connsiteY21581"/>
              </a:cxn>
              <a:cxn ang="0">
                <a:pos x="connsiteX21582" y="connsiteY21582"/>
              </a:cxn>
              <a:cxn ang="0">
                <a:pos x="connsiteX21583" y="connsiteY21583"/>
              </a:cxn>
              <a:cxn ang="0">
                <a:pos x="connsiteX21584" y="connsiteY21584"/>
              </a:cxn>
              <a:cxn ang="0">
                <a:pos x="connsiteX21585" y="connsiteY21585"/>
              </a:cxn>
              <a:cxn ang="0">
                <a:pos x="connsiteX21586" y="connsiteY21586"/>
              </a:cxn>
              <a:cxn ang="0">
                <a:pos x="connsiteX21587" y="connsiteY21587"/>
              </a:cxn>
              <a:cxn ang="0">
                <a:pos x="connsiteX21588" y="connsiteY21588"/>
              </a:cxn>
              <a:cxn ang="0">
                <a:pos x="connsiteX21589" y="connsiteY21589"/>
              </a:cxn>
              <a:cxn ang="0">
                <a:pos x="connsiteX21590" y="connsiteY21590"/>
              </a:cxn>
              <a:cxn ang="0">
                <a:pos x="connsiteX21591" y="connsiteY21591"/>
              </a:cxn>
              <a:cxn ang="0">
                <a:pos x="connsiteX21592" y="connsiteY21592"/>
              </a:cxn>
              <a:cxn ang="0">
                <a:pos x="connsiteX21593" y="connsiteY21593"/>
              </a:cxn>
              <a:cxn ang="0">
                <a:pos x="connsiteX21594" y="connsiteY21594"/>
              </a:cxn>
              <a:cxn ang="0">
                <a:pos x="connsiteX21595" y="connsiteY21595"/>
              </a:cxn>
              <a:cxn ang="0">
                <a:pos x="connsiteX21596" y="connsiteY21596"/>
              </a:cxn>
              <a:cxn ang="0">
                <a:pos x="connsiteX21597" y="connsiteY21597"/>
              </a:cxn>
              <a:cxn ang="0">
                <a:pos x="connsiteX21598" y="connsiteY21598"/>
              </a:cxn>
              <a:cxn ang="0">
                <a:pos x="connsiteX21599" y="connsiteY21599"/>
              </a:cxn>
              <a:cxn ang="0">
                <a:pos x="connsiteX21600" y="connsiteY21600"/>
              </a:cxn>
              <a:cxn ang="0">
                <a:pos x="connsiteX21601" y="connsiteY21601"/>
              </a:cxn>
              <a:cxn ang="0">
                <a:pos x="connsiteX21602" y="connsiteY21602"/>
              </a:cxn>
              <a:cxn ang="0">
                <a:pos x="connsiteX21603" y="connsiteY21603"/>
              </a:cxn>
              <a:cxn ang="0">
                <a:pos x="connsiteX21604" y="connsiteY21604"/>
              </a:cxn>
              <a:cxn ang="0">
                <a:pos x="connsiteX21605" y="connsiteY21605"/>
              </a:cxn>
              <a:cxn ang="0">
                <a:pos x="connsiteX21606" y="connsiteY21606"/>
              </a:cxn>
              <a:cxn ang="0">
                <a:pos x="connsiteX21607" y="connsiteY21607"/>
              </a:cxn>
              <a:cxn ang="0">
                <a:pos x="connsiteX21608" y="connsiteY21608"/>
              </a:cxn>
              <a:cxn ang="0">
                <a:pos x="connsiteX21609" y="connsiteY21609"/>
              </a:cxn>
              <a:cxn ang="0">
                <a:pos x="connsiteX21610" y="connsiteY21610"/>
              </a:cxn>
              <a:cxn ang="0">
                <a:pos x="connsiteX21611" y="connsiteY21611"/>
              </a:cxn>
              <a:cxn ang="0">
                <a:pos x="connsiteX21612" y="connsiteY21612"/>
              </a:cxn>
              <a:cxn ang="0">
                <a:pos x="connsiteX21613" y="connsiteY21613"/>
              </a:cxn>
              <a:cxn ang="0">
                <a:pos x="connsiteX21614" y="connsiteY21614"/>
              </a:cxn>
              <a:cxn ang="0">
                <a:pos x="connsiteX21615" y="connsiteY21615"/>
              </a:cxn>
              <a:cxn ang="0">
                <a:pos x="connsiteX21616" y="connsiteY21616"/>
              </a:cxn>
              <a:cxn ang="0">
                <a:pos x="connsiteX21617" y="connsiteY21617"/>
              </a:cxn>
              <a:cxn ang="0">
                <a:pos x="connsiteX21618" y="connsiteY21618"/>
              </a:cxn>
              <a:cxn ang="0">
                <a:pos x="connsiteX21619" y="connsiteY21619"/>
              </a:cxn>
              <a:cxn ang="0">
                <a:pos x="connsiteX21620" y="connsiteY21620"/>
              </a:cxn>
              <a:cxn ang="0">
                <a:pos x="connsiteX21621" y="connsiteY21621"/>
              </a:cxn>
              <a:cxn ang="0">
                <a:pos x="connsiteX21622" y="connsiteY21622"/>
              </a:cxn>
              <a:cxn ang="0">
                <a:pos x="connsiteX21623" y="connsiteY21623"/>
              </a:cxn>
              <a:cxn ang="0">
                <a:pos x="connsiteX21624" y="connsiteY21624"/>
              </a:cxn>
              <a:cxn ang="0">
                <a:pos x="connsiteX21625" y="connsiteY21625"/>
              </a:cxn>
              <a:cxn ang="0">
                <a:pos x="connsiteX21626" y="connsiteY21626"/>
              </a:cxn>
              <a:cxn ang="0">
                <a:pos x="connsiteX21627" y="connsiteY21627"/>
              </a:cxn>
              <a:cxn ang="0">
                <a:pos x="connsiteX21628" y="connsiteY21628"/>
              </a:cxn>
              <a:cxn ang="0">
                <a:pos x="connsiteX21629" y="connsiteY21629"/>
              </a:cxn>
              <a:cxn ang="0">
                <a:pos x="connsiteX21630" y="connsiteY21630"/>
              </a:cxn>
              <a:cxn ang="0">
                <a:pos x="connsiteX21631" y="connsiteY21631"/>
              </a:cxn>
              <a:cxn ang="0">
                <a:pos x="connsiteX21632" y="connsiteY21632"/>
              </a:cxn>
              <a:cxn ang="0">
                <a:pos x="connsiteX21633" y="connsiteY21633"/>
              </a:cxn>
              <a:cxn ang="0">
                <a:pos x="connsiteX21634" y="connsiteY21634"/>
              </a:cxn>
              <a:cxn ang="0">
                <a:pos x="connsiteX21635" y="connsiteY21635"/>
              </a:cxn>
              <a:cxn ang="0">
                <a:pos x="connsiteX21636" y="connsiteY21636"/>
              </a:cxn>
              <a:cxn ang="0">
                <a:pos x="connsiteX21637" y="connsiteY21637"/>
              </a:cxn>
              <a:cxn ang="0">
                <a:pos x="connsiteX21638" y="connsiteY21638"/>
              </a:cxn>
              <a:cxn ang="0">
                <a:pos x="connsiteX21639" y="connsiteY21639"/>
              </a:cxn>
              <a:cxn ang="0">
                <a:pos x="connsiteX21640" y="connsiteY21640"/>
              </a:cxn>
              <a:cxn ang="0">
                <a:pos x="connsiteX21641" y="connsiteY21641"/>
              </a:cxn>
              <a:cxn ang="0">
                <a:pos x="connsiteX21642" y="connsiteY21642"/>
              </a:cxn>
              <a:cxn ang="0">
                <a:pos x="connsiteX21643" y="connsiteY21643"/>
              </a:cxn>
              <a:cxn ang="0">
                <a:pos x="connsiteX21644" y="connsiteY21644"/>
              </a:cxn>
              <a:cxn ang="0">
                <a:pos x="connsiteX21645" y="connsiteY21645"/>
              </a:cxn>
              <a:cxn ang="0">
                <a:pos x="connsiteX21646" y="connsiteY21646"/>
              </a:cxn>
              <a:cxn ang="0">
                <a:pos x="connsiteX21647" y="connsiteY21647"/>
              </a:cxn>
              <a:cxn ang="0">
                <a:pos x="connsiteX21648" y="connsiteY21648"/>
              </a:cxn>
              <a:cxn ang="0">
                <a:pos x="connsiteX21649" y="connsiteY21649"/>
              </a:cxn>
              <a:cxn ang="0">
                <a:pos x="connsiteX21650" y="connsiteY21650"/>
              </a:cxn>
              <a:cxn ang="0">
                <a:pos x="connsiteX21651" y="connsiteY21651"/>
              </a:cxn>
              <a:cxn ang="0">
                <a:pos x="connsiteX21652" y="connsiteY21652"/>
              </a:cxn>
              <a:cxn ang="0">
                <a:pos x="connsiteX21653" y="connsiteY21653"/>
              </a:cxn>
              <a:cxn ang="0">
                <a:pos x="connsiteX21654" y="connsiteY21654"/>
              </a:cxn>
              <a:cxn ang="0">
                <a:pos x="connsiteX21655" y="connsiteY21655"/>
              </a:cxn>
              <a:cxn ang="0">
                <a:pos x="connsiteX21656" y="connsiteY21656"/>
              </a:cxn>
              <a:cxn ang="0">
                <a:pos x="connsiteX21657" y="connsiteY21657"/>
              </a:cxn>
              <a:cxn ang="0">
                <a:pos x="connsiteX21658" y="connsiteY21658"/>
              </a:cxn>
              <a:cxn ang="0">
                <a:pos x="connsiteX21659" y="connsiteY21659"/>
              </a:cxn>
              <a:cxn ang="0">
                <a:pos x="connsiteX21660" y="connsiteY21660"/>
              </a:cxn>
              <a:cxn ang="0">
                <a:pos x="connsiteX21661" y="connsiteY21661"/>
              </a:cxn>
              <a:cxn ang="0">
                <a:pos x="connsiteX21662" y="connsiteY21662"/>
              </a:cxn>
              <a:cxn ang="0">
                <a:pos x="connsiteX21663" y="connsiteY21663"/>
              </a:cxn>
              <a:cxn ang="0">
                <a:pos x="connsiteX21664" y="connsiteY21664"/>
              </a:cxn>
              <a:cxn ang="0">
                <a:pos x="connsiteX21665" y="connsiteY21665"/>
              </a:cxn>
              <a:cxn ang="0">
                <a:pos x="connsiteX21666" y="connsiteY21666"/>
              </a:cxn>
              <a:cxn ang="0">
                <a:pos x="connsiteX21667" y="connsiteY21667"/>
              </a:cxn>
              <a:cxn ang="0">
                <a:pos x="connsiteX21668" y="connsiteY21668"/>
              </a:cxn>
              <a:cxn ang="0">
                <a:pos x="connsiteX21669" y="connsiteY21669"/>
              </a:cxn>
              <a:cxn ang="0">
                <a:pos x="connsiteX21670" y="connsiteY21670"/>
              </a:cxn>
              <a:cxn ang="0">
                <a:pos x="connsiteX21671" y="connsiteY21671"/>
              </a:cxn>
              <a:cxn ang="0">
                <a:pos x="connsiteX21672" y="connsiteY21672"/>
              </a:cxn>
              <a:cxn ang="0">
                <a:pos x="connsiteX21673" y="connsiteY21673"/>
              </a:cxn>
              <a:cxn ang="0">
                <a:pos x="connsiteX21674" y="connsiteY21674"/>
              </a:cxn>
              <a:cxn ang="0">
                <a:pos x="connsiteX21675" y="connsiteY21675"/>
              </a:cxn>
              <a:cxn ang="0">
                <a:pos x="connsiteX21676" y="connsiteY21676"/>
              </a:cxn>
              <a:cxn ang="0">
                <a:pos x="connsiteX21677" y="connsiteY21677"/>
              </a:cxn>
              <a:cxn ang="0">
                <a:pos x="connsiteX21678" y="connsiteY21678"/>
              </a:cxn>
              <a:cxn ang="0">
                <a:pos x="connsiteX21679" y="connsiteY21679"/>
              </a:cxn>
              <a:cxn ang="0">
                <a:pos x="connsiteX21680" y="connsiteY21680"/>
              </a:cxn>
              <a:cxn ang="0">
                <a:pos x="connsiteX21681" y="connsiteY21681"/>
              </a:cxn>
              <a:cxn ang="0">
                <a:pos x="connsiteX21682" y="connsiteY21682"/>
              </a:cxn>
              <a:cxn ang="0">
                <a:pos x="connsiteX21683" y="connsiteY21683"/>
              </a:cxn>
              <a:cxn ang="0">
                <a:pos x="connsiteX21684" y="connsiteY21684"/>
              </a:cxn>
              <a:cxn ang="0">
                <a:pos x="connsiteX21685" y="connsiteY21685"/>
              </a:cxn>
              <a:cxn ang="0">
                <a:pos x="connsiteX21686" y="connsiteY21686"/>
              </a:cxn>
              <a:cxn ang="0">
                <a:pos x="connsiteX21687" y="connsiteY21687"/>
              </a:cxn>
              <a:cxn ang="0">
                <a:pos x="connsiteX21688" y="connsiteY21688"/>
              </a:cxn>
              <a:cxn ang="0">
                <a:pos x="connsiteX21689" y="connsiteY21689"/>
              </a:cxn>
              <a:cxn ang="0">
                <a:pos x="connsiteX21690" y="connsiteY21690"/>
              </a:cxn>
              <a:cxn ang="0">
                <a:pos x="connsiteX21691" y="connsiteY21691"/>
              </a:cxn>
              <a:cxn ang="0">
                <a:pos x="connsiteX21692" y="connsiteY21692"/>
              </a:cxn>
              <a:cxn ang="0">
                <a:pos x="connsiteX21693" y="connsiteY21693"/>
              </a:cxn>
              <a:cxn ang="0">
                <a:pos x="connsiteX21694" y="connsiteY21694"/>
              </a:cxn>
              <a:cxn ang="0">
                <a:pos x="connsiteX21695" y="connsiteY21695"/>
              </a:cxn>
              <a:cxn ang="0">
                <a:pos x="connsiteX21696" y="connsiteY21696"/>
              </a:cxn>
              <a:cxn ang="0">
                <a:pos x="connsiteX21697" y="connsiteY21697"/>
              </a:cxn>
              <a:cxn ang="0">
                <a:pos x="connsiteX21698" y="connsiteY21698"/>
              </a:cxn>
              <a:cxn ang="0">
                <a:pos x="connsiteX21699" y="connsiteY21699"/>
              </a:cxn>
              <a:cxn ang="0">
                <a:pos x="connsiteX21700" y="connsiteY21700"/>
              </a:cxn>
              <a:cxn ang="0">
                <a:pos x="connsiteX21701" y="connsiteY21701"/>
              </a:cxn>
              <a:cxn ang="0">
                <a:pos x="connsiteX21702" y="connsiteY21702"/>
              </a:cxn>
              <a:cxn ang="0">
                <a:pos x="connsiteX21703" y="connsiteY21703"/>
              </a:cxn>
              <a:cxn ang="0">
                <a:pos x="connsiteX21704" y="connsiteY21704"/>
              </a:cxn>
              <a:cxn ang="0">
                <a:pos x="connsiteX21705" y="connsiteY21705"/>
              </a:cxn>
              <a:cxn ang="0">
                <a:pos x="connsiteX21706" y="connsiteY21706"/>
              </a:cxn>
              <a:cxn ang="0">
                <a:pos x="connsiteX21707" y="connsiteY21707"/>
              </a:cxn>
              <a:cxn ang="0">
                <a:pos x="connsiteX21708" y="connsiteY21708"/>
              </a:cxn>
              <a:cxn ang="0">
                <a:pos x="connsiteX21709" y="connsiteY21709"/>
              </a:cxn>
              <a:cxn ang="0">
                <a:pos x="connsiteX21710" y="connsiteY21710"/>
              </a:cxn>
              <a:cxn ang="0">
                <a:pos x="connsiteX21711" y="connsiteY21711"/>
              </a:cxn>
              <a:cxn ang="0">
                <a:pos x="connsiteX21712" y="connsiteY21712"/>
              </a:cxn>
              <a:cxn ang="0">
                <a:pos x="connsiteX21713" y="connsiteY21713"/>
              </a:cxn>
              <a:cxn ang="0">
                <a:pos x="connsiteX21714" y="connsiteY21714"/>
              </a:cxn>
              <a:cxn ang="0">
                <a:pos x="connsiteX21715" y="connsiteY21715"/>
              </a:cxn>
              <a:cxn ang="0">
                <a:pos x="connsiteX21716" y="connsiteY21716"/>
              </a:cxn>
              <a:cxn ang="0">
                <a:pos x="connsiteX21717" y="connsiteY21717"/>
              </a:cxn>
              <a:cxn ang="0">
                <a:pos x="connsiteX21718" y="connsiteY21718"/>
              </a:cxn>
              <a:cxn ang="0">
                <a:pos x="connsiteX21719" y="connsiteY21719"/>
              </a:cxn>
              <a:cxn ang="0">
                <a:pos x="connsiteX21720" y="connsiteY21720"/>
              </a:cxn>
              <a:cxn ang="0">
                <a:pos x="connsiteX21721" y="connsiteY21721"/>
              </a:cxn>
              <a:cxn ang="0">
                <a:pos x="connsiteX21722" y="connsiteY21722"/>
              </a:cxn>
              <a:cxn ang="0">
                <a:pos x="connsiteX21723" y="connsiteY21723"/>
              </a:cxn>
              <a:cxn ang="0">
                <a:pos x="connsiteX21724" y="connsiteY21724"/>
              </a:cxn>
              <a:cxn ang="0">
                <a:pos x="connsiteX21725" y="connsiteY21725"/>
              </a:cxn>
              <a:cxn ang="0">
                <a:pos x="connsiteX21726" y="connsiteY21726"/>
              </a:cxn>
              <a:cxn ang="0">
                <a:pos x="connsiteX21727" y="connsiteY21727"/>
              </a:cxn>
              <a:cxn ang="0">
                <a:pos x="connsiteX21728" y="connsiteY21728"/>
              </a:cxn>
              <a:cxn ang="0">
                <a:pos x="connsiteX21729" y="connsiteY21729"/>
              </a:cxn>
              <a:cxn ang="0">
                <a:pos x="connsiteX21730" y="connsiteY21730"/>
              </a:cxn>
              <a:cxn ang="0">
                <a:pos x="connsiteX21731" y="connsiteY21731"/>
              </a:cxn>
              <a:cxn ang="0">
                <a:pos x="connsiteX21732" y="connsiteY21732"/>
              </a:cxn>
              <a:cxn ang="0">
                <a:pos x="connsiteX21733" y="connsiteY21733"/>
              </a:cxn>
              <a:cxn ang="0">
                <a:pos x="connsiteX21734" y="connsiteY21734"/>
              </a:cxn>
              <a:cxn ang="0">
                <a:pos x="connsiteX21735" y="connsiteY21735"/>
              </a:cxn>
              <a:cxn ang="0">
                <a:pos x="connsiteX21736" y="connsiteY21736"/>
              </a:cxn>
              <a:cxn ang="0">
                <a:pos x="connsiteX21737" y="connsiteY21737"/>
              </a:cxn>
              <a:cxn ang="0">
                <a:pos x="connsiteX21738" y="connsiteY21738"/>
              </a:cxn>
              <a:cxn ang="0">
                <a:pos x="connsiteX21739" y="connsiteY21739"/>
              </a:cxn>
              <a:cxn ang="0">
                <a:pos x="connsiteX21740" y="connsiteY21740"/>
              </a:cxn>
              <a:cxn ang="0">
                <a:pos x="connsiteX21741" y="connsiteY21741"/>
              </a:cxn>
              <a:cxn ang="0">
                <a:pos x="connsiteX21742" y="connsiteY21742"/>
              </a:cxn>
              <a:cxn ang="0">
                <a:pos x="connsiteX21743" y="connsiteY21743"/>
              </a:cxn>
              <a:cxn ang="0">
                <a:pos x="connsiteX21744" y="connsiteY21744"/>
              </a:cxn>
              <a:cxn ang="0">
                <a:pos x="connsiteX21745" y="connsiteY21745"/>
              </a:cxn>
              <a:cxn ang="0">
                <a:pos x="connsiteX21746" y="connsiteY21746"/>
              </a:cxn>
              <a:cxn ang="0">
                <a:pos x="connsiteX21747" y="connsiteY21747"/>
              </a:cxn>
              <a:cxn ang="0">
                <a:pos x="connsiteX21748" y="connsiteY21748"/>
              </a:cxn>
              <a:cxn ang="0">
                <a:pos x="connsiteX21749" y="connsiteY21749"/>
              </a:cxn>
              <a:cxn ang="0">
                <a:pos x="connsiteX21750" y="connsiteY21750"/>
              </a:cxn>
              <a:cxn ang="0">
                <a:pos x="connsiteX21751" y="connsiteY21751"/>
              </a:cxn>
              <a:cxn ang="0">
                <a:pos x="connsiteX21752" y="connsiteY21752"/>
              </a:cxn>
              <a:cxn ang="0">
                <a:pos x="connsiteX21753" y="connsiteY21753"/>
              </a:cxn>
              <a:cxn ang="0">
                <a:pos x="connsiteX21754" y="connsiteY21754"/>
              </a:cxn>
              <a:cxn ang="0">
                <a:pos x="connsiteX21755" y="connsiteY21755"/>
              </a:cxn>
              <a:cxn ang="0">
                <a:pos x="connsiteX21756" y="connsiteY21756"/>
              </a:cxn>
              <a:cxn ang="0">
                <a:pos x="connsiteX21757" y="connsiteY21757"/>
              </a:cxn>
              <a:cxn ang="0">
                <a:pos x="connsiteX21758" y="connsiteY21758"/>
              </a:cxn>
              <a:cxn ang="0">
                <a:pos x="connsiteX21759" y="connsiteY21759"/>
              </a:cxn>
              <a:cxn ang="0">
                <a:pos x="connsiteX21760" y="connsiteY21760"/>
              </a:cxn>
              <a:cxn ang="0">
                <a:pos x="connsiteX21761" y="connsiteY21761"/>
              </a:cxn>
              <a:cxn ang="0">
                <a:pos x="connsiteX21762" y="connsiteY21762"/>
              </a:cxn>
              <a:cxn ang="0">
                <a:pos x="connsiteX21763" y="connsiteY21763"/>
              </a:cxn>
              <a:cxn ang="0">
                <a:pos x="connsiteX21764" y="connsiteY21764"/>
              </a:cxn>
              <a:cxn ang="0">
                <a:pos x="connsiteX21765" y="connsiteY21765"/>
              </a:cxn>
              <a:cxn ang="0">
                <a:pos x="connsiteX21766" y="connsiteY21766"/>
              </a:cxn>
              <a:cxn ang="0">
                <a:pos x="connsiteX21767" y="connsiteY21767"/>
              </a:cxn>
              <a:cxn ang="0">
                <a:pos x="connsiteX21768" y="connsiteY21768"/>
              </a:cxn>
              <a:cxn ang="0">
                <a:pos x="connsiteX21769" y="connsiteY21769"/>
              </a:cxn>
              <a:cxn ang="0">
                <a:pos x="connsiteX21770" y="connsiteY21770"/>
              </a:cxn>
              <a:cxn ang="0">
                <a:pos x="connsiteX21771" y="connsiteY21771"/>
              </a:cxn>
              <a:cxn ang="0">
                <a:pos x="connsiteX21772" y="connsiteY21772"/>
              </a:cxn>
              <a:cxn ang="0">
                <a:pos x="connsiteX21773" y="connsiteY21773"/>
              </a:cxn>
              <a:cxn ang="0">
                <a:pos x="connsiteX21774" y="connsiteY21774"/>
              </a:cxn>
              <a:cxn ang="0">
                <a:pos x="connsiteX21775" y="connsiteY21775"/>
              </a:cxn>
              <a:cxn ang="0">
                <a:pos x="connsiteX21776" y="connsiteY21776"/>
              </a:cxn>
              <a:cxn ang="0">
                <a:pos x="connsiteX21777" y="connsiteY21777"/>
              </a:cxn>
              <a:cxn ang="0">
                <a:pos x="connsiteX21778" y="connsiteY21778"/>
              </a:cxn>
              <a:cxn ang="0">
                <a:pos x="connsiteX21779" y="connsiteY21779"/>
              </a:cxn>
              <a:cxn ang="0">
                <a:pos x="connsiteX21780" y="connsiteY21780"/>
              </a:cxn>
              <a:cxn ang="0">
                <a:pos x="connsiteX21781" y="connsiteY21781"/>
              </a:cxn>
              <a:cxn ang="0">
                <a:pos x="connsiteX21782" y="connsiteY21782"/>
              </a:cxn>
              <a:cxn ang="0">
                <a:pos x="connsiteX21783" y="connsiteY21783"/>
              </a:cxn>
              <a:cxn ang="0">
                <a:pos x="connsiteX21784" y="connsiteY21784"/>
              </a:cxn>
              <a:cxn ang="0">
                <a:pos x="connsiteX21785" y="connsiteY21785"/>
              </a:cxn>
              <a:cxn ang="0">
                <a:pos x="connsiteX21786" y="connsiteY21786"/>
              </a:cxn>
              <a:cxn ang="0">
                <a:pos x="connsiteX21787" y="connsiteY21787"/>
              </a:cxn>
              <a:cxn ang="0">
                <a:pos x="connsiteX21788" y="connsiteY21788"/>
              </a:cxn>
              <a:cxn ang="0">
                <a:pos x="connsiteX21789" y="connsiteY21789"/>
              </a:cxn>
              <a:cxn ang="0">
                <a:pos x="connsiteX21790" y="connsiteY21790"/>
              </a:cxn>
              <a:cxn ang="0">
                <a:pos x="connsiteX21791" y="connsiteY21791"/>
              </a:cxn>
              <a:cxn ang="0">
                <a:pos x="connsiteX21792" y="connsiteY21792"/>
              </a:cxn>
              <a:cxn ang="0">
                <a:pos x="connsiteX21793" y="connsiteY21793"/>
              </a:cxn>
              <a:cxn ang="0">
                <a:pos x="connsiteX21794" y="connsiteY21794"/>
              </a:cxn>
              <a:cxn ang="0">
                <a:pos x="connsiteX21795" y="connsiteY21795"/>
              </a:cxn>
              <a:cxn ang="0">
                <a:pos x="connsiteX21796" y="connsiteY21796"/>
              </a:cxn>
              <a:cxn ang="0">
                <a:pos x="connsiteX21797" y="connsiteY21797"/>
              </a:cxn>
              <a:cxn ang="0">
                <a:pos x="connsiteX21798" y="connsiteY21798"/>
              </a:cxn>
              <a:cxn ang="0">
                <a:pos x="connsiteX21799" y="connsiteY21799"/>
              </a:cxn>
              <a:cxn ang="0">
                <a:pos x="connsiteX21800" y="connsiteY21800"/>
              </a:cxn>
              <a:cxn ang="0">
                <a:pos x="connsiteX21801" y="connsiteY21801"/>
              </a:cxn>
              <a:cxn ang="0">
                <a:pos x="connsiteX21802" y="connsiteY21802"/>
              </a:cxn>
              <a:cxn ang="0">
                <a:pos x="connsiteX21803" y="connsiteY21803"/>
              </a:cxn>
              <a:cxn ang="0">
                <a:pos x="connsiteX21804" y="connsiteY21804"/>
              </a:cxn>
              <a:cxn ang="0">
                <a:pos x="connsiteX21805" y="connsiteY21805"/>
              </a:cxn>
              <a:cxn ang="0">
                <a:pos x="connsiteX21806" y="connsiteY21806"/>
              </a:cxn>
              <a:cxn ang="0">
                <a:pos x="connsiteX21807" y="connsiteY21807"/>
              </a:cxn>
              <a:cxn ang="0">
                <a:pos x="connsiteX21808" y="connsiteY21808"/>
              </a:cxn>
              <a:cxn ang="0">
                <a:pos x="connsiteX21809" y="connsiteY21809"/>
              </a:cxn>
              <a:cxn ang="0">
                <a:pos x="connsiteX21810" y="connsiteY21810"/>
              </a:cxn>
              <a:cxn ang="0">
                <a:pos x="connsiteX21811" y="connsiteY21811"/>
              </a:cxn>
              <a:cxn ang="0">
                <a:pos x="connsiteX21812" y="connsiteY21812"/>
              </a:cxn>
              <a:cxn ang="0">
                <a:pos x="connsiteX21813" y="connsiteY21813"/>
              </a:cxn>
              <a:cxn ang="0">
                <a:pos x="connsiteX21814" y="connsiteY21814"/>
              </a:cxn>
              <a:cxn ang="0">
                <a:pos x="connsiteX21815" y="connsiteY21815"/>
              </a:cxn>
              <a:cxn ang="0">
                <a:pos x="connsiteX21816" y="connsiteY21816"/>
              </a:cxn>
              <a:cxn ang="0">
                <a:pos x="connsiteX21817" y="connsiteY21817"/>
              </a:cxn>
              <a:cxn ang="0">
                <a:pos x="connsiteX21818" y="connsiteY21818"/>
              </a:cxn>
              <a:cxn ang="0">
                <a:pos x="connsiteX21819" y="connsiteY21819"/>
              </a:cxn>
              <a:cxn ang="0">
                <a:pos x="connsiteX21820" y="connsiteY21820"/>
              </a:cxn>
              <a:cxn ang="0">
                <a:pos x="connsiteX21821" y="connsiteY21821"/>
              </a:cxn>
              <a:cxn ang="0">
                <a:pos x="connsiteX21822" y="connsiteY21822"/>
              </a:cxn>
              <a:cxn ang="0">
                <a:pos x="connsiteX21823" y="connsiteY21823"/>
              </a:cxn>
              <a:cxn ang="0">
                <a:pos x="connsiteX21824" y="connsiteY21824"/>
              </a:cxn>
              <a:cxn ang="0">
                <a:pos x="connsiteX21825" y="connsiteY21825"/>
              </a:cxn>
              <a:cxn ang="0">
                <a:pos x="connsiteX21826" y="connsiteY21826"/>
              </a:cxn>
              <a:cxn ang="0">
                <a:pos x="connsiteX21827" y="connsiteY21827"/>
              </a:cxn>
              <a:cxn ang="0">
                <a:pos x="connsiteX21828" y="connsiteY21828"/>
              </a:cxn>
              <a:cxn ang="0">
                <a:pos x="connsiteX21829" y="connsiteY21829"/>
              </a:cxn>
              <a:cxn ang="0">
                <a:pos x="connsiteX21830" y="connsiteY21830"/>
              </a:cxn>
              <a:cxn ang="0">
                <a:pos x="connsiteX21831" y="connsiteY21831"/>
              </a:cxn>
              <a:cxn ang="0">
                <a:pos x="connsiteX21832" y="connsiteY21832"/>
              </a:cxn>
              <a:cxn ang="0">
                <a:pos x="connsiteX21833" y="connsiteY21833"/>
              </a:cxn>
              <a:cxn ang="0">
                <a:pos x="connsiteX21834" y="connsiteY21834"/>
              </a:cxn>
              <a:cxn ang="0">
                <a:pos x="connsiteX21835" y="connsiteY21835"/>
              </a:cxn>
              <a:cxn ang="0">
                <a:pos x="connsiteX21836" y="connsiteY21836"/>
              </a:cxn>
              <a:cxn ang="0">
                <a:pos x="connsiteX21837" y="connsiteY21837"/>
              </a:cxn>
              <a:cxn ang="0">
                <a:pos x="connsiteX21838" y="connsiteY21838"/>
              </a:cxn>
              <a:cxn ang="0">
                <a:pos x="connsiteX21839" y="connsiteY21839"/>
              </a:cxn>
              <a:cxn ang="0">
                <a:pos x="connsiteX21840" y="connsiteY21840"/>
              </a:cxn>
              <a:cxn ang="0">
                <a:pos x="connsiteX21841" y="connsiteY21841"/>
              </a:cxn>
              <a:cxn ang="0">
                <a:pos x="connsiteX21842" y="connsiteY21842"/>
              </a:cxn>
              <a:cxn ang="0">
                <a:pos x="connsiteX21843" y="connsiteY21843"/>
              </a:cxn>
              <a:cxn ang="0">
                <a:pos x="connsiteX21844" y="connsiteY21844"/>
              </a:cxn>
              <a:cxn ang="0">
                <a:pos x="connsiteX21845" y="connsiteY21845"/>
              </a:cxn>
              <a:cxn ang="0">
                <a:pos x="connsiteX21846" y="connsiteY21846"/>
              </a:cxn>
              <a:cxn ang="0">
                <a:pos x="connsiteX21847" y="connsiteY21847"/>
              </a:cxn>
              <a:cxn ang="0">
                <a:pos x="connsiteX21848" y="connsiteY21848"/>
              </a:cxn>
              <a:cxn ang="0">
                <a:pos x="connsiteX21849" y="connsiteY21849"/>
              </a:cxn>
              <a:cxn ang="0">
                <a:pos x="connsiteX21850" y="connsiteY21850"/>
              </a:cxn>
              <a:cxn ang="0">
                <a:pos x="connsiteX21851" y="connsiteY21851"/>
              </a:cxn>
              <a:cxn ang="0">
                <a:pos x="connsiteX21852" y="connsiteY21852"/>
              </a:cxn>
              <a:cxn ang="0">
                <a:pos x="connsiteX21853" y="connsiteY21853"/>
              </a:cxn>
              <a:cxn ang="0">
                <a:pos x="connsiteX21854" y="connsiteY21854"/>
              </a:cxn>
              <a:cxn ang="0">
                <a:pos x="connsiteX21855" y="connsiteY21855"/>
              </a:cxn>
              <a:cxn ang="0">
                <a:pos x="connsiteX21856" y="connsiteY21856"/>
              </a:cxn>
              <a:cxn ang="0">
                <a:pos x="connsiteX21857" y="connsiteY21857"/>
              </a:cxn>
              <a:cxn ang="0">
                <a:pos x="connsiteX21858" y="connsiteY21858"/>
              </a:cxn>
              <a:cxn ang="0">
                <a:pos x="connsiteX21859" y="connsiteY21859"/>
              </a:cxn>
              <a:cxn ang="0">
                <a:pos x="connsiteX21860" y="connsiteY21860"/>
              </a:cxn>
              <a:cxn ang="0">
                <a:pos x="connsiteX21861" y="connsiteY21861"/>
              </a:cxn>
              <a:cxn ang="0">
                <a:pos x="connsiteX21862" y="connsiteY21862"/>
              </a:cxn>
              <a:cxn ang="0">
                <a:pos x="connsiteX21863" y="connsiteY21863"/>
              </a:cxn>
              <a:cxn ang="0">
                <a:pos x="connsiteX21864" y="connsiteY21864"/>
              </a:cxn>
              <a:cxn ang="0">
                <a:pos x="connsiteX21865" y="connsiteY21865"/>
              </a:cxn>
              <a:cxn ang="0">
                <a:pos x="connsiteX21866" y="connsiteY21866"/>
              </a:cxn>
              <a:cxn ang="0">
                <a:pos x="connsiteX21867" y="connsiteY21867"/>
              </a:cxn>
              <a:cxn ang="0">
                <a:pos x="connsiteX21868" y="connsiteY21868"/>
              </a:cxn>
              <a:cxn ang="0">
                <a:pos x="connsiteX21869" y="connsiteY21869"/>
              </a:cxn>
              <a:cxn ang="0">
                <a:pos x="connsiteX21870" y="connsiteY21870"/>
              </a:cxn>
              <a:cxn ang="0">
                <a:pos x="connsiteX21871" y="connsiteY21871"/>
              </a:cxn>
              <a:cxn ang="0">
                <a:pos x="connsiteX21872" y="connsiteY21872"/>
              </a:cxn>
              <a:cxn ang="0">
                <a:pos x="connsiteX21873" y="connsiteY21873"/>
              </a:cxn>
              <a:cxn ang="0">
                <a:pos x="connsiteX21874" y="connsiteY21874"/>
              </a:cxn>
              <a:cxn ang="0">
                <a:pos x="connsiteX21875" y="connsiteY21875"/>
              </a:cxn>
              <a:cxn ang="0">
                <a:pos x="connsiteX21876" y="connsiteY21876"/>
              </a:cxn>
              <a:cxn ang="0">
                <a:pos x="connsiteX21877" y="connsiteY21877"/>
              </a:cxn>
              <a:cxn ang="0">
                <a:pos x="connsiteX21878" y="connsiteY21878"/>
              </a:cxn>
              <a:cxn ang="0">
                <a:pos x="connsiteX21879" y="connsiteY21879"/>
              </a:cxn>
              <a:cxn ang="0">
                <a:pos x="connsiteX21880" y="connsiteY21880"/>
              </a:cxn>
              <a:cxn ang="0">
                <a:pos x="connsiteX21881" y="connsiteY21881"/>
              </a:cxn>
              <a:cxn ang="0">
                <a:pos x="connsiteX21882" y="connsiteY21882"/>
              </a:cxn>
              <a:cxn ang="0">
                <a:pos x="connsiteX21883" y="connsiteY21883"/>
              </a:cxn>
              <a:cxn ang="0">
                <a:pos x="connsiteX21884" y="connsiteY21884"/>
              </a:cxn>
              <a:cxn ang="0">
                <a:pos x="connsiteX21885" y="connsiteY21885"/>
              </a:cxn>
              <a:cxn ang="0">
                <a:pos x="connsiteX21886" y="connsiteY21886"/>
              </a:cxn>
              <a:cxn ang="0">
                <a:pos x="connsiteX21887" y="connsiteY21887"/>
              </a:cxn>
              <a:cxn ang="0">
                <a:pos x="connsiteX21888" y="connsiteY21888"/>
              </a:cxn>
              <a:cxn ang="0">
                <a:pos x="connsiteX21889" y="connsiteY21889"/>
              </a:cxn>
              <a:cxn ang="0">
                <a:pos x="connsiteX21890" y="connsiteY21890"/>
              </a:cxn>
              <a:cxn ang="0">
                <a:pos x="connsiteX21891" y="connsiteY21891"/>
              </a:cxn>
              <a:cxn ang="0">
                <a:pos x="connsiteX21892" y="connsiteY21892"/>
              </a:cxn>
              <a:cxn ang="0">
                <a:pos x="connsiteX21893" y="connsiteY21893"/>
              </a:cxn>
              <a:cxn ang="0">
                <a:pos x="connsiteX21894" y="connsiteY21894"/>
              </a:cxn>
              <a:cxn ang="0">
                <a:pos x="connsiteX21895" y="connsiteY21895"/>
              </a:cxn>
              <a:cxn ang="0">
                <a:pos x="connsiteX21896" y="connsiteY21896"/>
              </a:cxn>
              <a:cxn ang="0">
                <a:pos x="connsiteX21897" y="connsiteY21897"/>
              </a:cxn>
              <a:cxn ang="0">
                <a:pos x="connsiteX21898" y="connsiteY21898"/>
              </a:cxn>
              <a:cxn ang="0">
                <a:pos x="connsiteX21899" y="connsiteY21899"/>
              </a:cxn>
              <a:cxn ang="0">
                <a:pos x="connsiteX21900" y="connsiteY21900"/>
              </a:cxn>
              <a:cxn ang="0">
                <a:pos x="connsiteX21901" y="connsiteY21901"/>
              </a:cxn>
              <a:cxn ang="0">
                <a:pos x="connsiteX21902" y="connsiteY21902"/>
              </a:cxn>
              <a:cxn ang="0">
                <a:pos x="connsiteX21903" y="connsiteY21903"/>
              </a:cxn>
              <a:cxn ang="0">
                <a:pos x="connsiteX21904" y="connsiteY21904"/>
              </a:cxn>
              <a:cxn ang="0">
                <a:pos x="connsiteX21905" y="connsiteY21905"/>
              </a:cxn>
              <a:cxn ang="0">
                <a:pos x="connsiteX21906" y="connsiteY21906"/>
              </a:cxn>
              <a:cxn ang="0">
                <a:pos x="connsiteX21907" y="connsiteY21907"/>
              </a:cxn>
              <a:cxn ang="0">
                <a:pos x="connsiteX21908" y="connsiteY21908"/>
              </a:cxn>
              <a:cxn ang="0">
                <a:pos x="connsiteX21909" y="connsiteY21909"/>
              </a:cxn>
              <a:cxn ang="0">
                <a:pos x="connsiteX21910" y="connsiteY21910"/>
              </a:cxn>
              <a:cxn ang="0">
                <a:pos x="connsiteX21911" y="connsiteY21911"/>
              </a:cxn>
              <a:cxn ang="0">
                <a:pos x="connsiteX21912" y="connsiteY21912"/>
              </a:cxn>
              <a:cxn ang="0">
                <a:pos x="connsiteX21913" y="connsiteY21913"/>
              </a:cxn>
              <a:cxn ang="0">
                <a:pos x="connsiteX21914" y="connsiteY21914"/>
              </a:cxn>
              <a:cxn ang="0">
                <a:pos x="connsiteX21915" y="connsiteY21915"/>
              </a:cxn>
              <a:cxn ang="0">
                <a:pos x="connsiteX21916" y="connsiteY21916"/>
              </a:cxn>
              <a:cxn ang="0">
                <a:pos x="connsiteX21917" y="connsiteY21917"/>
              </a:cxn>
              <a:cxn ang="0">
                <a:pos x="connsiteX21918" y="connsiteY21918"/>
              </a:cxn>
              <a:cxn ang="0">
                <a:pos x="connsiteX21919" y="connsiteY21919"/>
              </a:cxn>
              <a:cxn ang="0">
                <a:pos x="connsiteX21920" y="connsiteY21920"/>
              </a:cxn>
              <a:cxn ang="0">
                <a:pos x="connsiteX21921" y="connsiteY21921"/>
              </a:cxn>
              <a:cxn ang="0">
                <a:pos x="connsiteX21922" y="connsiteY21922"/>
              </a:cxn>
              <a:cxn ang="0">
                <a:pos x="connsiteX21923" y="connsiteY21923"/>
              </a:cxn>
              <a:cxn ang="0">
                <a:pos x="connsiteX21924" y="connsiteY21924"/>
              </a:cxn>
              <a:cxn ang="0">
                <a:pos x="connsiteX21925" y="connsiteY21925"/>
              </a:cxn>
              <a:cxn ang="0">
                <a:pos x="connsiteX21926" y="connsiteY21926"/>
              </a:cxn>
              <a:cxn ang="0">
                <a:pos x="connsiteX21927" y="connsiteY21927"/>
              </a:cxn>
              <a:cxn ang="0">
                <a:pos x="connsiteX21928" y="connsiteY21928"/>
              </a:cxn>
              <a:cxn ang="0">
                <a:pos x="connsiteX21929" y="connsiteY21929"/>
              </a:cxn>
              <a:cxn ang="0">
                <a:pos x="connsiteX21930" y="connsiteY21930"/>
              </a:cxn>
              <a:cxn ang="0">
                <a:pos x="connsiteX21931" y="connsiteY21931"/>
              </a:cxn>
              <a:cxn ang="0">
                <a:pos x="connsiteX21932" y="connsiteY21932"/>
              </a:cxn>
              <a:cxn ang="0">
                <a:pos x="connsiteX21933" y="connsiteY21933"/>
              </a:cxn>
              <a:cxn ang="0">
                <a:pos x="connsiteX21934" y="connsiteY21934"/>
              </a:cxn>
              <a:cxn ang="0">
                <a:pos x="connsiteX21935" y="connsiteY21935"/>
              </a:cxn>
              <a:cxn ang="0">
                <a:pos x="connsiteX21936" y="connsiteY21936"/>
              </a:cxn>
              <a:cxn ang="0">
                <a:pos x="connsiteX21937" y="connsiteY21937"/>
              </a:cxn>
              <a:cxn ang="0">
                <a:pos x="connsiteX21938" y="connsiteY21938"/>
              </a:cxn>
              <a:cxn ang="0">
                <a:pos x="connsiteX21939" y="connsiteY21939"/>
              </a:cxn>
              <a:cxn ang="0">
                <a:pos x="connsiteX21940" y="connsiteY21940"/>
              </a:cxn>
              <a:cxn ang="0">
                <a:pos x="connsiteX21941" y="connsiteY21941"/>
              </a:cxn>
              <a:cxn ang="0">
                <a:pos x="connsiteX21942" y="connsiteY21942"/>
              </a:cxn>
              <a:cxn ang="0">
                <a:pos x="connsiteX21943" y="connsiteY21943"/>
              </a:cxn>
              <a:cxn ang="0">
                <a:pos x="connsiteX21944" y="connsiteY21944"/>
              </a:cxn>
              <a:cxn ang="0">
                <a:pos x="connsiteX21945" y="connsiteY21945"/>
              </a:cxn>
              <a:cxn ang="0">
                <a:pos x="connsiteX21946" y="connsiteY21946"/>
              </a:cxn>
              <a:cxn ang="0">
                <a:pos x="connsiteX21947" y="connsiteY21947"/>
              </a:cxn>
              <a:cxn ang="0">
                <a:pos x="connsiteX21948" y="connsiteY21948"/>
              </a:cxn>
              <a:cxn ang="0">
                <a:pos x="connsiteX21949" y="connsiteY21949"/>
              </a:cxn>
              <a:cxn ang="0">
                <a:pos x="connsiteX21950" y="connsiteY21950"/>
              </a:cxn>
              <a:cxn ang="0">
                <a:pos x="connsiteX21951" y="connsiteY21951"/>
              </a:cxn>
              <a:cxn ang="0">
                <a:pos x="connsiteX21952" y="connsiteY21952"/>
              </a:cxn>
              <a:cxn ang="0">
                <a:pos x="connsiteX21953" y="connsiteY21953"/>
              </a:cxn>
              <a:cxn ang="0">
                <a:pos x="connsiteX21954" y="connsiteY21954"/>
              </a:cxn>
              <a:cxn ang="0">
                <a:pos x="connsiteX21955" y="connsiteY21955"/>
              </a:cxn>
              <a:cxn ang="0">
                <a:pos x="connsiteX21956" y="connsiteY21956"/>
              </a:cxn>
              <a:cxn ang="0">
                <a:pos x="connsiteX21957" y="connsiteY21957"/>
              </a:cxn>
              <a:cxn ang="0">
                <a:pos x="connsiteX21958" y="connsiteY21958"/>
              </a:cxn>
              <a:cxn ang="0">
                <a:pos x="connsiteX21959" y="connsiteY21959"/>
              </a:cxn>
              <a:cxn ang="0">
                <a:pos x="connsiteX21960" y="connsiteY21960"/>
              </a:cxn>
              <a:cxn ang="0">
                <a:pos x="connsiteX21961" y="connsiteY21961"/>
              </a:cxn>
              <a:cxn ang="0">
                <a:pos x="connsiteX21962" y="connsiteY21962"/>
              </a:cxn>
              <a:cxn ang="0">
                <a:pos x="connsiteX21963" y="connsiteY21963"/>
              </a:cxn>
              <a:cxn ang="0">
                <a:pos x="connsiteX21964" y="connsiteY21964"/>
              </a:cxn>
              <a:cxn ang="0">
                <a:pos x="connsiteX21965" y="connsiteY21965"/>
              </a:cxn>
              <a:cxn ang="0">
                <a:pos x="connsiteX21966" y="connsiteY21966"/>
              </a:cxn>
              <a:cxn ang="0">
                <a:pos x="connsiteX21967" y="connsiteY21967"/>
              </a:cxn>
              <a:cxn ang="0">
                <a:pos x="connsiteX21968" y="connsiteY21968"/>
              </a:cxn>
              <a:cxn ang="0">
                <a:pos x="connsiteX21969" y="connsiteY21969"/>
              </a:cxn>
              <a:cxn ang="0">
                <a:pos x="connsiteX21970" y="connsiteY21970"/>
              </a:cxn>
              <a:cxn ang="0">
                <a:pos x="connsiteX21971" y="connsiteY21971"/>
              </a:cxn>
              <a:cxn ang="0">
                <a:pos x="connsiteX21972" y="connsiteY21972"/>
              </a:cxn>
              <a:cxn ang="0">
                <a:pos x="connsiteX21973" y="connsiteY21973"/>
              </a:cxn>
              <a:cxn ang="0">
                <a:pos x="connsiteX21974" y="connsiteY21974"/>
              </a:cxn>
              <a:cxn ang="0">
                <a:pos x="connsiteX21975" y="connsiteY21975"/>
              </a:cxn>
              <a:cxn ang="0">
                <a:pos x="connsiteX21976" y="connsiteY21976"/>
              </a:cxn>
              <a:cxn ang="0">
                <a:pos x="connsiteX21977" y="connsiteY21977"/>
              </a:cxn>
              <a:cxn ang="0">
                <a:pos x="connsiteX21978" y="connsiteY21978"/>
              </a:cxn>
              <a:cxn ang="0">
                <a:pos x="connsiteX21979" y="connsiteY21979"/>
              </a:cxn>
              <a:cxn ang="0">
                <a:pos x="connsiteX21980" y="connsiteY21980"/>
              </a:cxn>
              <a:cxn ang="0">
                <a:pos x="connsiteX21981" y="connsiteY21981"/>
              </a:cxn>
              <a:cxn ang="0">
                <a:pos x="connsiteX21982" y="connsiteY21982"/>
              </a:cxn>
              <a:cxn ang="0">
                <a:pos x="connsiteX21983" y="connsiteY21983"/>
              </a:cxn>
              <a:cxn ang="0">
                <a:pos x="connsiteX21984" y="connsiteY21984"/>
              </a:cxn>
              <a:cxn ang="0">
                <a:pos x="connsiteX21985" y="connsiteY21985"/>
              </a:cxn>
              <a:cxn ang="0">
                <a:pos x="connsiteX21986" y="connsiteY21986"/>
              </a:cxn>
              <a:cxn ang="0">
                <a:pos x="connsiteX21987" y="connsiteY21987"/>
              </a:cxn>
              <a:cxn ang="0">
                <a:pos x="connsiteX21988" y="connsiteY21988"/>
              </a:cxn>
              <a:cxn ang="0">
                <a:pos x="connsiteX21989" y="connsiteY21989"/>
              </a:cxn>
              <a:cxn ang="0">
                <a:pos x="connsiteX21990" y="connsiteY21990"/>
              </a:cxn>
              <a:cxn ang="0">
                <a:pos x="connsiteX21991" y="connsiteY21991"/>
              </a:cxn>
              <a:cxn ang="0">
                <a:pos x="connsiteX21992" y="connsiteY21992"/>
              </a:cxn>
              <a:cxn ang="0">
                <a:pos x="connsiteX21993" y="connsiteY21993"/>
              </a:cxn>
              <a:cxn ang="0">
                <a:pos x="connsiteX21994" y="connsiteY21994"/>
              </a:cxn>
              <a:cxn ang="0">
                <a:pos x="connsiteX21995" y="connsiteY21995"/>
              </a:cxn>
              <a:cxn ang="0">
                <a:pos x="connsiteX21996" y="connsiteY21996"/>
              </a:cxn>
              <a:cxn ang="0">
                <a:pos x="connsiteX21997" y="connsiteY21997"/>
              </a:cxn>
              <a:cxn ang="0">
                <a:pos x="connsiteX21998" y="connsiteY21998"/>
              </a:cxn>
              <a:cxn ang="0">
                <a:pos x="connsiteX21999" y="connsiteY21999"/>
              </a:cxn>
              <a:cxn ang="0">
                <a:pos x="connsiteX22000" y="connsiteY22000"/>
              </a:cxn>
              <a:cxn ang="0">
                <a:pos x="connsiteX22001" y="connsiteY22001"/>
              </a:cxn>
              <a:cxn ang="0">
                <a:pos x="connsiteX22002" y="connsiteY22002"/>
              </a:cxn>
              <a:cxn ang="0">
                <a:pos x="connsiteX22003" y="connsiteY22003"/>
              </a:cxn>
              <a:cxn ang="0">
                <a:pos x="connsiteX22004" y="connsiteY22004"/>
              </a:cxn>
              <a:cxn ang="0">
                <a:pos x="connsiteX22005" y="connsiteY22005"/>
              </a:cxn>
              <a:cxn ang="0">
                <a:pos x="connsiteX22006" y="connsiteY22006"/>
              </a:cxn>
              <a:cxn ang="0">
                <a:pos x="connsiteX22007" y="connsiteY22007"/>
              </a:cxn>
              <a:cxn ang="0">
                <a:pos x="connsiteX22008" y="connsiteY22008"/>
              </a:cxn>
              <a:cxn ang="0">
                <a:pos x="connsiteX22009" y="connsiteY22009"/>
              </a:cxn>
              <a:cxn ang="0">
                <a:pos x="connsiteX22010" y="connsiteY22010"/>
              </a:cxn>
              <a:cxn ang="0">
                <a:pos x="connsiteX22011" y="connsiteY22011"/>
              </a:cxn>
              <a:cxn ang="0">
                <a:pos x="connsiteX22012" y="connsiteY22012"/>
              </a:cxn>
              <a:cxn ang="0">
                <a:pos x="connsiteX22013" y="connsiteY22013"/>
              </a:cxn>
              <a:cxn ang="0">
                <a:pos x="connsiteX22014" y="connsiteY22014"/>
              </a:cxn>
              <a:cxn ang="0">
                <a:pos x="connsiteX22015" y="connsiteY22015"/>
              </a:cxn>
              <a:cxn ang="0">
                <a:pos x="connsiteX22016" y="connsiteY22016"/>
              </a:cxn>
              <a:cxn ang="0">
                <a:pos x="connsiteX22017" y="connsiteY22017"/>
              </a:cxn>
              <a:cxn ang="0">
                <a:pos x="connsiteX22018" y="connsiteY22018"/>
              </a:cxn>
              <a:cxn ang="0">
                <a:pos x="connsiteX22019" y="connsiteY22019"/>
              </a:cxn>
              <a:cxn ang="0">
                <a:pos x="connsiteX22020" y="connsiteY22020"/>
              </a:cxn>
              <a:cxn ang="0">
                <a:pos x="connsiteX22021" y="connsiteY22021"/>
              </a:cxn>
              <a:cxn ang="0">
                <a:pos x="connsiteX22022" y="connsiteY22022"/>
              </a:cxn>
              <a:cxn ang="0">
                <a:pos x="connsiteX22023" y="connsiteY22023"/>
              </a:cxn>
              <a:cxn ang="0">
                <a:pos x="connsiteX22024" y="connsiteY22024"/>
              </a:cxn>
              <a:cxn ang="0">
                <a:pos x="connsiteX22025" y="connsiteY22025"/>
              </a:cxn>
              <a:cxn ang="0">
                <a:pos x="connsiteX22026" y="connsiteY22026"/>
              </a:cxn>
              <a:cxn ang="0">
                <a:pos x="connsiteX22027" y="connsiteY22027"/>
              </a:cxn>
              <a:cxn ang="0">
                <a:pos x="connsiteX22028" y="connsiteY22028"/>
              </a:cxn>
              <a:cxn ang="0">
                <a:pos x="connsiteX22029" y="connsiteY22029"/>
              </a:cxn>
              <a:cxn ang="0">
                <a:pos x="connsiteX22030" y="connsiteY22030"/>
              </a:cxn>
              <a:cxn ang="0">
                <a:pos x="connsiteX22031" y="connsiteY22031"/>
              </a:cxn>
              <a:cxn ang="0">
                <a:pos x="connsiteX22032" y="connsiteY22032"/>
              </a:cxn>
              <a:cxn ang="0">
                <a:pos x="connsiteX22033" y="connsiteY22033"/>
              </a:cxn>
              <a:cxn ang="0">
                <a:pos x="connsiteX22034" y="connsiteY22034"/>
              </a:cxn>
              <a:cxn ang="0">
                <a:pos x="connsiteX22035" y="connsiteY22035"/>
              </a:cxn>
              <a:cxn ang="0">
                <a:pos x="connsiteX22036" y="connsiteY22036"/>
              </a:cxn>
              <a:cxn ang="0">
                <a:pos x="connsiteX22037" y="connsiteY22037"/>
              </a:cxn>
              <a:cxn ang="0">
                <a:pos x="connsiteX22038" y="connsiteY22038"/>
              </a:cxn>
              <a:cxn ang="0">
                <a:pos x="connsiteX22039" y="connsiteY22039"/>
              </a:cxn>
              <a:cxn ang="0">
                <a:pos x="connsiteX22040" y="connsiteY22040"/>
              </a:cxn>
              <a:cxn ang="0">
                <a:pos x="connsiteX22041" y="connsiteY22041"/>
              </a:cxn>
              <a:cxn ang="0">
                <a:pos x="connsiteX22042" y="connsiteY22042"/>
              </a:cxn>
              <a:cxn ang="0">
                <a:pos x="connsiteX22043" y="connsiteY22043"/>
              </a:cxn>
              <a:cxn ang="0">
                <a:pos x="connsiteX22044" y="connsiteY22044"/>
              </a:cxn>
              <a:cxn ang="0">
                <a:pos x="connsiteX22045" y="connsiteY22045"/>
              </a:cxn>
              <a:cxn ang="0">
                <a:pos x="connsiteX22046" y="connsiteY22046"/>
              </a:cxn>
              <a:cxn ang="0">
                <a:pos x="connsiteX22047" y="connsiteY22047"/>
              </a:cxn>
              <a:cxn ang="0">
                <a:pos x="connsiteX22048" y="connsiteY22048"/>
              </a:cxn>
              <a:cxn ang="0">
                <a:pos x="connsiteX22049" y="connsiteY22049"/>
              </a:cxn>
              <a:cxn ang="0">
                <a:pos x="connsiteX22050" y="connsiteY22050"/>
              </a:cxn>
              <a:cxn ang="0">
                <a:pos x="connsiteX22051" y="connsiteY22051"/>
              </a:cxn>
              <a:cxn ang="0">
                <a:pos x="connsiteX22052" y="connsiteY22052"/>
              </a:cxn>
              <a:cxn ang="0">
                <a:pos x="connsiteX22053" y="connsiteY22053"/>
              </a:cxn>
              <a:cxn ang="0">
                <a:pos x="connsiteX22054" y="connsiteY22054"/>
              </a:cxn>
              <a:cxn ang="0">
                <a:pos x="connsiteX22055" y="connsiteY22055"/>
              </a:cxn>
              <a:cxn ang="0">
                <a:pos x="connsiteX22056" y="connsiteY22056"/>
              </a:cxn>
              <a:cxn ang="0">
                <a:pos x="connsiteX22057" y="connsiteY22057"/>
              </a:cxn>
              <a:cxn ang="0">
                <a:pos x="connsiteX22058" y="connsiteY22058"/>
              </a:cxn>
              <a:cxn ang="0">
                <a:pos x="connsiteX22059" y="connsiteY22059"/>
              </a:cxn>
              <a:cxn ang="0">
                <a:pos x="connsiteX22060" y="connsiteY22060"/>
              </a:cxn>
              <a:cxn ang="0">
                <a:pos x="connsiteX22061" y="connsiteY22061"/>
              </a:cxn>
              <a:cxn ang="0">
                <a:pos x="connsiteX22062" y="connsiteY22062"/>
              </a:cxn>
              <a:cxn ang="0">
                <a:pos x="connsiteX22063" y="connsiteY22063"/>
              </a:cxn>
              <a:cxn ang="0">
                <a:pos x="connsiteX22064" y="connsiteY22064"/>
              </a:cxn>
              <a:cxn ang="0">
                <a:pos x="connsiteX22065" y="connsiteY22065"/>
              </a:cxn>
              <a:cxn ang="0">
                <a:pos x="connsiteX22066" y="connsiteY22066"/>
              </a:cxn>
              <a:cxn ang="0">
                <a:pos x="connsiteX22067" y="connsiteY22067"/>
              </a:cxn>
              <a:cxn ang="0">
                <a:pos x="connsiteX22068" y="connsiteY22068"/>
              </a:cxn>
              <a:cxn ang="0">
                <a:pos x="connsiteX22069" y="connsiteY22069"/>
              </a:cxn>
              <a:cxn ang="0">
                <a:pos x="connsiteX22070" y="connsiteY22070"/>
              </a:cxn>
              <a:cxn ang="0">
                <a:pos x="connsiteX22071" y="connsiteY22071"/>
              </a:cxn>
              <a:cxn ang="0">
                <a:pos x="connsiteX22072" y="connsiteY22072"/>
              </a:cxn>
              <a:cxn ang="0">
                <a:pos x="connsiteX22073" y="connsiteY22073"/>
              </a:cxn>
              <a:cxn ang="0">
                <a:pos x="connsiteX22074" y="connsiteY22074"/>
              </a:cxn>
              <a:cxn ang="0">
                <a:pos x="connsiteX22075" y="connsiteY22075"/>
              </a:cxn>
              <a:cxn ang="0">
                <a:pos x="connsiteX22076" y="connsiteY22076"/>
              </a:cxn>
              <a:cxn ang="0">
                <a:pos x="connsiteX22077" y="connsiteY22077"/>
              </a:cxn>
              <a:cxn ang="0">
                <a:pos x="connsiteX22078" y="connsiteY22078"/>
              </a:cxn>
              <a:cxn ang="0">
                <a:pos x="connsiteX22079" y="connsiteY22079"/>
              </a:cxn>
              <a:cxn ang="0">
                <a:pos x="connsiteX22080" y="connsiteY22080"/>
              </a:cxn>
              <a:cxn ang="0">
                <a:pos x="connsiteX22081" y="connsiteY22081"/>
              </a:cxn>
              <a:cxn ang="0">
                <a:pos x="connsiteX22082" y="connsiteY22082"/>
              </a:cxn>
              <a:cxn ang="0">
                <a:pos x="connsiteX22083" y="connsiteY22083"/>
              </a:cxn>
              <a:cxn ang="0">
                <a:pos x="connsiteX22084" y="connsiteY22084"/>
              </a:cxn>
              <a:cxn ang="0">
                <a:pos x="connsiteX22085" y="connsiteY22085"/>
              </a:cxn>
              <a:cxn ang="0">
                <a:pos x="connsiteX22086" y="connsiteY22086"/>
              </a:cxn>
              <a:cxn ang="0">
                <a:pos x="connsiteX22087" y="connsiteY22087"/>
              </a:cxn>
              <a:cxn ang="0">
                <a:pos x="connsiteX22088" y="connsiteY22088"/>
              </a:cxn>
              <a:cxn ang="0">
                <a:pos x="connsiteX22089" y="connsiteY22089"/>
              </a:cxn>
              <a:cxn ang="0">
                <a:pos x="connsiteX22090" y="connsiteY22090"/>
              </a:cxn>
              <a:cxn ang="0">
                <a:pos x="connsiteX22091" y="connsiteY22091"/>
              </a:cxn>
              <a:cxn ang="0">
                <a:pos x="connsiteX22092" y="connsiteY22092"/>
              </a:cxn>
              <a:cxn ang="0">
                <a:pos x="connsiteX22093" y="connsiteY22093"/>
              </a:cxn>
              <a:cxn ang="0">
                <a:pos x="connsiteX22094" y="connsiteY22094"/>
              </a:cxn>
              <a:cxn ang="0">
                <a:pos x="connsiteX22095" y="connsiteY22095"/>
              </a:cxn>
              <a:cxn ang="0">
                <a:pos x="connsiteX22096" y="connsiteY22096"/>
              </a:cxn>
              <a:cxn ang="0">
                <a:pos x="connsiteX22097" y="connsiteY22097"/>
              </a:cxn>
              <a:cxn ang="0">
                <a:pos x="connsiteX22098" y="connsiteY22098"/>
              </a:cxn>
              <a:cxn ang="0">
                <a:pos x="connsiteX22099" y="connsiteY22099"/>
              </a:cxn>
              <a:cxn ang="0">
                <a:pos x="connsiteX22100" y="connsiteY22100"/>
              </a:cxn>
              <a:cxn ang="0">
                <a:pos x="connsiteX22101" y="connsiteY22101"/>
              </a:cxn>
              <a:cxn ang="0">
                <a:pos x="connsiteX22102" y="connsiteY22102"/>
              </a:cxn>
              <a:cxn ang="0">
                <a:pos x="connsiteX22103" y="connsiteY22103"/>
              </a:cxn>
              <a:cxn ang="0">
                <a:pos x="connsiteX22104" y="connsiteY22104"/>
              </a:cxn>
              <a:cxn ang="0">
                <a:pos x="connsiteX22105" y="connsiteY22105"/>
              </a:cxn>
              <a:cxn ang="0">
                <a:pos x="connsiteX22106" y="connsiteY22106"/>
              </a:cxn>
              <a:cxn ang="0">
                <a:pos x="connsiteX22107" y="connsiteY22107"/>
              </a:cxn>
              <a:cxn ang="0">
                <a:pos x="connsiteX22108" y="connsiteY22108"/>
              </a:cxn>
              <a:cxn ang="0">
                <a:pos x="connsiteX22109" y="connsiteY22109"/>
              </a:cxn>
              <a:cxn ang="0">
                <a:pos x="connsiteX22110" y="connsiteY22110"/>
              </a:cxn>
              <a:cxn ang="0">
                <a:pos x="connsiteX22111" y="connsiteY22111"/>
              </a:cxn>
              <a:cxn ang="0">
                <a:pos x="connsiteX22112" y="connsiteY22112"/>
              </a:cxn>
              <a:cxn ang="0">
                <a:pos x="connsiteX22113" y="connsiteY22113"/>
              </a:cxn>
              <a:cxn ang="0">
                <a:pos x="connsiteX22114" y="connsiteY22114"/>
              </a:cxn>
              <a:cxn ang="0">
                <a:pos x="connsiteX22115" y="connsiteY22115"/>
              </a:cxn>
              <a:cxn ang="0">
                <a:pos x="connsiteX22116" y="connsiteY22116"/>
              </a:cxn>
              <a:cxn ang="0">
                <a:pos x="connsiteX22117" y="connsiteY22117"/>
              </a:cxn>
              <a:cxn ang="0">
                <a:pos x="connsiteX22118" y="connsiteY22118"/>
              </a:cxn>
              <a:cxn ang="0">
                <a:pos x="connsiteX22119" y="connsiteY22119"/>
              </a:cxn>
              <a:cxn ang="0">
                <a:pos x="connsiteX22120" y="connsiteY22120"/>
              </a:cxn>
              <a:cxn ang="0">
                <a:pos x="connsiteX22121" y="connsiteY22121"/>
              </a:cxn>
              <a:cxn ang="0">
                <a:pos x="connsiteX22122" y="connsiteY22122"/>
              </a:cxn>
              <a:cxn ang="0">
                <a:pos x="connsiteX22123" y="connsiteY22123"/>
              </a:cxn>
              <a:cxn ang="0">
                <a:pos x="connsiteX22124" y="connsiteY22124"/>
              </a:cxn>
              <a:cxn ang="0">
                <a:pos x="connsiteX22125" y="connsiteY22125"/>
              </a:cxn>
              <a:cxn ang="0">
                <a:pos x="connsiteX22126" y="connsiteY22126"/>
              </a:cxn>
              <a:cxn ang="0">
                <a:pos x="connsiteX22127" y="connsiteY22127"/>
              </a:cxn>
              <a:cxn ang="0">
                <a:pos x="connsiteX22128" y="connsiteY22128"/>
              </a:cxn>
              <a:cxn ang="0">
                <a:pos x="connsiteX22129" y="connsiteY22129"/>
              </a:cxn>
              <a:cxn ang="0">
                <a:pos x="connsiteX22130" y="connsiteY22130"/>
              </a:cxn>
              <a:cxn ang="0">
                <a:pos x="connsiteX22131" y="connsiteY22131"/>
              </a:cxn>
              <a:cxn ang="0">
                <a:pos x="connsiteX22132" y="connsiteY22132"/>
              </a:cxn>
              <a:cxn ang="0">
                <a:pos x="connsiteX22133" y="connsiteY22133"/>
              </a:cxn>
              <a:cxn ang="0">
                <a:pos x="connsiteX22134" y="connsiteY22134"/>
              </a:cxn>
              <a:cxn ang="0">
                <a:pos x="connsiteX22135" y="connsiteY22135"/>
              </a:cxn>
              <a:cxn ang="0">
                <a:pos x="connsiteX22136" y="connsiteY22136"/>
              </a:cxn>
              <a:cxn ang="0">
                <a:pos x="connsiteX22137" y="connsiteY22137"/>
              </a:cxn>
              <a:cxn ang="0">
                <a:pos x="connsiteX22138" y="connsiteY22138"/>
              </a:cxn>
              <a:cxn ang="0">
                <a:pos x="connsiteX22139" y="connsiteY22139"/>
              </a:cxn>
              <a:cxn ang="0">
                <a:pos x="connsiteX22140" y="connsiteY22140"/>
              </a:cxn>
              <a:cxn ang="0">
                <a:pos x="connsiteX22141" y="connsiteY22141"/>
              </a:cxn>
              <a:cxn ang="0">
                <a:pos x="connsiteX22142" y="connsiteY22142"/>
              </a:cxn>
              <a:cxn ang="0">
                <a:pos x="connsiteX22143" y="connsiteY22143"/>
              </a:cxn>
              <a:cxn ang="0">
                <a:pos x="connsiteX22144" y="connsiteY22144"/>
              </a:cxn>
              <a:cxn ang="0">
                <a:pos x="connsiteX22145" y="connsiteY22145"/>
              </a:cxn>
              <a:cxn ang="0">
                <a:pos x="connsiteX22146" y="connsiteY22146"/>
              </a:cxn>
              <a:cxn ang="0">
                <a:pos x="connsiteX22147" y="connsiteY22147"/>
              </a:cxn>
              <a:cxn ang="0">
                <a:pos x="connsiteX22148" y="connsiteY22148"/>
              </a:cxn>
              <a:cxn ang="0">
                <a:pos x="connsiteX22149" y="connsiteY22149"/>
              </a:cxn>
              <a:cxn ang="0">
                <a:pos x="connsiteX22150" y="connsiteY22150"/>
              </a:cxn>
              <a:cxn ang="0">
                <a:pos x="connsiteX22151" y="connsiteY22151"/>
              </a:cxn>
              <a:cxn ang="0">
                <a:pos x="connsiteX22152" y="connsiteY22152"/>
              </a:cxn>
              <a:cxn ang="0">
                <a:pos x="connsiteX22153" y="connsiteY22153"/>
              </a:cxn>
              <a:cxn ang="0">
                <a:pos x="connsiteX22154" y="connsiteY22154"/>
              </a:cxn>
              <a:cxn ang="0">
                <a:pos x="connsiteX22155" y="connsiteY22155"/>
              </a:cxn>
              <a:cxn ang="0">
                <a:pos x="connsiteX22156" y="connsiteY22156"/>
              </a:cxn>
              <a:cxn ang="0">
                <a:pos x="connsiteX22157" y="connsiteY22157"/>
              </a:cxn>
              <a:cxn ang="0">
                <a:pos x="connsiteX22158" y="connsiteY22158"/>
              </a:cxn>
              <a:cxn ang="0">
                <a:pos x="connsiteX22159" y="connsiteY22159"/>
              </a:cxn>
              <a:cxn ang="0">
                <a:pos x="connsiteX22160" y="connsiteY22160"/>
              </a:cxn>
              <a:cxn ang="0">
                <a:pos x="connsiteX22161" y="connsiteY22161"/>
              </a:cxn>
              <a:cxn ang="0">
                <a:pos x="connsiteX22162" y="connsiteY22162"/>
              </a:cxn>
              <a:cxn ang="0">
                <a:pos x="connsiteX22163" y="connsiteY22163"/>
              </a:cxn>
              <a:cxn ang="0">
                <a:pos x="connsiteX22164" y="connsiteY22164"/>
              </a:cxn>
              <a:cxn ang="0">
                <a:pos x="connsiteX22165" y="connsiteY22165"/>
              </a:cxn>
              <a:cxn ang="0">
                <a:pos x="connsiteX22166" y="connsiteY22166"/>
              </a:cxn>
              <a:cxn ang="0">
                <a:pos x="connsiteX22167" y="connsiteY22167"/>
              </a:cxn>
              <a:cxn ang="0">
                <a:pos x="connsiteX22168" y="connsiteY22168"/>
              </a:cxn>
              <a:cxn ang="0">
                <a:pos x="connsiteX22169" y="connsiteY22169"/>
              </a:cxn>
              <a:cxn ang="0">
                <a:pos x="connsiteX22170" y="connsiteY22170"/>
              </a:cxn>
              <a:cxn ang="0">
                <a:pos x="connsiteX22171" y="connsiteY22171"/>
              </a:cxn>
              <a:cxn ang="0">
                <a:pos x="connsiteX22172" y="connsiteY22172"/>
              </a:cxn>
              <a:cxn ang="0">
                <a:pos x="connsiteX22173" y="connsiteY22173"/>
              </a:cxn>
              <a:cxn ang="0">
                <a:pos x="connsiteX22174" y="connsiteY22174"/>
              </a:cxn>
              <a:cxn ang="0">
                <a:pos x="connsiteX22175" y="connsiteY22175"/>
              </a:cxn>
              <a:cxn ang="0">
                <a:pos x="connsiteX22176" y="connsiteY22176"/>
              </a:cxn>
              <a:cxn ang="0">
                <a:pos x="connsiteX22177" y="connsiteY22177"/>
              </a:cxn>
              <a:cxn ang="0">
                <a:pos x="connsiteX22178" y="connsiteY22178"/>
              </a:cxn>
              <a:cxn ang="0">
                <a:pos x="connsiteX22179" y="connsiteY22179"/>
              </a:cxn>
              <a:cxn ang="0">
                <a:pos x="connsiteX22180" y="connsiteY22180"/>
              </a:cxn>
              <a:cxn ang="0">
                <a:pos x="connsiteX22181" y="connsiteY22181"/>
              </a:cxn>
              <a:cxn ang="0">
                <a:pos x="connsiteX22182" y="connsiteY22182"/>
              </a:cxn>
              <a:cxn ang="0">
                <a:pos x="connsiteX22183" y="connsiteY22183"/>
              </a:cxn>
              <a:cxn ang="0">
                <a:pos x="connsiteX22184" y="connsiteY22184"/>
              </a:cxn>
              <a:cxn ang="0">
                <a:pos x="connsiteX22185" y="connsiteY22185"/>
              </a:cxn>
              <a:cxn ang="0">
                <a:pos x="connsiteX22186" y="connsiteY22186"/>
              </a:cxn>
              <a:cxn ang="0">
                <a:pos x="connsiteX22187" y="connsiteY22187"/>
              </a:cxn>
              <a:cxn ang="0">
                <a:pos x="connsiteX22188" y="connsiteY22188"/>
              </a:cxn>
              <a:cxn ang="0">
                <a:pos x="connsiteX22189" y="connsiteY22189"/>
              </a:cxn>
              <a:cxn ang="0">
                <a:pos x="connsiteX22190" y="connsiteY22190"/>
              </a:cxn>
              <a:cxn ang="0">
                <a:pos x="connsiteX22191" y="connsiteY22191"/>
              </a:cxn>
              <a:cxn ang="0">
                <a:pos x="connsiteX22192" y="connsiteY22192"/>
              </a:cxn>
              <a:cxn ang="0">
                <a:pos x="connsiteX22193" y="connsiteY22193"/>
              </a:cxn>
              <a:cxn ang="0">
                <a:pos x="connsiteX22194" y="connsiteY22194"/>
              </a:cxn>
              <a:cxn ang="0">
                <a:pos x="connsiteX22195" y="connsiteY22195"/>
              </a:cxn>
              <a:cxn ang="0">
                <a:pos x="connsiteX22196" y="connsiteY22196"/>
              </a:cxn>
              <a:cxn ang="0">
                <a:pos x="connsiteX22197" y="connsiteY22197"/>
              </a:cxn>
              <a:cxn ang="0">
                <a:pos x="connsiteX22198" y="connsiteY22198"/>
              </a:cxn>
              <a:cxn ang="0">
                <a:pos x="connsiteX22199" y="connsiteY22199"/>
              </a:cxn>
              <a:cxn ang="0">
                <a:pos x="connsiteX22200" y="connsiteY22200"/>
              </a:cxn>
              <a:cxn ang="0">
                <a:pos x="connsiteX22201" y="connsiteY22201"/>
              </a:cxn>
              <a:cxn ang="0">
                <a:pos x="connsiteX22202" y="connsiteY22202"/>
              </a:cxn>
              <a:cxn ang="0">
                <a:pos x="connsiteX22203" y="connsiteY22203"/>
              </a:cxn>
              <a:cxn ang="0">
                <a:pos x="connsiteX22204" y="connsiteY22204"/>
              </a:cxn>
              <a:cxn ang="0">
                <a:pos x="connsiteX22205" y="connsiteY22205"/>
              </a:cxn>
              <a:cxn ang="0">
                <a:pos x="connsiteX22206" y="connsiteY22206"/>
              </a:cxn>
              <a:cxn ang="0">
                <a:pos x="connsiteX22207" y="connsiteY22207"/>
              </a:cxn>
              <a:cxn ang="0">
                <a:pos x="connsiteX22208" y="connsiteY22208"/>
              </a:cxn>
              <a:cxn ang="0">
                <a:pos x="connsiteX22209" y="connsiteY22209"/>
              </a:cxn>
              <a:cxn ang="0">
                <a:pos x="connsiteX22210" y="connsiteY22210"/>
              </a:cxn>
              <a:cxn ang="0">
                <a:pos x="connsiteX22211" y="connsiteY22211"/>
              </a:cxn>
              <a:cxn ang="0">
                <a:pos x="connsiteX22212" y="connsiteY22212"/>
              </a:cxn>
              <a:cxn ang="0">
                <a:pos x="connsiteX22213" y="connsiteY22213"/>
              </a:cxn>
              <a:cxn ang="0">
                <a:pos x="connsiteX22214" y="connsiteY22214"/>
              </a:cxn>
              <a:cxn ang="0">
                <a:pos x="connsiteX22215" y="connsiteY22215"/>
              </a:cxn>
              <a:cxn ang="0">
                <a:pos x="connsiteX22216" y="connsiteY22216"/>
              </a:cxn>
              <a:cxn ang="0">
                <a:pos x="connsiteX22217" y="connsiteY22217"/>
              </a:cxn>
              <a:cxn ang="0">
                <a:pos x="connsiteX22218" y="connsiteY22218"/>
              </a:cxn>
              <a:cxn ang="0">
                <a:pos x="connsiteX22219" y="connsiteY22219"/>
              </a:cxn>
              <a:cxn ang="0">
                <a:pos x="connsiteX22220" y="connsiteY22220"/>
              </a:cxn>
              <a:cxn ang="0">
                <a:pos x="connsiteX22221" y="connsiteY22221"/>
              </a:cxn>
              <a:cxn ang="0">
                <a:pos x="connsiteX22222" y="connsiteY22222"/>
              </a:cxn>
              <a:cxn ang="0">
                <a:pos x="connsiteX22223" y="connsiteY22223"/>
              </a:cxn>
              <a:cxn ang="0">
                <a:pos x="connsiteX22224" y="connsiteY22224"/>
              </a:cxn>
              <a:cxn ang="0">
                <a:pos x="connsiteX22225" y="connsiteY22225"/>
              </a:cxn>
              <a:cxn ang="0">
                <a:pos x="connsiteX22226" y="connsiteY22226"/>
              </a:cxn>
              <a:cxn ang="0">
                <a:pos x="connsiteX22227" y="connsiteY22227"/>
              </a:cxn>
              <a:cxn ang="0">
                <a:pos x="connsiteX22228" y="connsiteY22228"/>
              </a:cxn>
              <a:cxn ang="0">
                <a:pos x="connsiteX22229" y="connsiteY22229"/>
              </a:cxn>
              <a:cxn ang="0">
                <a:pos x="connsiteX22230" y="connsiteY22230"/>
              </a:cxn>
              <a:cxn ang="0">
                <a:pos x="connsiteX22231" y="connsiteY22231"/>
              </a:cxn>
              <a:cxn ang="0">
                <a:pos x="connsiteX22232" y="connsiteY22232"/>
              </a:cxn>
              <a:cxn ang="0">
                <a:pos x="connsiteX22233" y="connsiteY22233"/>
              </a:cxn>
              <a:cxn ang="0">
                <a:pos x="connsiteX22234" y="connsiteY22234"/>
              </a:cxn>
              <a:cxn ang="0">
                <a:pos x="connsiteX22235" y="connsiteY22235"/>
              </a:cxn>
              <a:cxn ang="0">
                <a:pos x="connsiteX22236" y="connsiteY22236"/>
              </a:cxn>
              <a:cxn ang="0">
                <a:pos x="connsiteX22237" y="connsiteY22237"/>
              </a:cxn>
              <a:cxn ang="0">
                <a:pos x="connsiteX22238" y="connsiteY22238"/>
              </a:cxn>
              <a:cxn ang="0">
                <a:pos x="connsiteX22239" y="connsiteY22239"/>
              </a:cxn>
              <a:cxn ang="0">
                <a:pos x="connsiteX22240" y="connsiteY22240"/>
              </a:cxn>
              <a:cxn ang="0">
                <a:pos x="connsiteX22241" y="connsiteY22241"/>
              </a:cxn>
              <a:cxn ang="0">
                <a:pos x="connsiteX22242" y="connsiteY22242"/>
              </a:cxn>
              <a:cxn ang="0">
                <a:pos x="connsiteX22243" y="connsiteY22243"/>
              </a:cxn>
              <a:cxn ang="0">
                <a:pos x="connsiteX22244" y="connsiteY22244"/>
              </a:cxn>
              <a:cxn ang="0">
                <a:pos x="connsiteX22245" y="connsiteY22245"/>
              </a:cxn>
              <a:cxn ang="0">
                <a:pos x="connsiteX22246" y="connsiteY22246"/>
              </a:cxn>
              <a:cxn ang="0">
                <a:pos x="connsiteX22247" y="connsiteY22247"/>
              </a:cxn>
              <a:cxn ang="0">
                <a:pos x="connsiteX22248" y="connsiteY22248"/>
              </a:cxn>
              <a:cxn ang="0">
                <a:pos x="connsiteX22249" y="connsiteY22249"/>
              </a:cxn>
              <a:cxn ang="0">
                <a:pos x="connsiteX22250" y="connsiteY22250"/>
              </a:cxn>
              <a:cxn ang="0">
                <a:pos x="connsiteX22251" y="connsiteY22251"/>
              </a:cxn>
              <a:cxn ang="0">
                <a:pos x="connsiteX22252" y="connsiteY22252"/>
              </a:cxn>
              <a:cxn ang="0">
                <a:pos x="connsiteX22253" y="connsiteY22253"/>
              </a:cxn>
              <a:cxn ang="0">
                <a:pos x="connsiteX22254" y="connsiteY22254"/>
              </a:cxn>
              <a:cxn ang="0">
                <a:pos x="connsiteX22255" y="connsiteY22255"/>
              </a:cxn>
              <a:cxn ang="0">
                <a:pos x="connsiteX22256" y="connsiteY22256"/>
              </a:cxn>
              <a:cxn ang="0">
                <a:pos x="connsiteX22257" y="connsiteY22257"/>
              </a:cxn>
              <a:cxn ang="0">
                <a:pos x="connsiteX22258" y="connsiteY22258"/>
              </a:cxn>
              <a:cxn ang="0">
                <a:pos x="connsiteX22259" y="connsiteY22259"/>
              </a:cxn>
              <a:cxn ang="0">
                <a:pos x="connsiteX22260" y="connsiteY22260"/>
              </a:cxn>
              <a:cxn ang="0">
                <a:pos x="connsiteX22261" y="connsiteY22261"/>
              </a:cxn>
              <a:cxn ang="0">
                <a:pos x="connsiteX22262" y="connsiteY22262"/>
              </a:cxn>
              <a:cxn ang="0">
                <a:pos x="connsiteX22263" y="connsiteY22263"/>
              </a:cxn>
              <a:cxn ang="0">
                <a:pos x="connsiteX22264" y="connsiteY22264"/>
              </a:cxn>
              <a:cxn ang="0">
                <a:pos x="connsiteX22265" y="connsiteY22265"/>
              </a:cxn>
              <a:cxn ang="0">
                <a:pos x="connsiteX22266" y="connsiteY22266"/>
              </a:cxn>
              <a:cxn ang="0">
                <a:pos x="connsiteX22267" y="connsiteY22267"/>
              </a:cxn>
              <a:cxn ang="0">
                <a:pos x="connsiteX22268" y="connsiteY22268"/>
              </a:cxn>
              <a:cxn ang="0">
                <a:pos x="connsiteX22269" y="connsiteY22269"/>
              </a:cxn>
              <a:cxn ang="0">
                <a:pos x="connsiteX22270" y="connsiteY22270"/>
              </a:cxn>
              <a:cxn ang="0">
                <a:pos x="connsiteX22271" y="connsiteY22271"/>
              </a:cxn>
              <a:cxn ang="0">
                <a:pos x="connsiteX22272" y="connsiteY22272"/>
              </a:cxn>
              <a:cxn ang="0">
                <a:pos x="connsiteX22273" y="connsiteY22273"/>
              </a:cxn>
              <a:cxn ang="0">
                <a:pos x="connsiteX22274" y="connsiteY22274"/>
              </a:cxn>
              <a:cxn ang="0">
                <a:pos x="connsiteX22275" y="connsiteY22275"/>
              </a:cxn>
              <a:cxn ang="0">
                <a:pos x="connsiteX22276" y="connsiteY22276"/>
              </a:cxn>
              <a:cxn ang="0">
                <a:pos x="connsiteX22277" y="connsiteY22277"/>
              </a:cxn>
              <a:cxn ang="0">
                <a:pos x="connsiteX22278" y="connsiteY22278"/>
              </a:cxn>
              <a:cxn ang="0">
                <a:pos x="connsiteX22279" y="connsiteY22279"/>
              </a:cxn>
              <a:cxn ang="0">
                <a:pos x="connsiteX22280" y="connsiteY22280"/>
              </a:cxn>
              <a:cxn ang="0">
                <a:pos x="connsiteX22281" y="connsiteY22281"/>
              </a:cxn>
              <a:cxn ang="0">
                <a:pos x="connsiteX22282" y="connsiteY22282"/>
              </a:cxn>
              <a:cxn ang="0">
                <a:pos x="connsiteX22283" y="connsiteY22283"/>
              </a:cxn>
              <a:cxn ang="0">
                <a:pos x="connsiteX22284" y="connsiteY22284"/>
              </a:cxn>
              <a:cxn ang="0">
                <a:pos x="connsiteX22285" y="connsiteY22285"/>
              </a:cxn>
              <a:cxn ang="0">
                <a:pos x="connsiteX22286" y="connsiteY22286"/>
              </a:cxn>
              <a:cxn ang="0">
                <a:pos x="connsiteX22287" y="connsiteY22287"/>
              </a:cxn>
              <a:cxn ang="0">
                <a:pos x="connsiteX22288" y="connsiteY22288"/>
              </a:cxn>
              <a:cxn ang="0">
                <a:pos x="connsiteX22289" y="connsiteY22289"/>
              </a:cxn>
              <a:cxn ang="0">
                <a:pos x="connsiteX22290" y="connsiteY22290"/>
              </a:cxn>
              <a:cxn ang="0">
                <a:pos x="connsiteX22291" y="connsiteY22291"/>
              </a:cxn>
              <a:cxn ang="0">
                <a:pos x="connsiteX22292" y="connsiteY22292"/>
              </a:cxn>
              <a:cxn ang="0">
                <a:pos x="connsiteX22293" y="connsiteY22293"/>
              </a:cxn>
              <a:cxn ang="0">
                <a:pos x="connsiteX22294" y="connsiteY22294"/>
              </a:cxn>
              <a:cxn ang="0">
                <a:pos x="connsiteX22295" y="connsiteY22295"/>
              </a:cxn>
              <a:cxn ang="0">
                <a:pos x="connsiteX22296" y="connsiteY22296"/>
              </a:cxn>
              <a:cxn ang="0">
                <a:pos x="connsiteX22297" y="connsiteY22297"/>
              </a:cxn>
              <a:cxn ang="0">
                <a:pos x="connsiteX22298" y="connsiteY22298"/>
              </a:cxn>
              <a:cxn ang="0">
                <a:pos x="connsiteX22299" y="connsiteY22299"/>
              </a:cxn>
              <a:cxn ang="0">
                <a:pos x="connsiteX22300" y="connsiteY22300"/>
              </a:cxn>
              <a:cxn ang="0">
                <a:pos x="connsiteX22301" y="connsiteY22301"/>
              </a:cxn>
              <a:cxn ang="0">
                <a:pos x="connsiteX22302" y="connsiteY22302"/>
              </a:cxn>
              <a:cxn ang="0">
                <a:pos x="connsiteX22303" y="connsiteY22303"/>
              </a:cxn>
              <a:cxn ang="0">
                <a:pos x="connsiteX22304" y="connsiteY22304"/>
              </a:cxn>
              <a:cxn ang="0">
                <a:pos x="connsiteX22305" y="connsiteY22305"/>
              </a:cxn>
              <a:cxn ang="0">
                <a:pos x="connsiteX22306" y="connsiteY22306"/>
              </a:cxn>
              <a:cxn ang="0">
                <a:pos x="connsiteX22307" y="connsiteY22307"/>
              </a:cxn>
              <a:cxn ang="0">
                <a:pos x="connsiteX22308" y="connsiteY22308"/>
              </a:cxn>
              <a:cxn ang="0">
                <a:pos x="connsiteX22309" y="connsiteY22309"/>
              </a:cxn>
              <a:cxn ang="0">
                <a:pos x="connsiteX22310" y="connsiteY22310"/>
              </a:cxn>
              <a:cxn ang="0">
                <a:pos x="connsiteX22311" y="connsiteY22311"/>
              </a:cxn>
              <a:cxn ang="0">
                <a:pos x="connsiteX22312" y="connsiteY22312"/>
              </a:cxn>
              <a:cxn ang="0">
                <a:pos x="connsiteX22313" y="connsiteY22313"/>
              </a:cxn>
              <a:cxn ang="0">
                <a:pos x="connsiteX22314" y="connsiteY22314"/>
              </a:cxn>
              <a:cxn ang="0">
                <a:pos x="connsiteX22315" y="connsiteY22315"/>
              </a:cxn>
              <a:cxn ang="0">
                <a:pos x="connsiteX22316" y="connsiteY22316"/>
              </a:cxn>
              <a:cxn ang="0">
                <a:pos x="connsiteX22317" y="connsiteY22317"/>
              </a:cxn>
              <a:cxn ang="0">
                <a:pos x="connsiteX22318" y="connsiteY22318"/>
              </a:cxn>
              <a:cxn ang="0">
                <a:pos x="connsiteX22319" y="connsiteY22319"/>
              </a:cxn>
              <a:cxn ang="0">
                <a:pos x="connsiteX22320" y="connsiteY22320"/>
              </a:cxn>
              <a:cxn ang="0">
                <a:pos x="connsiteX22321" y="connsiteY22321"/>
              </a:cxn>
              <a:cxn ang="0">
                <a:pos x="connsiteX22322" y="connsiteY22322"/>
              </a:cxn>
              <a:cxn ang="0">
                <a:pos x="connsiteX22323" y="connsiteY22323"/>
              </a:cxn>
              <a:cxn ang="0">
                <a:pos x="connsiteX22324" y="connsiteY22324"/>
              </a:cxn>
              <a:cxn ang="0">
                <a:pos x="connsiteX22325" y="connsiteY22325"/>
              </a:cxn>
              <a:cxn ang="0">
                <a:pos x="connsiteX22326" y="connsiteY22326"/>
              </a:cxn>
              <a:cxn ang="0">
                <a:pos x="connsiteX22327" y="connsiteY22327"/>
              </a:cxn>
              <a:cxn ang="0">
                <a:pos x="connsiteX22328" y="connsiteY22328"/>
              </a:cxn>
              <a:cxn ang="0">
                <a:pos x="connsiteX22329" y="connsiteY22329"/>
              </a:cxn>
              <a:cxn ang="0">
                <a:pos x="connsiteX22330" y="connsiteY22330"/>
              </a:cxn>
              <a:cxn ang="0">
                <a:pos x="connsiteX22331" y="connsiteY22331"/>
              </a:cxn>
              <a:cxn ang="0">
                <a:pos x="connsiteX22332" y="connsiteY22332"/>
              </a:cxn>
              <a:cxn ang="0">
                <a:pos x="connsiteX22333" y="connsiteY22333"/>
              </a:cxn>
              <a:cxn ang="0">
                <a:pos x="connsiteX22334" y="connsiteY22334"/>
              </a:cxn>
              <a:cxn ang="0">
                <a:pos x="connsiteX22335" y="connsiteY22335"/>
              </a:cxn>
              <a:cxn ang="0">
                <a:pos x="connsiteX22336" y="connsiteY22336"/>
              </a:cxn>
              <a:cxn ang="0">
                <a:pos x="connsiteX22337" y="connsiteY22337"/>
              </a:cxn>
              <a:cxn ang="0">
                <a:pos x="connsiteX22338" y="connsiteY22338"/>
              </a:cxn>
              <a:cxn ang="0">
                <a:pos x="connsiteX22339" y="connsiteY22339"/>
              </a:cxn>
              <a:cxn ang="0">
                <a:pos x="connsiteX22340" y="connsiteY22340"/>
              </a:cxn>
              <a:cxn ang="0">
                <a:pos x="connsiteX22341" y="connsiteY22341"/>
              </a:cxn>
              <a:cxn ang="0">
                <a:pos x="connsiteX22342" y="connsiteY22342"/>
              </a:cxn>
              <a:cxn ang="0">
                <a:pos x="connsiteX22343" y="connsiteY22343"/>
              </a:cxn>
              <a:cxn ang="0">
                <a:pos x="connsiteX22344" y="connsiteY22344"/>
              </a:cxn>
              <a:cxn ang="0">
                <a:pos x="connsiteX22345" y="connsiteY22345"/>
              </a:cxn>
              <a:cxn ang="0">
                <a:pos x="connsiteX22346" y="connsiteY22346"/>
              </a:cxn>
              <a:cxn ang="0">
                <a:pos x="connsiteX22347" y="connsiteY22347"/>
              </a:cxn>
              <a:cxn ang="0">
                <a:pos x="connsiteX22348" y="connsiteY22348"/>
              </a:cxn>
              <a:cxn ang="0">
                <a:pos x="connsiteX22349" y="connsiteY22349"/>
              </a:cxn>
              <a:cxn ang="0">
                <a:pos x="connsiteX22350" y="connsiteY22350"/>
              </a:cxn>
              <a:cxn ang="0">
                <a:pos x="connsiteX22351" y="connsiteY22351"/>
              </a:cxn>
              <a:cxn ang="0">
                <a:pos x="connsiteX22352" y="connsiteY22352"/>
              </a:cxn>
              <a:cxn ang="0">
                <a:pos x="connsiteX22353" y="connsiteY22353"/>
              </a:cxn>
              <a:cxn ang="0">
                <a:pos x="connsiteX22354" y="connsiteY22354"/>
              </a:cxn>
              <a:cxn ang="0">
                <a:pos x="connsiteX22355" y="connsiteY22355"/>
              </a:cxn>
              <a:cxn ang="0">
                <a:pos x="connsiteX22356" y="connsiteY22356"/>
              </a:cxn>
              <a:cxn ang="0">
                <a:pos x="connsiteX22357" y="connsiteY22357"/>
              </a:cxn>
              <a:cxn ang="0">
                <a:pos x="connsiteX22358" y="connsiteY22358"/>
              </a:cxn>
              <a:cxn ang="0">
                <a:pos x="connsiteX22359" y="connsiteY22359"/>
              </a:cxn>
              <a:cxn ang="0">
                <a:pos x="connsiteX22360" y="connsiteY22360"/>
              </a:cxn>
              <a:cxn ang="0">
                <a:pos x="connsiteX22361" y="connsiteY22361"/>
              </a:cxn>
              <a:cxn ang="0">
                <a:pos x="connsiteX22362" y="connsiteY22362"/>
              </a:cxn>
              <a:cxn ang="0">
                <a:pos x="connsiteX22363" y="connsiteY22363"/>
              </a:cxn>
              <a:cxn ang="0">
                <a:pos x="connsiteX22364" y="connsiteY22364"/>
              </a:cxn>
              <a:cxn ang="0">
                <a:pos x="connsiteX22365" y="connsiteY22365"/>
              </a:cxn>
              <a:cxn ang="0">
                <a:pos x="connsiteX22366" y="connsiteY22366"/>
              </a:cxn>
              <a:cxn ang="0">
                <a:pos x="connsiteX22367" y="connsiteY22367"/>
              </a:cxn>
              <a:cxn ang="0">
                <a:pos x="connsiteX22368" y="connsiteY22368"/>
              </a:cxn>
              <a:cxn ang="0">
                <a:pos x="connsiteX22369" y="connsiteY22369"/>
              </a:cxn>
              <a:cxn ang="0">
                <a:pos x="connsiteX22370" y="connsiteY22370"/>
              </a:cxn>
              <a:cxn ang="0">
                <a:pos x="connsiteX22371" y="connsiteY22371"/>
              </a:cxn>
              <a:cxn ang="0">
                <a:pos x="connsiteX22372" y="connsiteY22372"/>
              </a:cxn>
              <a:cxn ang="0">
                <a:pos x="connsiteX22373" y="connsiteY22373"/>
              </a:cxn>
              <a:cxn ang="0">
                <a:pos x="connsiteX22374" y="connsiteY22374"/>
              </a:cxn>
              <a:cxn ang="0">
                <a:pos x="connsiteX22375" y="connsiteY22375"/>
              </a:cxn>
              <a:cxn ang="0">
                <a:pos x="connsiteX22376" y="connsiteY22376"/>
              </a:cxn>
              <a:cxn ang="0">
                <a:pos x="connsiteX22377" y="connsiteY22377"/>
              </a:cxn>
              <a:cxn ang="0">
                <a:pos x="connsiteX22378" y="connsiteY22378"/>
              </a:cxn>
              <a:cxn ang="0">
                <a:pos x="connsiteX22379" y="connsiteY22379"/>
              </a:cxn>
              <a:cxn ang="0">
                <a:pos x="connsiteX22380" y="connsiteY22380"/>
              </a:cxn>
              <a:cxn ang="0">
                <a:pos x="connsiteX22381" y="connsiteY22381"/>
              </a:cxn>
              <a:cxn ang="0">
                <a:pos x="connsiteX22382" y="connsiteY22382"/>
              </a:cxn>
              <a:cxn ang="0">
                <a:pos x="connsiteX22383" y="connsiteY22383"/>
              </a:cxn>
              <a:cxn ang="0">
                <a:pos x="connsiteX22384" y="connsiteY22384"/>
              </a:cxn>
              <a:cxn ang="0">
                <a:pos x="connsiteX22385" y="connsiteY22385"/>
              </a:cxn>
              <a:cxn ang="0">
                <a:pos x="connsiteX22386" y="connsiteY22386"/>
              </a:cxn>
              <a:cxn ang="0">
                <a:pos x="connsiteX22387" y="connsiteY22387"/>
              </a:cxn>
              <a:cxn ang="0">
                <a:pos x="connsiteX22388" y="connsiteY22388"/>
              </a:cxn>
              <a:cxn ang="0">
                <a:pos x="connsiteX22389" y="connsiteY22389"/>
              </a:cxn>
              <a:cxn ang="0">
                <a:pos x="connsiteX22390" y="connsiteY22390"/>
              </a:cxn>
              <a:cxn ang="0">
                <a:pos x="connsiteX22391" y="connsiteY22391"/>
              </a:cxn>
              <a:cxn ang="0">
                <a:pos x="connsiteX22392" y="connsiteY22392"/>
              </a:cxn>
              <a:cxn ang="0">
                <a:pos x="connsiteX22393" y="connsiteY22393"/>
              </a:cxn>
              <a:cxn ang="0">
                <a:pos x="connsiteX22394" y="connsiteY22394"/>
              </a:cxn>
              <a:cxn ang="0">
                <a:pos x="connsiteX22395" y="connsiteY22395"/>
              </a:cxn>
              <a:cxn ang="0">
                <a:pos x="connsiteX22396" y="connsiteY22396"/>
              </a:cxn>
              <a:cxn ang="0">
                <a:pos x="connsiteX22397" y="connsiteY22397"/>
              </a:cxn>
              <a:cxn ang="0">
                <a:pos x="connsiteX22398" y="connsiteY22398"/>
              </a:cxn>
              <a:cxn ang="0">
                <a:pos x="connsiteX22399" y="connsiteY22399"/>
              </a:cxn>
              <a:cxn ang="0">
                <a:pos x="connsiteX22400" y="connsiteY22400"/>
              </a:cxn>
              <a:cxn ang="0">
                <a:pos x="connsiteX22401" y="connsiteY22401"/>
              </a:cxn>
              <a:cxn ang="0">
                <a:pos x="connsiteX22402" y="connsiteY22402"/>
              </a:cxn>
              <a:cxn ang="0">
                <a:pos x="connsiteX22403" y="connsiteY22403"/>
              </a:cxn>
              <a:cxn ang="0">
                <a:pos x="connsiteX22404" y="connsiteY22404"/>
              </a:cxn>
              <a:cxn ang="0">
                <a:pos x="connsiteX22405" y="connsiteY22405"/>
              </a:cxn>
              <a:cxn ang="0">
                <a:pos x="connsiteX22406" y="connsiteY22406"/>
              </a:cxn>
              <a:cxn ang="0">
                <a:pos x="connsiteX22407" y="connsiteY22407"/>
              </a:cxn>
              <a:cxn ang="0">
                <a:pos x="connsiteX22408" y="connsiteY22408"/>
              </a:cxn>
              <a:cxn ang="0">
                <a:pos x="connsiteX22409" y="connsiteY22409"/>
              </a:cxn>
              <a:cxn ang="0">
                <a:pos x="connsiteX22410" y="connsiteY22410"/>
              </a:cxn>
              <a:cxn ang="0">
                <a:pos x="connsiteX22411" y="connsiteY22411"/>
              </a:cxn>
              <a:cxn ang="0">
                <a:pos x="connsiteX22412" y="connsiteY22412"/>
              </a:cxn>
              <a:cxn ang="0">
                <a:pos x="connsiteX22413" y="connsiteY22413"/>
              </a:cxn>
              <a:cxn ang="0">
                <a:pos x="connsiteX22414" y="connsiteY22414"/>
              </a:cxn>
              <a:cxn ang="0">
                <a:pos x="connsiteX22415" y="connsiteY22415"/>
              </a:cxn>
              <a:cxn ang="0">
                <a:pos x="connsiteX22416" y="connsiteY22416"/>
              </a:cxn>
              <a:cxn ang="0">
                <a:pos x="connsiteX22417" y="connsiteY22417"/>
              </a:cxn>
              <a:cxn ang="0">
                <a:pos x="connsiteX22418" y="connsiteY22418"/>
              </a:cxn>
              <a:cxn ang="0">
                <a:pos x="connsiteX22419" y="connsiteY22419"/>
              </a:cxn>
              <a:cxn ang="0">
                <a:pos x="connsiteX22420" y="connsiteY22420"/>
              </a:cxn>
              <a:cxn ang="0">
                <a:pos x="connsiteX22421" y="connsiteY22421"/>
              </a:cxn>
              <a:cxn ang="0">
                <a:pos x="connsiteX22422" y="connsiteY22422"/>
              </a:cxn>
              <a:cxn ang="0">
                <a:pos x="connsiteX22423" y="connsiteY22423"/>
              </a:cxn>
              <a:cxn ang="0">
                <a:pos x="connsiteX22424" y="connsiteY22424"/>
              </a:cxn>
              <a:cxn ang="0">
                <a:pos x="connsiteX22425" y="connsiteY22425"/>
              </a:cxn>
              <a:cxn ang="0">
                <a:pos x="connsiteX22426" y="connsiteY22426"/>
              </a:cxn>
              <a:cxn ang="0">
                <a:pos x="connsiteX22427" y="connsiteY22427"/>
              </a:cxn>
              <a:cxn ang="0">
                <a:pos x="connsiteX22428" y="connsiteY22428"/>
              </a:cxn>
              <a:cxn ang="0">
                <a:pos x="connsiteX22429" y="connsiteY22429"/>
              </a:cxn>
              <a:cxn ang="0">
                <a:pos x="connsiteX22430" y="connsiteY22430"/>
              </a:cxn>
              <a:cxn ang="0">
                <a:pos x="connsiteX22431" y="connsiteY22431"/>
              </a:cxn>
              <a:cxn ang="0">
                <a:pos x="connsiteX22432" y="connsiteY22432"/>
              </a:cxn>
              <a:cxn ang="0">
                <a:pos x="connsiteX22433" y="connsiteY22433"/>
              </a:cxn>
              <a:cxn ang="0">
                <a:pos x="connsiteX22434" y="connsiteY22434"/>
              </a:cxn>
              <a:cxn ang="0">
                <a:pos x="connsiteX22435" y="connsiteY22435"/>
              </a:cxn>
              <a:cxn ang="0">
                <a:pos x="connsiteX22436" y="connsiteY22436"/>
              </a:cxn>
              <a:cxn ang="0">
                <a:pos x="connsiteX22437" y="connsiteY22437"/>
              </a:cxn>
              <a:cxn ang="0">
                <a:pos x="connsiteX22438" y="connsiteY22438"/>
              </a:cxn>
              <a:cxn ang="0">
                <a:pos x="connsiteX22439" y="connsiteY22439"/>
              </a:cxn>
              <a:cxn ang="0">
                <a:pos x="connsiteX22440" y="connsiteY22440"/>
              </a:cxn>
              <a:cxn ang="0">
                <a:pos x="connsiteX22441" y="connsiteY22441"/>
              </a:cxn>
              <a:cxn ang="0">
                <a:pos x="connsiteX22442" y="connsiteY22442"/>
              </a:cxn>
              <a:cxn ang="0">
                <a:pos x="connsiteX22443" y="connsiteY22443"/>
              </a:cxn>
              <a:cxn ang="0">
                <a:pos x="connsiteX22444" y="connsiteY22444"/>
              </a:cxn>
              <a:cxn ang="0">
                <a:pos x="connsiteX22445" y="connsiteY22445"/>
              </a:cxn>
              <a:cxn ang="0">
                <a:pos x="connsiteX22446" y="connsiteY22446"/>
              </a:cxn>
              <a:cxn ang="0">
                <a:pos x="connsiteX22447" y="connsiteY22447"/>
              </a:cxn>
              <a:cxn ang="0">
                <a:pos x="connsiteX22448" y="connsiteY22448"/>
              </a:cxn>
              <a:cxn ang="0">
                <a:pos x="connsiteX22449" y="connsiteY22449"/>
              </a:cxn>
              <a:cxn ang="0">
                <a:pos x="connsiteX22450" y="connsiteY22450"/>
              </a:cxn>
              <a:cxn ang="0">
                <a:pos x="connsiteX22451" y="connsiteY22451"/>
              </a:cxn>
              <a:cxn ang="0">
                <a:pos x="connsiteX22452" y="connsiteY22452"/>
              </a:cxn>
              <a:cxn ang="0">
                <a:pos x="connsiteX22453" y="connsiteY22453"/>
              </a:cxn>
              <a:cxn ang="0">
                <a:pos x="connsiteX22454" y="connsiteY22454"/>
              </a:cxn>
              <a:cxn ang="0">
                <a:pos x="connsiteX22455" y="connsiteY22455"/>
              </a:cxn>
              <a:cxn ang="0">
                <a:pos x="connsiteX22456" y="connsiteY22456"/>
              </a:cxn>
              <a:cxn ang="0">
                <a:pos x="connsiteX22457" y="connsiteY22457"/>
              </a:cxn>
              <a:cxn ang="0">
                <a:pos x="connsiteX22458" y="connsiteY22458"/>
              </a:cxn>
              <a:cxn ang="0">
                <a:pos x="connsiteX22459" y="connsiteY22459"/>
              </a:cxn>
              <a:cxn ang="0">
                <a:pos x="connsiteX22460" y="connsiteY22460"/>
              </a:cxn>
              <a:cxn ang="0">
                <a:pos x="connsiteX22461" y="connsiteY22461"/>
              </a:cxn>
              <a:cxn ang="0">
                <a:pos x="connsiteX22462" y="connsiteY22462"/>
              </a:cxn>
              <a:cxn ang="0">
                <a:pos x="connsiteX22463" y="connsiteY22463"/>
              </a:cxn>
              <a:cxn ang="0">
                <a:pos x="connsiteX22464" y="connsiteY22464"/>
              </a:cxn>
              <a:cxn ang="0">
                <a:pos x="connsiteX22465" y="connsiteY22465"/>
              </a:cxn>
              <a:cxn ang="0">
                <a:pos x="connsiteX22466" y="connsiteY22466"/>
              </a:cxn>
              <a:cxn ang="0">
                <a:pos x="connsiteX22467" y="connsiteY22467"/>
              </a:cxn>
              <a:cxn ang="0">
                <a:pos x="connsiteX22468" y="connsiteY22468"/>
              </a:cxn>
              <a:cxn ang="0">
                <a:pos x="connsiteX22469" y="connsiteY22469"/>
              </a:cxn>
              <a:cxn ang="0">
                <a:pos x="connsiteX22470" y="connsiteY22470"/>
              </a:cxn>
              <a:cxn ang="0">
                <a:pos x="connsiteX22471" y="connsiteY22471"/>
              </a:cxn>
              <a:cxn ang="0">
                <a:pos x="connsiteX22472" y="connsiteY22472"/>
              </a:cxn>
              <a:cxn ang="0">
                <a:pos x="connsiteX22473" y="connsiteY22473"/>
              </a:cxn>
              <a:cxn ang="0">
                <a:pos x="connsiteX22474" y="connsiteY22474"/>
              </a:cxn>
              <a:cxn ang="0">
                <a:pos x="connsiteX22475" y="connsiteY22475"/>
              </a:cxn>
              <a:cxn ang="0">
                <a:pos x="connsiteX22476" y="connsiteY22476"/>
              </a:cxn>
              <a:cxn ang="0">
                <a:pos x="connsiteX22477" y="connsiteY22477"/>
              </a:cxn>
              <a:cxn ang="0">
                <a:pos x="connsiteX22478" y="connsiteY22478"/>
              </a:cxn>
              <a:cxn ang="0">
                <a:pos x="connsiteX22479" y="connsiteY22479"/>
              </a:cxn>
              <a:cxn ang="0">
                <a:pos x="connsiteX22480" y="connsiteY22480"/>
              </a:cxn>
              <a:cxn ang="0">
                <a:pos x="connsiteX22481" y="connsiteY22481"/>
              </a:cxn>
              <a:cxn ang="0">
                <a:pos x="connsiteX22482" y="connsiteY22482"/>
              </a:cxn>
              <a:cxn ang="0">
                <a:pos x="connsiteX22483" y="connsiteY22483"/>
              </a:cxn>
              <a:cxn ang="0">
                <a:pos x="connsiteX22484" y="connsiteY22484"/>
              </a:cxn>
              <a:cxn ang="0">
                <a:pos x="connsiteX22485" y="connsiteY22485"/>
              </a:cxn>
              <a:cxn ang="0">
                <a:pos x="connsiteX22486" y="connsiteY22486"/>
              </a:cxn>
              <a:cxn ang="0">
                <a:pos x="connsiteX22487" y="connsiteY22487"/>
              </a:cxn>
              <a:cxn ang="0">
                <a:pos x="connsiteX22488" y="connsiteY22488"/>
              </a:cxn>
              <a:cxn ang="0">
                <a:pos x="connsiteX22489" y="connsiteY22489"/>
              </a:cxn>
              <a:cxn ang="0">
                <a:pos x="connsiteX22490" y="connsiteY22490"/>
              </a:cxn>
              <a:cxn ang="0">
                <a:pos x="connsiteX22491" y="connsiteY22491"/>
              </a:cxn>
              <a:cxn ang="0">
                <a:pos x="connsiteX22492" y="connsiteY22492"/>
              </a:cxn>
              <a:cxn ang="0">
                <a:pos x="connsiteX22493" y="connsiteY22493"/>
              </a:cxn>
              <a:cxn ang="0">
                <a:pos x="connsiteX22494" y="connsiteY22494"/>
              </a:cxn>
              <a:cxn ang="0">
                <a:pos x="connsiteX22495" y="connsiteY22495"/>
              </a:cxn>
              <a:cxn ang="0">
                <a:pos x="connsiteX22496" y="connsiteY22496"/>
              </a:cxn>
              <a:cxn ang="0">
                <a:pos x="connsiteX22497" y="connsiteY22497"/>
              </a:cxn>
              <a:cxn ang="0">
                <a:pos x="connsiteX22498" y="connsiteY22498"/>
              </a:cxn>
              <a:cxn ang="0">
                <a:pos x="connsiteX22499" y="connsiteY22499"/>
              </a:cxn>
              <a:cxn ang="0">
                <a:pos x="connsiteX22500" y="connsiteY22500"/>
              </a:cxn>
              <a:cxn ang="0">
                <a:pos x="connsiteX22501" y="connsiteY22501"/>
              </a:cxn>
              <a:cxn ang="0">
                <a:pos x="connsiteX22502" y="connsiteY22502"/>
              </a:cxn>
              <a:cxn ang="0">
                <a:pos x="connsiteX22503" y="connsiteY22503"/>
              </a:cxn>
              <a:cxn ang="0">
                <a:pos x="connsiteX22504" y="connsiteY22504"/>
              </a:cxn>
              <a:cxn ang="0">
                <a:pos x="connsiteX22505" y="connsiteY22505"/>
              </a:cxn>
              <a:cxn ang="0">
                <a:pos x="connsiteX22506" y="connsiteY22506"/>
              </a:cxn>
              <a:cxn ang="0">
                <a:pos x="connsiteX22507" y="connsiteY22507"/>
              </a:cxn>
              <a:cxn ang="0">
                <a:pos x="connsiteX22508" y="connsiteY22508"/>
              </a:cxn>
              <a:cxn ang="0">
                <a:pos x="connsiteX22509" y="connsiteY22509"/>
              </a:cxn>
              <a:cxn ang="0">
                <a:pos x="connsiteX22510" y="connsiteY22510"/>
              </a:cxn>
              <a:cxn ang="0">
                <a:pos x="connsiteX22511" y="connsiteY22511"/>
              </a:cxn>
              <a:cxn ang="0">
                <a:pos x="connsiteX22512" y="connsiteY22512"/>
              </a:cxn>
              <a:cxn ang="0">
                <a:pos x="connsiteX22513" y="connsiteY22513"/>
              </a:cxn>
              <a:cxn ang="0">
                <a:pos x="connsiteX22514" y="connsiteY22514"/>
              </a:cxn>
              <a:cxn ang="0">
                <a:pos x="connsiteX22515" y="connsiteY22515"/>
              </a:cxn>
              <a:cxn ang="0">
                <a:pos x="connsiteX22516" y="connsiteY22516"/>
              </a:cxn>
              <a:cxn ang="0">
                <a:pos x="connsiteX22517" y="connsiteY22517"/>
              </a:cxn>
              <a:cxn ang="0">
                <a:pos x="connsiteX22518" y="connsiteY22518"/>
              </a:cxn>
              <a:cxn ang="0">
                <a:pos x="connsiteX22519" y="connsiteY22519"/>
              </a:cxn>
              <a:cxn ang="0">
                <a:pos x="connsiteX22520" y="connsiteY22520"/>
              </a:cxn>
              <a:cxn ang="0">
                <a:pos x="connsiteX22521" y="connsiteY22521"/>
              </a:cxn>
              <a:cxn ang="0">
                <a:pos x="connsiteX22522" y="connsiteY22522"/>
              </a:cxn>
              <a:cxn ang="0">
                <a:pos x="connsiteX22523" y="connsiteY22523"/>
              </a:cxn>
              <a:cxn ang="0">
                <a:pos x="connsiteX22524" y="connsiteY22524"/>
              </a:cxn>
              <a:cxn ang="0">
                <a:pos x="connsiteX22525" y="connsiteY22525"/>
              </a:cxn>
              <a:cxn ang="0">
                <a:pos x="connsiteX22526" y="connsiteY22526"/>
              </a:cxn>
              <a:cxn ang="0">
                <a:pos x="connsiteX22527" y="connsiteY22527"/>
              </a:cxn>
              <a:cxn ang="0">
                <a:pos x="connsiteX22528" y="connsiteY22528"/>
              </a:cxn>
              <a:cxn ang="0">
                <a:pos x="connsiteX22529" y="connsiteY22529"/>
              </a:cxn>
              <a:cxn ang="0">
                <a:pos x="connsiteX22530" y="connsiteY22530"/>
              </a:cxn>
              <a:cxn ang="0">
                <a:pos x="connsiteX22531" y="connsiteY22531"/>
              </a:cxn>
              <a:cxn ang="0">
                <a:pos x="connsiteX22532" y="connsiteY22532"/>
              </a:cxn>
              <a:cxn ang="0">
                <a:pos x="connsiteX22533" y="connsiteY22533"/>
              </a:cxn>
              <a:cxn ang="0">
                <a:pos x="connsiteX22534" y="connsiteY22534"/>
              </a:cxn>
              <a:cxn ang="0">
                <a:pos x="connsiteX22535" y="connsiteY22535"/>
              </a:cxn>
              <a:cxn ang="0">
                <a:pos x="connsiteX22536" y="connsiteY22536"/>
              </a:cxn>
              <a:cxn ang="0">
                <a:pos x="connsiteX22537" y="connsiteY22537"/>
              </a:cxn>
              <a:cxn ang="0">
                <a:pos x="connsiteX22538" y="connsiteY22538"/>
              </a:cxn>
              <a:cxn ang="0">
                <a:pos x="connsiteX22539" y="connsiteY22539"/>
              </a:cxn>
              <a:cxn ang="0">
                <a:pos x="connsiteX22540" y="connsiteY22540"/>
              </a:cxn>
              <a:cxn ang="0">
                <a:pos x="connsiteX22541" y="connsiteY22541"/>
              </a:cxn>
              <a:cxn ang="0">
                <a:pos x="connsiteX22542" y="connsiteY22542"/>
              </a:cxn>
              <a:cxn ang="0">
                <a:pos x="connsiteX22543" y="connsiteY22543"/>
              </a:cxn>
              <a:cxn ang="0">
                <a:pos x="connsiteX22544" y="connsiteY22544"/>
              </a:cxn>
              <a:cxn ang="0">
                <a:pos x="connsiteX22545" y="connsiteY22545"/>
              </a:cxn>
              <a:cxn ang="0">
                <a:pos x="connsiteX22546" y="connsiteY22546"/>
              </a:cxn>
              <a:cxn ang="0">
                <a:pos x="connsiteX22547" y="connsiteY22547"/>
              </a:cxn>
              <a:cxn ang="0">
                <a:pos x="connsiteX22548" y="connsiteY22548"/>
              </a:cxn>
              <a:cxn ang="0">
                <a:pos x="connsiteX22549" y="connsiteY22549"/>
              </a:cxn>
              <a:cxn ang="0">
                <a:pos x="connsiteX22550" y="connsiteY22550"/>
              </a:cxn>
              <a:cxn ang="0">
                <a:pos x="connsiteX22551" y="connsiteY22551"/>
              </a:cxn>
              <a:cxn ang="0">
                <a:pos x="connsiteX22552" y="connsiteY22552"/>
              </a:cxn>
              <a:cxn ang="0">
                <a:pos x="connsiteX22553" y="connsiteY22553"/>
              </a:cxn>
              <a:cxn ang="0">
                <a:pos x="connsiteX22554" y="connsiteY22554"/>
              </a:cxn>
              <a:cxn ang="0">
                <a:pos x="connsiteX22555" y="connsiteY22555"/>
              </a:cxn>
              <a:cxn ang="0">
                <a:pos x="connsiteX22556" y="connsiteY22556"/>
              </a:cxn>
              <a:cxn ang="0">
                <a:pos x="connsiteX22557" y="connsiteY22557"/>
              </a:cxn>
              <a:cxn ang="0">
                <a:pos x="connsiteX22558" y="connsiteY22558"/>
              </a:cxn>
              <a:cxn ang="0">
                <a:pos x="connsiteX22559" y="connsiteY22559"/>
              </a:cxn>
              <a:cxn ang="0">
                <a:pos x="connsiteX22560" y="connsiteY22560"/>
              </a:cxn>
              <a:cxn ang="0">
                <a:pos x="connsiteX22561" y="connsiteY22561"/>
              </a:cxn>
              <a:cxn ang="0">
                <a:pos x="connsiteX22562" y="connsiteY22562"/>
              </a:cxn>
              <a:cxn ang="0">
                <a:pos x="connsiteX22563" y="connsiteY22563"/>
              </a:cxn>
              <a:cxn ang="0">
                <a:pos x="connsiteX22564" y="connsiteY22564"/>
              </a:cxn>
              <a:cxn ang="0">
                <a:pos x="connsiteX22565" y="connsiteY22565"/>
              </a:cxn>
              <a:cxn ang="0">
                <a:pos x="connsiteX22566" y="connsiteY22566"/>
              </a:cxn>
              <a:cxn ang="0">
                <a:pos x="connsiteX22567" y="connsiteY22567"/>
              </a:cxn>
              <a:cxn ang="0">
                <a:pos x="connsiteX22568" y="connsiteY22568"/>
              </a:cxn>
              <a:cxn ang="0">
                <a:pos x="connsiteX22569" y="connsiteY22569"/>
              </a:cxn>
              <a:cxn ang="0">
                <a:pos x="connsiteX22570" y="connsiteY22570"/>
              </a:cxn>
              <a:cxn ang="0">
                <a:pos x="connsiteX22571" y="connsiteY22571"/>
              </a:cxn>
              <a:cxn ang="0">
                <a:pos x="connsiteX22572" y="connsiteY22572"/>
              </a:cxn>
              <a:cxn ang="0">
                <a:pos x="connsiteX22573" y="connsiteY22573"/>
              </a:cxn>
              <a:cxn ang="0">
                <a:pos x="connsiteX22574" y="connsiteY22574"/>
              </a:cxn>
              <a:cxn ang="0">
                <a:pos x="connsiteX22575" y="connsiteY22575"/>
              </a:cxn>
              <a:cxn ang="0">
                <a:pos x="connsiteX22576" y="connsiteY22576"/>
              </a:cxn>
              <a:cxn ang="0">
                <a:pos x="connsiteX22577" y="connsiteY22577"/>
              </a:cxn>
              <a:cxn ang="0">
                <a:pos x="connsiteX22578" y="connsiteY22578"/>
              </a:cxn>
              <a:cxn ang="0">
                <a:pos x="connsiteX22579" y="connsiteY22579"/>
              </a:cxn>
              <a:cxn ang="0">
                <a:pos x="connsiteX22580" y="connsiteY22580"/>
              </a:cxn>
              <a:cxn ang="0">
                <a:pos x="connsiteX22581" y="connsiteY22581"/>
              </a:cxn>
              <a:cxn ang="0">
                <a:pos x="connsiteX22582" y="connsiteY22582"/>
              </a:cxn>
              <a:cxn ang="0">
                <a:pos x="connsiteX22583" y="connsiteY22583"/>
              </a:cxn>
              <a:cxn ang="0">
                <a:pos x="connsiteX22584" y="connsiteY22584"/>
              </a:cxn>
              <a:cxn ang="0">
                <a:pos x="connsiteX22585" y="connsiteY22585"/>
              </a:cxn>
              <a:cxn ang="0">
                <a:pos x="connsiteX22586" y="connsiteY22586"/>
              </a:cxn>
              <a:cxn ang="0">
                <a:pos x="connsiteX22587" y="connsiteY22587"/>
              </a:cxn>
              <a:cxn ang="0">
                <a:pos x="connsiteX22588" y="connsiteY22588"/>
              </a:cxn>
              <a:cxn ang="0">
                <a:pos x="connsiteX22589" y="connsiteY22589"/>
              </a:cxn>
              <a:cxn ang="0">
                <a:pos x="connsiteX22590" y="connsiteY22590"/>
              </a:cxn>
              <a:cxn ang="0">
                <a:pos x="connsiteX22591" y="connsiteY22591"/>
              </a:cxn>
              <a:cxn ang="0">
                <a:pos x="connsiteX22592" y="connsiteY22592"/>
              </a:cxn>
              <a:cxn ang="0">
                <a:pos x="connsiteX22593" y="connsiteY22593"/>
              </a:cxn>
              <a:cxn ang="0">
                <a:pos x="connsiteX22594" y="connsiteY22594"/>
              </a:cxn>
              <a:cxn ang="0">
                <a:pos x="connsiteX22595" y="connsiteY22595"/>
              </a:cxn>
              <a:cxn ang="0">
                <a:pos x="connsiteX22596" y="connsiteY22596"/>
              </a:cxn>
              <a:cxn ang="0">
                <a:pos x="connsiteX22597" y="connsiteY22597"/>
              </a:cxn>
              <a:cxn ang="0">
                <a:pos x="connsiteX22598" y="connsiteY22598"/>
              </a:cxn>
              <a:cxn ang="0">
                <a:pos x="connsiteX22599" y="connsiteY22599"/>
              </a:cxn>
              <a:cxn ang="0">
                <a:pos x="connsiteX22600" y="connsiteY22600"/>
              </a:cxn>
              <a:cxn ang="0">
                <a:pos x="connsiteX22601" y="connsiteY22601"/>
              </a:cxn>
              <a:cxn ang="0">
                <a:pos x="connsiteX22602" y="connsiteY22602"/>
              </a:cxn>
              <a:cxn ang="0">
                <a:pos x="connsiteX22603" y="connsiteY22603"/>
              </a:cxn>
              <a:cxn ang="0">
                <a:pos x="connsiteX22604" y="connsiteY22604"/>
              </a:cxn>
              <a:cxn ang="0">
                <a:pos x="connsiteX22605" y="connsiteY22605"/>
              </a:cxn>
              <a:cxn ang="0">
                <a:pos x="connsiteX22606" y="connsiteY22606"/>
              </a:cxn>
              <a:cxn ang="0">
                <a:pos x="connsiteX22607" y="connsiteY22607"/>
              </a:cxn>
              <a:cxn ang="0">
                <a:pos x="connsiteX22608" y="connsiteY22608"/>
              </a:cxn>
              <a:cxn ang="0">
                <a:pos x="connsiteX22609" y="connsiteY22609"/>
              </a:cxn>
              <a:cxn ang="0">
                <a:pos x="connsiteX22610" y="connsiteY22610"/>
              </a:cxn>
              <a:cxn ang="0">
                <a:pos x="connsiteX22611" y="connsiteY22611"/>
              </a:cxn>
              <a:cxn ang="0">
                <a:pos x="connsiteX22612" y="connsiteY22612"/>
              </a:cxn>
              <a:cxn ang="0">
                <a:pos x="connsiteX22613" y="connsiteY22613"/>
              </a:cxn>
              <a:cxn ang="0">
                <a:pos x="connsiteX22614" y="connsiteY22614"/>
              </a:cxn>
              <a:cxn ang="0">
                <a:pos x="connsiteX22615" y="connsiteY22615"/>
              </a:cxn>
              <a:cxn ang="0">
                <a:pos x="connsiteX22616" y="connsiteY22616"/>
              </a:cxn>
              <a:cxn ang="0">
                <a:pos x="connsiteX22617" y="connsiteY22617"/>
              </a:cxn>
              <a:cxn ang="0">
                <a:pos x="connsiteX22618" y="connsiteY22618"/>
              </a:cxn>
              <a:cxn ang="0">
                <a:pos x="connsiteX22619" y="connsiteY22619"/>
              </a:cxn>
              <a:cxn ang="0">
                <a:pos x="connsiteX22620" y="connsiteY22620"/>
              </a:cxn>
              <a:cxn ang="0">
                <a:pos x="connsiteX22621" y="connsiteY22621"/>
              </a:cxn>
              <a:cxn ang="0">
                <a:pos x="connsiteX22622" y="connsiteY22622"/>
              </a:cxn>
              <a:cxn ang="0">
                <a:pos x="connsiteX22623" y="connsiteY22623"/>
              </a:cxn>
              <a:cxn ang="0">
                <a:pos x="connsiteX22624" y="connsiteY22624"/>
              </a:cxn>
              <a:cxn ang="0">
                <a:pos x="connsiteX22625" y="connsiteY22625"/>
              </a:cxn>
              <a:cxn ang="0">
                <a:pos x="connsiteX22626" y="connsiteY22626"/>
              </a:cxn>
              <a:cxn ang="0">
                <a:pos x="connsiteX22627" y="connsiteY22627"/>
              </a:cxn>
              <a:cxn ang="0">
                <a:pos x="connsiteX22628" y="connsiteY22628"/>
              </a:cxn>
              <a:cxn ang="0">
                <a:pos x="connsiteX22629" y="connsiteY22629"/>
              </a:cxn>
              <a:cxn ang="0">
                <a:pos x="connsiteX22630" y="connsiteY22630"/>
              </a:cxn>
              <a:cxn ang="0">
                <a:pos x="connsiteX22631" y="connsiteY22631"/>
              </a:cxn>
              <a:cxn ang="0">
                <a:pos x="connsiteX22632" y="connsiteY22632"/>
              </a:cxn>
              <a:cxn ang="0">
                <a:pos x="connsiteX22633" y="connsiteY22633"/>
              </a:cxn>
              <a:cxn ang="0">
                <a:pos x="connsiteX22634" y="connsiteY22634"/>
              </a:cxn>
              <a:cxn ang="0">
                <a:pos x="connsiteX22635" y="connsiteY22635"/>
              </a:cxn>
              <a:cxn ang="0">
                <a:pos x="connsiteX22636" y="connsiteY22636"/>
              </a:cxn>
              <a:cxn ang="0">
                <a:pos x="connsiteX22637" y="connsiteY22637"/>
              </a:cxn>
              <a:cxn ang="0">
                <a:pos x="connsiteX22638" y="connsiteY22638"/>
              </a:cxn>
              <a:cxn ang="0">
                <a:pos x="connsiteX22639" y="connsiteY22639"/>
              </a:cxn>
              <a:cxn ang="0">
                <a:pos x="connsiteX22640" y="connsiteY22640"/>
              </a:cxn>
              <a:cxn ang="0">
                <a:pos x="connsiteX22641" y="connsiteY22641"/>
              </a:cxn>
              <a:cxn ang="0">
                <a:pos x="connsiteX22642" y="connsiteY22642"/>
              </a:cxn>
              <a:cxn ang="0">
                <a:pos x="connsiteX22643" y="connsiteY22643"/>
              </a:cxn>
              <a:cxn ang="0">
                <a:pos x="connsiteX22644" y="connsiteY22644"/>
              </a:cxn>
              <a:cxn ang="0">
                <a:pos x="connsiteX22645" y="connsiteY22645"/>
              </a:cxn>
              <a:cxn ang="0">
                <a:pos x="connsiteX22646" y="connsiteY22646"/>
              </a:cxn>
              <a:cxn ang="0">
                <a:pos x="connsiteX22647" y="connsiteY22647"/>
              </a:cxn>
              <a:cxn ang="0">
                <a:pos x="connsiteX22648" y="connsiteY22648"/>
              </a:cxn>
              <a:cxn ang="0">
                <a:pos x="connsiteX22649" y="connsiteY22649"/>
              </a:cxn>
              <a:cxn ang="0">
                <a:pos x="connsiteX22650" y="connsiteY22650"/>
              </a:cxn>
              <a:cxn ang="0">
                <a:pos x="connsiteX22651" y="connsiteY22651"/>
              </a:cxn>
              <a:cxn ang="0">
                <a:pos x="connsiteX22652" y="connsiteY22652"/>
              </a:cxn>
              <a:cxn ang="0">
                <a:pos x="connsiteX22653" y="connsiteY22653"/>
              </a:cxn>
              <a:cxn ang="0">
                <a:pos x="connsiteX22654" y="connsiteY22654"/>
              </a:cxn>
              <a:cxn ang="0">
                <a:pos x="connsiteX22655" y="connsiteY22655"/>
              </a:cxn>
              <a:cxn ang="0">
                <a:pos x="connsiteX22656" y="connsiteY22656"/>
              </a:cxn>
              <a:cxn ang="0">
                <a:pos x="connsiteX22657" y="connsiteY22657"/>
              </a:cxn>
              <a:cxn ang="0">
                <a:pos x="connsiteX22658" y="connsiteY22658"/>
              </a:cxn>
              <a:cxn ang="0">
                <a:pos x="connsiteX22659" y="connsiteY22659"/>
              </a:cxn>
              <a:cxn ang="0">
                <a:pos x="connsiteX22660" y="connsiteY22660"/>
              </a:cxn>
              <a:cxn ang="0">
                <a:pos x="connsiteX22661" y="connsiteY22661"/>
              </a:cxn>
              <a:cxn ang="0">
                <a:pos x="connsiteX22662" y="connsiteY22662"/>
              </a:cxn>
              <a:cxn ang="0">
                <a:pos x="connsiteX22663" y="connsiteY22663"/>
              </a:cxn>
              <a:cxn ang="0">
                <a:pos x="connsiteX22664" y="connsiteY22664"/>
              </a:cxn>
              <a:cxn ang="0">
                <a:pos x="connsiteX22665" y="connsiteY22665"/>
              </a:cxn>
              <a:cxn ang="0">
                <a:pos x="connsiteX22666" y="connsiteY22666"/>
              </a:cxn>
              <a:cxn ang="0">
                <a:pos x="connsiteX22667" y="connsiteY22667"/>
              </a:cxn>
              <a:cxn ang="0">
                <a:pos x="connsiteX22668" y="connsiteY22668"/>
              </a:cxn>
              <a:cxn ang="0">
                <a:pos x="connsiteX22669" y="connsiteY22669"/>
              </a:cxn>
              <a:cxn ang="0">
                <a:pos x="connsiteX22670" y="connsiteY22670"/>
              </a:cxn>
              <a:cxn ang="0">
                <a:pos x="connsiteX22671" y="connsiteY22671"/>
              </a:cxn>
              <a:cxn ang="0">
                <a:pos x="connsiteX22672" y="connsiteY22672"/>
              </a:cxn>
              <a:cxn ang="0">
                <a:pos x="connsiteX22673" y="connsiteY22673"/>
              </a:cxn>
              <a:cxn ang="0">
                <a:pos x="connsiteX22674" y="connsiteY22674"/>
              </a:cxn>
              <a:cxn ang="0">
                <a:pos x="connsiteX22675" y="connsiteY22675"/>
              </a:cxn>
              <a:cxn ang="0">
                <a:pos x="connsiteX22676" y="connsiteY22676"/>
              </a:cxn>
              <a:cxn ang="0">
                <a:pos x="connsiteX22677" y="connsiteY22677"/>
              </a:cxn>
              <a:cxn ang="0">
                <a:pos x="connsiteX22678" y="connsiteY22678"/>
              </a:cxn>
              <a:cxn ang="0">
                <a:pos x="connsiteX22679" y="connsiteY22679"/>
              </a:cxn>
              <a:cxn ang="0">
                <a:pos x="connsiteX22680" y="connsiteY22680"/>
              </a:cxn>
              <a:cxn ang="0">
                <a:pos x="connsiteX22681" y="connsiteY22681"/>
              </a:cxn>
              <a:cxn ang="0">
                <a:pos x="connsiteX22682" y="connsiteY22682"/>
              </a:cxn>
              <a:cxn ang="0">
                <a:pos x="connsiteX22683" y="connsiteY22683"/>
              </a:cxn>
              <a:cxn ang="0">
                <a:pos x="connsiteX22684" y="connsiteY22684"/>
              </a:cxn>
              <a:cxn ang="0">
                <a:pos x="connsiteX22685" y="connsiteY22685"/>
              </a:cxn>
              <a:cxn ang="0">
                <a:pos x="connsiteX22686" y="connsiteY22686"/>
              </a:cxn>
              <a:cxn ang="0">
                <a:pos x="connsiteX22687" y="connsiteY22687"/>
              </a:cxn>
              <a:cxn ang="0">
                <a:pos x="connsiteX22688" y="connsiteY22688"/>
              </a:cxn>
              <a:cxn ang="0">
                <a:pos x="connsiteX22689" y="connsiteY22689"/>
              </a:cxn>
              <a:cxn ang="0">
                <a:pos x="connsiteX22690" y="connsiteY22690"/>
              </a:cxn>
              <a:cxn ang="0">
                <a:pos x="connsiteX22691" y="connsiteY22691"/>
              </a:cxn>
              <a:cxn ang="0">
                <a:pos x="connsiteX22692" y="connsiteY22692"/>
              </a:cxn>
              <a:cxn ang="0">
                <a:pos x="connsiteX22693" y="connsiteY22693"/>
              </a:cxn>
              <a:cxn ang="0">
                <a:pos x="connsiteX22694" y="connsiteY22694"/>
              </a:cxn>
              <a:cxn ang="0">
                <a:pos x="connsiteX22695" y="connsiteY22695"/>
              </a:cxn>
              <a:cxn ang="0">
                <a:pos x="connsiteX22696" y="connsiteY22696"/>
              </a:cxn>
              <a:cxn ang="0">
                <a:pos x="connsiteX22697" y="connsiteY22697"/>
              </a:cxn>
              <a:cxn ang="0">
                <a:pos x="connsiteX22698" y="connsiteY22698"/>
              </a:cxn>
              <a:cxn ang="0">
                <a:pos x="connsiteX22699" y="connsiteY22699"/>
              </a:cxn>
              <a:cxn ang="0">
                <a:pos x="connsiteX22700" y="connsiteY22700"/>
              </a:cxn>
              <a:cxn ang="0">
                <a:pos x="connsiteX22701" y="connsiteY22701"/>
              </a:cxn>
              <a:cxn ang="0">
                <a:pos x="connsiteX22702" y="connsiteY22702"/>
              </a:cxn>
              <a:cxn ang="0">
                <a:pos x="connsiteX22703" y="connsiteY22703"/>
              </a:cxn>
              <a:cxn ang="0">
                <a:pos x="connsiteX22704" y="connsiteY22704"/>
              </a:cxn>
              <a:cxn ang="0">
                <a:pos x="connsiteX22705" y="connsiteY22705"/>
              </a:cxn>
              <a:cxn ang="0">
                <a:pos x="connsiteX22706" y="connsiteY22706"/>
              </a:cxn>
              <a:cxn ang="0">
                <a:pos x="connsiteX22707" y="connsiteY22707"/>
              </a:cxn>
              <a:cxn ang="0">
                <a:pos x="connsiteX22708" y="connsiteY22708"/>
              </a:cxn>
              <a:cxn ang="0">
                <a:pos x="connsiteX22709" y="connsiteY22709"/>
              </a:cxn>
              <a:cxn ang="0">
                <a:pos x="connsiteX22710" y="connsiteY22710"/>
              </a:cxn>
              <a:cxn ang="0">
                <a:pos x="connsiteX22711" y="connsiteY22711"/>
              </a:cxn>
              <a:cxn ang="0">
                <a:pos x="connsiteX22712" y="connsiteY22712"/>
              </a:cxn>
              <a:cxn ang="0">
                <a:pos x="connsiteX22713" y="connsiteY22713"/>
              </a:cxn>
              <a:cxn ang="0">
                <a:pos x="connsiteX22714" y="connsiteY22714"/>
              </a:cxn>
              <a:cxn ang="0">
                <a:pos x="connsiteX22715" y="connsiteY22715"/>
              </a:cxn>
              <a:cxn ang="0">
                <a:pos x="connsiteX22716" y="connsiteY22716"/>
              </a:cxn>
              <a:cxn ang="0">
                <a:pos x="connsiteX22717" y="connsiteY22717"/>
              </a:cxn>
              <a:cxn ang="0">
                <a:pos x="connsiteX22718" y="connsiteY22718"/>
              </a:cxn>
              <a:cxn ang="0">
                <a:pos x="connsiteX22719" y="connsiteY22719"/>
              </a:cxn>
              <a:cxn ang="0">
                <a:pos x="connsiteX22720" y="connsiteY22720"/>
              </a:cxn>
              <a:cxn ang="0">
                <a:pos x="connsiteX22721" y="connsiteY22721"/>
              </a:cxn>
              <a:cxn ang="0">
                <a:pos x="connsiteX22722" y="connsiteY22722"/>
              </a:cxn>
              <a:cxn ang="0">
                <a:pos x="connsiteX22723" y="connsiteY22723"/>
              </a:cxn>
              <a:cxn ang="0">
                <a:pos x="connsiteX22724" y="connsiteY22724"/>
              </a:cxn>
              <a:cxn ang="0">
                <a:pos x="connsiteX22725" y="connsiteY22725"/>
              </a:cxn>
              <a:cxn ang="0">
                <a:pos x="connsiteX22726" y="connsiteY22726"/>
              </a:cxn>
              <a:cxn ang="0">
                <a:pos x="connsiteX22727" y="connsiteY22727"/>
              </a:cxn>
              <a:cxn ang="0">
                <a:pos x="connsiteX22728" y="connsiteY22728"/>
              </a:cxn>
              <a:cxn ang="0">
                <a:pos x="connsiteX22729" y="connsiteY22729"/>
              </a:cxn>
              <a:cxn ang="0">
                <a:pos x="connsiteX22730" y="connsiteY22730"/>
              </a:cxn>
              <a:cxn ang="0">
                <a:pos x="connsiteX22731" y="connsiteY22731"/>
              </a:cxn>
              <a:cxn ang="0">
                <a:pos x="connsiteX22732" y="connsiteY22732"/>
              </a:cxn>
              <a:cxn ang="0">
                <a:pos x="connsiteX22733" y="connsiteY22733"/>
              </a:cxn>
              <a:cxn ang="0">
                <a:pos x="connsiteX22734" y="connsiteY22734"/>
              </a:cxn>
              <a:cxn ang="0">
                <a:pos x="connsiteX22735" y="connsiteY22735"/>
              </a:cxn>
              <a:cxn ang="0">
                <a:pos x="connsiteX22736" y="connsiteY22736"/>
              </a:cxn>
              <a:cxn ang="0">
                <a:pos x="connsiteX22737" y="connsiteY22737"/>
              </a:cxn>
              <a:cxn ang="0">
                <a:pos x="connsiteX22738" y="connsiteY22738"/>
              </a:cxn>
              <a:cxn ang="0">
                <a:pos x="connsiteX22739" y="connsiteY22739"/>
              </a:cxn>
              <a:cxn ang="0">
                <a:pos x="connsiteX22740" y="connsiteY22740"/>
              </a:cxn>
              <a:cxn ang="0">
                <a:pos x="connsiteX22741" y="connsiteY22741"/>
              </a:cxn>
              <a:cxn ang="0">
                <a:pos x="connsiteX22742" y="connsiteY22742"/>
              </a:cxn>
              <a:cxn ang="0">
                <a:pos x="connsiteX22743" y="connsiteY22743"/>
              </a:cxn>
              <a:cxn ang="0">
                <a:pos x="connsiteX22744" y="connsiteY22744"/>
              </a:cxn>
              <a:cxn ang="0">
                <a:pos x="connsiteX22745" y="connsiteY22745"/>
              </a:cxn>
              <a:cxn ang="0">
                <a:pos x="connsiteX22746" y="connsiteY22746"/>
              </a:cxn>
              <a:cxn ang="0">
                <a:pos x="connsiteX22747" y="connsiteY22747"/>
              </a:cxn>
              <a:cxn ang="0">
                <a:pos x="connsiteX22748" y="connsiteY22748"/>
              </a:cxn>
              <a:cxn ang="0">
                <a:pos x="connsiteX22749" y="connsiteY22749"/>
              </a:cxn>
              <a:cxn ang="0">
                <a:pos x="connsiteX22750" y="connsiteY22750"/>
              </a:cxn>
              <a:cxn ang="0">
                <a:pos x="connsiteX22751" y="connsiteY22751"/>
              </a:cxn>
              <a:cxn ang="0">
                <a:pos x="connsiteX22752" y="connsiteY22752"/>
              </a:cxn>
              <a:cxn ang="0">
                <a:pos x="connsiteX22753" y="connsiteY22753"/>
              </a:cxn>
              <a:cxn ang="0">
                <a:pos x="connsiteX22754" y="connsiteY22754"/>
              </a:cxn>
              <a:cxn ang="0">
                <a:pos x="connsiteX22755" y="connsiteY22755"/>
              </a:cxn>
              <a:cxn ang="0">
                <a:pos x="connsiteX22756" y="connsiteY22756"/>
              </a:cxn>
              <a:cxn ang="0">
                <a:pos x="connsiteX22757" y="connsiteY22757"/>
              </a:cxn>
              <a:cxn ang="0">
                <a:pos x="connsiteX22758" y="connsiteY22758"/>
              </a:cxn>
              <a:cxn ang="0">
                <a:pos x="connsiteX22759" y="connsiteY22759"/>
              </a:cxn>
              <a:cxn ang="0">
                <a:pos x="connsiteX22760" y="connsiteY22760"/>
              </a:cxn>
              <a:cxn ang="0">
                <a:pos x="connsiteX22761" y="connsiteY22761"/>
              </a:cxn>
              <a:cxn ang="0">
                <a:pos x="connsiteX22762" y="connsiteY22762"/>
              </a:cxn>
              <a:cxn ang="0">
                <a:pos x="connsiteX22763" y="connsiteY22763"/>
              </a:cxn>
              <a:cxn ang="0">
                <a:pos x="connsiteX22764" y="connsiteY22764"/>
              </a:cxn>
              <a:cxn ang="0">
                <a:pos x="connsiteX22765" y="connsiteY22765"/>
              </a:cxn>
              <a:cxn ang="0">
                <a:pos x="connsiteX22766" y="connsiteY22766"/>
              </a:cxn>
              <a:cxn ang="0">
                <a:pos x="connsiteX22767" y="connsiteY22767"/>
              </a:cxn>
              <a:cxn ang="0">
                <a:pos x="connsiteX22768" y="connsiteY22768"/>
              </a:cxn>
              <a:cxn ang="0">
                <a:pos x="connsiteX22769" y="connsiteY22769"/>
              </a:cxn>
              <a:cxn ang="0">
                <a:pos x="connsiteX22770" y="connsiteY22770"/>
              </a:cxn>
              <a:cxn ang="0">
                <a:pos x="connsiteX22771" y="connsiteY22771"/>
              </a:cxn>
              <a:cxn ang="0">
                <a:pos x="connsiteX22772" y="connsiteY22772"/>
              </a:cxn>
              <a:cxn ang="0">
                <a:pos x="connsiteX22773" y="connsiteY22773"/>
              </a:cxn>
              <a:cxn ang="0">
                <a:pos x="connsiteX22774" y="connsiteY22774"/>
              </a:cxn>
              <a:cxn ang="0">
                <a:pos x="connsiteX22775" y="connsiteY22775"/>
              </a:cxn>
              <a:cxn ang="0">
                <a:pos x="connsiteX22776" y="connsiteY22776"/>
              </a:cxn>
              <a:cxn ang="0">
                <a:pos x="connsiteX22777" y="connsiteY22777"/>
              </a:cxn>
              <a:cxn ang="0">
                <a:pos x="connsiteX22778" y="connsiteY22778"/>
              </a:cxn>
              <a:cxn ang="0">
                <a:pos x="connsiteX22779" y="connsiteY22779"/>
              </a:cxn>
              <a:cxn ang="0">
                <a:pos x="connsiteX22780" y="connsiteY22780"/>
              </a:cxn>
              <a:cxn ang="0">
                <a:pos x="connsiteX22781" y="connsiteY22781"/>
              </a:cxn>
              <a:cxn ang="0">
                <a:pos x="connsiteX22782" y="connsiteY22782"/>
              </a:cxn>
              <a:cxn ang="0">
                <a:pos x="connsiteX22783" y="connsiteY22783"/>
              </a:cxn>
              <a:cxn ang="0">
                <a:pos x="connsiteX22784" y="connsiteY22784"/>
              </a:cxn>
              <a:cxn ang="0">
                <a:pos x="connsiteX22785" y="connsiteY22785"/>
              </a:cxn>
              <a:cxn ang="0">
                <a:pos x="connsiteX22786" y="connsiteY22786"/>
              </a:cxn>
              <a:cxn ang="0">
                <a:pos x="connsiteX22787" y="connsiteY22787"/>
              </a:cxn>
              <a:cxn ang="0">
                <a:pos x="connsiteX22788" y="connsiteY22788"/>
              </a:cxn>
              <a:cxn ang="0">
                <a:pos x="connsiteX22789" y="connsiteY22789"/>
              </a:cxn>
              <a:cxn ang="0">
                <a:pos x="connsiteX22790" y="connsiteY22790"/>
              </a:cxn>
              <a:cxn ang="0">
                <a:pos x="connsiteX22791" y="connsiteY22791"/>
              </a:cxn>
              <a:cxn ang="0">
                <a:pos x="connsiteX22792" y="connsiteY22792"/>
              </a:cxn>
              <a:cxn ang="0">
                <a:pos x="connsiteX22793" y="connsiteY22793"/>
              </a:cxn>
              <a:cxn ang="0">
                <a:pos x="connsiteX22794" y="connsiteY22794"/>
              </a:cxn>
              <a:cxn ang="0">
                <a:pos x="connsiteX22795" y="connsiteY22795"/>
              </a:cxn>
              <a:cxn ang="0">
                <a:pos x="connsiteX22796" y="connsiteY22796"/>
              </a:cxn>
              <a:cxn ang="0">
                <a:pos x="connsiteX22797" y="connsiteY22797"/>
              </a:cxn>
              <a:cxn ang="0">
                <a:pos x="connsiteX22798" y="connsiteY22798"/>
              </a:cxn>
              <a:cxn ang="0">
                <a:pos x="connsiteX22799" y="connsiteY22799"/>
              </a:cxn>
              <a:cxn ang="0">
                <a:pos x="connsiteX22800" y="connsiteY22800"/>
              </a:cxn>
              <a:cxn ang="0">
                <a:pos x="connsiteX22801" y="connsiteY22801"/>
              </a:cxn>
              <a:cxn ang="0">
                <a:pos x="connsiteX22802" y="connsiteY22802"/>
              </a:cxn>
              <a:cxn ang="0">
                <a:pos x="connsiteX22803" y="connsiteY22803"/>
              </a:cxn>
              <a:cxn ang="0">
                <a:pos x="connsiteX22804" y="connsiteY22804"/>
              </a:cxn>
              <a:cxn ang="0">
                <a:pos x="connsiteX22805" y="connsiteY22805"/>
              </a:cxn>
              <a:cxn ang="0">
                <a:pos x="connsiteX22806" y="connsiteY22806"/>
              </a:cxn>
              <a:cxn ang="0">
                <a:pos x="connsiteX22807" y="connsiteY22807"/>
              </a:cxn>
              <a:cxn ang="0">
                <a:pos x="connsiteX22808" y="connsiteY22808"/>
              </a:cxn>
              <a:cxn ang="0">
                <a:pos x="connsiteX22809" y="connsiteY22809"/>
              </a:cxn>
              <a:cxn ang="0">
                <a:pos x="connsiteX22810" y="connsiteY22810"/>
              </a:cxn>
              <a:cxn ang="0">
                <a:pos x="connsiteX22811" y="connsiteY22811"/>
              </a:cxn>
              <a:cxn ang="0">
                <a:pos x="connsiteX22812" y="connsiteY22812"/>
              </a:cxn>
              <a:cxn ang="0">
                <a:pos x="connsiteX22813" y="connsiteY22813"/>
              </a:cxn>
              <a:cxn ang="0">
                <a:pos x="connsiteX22814" y="connsiteY22814"/>
              </a:cxn>
              <a:cxn ang="0">
                <a:pos x="connsiteX22815" y="connsiteY22815"/>
              </a:cxn>
              <a:cxn ang="0">
                <a:pos x="connsiteX22816" y="connsiteY22816"/>
              </a:cxn>
              <a:cxn ang="0">
                <a:pos x="connsiteX22817" y="connsiteY22817"/>
              </a:cxn>
              <a:cxn ang="0">
                <a:pos x="connsiteX22818" y="connsiteY22818"/>
              </a:cxn>
              <a:cxn ang="0">
                <a:pos x="connsiteX22819" y="connsiteY22819"/>
              </a:cxn>
              <a:cxn ang="0">
                <a:pos x="connsiteX22820" y="connsiteY22820"/>
              </a:cxn>
              <a:cxn ang="0">
                <a:pos x="connsiteX22821" y="connsiteY22821"/>
              </a:cxn>
              <a:cxn ang="0">
                <a:pos x="connsiteX22822" y="connsiteY22822"/>
              </a:cxn>
              <a:cxn ang="0">
                <a:pos x="connsiteX22823" y="connsiteY22823"/>
              </a:cxn>
              <a:cxn ang="0">
                <a:pos x="connsiteX22824" y="connsiteY22824"/>
              </a:cxn>
              <a:cxn ang="0">
                <a:pos x="connsiteX22825" y="connsiteY22825"/>
              </a:cxn>
              <a:cxn ang="0">
                <a:pos x="connsiteX22826" y="connsiteY22826"/>
              </a:cxn>
              <a:cxn ang="0">
                <a:pos x="connsiteX22827" y="connsiteY22827"/>
              </a:cxn>
              <a:cxn ang="0">
                <a:pos x="connsiteX22828" y="connsiteY22828"/>
              </a:cxn>
              <a:cxn ang="0">
                <a:pos x="connsiteX22829" y="connsiteY22829"/>
              </a:cxn>
              <a:cxn ang="0">
                <a:pos x="connsiteX22830" y="connsiteY22830"/>
              </a:cxn>
              <a:cxn ang="0">
                <a:pos x="connsiteX22831" y="connsiteY22831"/>
              </a:cxn>
              <a:cxn ang="0">
                <a:pos x="connsiteX22832" y="connsiteY22832"/>
              </a:cxn>
              <a:cxn ang="0">
                <a:pos x="connsiteX22833" y="connsiteY22833"/>
              </a:cxn>
              <a:cxn ang="0">
                <a:pos x="connsiteX22834" y="connsiteY22834"/>
              </a:cxn>
              <a:cxn ang="0">
                <a:pos x="connsiteX22835" y="connsiteY22835"/>
              </a:cxn>
              <a:cxn ang="0">
                <a:pos x="connsiteX22836" y="connsiteY22836"/>
              </a:cxn>
              <a:cxn ang="0">
                <a:pos x="connsiteX22837" y="connsiteY22837"/>
              </a:cxn>
              <a:cxn ang="0">
                <a:pos x="connsiteX22838" y="connsiteY22838"/>
              </a:cxn>
              <a:cxn ang="0">
                <a:pos x="connsiteX22839" y="connsiteY22839"/>
              </a:cxn>
              <a:cxn ang="0">
                <a:pos x="connsiteX22840" y="connsiteY22840"/>
              </a:cxn>
              <a:cxn ang="0">
                <a:pos x="connsiteX22841" y="connsiteY22841"/>
              </a:cxn>
              <a:cxn ang="0">
                <a:pos x="connsiteX22842" y="connsiteY22842"/>
              </a:cxn>
              <a:cxn ang="0">
                <a:pos x="connsiteX22843" y="connsiteY22843"/>
              </a:cxn>
              <a:cxn ang="0">
                <a:pos x="connsiteX22844" y="connsiteY22844"/>
              </a:cxn>
              <a:cxn ang="0">
                <a:pos x="connsiteX22845" y="connsiteY22845"/>
              </a:cxn>
              <a:cxn ang="0">
                <a:pos x="connsiteX22846" y="connsiteY22846"/>
              </a:cxn>
              <a:cxn ang="0">
                <a:pos x="connsiteX22847" y="connsiteY22847"/>
              </a:cxn>
              <a:cxn ang="0">
                <a:pos x="connsiteX22848" y="connsiteY22848"/>
              </a:cxn>
              <a:cxn ang="0">
                <a:pos x="connsiteX22849" y="connsiteY22849"/>
              </a:cxn>
              <a:cxn ang="0">
                <a:pos x="connsiteX22850" y="connsiteY22850"/>
              </a:cxn>
              <a:cxn ang="0">
                <a:pos x="connsiteX22851" y="connsiteY22851"/>
              </a:cxn>
              <a:cxn ang="0">
                <a:pos x="connsiteX22852" y="connsiteY22852"/>
              </a:cxn>
              <a:cxn ang="0">
                <a:pos x="connsiteX22853" y="connsiteY22853"/>
              </a:cxn>
              <a:cxn ang="0">
                <a:pos x="connsiteX22854" y="connsiteY22854"/>
              </a:cxn>
              <a:cxn ang="0">
                <a:pos x="connsiteX22855" y="connsiteY22855"/>
              </a:cxn>
              <a:cxn ang="0">
                <a:pos x="connsiteX22856" y="connsiteY22856"/>
              </a:cxn>
              <a:cxn ang="0">
                <a:pos x="connsiteX22857" y="connsiteY22857"/>
              </a:cxn>
              <a:cxn ang="0">
                <a:pos x="connsiteX22858" y="connsiteY22858"/>
              </a:cxn>
              <a:cxn ang="0">
                <a:pos x="connsiteX22859" y="connsiteY22859"/>
              </a:cxn>
              <a:cxn ang="0">
                <a:pos x="connsiteX22860" y="connsiteY22860"/>
              </a:cxn>
              <a:cxn ang="0">
                <a:pos x="connsiteX22861" y="connsiteY22861"/>
              </a:cxn>
              <a:cxn ang="0">
                <a:pos x="connsiteX22862" y="connsiteY22862"/>
              </a:cxn>
              <a:cxn ang="0">
                <a:pos x="connsiteX22863" y="connsiteY22863"/>
              </a:cxn>
              <a:cxn ang="0">
                <a:pos x="connsiteX22864" y="connsiteY22864"/>
              </a:cxn>
              <a:cxn ang="0">
                <a:pos x="connsiteX22865" y="connsiteY22865"/>
              </a:cxn>
              <a:cxn ang="0">
                <a:pos x="connsiteX22866" y="connsiteY22866"/>
              </a:cxn>
              <a:cxn ang="0">
                <a:pos x="connsiteX22867" y="connsiteY22867"/>
              </a:cxn>
              <a:cxn ang="0">
                <a:pos x="connsiteX22868" y="connsiteY22868"/>
              </a:cxn>
              <a:cxn ang="0">
                <a:pos x="connsiteX22869" y="connsiteY22869"/>
              </a:cxn>
              <a:cxn ang="0">
                <a:pos x="connsiteX22870" y="connsiteY22870"/>
              </a:cxn>
              <a:cxn ang="0">
                <a:pos x="connsiteX22871" y="connsiteY22871"/>
              </a:cxn>
              <a:cxn ang="0">
                <a:pos x="connsiteX22872" y="connsiteY22872"/>
              </a:cxn>
              <a:cxn ang="0">
                <a:pos x="connsiteX22873" y="connsiteY22873"/>
              </a:cxn>
              <a:cxn ang="0">
                <a:pos x="connsiteX22874" y="connsiteY22874"/>
              </a:cxn>
              <a:cxn ang="0">
                <a:pos x="connsiteX22875" y="connsiteY22875"/>
              </a:cxn>
              <a:cxn ang="0">
                <a:pos x="connsiteX22876" y="connsiteY22876"/>
              </a:cxn>
              <a:cxn ang="0">
                <a:pos x="connsiteX22877" y="connsiteY22877"/>
              </a:cxn>
              <a:cxn ang="0">
                <a:pos x="connsiteX22878" y="connsiteY22878"/>
              </a:cxn>
              <a:cxn ang="0">
                <a:pos x="connsiteX22879" y="connsiteY22879"/>
              </a:cxn>
              <a:cxn ang="0">
                <a:pos x="connsiteX22880" y="connsiteY22880"/>
              </a:cxn>
              <a:cxn ang="0">
                <a:pos x="connsiteX22881" y="connsiteY22881"/>
              </a:cxn>
              <a:cxn ang="0">
                <a:pos x="connsiteX22882" y="connsiteY22882"/>
              </a:cxn>
              <a:cxn ang="0">
                <a:pos x="connsiteX22883" y="connsiteY22883"/>
              </a:cxn>
              <a:cxn ang="0">
                <a:pos x="connsiteX22884" y="connsiteY22884"/>
              </a:cxn>
              <a:cxn ang="0">
                <a:pos x="connsiteX22885" y="connsiteY22885"/>
              </a:cxn>
              <a:cxn ang="0">
                <a:pos x="connsiteX22886" y="connsiteY22886"/>
              </a:cxn>
              <a:cxn ang="0">
                <a:pos x="connsiteX22887" y="connsiteY22887"/>
              </a:cxn>
              <a:cxn ang="0">
                <a:pos x="connsiteX22888" y="connsiteY22888"/>
              </a:cxn>
              <a:cxn ang="0">
                <a:pos x="connsiteX22889" y="connsiteY22889"/>
              </a:cxn>
              <a:cxn ang="0">
                <a:pos x="connsiteX22890" y="connsiteY22890"/>
              </a:cxn>
              <a:cxn ang="0">
                <a:pos x="connsiteX22891" y="connsiteY22891"/>
              </a:cxn>
              <a:cxn ang="0">
                <a:pos x="connsiteX22892" y="connsiteY22892"/>
              </a:cxn>
              <a:cxn ang="0">
                <a:pos x="connsiteX22893" y="connsiteY22893"/>
              </a:cxn>
              <a:cxn ang="0">
                <a:pos x="connsiteX22894" y="connsiteY22894"/>
              </a:cxn>
              <a:cxn ang="0">
                <a:pos x="connsiteX22895" y="connsiteY22895"/>
              </a:cxn>
              <a:cxn ang="0">
                <a:pos x="connsiteX22896" y="connsiteY22896"/>
              </a:cxn>
              <a:cxn ang="0">
                <a:pos x="connsiteX22897" y="connsiteY22897"/>
              </a:cxn>
              <a:cxn ang="0">
                <a:pos x="connsiteX22898" y="connsiteY22898"/>
              </a:cxn>
              <a:cxn ang="0">
                <a:pos x="connsiteX22899" y="connsiteY22899"/>
              </a:cxn>
              <a:cxn ang="0">
                <a:pos x="connsiteX22900" y="connsiteY22900"/>
              </a:cxn>
              <a:cxn ang="0">
                <a:pos x="connsiteX22901" y="connsiteY22901"/>
              </a:cxn>
              <a:cxn ang="0">
                <a:pos x="connsiteX22902" y="connsiteY22902"/>
              </a:cxn>
              <a:cxn ang="0">
                <a:pos x="connsiteX22903" y="connsiteY22903"/>
              </a:cxn>
              <a:cxn ang="0">
                <a:pos x="connsiteX22904" y="connsiteY22904"/>
              </a:cxn>
              <a:cxn ang="0">
                <a:pos x="connsiteX22905" y="connsiteY22905"/>
              </a:cxn>
              <a:cxn ang="0">
                <a:pos x="connsiteX22906" y="connsiteY22906"/>
              </a:cxn>
              <a:cxn ang="0">
                <a:pos x="connsiteX22907" y="connsiteY22907"/>
              </a:cxn>
              <a:cxn ang="0">
                <a:pos x="connsiteX22908" y="connsiteY22908"/>
              </a:cxn>
              <a:cxn ang="0">
                <a:pos x="connsiteX22909" y="connsiteY22909"/>
              </a:cxn>
              <a:cxn ang="0">
                <a:pos x="connsiteX22910" y="connsiteY22910"/>
              </a:cxn>
              <a:cxn ang="0">
                <a:pos x="connsiteX22911" y="connsiteY22911"/>
              </a:cxn>
              <a:cxn ang="0">
                <a:pos x="connsiteX22912" y="connsiteY22912"/>
              </a:cxn>
              <a:cxn ang="0">
                <a:pos x="connsiteX22913" y="connsiteY22913"/>
              </a:cxn>
              <a:cxn ang="0">
                <a:pos x="connsiteX22914" y="connsiteY22914"/>
              </a:cxn>
              <a:cxn ang="0">
                <a:pos x="connsiteX22915" y="connsiteY22915"/>
              </a:cxn>
              <a:cxn ang="0">
                <a:pos x="connsiteX22916" y="connsiteY22916"/>
              </a:cxn>
              <a:cxn ang="0">
                <a:pos x="connsiteX22917" y="connsiteY22917"/>
              </a:cxn>
              <a:cxn ang="0">
                <a:pos x="connsiteX22918" y="connsiteY22918"/>
              </a:cxn>
              <a:cxn ang="0">
                <a:pos x="connsiteX22919" y="connsiteY22919"/>
              </a:cxn>
              <a:cxn ang="0">
                <a:pos x="connsiteX22920" y="connsiteY22920"/>
              </a:cxn>
              <a:cxn ang="0">
                <a:pos x="connsiteX22921" y="connsiteY22921"/>
              </a:cxn>
              <a:cxn ang="0">
                <a:pos x="connsiteX22922" y="connsiteY22922"/>
              </a:cxn>
              <a:cxn ang="0">
                <a:pos x="connsiteX22923" y="connsiteY22923"/>
              </a:cxn>
              <a:cxn ang="0">
                <a:pos x="connsiteX22924" y="connsiteY22924"/>
              </a:cxn>
              <a:cxn ang="0">
                <a:pos x="connsiteX22925" y="connsiteY22925"/>
              </a:cxn>
              <a:cxn ang="0">
                <a:pos x="connsiteX22926" y="connsiteY22926"/>
              </a:cxn>
              <a:cxn ang="0">
                <a:pos x="connsiteX22927" y="connsiteY22927"/>
              </a:cxn>
              <a:cxn ang="0">
                <a:pos x="connsiteX22928" y="connsiteY22928"/>
              </a:cxn>
              <a:cxn ang="0">
                <a:pos x="connsiteX22929" y="connsiteY22929"/>
              </a:cxn>
              <a:cxn ang="0">
                <a:pos x="connsiteX22930" y="connsiteY22930"/>
              </a:cxn>
              <a:cxn ang="0">
                <a:pos x="connsiteX22931" y="connsiteY22931"/>
              </a:cxn>
              <a:cxn ang="0">
                <a:pos x="connsiteX22932" y="connsiteY22932"/>
              </a:cxn>
              <a:cxn ang="0">
                <a:pos x="connsiteX22933" y="connsiteY22933"/>
              </a:cxn>
              <a:cxn ang="0">
                <a:pos x="connsiteX22934" y="connsiteY22934"/>
              </a:cxn>
              <a:cxn ang="0">
                <a:pos x="connsiteX22935" y="connsiteY22935"/>
              </a:cxn>
              <a:cxn ang="0">
                <a:pos x="connsiteX22936" y="connsiteY22936"/>
              </a:cxn>
              <a:cxn ang="0">
                <a:pos x="connsiteX22937" y="connsiteY22937"/>
              </a:cxn>
            </a:cxnLst>
            <a:rect l="l" t="t" r="r" b="b"/>
            <a:pathLst>
              <a:path w="12194024" h="2160250">
                <a:moveTo>
                  <a:pt x="4253174" y="4614"/>
                </a:moveTo>
                <a:cubicBezTo>
                  <a:pt x="4252713" y="4152"/>
                  <a:pt x="4251790" y="3645"/>
                  <a:pt x="4251836" y="3276"/>
                </a:cubicBezTo>
                <a:cubicBezTo>
                  <a:pt x="4252067" y="2122"/>
                  <a:pt x="4252620" y="1061"/>
                  <a:pt x="4253036" y="0"/>
                </a:cubicBezTo>
                <a:cubicBezTo>
                  <a:pt x="4253543" y="369"/>
                  <a:pt x="4254558" y="876"/>
                  <a:pt x="4254512" y="1153"/>
                </a:cubicBezTo>
                <a:cubicBezTo>
                  <a:pt x="4254236" y="2353"/>
                  <a:pt x="4253681" y="3460"/>
                  <a:pt x="4253174" y="4614"/>
                </a:cubicBezTo>
                <a:close/>
                <a:moveTo>
                  <a:pt x="5665856" y="4614"/>
                </a:moveTo>
                <a:cubicBezTo>
                  <a:pt x="5665394" y="4152"/>
                  <a:pt x="5664472" y="3645"/>
                  <a:pt x="5664518" y="3276"/>
                </a:cubicBezTo>
                <a:cubicBezTo>
                  <a:pt x="5664748" y="2122"/>
                  <a:pt x="5665302" y="1061"/>
                  <a:pt x="5665718" y="0"/>
                </a:cubicBezTo>
                <a:cubicBezTo>
                  <a:pt x="5666225" y="369"/>
                  <a:pt x="5667240" y="876"/>
                  <a:pt x="5667194" y="1153"/>
                </a:cubicBezTo>
                <a:cubicBezTo>
                  <a:pt x="5666917" y="2353"/>
                  <a:pt x="5666317" y="3460"/>
                  <a:pt x="5665856" y="4614"/>
                </a:cubicBezTo>
                <a:close/>
                <a:moveTo>
                  <a:pt x="10333148" y="4614"/>
                </a:moveTo>
                <a:cubicBezTo>
                  <a:pt x="10332687" y="4152"/>
                  <a:pt x="10331764" y="3645"/>
                  <a:pt x="10331811" y="3276"/>
                </a:cubicBezTo>
                <a:cubicBezTo>
                  <a:pt x="10332041" y="2123"/>
                  <a:pt x="10332595" y="1061"/>
                  <a:pt x="10333010" y="0"/>
                </a:cubicBezTo>
                <a:cubicBezTo>
                  <a:pt x="10333517" y="369"/>
                  <a:pt x="10334533" y="877"/>
                  <a:pt x="10334487" y="1153"/>
                </a:cubicBezTo>
                <a:cubicBezTo>
                  <a:pt x="10334210" y="2353"/>
                  <a:pt x="10333656" y="3460"/>
                  <a:pt x="10333148" y="4614"/>
                </a:cubicBezTo>
                <a:close/>
                <a:moveTo>
                  <a:pt x="11745830" y="4614"/>
                </a:moveTo>
                <a:cubicBezTo>
                  <a:pt x="11745370" y="4152"/>
                  <a:pt x="11744447" y="3645"/>
                  <a:pt x="11744493" y="3276"/>
                </a:cubicBezTo>
                <a:cubicBezTo>
                  <a:pt x="11744724" y="2123"/>
                  <a:pt x="11745277" y="1061"/>
                  <a:pt x="11745693" y="0"/>
                </a:cubicBezTo>
                <a:cubicBezTo>
                  <a:pt x="11746200" y="369"/>
                  <a:pt x="11747215" y="877"/>
                  <a:pt x="11747169" y="1153"/>
                </a:cubicBezTo>
                <a:cubicBezTo>
                  <a:pt x="11746892" y="2353"/>
                  <a:pt x="11746292" y="3460"/>
                  <a:pt x="11745830" y="4614"/>
                </a:cubicBezTo>
                <a:close/>
                <a:moveTo>
                  <a:pt x="123739" y="4660"/>
                </a:moveTo>
                <a:cubicBezTo>
                  <a:pt x="123278" y="3552"/>
                  <a:pt x="122678" y="2445"/>
                  <a:pt x="122401" y="1245"/>
                </a:cubicBezTo>
                <a:cubicBezTo>
                  <a:pt x="122355" y="969"/>
                  <a:pt x="123324" y="461"/>
                  <a:pt x="123832" y="46"/>
                </a:cubicBezTo>
                <a:cubicBezTo>
                  <a:pt x="124247" y="1153"/>
                  <a:pt x="124709" y="2215"/>
                  <a:pt x="125124" y="3322"/>
                </a:cubicBezTo>
                <a:cubicBezTo>
                  <a:pt x="124663" y="3737"/>
                  <a:pt x="124201" y="4198"/>
                  <a:pt x="123739" y="4660"/>
                </a:cubicBezTo>
                <a:close/>
                <a:moveTo>
                  <a:pt x="1101746" y="4660"/>
                </a:moveTo>
                <a:cubicBezTo>
                  <a:pt x="1101285" y="3552"/>
                  <a:pt x="1100685" y="2445"/>
                  <a:pt x="1100408" y="1245"/>
                </a:cubicBezTo>
                <a:cubicBezTo>
                  <a:pt x="1100362" y="969"/>
                  <a:pt x="1101331" y="461"/>
                  <a:pt x="1101838" y="46"/>
                </a:cubicBezTo>
                <a:cubicBezTo>
                  <a:pt x="1102254" y="1153"/>
                  <a:pt x="1102670" y="2215"/>
                  <a:pt x="1103131" y="3322"/>
                </a:cubicBezTo>
                <a:cubicBezTo>
                  <a:pt x="1102670" y="3737"/>
                  <a:pt x="1102208" y="4198"/>
                  <a:pt x="1101746" y="4660"/>
                </a:cubicBezTo>
                <a:close/>
                <a:moveTo>
                  <a:pt x="1645079" y="4660"/>
                </a:moveTo>
                <a:cubicBezTo>
                  <a:pt x="1644618" y="3552"/>
                  <a:pt x="1644018" y="2445"/>
                  <a:pt x="1643741" y="1245"/>
                </a:cubicBezTo>
                <a:cubicBezTo>
                  <a:pt x="1643695" y="969"/>
                  <a:pt x="1644664" y="461"/>
                  <a:pt x="1645172" y="46"/>
                </a:cubicBezTo>
                <a:cubicBezTo>
                  <a:pt x="1645587" y="1153"/>
                  <a:pt x="1646002" y="2215"/>
                  <a:pt x="1646463" y="3322"/>
                </a:cubicBezTo>
                <a:cubicBezTo>
                  <a:pt x="1646002" y="3737"/>
                  <a:pt x="1645540" y="4198"/>
                  <a:pt x="1645079" y="4660"/>
                </a:cubicBezTo>
                <a:close/>
                <a:moveTo>
                  <a:pt x="1971050" y="4660"/>
                </a:moveTo>
                <a:cubicBezTo>
                  <a:pt x="1970589" y="3552"/>
                  <a:pt x="1969989" y="2445"/>
                  <a:pt x="1969712" y="1245"/>
                </a:cubicBezTo>
                <a:cubicBezTo>
                  <a:pt x="1969666" y="969"/>
                  <a:pt x="1970635" y="461"/>
                  <a:pt x="1971143" y="46"/>
                </a:cubicBezTo>
                <a:cubicBezTo>
                  <a:pt x="1971604" y="1153"/>
                  <a:pt x="1972019" y="2215"/>
                  <a:pt x="1972434" y="3322"/>
                </a:cubicBezTo>
                <a:cubicBezTo>
                  <a:pt x="1971973" y="3737"/>
                  <a:pt x="1971512" y="4198"/>
                  <a:pt x="1971050" y="4660"/>
                </a:cubicBezTo>
                <a:close/>
                <a:moveTo>
                  <a:pt x="2297068" y="4660"/>
                </a:moveTo>
                <a:cubicBezTo>
                  <a:pt x="2296606" y="3552"/>
                  <a:pt x="2296007" y="2445"/>
                  <a:pt x="2295730" y="1245"/>
                </a:cubicBezTo>
                <a:cubicBezTo>
                  <a:pt x="2295684" y="969"/>
                  <a:pt x="2296652" y="461"/>
                  <a:pt x="2297160" y="46"/>
                </a:cubicBezTo>
                <a:cubicBezTo>
                  <a:pt x="2297575" y="1153"/>
                  <a:pt x="2298036" y="2215"/>
                  <a:pt x="2298452" y="3322"/>
                </a:cubicBezTo>
                <a:cubicBezTo>
                  <a:pt x="2297990" y="3737"/>
                  <a:pt x="2297529" y="4198"/>
                  <a:pt x="2297068" y="4660"/>
                </a:cubicBezTo>
                <a:close/>
                <a:moveTo>
                  <a:pt x="2514382" y="4660"/>
                </a:moveTo>
                <a:cubicBezTo>
                  <a:pt x="2513921" y="3552"/>
                  <a:pt x="2513322" y="2445"/>
                  <a:pt x="2513045" y="1245"/>
                </a:cubicBezTo>
                <a:cubicBezTo>
                  <a:pt x="2512998" y="969"/>
                  <a:pt x="2513968" y="461"/>
                  <a:pt x="2514475" y="46"/>
                </a:cubicBezTo>
                <a:cubicBezTo>
                  <a:pt x="2514936" y="1153"/>
                  <a:pt x="2515351" y="2215"/>
                  <a:pt x="2515766" y="3322"/>
                </a:cubicBezTo>
                <a:cubicBezTo>
                  <a:pt x="2515305" y="3737"/>
                  <a:pt x="2514844" y="4198"/>
                  <a:pt x="2514382" y="4660"/>
                </a:cubicBezTo>
                <a:close/>
                <a:moveTo>
                  <a:pt x="2623086" y="4660"/>
                </a:moveTo>
                <a:cubicBezTo>
                  <a:pt x="2622625" y="3552"/>
                  <a:pt x="2622025" y="2445"/>
                  <a:pt x="2621748" y="1245"/>
                </a:cubicBezTo>
                <a:cubicBezTo>
                  <a:pt x="2621702" y="969"/>
                  <a:pt x="2622671" y="461"/>
                  <a:pt x="2623178" y="46"/>
                </a:cubicBezTo>
                <a:cubicBezTo>
                  <a:pt x="2623594" y="1153"/>
                  <a:pt x="2624009" y="2215"/>
                  <a:pt x="2624470" y="3322"/>
                </a:cubicBezTo>
                <a:cubicBezTo>
                  <a:pt x="2624009" y="3737"/>
                  <a:pt x="2623548" y="4198"/>
                  <a:pt x="2623086" y="4660"/>
                </a:cubicBezTo>
                <a:close/>
                <a:moveTo>
                  <a:pt x="2949057" y="4660"/>
                </a:moveTo>
                <a:cubicBezTo>
                  <a:pt x="2948596" y="3552"/>
                  <a:pt x="2947996" y="2445"/>
                  <a:pt x="2947720" y="1245"/>
                </a:cubicBezTo>
                <a:cubicBezTo>
                  <a:pt x="2947672" y="969"/>
                  <a:pt x="2948642" y="461"/>
                  <a:pt x="2949150" y="46"/>
                </a:cubicBezTo>
                <a:cubicBezTo>
                  <a:pt x="2949565" y="1153"/>
                  <a:pt x="2950026" y="2215"/>
                  <a:pt x="2950441" y="3322"/>
                </a:cubicBezTo>
                <a:cubicBezTo>
                  <a:pt x="2949980" y="3737"/>
                  <a:pt x="2949518" y="4198"/>
                  <a:pt x="2949057" y="4660"/>
                </a:cubicBezTo>
                <a:close/>
                <a:moveTo>
                  <a:pt x="4796368" y="4660"/>
                </a:moveTo>
                <a:cubicBezTo>
                  <a:pt x="4795906" y="3552"/>
                  <a:pt x="4795307" y="2445"/>
                  <a:pt x="4795029" y="1245"/>
                </a:cubicBezTo>
                <a:cubicBezTo>
                  <a:pt x="4794983" y="969"/>
                  <a:pt x="4795953" y="461"/>
                  <a:pt x="4796460" y="46"/>
                </a:cubicBezTo>
                <a:cubicBezTo>
                  <a:pt x="4796921" y="1153"/>
                  <a:pt x="4797336" y="2215"/>
                  <a:pt x="4797752" y="3322"/>
                </a:cubicBezTo>
                <a:cubicBezTo>
                  <a:pt x="4797290" y="3737"/>
                  <a:pt x="4796829" y="4198"/>
                  <a:pt x="4796368" y="4660"/>
                </a:cubicBezTo>
                <a:close/>
                <a:moveTo>
                  <a:pt x="5013728" y="4660"/>
                </a:moveTo>
                <a:cubicBezTo>
                  <a:pt x="5013267" y="3552"/>
                  <a:pt x="5012667" y="2445"/>
                  <a:pt x="5012390" y="1245"/>
                </a:cubicBezTo>
                <a:cubicBezTo>
                  <a:pt x="5012344" y="969"/>
                  <a:pt x="5013313" y="461"/>
                  <a:pt x="5013820" y="46"/>
                </a:cubicBezTo>
                <a:cubicBezTo>
                  <a:pt x="5014236" y="1153"/>
                  <a:pt x="5014651" y="2215"/>
                  <a:pt x="5015113" y="3322"/>
                </a:cubicBezTo>
                <a:cubicBezTo>
                  <a:pt x="5014651" y="3737"/>
                  <a:pt x="5014189" y="4198"/>
                  <a:pt x="5013728" y="4660"/>
                </a:cubicBezTo>
                <a:close/>
                <a:moveTo>
                  <a:pt x="5774375" y="4660"/>
                </a:moveTo>
                <a:cubicBezTo>
                  <a:pt x="5773913" y="3552"/>
                  <a:pt x="5773313" y="2445"/>
                  <a:pt x="5773037" y="1245"/>
                </a:cubicBezTo>
                <a:cubicBezTo>
                  <a:pt x="5772991" y="969"/>
                  <a:pt x="5773959" y="461"/>
                  <a:pt x="5774467" y="46"/>
                </a:cubicBezTo>
                <a:cubicBezTo>
                  <a:pt x="5774882" y="1153"/>
                  <a:pt x="5775344" y="2215"/>
                  <a:pt x="5775759" y="3322"/>
                </a:cubicBezTo>
                <a:cubicBezTo>
                  <a:pt x="5775298" y="3737"/>
                  <a:pt x="5774836" y="4198"/>
                  <a:pt x="5774375" y="4660"/>
                </a:cubicBezTo>
                <a:close/>
                <a:moveTo>
                  <a:pt x="6203715" y="4660"/>
                </a:moveTo>
                <a:cubicBezTo>
                  <a:pt x="6203253" y="3552"/>
                  <a:pt x="6202654" y="2445"/>
                  <a:pt x="6202377" y="1245"/>
                </a:cubicBezTo>
                <a:cubicBezTo>
                  <a:pt x="6202331" y="969"/>
                  <a:pt x="6203300" y="461"/>
                  <a:pt x="6203807" y="46"/>
                </a:cubicBezTo>
                <a:cubicBezTo>
                  <a:pt x="6204223" y="1153"/>
                  <a:pt x="6204684" y="2215"/>
                  <a:pt x="6205100" y="3322"/>
                </a:cubicBezTo>
                <a:cubicBezTo>
                  <a:pt x="6204637" y="3737"/>
                  <a:pt x="6204176" y="4198"/>
                  <a:pt x="6203715" y="4660"/>
                </a:cubicBezTo>
                <a:close/>
                <a:moveTo>
                  <a:pt x="7181721" y="4660"/>
                </a:moveTo>
                <a:cubicBezTo>
                  <a:pt x="7181261" y="3553"/>
                  <a:pt x="7180661" y="2446"/>
                  <a:pt x="7180384" y="1246"/>
                </a:cubicBezTo>
                <a:cubicBezTo>
                  <a:pt x="7180338" y="969"/>
                  <a:pt x="7181307" y="461"/>
                  <a:pt x="7181814" y="46"/>
                </a:cubicBezTo>
                <a:cubicBezTo>
                  <a:pt x="7182230" y="1153"/>
                  <a:pt x="7182645" y="2215"/>
                  <a:pt x="7183106" y="3322"/>
                </a:cubicBezTo>
                <a:cubicBezTo>
                  <a:pt x="7182645" y="3737"/>
                  <a:pt x="7182184" y="4199"/>
                  <a:pt x="7181721" y="4660"/>
                </a:cubicBezTo>
                <a:close/>
                <a:moveTo>
                  <a:pt x="7725054" y="4660"/>
                </a:moveTo>
                <a:cubicBezTo>
                  <a:pt x="7724592" y="3553"/>
                  <a:pt x="7723993" y="2446"/>
                  <a:pt x="7723716" y="1246"/>
                </a:cubicBezTo>
                <a:cubicBezTo>
                  <a:pt x="7723670" y="969"/>
                  <a:pt x="7724639" y="461"/>
                  <a:pt x="7725145" y="46"/>
                </a:cubicBezTo>
                <a:cubicBezTo>
                  <a:pt x="7725562" y="1153"/>
                  <a:pt x="7725977" y="2215"/>
                  <a:pt x="7726438" y="3322"/>
                </a:cubicBezTo>
                <a:cubicBezTo>
                  <a:pt x="7725977" y="3737"/>
                  <a:pt x="7725515" y="4199"/>
                  <a:pt x="7725054" y="4660"/>
                </a:cubicBezTo>
                <a:close/>
                <a:moveTo>
                  <a:pt x="8051025" y="4660"/>
                </a:moveTo>
                <a:cubicBezTo>
                  <a:pt x="8050564" y="3553"/>
                  <a:pt x="8049964" y="2446"/>
                  <a:pt x="8049687" y="1246"/>
                </a:cubicBezTo>
                <a:cubicBezTo>
                  <a:pt x="8049641" y="969"/>
                  <a:pt x="8050610" y="461"/>
                  <a:pt x="8051118" y="46"/>
                </a:cubicBezTo>
                <a:cubicBezTo>
                  <a:pt x="8051579" y="1153"/>
                  <a:pt x="8051994" y="2215"/>
                  <a:pt x="8052410" y="3322"/>
                </a:cubicBezTo>
                <a:cubicBezTo>
                  <a:pt x="8051948" y="3737"/>
                  <a:pt x="8051487" y="4199"/>
                  <a:pt x="8051025" y="4660"/>
                </a:cubicBezTo>
                <a:close/>
                <a:moveTo>
                  <a:pt x="8377043" y="4660"/>
                </a:moveTo>
                <a:cubicBezTo>
                  <a:pt x="8376582" y="3553"/>
                  <a:pt x="8375982" y="2446"/>
                  <a:pt x="8375705" y="1246"/>
                </a:cubicBezTo>
                <a:cubicBezTo>
                  <a:pt x="8375659" y="969"/>
                  <a:pt x="8376627" y="461"/>
                  <a:pt x="8377135" y="46"/>
                </a:cubicBezTo>
                <a:cubicBezTo>
                  <a:pt x="8377551" y="1153"/>
                  <a:pt x="8378012" y="2215"/>
                  <a:pt x="8378427" y="3322"/>
                </a:cubicBezTo>
                <a:cubicBezTo>
                  <a:pt x="8377966" y="3737"/>
                  <a:pt x="8377504" y="4199"/>
                  <a:pt x="8377043" y="4660"/>
                </a:cubicBezTo>
                <a:close/>
                <a:moveTo>
                  <a:pt x="8594357" y="4660"/>
                </a:moveTo>
                <a:cubicBezTo>
                  <a:pt x="8593896" y="3553"/>
                  <a:pt x="8593296" y="2446"/>
                  <a:pt x="8593019" y="1246"/>
                </a:cubicBezTo>
                <a:cubicBezTo>
                  <a:pt x="8592973" y="969"/>
                  <a:pt x="8593942" y="461"/>
                  <a:pt x="8594449" y="46"/>
                </a:cubicBezTo>
                <a:cubicBezTo>
                  <a:pt x="8594911" y="1153"/>
                  <a:pt x="8595326" y="2215"/>
                  <a:pt x="8595741" y="3322"/>
                </a:cubicBezTo>
                <a:cubicBezTo>
                  <a:pt x="8595280" y="3737"/>
                  <a:pt x="8594819" y="4199"/>
                  <a:pt x="8594357" y="4660"/>
                </a:cubicBezTo>
                <a:close/>
                <a:moveTo>
                  <a:pt x="8703061" y="4660"/>
                </a:moveTo>
                <a:cubicBezTo>
                  <a:pt x="8702599" y="3553"/>
                  <a:pt x="8702000" y="2446"/>
                  <a:pt x="8701723" y="1246"/>
                </a:cubicBezTo>
                <a:cubicBezTo>
                  <a:pt x="8701677" y="969"/>
                  <a:pt x="8702646" y="461"/>
                  <a:pt x="8703153" y="46"/>
                </a:cubicBezTo>
                <a:cubicBezTo>
                  <a:pt x="8703568" y="1153"/>
                  <a:pt x="8703983" y="2215"/>
                  <a:pt x="8704445" y="3322"/>
                </a:cubicBezTo>
                <a:cubicBezTo>
                  <a:pt x="8703983" y="3737"/>
                  <a:pt x="8703522" y="4199"/>
                  <a:pt x="8703061" y="4660"/>
                </a:cubicBezTo>
                <a:close/>
                <a:moveTo>
                  <a:pt x="9029033" y="4660"/>
                </a:moveTo>
                <a:cubicBezTo>
                  <a:pt x="9028572" y="3553"/>
                  <a:pt x="9027972" y="2446"/>
                  <a:pt x="9027695" y="1246"/>
                </a:cubicBezTo>
                <a:cubicBezTo>
                  <a:pt x="9027648" y="969"/>
                  <a:pt x="9028618" y="461"/>
                  <a:pt x="9029125" y="46"/>
                </a:cubicBezTo>
                <a:cubicBezTo>
                  <a:pt x="9029540" y="1153"/>
                  <a:pt x="9030002" y="2215"/>
                  <a:pt x="9030417" y="3322"/>
                </a:cubicBezTo>
                <a:cubicBezTo>
                  <a:pt x="9029956" y="3737"/>
                  <a:pt x="9029494" y="4199"/>
                  <a:pt x="9029033" y="4660"/>
                </a:cubicBezTo>
                <a:close/>
                <a:moveTo>
                  <a:pt x="10876343" y="4660"/>
                </a:moveTo>
                <a:cubicBezTo>
                  <a:pt x="10875882" y="3553"/>
                  <a:pt x="10875282" y="2446"/>
                  <a:pt x="10875004" y="1246"/>
                </a:cubicBezTo>
                <a:cubicBezTo>
                  <a:pt x="10874958" y="969"/>
                  <a:pt x="10875928" y="461"/>
                  <a:pt x="10876435" y="46"/>
                </a:cubicBezTo>
                <a:cubicBezTo>
                  <a:pt x="10876897" y="1153"/>
                  <a:pt x="10877312" y="2215"/>
                  <a:pt x="10877727" y="3322"/>
                </a:cubicBezTo>
                <a:cubicBezTo>
                  <a:pt x="10877266" y="3737"/>
                  <a:pt x="10876804" y="4199"/>
                  <a:pt x="10876343" y="4660"/>
                </a:cubicBezTo>
                <a:close/>
                <a:moveTo>
                  <a:pt x="11093703" y="4660"/>
                </a:moveTo>
                <a:cubicBezTo>
                  <a:pt x="11093242" y="3553"/>
                  <a:pt x="11092642" y="2446"/>
                  <a:pt x="11092364" y="1246"/>
                </a:cubicBezTo>
                <a:cubicBezTo>
                  <a:pt x="11092319" y="969"/>
                  <a:pt x="11093288" y="461"/>
                  <a:pt x="11093795" y="46"/>
                </a:cubicBezTo>
                <a:cubicBezTo>
                  <a:pt x="11094210" y="1153"/>
                  <a:pt x="11094627" y="2215"/>
                  <a:pt x="11095088" y="3322"/>
                </a:cubicBezTo>
                <a:cubicBezTo>
                  <a:pt x="11094627" y="3737"/>
                  <a:pt x="11094164" y="4199"/>
                  <a:pt x="11093703" y="4660"/>
                </a:cubicBezTo>
                <a:close/>
                <a:moveTo>
                  <a:pt x="11854349" y="4660"/>
                </a:moveTo>
                <a:cubicBezTo>
                  <a:pt x="11853889" y="3553"/>
                  <a:pt x="11853288" y="2446"/>
                  <a:pt x="11853012" y="1246"/>
                </a:cubicBezTo>
                <a:cubicBezTo>
                  <a:pt x="11852966" y="969"/>
                  <a:pt x="11853935" y="461"/>
                  <a:pt x="11854442" y="46"/>
                </a:cubicBezTo>
                <a:cubicBezTo>
                  <a:pt x="11854857" y="1153"/>
                  <a:pt x="11855319" y="2215"/>
                  <a:pt x="11855734" y="3322"/>
                </a:cubicBezTo>
                <a:cubicBezTo>
                  <a:pt x="11855273" y="3737"/>
                  <a:pt x="11854811" y="4199"/>
                  <a:pt x="11854349" y="4660"/>
                </a:cubicBezTo>
                <a:close/>
                <a:moveTo>
                  <a:pt x="14944" y="4706"/>
                </a:moveTo>
                <a:cubicBezTo>
                  <a:pt x="14529" y="3552"/>
                  <a:pt x="13975" y="2399"/>
                  <a:pt x="13744" y="1245"/>
                </a:cubicBezTo>
                <a:cubicBezTo>
                  <a:pt x="13698" y="969"/>
                  <a:pt x="14714" y="461"/>
                  <a:pt x="15267" y="92"/>
                </a:cubicBezTo>
                <a:cubicBezTo>
                  <a:pt x="15636" y="1199"/>
                  <a:pt x="16144" y="2307"/>
                  <a:pt x="16328" y="3414"/>
                </a:cubicBezTo>
                <a:cubicBezTo>
                  <a:pt x="16375" y="3783"/>
                  <a:pt x="15406" y="4291"/>
                  <a:pt x="14944" y="4706"/>
                </a:cubicBezTo>
                <a:close/>
                <a:moveTo>
                  <a:pt x="341100" y="4706"/>
                </a:moveTo>
                <a:cubicBezTo>
                  <a:pt x="340639" y="4198"/>
                  <a:pt x="339762" y="3645"/>
                  <a:pt x="339855" y="3276"/>
                </a:cubicBezTo>
                <a:cubicBezTo>
                  <a:pt x="340085" y="2169"/>
                  <a:pt x="340685" y="1107"/>
                  <a:pt x="341146" y="46"/>
                </a:cubicBezTo>
                <a:cubicBezTo>
                  <a:pt x="341654" y="507"/>
                  <a:pt x="342115" y="923"/>
                  <a:pt x="342622" y="1384"/>
                </a:cubicBezTo>
                <a:cubicBezTo>
                  <a:pt x="342115" y="2491"/>
                  <a:pt x="341608" y="3599"/>
                  <a:pt x="341100" y="4706"/>
                </a:cubicBezTo>
                <a:close/>
                <a:moveTo>
                  <a:pt x="667118" y="4706"/>
                </a:moveTo>
                <a:cubicBezTo>
                  <a:pt x="666657" y="4198"/>
                  <a:pt x="665781" y="3645"/>
                  <a:pt x="665873" y="3276"/>
                </a:cubicBezTo>
                <a:cubicBezTo>
                  <a:pt x="666104" y="2169"/>
                  <a:pt x="666703" y="1107"/>
                  <a:pt x="667165" y="46"/>
                </a:cubicBezTo>
                <a:cubicBezTo>
                  <a:pt x="667626" y="507"/>
                  <a:pt x="668133" y="923"/>
                  <a:pt x="668641" y="1384"/>
                </a:cubicBezTo>
                <a:cubicBezTo>
                  <a:pt x="668133" y="2491"/>
                  <a:pt x="667626" y="3599"/>
                  <a:pt x="667118" y="4706"/>
                </a:cubicBezTo>
                <a:close/>
                <a:moveTo>
                  <a:pt x="775776" y="4706"/>
                </a:moveTo>
                <a:cubicBezTo>
                  <a:pt x="775315" y="4198"/>
                  <a:pt x="774437" y="3645"/>
                  <a:pt x="774529" y="3276"/>
                </a:cubicBezTo>
                <a:cubicBezTo>
                  <a:pt x="774760" y="2169"/>
                  <a:pt x="775361" y="1107"/>
                  <a:pt x="775822" y="46"/>
                </a:cubicBezTo>
                <a:cubicBezTo>
                  <a:pt x="776330" y="507"/>
                  <a:pt x="776791" y="923"/>
                  <a:pt x="777298" y="1384"/>
                </a:cubicBezTo>
                <a:cubicBezTo>
                  <a:pt x="776791" y="2491"/>
                  <a:pt x="776283" y="3599"/>
                  <a:pt x="775776" y="4706"/>
                </a:cubicBezTo>
                <a:close/>
                <a:moveTo>
                  <a:pt x="1210219" y="4706"/>
                </a:moveTo>
                <a:cubicBezTo>
                  <a:pt x="1209804" y="3552"/>
                  <a:pt x="1209296" y="2399"/>
                  <a:pt x="1209066" y="1199"/>
                </a:cubicBezTo>
                <a:cubicBezTo>
                  <a:pt x="1209020" y="923"/>
                  <a:pt x="1210081" y="461"/>
                  <a:pt x="1210588" y="92"/>
                </a:cubicBezTo>
                <a:cubicBezTo>
                  <a:pt x="1210957" y="1199"/>
                  <a:pt x="1211464" y="2261"/>
                  <a:pt x="1211603" y="3414"/>
                </a:cubicBezTo>
                <a:cubicBezTo>
                  <a:pt x="1211649" y="3783"/>
                  <a:pt x="1210726" y="4291"/>
                  <a:pt x="1210219" y="4706"/>
                </a:cubicBezTo>
                <a:close/>
                <a:moveTo>
                  <a:pt x="1318922" y="4706"/>
                </a:moveTo>
                <a:cubicBezTo>
                  <a:pt x="1318507" y="3552"/>
                  <a:pt x="1318000" y="2399"/>
                  <a:pt x="1317769" y="1199"/>
                </a:cubicBezTo>
                <a:cubicBezTo>
                  <a:pt x="1317723" y="923"/>
                  <a:pt x="1318738" y="461"/>
                  <a:pt x="1319292" y="92"/>
                </a:cubicBezTo>
                <a:cubicBezTo>
                  <a:pt x="1319661" y="1199"/>
                  <a:pt x="1320168" y="2261"/>
                  <a:pt x="1320306" y="3414"/>
                </a:cubicBezTo>
                <a:cubicBezTo>
                  <a:pt x="1320353" y="3783"/>
                  <a:pt x="1319430" y="4291"/>
                  <a:pt x="1318922" y="4706"/>
                </a:cubicBezTo>
                <a:close/>
                <a:moveTo>
                  <a:pt x="1753783" y="4706"/>
                </a:moveTo>
                <a:cubicBezTo>
                  <a:pt x="1753320" y="4198"/>
                  <a:pt x="1752444" y="3645"/>
                  <a:pt x="1752536" y="3276"/>
                </a:cubicBezTo>
                <a:cubicBezTo>
                  <a:pt x="1752767" y="2169"/>
                  <a:pt x="1753368" y="1107"/>
                  <a:pt x="1753829" y="46"/>
                </a:cubicBezTo>
                <a:cubicBezTo>
                  <a:pt x="1754290" y="507"/>
                  <a:pt x="1754798" y="923"/>
                  <a:pt x="1755305" y="1384"/>
                </a:cubicBezTo>
                <a:cubicBezTo>
                  <a:pt x="1754798" y="2491"/>
                  <a:pt x="1754290" y="3599"/>
                  <a:pt x="1753783" y="4706"/>
                </a:cubicBezTo>
                <a:close/>
                <a:moveTo>
                  <a:pt x="1862439" y="4706"/>
                </a:moveTo>
                <a:cubicBezTo>
                  <a:pt x="1861978" y="4198"/>
                  <a:pt x="1861101" y="3645"/>
                  <a:pt x="1861194" y="3276"/>
                </a:cubicBezTo>
                <a:cubicBezTo>
                  <a:pt x="1861424" y="2169"/>
                  <a:pt x="1862024" y="1107"/>
                  <a:pt x="1862485" y="46"/>
                </a:cubicBezTo>
                <a:cubicBezTo>
                  <a:pt x="1862993" y="507"/>
                  <a:pt x="1863455" y="923"/>
                  <a:pt x="1863962" y="1384"/>
                </a:cubicBezTo>
                <a:cubicBezTo>
                  <a:pt x="1863455" y="2491"/>
                  <a:pt x="1862947" y="3599"/>
                  <a:pt x="1862439" y="4706"/>
                </a:cubicBezTo>
                <a:close/>
                <a:moveTo>
                  <a:pt x="2405771" y="4706"/>
                </a:moveTo>
                <a:cubicBezTo>
                  <a:pt x="2405310" y="4198"/>
                  <a:pt x="2404434" y="3645"/>
                  <a:pt x="2404526" y="3276"/>
                </a:cubicBezTo>
                <a:cubicBezTo>
                  <a:pt x="2404756" y="2169"/>
                  <a:pt x="2405356" y="1107"/>
                  <a:pt x="2405818" y="46"/>
                </a:cubicBezTo>
                <a:cubicBezTo>
                  <a:pt x="2406325" y="507"/>
                  <a:pt x="2406786" y="923"/>
                  <a:pt x="2407294" y="1338"/>
                </a:cubicBezTo>
                <a:cubicBezTo>
                  <a:pt x="2406786" y="2491"/>
                  <a:pt x="2406279" y="3599"/>
                  <a:pt x="2405771" y="4706"/>
                </a:cubicBezTo>
                <a:close/>
                <a:moveTo>
                  <a:pt x="2840446" y="4706"/>
                </a:moveTo>
                <a:cubicBezTo>
                  <a:pt x="2839985" y="4198"/>
                  <a:pt x="2839108" y="3645"/>
                  <a:pt x="2839200" y="3276"/>
                </a:cubicBezTo>
                <a:cubicBezTo>
                  <a:pt x="2839431" y="2169"/>
                  <a:pt x="2840031" y="1107"/>
                  <a:pt x="2840493" y="46"/>
                </a:cubicBezTo>
                <a:cubicBezTo>
                  <a:pt x="2840954" y="507"/>
                  <a:pt x="2841462" y="923"/>
                  <a:pt x="2841969" y="1338"/>
                </a:cubicBezTo>
                <a:cubicBezTo>
                  <a:pt x="2841462" y="2491"/>
                  <a:pt x="2840954" y="3599"/>
                  <a:pt x="2840446" y="4706"/>
                </a:cubicBezTo>
                <a:close/>
                <a:moveTo>
                  <a:pt x="3818407" y="4706"/>
                </a:moveTo>
                <a:cubicBezTo>
                  <a:pt x="3817946" y="4198"/>
                  <a:pt x="3817069" y="3645"/>
                  <a:pt x="3817161" y="3276"/>
                </a:cubicBezTo>
                <a:cubicBezTo>
                  <a:pt x="3817392" y="2169"/>
                  <a:pt x="3817992" y="1107"/>
                  <a:pt x="3818453" y="46"/>
                </a:cubicBezTo>
                <a:cubicBezTo>
                  <a:pt x="3818961" y="507"/>
                  <a:pt x="3819468" y="923"/>
                  <a:pt x="3819930" y="1384"/>
                </a:cubicBezTo>
                <a:cubicBezTo>
                  <a:pt x="3819422" y="2491"/>
                  <a:pt x="3818915" y="3599"/>
                  <a:pt x="3818407" y="4706"/>
                </a:cubicBezTo>
                <a:close/>
                <a:moveTo>
                  <a:pt x="4035768" y="4706"/>
                </a:moveTo>
                <a:cubicBezTo>
                  <a:pt x="4035306" y="4198"/>
                  <a:pt x="4034430" y="3645"/>
                  <a:pt x="4034522" y="3276"/>
                </a:cubicBezTo>
                <a:cubicBezTo>
                  <a:pt x="4034752" y="2169"/>
                  <a:pt x="4035352" y="1107"/>
                  <a:pt x="4035814" y="46"/>
                </a:cubicBezTo>
                <a:cubicBezTo>
                  <a:pt x="4036275" y="507"/>
                  <a:pt x="4036783" y="923"/>
                  <a:pt x="4037290" y="1338"/>
                </a:cubicBezTo>
                <a:cubicBezTo>
                  <a:pt x="4036783" y="2491"/>
                  <a:pt x="4036275" y="3599"/>
                  <a:pt x="4035768" y="4706"/>
                </a:cubicBezTo>
                <a:close/>
                <a:moveTo>
                  <a:pt x="4144240" y="4706"/>
                </a:moveTo>
                <a:cubicBezTo>
                  <a:pt x="4143825" y="3552"/>
                  <a:pt x="4143318" y="2399"/>
                  <a:pt x="4143087" y="1199"/>
                </a:cubicBezTo>
                <a:cubicBezTo>
                  <a:pt x="4143041" y="923"/>
                  <a:pt x="4144056" y="461"/>
                  <a:pt x="4144609" y="92"/>
                </a:cubicBezTo>
                <a:cubicBezTo>
                  <a:pt x="4144978" y="1199"/>
                  <a:pt x="4145486" y="2261"/>
                  <a:pt x="4145624" y="3414"/>
                </a:cubicBezTo>
                <a:cubicBezTo>
                  <a:pt x="4145671" y="3783"/>
                  <a:pt x="4144748" y="4291"/>
                  <a:pt x="4144240" y="4706"/>
                </a:cubicBezTo>
                <a:close/>
                <a:moveTo>
                  <a:pt x="4470442" y="4706"/>
                </a:moveTo>
                <a:cubicBezTo>
                  <a:pt x="4469981" y="4198"/>
                  <a:pt x="4469104" y="3645"/>
                  <a:pt x="4469197" y="3276"/>
                </a:cubicBezTo>
                <a:cubicBezTo>
                  <a:pt x="4469427" y="2169"/>
                  <a:pt x="4470027" y="1107"/>
                  <a:pt x="4470488" y="46"/>
                </a:cubicBezTo>
                <a:cubicBezTo>
                  <a:pt x="4470950" y="507"/>
                  <a:pt x="4471458" y="923"/>
                  <a:pt x="4471965" y="1338"/>
                </a:cubicBezTo>
                <a:cubicBezTo>
                  <a:pt x="4471458" y="2491"/>
                  <a:pt x="4470950" y="3599"/>
                  <a:pt x="4470442" y="4706"/>
                </a:cubicBezTo>
                <a:close/>
                <a:moveTo>
                  <a:pt x="4579100" y="4706"/>
                </a:moveTo>
                <a:cubicBezTo>
                  <a:pt x="4578638" y="4198"/>
                  <a:pt x="4577761" y="3645"/>
                  <a:pt x="4577854" y="3276"/>
                </a:cubicBezTo>
                <a:cubicBezTo>
                  <a:pt x="4578085" y="2169"/>
                  <a:pt x="4578684" y="1107"/>
                  <a:pt x="4579146" y="46"/>
                </a:cubicBezTo>
                <a:cubicBezTo>
                  <a:pt x="4579607" y="507"/>
                  <a:pt x="4580114" y="923"/>
                  <a:pt x="4580622" y="1338"/>
                </a:cubicBezTo>
                <a:cubicBezTo>
                  <a:pt x="4580114" y="2491"/>
                  <a:pt x="4579607" y="3599"/>
                  <a:pt x="4579100" y="4706"/>
                </a:cubicBezTo>
                <a:close/>
                <a:moveTo>
                  <a:pt x="4687757" y="4706"/>
                </a:moveTo>
                <a:cubicBezTo>
                  <a:pt x="4687295" y="4198"/>
                  <a:pt x="4686419" y="3645"/>
                  <a:pt x="4686511" y="3276"/>
                </a:cubicBezTo>
                <a:cubicBezTo>
                  <a:pt x="4686742" y="2169"/>
                  <a:pt x="4687341" y="1107"/>
                  <a:pt x="4687803" y="46"/>
                </a:cubicBezTo>
                <a:cubicBezTo>
                  <a:pt x="4688311" y="507"/>
                  <a:pt x="4688772" y="923"/>
                  <a:pt x="4689279" y="1338"/>
                </a:cubicBezTo>
                <a:cubicBezTo>
                  <a:pt x="4688772" y="2491"/>
                  <a:pt x="4688264" y="3599"/>
                  <a:pt x="4687757" y="4706"/>
                </a:cubicBezTo>
                <a:close/>
                <a:moveTo>
                  <a:pt x="5231089" y="4706"/>
                </a:moveTo>
                <a:cubicBezTo>
                  <a:pt x="5230627" y="4198"/>
                  <a:pt x="5229751" y="3645"/>
                  <a:pt x="5229843" y="3276"/>
                </a:cubicBezTo>
                <a:cubicBezTo>
                  <a:pt x="5230074" y="2169"/>
                  <a:pt x="5230673" y="1107"/>
                  <a:pt x="5231135" y="46"/>
                </a:cubicBezTo>
                <a:cubicBezTo>
                  <a:pt x="5231642" y="507"/>
                  <a:pt x="5232104" y="923"/>
                  <a:pt x="5232611" y="1338"/>
                </a:cubicBezTo>
                <a:cubicBezTo>
                  <a:pt x="5232104" y="2491"/>
                  <a:pt x="5231596" y="3599"/>
                  <a:pt x="5231089" y="4706"/>
                </a:cubicBezTo>
                <a:close/>
                <a:moveTo>
                  <a:pt x="5339746" y="4706"/>
                </a:moveTo>
                <a:cubicBezTo>
                  <a:pt x="5339285" y="4198"/>
                  <a:pt x="5338408" y="3645"/>
                  <a:pt x="5338500" y="3276"/>
                </a:cubicBezTo>
                <a:cubicBezTo>
                  <a:pt x="5338731" y="2169"/>
                  <a:pt x="5339331" y="1107"/>
                  <a:pt x="5339792" y="46"/>
                </a:cubicBezTo>
                <a:cubicBezTo>
                  <a:pt x="5340300" y="507"/>
                  <a:pt x="5340761" y="923"/>
                  <a:pt x="5341268" y="1338"/>
                </a:cubicBezTo>
                <a:cubicBezTo>
                  <a:pt x="5340761" y="2491"/>
                  <a:pt x="5340253" y="3599"/>
                  <a:pt x="5339746" y="4706"/>
                </a:cubicBezTo>
                <a:close/>
                <a:moveTo>
                  <a:pt x="5991550" y="4706"/>
                </a:moveTo>
                <a:cubicBezTo>
                  <a:pt x="5991135" y="3552"/>
                  <a:pt x="5990627" y="2399"/>
                  <a:pt x="5990397" y="1199"/>
                </a:cubicBezTo>
                <a:cubicBezTo>
                  <a:pt x="5990351" y="923"/>
                  <a:pt x="5991366" y="461"/>
                  <a:pt x="5991920" y="92"/>
                </a:cubicBezTo>
                <a:cubicBezTo>
                  <a:pt x="5992289" y="1199"/>
                  <a:pt x="5992797" y="2261"/>
                  <a:pt x="5992934" y="3414"/>
                </a:cubicBezTo>
                <a:cubicBezTo>
                  <a:pt x="5992980" y="3783"/>
                  <a:pt x="5992058" y="4291"/>
                  <a:pt x="5991550" y="4706"/>
                </a:cubicBezTo>
                <a:close/>
                <a:moveTo>
                  <a:pt x="6094919" y="4706"/>
                </a:moveTo>
                <a:cubicBezTo>
                  <a:pt x="6094505" y="3552"/>
                  <a:pt x="6093951" y="2399"/>
                  <a:pt x="6093720" y="1245"/>
                </a:cubicBezTo>
                <a:cubicBezTo>
                  <a:pt x="6093674" y="969"/>
                  <a:pt x="6094689" y="461"/>
                  <a:pt x="6095243" y="92"/>
                </a:cubicBezTo>
                <a:cubicBezTo>
                  <a:pt x="6095612" y="1199"/>
                  <a:pt x="6096119" y="2307"/>
                  <a:pt x="6096303" y="3414"/>
                </a:cubicBezTo>
                <a:cubicBezTo>
                  <a:pt x="6096349" y="3783"/>
                  <a:pt x="6095381" y="4291"/>
                  <a:pt x="6094919" y="4706"/>
                </a:cubicBezTo>
                <a:close/>
                <a:moveTo>
                  <a:pt x="6421075" y="4706"/>
                </a:moveTo>
                <a:cubicBezTo>
                  <a:pt x="6420614" y="4198"/>
                  <a:pt x="6419738" y="3645"/>
                  <a:pt x="6419830" y="3276"/>
                </a:cubicBezTo>
                <a:cubicBezTo>
                  <a:pt x="6420061" y="2169"/>
                  <a:pt x="6420660" y="1107"/>
                  <a:pt x="6421122" y="46"/>
                </a:cubicBezTo>
                <a:cubicBezTo>
                  <a:pt x="6421629" y="507"/>
                  <a:pt x="6422090" y="923"/>
                  <a:pt x="6422598" y="1384"/>
                </a:cubicBezTo>
                <a:cubicBezTo>
                  <a:pt x="6422090" y="2491"/>
                  <a:pt x="6421584" y="3599"/>
                  <a:pt x="6421075" y="4706"/>
                </a:cubicBezTo>
                <a:close/>
                <a:moveTo>
                  <a:pt x="6747093" y="4707"/>
                </a:moveTo>
                <a:cubicBezTo>
                  <a:pt x="6746632" y="4199"/>
                  <a:pt x="6745756" y="3645"/>
                  <a:pt x="6745847" y="3276"/>
                </a:cubicBezTo>
                <a:cubicBezTo>
                  <a:pt x="6746079" y="2169"/>
                  <a:pt x="6746678" y="1107"/>
                  <a:pt x="6747139" y="46"/>
                </a:cubicBezTo>
                <a:cubicBezTo>
                  <a:pt x="6747601" y="508"/>
                  <a:pt x="6748108" y="923"/>
                  <a:pt x="6748616" y="1384"/>
                </a:cubicBezTo>
                <a:cubicBezTo>
                  <a:pt x="6748108" y="2492"/>
                  <a:pt x="6747601" y="3599"/>
                  <a:pt x="6747093" y="4707"/>
                </a:cubicBezTo>
                <a:close/>
                <a:moveTo>
                  <a:pt x="6855751" y="4707"/>
                </a:moveTo>
                <a:cubicBezTo>
                  <a:pt x="6855289" y="4199"/>
                  <a:pt x="6854412" y="3645"/>
                  <a:pt x="6854505" y="3276"/>
                </a:cubicBezTo>
                <a:cubicBezTo>
                  <a:pt x="6854734" y="2169"/>
                  <a:pt x="6855335" y="1107"/>
                  <a:pt x="6855797" y="46"/>
                </a:cubicBezTo>
                <a:cubicBezTo>
                  <a:pt x="6856304" y="508"/>
                  <a:pt x="6856766" y="923"/>
                  <a:pt x="6857273" y="1384"/>
                </a:cubicBezTo>
                <a:cubicBezTo>
                  <a:pt x="6856766" y="2492"/>
                  <a:pt x="6856258" y="3599"/>
                  <a:pt x="6855751" y="4707"/>
                </a:cubicBezTo>
                <a:close/>
                <a:moveTo>
                  <a:pt x="7290195" y="4707"/>
                </a:moveTo>
                <a:cubicBezTo>
                  <a:pt x="7289780" y="3553"/>
                  <a:pt x="7289272" y="2399"/>
                  <a:pt x="7289041" y="1200"/>
                </a:cubicBezTo>
                <a:cubicBezTo>
                  <a:pt x="7288994" y="923"/>
                  <a:pt x="7290056" y="461"/>
                  <a:pt x="7290563" y="92"/>
                </a:cubicBezTo>
                <a:cubicBezTo>
                  <a:pt x="7290932" y="1200"/>
                  <a:pt x="7291440" y="2261"/>
                  <a:pt x="7291579" y="3414"/>
                </a:cubicBezTo>
                <a:cubicBezTo>
                  <a:pt x="7291625" y="3783"/>
                  <a:pt x="7290702" y="4291"/>
                  <a:pt x="7290195" y="4707"/>
                </a:cubicBezTo>
                <a:close/>
                <a:moveTo>
                  <a:pt x="7398898" y="4707"/>
                </a:moveTo>
                <a:cubicBezTo>
                  <a:pt x="7398483" y="3553"/>
                  <a:pt x="7397975" y="2399"/>
                  <a:pt x="7397745" y="1200"/>
                </a:cubicBezTo>
                <a:cubicBezTo>
                  <a:pt x="7397698" y="923"/>
                  <a:pt x="7398713" y="461"/>
                  <a:pt x="7399267" y="92"/>
                </a:cubicBezTo>
                <a:cubicBezTo>
                  <a:pt x="7399637" y="1200"/>
                  <a:pt x="7400143" y="2261"/>
                  <a:pt x="7400282" y="3414"/>
                </a:cubicBezTo>
                <a:cubicBezTo>
                  <a:pt x="7400328" y="3783"/>
                  <a:pt x="7399406" y="4291"/>
                  <a:pt x="7398898" y="4707"/>
                </a:cubicBezTo>
                <a:close/>
                <a:moveTo>
                  <a:pt x="7833758" y="4707"/>
                </a:moveTo>
                <a:cubicBezTo>
                  <a:pt x="7833296" y="4199"/>
                  <a:pt x="7832419" y="3645"/>
                  <a:pt x="7832512" y="3276"/>
                </a:cubicBezTo>
                <a:cubicBezTo>
                  <a:pt x="7832742" y="2169"/>
                  <a:pt x="7833342" y="1107"/>
                  <a:pt x="7833803" y="46"/>
                </a:cubicBezTo>
                <a:cubicBezTo>
                  <a:pt x="7834265" y="508"/>
                  <a:pt x="7834773" y="923"/>
                  <a:pt x="7835280" y="1384"/>
                </a:cubicBezTo>
                <a:cubicBezTo>
                  <a:pt x="7834773" y="2492"/>
                  <a:pt x="7834265" y="3599"/>
                  <a:pt x="7833758" y="4707"/>
                </a:cubicBezTo>
                <a:close/>
                <a:moveTo>
                  <a:pt x="7942414" y="4707"/>
                </a:moveTo>
                <a:cubicBezTo>
                  <a:pt x="7941953" y="4199"/>
                  <a:pt x="7941077" y="3645"/>
                  <a:pt x="7941169" y="3276"/>
                </a:cubicBezTo>
                <a:cubicBezTo>
                  <a:pt x="7941400" y="2169"/>
                  <a:pt x="7941999" y="1107"/>
                  <a:pt x="7942461" y="46"/>
                </a:cubicBezTo>
                <a:cubicBezTo>
                  <a:pt x="7942967" y="508"/>
                  <a:pt x="7943430" y="923"/>
                  <a:pt x="7943937" y="1384"/>
                </a:cubicBezTo>
                <a:cubicBezTo>
                  <a:pt x="7943430" y="2492"/>
                  <a:pt x="7942922" y="3599"/>
                  <a:pt x="7942414" y="4707"/>
                </a:cubicBezTo>
                <a:close/>
                <a:moveTo>
                  <a:pt x="8485746" y="4707"/>
                </a:moveTo>
                <a:cubicBezTo>
                  <a:pt x="8485285" y="4199"/>
                  <a:pt x="8484408" y="3645"/>
                  <a:pt x="8484500" y="3276"/>
                </a:cubicBezTo>
                <a:cubicBezTo>
                  <a:pt x="8484731" y="2169"/>
                  <a:pt x="8485331" y="1107"/>
                  <a:pt x="8485792" y="46"/>
                </a:cubicBezTo>
                <a:cubicBezTo>
                  <a:pt x="8486300" y="508"/>
                  <a:pt x="8486762" y="923"/>
                  <a:pt x="8487269" y="1338"/>
                </a:cubicBezTo>
                <a:cubicBezTo>
                  <a:pt x="8486762" y="2492"/>
                  <a:pt x="8486253" y="3599"/>
                  <a:pt x="8485746" y="4707"/>
                </a:cubicBezTo>
                <a:close/>
                <a:moveTo>
                  <a:pt x="8920422" y="4707"/>
                </a:moveTo>
                <a:cubicBezTo>
                  <a:pt x="8919960" y="4199"/>
                  <a:pt x="8919084" y="3645"/>
                  <a:pt x="8919176" y="3276"/>
                </a:cubicBezTo>
                <a:cubicBezTo>
                  <a:pt x="8919407" y="2169"/>
                  <a:pt x="8920006" y="1107"/>
                  <a:pt x="8920468" y="46"/>
                </a:cubicBezTo>
                <a:cubicBezTo>
                  <a:pt x="8920929" y="508"/>
                  <a:pt x="8921437" y="923"/>
                  <a:pt x="8921944" y="1338"/>
                </a:cubicBezTo>
                <a:cubicBezTo>
                  <a:pt x="8921437" y="2492"/>
                  <a:pt x="8920929" y="3599"/>
                  <a:pt x="8920422" y="4707"/>
                </a:cubicBezTo>
                <a:close/>
                <a:moveTo>
                  <a:pt x="9898382" y="4707"/>
                </a:moveTo>
                <a:cubicBezTo>
                  <a:pt x="9897921" y="4199"/>
                  <a:pt x="9897045" y="3645"/>
                  <a:pt x="9897137" y="3276"/>
                </a:cubicBezTo>
                <a:cubicBezTo>
                  <a:pt x="9897368" y="2169"/>
                  <a:pt x="9897967" y="1107"/>
                  <a:pt x="9898429" y="46"/>
                </a:cubicBezTo>
                <a:cubicBezTo>
                  <a:pt x="9898936" y="508"/>
                  <a:pt x="9899443" y="923"/>
                  <a:pt x="9899905" y="1384"/>
                </a:cubicBezTo>
                <a:cubicBezTo>
                  <a:pt x="9899397" y="2492"/>
                  <a:pt x="9898890" y="3599"/>
                  <a:pt x="9898382" y="4707"/>
                </a:cubicBezTo>
                <a:close/>
                <a:moveTo>
                  <a:pt x="10115743" y="4707"/>
                </a:moveTo>
                <a:cubicBezTo>
                  <a:pt x="10115281" y="4199"/>
                  <a:pt x="10114405" y="3645"/>
                  <a:pt x="10114497" y="3276"/>
                </a:cubicBezTo>
                <a:cubicBezTo>
                  <a:pt x="10114727" y="2169"/>
                  <a:pt x="10115327" y="1107"/>
                  <a:pt x="10115789" y="46"/>
                </a:cubicBezTo>
                <a:cubicBezTo>
                  <a:pt x="10116251" y="508"/>
                  <a:pt x="10116758" y="923"/>
                  <a:pt x="10117266" y="1338"/>
                </a:cubicBezTo>
                <a:cubicBezTo>
                  <a:pt x="10116758" y="2492"/>
                  <a:pt x="10116251" y="3599"/>
                  <a:pt x="10115743" y="4707"/>
                </a:cubicBezTo>
                <a:close/>
                <a:moveTo>
                  <a:pt x="10224215" y="4707"/>
                </a:moveTo>
                <a:cubicBezTo>
                  <a:pt x="10223800" y="3553"/>
                  <a:pt x="10223293" y="2399"/>
                  <a:pt x="10223062" y="1200"/>
                </a:cubicBezTo>
                <a:cubicBezTo>
                  <a:pt x="10223016" y="923"/>
                  <a:pt x="10224031" y="461"/>
                  <a:pt x="10224584" y="92"/>
                </a:cubicBezTo>
                <a:cubicBezTo>
                  <a:pt x="10224953" y="1200"/>
                  <a:pt x="10225461" y="2261"/>
                  <a:pt x="10225599" y="3414"/>
                </a:cubicBezTo>
                <a:cubicBezTo>
                  <a:pt x="10225646" y="3783"/>
                  <a:pt x="10224723" y="4291"/>
                  <a:pt x="10224215" y="4707"/>
                </a:cubicBezTo>
                <a:close/>
                <a:moveTo>
                  <a:pt x="10550417" y="4707"/>
                </a:moveTo>
                <a:cubicBezTo>
                  <a:pt x="10549956" y="4199"/>
                  <a:pt x="10549079" y="3645"/>
                  <a:pt x="10549172" y="3276"/>
                </a:cubicBezTo>
                <a:cubicBezTo>
                  <a:pt x="10549402" y="2169"/>
                  <a:pt x="10550002" y="1107"/>
                  <a:pt x="10550463" y="46"/>
                </a:cubicBezTo>
                <a:cubicBezTo>
                  <a:pt x="10550924" y="508"/>
                  <a:pt x="10551432" y="923"/>
                  <a:pt x="10551939" y="1338"/>
                </a:cubicBezTo>
                <a:cubicBezTo>
                  <a:pt x="10551432" y="2492"/>
                  <a:pt x="10550924" y="3599"/>
                  <a:pt x="10550417" y="4707"/>
                </a:cubicBezTo>
                <a:close/>
                <a:moveTo>
                  <a:pt x="10659074" y="4707"/>
                </a:moveTo>
                <a:cubicBezTo>
                  <a:pt x="10658613" y="4199"/>
                  <a:pt x="10657737" y="3645"/>
                  <a:pt x="10657829" y="3276"/>
                </a:cubicBezTo>
                <a:cubicBezTo>
                  <a:pt x="10658060" y="2169"/>
                  <a:pt x="10658659" y="1107"/>
                  <a:pt x="10659121" y="46"/>
                </a:cubicBezTo>
                <a:cubicBezTo>
                  <a:pt x="10659582" y="508"/>
                  <a:pt x="10660089" y="923"/>
                  <a:pt x="10660597" y="1338"/>
                </a:cubicBezTo>
                <a:cubicBezTo>
                  <a:pt x="10660089" y="2492"/>
                  <a:pt x="10659582" y="3599"/>
                  <a:pt x="10659074" y="4707"/>
                </a:cubicBezTo>
                <a:close/>
                <a:moveTo>
                  <a:pt x="10767732" y="4707"/>
                </a:moveTo>
                <a:cubicBezTo>
                  <a:pt x="10767271" y="4199"/>
                  <a:pt x="10766394" y="3645"/>
                  <a:pt x="10766486" y="3276"/>
                </a:cubicBezTo>
                <a:cubicBezTo>
                  <a:pt x="10766717" y="2169"/>
                  <a:pt x="10767317" y="1107"/>
                  <a:pt x="10767778" y="46"/>
                </a:cubicBezTo>
                <a:cubicBezTo>
                  <a:pt x="10768285" y="508"/>
                  <a:pt x="10768747" y="923"/>
                  <a:pt x="10769254" y="1338"/>
                </a:cubicBezTo>
                <a:cubicBezTo>
                  <a:pt x="10768747" y="2492"/>
                  <a:pt x="10768239" y="3599"/>
                  <a:pt x="10767732" y="4707"/>
                </a:cubicBezTo>
                <a:close/>
                <a:moveTo>
                  <a:pt x="11311063" y="4707"/>
                </a:moveTo>
                <a:cubicBezTo>
                  <a:pt x="11310602" y="4199"/>
                  <a:pt x="11309725" y="3645"/>
                  <a:pt x="11309817" y="3276"/>
                </a:cubicBezTo>
                <a:cubicBezTo>
                  <a:pt x="11310048" y="2169"/>
                  <a:pt x="11310648" y="1107"/>
                  <a:pt x="11311109" y="46"/>
                </a:cubicBezTo>
                <a:cubicBezTo>
                  <a:pt x="11311617" y="508"/>
                  <a:pt x="11312079" y="923"/>
                  <a:pt x="11312586" y="1338"/>
                </a:cubicBezTo>
                <a:cubicBezTo>
                  <a:pt x="11312079" y="2492"/>
                  <a:pt x="11311570" y="3599"/>
                  <a:pt x="11311063" y="4707"/>
                </a:cubicBezTo>
                <a:close/>
                <a:moveTo>
                  <a:pt x="11419720" y="4707"/>
                </a:moveTo>
                <a:cubicBezTo>
                  <a:pt x="11419259" y="4199"/>
                  <a:pt x="11418383" y="3645"/>
                  <a:pt x="11418475" y="3276"/>
                </a:cubicBezTo>
                <a:cubicBezTo>
                  <a:pt x="11418705" y="2169"/>
                  <a:pt x="11419305" y="1107"/>
                  <a:pt x="11419767" y="46"/>
                </a:cubicBezTo>
                <a:cubicBezTo>
                  <a:pt x="11420274" y="508"/>
                  <a:pt x="11420735" y="923"/>
                  <a:pt x="11421243" y="1338"/>
                </a:cubicBezTo>
                <a:cubicBezTo>
                  <a:pt x="11420735" y="2492"/>
                  <a:pt x="11420228" y="3599"/>
                  <a:pt x="11419720" y="4707"/>
                </a:cubicBezTo>
                <a:close/>
                <a:moveTo>
                  <a:pt x="12071525" y="4707"/>
                </a:moveTo>
                <a:cubicBezTo>
                  <a:pt x="12071109" y="3553"/>
                  <a:pt x="12070602" y="2399"/>
                  <a:pt x="12070372" y="1200"/>
                </a:cubicBezTo>
                <a:cubicBezTo>
                  <a:pt x="12070326" y="923"/>
                  <a:pt x="12071341" y="461"/>
                  <a:pt x="12071894" y="92"/>
                </a:cubicBezTo>
                <a:cubicBezTo>
                  <a:pt x="12072263" y="1200"/>
                  <a:pt x="12072771" y="2261"/>
                  <a:pt x="12072909" y="3414"/>
                </a:cubicBezTo>
                <a:cubicBezTo>
                  <a:pt x="12072955" y="3783"/>
                  <a:pt x="12072033" y="4291"/>
                  <a:pt x="12071525" y="4707"/>
                </a:cubicBezTo>
                <a:close/>
                <a:moveTo>
                  <a:pt x="232304" y="4752"/>
                </a:moveTo>
                <a:cubicBezTo>
                  <a:pt x="231889" y="4244"/>
                  <a:pt x="231059" y="3645"/>
                  <a:pt x="231151" y="3276"/>
                </a:cubicBezTo>
                <a:cubicBezTo>
                  <a:pt x="231428" y="2169"/>
                  <a:pt x="232028" y="1153"/>
                  <a:pt x="232535" y="92"/>
                </a:cubicBezTo>
                <a:cubicBezTo>
                  <a:pt x="232996" y="553"/>
                  <a:pt x="233412" y="1061"/>
                  <a:pt x="233873" y="1569"/>
                </a:cubicBezTo>
                <a:cubicBezTo>
                  <a:pt x="233412" y="2538"/>
                  <a:pt x="232858" y="3645"/>
                  <a:pt x="232304" y="4752"/>
                </a:cubicBezTo>
                <a:close/>
                <a:moveTo>
                  <a:pt x="449665" y="4752"/>
                </a:moveTo>
                <a:cubicBezTo>
                  <a:pt x="449250" y="4244"/>
                  <a:pt x="448420" y="3645"/>
                  <a:pt x="448512" y="3276"/>
                </a:cubicBezTo>
                <a:cubicBezTo>
                  <a:pt x="448789" y="2169"/>
                  <a:pt x="449389" y="1153"/>
                  <a:pt x="449896" y="92"/>
                </a:cubicBezTo>
                <a:cubicBezTo>
                  <a:pt x="450311" y="553"/>
                  <a:pt x="450772" y="1061"/>
                  <a:pt x="451234" y="1569"/>
                </a:cubicBezTo>
                <a:cubicBezTo>
                  <a:pt x="450772" y="2538"/>
                  <a:pt x="450219" y="3645"/>
                  <a:pt x="449665" y="4752"/>
                </a:cubicBezTo>
                <a:close/>
                <a:moveTo>
                  <a:pt x="558277" y="4752"/>
                </a:moveTo>
                <a:cubicBezTo>
                  <a:pt x="557861" y="3599"/>
                  <a:pt x="557308" y="2445"/>
                  <a:pt x="557077" y="1245"/>
                </a:cubicBezTo>
                <a:cubicBezTo>
                  <a:pt x="557031" y="969"/>
                  <a:pt x="558046" y="461"/>
                  <a:pt x="558600" y="138"/>
                </a:cubicBezTo>
                <a:cubicBezTo>
                  <a:pt x="558969" y="1245"/>
                  <a:pt x="559522" y="2307"/>
                  <a:pt x="559660" y="3460"/>
                </a:cubicBezTo>
                <a:cubicBezTo>
                  <a:pt x="559707" y="3829"/>
                  <a:pt x="558738" y="4337"/>
                  <a:pt x="558277" y="4752"/>
                </a:cubicBezTo>
                <a:close/>
                <a:moveTo>
                  <a:pt x="884294" y="4752"/>
                </a:moveTo>
                <a:cubicBezTo>
                  <a:pt x="883879" y="4244"/>
                  <a:pt x="883048" y="3645"/>
                  <a:pt x="883141" y="3276"/>
                </a:cubicBezTo>
                <a:cubicBezTo>
                  <a:pt x="883417" y="2169"/>
                  <a:pt x="884017" y="1153"/>
                  <a:pt x="884525" y="92"/>
                </a:cubicBezTo>
                <a:cubicBezTo>
                  <a:pt x="884986" y="553"/>
                  <a:pt x="885402" y="1061"/>
                  <a:pt x="885863" y="1569"/>
                </a:cubicBezTo>
                <a:cubicBezTo>
                  <a:pt x="885402" y="2538"/>
                  <a:pt x="884848" y="3645"/>
                  <a:pt x="884294" y="4752"/>
                </a:cubicBezTo>
                <a:close/>
                <a:moveTo>
                  <a:pt x="992951" y="4752"/>
                </a:moveTo>
                <a:cubicBezTo>
                  <a:pt x="992536" y="3599"/>
                  <a:pt x="991982" y="2445"/>
                  <a:pt x="991751" y="1245"/>
                </a:cubicBezTo>
                <a:cubicBezTo>
                  <a:pt x="991705" y="969"/>
                  <a:pt x="992721" y="461"/>
                  <a:pt x="993274" y="138"/>
                </a:cubicBezTo>
                <a:cubicBezTo>
                  <a:pt x="993643" y="1245"/>
                  <a:pt x="994197" y="2307"/>
                  <a:pt x="994335" y="3460"/>
                </a:cubicBezTo>
                <a:cubicBezTo>
                  <a:pt x="994381" y="3829"/>
                  <a:pt x="993413" y="4337"/>
                  <a:pt x="992951" y="4752"/>
                </a:cubicBezTo>
                <a:close/>
                <a:moveTo>
                  <a:pt x="1427626" y="4752"/>
                </a:moveTo>
                <a:cubicBezTo>
                  <a:pt x="1427211" y="4244"/>
                  <a:pt x="1426380" y="3645"/>
                  <a:pt x="1426473" y="3276"/>
                </a:cubicBezTo>
                <a:cubicBezTo>
                  <a:pt x="1426750" y="2169"/>
                  <a:pt x="1427349" y="1153"/>
                  <a:pt x="1427857" y="92"/>
                </a:cubicBezTo>
                <a:cubicBezTo>
                  <a:pt x="1428318" y="553"/>
                  <a:pt x="1428733" y="1061"/>
                  <a:pt x="1429194" y="1569"/>
                </a:cubicBezTo>
                <a:cubicBezTo>
                  <a:pt x="1428733" y="2538"/>
                  <a:pt x="1428180" y="3645"/>
                  <a:pt x="1427626" y="4752"/>
                </a:cubicBezTo>
                <a:close/>
                <a:moveTo>
                  <a:pt x="1536330" y="4752"/>
                </a:moveTo>
                <a:cubicBezTo>
                  <a:pt x="1535914" y="4244"/>
                  <a:pt x="1535084" y="3645"/>
                  <a:pt x="1535176" y="3276"/>
                </a:cubicBezTo>
                <a:cubicBezTo>
                  <a:pt x="1535453" y="2169"/>
                  <a:pt x="1536053" y="1153"/>
                  <a:pt x="1536560" y="92"/>
                </a:cubicBezTo>
                <a:cubicBezTo>
                  <a:pt x="1536975" y="553"/>
                  <a:pt x="1537437" y="1061"/>
                  <a:pt x="1537898" y="1569"/>
                </a:cubicBezTo>
                <a:cubicBezTo>
                  <a:pt x="1537437" y="2538"/>
                  <a:pt x="1536883" y="3645"/>
                  <a:pt x="1536330" y="4752"/>
                </a:cubicBezTo>
                <a:close/>
                <a:moveTo>
                  <a:pt x="2079661" y="4752"/>
                </a:moveTo>
                <a:cubicBezTo>
                  <a:pt x="2079246" y="4244"/>
                  <a:pt x="2078415" y="3645"/>
                  <a:pt x="2078507" y="3276"/>
                </a:cubicBezTo>
                <a:cubicBezTo>
                  <a:pt x="2078784" y="2169"/>
                  <a:pt x="2079384" y="1153"/>
                  <a:pt x="2079891" y="92"/>
                </a:cubicBezTo>
                <a:cubicBezTo>
                  <a:pt x="2080308" y="553"/>
                  <a:pt x="2080769" y="1061"/>
                  <a:pt x="2081230" y="1569"/>
                </a:cubicBezTo>
                <a:cubicBezTo>
                  <a:pt x="2080769" y="2538"/>
                  <a:pt x="2080214" y="3645"/>
                  <a:pt x="2079661" y="4752"/>
                </a:cubicBezTo>
                <a:close/>
                <a:moveTo>
                  <a:pt x="2188272" y="4752"/>
                </a:moveTo>
                <a:cubicBezTo>
                  <a:pt x="2187857" y="3599"/>
                  <a:pt x="2187303" y="2445"/>
                  <a:pt x="2187072" y="1245"/>
                </a:cubicBezTo>
                <a:cubicBezTo>
                  <a:pt x="2187026" y="969"/>
                  <a:pt x="2188041" y="461"/>
                  <a:pt x="2188595" y="138"/>
                </a:cubicBezTo>
                <a:cubicBezTo>
                  <a:pt x="2188964" y="1245"/>
                  <a:pt x="2189518" y="2307"/>
                  <a:pt x="2189656" y="3460"/>
                </a:cubicBezTo>
                <a:cubicBezTo>
                  <a:pt x="2189702" y="3829"/>
                  <a:pt x="2188733" y="4337"/>
                  <a:pt x="2188272" y="4752"/>
                </a:cubicBezTo>
                <a:close/>
                <a:moveTo>
                  <a:pt x="2731651" y="4752"/>
                </a:moveTo>
                <a:cubicBezTo>
                  <a:pt x="2731236" y="4244"/>
                  <a:pt x="2730405" y="3645"/>
                  <a:pt x="2730497" y="3276"/>
                </a:cubicBezTo>
                <a:cubicBezTo>
                  <a:pt x="2730774" y="2169"/>
                  <a:pt x="2731374" y="1153"/>
                  <a:pt x="2731882" y="92"/>
                </a:cubicBezTo>
                <a:cubicBezTo>
                  <a:pt x="2732297" y="553"/>
                  <a:pt x="2732758" y="1061"/>
                  <a:pt x="2733220" y="1569"/>
                </a:cubicBezTo>
                <a:cubicBezTo>
                  <a:pt x="2732758" y="2538"/>
                  <a:pt x="2732205" y="3645"/>
                  <a:pt x="2731651" y="4752"/>
                </a:cubicBezTo>
                <a:close/>
                <a:moveTo>
                  <a:pt x="3057622" y="4752"/>
                </a:moveTo>
                <a:cubicBezTo>
                  <a:pt x="3057206" y="3599"/>
                  <a:pt x="3056653" y="2445"/>
                  <a:pt x="3056422" y="1245"/>
                </a:cubicBezTo>
                <a:cubicBezTo>
                  <a:pt x="3056330" y="969"/>
                  <a:pt x="3057391" y="461"/>
                  <a:pt x="3057945" y="138"/>
                </a:cubicBezTo>
                <a:cubicBezTo>
                  <a:pt x="3058314" y="1245"/>
                  <a:pt x="3058868" y="2307"/>
                  <a:pt x="3059006" y="3460"/>
                </a:cubicBezTo>
                <a:cubicBezTo>
                  <a:pt x="3059052" y="3829"/>
                  <a:pt x="3058083" y="4337"/>
                  <a:pt x="3057622" y="4752"/>
                </a:cubicBezTo>
                <a:close/>
                <a:moveTo>
                  <a:pt x="3166279" y="4752"/>
                </a:moveTo>
                <a:cubicBezTo>
                  <a:pt x="3165864" y="3599"/>
                  <a:pt x="3165310" y="2445"/>
                  <a:pt x="3165080" y="1245"/>
                </a:cubicBezTo>
                <a:cubicBezTo>
                  <a:pt x="3165033" y="969"/>
                  <a:pt x="3166048" y="461"/>
                  <a:pt x="3166602" y="138"/>
                </a:cubicBezTo>
                <a:cubicBezTo>
                  <a:pt x="3166971" y="1245"/>
                  <a:pt x="3167526" y="2307"/>
                  <a:pt x="3167663" y="3460"/>
                </a:cubicBezTo>
                <a:cubicBezTo>
                  <a:pt x="3167709" y="3829"/>
                  <a:pt x="3166740" y="4337"/>
                  <a:pt x="3166279" y="4752"/>
                </a:cubicBezTo>
                <a:close/>
                <a:moveTo>
                  <a:pt x="3274936" y="4752"/>
                </a:moveTo>
                <a:cubicBezTo>
                  <a:pt x="3274521" y="3599"/>
                  <a:pt x="3273968" y="2445"/>
                  <a:pt x="3273737" y="1245"/>
                </a:cubicBezTo>
                <a:cubicBezTo>
                  <a:pt x="3273691" y="969"/>
                  <a:pt x="3274706" y="461"/>
                  <a:pt x="3275259" y="138"/>
                </a:cubicBezTo>
                <a:cubicBezTo>
                  <a:pt x="3275628" y="1245"/>
                  <a:pt x="3276182" y="2307"/>
                  <a:pt x="3276320" y="3460"/>
                </a:cubicBezTo>
                <a:cubicBezTo>
                  <a:pt x="3276366" y="3829"/>
                  <a:pt x="3275398" y="4337"/>
                  <a:pt x="3274936" y="4752"/>
                </a:cubicBezTo>
                <a:close/>
                <a:moveTo>
                  <a:pt x="3383594" y="4752"/>
                </a:moveTo>
                <a:cubicBezTo>
                  <a:pt x="3383178" y="3599"/>
                  <a:pt x="3382625" y="2445"/>
                  <a:pt x="3382394" y="1245"/>
                </a:cubicBezTo>
                <a:cubicBezTo>
                  <a:pt x="3382348" y="969"/>
                  <a:pt x="3383363" y="461"/>
                  <a:pt x="3383916" y="138"/>
                </a:cubicBezTo>
                <a:cubicBezTo>
                  <a:pt x="3384286" y="1245"/>
                  <a:pt x="3384839" y="2307"/>
                  <a:pt x="3384978" y="3460"/>
                </a:cubicBezTo>
                <a:cubicBezTo>
                  <a:pt x="3385024" y="3829"/>
                  <a:pt x="3384055" y="4337"/>
                  <a:pt x="3383594" y="4752"/>
                </a:cubicBezTo>
                <a:close/>
                <a:moveTo>
                  <a:pt x="3492297" y="4752"/>
                </a:moveTo>
                <a:cubicBezTo>
                  <a:pt x="3491882" y="4244"/>
                  <a:pt x="3491052" y="3645"/>
                  <a:pt x="3491144" y="3276"/>
                </a:cubicBezTo>
                <a:cubicBezTo>
                  <a:pt x="3491421" y="2169"/>
                  <a:pt x="3492020" y="1153"/>
                  <a:pt x="3492528" y="92"/>
                </a:cubicBezTo>
                <a:cubicBezTo>
                  <a:pt x="3492989" y="553"/>
                  <a:pt x="3493404" y="1061"/>
                  <a:pt x="3493866" y="1569"/>
                </a:cubicBezTo>
                <a:cubicBezTo>
                  <a:pt x="3493404" y="2538"/>
                  <a:pt x="3492851" y="3645"/>
                  <a:pt x="3492297" y="4752"/>
                </a:cubicBezTo>
                <a:close/>
                <a:moveTo>
                  <a:pt x="3600954" y="4752"/>
                </a:moveTo>
                <a:cubicBezTo>
                  <a:pt x="3600540" y="4244"/>
                  <a:pt x="3599709" y="3645"/>
                  <a:pt x="3599801" y="3276"/>
                </a:cubicBezTo>
                <a:cubicBezTo>
                  <a:pt x="3600078" y="2169"/>
                  <a:pt x="3600678" y="1153"/>
                  <a:pt x="3601185" y="92"/>
                </a:cubicBezTo>
                <a:cubicBezTo>
                  <a:pt x="3601646" y="553"/>
                  <a:pt x="3602062" y="1061"/>
                  <a:pt x="3602523" y="1569"/>
                </a:cubicBezTo>
                <a:cubicBezTo>
                  <a:pt x="3602062" y="2538"/>
                  <a:pt x="3601508" y="3645"/>
                  <a:pt x="3600954" y="4752"/>
                </a:cubicBezTo>
                <a:close/>
                <a:moveTo>
                  <a:pt x="3709658" y="4752"/>
                </a:moveTo>
                <a:cubicBezTo>
                  <a:pt x="3709243" y="4244"/>
                  <a:pt x="3708412" y="3645"/>
                  <a:pt x="3708505" y="3276"/>
                </a:cubicBezTo>
                <a:cubicBezTo>
                  <a:pt x="3708782" y="2169"/>
                  <a:pt x="3709381" y="1153"/>
                  <a:pt x="3709889" y="92"/>
                </a:cubicBezTo>
                <a:cubicBezTo>
                  <a:pt x="3710304" y="553"/>
                  <a:pt x="3710765" y="1061"/>
                  <a:pt x="3711226" y="1569"/>
                </a:cubicBezTo>
                <a:cubicBezTo>
                  <a:pt x="3710765" y="2538"/>
                  <a:pt x="3710212" y="3645"/>
                  <a:pt x="3709658" y="4752"/>
                </a:cubicBezTo>
                <a:close/>
                <a:moveTo>
                  <a:pt x="3926926" y="4752"/>
                </a:moveTo>
                <a:cubicBezTo>
                  <a:pt x="3926511" y="3599"/>
                  <a:pt x="3925957" y="2445"/>
                  <a:pt x="3925726" y="1245"/>
                </a:cubicBezTo>
                <a:cubicBezTo>
                  <a:pt x="3925680" y="969"/>
                  <a:pt x="3926695" y="461"/>
                  <a:pt x="3927249" y="138"/>
                </a:cubicBezTo>
                <a:cubicBezTo>
                  <a:pt x="3927618" y="1245"/>
                  <a:pt x="3928171" y="2307"/>
                  <a:pt x="3928310" y="3460"/>
                </a:cubicBezTo>
                <a:cubicBezTo>
                  <a:pt x="3928356" y="3829"/>
                  <a:pt x="3927387" y="4337"/>
                  <a:pt x="3926926" y="4752"/>
                </a:cubicBezTo>
                <a:close/>
                <a:moveTo>
                  <a:pt x="4361647" y="4752"/>
                </a:moveTo>
                <a:cubicBezTo>
                  <a:pt x="4361232" y="4244"/>
                  <a:pt x="4360401" y="3645"/>
                  <a:pt x="4360494" y="3276"/>
                </a:cubicBezTo>
                <a:cubicBezTo>
                  <a:pt x="4360770" y="2169"/>
                  <a:pt x="4361370" y="1153"/>
                  <a:pt x="4361878" y="92"/>
                </a:cubicBezTo>
                <a:cubicBezTo>
                  <a:pt x="4362293" y="553"/>
                  <a:pt x="4362754" y="1061"/>
                  <a:pt x="4363215" y="1615"/>
                </a:cubicBezTo>
                <a:cubicBezTo>
                  <a:pt x="4362754" y="2538"/>
                  <a:pt x="4362200" y="3645"/>
                  <a:pt x="4361647" y="4752"/>
                </a:cubicBezTo>
                <a:close/>
                <a:moveTo>
                  <a:pt x="4904979" y="4752"/>
                </a:moveTo>
                <a:cubicBezTo>
                  <a:pt x="4904563" y="4244"/>
                  <a:pt x="4903733" y="3645"/>
                  <a:pt x="4903825" y="3276"/>
                </a:cubicBezTo>
                <a:cubicBezTo>
                  <a:pt x="4904102" y="2169"/>
                  <a:pt x="4904702" y="1153"/>
                  <a:pt x="4905209" y="92"/>
                </a:cubicBezTo>
                <a:cubicBezTo>
                  <a:pt x="4905625" y="553"/>
                  <a:pt x="4906086" y="1061"/>
                  <a:pt x="4906547" y="1615"/>
                </a:cubicBezTo>
                <a:cubicBezTo>
                  <a:pt x="4906086" y="2538"/>
                  <a:pt x="4905533" y="3645"/>
                  <a:pt x="4904979" y="4752"/>
                </a:cubicBezTo>
                <a:close/>
                <a:moveTo>
                  <a:pt x="5122293" y="4752"/>
                </a:moveTo>
                <a:cubicBezTo>
                  <a:pt x="5121878" y="4244"/>
                  <a:pt x="5121047" y="3645"/>
                  <a:pt x="5121140" y="3276"/>
                </a:cubicBezTo>
                <a:cubicBezTo>
                  <a:pt x="5121416" y="2169"/>
                  <a:pt x="5122016" y="1153"/>
                  <a:pt x="5122524" y="92"/>
                </a:cubicBezTo>
                <a:cubicBezTo>
                  <a:pt x="5122985" y="553"/>
                  <a:pt x="5123400" y="1061"/>
                  <a:pt x="5123862" y="1615"/>
                </a:cubicBezTo>
                <a:cubicBezTo>
                  <a:pt x="5123400" y="2538"/>
                  <a:pt x="5122847" y="3645"/>
                  <a:pt x="5122293" y="4752"/>
                </a:cubicBezTo>
                <a:close/>
                <a:moveTo>
                  <a:pt x="5448311" y="4752"/>
                </a:moveTo>
                <a:cubicBezTo>
                  <a:pt x="5447895" y="4244"/>
                  <a:pt x="5447065" y="3645"/>
                  <a:pt x="5447157" y="3276"/>
                </a:cubicBezTo>
                <a:cubicBezTo>
                  <a:pt x="5447434" y="2169"/>
                  <a:pt x="5448034" y="1153"/>
                  <a:pt x="5448541" y="92"/>
                </a:cubicBezTo>
                <a:cubicBezTo>
                  <a:pt x="5448957" y="553"/>
                  <a:pt x="5449418" y="1061"/>
                  <a:pt x="5449880" y="1615"/>
                </a:cubicBezTo>
                <a:cubicBezTo>
                  <a:pt x="5449418" y="2538"/>
                  <a:pt x="5448865" y="3645"/>
                  <a:pt x="5448311" y="4752"/>
                </a:cubicBezTo>
                <a:close/>
                <a:moveTo>
                  <a:pt x="5556968" y="4752"/>
                </a:moveTo>
                <a:cubicBezTo>
                  <a:pt x="5556553" y="4244"/>
                  <a:pt x="5555722" y="3645"/>
                  <a:pt x="5555814" y="3276"/>
                </a:cubicBezTo>
                <a:cubicBezTo>
                  <a:pt x="5556092" y="2169"/>
                  <a:pt x="5556691" y="1153"/>
                  <a:pt x="5557199" y="92"/>
                </a:cubicBezTo>
                <a:cubicBezTo>
                  <a:pt x="5557614" y="553"/>
                  <a:pt x="5558075" y="1061"/>
                  <a:pt x="5558537" y="1615"/>
                </a:cubicBezTo>
                <a:cubicBezTo>
                  <a:pt x="5558075" y="2538"/>
                  <a:pt x="5557522" y="3645"/>
                  <a:pt x="5556968" y="4752"/>
                </a:cubicBezTo>
                <a:close/>
                <a:moveTo>
                  <a:pt x="5882939" y="4752"/>
                </a:moveTo>
                <a:cubicBezTo>
                  <a:pt x="5882525" y="3599"/>
                  <a:pt x="5881970" y="2445"/>
                  <a:pt x="5881740" y="1245"/>
                </a:cubicBezTo>
                <a:cubicBezTo>
                  <a:pt x="5881648" y="969"/>
                  <a:pt x="5882709" y="461"/>
                  <a:pt x="5883262" y="138"/>
                </a:cubicBezTo>
                <a:cubicBezTo>
                  <a:pt x="5883632" y="1245"/>
                  <a:pt x="5884185" y="2307"/>
                  <a:pt x="5884324" y="3460"/>
                </a:cubicBezTo>
                <a:cubicBezTo>
                  <a:pt x="5884369" y="3829"/>
                  <a:pt x="5883401" y="4337"/>
                  <a:pt x="5882939" y="4752"/>
                </a:cubicBezTo>
                <a:close/>
                <a:moveTo>
                  <a:pt x="6100254" y="4752"/>
                </a:moveTo>
                <a:cubicBezTo>
                  <a:pt x="6099838" y="3599"/>
                  <a:pt x="6099285" y="2445"/>
                  <a:pt x="6099054" y="1245"/>
                </a:cubicBezTo>
                <a:cubicBezTo>
                  <a:pt x="6099008" y="969"/>
                  <a:pt x="6100023" y="461"/>
                  <a:pt x="6100576" y="138"/>
                </a:cubicBezTo>
                <a:cubicBezTo>
                  <a:pt x="6100946" y="1245"/>
                  <a:pt x="6101500" y="2307"/>
                  <a:pt x="6101637" y="3460"/>
                </a:cubicBezTo>
                <a:cubicBezTo>
                  <a:pt x="6101684" y="3829"/>
                  <a:pt x="6100715" y="4337"/>
                  <a:pt x="6100254" y="4752"/>
                </a:cubicBezTo>
                <a:close/>
                <a:moveTo>
                  <a:pt x="6312280" y="4752"/>
                </a:moveTo>
                <a:cubicBezTo>
                  <a:pt x="6311864" y="4244"/>
                  <a:pt x="6311034" y="3645"/>
                  <a:pt x="6311126" y="3276"/>
                </a:cubicBezTo>
                <a:cubicBezTo>
                  <a:pt x="6311404" y="2169"/>
                  <a:pt x="6312003" y="1153"/>
                  <a:pt x="6312511" y="92"/>
                </a:cubicBezTo>
                <a:cubicBezTo>
                  <a:pt x="6312972" y="553"/>
                  <a:pt x="6313387" y="1061"/>
                  <a:pt x="6313848" y="1569"/>
                </a:cubicBezTo>
                <a:cubicBezTo>
                  <a:pt x="6313387" y="2538"/>
                  <a:pt x="6312834" y="3645"/>
                  <a:pt x="6312280" y="4752"/>
                </a:cubicBezTo>
                <a:close/>
                <a:moveTo>
                  <a:pt x="6529641" y="4753"/>
                </a:moveTo>
                <a:cubicBezTo>
                  <a:pt x="6529226" y="4245"/>
                  <a:pt x="6528395" y="3645"/>
                  <a:pt x="6528487" y="3276"/>
                </a:cubicBezTo>
                <a:cubicBezTo>
                  <a:pt x="6528764" y="2169"/>
                  <a:pt x="6529364" y="1153"/>
                  <a:pt x="6529871" y="92"/>
                </a:cubicBezTo>
                <a:cubicBezTo>
                  <a:pt x="6530286" y="554"/>
                  <a:pt x="6530748" y="1061"/>
                  <a:pt x="6531210" y="1569"/>
                </a:cubicBezTo>
                <a:cubicBezTo>
                  <a:pt x="6530748" y="2538"/>
                  <a:pt x="6530194" y="3645"/>
                  <a:pt x="6529641" y="4753"/>
                </a:cubicBezTo>
                <a:close/>
                <a:moveTo>
                  <a:pt x="6638252" y="4753"/>
                </a:moveTo>
                <a:cubicBezTo>
                  <a:pt x="6637836" y="3599"/>
                  <a:pt x="6637282" y="2446"/>
                  <a:pt x="6637052" y="1246"/>
                </a:cubicBezTo>
                <a:cubicBezTo>
                  <a:pt x="6637006" y="969"/>
                  <a:pt x="6638020" y="461"/>
                  <a:pt x="6638575" y="139"/>
                </a:cubicBezTo>
                <a:cubicBezTo>
                  <a:pt x="6638944" y="1246"/>
                  <a:pt x="6639497" y="2307"/>
                  <a:pt x="6639636" y="3460"/>
                </a:cubicBezTo>
                <a:cubicBezTo>
                  <a:pt x="6639682" y="3830"/>
                  <a:pt x="6638713" y="4337"/>
                  <a:pt x="6638252" y="4753"/>
                </a:cubicBezTo>
                <a:close/>
                <a:moveTo>
                  <a:pt x="6964269" y="4753"/>
                </a:moveTo>
                <a:cubicBezTo>
                  <a:pt x="6963854" y="4245"/>
                  <a:pt x="6963024" y="3645"/>
                  <a:pt x="6963116" y="3276"/>
                </a:cubicBezTo>
                <a:cubicBezTo>
                  <a:pt x="6963392" y="2169"/>
                  <a:pt x="6963993" y="1153"/>
                  <a:pt x="6964499" y="92"/>
                </a:cubicBezTo>
                <a:cubicBezTo>
                  <a:pt x="6964961" y="554"/>
                  <a:pt x="6965377" y="1061"/>
                  <a:pt x="6965838" y="1569"/>
                </a:cubicBezTo>
                <a:cubicBezTo>
                  <a:pt x="6965377" y="2538"/>
                  <a:pt x="6964823" y="3645"/>
                  <a:pt x="6964269" y="4753"/>
                </a:cubicBezTo>
                <a:close/>
                <a:moveTo>
                  <a:pt x="7072927" y="4753"/>
                </a:moveTo>
                <a:cubicBezTo>
                  <a:pt x="7072512" y="3599"/>
                  <a:pt x="7071957" y="2446"/>
                  <a:pt x="7071726" y="1246"/>
                </a:cubicBezTo>
                <a:cubicBezTo>
                  <a:pt x="7071681" y="969"/>
                  <a:pt x="7072696" y="461"/>
                  <a:pt x="7073250" y="139"/>
                </a:cubicBezTo>
                <a:cubicBezTo>
                  <a:pt x="7073619" y="1246"/>
                  <a:pt x="7074172" y="2307"/>
                  <a:pt x="7074311" y="3460"/>
                </a:cubicBezTo>
                <a:cubicBezTo>
                  <a:pt x="7074357" y="3830"/>
                  <a:pt x="7073388" y="4337"/>
                  <a:pt x="7072927" y="4753"/>
                </a:cubicBezTo>
                <a:close/>
                <a:moveTo>
                  <a:pt x="7507601" y="4753"/>
                </a:moveTo>
                <a:cubicBezTo>
                  <a:pt x="7507186" y="4245"/>
                  <a:pt x="7506355" y="3645"/>
                  <a:pt x="7506448" y="3276"/>
                </a:cubicBezTo>
                <a:cubicBezTo>
                  <a:pt x="7506725" y="2169"/>
                  <a:pt x="7507324" y="1153"/>
                  <a:pt x="7507832" y="92"/>
                </a:cubicBezTo>
                <a:cubicBezTo>
                  <a:pt x="7508293" y="554"/>
                  <a:pt x="7508708" y="1061"/>
                  <a:pt x="7509170" y="1569"/>
                </a:cubicBezTo>
                <a:cubicBezTo>
                  <a:pt x="7508708" y="2538"/>
                  <a:pt x="7508155" y="3645"/>
                  <a:pt x="7507601" y="4753"/>
                </a:cubicBezTo>
                <a:close/>
                <a:moveTo>
                  <a:pt x="7616304" y="4753"/>
                </a:moveTo>
                <a:cubicBezTo>
                  <a:pt x="7615889" y="4245"/>
                  <a:pt x="7615059" y="3645"/>
                  <a:pt x="7615151" y="3276"/>
                </a:cubicBezTo>
                <a:cubicBezTo>
                  <a:pt x="7615427" y="2169"/>
                  <a:pt x="7616028" y="1153"/>
                  <a:pt x="7616535" y="92"/>
                </a:cubicBezTo>
                <a:cubicBezTo>
                  <a:pt x="7616951" y="554"/>
                  <a:pt x="7617412" y="1061"/>
                  <a:pt x="7617873" y="1569"/>
                </a:cubicBezTo>
                <a:cubicBezTo>
                  <a:pt x="7617412" y="2538"/>
                  <a:pt x="7616859" y="3645"/>
                  <a:pt x="7616304" y="4753"/>
                </a:cubicBezTo>
                <a:close/>
                <a:moveTo>
                  <a:pt x="8159637" y="4753"/>
                </a:moveTo>
                <a:cubicBezTo>
                  <a:pt x="8159221" y="4245"/>
                  <a:pt x="8158391" y="3645"/>
                  <a:pt x="8158483" y="3276"/>
                </a:cubicBezTo>
                <a:cubicBezTo>
                  <a:pt x="8158760" y="2169"/>
                  <a:pt x="8159359" y="1153"/>
                  <a:pt x="8159867" y="92"/>
                </a:cubicBezTo>
                <a:cubicBezTo>
                  <a:pt x="8160282" y="554"/>
                  <a:pt x="8160744" y="1061"/>
                  <a:pt x="8161205" y="1569"/>
                </a:cubicBezTo>
                <a:cubicBezTo>
                  <a:pt x="8160744" y="2538"/>
                  <a:pt x="8160190" y="3645"/>
                  <a:pt x="8159637" y="4753"/>
                </a:cubicBezTo>
                <a:close/>
                <a:moveTo>
                  <a:pt x="8268248" y="4753"/>
                </a:moveTo>
                <a:cubicBezTo>
                  <a:pt x="8267832" y="3599"/>
                  <a:pt x="8267279" y="2446"/>
                  <a:pt x="8267048" y="1246"/>
                </a:cubicBezTo>
                <a:cubicBezTo>
                  <a:pt x="8267001" y="969"/>
                  <a:pt x="8268017" y="461"/>
                  <a:pt x="8268570" y="139"/>
                </a:cubicBezTo>
                <a:cubicBezTo>
                  <a:pt x="8268939" y="1246"/>
                  <a:pt x="8269493" y="2307"/>
                  <a:pt x="8269632" y="3460"/>
                </a:cubicBezTo>
                <a:cubicBezTo>
                  <a:pt x="8269677" y="3830"/>
                  <a:pt x="8268709" y="4337"/>
                  <a:pt x="8268248" y="4753"/>
                </a:cubicBezTo>
                <a:close/>
                <a:moveTo>
                  <a:pt x="8811626" y="4753"/>
                </a:moveTo>
                <a:cubicBezTo>
                  <a:pt x="8811211" y="4245"/>
                  <a:pt x="8810380" y="3645"/>
                  <a:pt x="8810473" y="3276"/>
                </a:cubicBezTo>
                <a:cubicBezTo>
                  <a:pt x="8810749" y="2169"/>
                  <a:pt x="8811349" y="1153"/>
                  <a:pt x="8811857" y="92"/>
                </a:cubicBezTo>
                <a:cubicBezTo>
                  <a:pt x="8812272" y="554"/>
                  <a:pt x="8812733" y="1061"/>
                  <a:pt x="8813194" y="1569"/>
                </a:cubicBezTo>
                <a:cubicBezTo>
                  <a:pt x="8812733" y="2538"/>
                  <a:pt x="8812179" y="3645"/>
                  <a:pt x="8811626" y="4753"/>
                </a:cubicBezTo>
                <a:close/>
                <a:moveTo>
                  <a:pt x="9137598" y="4753"/>
                </a:moveTo>
                <a:cubicBezTo>
                  <a:pt x="9137182" y="3599"/>
                  <a:pt x="9136628" y="2446"/>
                  <a:pt x="9136398" y="1246"/>
                </a:cubicBezTo>
                <a:cubicBezTo>
                  <a:pt x="9136305" y="969"/>
                  <a:pt x="9137366" y="461"/>
                  <a:pt x="9137921" y="139"/>
                </a:cubicBezTo>
                <a:cubicBezTo>
                  <a:pt x="9138289" y="1246"/>
                  <a:pt x="9138844" y="2307"/>
                  <a:pt x="9138982" y="3460"/>
                </a:cubicBezTo>
                <a:cubicBezTo>
                  <a:pt x="9139028" y="3830"/>
                  <a:pt x="9138058" y="4337"/>
                  <a:pt x="9137598" y="4753"/>
                </a:cubicBezTo>
                <a:close/>
                <a:moveTo>
                  <a:pt x="9246254" y="4753"/>
                </a:moveTo>
                <a:cubicBezTo>
                  <a:pt x="9245839" y="3599"/>
                  <a:pt x="9245285" y="2446"/>
                  <a:pt x="9245055" y="1246"/>
                </a:cubicBezTo>
                <a:cubicBezTo>
                  <a:pt x="9245008" y="969"/>
                  <a:pt x="9246024" y="461"/>
                  <a:pt x="9246577" y="139"/>
                </a:cubicBezTo>
                <a:cubicBezTo>
                  <a:pt x="9246946" y="1246"/>
                  <a:pt x="9247501" y="2307"/>
                  <a:pt x="9247638" y="3460"/>
                </a:cubicBezTo>
                <a:cubicBezTo>
                  <a:pt x="9247685" y="3830"/>
                  <a:pt x="9246716" y="4337"/>
                  <a:pt x="9246254" y="4753"/>
                </a:cubicBezTo>
                <a:close/>
                <a:moveTo>
                  <a:pt x="9354911" y="4753"/>
                </a:moveTo>
                <a:cubicBezTo>
                  <a:pt x="9354497" y="3599"/>
                  <a:pt x="9353942" y="2446"/>
                  <a:pt x="9353711" y="1246"/>
                </a:cubicBezTo>
                <a:cubicBezTo>
                  <a:pt x="9353665" y="969"/>
                  <a:pt x="9354680" y="461"/>
                  <a:pt x="9355235" y="139"/>
                </a:cubicBezTo>
                <a:cubicBezTo>
                  <a:pt x="9355604" y="1246"/>
                  <a:pt x="9356157" y="2307"/>
                  <a:pt x="9356296" y="3460"/>
                </a:cubicBezTo>
                <a:cubicBezTo>
                  <a:pt x="9356342" y="3830"/>
                  <a:pt x="9355372" y="4337"/>
                  <a:pt x="9354911" y="4753"/>
                </a:cubicBezTo>
                <a:close/>
                <a:moveTo>
                  <a:pt x="9463568" y="4753"/>
                </a:moveTo>
                <a:cubicBezTo>
                  <a:pt x="9463153" y="3599"/>
                  <a:pt x="9462600" y="2446"/>
                  <a:pt x="9462369" y="1246"/>
                </a:cubicBezTo>
                <a:cubicBezTo>
                  <a:pt x="9462323" y="969"/>
                  <a:pt x="9463338" y="461"/>
                  <a:pt x="9463891" y="139"/>
                </a:cubicBezTo>
                <a:cubicBezTo>
                  <a:pt x="9464260" y="1246"/>
                  <a:pt x="9464814" y="2307"/>
                  <a:pt x="9464952" y="3460"/>
                </a:cubicBezTo>
                <a:cubicBezTo>
                  <a:pt x="9464998" y="3830"/>
                  <a:pt x="9464030" y="4337"/>
                  <a:pt x="9463568" y="4753"/>
                </a:cubicBezTo>
                <a:close/>
                <a:moveTo>
                  <a:pt x="9572272" y="4753"/>
                </a:moveTo>
                <a:cubicBezTo>
                  <a:pt x="9571857" y="4245"/>
                  <a:pt x="9571026" y="3645"/>
                  <a:pt x="9571119" y="3276"/>
                </a:cubicBezTo>
                <a:cubicBezTo>
                  <a:pt x="9571395" y="2169"/>
                  <a:pt x="9571995" y="1153"/>
                  <a:pt x="9572502" y="92"/>
                </a:cubicBezTo>
                <a:cubicBezTo>
                  <a:pt x="9572964" y="554"/>
                  <a:pt x="9573379" y="1061"/>
                  <a:pt x="9573840" y="1569"/>
                </a:cubicBezTo>
                <a:cubicBezTo>
                  <a:pt x="9573379" y="2538"/>
                  <a:pt x="9572825" y="3645"/>
                  <a:pt x="9572272" y="4753"/>
                </a:cubicBezTo>
                <a:close/>
                <a:moveTo>
                  <a:pt x="9680929" y="4753"/>
                </a:moveTo>
                <a:cubicBezTo>
                  <a:pt x="9680514" y="4245"/>
                  <a:pt x="9679684" y="3645"/>
                  <a:pt x="9679776" y="3276"/>
                </a:cubicBezTo>
                <a:cubicBezTo>
                  <a:pt x="9680053" y="2169"/>
                  <a:pt x="9680652" y="1153"/>
                  <a:pt x="9681160" y="92"/>
                </a:cubicBezTo>
                <a:cubicBezTo>
                  <a:pt x="9681621" y="554"/>
                  <a:pt x="9682036" y="1061"/>
                  <a:pt x="9682498" y="1569"/>
                </a:cubicBezTo>
                <a:cubicBezTo>
                  <a:pt x="9682036" y="2538"/>
                  <a:pt x="9681483" y="3645"/>
                  <a:pt x="9680929" y="4753"/>
                </a:cubicBezTo>
                <a:close/>
                <a:moveTo>
                  <a:pt x="9789633" y="4753"/>
                </a:moveTo>
                <a:cubicBezTo>
                  <a:pt x="9789218" y="4245"/>
                  <a:pt x="9788387" y="3645"/>
                  <a:pt x="9788479" y="3276"/>
                </a:cubicBezTo>
                <a:cubicBezTo>
                  <a:pt x="9788756" y="2169"/>
                  <a:pt x="9789356" y="1153"/>
                  <a:pt x="9789863" y="92"/>
                </a:cubicBezTo>
                <a:cubicBezTo>
                  <a:pt x="9790279" y="554"/>
                  <a:pt x="9790740" y="1061"/>
                  <a:pt x="9791201" y="1569"/>
                </a:cubicBezTo>
                <a:cubicBezTo>
                  <a:pt x="9790740" y="2538"/>
                  <a:pt x="9790186" y="3645"/>
                  <a:pt x="9789633" y="4753"/>
                </a:cubicBezTo>
                <a:close/>
                <a:moveTo>
                  <a:pt x="10006901" y="4753"/>
                </a:moveTo>
                <a:cubicBezTo>
                  <a:pt x="10006486" y="3599"/>
                  <a:pt x="10005932" y="2446"/>
                  <a:pt x="10005701" y="1246"/>
                </a:cubicBezTo>
                <a:cubicBezTo>
                  <a:pt x="10005655" y="969"/>
                  <a:pt x="10006671" y="461"/>
                  <a:pt x="10007224" y="139"/>
                </a:cubicBezTo>
                <a:cubicBezTo>
                  <a:pt x="10007593" y="1246"/>
                  <a:pt x="10008147" y="2307"/>
                  <a:pt x="10008285" y="3460"/>
                </a:cubicBezTo>
                <a:cubicBezTo>
                  <a:pt x="10008331" y="3830"/>
                  <a:pt x="10007363" y="4337"/>
                  <a:pt x="10006901" y="4753"/>
                </a:cubicBezTo>
                <a:close/>
                <a:moveTo>
                  <a:pt x="10441621" y="4753"/>
                </a:moveTo>
                <a:cubicBezTo>
                  <a:pt x="10441206" y="4245"/>
                  <a:pt x="10440376" y="3645"/>
                  <a:pt x="10440468" y="3276"/>
                </a:cubicBezTo>
                <a:cubicBezTo>
                  <a:pt x="10440745" y="2169"/>
                  <a:pt x="10441344" y="1153"/>
                  <a:pt x="10441852" y="92"/>
                </a:cubicBezTo>
                <a:cubicBezTo>
                  <a:pt x="10442267" y="554"/>
                  <a:pt x="10442728" y="1061"/>
                  <a:pt x="10443190" y="1615"/>
                </a:cubicBezTo>
                <a:cubicBezTo>
                  <a:pt x="10442728" y="2538"/>
                  <a:pt x="10442175" y="3645"/>
                  <a:pt x="10441621" y="4753"/>
                </a:cubicBezTo>
                <a:close/>
                <a:moveTo>
                  <a:pt x="10984954" y="4753"/>
                </a:moveTo>
                <a:cubicBezTo>
                  <a:pt x="10984538" y="4245"/>
                  <a:pt x="10983708" y="3645"/>
                  <a:pt x="10983800" y="3276"/>
                </a:cubicBezTo>
                <a:cubicBezTo>
                  <a:pt x="10984077" y="2169"/>
                  <a:pt x="10984677" y="1153"/>
                  <a:pt x="10985184" y="92"/>
                </a:cubicBezTo>
                <a:cubicBezTo>
                  <a:pt x="10985600" y="554"/>
                  <a:pt x="10986062" y="1061"/>
                  <a:pt x="10986523" y="1615"/>
                </a:cubicBezTo>
                <a:cubicBezTo>
                  <a:pt x="10986062" y="2538"/>
                  <a:pt x="10985508" y="3645"/>
                  <a:pt x="10984954" y="4753"/>
                </a:cubicBezTo>
                <a:close/>
                <a:moveTo>
                  <a:pt x="11202268" y="4753"/>
                </a:moveTo>
                <a:cubicBezTo>
                  <a:pt x="11201853" y="4245"/>
                  <a:pt x="11201022" y="3645"/>
                  <a:pt x="11201114" y="3276"/>
                </a:cubicBezTo>
                <a:cubicBezTo>
                  <a:pt x="11201391" y="2169"/>
                  <a:pt x="11201990" y="1153"/>
                  <a:pt x="11202499" y="92"/>
                </a:cubicBezTo>
                <a:cubicBezTo>
                  <a:pt x="11202960" y="554"/>
                  <a:pt x="11203375" y="1061"/>
                  <a:pt x="11203837" y="1615"/>
                </a:cubicBezTo>
                <a:cubicBezTo>
                  <a:pt x="11203375" y="2538"/>
                  <a:pt x="11202822" y="3645"/>
                  <a:pt x="11202268" y="4753"/>
                </a:cubicBezTo>
                <a:close/>
                <a:moveTo>
                  <a:pt x="11528286" y="4753"/>
                </a:moveTo>
                <a:cubicBezTo>
                  <a:pt x="11527870" y="4245"/>
                  <a:pt x="11527040" y="3645"/>
                  <a:pt x="11527132" y="3276"/>
                </a:cubicBezTo>
                <a:cubicBezTo>
                  <a:pt x="11527409" y="2169"/>
                  <a:pt x="11528009" y="1153"/>
                  <a:pt x="11528516" y="92"/>
                </a:cubicBezTo>
                <a:cubicBezTo>
                  <a:pt x="11528931" y="554"/>
                  <a:pt x="11529393" y="1061"/>
                  <a:pt x="11529854" y="1615"/>
                </a:cubicBezTo>
                <a:cubicBezTo>
                  <a:pt x="11529393" y="2538"/>
                  <a:pt x="11528839" y="3645"/>
                  <a:pt x="11528286" y="4753"/>
                </a:cubicBezTo>
                <a:close/>
                <a:moveTo>
                  <a:pt x="11636943" y="4753"/>
                </a:moveTo>
                <a:cubicBezTo>
                  <a:pt x="11636528" y="4245"/>
                  <a:pt x="11635697" y="3645"/>
                  <a:pt x="11635790" y="3276"/>
                </a:cubicBezTo>
                <a:cubicBezTo>
                  <a:pt x="11636066" y="2169"/>
                  <a:pt x="11636666" y="1153"/>
                  <a:pt x="11637174" y="92"/>
                </a:cubicBezTo>
                <a:cubicBezTo>
                  <a:pt x="11637589" y="554"/>
                  <a:pt x="11638050" y="1061"/>
                  <a:pt x="11638511" y="1615"/>
                </a:cubicBezTo>
                <a:cubicBezTo>
                  <a:pt x="11638050" y="2538"/>
                  <a:pt x="11637496" y="3645"/>
                  <a:pt x="11636943" y="4753"/>
                </a:cubicBezTo>
                <a:close/>
                <a:moveTo>
                  <a:pt x="11962914" y="4753"/>
                </a:moveTo>
                <a:cubicBezTo>
                  <a:pt x="11962500" y="3599"/>
                  <a:pt x="11961944" y="2446"/>
                  <a:pt x="11961715" y="1246"/>
                </a:cubicBezTo>
                <a:cubicBezTo>
                  <a:pt x="11961622" y="969"/>
                  <a:pt x="11962683" y="461"/>
                  <a:pt x="11963237" y="139"/>
                </a:cubicBezTo>
                <a:cubicBezTo>
                  <a:pt x="11963607" y="1246"/>
                  <a:pt x="11964161" y="2307"/>
                  <a:pt x="11964299" y="3460"/>
                </a:cubicBezTo>
                <a:cubicBezTo>
                  <a:pt x="11964345" y="3830"/>
                  <a:pt x="11963375" y="4337"/>
                  <a:pt x="11962914" y="4753"/>
                </a:cubicBezTo>
                <a:close/>
                <a:moveTo>
                  <a:pt x="12180228" y="4753"/>
                </a:moveTo>
                <a:cubicBezTo>
                  <a:pt x="12179813" y="3599"/>
                  <a:pt x="12179259" y="2446"/>
                  <a:pt x="12179028" y="1246"/>
                </a:cubicBezTo>
                <a:cubicBezTo>
                  <a:pt x="12178982" y="969"/>
                  <a:pt x="12179997" y="461"/>
                  <a:pt x="12180552" y="139"/>
                </a:cubicBezTo>
                <a:cubicBezTo>
                  <a:pt x="12180921" y="1246"/>
                  <a:pt x="12181474" y="2307"/>
                  <a:pt x="12181613" y="3460"/>
                </a:cubicBezTo>
                <a:cubicBezTo>
                  <a:pt x="12181659" y="3830"/>
                  <a:pt x="12180689" y="4337"/>
                  <a:pt x="12180228" y="4753"/>
                </a:cubicBezTo>
                <a:close/>
                <a:moveTo>
                  <a:pt x="69112" y="58319"/>
                </a:moveTo>
                <a:cubicBezTo>
                  <a:pt x="68789" y="58366"/>
                  <a:pt x="68327" y="57351"/>
                  <a:pt x="67958" y="56843"/>
                </a:cubicBezTo>
                <a:cubicBezTo>
                  <a:pt x="69158" y="56428"/>
                  <a:pt x="70311" y="55920"/>
                  <a:pt x="71511" y="55689"/>
                </a:cubicBezTo>
                <a:cubicBezTo>
                  <a:pt x="71741" y="55643"/>
                  <a:pt x="72156" y="56751"/>
                  <a:pt x="72479" y="57305"/>
                </a:cubicBezTo>
                <a:cubicBezTo>
                  <a:pt x="71372" y="57674"/>
                  <a:pt x="70265" y="58181"/>
                  <a:pt x="69112" y="58319"/>
                </a:cubicBezTo>
                <a:close/>
                <a:moveTo>
                  <a:pt x="1155776" y="58319"/>
                </a:moveTo>
                <a:cubicBezTo>
                  <a:pt x="1155453" y="58366"/>
                  <a:pt x="1154992" y="57351"/>
                  <a:pt x="1154623" y="56843"/>
                </a:cubicBezTo>
                <a:cubicBezTo>
                  <a:pt x="1155822" y="56428"/>
                  <a:pt x="1156975" y="55920"/>
                  <a:pt x="1158175" y="55689"/>
                </a:cubicBezTo>
                <a:cubicBezTo>
                  <a:pt x="1158406" y="55643"/>
                  <a:pt x="1158821" y="56751"/>
                  <a:pt x="1159144" y="57305"/>
                </a:cubicBezTo>
                <a:cubicBezTo>
                  <a:pt x="1158036" y="57674"/>
                  <a:pt x="1156929" y="58181"/>
                  <a:pt x="1155776" y="58319"/>
                </a:cubicBezTo>
                <a:close/>
                <a:moveTo>
                  <a:pt x="1373136" y="58319"/>
                </a:moveTo>
                <a:cubicBezTo>
                  <a:pt x="1372813" y="58366"/>
                  <a:pt x="1372352" y="57351"/>
                  <a:pt x="1371983" y="56843"/>
                </a:cubicBezTo>
                <a:cubicBezTo>
                  <a:pt x="1373182" y="56428"/>
                  <a:pt x="1374336" y="55920"/>
                  <a:pt x="1375536" y="55689"/>
                </a:cubicBezTo>
                <a:cubicBezTo>
                  <a:pt x="1375720" y="55643"/>
                  <a:pt x="1376182" y="56751"/>
                  <a:pt x="1376504" y="57305"/>
                </a:cubicBezTo>
                <a:cubicBezTo>
                  <a:pt x="1375397" y="57674"/>
                  <a:pt x="1374289" y="58181"/>
                  <a:pt x="1373136" y="58319"/>
                </a:cubicBezTo>
                <a:close/>
                <a:moveTo>
                  <a:pt x="1481793" y="58319"/>
                </a:moveTo>
                <a:cubicBezTo>
                  <a:pt x="1481470" y="58366"/>
                  <a:pt x="1481008" y="57351"/>
                  <a:pt x="1480639" y="56843"/>
                </a:cubicBezTo>
                <a:cubicBezTo>
                  <a:pt x="1481839" y="56428"/>
                  <a:pt x="1482993" y="55920"/>
                  <a:pt x="1484193" y="55689"/>
                </a:cubicBezTo>
                <a:cubicBezTo>
                  <a:pt x="1484423" y="55643"/>
                  <a:pt x="1484839" y="56751"/>
                  <a:pt x="1485162" y="57305"/>
                </a:cubicBezTo>
                <a:cubicBezTo>
                  <a:pt x="1484054" y="57674"/>
                  <a:pt x="1482947" y="58181"/>
                  <a:pt x="1481793" y="58319"/>
                </a:cubicBezTo>
                <a:close/>
                <a:moveTo>
                  <a:pt x="1590450" y="58319"/>
                </a:moveTo>
                <a:cubicBezTo>
                  <a:pt x="1590127" y="58366"/>
                  <a:pt x="1589666" y="57351"/>
                  <a:pt x="1589296" y="56843"/>
                </a:cubicBezTo>
                <a:cubicBezTo>
                  <a:pt x="1590496" y="56428"/>
                  <a:pt x="1591650" y="55920"/>
                  <a:pt x="1592850" y="55689"/>
                </a:cubicBezTo>
                <a:cubicBezTo>
                  <a:pt x="1593080" y="55643"/>
                  <a:pt x="1593495" y="56751"/>
                  <a:pt x="1593818" y="57305"/>
                </a:cubicBezTo>
                <a:cubicBezTo>
                  <a:pt x="1592711" y="57674"/>
                  <a:pt x="1591604" y="58181"/>
                  <a:pt x="1590450" y="58319"/>
                </a:cubicBezTo>
                <a:close/>
                <a:moveTo>
                  <a:pt x="2025125" y="58319"/>
                </a:moveTo>
                <a:cubicBezTo>
                  <a:pt x="2024802" y="58366"/>
                  <a:pt x="2024341" y="57351"/>
                  <a:pt x="2023972" y="56843"/>
                </a:cubicBezTo>
                <a:cubicBezTo>
                  <a:pt x="2025172" y="56428"/>
                  <a:pt x="2026325" y="55920"/>
                  <a:pt x="2027524" y="55689"/>
                </a:cubicBezTo>
                <a:cubicBezTo>
                  <a:pt x="2027709" y="55643"/>
                  <a:pt x="2028170" y="56751"/>
                  <a:pt x="2028493" y="57305"/>
                </a:cubicBezTo>
                <a:cubicBezTo>
                  <a:pt x="2027386" y="57674"/>
                  <a:pt x="2026279" y="58181"/>
                  <a:pt x="2025125" y="58319"/>
                </a:cubicBezTo>
                <a:close/>
                <a:moveTo>
                  <a:pt x="2568456" y="58319"/>
                </a:moveTo>
                <a:cubicBezTo>
                  <a:pt x="2568134" y="58366"/>
                  <a:pt x="2567672" y="57351"/>
                  <a:pt x="2567303" y="56843"/>
                </a:cubicBezTo>
                <a:cubicBezTo>
                  <a:pt x="2568503" y="56428"/>
                  <a:pt x="2569657" y="55920"/>
                  <a:pt x="2570856" y="55689"/>
                </a:cubicBezTo>
                <a:cubicBezTo>
                  <a:pt x="2571041" y="55643"/>
                  <a:pt x="2571502" y="56751"/>
                  <a:pt x="2571825" y="57305"/>
                </a:cubicBezTo>
                <a:cubicBezTo>
                  <a:pt x="2570718" y="57674"/>
                  <a:pt x="2569611" y="58181"/>
                  <a:pt x="2568456" y="58319"/>
                </a:cubicBezTo>
                <a:close/>
                <a:moveTo>
                  <a:pt x="3546464" y="58319"/>
                </a:moveTo>
                <a:cubicBezTo>
                  <a:pt x="3546140" y="58366"/>
                  <a:pt x="3545679" y="57351"/>
                  <a:pt x="3545310" y="56843"/>
                </a:cubicBezTo>
                <a:cubicBezTo>
                  <a:pt x="3546510" y="56428"/>
                  <a:pt x="3547664" y="55920"/>
                  <a:pt x="3548863" y="55689"/>
                </a:cubicBezTo>
                <a:cubicBezTo>
                  <a:pt x="3549048" y="55643"/>
                  <a:pt x="3549509" y="56751"/>
                  <a:pt x="3549833" y="57305"/>
                </a:cubicBezTo>
                <a:cubicBezTo>
                  <a:pt x="3548725" y="57674"/>
                  <a:pt x="3547617" y="58181"/>
                  <a:pt x="3546464" y="58319"/>
                </a:cubicBezTo>
                <a:close/>
                <a:moveTo>
                  <a:pt x="4741785" y="58319"/>
                </a:moveTo>
                <a:cubicBezTo>
                  <a:pt x="4741462" y="58366"/>
                  <a:pt x="4741001" y="57351"/>
                  <a:pt x="4740632" y="56843"/>
                </a:cubicBezTo>
                <a:cubicBezTo>
                  <a:pt x="4741832" y="56428"/>
                  <a:pt x="4742985" y="55920"/>
                  <a:pt x="4744185" y="55689"/>
                </a:cubicBezTo>
                <a:cubicBezTo>
                  <a:pt x="4744369" y="55643"/>
                  <a:pt x="4744830" y="56751"/>
                  <a:pt x="4745153" y="57305"/>
                </a:cubicBezTo>
                <a:cubicBezTo>
                  <a:pt x="4744046" y="57674"/>
                  <a:pt x="4742939" y="58181"/>
                  <a:pt x="4741785" y="58319"/>
                </a:cubicBezTo>
                <a:close/>
                <a:moveTo>
                  <a:pt x="6045763" y="58319"/>
                </a:moveTo>
                <a:cubicBezTo>
                  <a:pt x="6045440" y="58366"/>
                  <a:pt x="6044979" y="57351"/>
                  <a:pt x="6044610" y="56843"/>
                </a:cubicBezTo>
                <a:cubicBezTo>
                  <a:pt x="6045810" y="56428"/>
                  <a:pt x="6046963" y="55920"/>
                  <a:pt x="6048163" y="55689"/>
                </a:cubicBezTo>
                <a:cubicBezTo>
                  <a:pt x="6048393" y="55643"/>
                  <a:pt x="6048808" y="56751"/>
                  <a:pt x="6049131" y="57305"/>
                </a:cubicBezTo>
                <a:cubicBezTo>
                  <a:pt x="6048024" y="57674"/>
                  <a:pt x="6046917" y="58181"/>
                  <a:pt x="6045763" y="58319"/>
                </a:cubicBezTo>
                <a:close/>
                <a:moveTo>
                  <a:pt x="6149086" y="58319"/>
                </a:moveTo>
                <a:cubicBezTo>
                  <a:pt x="6148763" y="58366"/>
                  <a:pt x="6148302" y="57351"/>
                  <a:pt x="6147933" y="56843"/>
                </a:cubicBezTo>
                <a:cubicBezTo>
                  <a:pt x="6149133" y="56428"/>
                  <a:pt x="6150286" y="55920"/>
                  <a:pt x="6151486" y="55689"/>
                </a:cubicBezTo>
                <a:cubicBezTo>
                  <a:pt x="6151717" y="55643"/>
                  <a:pt x="6152132" y="56751"/>
                  <a:pt x="6152455" y="57305"/>
                </a:cubicBezTo>
                <a:cubicBezTo>
                  <a:pt x="6151347" y="57674"/>
                  <a:pt x="6150240" y="58181"/>
                  <a:pt x="6149086" y="58319"/>
                </a:cubicBezTo>
                <a:close/>
                <a:moveTo>
                  <a:pt x="7235751" y="58320"/>
                </a:moveTo>
                <a:cubicBezTo>
                  <a:pt x="7235428" y="58366"/>
                  <a:pt x="7234966" y="57351"/>
                  <a:pt x="7234598" y="56843"/>
                </a:cubicBezTo>
                <a:cubicBezTo>
                  <a:pt x="7235797" y="56428"/>
                  <a:pt x="7236950" y="55920"/>
                  <a:pt x="7238150" y="55690"/>
                </a:cubicBezTo>
                <a:cubicBezTo>
                  <a:pt x="7238381" y="55644"/>
                  <a:pt x="7238796" y="56751"/>
                  <a:pt x="7239119" y="57305"/>
                </a:cubicBezTo>
                <a:cubicBezTo>
                  <a:pt x="7238012" y="57674"/>
                  <a:pt x="7236904" y="58181"/>
                  <a:pt x="7235751" y="58320"/>
                </a:cubicBezTo>
                <a:close/>
                <a:moveTo>
                  <a:pt x="7453111" y="58320"/>
                </a:moveTo>
                <a:cubicBezTo>
                  <a:pt x="7452788" y="58366"/>
                  <a:pt x="7452327" y="57351"/>
                  <a:pt x="7451958" y="56843"/>
                </a:cubicBezTo>
                <a:cubicBezTo>
                  <a:pt x="7453157" y="56428"/>
                  <a:pt x="7454311" y="55920"/>
                  <a:pt x="7455511" y="55690"/>
                </a:cubicBezTo>
                <a:cubicBezTo>
                  <a:pt x="7455695" y="55644"/>
                  <a:pt x="7456156" y="56751"/>
                  <a:pt x="7456479" y="57305"/>
                </a:cubicBezTo>
                <a:cubicBezTo>
                  <a:pt x="7455372" y="57674"/>
                  <a:pt x="7454265" y="58181"/>
                  <a:pt x="7453111" y="58320"/>
                </a:cubicBezTo>
                <a:close/>
                <a:moveTo>
                  <a:pt x="7561769" y="58320"/>
                </a:moveTo>
                <a:cubicBezTo>
                  <a:pt x="7561446" y="58366"/>
                  <a:pt x="7560983" y="57351"/>
                  <a:pt x="7560615" y="56843"/>
                </a:cubicBezTo>
                <a:cubicBezTo>
                  <a:pt x="7561814" y="56428"/>
                  <a:pt x="7562968" y="55920"/>
                  <a:pt x="7564168" y="55690"/>
                </a:cubicBezTo>
                <a:cubicBezTo>
                  <a:pt x="7564398" y="55644"/>
                  <a:pt x="7564814" y="56751"/>
                  <a:pt x="7565137" y="57305"/>
                </a:cubicBezTo>
                <a:cubicBezTo>
                  <a:pt x="7564029" y="57674"/>
                  <a:pt x="7562921" y="58181"/>
                  <a:pt x="7561769" y="58320"/>
                </a:cubicBezTo>
                <a:close/>
                <a:moveTo>
                  <a:pt x="7670425" y="58320"/>
                </a:moveTo>
                <a:cubicBezTo>
                  <a:pt x="7670103" y="58366"/>
                  <a:pt x="7669641" y="57351"/>
                  <a:pt x="7669272" y="56843"/>
                </a:cubicBezTo>
                <a:cubicBezTo>
                  <a:pt x="7670472" y="56428"/>
                  <a:pt x="7671625" y="55920"/>
                  <a:pt x="7672825" y="55690"/>
                </a:cubicBezTo>
                <a:cubicBezTo>
                  <a:pt x="7673056" y="55644"/>
                  <a:pt x="7673471" y="56751"/>
                  <a:pt x="7673793" y="57305"/>
                </a:cubicBezTo>
                <a:cubicBezTo>
                  <a:pt x="7672686" y="57674"/>
                  <a:pt x="7671579" y="58181"/>
                  <a:pt x="7670425" y="58320"/>
                </a:cubicBezTo>
                <a:close/>
                <a:moveTo>
                  <a:pt x="8105100" y="58320"/>
                </a:moveTo>
                <a:cubicBezTo>
                  <a:pt x="8104777" y="58366"/>
                  <a:pt x="8104316" y="57351"/>
                  <a:pt x="8103947" y="56843"/>
                </a:cubicBezTo>
                <a:cubicBezTo>
                  <a:pt x="8105146" y="56428"/>
                  <a:pt x="8106300" y="55920"/>
                  <a:pt x="8107499" y="55690"/>
                </a:cubicBezTo>
                <a:cubicBezTo>
                  <a:pt x="8107684" y="55644"/>
                  <a:pt x="8108145" y="56751"/>
                  <a:pt x="8108468" y="57305"/>
                </a:cubicBezTo>
                <a:cubicBezTo>
                  <a:pt x="8107361" y="57674"/>
                  <a:pt x="8106254" y="58181"/>
                  <a:pt x="8105100" y="58320"/>
                </a:cubicBezTo>
                <a:close/>
                <a:moveTo>
                  <a:pt x="8648432" y="58320"/>
                </a:moveTo>
                <a:cubicBezTo>
                  <a:pt x="8648109" y="58366"/>
                  <a:pt x="8647648" y="57351"/>
                  <a:pt x="8647279" y="56843"/>
                </a:cubicBezTo>
                <a:cubicBezTo>
                  <a:pt x="8648478" y="56428"/>
                  <a:pt x="8649633" y="55920"/>
                  <a:pt x="8650832" y="55690"/>
                </a:cubicBezTo>
                <a:cubicBezTo>
                  <a:pt x="8651017" y="55644"/>
                  <a:pt x="8651478" y="56751"/>
                  <a:pt x="8651801" y="57305"/>
                </a:cubicBezTo>
                <a:cubicBezTo>
                  <a:pt x="8650694" y="57674"/>
                  <a:pt x="8649586" y="58181"/>
                  <a:pt x="8648432" y="58320"/>
                </a:cubicBezTo>
                <a:close/>
                <a:moveTo>
                  <a:pt x="9626439" y="58320"/>
                </a:moveTo>
                <a:cubicBezTo>
                  <a:pt x="9626116" y="58366"/>
                  <a:pt x="9625655" y="57351"/>
                  <a:pt x="9625286" y="56843"/>
                </a:cubicBezTo>
                <a:cubicBezTo>
                  <a:pt x="9626485" y="56428"/>
                  <a:pt x="9627639" y="55920"/>
                  <a:pt x="9628839" y="55690"/>
                </a:cubicBezTo>
                <a:cubicBezTo>
                  <a:pt x="9629023" y="55644"/>
                  <a:pt x="9629485" y="56751"/>
                  <a:pt x="9629808" y="57305"/>
                </a:cubicBezTo>
                <a:cubicBezTo>
                  <a:pt x="9628700" y="57674"/>
                  <a:pt x="9627592" y="58181"/>
                  <a:pt x="9626439" y="58320"/>
                </a:cubicBezTo>
                <a:close/>
                <a:moveTo>
                  <a:pt x="10821760" y="58320"/>
                </a:moveTo>
                <a:cubicBezTo>
                  <a:pt x="10821437" y="58366"/>
                  <a:pt x="10820975" y="57351"/>
                  <a:pt x="10820606" y="56843"/>
                </a:cubicBezTo>
                <a:cubicBezTo>
                  <a:pt x="10821807" y="56428"/>
                  <a:pt x="10822960" y="55920"/>
                  <a:pt x="10824160" y="55690"/>
                </a:cubicBezTo>
                <a:cubicBezTo>
                  <a:pt x="10824344" y="55644"/>
                  <a:pt x="10824805" y="56751"/>
                  <a:pt x="10825128" y="57305"/>
                </a:cubicBezTo>
                <a:cubicBezTo>
                  <a:pt x="10824021" y="57674"/>
                  <a:pt x="10822914" y="58181"/>
                  <a:pt x="10821760" y="58320"/>
                </a:cubicBezTo>
                <a:close/>
                <a:moveTo>
                  <a:pt x="12125739" y="58320"/>
                </a:moveTo>
                <a:cubicBezTo>
                  <a:pt x="12125416" y="58366"/>
                  <a:pt x="12124955" y="57351"/>
                  <a:pt x="12124585" y="56843"/>
                </a:cubicBezTo>
                <a:cubicBezTo>
                  <a:pt x="12125785" y="56428"/>
                  <a:pt x="12126938" y="55920"/>
                  <a:pt x="12128138" y="55690"/>
                </a:cubicBezTo>
                <a:cubicBezTo>
                  <a:pt x="12128368" y="55644"/>
                  <a:pt x="12128783" y="56751"/>
                  <a:pt x="12129106" y="57305"/>
                </a:cubicBezTo>
                <a:cubicBezTo>
                  <a:pt x="12127999" y="57674"/>
                  <a:pt x="12126892" y="58181"/>
                  <a:pt x="12125739" y="58320"/>
                </a:cubicBezTo>
                <a:close/>
                <a:moveTo>
                  <a:pt x="395129" y="58366"/>
                </a:moveTo>
                <a:cubicBezTo>
                  <a:pt x="394806" y="58412"/>
                  <a:pt x="394345" y="57397"/>
                  <a:pt x="393930" y="56889"/>
                </a:cubicBezTo>
                <a:cubicBezTo>
                  <a:pt x="395129" y="56474"/>
                  <a:pt x="396282" y="55966"/>
                  <a:pt x="397483" y="55689"/>
                </a:cubicBezTo>
                <a:cubicBezTo>
                  <a:pt x="397713" y="55643"/>
                  <a:pt x="398175" y="56705"/>
                  <a:pt x="398451" y="57305"/>
                </a:cubicBezTo>
                <a:cubicBezTo>
                  <a:pt x="397344" y="57674"/>
                  <a:pt x="396282" y="58181"/>
                  <a:pt x="395129" y="58366"/>
                </a:cubicBezTo>
                <a:close/>
                <a:moveTo>
                  <a:pt x="612443" y="58366"/>
                </a:moveTo>
                <a:cubicBezTo>
                  <a:pt x="612120" y="58412"/>
                  <a:pt x="611659" y="57397"/>
                  <a:pt x="611243" y="56889"/>
                </a:cubicBezTo>
                <a:cubicBezTo>
                  <a:pt x="612443" y="56474"/>
                  <a:pt x="613597" y="55966"/>
                  <a:pt x="614796" y="55689"/>
                </a:cubicBezTo>
                <a:cubicBezTo>
                  <a:pt x="615027" y="55643"/>
                  <a:pt x="615488" y="56705"/>
                  <a:pt x="615765" y="57305"/>
                </a:cubicBezTo>
                <a:cubicBezTo>
                  <a:pt x="614658" y="57674"/>
                  <a:pt x="613597" y="58181"/>
                  <a:pt x="612443" y="58366"/>
                </a:cubicBezTo>
                <a:close/>
                <a:moveTo>
                  <a:pt x="721146" y="58366"/>
                </a:moveTo>
                <a:cubicBezTo>
                  <a:pt x="720823" y="58412"/>
                  <a:pt x="720362" y="57397"/>
                  <a:pt x="719947" y="56889"/>
                </a:cubicBezTo>
                <a:cubicBezTo>
                  <a:pt x="721146" y="56474"/>
                  <a:pt x="722300" y="55966"/>
                  <a:pt x="723500" y="55689"/>
                </a:cubicBezTo>
                <a:cubicBezTo>
                  <a:pt x="723685" y="55643"/>
                  <a:pt x="724146" y="56705"/>
                  <a:pt x="724469" y="57305"/>
                </a:cubicBezTo>
                <a:cubicBezTo>
                  <a:pt x="723362" y="57674"/>
                  <a:pt x="722300" y="58181"/>
                  <a:pt x="721146" y="58366"/>
                </a:cubicBezTo>
                <a:close/>
                <a:moveTo>
                  <a:pt x="1047119" y="58366"/>
                </a:moveTo>
                <a:cubicBezTo>
                  <a:pt x="1046796" y="58412"/>
                  <a:pt x="1046334" y="57397"/>
                  <a:pt x="1045919" y="56889"/>
                </a:cubicBezTo>
                <a:cubicBezTo>
                  <a:pt x="1047119" y="56474"/>
                  <a:pt x="1048272" y="55966"/>
                  <a:pt x="1049471" y="55689"/>
                </a:cubicBezTo>
                <a:cubicBezTo>
                  <a:pt x="1049702" y="55643"/>
                  <a:pt x="1050163" y="56705"/>
                  <a:pt x="1050440" y="57305"/>
                </a:cubicBezTo>
                <a:cubicBezTo>
                  <a:pt x="1049333" y="57674"/>
                  <a:pt x="1048272" y="58181"/>
                  <a:pt x="1047119" y="58366"/>
                </a:cubicBezTo>
                <a:close/>
                <a:moveTo>
                  <a:pt x="1264480" y="58366"/>
                </a:moveTo>
                <a:cubicBezTo>
                  <a:pt x="1264156" y="58412"/>
                  <a:pt x="1263694" y="57397"/>
                  <a:pt x="1263279" y="56889"/>
                </a:cubicBezTo>
                <a:cubicBezTo>
                  <a:pt x="1264480" y="56474"/>
                  <a:pt x="1265633" y="55966"/>
                  <a:pt x="1266832" y="55689"/>
                </a:cubicBezTo>
                <a:cubicBezTo>
                  <a:pt x="1267017" y="55643"/>
                  <a:pt x="1267478" y="56705"/>
                  <a:pt x="1267801" y="57305"/>
                </a:cubicBezTo>
                <a:cubicBezTo>
                  <a:pt x="1266694" y="57674"/>
                  <a:pt x="1265633" y="58181"/>
                  <a:pt x="1264480" y="58366"/>
                </a:cubicBezTo>
                <a:close/>
                <a:moveTo>
                  <a:pt x="1807811" y="58366"/>
                </a:moveTo>
                <a:cubicBezTo>
                  <a:pt x="1807488" y="58412"/>
                  <a:pt x="1807026" y="57397"/>
                  <a:pt x="1806611" y="56889"/>
                </a:cubicBezTo>
                <a:cubicBezTo>
                  <a:pt x="1807811" y="56474"/>
                  <a:pt x="1808964" y="55966"/>
                  <a:pt x="1810163" y="55689"/>
                </a:cubicBezTo>
                <a:cubicBezTo>
                  <a:pt x="1810348" y="55643"/>
                  <a:pt x="1810809" y="56705"/>
                  <a:pt x="1811132" y="57305"/>
                </a:cubicBezTo>
                <a:cubicBezTo>
                  <a:pt x="1810025" y="57674"/>
                  <a:pt x="1808964" y="58181"/>
                  <a:pt x="1807811" y="58366"/>
                </a:cubicBezTo>
                <a:close/>
                <a:moveTo>
                  <a:pt x="2785771" y="58366"/>
                </a:moveTo>
                <a:cubicBezTo>
                  <a:pt x="2785448" y="58412"/>
                  <a:pt x="2784987" y="57397"/>
                  <a:pt x="2784572" y="56889"/>
                </a:cubicBezTo>
                <a:cubicBezTo>
                  <a:pt x="2785771" y="56474"/>
                  <a:pt x="2786924" y="55966"/>
                  <a:pt x="2788124" y="55689"/>
                </a:cubicBezTo>
                <a:cubicBezTo>
                  <a:pt x="2788355" y="55643"/>
                  <a:pt x="2788817" y="56705"/>
                  <a:pt x="2789094" y="57305"/>
                </a:cubicBezTo>
                <a:cubicBezTo>
                  <a:pt x="2787986" y="57674"/>
                  <a:pt x="2786924" y="58181"/>
                  <a:pt x="2785771" y="58366"/>
                </a:cubicBezTo>
                <a:close/>
                <a:moveTo>
                  <a:pt x="3003132" y="58366"/>
                </a:moveTo>
                <a:cubicBezTo>
                  <a:pt x="3002809" y="58412"/>
                  <a:pt x="3002348" y="57397"/>
                  <a:pt x="3001933" y="56889"/>
                </a:cubicBezTo>
                <a:cubicBezTo>
                  <a:pt x="3003132" y="56474"/>
                  <a:pt x="3004286" y="55966"/>
                  <a:pt x="3005485" y="55689"/>
                </a:cubicBezTo>
                <a:cubicBezTo>
                  <a:pt x="3005670" y="55643"/>
                  <a:pt x="3006131" y="56705"/>
                  <a:pt x="3006454" y="57305"/>
                </a:cubicBezTo>
                <a:cubicBezTo>
                  <a:pt x="3005346" y="57674"/>
                  <a:pt x="3004286" y="58181"/>
                  <a:pt x="3003132" y="58366"/>
                </a:cubicBezTo>
                <a:close/>
                <a:moveTo>
                  <a:pt x="3329104" y="58366"/>
                </a:moveTo>
                <a:cubicBezTo>
                  <a:pt x="3328780" y="58412"/>
                  <a:pt x="3328319" y="57397"/>
                  <a:pt x="3327904" y="56889"/>
                </a:cubicBezTo>
                <a:cubicBezTo>
                  <a:pt x="3329104" y="56474"/>
                  <a:pt x="3330257" y="55966"/>
                  <a:pt x="3331457" y="55689"/>
                </a:cubicBezTo>
                <a:cubicBezTo>
                  <a:pt x="3331688" y="55643"/>
                  <a:pt x="3332149" y="56705"/>
                  <a:pt x="3332426" y="57305"/>
                </a:cubicBezTo>
                <a:cubicBezTo>
                  <a:pt x="3331319" y="57674"/>
                  <a:pt x="3330257" y="58181"/>
                  <a:pt x="3329104" y="58366"/>
                </a:cubicBezTo>
                <a:close/>
                <a:moveTo>
                  <a:pt x="3437807" y="58366"/>
                </a:moveTo>
                <a:cubicBezTo>
                  <a:pt x="3437483" y="58412"/>
                  <a:pt x="3437022" y="57397"/>
                  <a:pt x="3436606" y="56889"/>
                </a:cubicBezTo>
                <a:cubicBezTo>
                  <a:pt x="3437807" y="56474"/>
                  <a:pt x="3438960" y="55966"/>
                  <a:pt x="3440160" y="55689"/>
                </a:cubicBezTo>
                <a:cubicBezTo>
                  <a:pt x="3440344" y="55643"/>
                  <a:pt x="3440806" y="56705"/>
                  <a:pt x="3441130" y="57305"/>
                </a:cubicBezTo>
                <a:cubicBezTo>
                  <a:pt x="3440022" y="57674"/>
                  <a:pt x="3438960" y="58181"/>
                  <a:pt x="3437807" y="58366"/>
                </a:cubicBezTo>
                <a:close/>
                <a:moveTo>
                  <a:pt x="3872436" y="58366"/>
                </a:moveTo>
                <a:cubicBezTo>
                  <a:pt x="3872113" y="58412"/>
                  <a:pt x="3871651" y="57397"/>
                  <a:pt x="3871236" y="56889"/>
                </a:cubicBezTo>
                <a:cubicBezTo>
                  <a:pt x="3872436" y="56474"/>
                  <a:pt x="3873589" y="55966"/>
                  <a:pt x="3874789" y="55689"/>
                </a:cubicBezTo>
                <a:cubicBezTo>
                  <a:pt x="3875020" y="55643"/>
                  <a:pt x="3875481" y="56705"/>
                  <a:pt x="3875758" y="57305"/>
                </a:cubicBezTo>
                <a:cubicBezTo>
                  <a:pt x="3874650" y="57674"/>
                  <a:pt x="3873589" y="58181"/>
                  <a:pt x="3872436" y="58366"/>
                </a:cubicBezTo>
                <a:close/>
                <a:moveTo>
                  <a:pt x="4089796" y="58366"/>
                </a:moveTo>
                <a:cubicBezTo>
                  <a:pt x="4089473" y="58412"/>
                  <a:pt x="4089012" y="57397"/>
                  <a:pt x="4088596" y="56889"/>
                </a:cubicBezTo>
                <a:cubicBezTo>
                  <a:pt x="4089796" y="56474"/>
                  <a:pt x="4090949" y="55966"/>
                  <a:pt x="4092149" y="55689"/>
                </a:cubicBezTo>
                <a:cubicBezTo>
                  <a:pt x="4092334" y="55643"/>
                  <a:pt x="4092795" y="56705"/>
                  <a:pt x="4093118" y="57305"/>
                </a:cubicBezTo>
                <a:cubicBezTo>
                  <a:pt x="4092011" y="57674"/>
                  <a:pt x="4090949" y="58181"/>
                  <a:pt x="4089796" y="58366"/>
                </a:cubicBezTo>
                <a:close/>
                <a:moveTo>
                  <a:pt x="4198454" y="58366"/>
                </a:moveTo>
                <a:cubicBezTo>
                  <a:pt x="4198131" y="58412"/>
                  <a:pt x="4197669" y="57397"/>
                  <a:pt x="4197254" y="56889"/>
                </a:cubicBezTo>
                <a:cubicBezTo>
                  <a:pt x="4198454" y="56474"/>
                  <a:pt x="4199607" y="55966"/>
                  <a:pt x="4200806" y="55689"/>
                </a:cubicBezTo>
                <a:cubicBezTo>
                  <a:pt x="4201038" y="55643"/>
                  <a:pt x="4201453" y="56705"/>
                  <a:pt x="4201776" y="57305"/>
                </a:cubicBezTo>
                <a:cubicBezTo>
                  <a:pt x="4200668" y="57674"/>
                  <a:pt x="4199607" y="58181"/>
                  <a:pt x="4198454" y="58366"/>
                </a:cubicBezTo>
                <a:close/>
                <a:moveTo>
                  <a:pt x="4850442" y="58366"/>
                </a:moveTo>
                <a:cubicBezTo>
                  <a:pt x="4850120" y="58412"/>
                  <a:pt x="4849658" y="57397"/>
                  <a:pt x="4849243" y="56889"/>
                </a:cubicBezTo>
                <a:cubicBezTo>
                  <a:pt x="4850442" y="56474"/>
                  <a:pt x="4851596" y="55966"/>
                  <a:pt x="4852795" y="55689"/>
                </a:cubicBezTo>
                <a:cubicBezTo>
                  <a:pt x="4853027" y="55643"/>
                  <a:pt x="4853488" y="56705"/>
                  <a:pt x="4853765" y="57305"/>
                </a:cubicBezTo>
                <a:cubicBezTo>
                  <a:pt x="4852657" y="57674"/>
                  <a:pt x="4851596" y="58181"/>
                  <a:pt x="4850442" y="58366"/>
                </a:cubicBezTo>
                <a:close/>
                <a:moveTo>
                  <a:pt x="5067757" y="58366"/>
                </a:moveTo>
                <a:cubicBezTo>
                  <a:pt x="5067434" y="58412"/>
                  <a:pt x="5066973" y="57397"/>
                  <a:pt x="5066558" y="56889"/>
                </a:cubicBezTo>
                <a:cubicBezTo>
                  <a:pt x="5067757" y="56474"/>
                  <a:pt x="5068910" y="55966"/>
                  <a:pt x="5070110" y="55689"/>
                </a:cubicBezTo>
                <a:cubicBezTo>
                  <a:pt x="5070341" y="55643"/>
                  <a:pt x="5070802" y="56705"/>
                  <a:pt x="5071079" y="57305"/>
                </a:cubicBezTo>
                <a:cubicBezTo>
                  <a:pt x="5069972" y="57674"/>
                  <a:pt x="5068910" y="58181"/>
                  <a:pt x="5067757" y="58366"/>
                </a:cubicBezTo>
                <a:close/>
                <a:moveTo>
                  <a:pt x="5393774" y="58366"/>
                </a:moveTo>
                <a:cubicBezTo>
                  <a:pt x="5393452" y="58412"/>
                  <a:pt x="5392991" y="57397"/>
                  <a:pt x="5392575" y="56889"/>
                </a:cubicBezTo>
                <a:cubicBezTo>
                  <a:pt x="5393774" y="56474"/>
                  <a:pt x="5394928" y="55966"/>
                  <a:pt x="5396128" y="55689"/>
                </a:cubicBezTo>
                <a:cubicBezTo>
                  <a:pt x="5396359" y="55643"/>
                  <a:pt x="5396820" y="56705"/>
                  <a:pt x="5397096" y="57305"/>
                </a:cubicBezTo>
                <a:cubicBezTo>
                  <a:pt x="5395989" y="57674"/>
                  <a:pt x="5394928" y="58181"/>
                  <a:pt x="5393774" y="58366"/>
                </a:cubicBezTo>
                <a:close/>
                <a:moveTo>
                  <a:pt x="5611089" y="58366"/>
                </a:moveTo>
                <a:cubicBezTo>
                  <a:pt x="5610766" y="58412"/>
                  <a:pt x="5610305" y="57397"/>
                  <a:pt x="5609889" y="56889"/>
                </a:cubicBezTo>
                <a:cubicBezTo>
                  <a:pt x="5611089" y="56474"/>
                  <a:pt x="5612242" y="55966"/>
                  <a:pt x="5613442" y="55689"/>
                </a:cubicBezTo>
                <a:cubicBezTo>
                  <a:pt x="5613672" y="55643"/>
                  <a:pt x="5614134" y="56705"/>
                  <a:pt x="5614411" y="57305"/>
                </a:cubicBezTo>
                <a:cubicBezTo>
                  <a:pt x="5613304" y="57674"/>
                  <a:pt x="5612242" y="58181"/>
                  <a:pt x="5611089" y="58366"/>
                </a:cubicBezTo>
                <a:close/>
                <a:moveTo>
                  <a:pt x="6475104" y="58366"/>
                </a:moveTo>
                <a:cubicBezTo>
                  <a:pt x="6474781" y="58412"/>
                  <a:pt x="6474320" y="57397"/>
                  <a:pt x="6473905" y="56889"/>
                </a:cubicBezTo>
                <a:cubicBezTo>
                  <a:pt x="6475104" y="56474"/>
                  <a:pt x="6476258" y="55966"/>
                  <a:pt x="6477458" y="55689"/>
                </a:cubicBezTo>
                <a:cubicBezTo>
                  <a:pt x="6477688" y="55643"/>
                  <a:pt x="6478150" y="56705"/>
                  <a:pt x="6478426" y="57305"/>
                </a:cubicBezTo>
                <a:cubicBezTo>
                  <a:pt x="6477319" y="57674"/>
                  <a:pt x="6476258" y="58181"/>
                  <a:pt x="6475104" y="58366"/>
                </a:cubicBezTo>
                <a:close/>
                <a:moveTo>
                  <a:pt x="6692419" y="58366"/>
                </a:moveTo>
                <a:cubicBezTo>
                  <a:pt x="6692096" y="58412"/>
                  <a:pt x="6691634" y="57397"/>
                  <a:pt x="6691219" y="56890"/>
                </a:cubicBezTo>
                <a:cubicBezTo>
                  <a:pt x="6692419" y="56474"/>
                  <a:pt x="6693572" y="55966"/>
                  <a:pt x="6694771" y="55690"/>
                </a:cubicBezTo>
                <a:cubicBezTo>
                  <a:pt x="6695003" y="55644"/>
                  <a:pt x="6695464" y="56705"/>
                  <a:pt x="6695741" y="57305"/>
                </a:cubicBezTo>
                <a:cubicBezTo>
                  <a:pt x="6694634" y="57674"/>
                  <a:pt x="6693572" y="58181"/>
                  <a:pt x="6692419" y="58366"/>
                </a:cubicBezTo>
                <a:close/>
                <a:moveTo>
                  <a:pt x="6801122" y="58366"/>
                </a:moveTo>
                <a:cubicBezTo>
                  <a:pt x="6800799" y="58412"/>
                  <a:pt x="6800338" y="57397"/>
                  <a:pt x="6799922" y="56890"/>
                </a:cubicBezTo>
                <a:cubicBezTo>
                  <a:pt x="6801122" y="56474"/>
                  <a:pt x="6802275" y="55966"/>
                  <a:pt x="6803475" y="55690"/>
                </a:cubicBezTo>
                <a:cubicBezTo>
                  <a:pt x="6803659" y="55644"/>
                  <a:pt x="6804121" y="56705"/>
                  <a:pt x="6804444" y="57305"/>
                </a:cubicBezTo>
                <a:cubicBezTo>
                  <a:pt x="6803337" y="57674"/>
                  <a:pt x="6802275" y="58181"/>
                  <a:pt x="6801122" y="58366"/>
                </a:cubicBezTo>
                <a:close/>
                <a:moveTo>
                  <a:pt x="7127093" y="58366"/>
                </a:moveTo>
                <a:cubicBezTo>
                  <a:pt x="7126770" y="58412"/>
                  <a:pt x="7126309" y="57397"/>
                  <a:pt x="7125894" y="56890"/>
                </a:cubicBezTo>
                <a:cubicBezTo>
                  <a:pt x="7127093" y="56474"/>
                  <a:pt x="7128247" y="55966"/>
                  <a:pt x="7129447" y="55690"/>
                </a:cubicBezTo>
                <a:cubicBezTo>
                  <a:pt x="7129677" y="55644"/>
                  <a:pt x="7130139" y="56705"/>
                  <a:pt x="7130415" y="57305"/>
                </a:cubicBezTo>
                <a:cubicBezTo>
                  <a:pt x="7129308" y="57674"/>
                  <a:pt x="7128247" y="58181"/>
                  <a:pt x="7127093" y="58366"/>
                </a:cubicBezTo>
                <a:close/>
                <a:moveTo>
                  <a:pt x="7344454" y="58366"/>
                </a:moveTo>
                <a:cubicBezTo>
                  <a:pt x="7344131" y="58412"/>
                  <a:pt x="7343670" y="57397"/>
                  <a:pt x="7343254" y="56890"/>
                </a:cubicBezTo>
                <a:cubicBezTo>
                  <a:pt x="7344454" y="56474"/>
                  <a:pt x="7345608" y="55966"/>
                  <a:pt x="7346807" y="55690"/>
                </a:cubicBezTo>
                <a:cubicBezTo>
                  <a:pt x="7346992" y="55644"/>
                  <a:pt x="7347453" y="56705"/>
                  <a:pt x="7347776" y="57305"/>
                </a:cubicBezTo>
                <a:cubicBezTo>
                  <a:pt x="7346669" y="57674"/>
                  <a:pt x="7345608" y="58181"/>
                  <a:pt x="7344454" y="58366"/>
                </a:cubicBezTo>
                <a:close/>
                <a:moveTo>
                  <a:pt x="7887787" y="58366"/>
                </a:moveTo>
                <a:cubicBezTo>
                  <a:pt x="7887463" y="58412"/>
                  <a:pt x="7887001" y="57397"/>
                  <a:pt x="7886586" y="56890"/>
                </a:cubicBezTo>
                <a:cubicBezTo>
                  <a:pt x="7887787" y="56474"/>
                  <a:pt x="7888940" y="55966"/>
                  <a:pt x="7890139" y="55690"/>
                </a:cubicBezTo>
                <a:cubicBezTo>
                  <a:pt x="7890323" y="55644"/>
                  <a:pt x="7890785" y="56705"/>
                  <a:pt x="7891108" y="57305"/>
                </a:cubicBezTo>
                <a:cubicBezTo>
                  <a:pt x="7890000" y="57674"/>
                  <a:pt x="7888940" y="58181"/>
                  <a:pt x="7887787" y="58366"/>
                </a:cubicBezTo>
                <a:close/>
                <a:moveTo>
                  <a:pt x="8865746" y="58366"/>
                </a:moveTo>
                <a:cubicBezTo>
                  <a:pt x="8865424" y="58412"/>
                  <a:pt x="8864962" y="57397"/>
                  <a:pt x="8864547" y="56890"/>
                </a:cubicBezTo>
                <a:cubicBezTo>
                  <a:pt x="8865746" y="56474"/>
                  <a:pt x="8866900" y="55966"/>
                  <a:pt x="8868100" y="55690"/>
                </a:cubicBezTo>
                <a:cubicBezTo>
                  <a:pt x="8868330" y="55644"/>
                  <a:pt x="8868793" y="56705"/>
                  <a:pt x="8869069" y="57305"/>
                </a:cubicBezTo>
                <a:cubicBezTo>
                  <a:pt x="8867961" y="57674"/>
                  <a:pt x="8866900" y="58181"/>
                  <a:pt x="8865746" y="58366"/>
                </a:cubicBezTo>
                <a:close/>
                <a:moveTo>
                  <a:pt x="9083107" y="58366"/>
                </a:moveTo>
                <a:cubicBezTo>
                  <a:pt x="9082784" y="58412"/>
                  <a:pt x="9082323" y="57397"/>
                  <a:pt x="9081907" y="56890"/>
                </a:cubicBezTo>
                <a:cubicBezTo>
                  <a:pt x="9083107" y="56474"/>
                  <a:pt x="9084260" y="55966"/>
                  <a:pt x="9085460" y="55690"/>
                </a:cubicBezTo>
                <a:cubicBezTo>
                  <a:pt x="9085644" y="55644"/>
                  <a:pt x="9086105" y="56705"/>
                  <a:pt x="9086429" y="57305"/>
                </a:cubicBezTo>
                <a:cubicBezTo>
                  <a:pt x="9085321" y="57674"/>
                  <a:pt x="9084260" y="58181"/>
                  <a:pt x="9083107" y="58366"/>
                </a:cubicBezTo>
                <a:close/>
                <a:moveTo>
                  <a:pt x="9409079" y="58366"/>
                </a:moveTo>
                <a:cubicBezTo>
                  <a:pt x="9408756" y="58412"/>
                  <a:pt x="9408295" y="57397"/>
                  <a:pt x="9407880" y="56890"/>
                </a:cubicBezTo>
                <a:cubicBezTo>
                  <a:pt x="9409079" y="56474"/>
                  <a:pt x="9410232" y="55966"/>
                  <a:pt x="9411432" y="55690"/>
                </a:cubicBezTo>
                <a:cubicBezTo>
                  <a:pt x="9411662" y="55644"/>
                  <a:pt x="9412124" y="56705"/>
                  <a:pt x="9412401" y="57305"/>
                </a:cubicBezTo>
                <a:cubicBezTo>
                  <a:pt x="9411293" y="57674"/>
                  <a:pt x="9410232" y="58181"/>
                  <a:pt x="9409079" y="58366"/>
                </a:cubicBezTo>
                <a:close/>
                <a:moveTo>
                  <a:pt x="9517783" y="58366"/>
                </a:moveTo>
                <a:cubicBezTo>
                  <a:pt x="9517459" y="58412"/>
                  <a:pt x="9516997" y="57397"/>
                  <a:pt x="9516582" y="56890"/>
                </a:cubicBezTo>
                <a:cubicBezTo>
                  <a:pt x="9517783" y="56474"/>
                  <a:pt x="9518936" y="55966"/>
                  <a:pt x="9520135" y="55690"/>
                </a:cubicBezTo>
                <a:cubicBezTo>
                  <a:pt x="9520320" y="55644"/>
                  <a:pt x="9520781" y="56705"/>
                  <a:pt x="9521104" y="57305"/>
                </a:cubicBezTo>
                <a:cubicBezTo>
                  <a:pt x="9519997" y="57674"/>
                  <a:pt x="9518936" y="58181"/>
                  <a:pt x="9517783" y="58366"/>
                </a:cubicBezTo>
                <a:close/>
                <a:moveTo>
                  <a:pt x="9952410" y="58366"/>
                </a:moveTo>
                <a:cubicBezTo>
                  <a:pt x="9952087" y="58412"/>
                  <a:pt x="9951626" y="57397"/>
                  <a:pt x="9951211" y="56890"/>
                </a:cubicBezTo>
                <a:cubicBezTo>
                  <a:pt x="9952410" y="56474"/>
                  <a:pt x="9953564" y="55966"/>
                  <a:pt x="9954764" y="55690"/>
                </a:cubicBezTo>
                <a:cubicBezTo>
                  <a:pt x="9954995" y="55644"/>
                  <a:pt x="9955456" y="56705"/>
                  <a:pt x="9955733" y="57305"/>
                </a:cubicBezTo>
                <a:cubicBezTo>
                  <a:pt x="9954625" y="57674"/>
                  <a:pt x="9953564" y="58181"/>
                  <a:pt x="9952410" y="58366"/>
                </a:cubicBezTo>
                <a:close/>
                <a:moveTo>
                  <a:pt x="10169771" y="58366"/>
                </a:moveTo>
                <a:cubicBezTo>
                  <a:pt x="10169448" y="58412"/>
                  <a:pt x="10168987" y="57397"/>
                  <a:pt x="10168572" y="56890"/>
                </a:cubicBezTo>
                <a:cubicBezTo>
                  <a:pt x="10169771" y="56474"/>
                  <a:pt x="10170924" y="55966"/>
                  <a:pt x="10172124" y="55690"/>
                </a:cubicBezTo>
                <a:cubicBezTo>
                  <a:pt x="10172308" y="55644"/>
                  <a:pt x="10172770" y="56705"/>
                  <a:pt x="10173093" y="57305"/>
                </a:cubicBezTo>
                <a:cubicBezTo>
                  <a:pt x="10171985" y="57674"/>
                  <a:pt x="10170924" y="58181"/>
                  <a:pt x="10169771" y="58366"/>
                </a:cubicBezTo>
                <a:close/>
                <a:moveTo>
                  <a:pt x="10278429" y="58366"/>
                </a:moveTo>
                <a:cubicBezTo>
                  <a:pt x="10278106" y="58412"/>
                  <a:pt x="10277644" y="57397"/>
                  <a:pt x="10277229" y="56890"/>
                </a:cubicBezTo>
                <a:cubicBezTo>
                  <a:pt x="10278429" y="56474"/>
                  <a:pt x="10279582" y="55966"/>
                  <a:pt x="10280781" y="55690"/>
                </a:cubicBezTo>
                <a:cubicBezTo>
                  <a:pt x="10281012" y="55644"/>
                  <a:pt x="10281427" y="56705"/>
                  <a:pt x="10281750" y="57305"/>
                </a:cubicBezTo>
                <a:cubicBezTo>
                  <a:pt x="10280643" y="57674"/>
                  <a:pt x="10279582" y="58181"/>
                  <a:pt x="10278429" y="58366"/>
                </a:cubicBezTo>
                <a:close/>
                <a:moveTo>
                  <a:pt x="10930417" y="58366"/>
                </a:moveTo>
                <a:cubicBezTo>
                  <a:pt x="10930094" y="58412"/>
                  <a:pt x="10929633" y="57397"/>
                  <a:pt x="10929218" y="56890"/>
                </a:cubicBezTo>
                <a:cubicBezTo>
                  <a:pt x="10930417" y="56474"/>
                  <a:pt x="10931570" y="55966"/>
                  <a:pt x="10932770" y="55690"/>
                </a:cubicBezTo>
                <a:cubicBezTo>
                  <a:pt x="10933001" y="55644"/>
                  <a:pt x="10933463" y="56705"/>
                  <a:pt x="10933740" y="57305"/>
                </a:cubicBezTo>
                <a:cubicBezTo>
                  <a:pt x="10932631" y="57674"/>
                  <a:pt x="10931570" y="58181"/>
                  <a:pt x="10930417" y="58366"/>
                </a:cubicBezTo>
                <a:close/>
                <a:moveTo>
                  <a:pt x="11147732" y="58366"/>
                </a:moveTo>
                <a:cubicBezTo>
                  <a:pt x="11147409" y="58412"/>
                  <a:pt x="11146948" y="57397"/>
                  <a:pt x="11146532" y="56890"/>
                </a:cubicBezTo>
                <a:cubicBezTo>
                  <a:pt x="11147732" y="56474"/>
                  <a:pt x="11148885" y="55966"/>
                  <a:pt x="11150085" y="55690"/>
                </a:cubicBezTo>
                <a:cubicBezTo>
                  <a:pt x="11150315" y="55644"/>
                  <a:pt x="11150777" y="56705"/>
                  <a:pt x="11151053" y="57305"/>
                </a:cubicBezTo>
                <a:cubicBezTo>
                  <a:pt x="11149946" y="57674"/>
                  <a:pt x="11148885" y="58181"/>
                  <a:pt x="11147732" y="58366"/>
                </a:cubicBezTo>
                <a:close/>
                <a:moveTo>
                  <a:pt x="11473749" y="58366"/>
                </a:moveTo>
                <a:cubicBezTo>
                  <a:pt x="11473427" y="58412"/>
                  <a:pt x="11472966" y="57397"/>
                  <a:pt x="11472550" y="56890"/>
                </a:cubicBezTo>
                <a:cubicBezTo>
                  <a:pt x="11473749" y="56474"/>
                  <a:pt x="11474904" y="55966"/>
                  <a:pt x="11476103" y="55690"/>
                </a:cubicBezTo>
                <a:cubicBezTo>
                  <a:pt x="11476334" y="55644"/>
                  <a:pt x="11476795" y="56705"/>
                  <a:pt x="11477072" y="57305"/>
                </a:cubicBezTo>
                <a:cubicBezTo>
                  <a:pt x="11475965" y="57674"/>
                  <a:pt x="11474904" y="58181"/>
                  <a:pt x="11473749" y="58366"/>
                </a:cubicBezTo>
                <a:close/>
                <a:moveTo>
                  <a:pt x="11691063" y="58366"/>
                </a:moveTo>
                <a:cubicBezTo>
                  <a:pt x="11690740" y="58412"/>
                  <a:pt x="11690280" y="57397"/>
                  <a:pt x="11689864" y="56890"/>
                </a:cubicBezTo>
                <a:cubicBezTo>
                  <a:pt x="11691063" y="56474"/>
                  <a:pt x="11692216" y="55966"/>
                  <a:pt x="11693417" y="55690"/>
                </a:cubicBezTo>
                <a:cubicBezTo>
                  <a:pt x="11693647" y="55644"/>
                  <a:pt x="11694109" y="56705"/>
                  <a:pt x="11694386" y="57305"/>
                </a:cubicBezTo>
                <a:cubicBezTo>
                  <a:pt x="11693279" y="57674"/>
                  <a:pt x="11692216" y="58181"/>
                  <a:pt x="11691063" y="58366"/>
                </a:cubicBezTo>
                <a:close/>
                <a:moveTo>
                  <a:pt x="829758" y="58412"/>
                </a:moveTo>
                <a:cubicBezTo>
                  <a:pt x="829389" y="58504"/>
                  <a:pt x="828789" y="57581"/>
                  <a:pt x="828328" y="57120"/>
                </a:cubicBezTo>
                <a:cubicBezTo>
                  <a:pt x="829481" y="56613"/>
                  <a:pt x="830634" y="56012"/>
                  <a:pt x="831834" y="55689"/>
                </a:cubicBezTo>
                <a:cubicBezTo>
                  <a:pt x="832110" y="55597"/>
                  <a:pt x="832618" y="56613"/>
                  <a:pt x="833033" y="57166"/>
                </a:cubicBezTo>
                <a:cubicBezTo>
                  <a:pt x="831972" y="57581"/>
                  <a:pt x="830911" y="58181"/>
                  <a:pt x="829758" y="58412"/>
                </a:cubicBezTo>
                <a:close/>
                <a:moveTo>
                  <a:pt x="938415" y="58412"/>
                </a:moveTo>
                <a:cubicBezTo>
                  <a:pt x="938046" y="58504"/>
                  <a:pt x="937446" y="57581"/>
                  <a:pt x="936985" y="57120"/>
                </a:cubicBezTo>
                <a:cubicBezTo>
                  <a:pt x="938138" y="56613"/>
                  <a:pt x="939292" y="56012"/>
                  <a:pt x="940491" y="55689"/>
                </a:cubicBezTo>
                <a:cubicBezTo>
                  <a:pt x="940768" y="55597"/>
                  <a:pt x="941321" y="56613"/>
                  <a:pt x="941690" y="57166"/>
                </a:cubicBezTo>
                <a:cubicBezTo>
                  <a:pt x="940629" y="57581"/>
                  <a:pt x="939568" y="58181"/>
                  <a:pt x="938415" y="58412"/>
                </a:cubicBezTo>
                <a:close/>
                <a:moveTo>
                  <a:pt x="1699061" y="58412"/>
                </a:moveTo>
                <a:cubicBezTo>
                  <a:pt x="1698692" y="58504"/>
                  <a:pt x="1698092" y="57581"/>
                  <a:pt x="1697631" y="57120"/>
                </a:cubicBezTo>
                <a:cubicBezTo>
                  <a:pt x="1698784" y="56613"/>
                  <a:pt x="1699938" y="56012"/>
                  <a:pt x="1701137" y="55689"/>
                </a:cubicBezTo>
                <a:cubicBezTo>
                  <a:pt x="1701414" y="55597"/>
                  <a:pt x="1701968" y="56613"/>
                  <a:pt x="1702337" y="57166"/>
                </a:cubicBezTo>
                <a:cubicBezTo>
                  <a:pt x="1701275" y="57581"/>
                  <a:pt x="1700214" y="58181"/>
                  <a:pt x="1699061" y="58412"/>
                </a:cubicBezTo>
                <a:close/>
                <a:moveTo>
                  <a:pt x="1916422" y="58412"/>
                </a:moveTo>
                <a:cubicBezTo>
                  <a:pt x="1916053" y="58504"/>
                  <a:pt x="1915453" y="57581"/>
                  <a:pt x="1914992" y="57120"/>
                </a:cubicBezTo>
                <a:cubicBezTo>
                  <a:pt x="1916145" y="56613"/>
                  <a:pt x="1917298" y="56012"/>
                  <a:pt x="1918498" y="55689"/>
                </a:cubicBezTo>
                <a:cubicBezTo>
                  <a:pt x="1918775" y="55597"/>
                  <a:pt x="1919282" y="56613"/>
                  <a:pt x="1919697" y="57166"/>
                </a:cubicBezTo>
                <a:cubicBezTo>
                  <a:pt x="1918636" y="57581"/>
                  <a:pt x="1917575" y="58181"/>
                  <a:pt x="1916422" y="58412"/>
                </a:cubicBezTo>
                <a:close/>
                <a:moveTo>
                  <a:pt x="2133737" y="58412"/>
                </a:moveTo>
                <a:cubicBezTo>
                  <a:pt x="2133368" y="58504"/>
                  <a:pt x="2132768" y="57581"/>
                  <a:pt x="2132306" y="57120"/>
                </a:cubicBezTo>
                <a:cubicBezTo>
                  <a:pt x="2133460" y="56613"/>
                  <a:pt x="2134613" y="56012"/>
                  <a:pt x="2135812" y="55689"/>
                </a:cubicBezTo>
                <a:cubicBezTo>
                  <a:pt x="2136090" y="55597"/>
                  <a:pt x="2136643" y="56613"/>
                  <a:pt x="2137012" y="57166"/>
                </a:cubicBezTo>
                <a:cubicBezTo>
                  <a:pt x="2135951" y="57581"/>
                  <a:pt x="2134890" y="58181"/>
                  <a:pt x="2133737" y="58412"/>
                </a:cubicBezTo>
                <a:close/>
                <a:moveTo>
                  <a:pt x="2351096" y="58412"/>
                </a:moveTo>
                <a:cubicBezTo>
                  <a:pt x="2350728" y="58504"/>
                  <a:pt x="2350128" y="57581"/>
                  <a:pt x="2349666" y="57120"/>
                </a:cubicBezTo>
                <a:cubicBezTo>
                  <a:pt x="2350820" y="56613"/>
                  <a:pt x="2351973" y="56012"/>
                  <a:pt x="2353174" y="55689"/>
                </a:cubicBezTo>
                <a:cubicBezTo>
                  <a:pt x="2353404" y="55597"/>
                  <a:pt x="2353958" y="56613"/>
                  <a:pt x="2354373" y="57166"/>
                </a:cubicBezTo>
                <a:cubicBezTo>
                  <a:pt x="2353312" y="57581"/>
                  <a:pt x="2352251" y="58181"/>
                  <a:pt x="2351096" y="58412"/>
                </a:cubicBezTo>
                <a:close/>
                <a:moveTo>
                  <a:pt x="2459754" y="58412"/>
                </a:moveTo>
                <a:cubicBezTo>
                  <a:pt x="2459385" y="58504"/>
                  <a:pt x="2458784" y="57581"/>
                  <a:pt x="2458323" y="57120"/>
                </a:cubicBezTo>
                <a:cubicBezTo>
                  <a:pt x="2459477" y="56613"/>
                  <a:pt x="2460630" y="56012"/>
                  <a:pt x="2461831" y="55689"/>
                </a:cubicBezTo>
                <a:cubicBezTo>
                  <a:pt x="2462108" y="55597"/>
                  <a:pt x="2462615" y="56613"/>
                  <a:pt x="2463030" y="57166"/>
                </a:cubicBezTo>
                <a:cubicBezTo>
                  <a:pt x="2461968" y="57581"/>
                  <a:pt x="2460907" y="58181"/>
                  <a:pt x="2459754" y="58412"/>
                </a:cubicBezTo>
                <a:close/>
                <a:moveTo>
                  <a:pt x="2677068" y="58412"/>
                </a:moveTo>
                <a:cubicBezTo>
                  <a:pt x="2676699" y="58504"/>
                  <a:pt x="2676099" y="57581"/>
                  <a:pt x="2675638" y="57120"/>
                </a:cubicBezTo>
                <a:cubicBezTo>
                  <a:pt x="2676791" y="56613"/>
                  <a:pt x="2677944" y="56012"/>
                  <a:pt x="2679144" y="55689"/>
                </a:cubicBezTo>
                <a:cubicBezTo>
                  <a:pt x="2679422" y="55597"/>
                  <a:pt x="2679975" y="56613"/>
                  <a:pt x="2680344" y="57166"/>
                </a:cubicBezTo>
                <a:cubicBezTo>
                  <a:pt x="2679283" y="57581"/>
                  <a:pt x="2678221" y="58181"/>
                  <a:pt x="2677068" y="58412"/>
                </a:cubicBezTo>
                <a:close/>
                <a:moveTo>
                  <a:pt x="3111744" y="58412"/>
                </a:moveTo>
                <a:cubicBezTo>
                  <a:pt x="3111374" y="58504"/>
                  <a:pt x="3110775" y="57581"/>
                  <a:pt x="3110314" y="57120"/>
                </a:cubicBezTo>
                <a:cubicBezTo>
                  <a:pt x="3111467" y="56613"/>
                  <a:pt x="3112620" y="56012"/>
                  <a:pt x="3113820" y="55689"/>
                </a:cubicBezTo>
                <a:cubicBezTo>
                  <a:pt x="3114096" y="55597"/>
                  <a:pt x="3114650" y="56613"/>
                  <a:pt x="3115019" y="57166"/>
                </a:cubicBezTo>
                <a:cubicBezTo>
                  <a:pt x="3113958" y="57581"/>
                  <a:pt x="3112897" y="58181"/>
                  <a:pt x="3111744" y="58412"/>
                </a:cubicBezTo>
                <a:close/>
                <a:moveTo>
                  <a:pt x="3981093" y="58412"/>
                </a:moveTo>
                <a:cubicBezTo>
                  <a:pt x="3980724" y="58504"/>
                  <a:pt x="3980124" y="57581"/>
                  <a:pt x="3979663" y="57120"/>
                </a:cubicBezTo>
                <a:cubicBezTo>
                  <a:pt x="3980816" y="56613"/>
                  <a:pt x="3981970" y="56012"/>
                  <a:pt x="3983169" y="55689"/>
                </a:cubicBezTo>
                <a:cubicBezTo>
                  <a:pt x="3983400" y="55597"/>
                  <a:pt x="3983953" y="56613"/>
                  <a:pt x="3984369" y="57166"/>
                </a:cubicBezTo>
                <a:cubicBezTo>
                  <a:pt x="3983307" y="57581"/>
                  <a:pt x="3982246" y="58181"/>
                  <a:pt x="3981093" y="58412"/>
                </a:cubicBezTo>
                <a:close/>
                <a:moveTo>
                  <a:pt x="4524425" y="58412"/>
                </a:moveTo>
                <a:cubicBezTo>
                  <a:pt x="4524056" y="58504"/>
                  <a:pt x="4523456" y="57581"/>
                  <a:pt x="4522994" y="57120"/>
                </a:cubicBezTo>
                <a:cubicBezTo>
                  <a:pt x="4524148" y="56613"/>
                  <a:pt x="4525301" y="56012"/>
                  <a:pt x="4526501" y="55689"/>
                </a:cubicBezTo>
                <a:cubicBezTo>
                  <a:pt x="4526732" y="55597"/>
                  <a:pt x="4527286" y="56613"/>
                  <a:pt x="4527701" y="57166"/>
                </a:cubicBezTo>
                <a:cubicBezTo>
                  <a:pt x="4526639" y="57581"/>
                  <a:pt x="4525578" y="58181"/>
                  <a:pt x="4524425" y="58412"/>
                </a:cubicBezTo>
                <a:close/>
                <a:moveTo>
                  <a:pt x="4959053" y="58412"/>
                </a:moveTo>
                <a:cubicBezTo>
                  <a:pt x="4958685" y="58504"/>
                  <a:pt x="4958085" y="57581"/>
                  <a:pt x="4957623" y="57120"/>
                </a:cubicBezTo>
                <a:cubicBezTo>
                  <a:pt x="4958777" y="56613"/>
                  <a:pt x="4959930" y="56012"/>
                  <a:pt x="4961129" y="55689"/>
                </a:cubicBezTo>
                <a:cubicBezTo>
                  <a:pt x="4961407" y="55597"/>
                  <a:pt x="4961960" y="56613"/>
                  <a:pt x="4962329" y="57166"/>
                </a:cubicBezTo>
                <a:cubicBezTo>
                  <a:pt x="4961268" y="57581"/>
                  <a:pt x="4960207" y="58181"/>
                  <a:pt x="4959053" y="58412"/>
                </a:cubicBezTo>
                <a:close/>
                <a:moveTo>
                  <a:pt x="5176414" y="58412"/>
                </a:moveTo>
                <a:cubicBezTo>
                  <a:pt x="5176045" y="58504"/>
                  <a:pt x="5175445" y="57581"/>
                  <a:pt x="5174984" y="57120"/>
                </a:cubicBezTo>
                <a:cubicBezTo>
                  <a:pt x="5176138" y="56613"/>
                  <a:pt x="5177291" y="56012"/>
                  <a:pt x="5178490" y="55689"/>
                </a:cubicBezTo>
                <a:cubicBezTo>
                  <a:pt x="5178721" y="55597"/>
                  <a:pt x="5179275" y="56613"/>
                  <a:pt x="5179690" y="57166"/>
                </a:cubicBezTo>
                <a:cubicBezTo>
                  <a:pt x="5178629" y="57581"/>
                  <a:pt x="5177568" y="58181"/>
                  <a:pt x="5176414" y="58412"/>
                </a:cubicBezTo>
                <a:close/>
                <a:moveTo>
                  <a:pt x="5285071" y="58412"/>
                </a:moveTo>
                <a:cubicBezTo>
                  <a:pt x="5284702" y="58504"/>
                  <a:pt x="5284102" y="57581"/>
                  <a:pt x="5283641" y="57120"/>
                </a:cubicBezTo>
                <a:cubicBezTo>
                  <a:pt x="5284795" y="56613"/>
                  <a:pt x="5285948" y="56012"/>
                  <a:pt x="5287147" y="55689"/>
                </a:cubicBezTo>
                <a:cubicBezTo>
                  <a:pt x="5287425" y="55597"/>
                  <a:pt x="5287932" y="56613"/>
                  <a:pt x="5288347" y="57166"/>
                </a:cubicBezTo>
                <a:cubicBezTo>
                  <a:pt x="5287286" y="57581"/>
                  <a:pt x="5286225" y="58181"/>
                  <a:pt x="5285071" y="58412"/>
                </a:cubicBezTo>
                <a:close/>
                <a:moveTo>
                  <a:pt x="5719746" y="58412"/>
                </a:moveTo>
                <a:cubicBezTo>
                  <a:pt x="5719377" y="58504"/>
                  <a:pt x="5718777" y="57581"/>
                  <a:pt x="5718315" y="57120"/>
                </a:cubicBezTo>
                <a:cubicBezTo>
                  <a:pt x="5719469" y="56613"/>
                  <a:pt x="5720623" y="56012"/>
                  <a:pt x="5721822" y="55689"/>
                </a:cubicBezTo>
                <a:cubicBezTo>
                  <a:pt x="5722053" y="55597"/>
                  <a:pt x="5722607" y="56613"/>
                  <a:pt x="5723022" y="57166"/>
                </a:cubicBezTo>
                <a:cubicBezTo>
                  <a:pt x="5721961" y="57581"/>
                  <a:pt x="5720899" y="58181"/>
                  <a:pt x="5719746" y="58412"/>
                </a:cubicBezTo>
                <a:close/>
                <a:moveTo>
                  <a:pt x="6909733" y="58412"/>
                </a:moveTo>
                <a:cubicBezTo>
                  <a:pt x="6909364" y="58504"/>
                  <a:pt x="6908764" y="57582"/>
                  <a:pt x="6908302" y="57120"/>
                </a:cubicBezTo>
                <a:cubicBezTo>
                  <a:pt x="6909456" y="56613"/>
                  <a:pt x="6910609" y="56013"/>
                  <a:pt x="6911809" y="55690"/>
                </a:cubicBezTo>
                <a:cubicBezTo>
                  <a:pt x="6912086" y="55597"/>
                  <a:pt x="6912593" y="56613"/>
                  <a:pt x="6913009" y="57166"/>
                </a:cubicBezTo>
                <a:cubicBezTo>
                  <a:pt x="6911947" y="57582"/>
                  <a:pt x="6910886" y="58181"/>
                  <a:pt x="6909733" y="58412"/>
                </a:cubicBezTo>
                <a:close/>
                <a:moveTo>
                  <a:pt x="7018390" y="58412"/>
                </a:moveTo>
                <a:cubicBezTo>
                  <a:pt x="7018021" y="58504"/>
                  <a:pt x="7017422" y="57582"/>
                  <a:pt x="7016959" y="57120"/>
                </a:cubicBezTo>
                <a:cubicBezTo>
                  <a:pt x="7018113" y="56613"/>
                  <a:pt x="7019267" y="56013"/>
                  <a:pt x="7020466" y="55690"/>
                </a:cubicBezTo>
                <a:cubicBezTo>
                  <a:pt x="7020744" y="55597"/>
                  <a:pt x="7021297" y="56613"/>
                  <a:pt x="7021666" y="57166"/>
                </a:cubicBezTo>
                <a:cubicBezTo>
                  <a:pt x="7020605" y="57582"/>
                  <a:pt x="7019543" y="58181"/>
                  <a:pt x="7018390" y="58412"/>
                </a:cubicBezTo>
                <a:close/>
                <a:moveTo>
                  <a:pt x="7779036" y="58412"/>
                </a:moveTo>
                <a:cubicBezTo>
                  <a:pt x="7778668" y="58504"/>
                  <a:pt x="7778068" y="57582"/>
                  <a:pt x="7777606" y="57120"/>
                </a:cubicBezTo>
                <a:cubicBezTo>
                  <a:pt x="7778759" y="56613"/>
                  <a:pt x="7779913" y="56013"/>
                  <a:pt x="7781112" y="55690"/>
                </a:cubicBezTo>
                <a:cubicBezTo>
                  <a:pt x="7781390" y="55597"/>
                  <a:pt x="7781944" y="56613"/>
                  <a:pt x="7782313" y="57166"/>
                </a:cubicBezTo>
                <a:cubicBezTo>
                  <a:pt x="7781251" y="57582"/>
                  <a:pt x="7780190" y="58181"/>
                  <a:pt x="7779036" y="58412"/>
                </a:cubicBezTo>
                <a:close/>
                <a:moveTo>
                  <a:pt x="7996397" y="58412"/>
                </a:moveTo>
                <a:cubicBezTo>
                  <a:pt x="7996028" y="58504"/>
                  <a:pt x="7995429" y="57582"/>
                  <a:pt x="7994967" y="57120"/>
                </a:cubicBezTo>
                <a:cubicBezTo>
                  <a:pt x="7996120" y="56613"/>
                  <a:pt x="7997274" y="56013"/>
                  <a:pt x="7998473" y="55690"/>
                </a:cubicBezTo>
                <a:cubicBezTo>
                  <a:pt x="7998750" y="55597"/>
                  <a:pt x="7999257" y="56613"/>
                  <a:pt x="7999673" y="57166"/>
                </a:cubicBezTo>
                <a:cubicBezTo>
                  <a:pt x="7998612" y="57582"/>
                  <a:pt x="7997550" y="58181"/>
                  <a:pt x="7996397" y="58412"/>
                </a:cubicBezTo>
                <a:close/>
                <a:moveTo>
                  <a:pt x="8213711" y="58412"/>
                </a:moveTo>
                <a:cubicBezTo>
                  <a:pt x="8213342" y="58504"/>
                  <a:pt x="8212742" y="57582"/>
                  <a:pt x="8212281" y="57120"/>
                </a:cubicBezTo>
                <a:cubicBezTo>
                  <a:pt x="8213434" y="56613"/>
                  <a:pt x="8214588" y="56013"/>
                  <a:pt x="8215787" y="55690"/>
                </a:cubicBezTo>
                <a:cubicBezTo>
                  <a:pt x="8216064" y="55597"/>
                  <a:pt x="8216618" y="56613"/>
                  <a:pt x="8216987" y="57166"/>
                </a:cubicBezTo>
                <a:cubicBezTo>
                  <a:pt x="8215926" y="57582"/>
                  <a:pt x="8214864" y="58181"/>
                  <a:pt x="8213711" y="58412"/>
                </a:cubicBezTo>
                <a:close/>
                <a:moveTo>
                  <a:pt x="8431072" y="58412"/>
                </a:moveTo>
                <a:cubicBezTo>
                  <a:pt x="8430703" y="58504"/>
                  <a:pt x="8430103" y="57582"/>
                  <a:pt x="8429642" y="57120"/>
                </a:cubicBezTo>
                <a:cubicBezTo>
                  <a:pt x="8430795" y="56613"/>
                  <a:pt x="8431949" y="56013"/>
                  <a:pt x="8433148" y="55690"/>
                </a:cubicBezTo>
                <a:cubicBezTo>
                  <a:pt x="8433379" y="55597"/>
                  <a:pt x="8433932" y="56613"/>
                  <a:pt x="8434348" y="57166"/>
                </a:cubicBezTo>
                <a:cubicBezTo>
                  <a:pt x="8433287" y="57582"/>
                  <a:pt x="8432226" y="58181"/>
                  <a:pt x="8431072" y="58412"/>
                </a:cubicBezTo>
                <a:close/>
                <a:moveTo>
                  <a:pt x="8539730" y="58412"/>
                </a:moveTo>
                <a:cubicBezTo>
                  <a:pt x="8539361" y="58504"/>
                  <a:pt x="8538760" y="57582"/>
                  <a:pt x="8538299" y="57120"/>
                </a:cubicBezTo>
                <a:cubicBezTo>
                  <a:pt x="8539453" y="56613"/>
                  <a:pt x="8540606" y="56013"/>
                  <a:pt x="8541806" y="55690"/>
                </a:cubicBezTo>
                <a:cubicBezTo>
                  <a:pt x="8542082" y="55597"/>
                  <a:pt x="8542590" y="56613"/>
                  <a:pt x="8543005" y="57166"/>
                </a:cubicBezTo>
                <a:cubicBezTo>
                  <a:pt x="8541944" y="57582"/>
                  <a:pt x="8540883" y="58181"/>
                  <a:pt x="8539730" y="58412"/>
                </a:cubicBezTo>
                <a:close/>
                <a:moveTo>
                  <a:pt x="8757043" y="58412"/>
                </a:moveTo>
                <a:cubicBezTo>
                  <a:pt x="8756674" y="58504"/>
                  <a:pt x="8756075" y="57582"/>
                  <a:pt x="8755612" y="57120"/>
                </a:cubicBezTo>
                <a:cubicBezTo>
                  <a:pt x="8756767" y="56613"/>
                  <a:pt x="8757920" y="56013"/>
                  <a:pt x="8759119" y="55690"/>
                </a:cubicBezTo>
                <a:cubicBezTo>
                  <a:pt x="8759397" y="55597"/>
                  <a:pt x="8759951" y="56613"/>
                  <a:pt x="8760320" y="57166"/>
                </a:cubicBezTo>
                <a:cubicBezTo>
                  <a:pt x="8759259" y="57582"/>
                  <a:pt x="8758197" y="58181"/>
                  <a:pt x="8757043" y="58412"/>
                </a:cubicBezTo>
                <a:close/>
                <a:moveTo>
                  <a:pt x="9191718" y="58412"/>
                </a:moveTo>
                <a:cubicBezTo>
                  <a:pt x="9191349" y="58504"/>
                  <a:pt x="9190749" y="57582"/>
                  <a:pt x="9190288" y="57120"/>
                </a:cubicBezTo>
                <a:cubicBezTo>
                  <a:pt x="9191441" y="56613"/>
                  <a:pt x="9192595" y="56013"/>
                  <a:pt x="9193794" y="55690"/>
                </a:cubicBezTo>
                <a:cubicBezTo>
                  <a:pt x="9194071" y="55597"/>
                  <a:pt x="9194624" y="56613"/>
                  <a:pt x="9194994" y="57166"/>
                </a:cubicBezTo>
                <a:cubicBezTo>
                  <a:pt x="9193932" y="57582"/>
                  <a:pt x="9192871" y="58181"/>
                  <a:pt x="9191718" y="58412"/>
                </a:cubicBezTo>
                <a:close/>
                <a:moveTo>
                  <a:pt x="10061068" y="58412"/>
                </a:moveTo>
                <a:cubicBezTo>
                  <a:pt x="10060699" y="58504"/>
                  <a:pt x="10060099" y="57582"/>
                  <a:pt x="10059638" y="57120"/>
                </a:cubicBezTo>
                <a:cubicBezTo>
                  <a:pt x="10060791" y="56613"/>
                  <a:pt x="10061944" y="56013"/>
                  <a:pt x="10063144" y="55690"/>
                </a:cubicBezTo>
                <a:cubicBezTo>
                  <a:pt x="10063374" y="55597"/>
                  <a:pt x="10063928" y="56613"/>
                  <a:pt x="10064344" y="57166"/>
                </a:cubicBezTo>
                <a:cubicBezTo>
                  <a:pt x="10063282" y="57582"/>
                  <a:pt x="10062221" y="58181"/>
                  <a:pt x="10061068" y="58412"/>
                </a:cubicBezTo>
                <a:close/>
                <a:moveTo>
                  <a:pt x="10604400" y="58412"/>
                </a:moveTo>
                <a:cubicBezTo>
                  <a:pt x="10604031" y="58504"/>
                  <a:pt x="10603430" y="57582"/>
                  <a:pt x="10602969" y="57120"/>
                </a:cubicBezTo>
                <a:cubicBezTo>
                  <a:pt x="10604123" y="56613"/>
                  <a:pt x="10605276" y="56013"/>
                  <a:pt x="10606477" y="55690"/>
                </a:cubicBezTo>
                <a:cubicBezTo>
                  <a:pt x="10606707" y="55597"/>
                  <a:pt x="10607261" y="56613"/>
                  <a:pt x="10607676" y="57166"/>
                </a:cubicBezTo>
                <a:cubicBezTo>
                  <a:pt x="10606614" y="57582"/>
                  <a:pt x="10605553" y="58181"/>
                  <a:pt x="10604400" y="58412"/>
                </a:cubicBezTo>
                <a:close/>
                <a:moveTo>
                  <a:pt x="11039028" y="58412"/>
                </a:moveTo>
                <a:cubicBezTo>
                  <a:pt x="11038659" y="58504"/>
                  <a:pt x="11038060" y="57582"/>
                  <a:pt x="11037598" y="57120"/>
                </a:cubicBezTo>
                <a:cubicBezTo>
                  <a:pt x="11038752" y="56613"/>
                  <a:pt x="11039905" y="56013"/>
                  <a:pt x="11041104" y="55690"/>
                </a:cubicBezTo>
                <a:cubicBezTo>
                  <a:pt x="11041381" y="55597"/>
                  <a:pt x="11041935" y="56613"/>
                  <a:pt x="11042304" y="57166"/>
                </a:cubicBezTo>
                <a:cubicBezTo>
                  <a:pt x="11041243" y="57582"/>
                  <a:pt x="11040182" y="58181"/>
                  <a:pt x="11039028" y="58412"/>
                </a:cubicBezTo>
                <a:close/>
                <a:moveTo>
                  <a:pt x="11256389" y="58412"/>
                </a:moveTo>
                <a:cubicBezTo>
                  <a:pt x="11256020" y="58504"/>
                  <a:pt x="11255421" y="57582"/>
                  <a:pt x="11254959" y="57120"/>
                </a:cubicBezTo>
                <a:cubicBezTo>
                  <a:pt x="11256113" y="56613"/>
                  <a:pt x="11257266" y="56013"/>
                  <a:pt x="11258465" y="55690"/>
                </a:cubicBezTo>
                <a:cubicBezTo>
                  <a:pt x="11258696" y="55597"/>
                  <a:pt x="11259249" y="56613"/>
                  <a:pt x="11259665" y="57166"/>
                </a:cubicBezTo>
                <a:cubicBezTo>
                  <a:pt x="11258604" y="57582"/>
                  <a:pt x="11257543" y="58181"/>
                  <a:pt x="11256389" y="58412"/>
                </a:cubicBezTo>
                <a:close/>
                <a:moveTo>
                  <a:pt x="11365047" y="58412"/>
                </a:moveTo>
                <a:cubicBezTo>
                  <a:pt x="11364677" y="58504"/>
                  <a:pt x="11364077" y="57582"/>
                  <a:pt x="11363616" y="57120"/>
                </a:cubicBezTo>
                <a:cubicBezTo>
                  <a:pt x="11364770" y="56613"/>
                  <a:pt x="11365923" y="56013"/>
                  <a:pt x="11367123" y="55690"/>
                </a:cubicBezTo>
                <a:cubicBezTo>
                  <a:pt x="11367399" y="55597"/>
                  <a:pt x="11367907" y="56613"/>
                  <a:pt x="11368322" y="57166"/>
                </a:cubicBezTo>
                <a:cubicBezTo>
                  <a:pt x="11367261" y="57582"/>
                  <a:pt x="11366200" y="58181"/>
                  <a:pt x="11365047" y="58412"/>
                </a:cubicBezTo>
                <a:close/>
                <a:moveTo>
                  <a:pt x="11799720" y="58412"/>
                </a:moveTo>
                <a:cubicBezTo>
                  <a:pt x="11799351" y="58504"/>
                  <a:pt x="11798752" y="57582"/>
                  <a:pt x="11798290" y="57120"/>
                </a:cubicBezTo>
                <a:cubicBezTo>
                  <a:pt x="11799444" y="56613"/>
                  <a:pt x="11800597" y="56013"/>
                  <a:pt x="11801796" y="55690"/>
                </a:cubicBezTo>
                <a:cubicBezTo>
                  <a:pt x="11802028" y="55597"/>
                  <a:pt x="11802582" y="56613"/>
                  <a:pt x="11802997" y="57166"/>
                </a:cubicBezTo>
                <a:cubicBezTo>
                  <a:pt x="11801936" y="57582"/>
                  <a:pt x="11800874" y="58181"/>
                  <a:pt x="11799720" y="58412"/>
                </a:cubicBezTo>
                <a:close/>
                <a:moveTo>
                  <a:pt x="3763824" y="58458"/>
                </a:moveTo>
                <a:cubicBezTo>
                  <a:pt x="3763409" y="58504"/>
                  <a:pt x="3762856" y="57627"/>
                  <a:pt x="3762348" y="57212"/>
                </a:cubicBezTo>
                <a:cubicBezTo>
                  <a:pt x="3763455" y="56659"/>
                  <a:pt x="3764562" y="56151"/>
                  <a:pt x="3765762" y="55643"/>
                </a:cubicBezTo>
                <a:cubicBezTo>
                  <a:pt x="3766177" y="56105"/>
                  <a:pt x="3766638" y="56613"/>
                  <a:pt x="3767054" y="57120"/>
                </a:cubicBezTo>
                <a:cubicBezTo>
                  <a:pt x="3765992" y="57581"/>
                  <a:pt x="3764932" y="58227"/>
                  <a:pt x="3763824" y="58458"/>
                </a:cubicBezTo>
                <a:close/>
                <a:moveTo>
                  <a:pt x="4307157" y="58458"/>
                </a:moveTo>
                <a:cubicBezTo>
                  <a:pt x="4306742" y="58504"/>
                  <a:pt x="4306188" y="57627"/>
                  <a:pt x="4305681" y="57212"/>
                </a:cubicBezTo>
                <a:cubicBezTo>
                  <a:pt x="4306788" y="56659"/>
                  <a:pt x="4307895" y="56151"/>
                  <a:pt x="4309095" y="55643"/>
                </a:cubicBezTo>
                <a:cubicBezTo>
                  <a:pt x="4309509" y="56105"/>
                  <a:pt x="4309971" y="56613"/>
                  <a:pt x="4310386" y="57120"/>
                </a:cubicBezTo>
                <a:cubicBezTo>
                  <a:pt x="4309325" y="57581"/>
                  <a:pt x="4308264" y="58227"/>
                  <a:pt x="4307157" y="58458"/>
                </a:cubicBezTo>
                <a:close/>
                <a:moveTo>
                  <a:pt x="9843800" y="58458"/>
                </a:moveTo>
                <a:cubicBezTo>
                  <a:pt x="9843384" y="58504"/>
                  <a:pt x="9842830" y="57628"/>
                  <a:pt x="9842323" y="57213"/>
                </a:cubicBezTo>
                <a:cubicBezTo>
                  <a:pt x="9843430" y="56659"/>
                  <a:pt x="9844538" y="56151"/>
                  <a:pt x="9845737" y="55644"/>
                </a:cubicBezTo>
                <a:cubicBezTo>
                  <a:pt x="9846153" y="56105"/>
                  <a:pt x="9846614" y="56613"/>
                  <a:pt x="9847030" y="57120"/>
                </a:cubicBezTo>
                <a:cubicBezTo>
                  <a:pt x="9845968" y="57582"/>
                  <a:pt x="9844907" y="58227"/>
                  <a:pt x="9843800" y="58458"/>
                </a:cubicBezTo>
                <a:close/>
                <a:moveTo>
                  <a:pt x="10387132" y="58458"/>
                </a:moveTo>
                <a:cubicBezTo>
                  <a:pt x="10386717" y="58504"/>
                  <a:pt x="10386163" y="57628"/>
                  <a:pt x="10385656" y="57213"/>
                </a:cubicBezTo>
                <a:cubicBezTo>
                  <a:pt x="10386763" y="56659"/>
                  <a:pt x="10387870" y="56151"/>
                  <a:pt x="10389070" y="55644"/>
                </a:cubicBezTo>
                <a:cubicBezTo>
                  <a:pt x="10389485" y="56105"/>
                  <a:pt x="10389946" y="56613"/>
                  <a:pt x="10390361" y="57120"/>
                </a:cubicBezTo>
                <a:cubicBezTo>
                  <a:pt x="10389300" y="57582"/>
                  <a:pt x="10388239" y="58227"/>
                  <a:pt x="10387132" y="58458"/>
                </a:cubicBezTo>
                <a:close/>
                <a:moveTo>
                  <a:pt x="288502" y="58596"/>
                </a:moveTo>
                <a:cubicBezTo>
                  <a:pt x="287303" y="58273"/>
                  <a:pt x="286195" y="57627"/>
                  <a:pt x="285088" y="57074"/>
                </a:cubicBezTo>
                <a:cubicBezTo>
                  <a:pt x="286242" y="56566"/>
                  <a:pt x="287349" y="55966"/>
                  <a:pt x="288549" y="55643"/>
                </a:cubicBezTo>
                <a:cubicBezTo>
                  <a:pt x="288779" y="55597"/>
                  <a:pt x="289656" y="56613"/>
                  <a:pt x="289656" y="57120"/>
                </a:cubicBezTo>
                <a:cubicBezTo>
                  <a:pt x="289656" y="57674"/>
                  <a:pt x="288779" y="58688"/>
                  <a:pt x="288502" y="58596"/>
                </a:cubicBezTo>
                <a:close/>
                <a:moveTo>
                  <a:pt x="2244470" y="58596"/>
                </a:moveTo>
                <a:cubicBezTo>
                  <a:pt x="2243270" y="58273"/>
                  <a:pt x="2242164" y="57627"/>
                  <a:pt x="2241055" y="57074"/>
                </a:cubicBezTo>
                <a:cubicBezTo>
                  <a:pt x="2242210" y="56566"/>
                  <a:pt x="2243317" y="55966"/>
                  <a:pt x="2244516" y="55643"/>
                </a:cubicBezTo>
                <a:cubicBezTo>
                  <a:pt x="2244747" y="55597"/>
                  <a:pt x="2245623" y="56613"/>
                  <a:pt x="2245623" y="57120"/>
                </a:cubicBezTo>
                <a:cubicBezTo>
                  <a:pt x="2245623" y="57674"/>
                  <a:pt x="2244747" y="58688"/>
                  <a:pt x="2244470" y="58596"/>
                </a:cubicBezTo>
                <a:close/>
                <a:moveTo>
                  <a:pt x="3222477" y="58596"/>
                </a:moveTo>
                <a:cubicBezTo>
                  <a:pt x="3221278" y="58273"/>
                  <a:pt x="3220170" y="57627"/>
                  <a:pt x="3219062" y="57074"/>
                </a:cubicBezTo>
                <a:cubicBezTo>
                  <a:pt x="3220216" y="56566"/>
                  <a:pt x="3221324" y="55966"/>
                  <a:pt x="3222523" y="55643"/>
                </a:cubicBezTo>
                <a:cubicBezTo>
                  <a:pt x="3222754" y="55597"/>
                  <a:pt x="3223630" y="56613"/>
                  <a:pt x="3223630" y="57120"/>
                </a:cubicBezTo>
                <a:cubicBezTo>
                  <a:pt x="3223630" y="57674"/>
                  <a:pt x="3222754" y="58688"/>
                  <a:pt x="3222477" y="58596"/>
                </a:cubicBezTo>
                <a:close/>
                <a:moveTo>
                  <a:pt x="3657152" y="58596"/>
                </a:moveTo>
                <a:cubicBezTo>
                  <a:pt x="3655951" y="58273"/>
                  <a:pt x="3654844" y="57627"/>
                  <a:pt x="3653737" y="57074"/>
                </a:cubicBezTo>
                <a:cubicBezTo>
                  <a:pt x="3654890" y="56566"/>
                  <a:pt x="3655997" y="55966"/>
                  <a:pt x="3657197" y="55643"/>
                </a:cubicBezTo>
                <a:cubicBezTo>
                  <a:pt x="3657428" y="55597"/>
                  <a:pt x="3658305" y="56613"/>
                  <a:pt x="3658305" y="57120"/>
                </a:cubicBezTo>
                <a:cubicBezTo>
                  <a:pt x="3658305" y="57674"/>
                  <a:pt x="3657428" y="58688"/>
                  <a:pt x="3657152" y="58596"/>
                </a:cubicBezTo>
                <a:close/>
                <a:moveTo>
                  <a:pt x="4417798" y="58596"/>
                </a:moveTo>
                <a:cubicBezTo>
                  <a:pt x="4416598" y="58273"/>
                  <a:pt x="4415491" y="57627"/>
                  <a:pt x="4414384" y="57074"/>
                </a:cubicBezTo>
                <a:cubicBezTo>
                  <a:pt x="4415537" y="56566"/>
                  <a:pt x="4416644" y="55966"/>
                  <a:pt x="4417844" y="55643"/>
                </a:cubicBezTo>
                <a:cubicBezTo>
                  <a:pt x="4418075" y="55597"/>
                  <a:pt x="4418952" y="56613"/>
                  <a:pt x="4418952" y="57120"/>
                </a:cubicBezTo>
                <a:cubicBezTo>
                  <a:pt x="4418952" y="57674"/>
                  <a:pt x="4418075" y="58688"/>
                  <a:pt x="4417798" y="58596"/>
                </a:cubicBezTo>
                <a:close/>
                <a:moveTo>
                  <a:pt x="5504462" y="58596"/>
                </a:moveTo>
                <a:cubicBezTo>
                  <a:pt x="5503262" y="58273"/>
                  <a:pt x="5502155" y="57627"/>
                  <a:pt x="5501047" y="57074"/>
                </a:cubicBezTo>
                <a:cubicBezTo>
                  <a:pt x="5502201" y="56566"/>
                  <a:pt x="5503308" y="55966"/>
                  <a:pt x="5504508" y="55643"/>
                </a:cubicBezTo>
                <a:cubicBezTo>
                  <a:pt x="5504739" y="55597"/>
                  <a:pt x="5505615" y="56613"/>
                  <a:pt x="5505615" y="57120"/>
                </a:cubicBezTo>
                <a:cubicBezTo>
                  <a:pt x="5505615" y="57674"/>
                  <a:pt x="5504739" y="58688"/>
                  <a:pt x="5504462" y="58596"/>
                </a:cubicBezTo>
                <a:close/>
                <a:moveTo>
                  <a:pt x="5939137" y="58596"/>
                </a:moveTo>
                <a:cubicBezTo>
                  <a:pt x="5937937" y="58273"/>
                  <a:pt x="5936830" y="57627"/>
                  <a:pt x="5935722" y="57074"/>
                </a:cubicBezTo>
                <a:cubicBezTo>
                  <a:pt x="5936876" y="56566"/>
                  <a:pt x="5937983" y="55966"/>
                  <a:pt x="5939183" y="55643"/>
                </a:cubicBezTo>
                <a:cubicBezTo>
                  <a:pt x="5939414" y="55597"/>
                  <a:pt x="5940291" y="56613"/>
                  <a:pt x="5940291" y="57120"/>
                </a:cubicBezTo>
                <a:cubicBezTo>
                  <a:pt x="5940291" y="57674"/>
                  <a:pt x="5939414" y="58688"/>
                  <a:pt x="5939137" y="58596"/>
                </a:cubicBezTo>
                <a:close/>
                <a:moveTo>
                  <a:pt x="6368477" y="58596"/>
                </a:moveTo>
                <a:cubicBezTo>
                  <a:pt x="6367278" y="58273"/>
                  <a:pt x="6366170" y="57627"/>
                  <a:pt x="6365063" y="57074"/>
                </a:cubicBezTo>
                <a:cubicBezTo>
                  <a:pt x="6366217" y="56566"/>
                  <a:pt x="6367324" y="55966"/>
                  <a:pt x="6368523" y="55643"/>
                </a:cubicBezTo>
                <a:cubicBezTo>
                  <a:pt x="6368754" y="55597"/>
                  <a:pt x="6369631" y="56613"/>
                  <a:pt x="6369631" y="57120"/>
                </a:cubicBezTo>
                <a:cubicBezTo>
                  <a:pt x="6369631" y="57674"/>
                  <a:pt x="6368754" y="58688"/>
                  <a:pt x="6368477" y="58596"/>
                </a:cubicBezTo>
                <a:close/>
                <a:moveTo>
                  <a:pt x="8324444" y="58596"/>
                </a:moveTo>
                <a:cubicBezTo>
                  <a:pt x="8323245" y="58274"/>
                  <a:pt x="8322138" y="57628"/>
                  <a:pt x="8321031" y="57074"/>
                </a:cubicBezTo>
                <a:cubicBezTo>
                  <a:pt x="8322184" y="56567"/>
                  <a:pt x="8323291" y="55966"/>
                  <a:pt x="8324491" y="55644"/>
                </a:cubicBezTo>
                <a:cubicBezTo>
                  <a:pt x="8324721" y="55597"/>
                  <a:pt x="8325598" y="56613"/>
                  <a:pt x="8325598" y="57120"/>
                </a:cubicBezTo>
                <a:cubicBezTo>
                  <a:pt x="8325598" y="57674"/>
                  <a:pt x="8324721" y="58689"/>
                  <a:pt x="8324444" y="58596"/>
                </a:cubicBezTo>
                <a:close/>
                <a:moveTo>
                  <a:pt x="9302451" y="58596"/>
                </a:moveTo>
                <a:cubicBezTo>
                  <a:pt x="9301252" y="58274"/>
                  <a:pt x="9300145" y="57628"/>
                  <a:pt x="9299038" y="57074"/>
                </a:cubicBezTo>
                <a:cubicBezTo>
                  <a:pt x="9300191" y="56567"/>
                  <a:pt x="9301298" y="55966"/>
                  <a:pt x="9302498" y="55644"/>
                </a:cubicBezTo>
                <a:cubicBezTo>
                  <a:pt x="9302728" y="55597"/>
                  <a:pt x="9303605" y="56613"/>
                  <a:pt x="9303605" y="57120"/>
                </a:cubicBezTo>
                <a:cubicBezTo>
                  <a:pt x="9303605" y="57674"/>
                  <a:pt x="9302728" y="58689"/>
                  <a:pt x="9302451" y="58596"/>
                </a:cubicBezTo>
                <a:close/>
                <a:moveTo>
                  <a:pt x="9737127" y="58596"/>
                </a:moveTo>
                <a:cubicBezTo>
                  <a:pt x="9735927" y="58274"/>
                  <a:pt x="9734820" y="57628"/>
                  <a:pt x="9733711" y="57074"/>
                </a:cubicBezTo>
                <a:cubicBezTo>
                  <a:pt x="9734866" y="56567"/>
                  <a:pt x="9735973" y="55966"/>
                  <a:pt x="9737172" y="55644"/>
                </a:cubicBezTo>
                <a:cubicBezTo>
                  <a:pt x="9737404" y="55597"/>
                  <a:pt x="9738281" y="56613"/>
                  <a:pt x="9738281" y="57120"/>
                </a:cubicBezTo>
                <a:cubicBezTo>
                  <a:pt x="9738281" y="57674"/>
                  <a:pt x="9737404" y="58689"/>
                  <a:pt x="9737127" y="58596"/>
                </a:cubicBezTo>
                <a:close/>
                <a:moveTo>
                  <a:pt x="10497773" y="58596"/>
                </a:moveTo>
                <a:cubicBezTo>
                  <a:pt x="10496574" y="58274"/>
                  <a:pt x="10495466" y="57628"/>
                  <a:pt x="10494358" y="57074"/>
                </a:cubicBezTo>
                <a:cubicBezTo>
                  <a:pt x="10495513" y="56567"/>
                  <a:pt x="10496620" y="55966"/>
                  <a:pt x="10497819" y="55644"/>
                </a:cubicBezTo>
                <a:cubicBezTo>
                  <a:pt x="10498050" y="55597"/>
                  <a:pt x="10498926" y="56613"/>
                  <a:pt x="10498926" y="57120"/>
                </a:cubicBezTo>
                <a:cubicBezTo>
                  <a:pt x="10498926" y="57674"/>
                  <a:pt x="10498050" y="58689"/>
                  <a:pt x="10497773" y="58596"/>
                </a:cubicBezTo>
                <a:close/>
                <a:moveTo>
                  <a:pt x="11584436" y="58596"/>
                </a:moveTo>
                <a:cubicBezTo>
                  <a:pt x="11583237" y="58274"/>
                  <a:pt x="11582130" y="57628"/>
                  <a:pt x="11581022" y="57074"/>
                </a:cubicBezTo>
                <a:cubicBezTo>
                  <a:pt x="11582176" y="56567"/>
                  <a:pt x="11583283" y="55966"/>
                  <a:pt x="11584483" y="55644"/>
                </a:cubicBezTo>
                <a:cubicBezTo>
                  <a:pt x="11584714" y="55597"/>
                  <a:pt x="11585591" y="56613"/>
                  <a:pt x="11585591" y="57120"/>
                </a:cubicBezTo>
                <a:cubicBezTo>
                  <a:pt x="11585591" y="57674"/>
                  <a:pt x="11584714" y="58689"/>
                  <a:pt x="11584436" y="58596"/>
                </a:cubicBezTo>
                <a:close/>
                <a:moveTo>
                  <a:pt x="12019111" y="58596"/>
                </a:moveTo>
                <a:cubicBezTo>
                  <a:pt x="12017912" y="58274"/>
                  <a:pt x="12016805" y="57628"/>
                  <a:pt x="12015697" y="57074"/>
                </a:cubicBezTo>
                <a:cubicBezTo>
                  <a:pt x="12016851" y="56567"/>
                  <a:pt x="12017958" y="55966"/>
                  <a:pt x="12019157" y="55644"/>
                </a:cubicBezTo>
                <a:cubicBezTo>
                  <a:pt x="12019388" y="55597"/>
                  <a:pt x="12020265" y="56613"/>
                  <a:pt x="12020265" y="57120"/>
                </a:cubicBezTo>
                <a:cubicBezTo>
                  <a:pt x="12020265" y="57674"/>
                  <a:pt x="12019388" y="58689"/>
                  <a:pt x="12019111" y="58596"/>
                </a:cubicBezTo>
                <a:close/>
                <a:moveTo>
                  <a:pt x="179753" y="58688"/>
                </a:moveTo>
                <a:cubicBezTo>
                  <a:pt x="178646" y="58181"/>
                  <a:pt x="177492" y="57627"/>
                  <a:pt x="176385" y="57074"/>
                </a:cubicBezTo>
                <a:cubicBezTo>
                  <a:pt x="176893" y="56613"/>
                  <a:pt x="177492" y="55736"/>
                  <a:pt x="177861" y="55828"/>
                </a:cubicBezTo>
                <a:cubicBezTo>
                  <a:pt x="179015" y="56058"/>
                  <a:pt x="180030" y="56705"/>
                  <a:pt x="181091" y="57166"/>
                </a:cubicBezTo>
                <a:cubicBezTo>
                  <a:pt x="180675" y="57674"/>
                  <a:pt x="180214" y="58181"/>
                  <a:pt x="179753" y="58688"/>
                </a:cubicBezTo>
                <a:close/>
                <a:moveTo>
                  <a:pt x="505770" y="58688"/>
                </a:moveTo>
                <a:cubicBezTo>
                  <a:pt x="504663" y="58181"/>
                  <a:pt x="503510" y="57627"/>
                  <a:pt x="502401" y="57074"/>
                </a:cubicBezTo>
                <a:cubicBezTo>
                  <a:pt x="502909" y="56613"/>
                  <a:pt x="503510" y="55736"/>
                  <a:pt x="503879" y="55828"/>
                </a:cubicBezTo>
                <a:cubicBezTo>
                  <a:pt x="505032" y="56058"/>
                  <a:pt x="506047" y="56705"/>
                  <a:pt x="507109" y="57166"/>
                </a:cubicBezTo>
                <a:cubicBezTo>
                  <a:pt x="506648" y="57674"/>
                  <a:pt x="506231" y="58181"/>
                  <a:pt x="505770" y="58688"/>
                </a:cubicBezTo>
                <a:close/>
                <a:moveTo>
                  <a:pt x="2896412" y="58688"/>
                </a:moveTo>
                <a:cubicBezTo>
                  <a:pt x="2895305" y="58181"/>
                  <a:pt x="2894152" y="57627"/>
                  <a:pt x="2893045" y="57074"/>
                </a:cubicBezTo>
                <a:cubicBezTo>
                  <a:pt x="2893552" y="56613"/>
                  <a:pt x="2894152" y="55736"/>
                  <a:pt x="2894521" y="55828"/>
                </a:cubicBezTo>
                <a:cubicBezTo>
                  <a:pt x="2895674" y="56058"/>
                  <a:pt x="2896689" y="56705"/>
                  <a:pt x="2897750" y="57166"/>
                </a:cubicBezTo>
                <a:cubicBezTo>
                  <a:pt x="2897289" y="57674"/>
                  <a:pt x="2896874" y="58181"/>
                  <a:pt x="2896412" y="58688"/>
                </a:cubicBezTo>
                <a:close/>
                <a:moveTo>
                  <a:pt x="4635066" y="58688"/>
                </a:moveTo>
                <a:cubicBezTo>
                  <a:pt x="4633959" y="58181"/>
                  <a:pt x="4632805" y="57627"/>
                  <a:pt x="4631698" y="57074"/>
                </a:cubicBezTo>
                <a:cubicBezTo>
                  <a:pt x="4632205" y="56613"/>
                  <a:pt x="4632805" y="55736"/>
                  <a:pt x="4633175" y="55828"/>
                </a:cubicBezTo>
                <a:cubicBezTo>
                  <a:pt x="4634328" y="56058"/>
                  <a:pt x="4635343" y="56705"/>
                  <a:pt x="4636404" y="57166"/>
                </a:cubicBezTo>
                <a:cubicBezTo>
                  <a:pt x="4635989" y="57674"/>
                  <a:pt x="4635527" y="58181"/>
                  <a:pt x="4635066" y="58688"/>
                </a:cubicBezTo>
                <a:close/>
                <a:moveTo>
                  <a:pt x="5830387" y="58688"/>
                </a:moveTo>
                <a:cubicBezTo>
                  <a:pt x="5829280" y="58181"/>
                  <a:pt x="5828126" y="57627"/>
                  <a:pt x="5827019" y="57074"/>
                </a:cubicBezTo>
                <a:cubicBezTo>
                  <a:pt x="5827526" y="56613"/>
                  <a:pt x="5828126" y="55736"/>
                  <a:pt x="5828495" y="55828"/>
                </a:cubicBezTo>
                <a:cubicBezTo>
                  <a:pt x="5829648" y="56058"/>
                  <a:pt x="5830664" y="56705"/>
                  <a:pt x="5831725" y="57166"/>
                </a:cubicBezTo>
                <a:cubicBezTo>
                  <a:pt x="5831310" y="57674"/>
                  <a:pt x="5830848" y="58181"/>
                  <a:pt x="5830387" y="58688"/>
                </a:cubicBezTo>
                <a:close/>
                <a:moveTo>
                  <a:pt x="6259728" y="58688"/>
                </a:moveTo>
                <a:cubicBezTo>
                  <a:pt x="6258620" y="58181"/>
                  <a:pt x="6257467" y="57627"/>
                  <a:pt x="6256360" y="57074"/>
                </a:cubicBezTo>
                <a:cubicBezTo>
                  <a:pt x="6256867" y="56613"/>
                  <a:pt x="6257467" y="55736"/>
                  <a:pt x="6257836" y="55828"/>
                </a:cubicBezTo>
                <a:cubicBezTo>
                  <a:pt x="6258989" y="56058"/>
                  <a:pt x="6260005" y="56705"/>
                  <a:pt x="6261065" y="57166"/>
                </a:cubicBezTo>
                <a:cubicBezTo>
                  <a:pt x="6260651" y="57674"/>
                  <a:pt x="6260189" y="58181"/>
                  <a:pt x="6259728" y="58688"/>
                </a:cubicBezTo>
                <a:close/>
                <a:moveTo>
                  <a:pt x="6585745" y="58689"/>
                </a:moveTo>
                <a:cubicBezTo>
                  <a:pt x="6584638" y="58181"/>
                  <a:pt x="6583485" y="57628"/>
                  <a:pt x="6582377" y="57074"/>
                </a:cubicBezTo>
                <a:cubicBezTo>
                  <a:pt x="6582885" y="56613"/>
                  <a:pt x="6583485" y="55736"/>
                  <a:pt x="6583854" y="55828"/>
                </a:cubicBezTo>
                <a:cubicBezTo>
                  <a:pt x="6585007" y="56059"/>
                  <a:pt x="6586022" y="56705"/>
                  <a:pt x="6587084" y="57166"/>
                </a:cubicBezTo>
                <a:cubicBezTo>
                  <a:pt x="6586622" y="57674"/>
                  <a:pt x="6586207" y="58181"/>
                  <a:pt x="6585745" y="58689"/>
                </a:cubicBezTo>
                <a:close/>
                <a:moveTo>
                  <a:pt x="8976388" y="58689"/>
                </a:moveTo>
                <a:cubicBezTo>
                  <a:pt x="8975281" y="58181"/>
                  <a:pt x="8974127" y="57628"/>
                  <a:pt x="8973019" y="57074"/>
                </a:cubicBezTo>
                <a:cubicBezTo>
                  <a:pt x="8973527" y="56613"/>
                  <a:pt x="8974127" y="55736"/>
                  <a:pt x="8974496" y="55828"/>
                </a:cubicBezTo>
                <a:cubicBezTo>
                  <a:pt x="8975649" y="56059"/>
                  <a:pt x="8976665" y="56705"/>
                  <a:pt x="8977726" y="57166"/>
                </a:cubicBezTo>
                <a:cubicBezTo>
                  <a:pt x="8977265" y="57674"/>
                  <a:pt x="8976849" y="58181"/>
                  <a:pt x="8976388" y="58689"/>
                </a:cubicBezTo>
                <a:close/>
                <a:moveTo>
                  <a:pt x="10715041" y="58689"/>
                </a:moveTo>
                <a:cubicBezTo>
                  <a:pt x="10713934" y="58181"/>
                  <a:pt x="10712779" y="57628"/>
                  <a:pt x="10711672" y="57074"/>
                </a:cubicBezTo>
                <a:cubicBezTo>
                  <a:pt x="10712180" y="56613"/>
                  <a:pt x="10712779" y="55736"/>
                  <a:pt x="10713149" y="55828"/>
                </a:cubicBezTo>
                <a:cubicBezTo>
                  <a:pt x="10714303" y="56059"/>
                  <a:pt x="10715318" y="56705"/>
                  <a:pt x="10716380" y="57166"/>
                </a:cubicBezTo>
                <a:cubicBezTo>
                  <a:pt x="10715963" y="57674"/>
                  <a:pt x="10715502" y="58181"/>
                  <a:pt x="10715041" y="58689"/>
                </a:cubicBezTo>
                <a:close/>
                <a:moveTo>
                  <a:pt x="11910361" y="58689"/>
                </a:moveTo>
                <a:cubicBezTo>
                  <a:pt x="11909254" y="58181"/>
                  <a:pt x="11908101" y="57628"/>
                  <a:pt x="11906994" y="57074"/>
                </a:cubicBezTo>
                <a:cubicBezTo>
                  <a:pt x="11907501" y="56613"/>
                  <a:pt x="11908101" y="55736"/>
                  <a:pt x="11908470" y="55828"/>
                </a:cubicBezTo>
                <a:cubicBezTo>
                  <a:pt x="11909623" y="56059"/>
                  <a:pt x="11910639" y="56705"/>
                  <a:pt x="11911700" y="57166"/>
                </a:cubicBezTo>
                <a:cubicBezTo>
                  <a:pt x="11911285" y="57674"/>
                  <a:pt x="11910823" y="58181"/>
                  <a:pt x="11910361" y="58689"/>
                </a:cubicBezTo>
                <a:close/>
                <a:moveTo>
                  <a:pt x="665781" y="113917"/>
                </a:moveTo>
                <a:cubicBezTo>
                  <a:pt x="665412" y="113917"/>
                  <a:pt x="664350" y="110964"/>
                  <a:pt x="664719" y="110641"/>
                </a:cubicBezTo>
                <a:cubicBezTo>
                  <a:pt x="665873" y="109626"/>
                  <a:pt x="667534" y="109257"/>
                  <a:pt x="669010" y="108657"/>
                </a:cubicBezTo>
                <a:cubicBezTo>
                  <a:pt x="669425" y="109811"/>
                  <a:pt x="669794" y="110918"/>
                  <a:pt x="670394" y="112764"/>
                </a:cubicBezTo>
                <a:cubicBezTo>
                  <a:pt x="668825" y="113225"/>
                  <a:pt x="667303" y="113917"/>
                  <a:pt x="665781" y="113917"/>
                </a:cubicBezTo>
                <a:close/>
                <a:moveTo>
                  <a:pt x="3056422" y="113917"/>
                </a:moveTo>
                <a:cubicBezTo>
                  <a:pt x="3056053" y="113917"/>
                  <a:pt x="3054992" y="110964"/>
                  <a:pt x="3055361" y="110641"/>
                </a:cubicBezTo>
                <a:cubicBezTo>
                  <a:pt x="3056514" y="109626"/>
                  <a:pt x="3058176" y="109257"/>
                  <a:pt x="3059652" y="108657"/>
                </a:cubicBezTo>
                <a:cubicBezTo>
                  <a:pt x="3060068" y="109811"/>
                  <a:pt x="3060482" y="110918"/>
                  <a:pt x="3061037" y="112764"/>
                </a:cubicBezTo>
                <a:cubicBezTo>
                  <a:pt x="3059468" y="113225"/>
                  <a:pt x="3057945" y="113917"/>
                  <a:pt x="3056422" y="113917"/>
                </a:cubicBezTo>
                <a:close/>
                <a:moveTo>
                  <a:pt x="3599755" y="113917"/>
                </a:moveTo>
                <a:cubicBezTo>
                  <a:pt x="3599386" y="113917"/>
                  <a:pt x="3598324" y="110964"/>
                  <a:pt x="3598693" y="110641"/>
                </a:cubicBezTo>
                <a:cubicBezTo>
                  <a:pt x="3599848" y="109626"/>
                  <a:pt x="3601508" y="109257"/>
                  <a:pt x="3602984" y="108657"/>
                </a:cubicBezTo>
                <a:cubicBezTo>
                  <a:pt x="3603400" y="109811"/>
                  <a:pt x="3603768" y="110918"/>
                  <a:pt x="3604368" y="112764"/>
                </a:cubicBezTo>
                <a:cubicBezTo>
                  <a:pt x="3602800" y="113225"/>
                  <a:pt x="3601278" y="113917"/>
                  <a:pt x="3599755" y="113917"/>
                </a:cubicBezTo>
                <a:close/>
                <a:moveTo>
                  <a:pt x="4251744" y="113917"/>
                </a:moveTo>
                <a:cubicBezTo>
                  <a:pt x="4251375" y="113917"/>
                  <a:pt x="4250313" y="110964"/>
                  <a:pt x="4250682" y="110641"/>
                </a:cubicBezTo>
                <a:cubicBezTo>
                  <a:pt x="4251836" y="109626"/>
                  <a:pt x="4253497" y="109257"/>
                  <a:pt x="4254974" y="108657"/>
                </a:cubicBezTo>
                <a:cubicBezTo>
                  <a:pt x="4255389" y="109811"/>
                  <a:pt x="4255804" y="110918"/>
                  <a:pt x="4256358" y="112764"/>
                </a:cubicBezTo>
                <a:cubicBezTo>
                  <a:pt x="4254789" y="113225"/>
                  <a:pt x="4253266" y="113917"/>
                  <a:pt x="4251744" y="113917"/>
                </a:cubicBezTo>
                <a:close/>
                <a:moveTo>
                  <a:pt x="6745756" y="113917"/>
                </a:moveTo>
                <a:cubicBezTo>
                  <a:pt x="6745387" y="113917"/>
                  <a:pt x="6744325" y="110964"/>
                  <a:pt x="6744694" y="110641"/>
                </a:cubicBezTo>
                <a:cubicBezTo>
                  <a:pt x="6745847" y="109626"/>
                  <a:pt x="6747508" y="109257"/>
                  <a:pt x="6748985" y="108657"/>
                </a:cubicBezTo>
                <a:cubicBezTo>
                  <a:pt x="6749400" y="109811"/>
                  <a:pt x="6749769" y="110918"/>
                  <a:pt x="6750369" y="112764"/>
                </a:cubicBezTo>
                <a:cubicBezTo>
                  <a:pt x="6748801" y="113225"/>
                  <a:pt x="6747278" y="113917"/>
                  <a:pt x="6745756" y="113917"/>
                </a:cubicBezTo>
                <a:close/>
                <a:moveTo>
                  <a:pt x="9136398" y="113917"/>
                </a:moveTo>
                <a:cubicBezTo>
                  <a:pt x="9136029" y="113917"/>
                  <a:pt x="9134968" y="110964"/>
                  <a:pt x="9135337" y="110641"/>
                </a:cubicBezTo>
                <a:cubicBezTo>
                  <a:pt x="9136490" y="109626"/>
                  <a:pt x="9138152" y="109257"/>
                  <a:pt x="9139628" y="108657"/>
                </a:cubicBezTo>
                <a:cubicBezTo>
                  <a:pt x="9140043" y="109811"/>
                  <a:pt x="9140458" y="110918"/>
                  <a:pt x="9141012" y="112764"/>
                </a:cubicBezTo>
                <a:cubicBezTo>
                  <a:pt x="9139443" y="113225"/>
                  <a:pt x="9137921" y="113917"/>
                  <a:pt x="9136398" y="113917"/>
                </a:cubicBezTo>
                <a:close/>
                <a:moveTo>
                  <a:pt x="9679730" y="113917"/>
                </a:moveTo>
                <a:cubicBezTo>
                  <a:pt x="9679361" y="113917"/>
                  <a:pt x="9678300" y="110964"/>
                  <a:pt x="9678669" y="110641"/>
                </a:cubicBezTo>
                <a:cubicBezTo>
                  <a:pt x="9679822" y="109626"/>
                  <a:pt x="9681483" y="109257"/>
                  <a:pt x="9682959" y="108657"/>
                </a:cubicBezTo>
                <a:cubicBezTo>
                  <a:pt x="9683374" y="109811"/>
                  <a:pt x="9683743" y="110918"/>
                  <a:pt x="9684343" y="112764"/>
                </a:cubicBezTo>
                <a:cubicBezTo>
                  <a:pt x="9682774" y="113225"/>
                  <a:pt x="9681252" y="113917"/>
                  <a:pt x="9679730" y="113917"/>
                </a:cubicBezTo>
                <a:close/>
                <a:moveTo>
                  <a:pt x="10331718" y="113917"/>
                </a:moveTo>
                <a:cubicBezTo>
                  <a:pt x="10331349" y="113917"/>
                  <a:pt x="10330288" y="110964"/>
                  <a:pt x="10330657" y="110641"/>
                </a:cubicBezTo>
                <a:cubicBezTo>
                  <a:pt x="10331811" y="109626"/>
                  <a:pt x="10333472" y="109257"/>
                  <a:pt x="10334949" y="108657"/>
                </a:cubicBezTo>
                <a:cubicBezTo>
                  <a:pt x="10335364" y="109811"/>
                  <a:pt x="10335779" y="110918"/>
                  <a:pt x="10336332" y="112764"/>
                </a:cubicBezTo>
                <a:cubicBezTo>
                  <a:pt x="10334764" y="113225"/>
                  <a:pt x="10333241" y="113917"/>
                  <a:pt x="10331718" y="113917"/>
                </a:cubicBezTo>
                <a:close/>
                <a:moveTo>
                  <a:pt x="2733635" y="113963"/>
                </a:moveTo>
                <a:cubicBezTo>
                  <a:pt x="2732205" y="113363"/>
                  <a:pt x="2730590" y="112948"/>
                  <a:pt x="2729482" y="111979"/>
                </a:cubicBezTo>
                <a:cubicBezTo>
                  <a:pt x="2729067" y="111656"/>
                  <a:pt x="2730036" y="108796"/>
                  <a:pt x="2730451" y="108796"/>
                </a:cubicBezTo>
                <a:cubicBezTo>
                  <a:pt x="2732020" y="108750"/>
                  <a:pt x="2733589" y="109395"/>
                  <a:pt x="2735250" y="109811"/>
                </a:cubicBezTo>
                <a:cubicBezTo>
                  <a:pt x="2734512" y="111610"/>
                  <a:pt x="2734096" y="112810"/>
                  <a:pt x="2733635" y="113963"/>
                </a:cubicBezTo>
                <a:close/>
                <a:moveTo>
                  <a:pt x="3168310" y="113963"/>
                </a:moveTo>
                <a:cubicBezTo>
                  <a:pt x="3166878" y="113363"/>
                  <a:pt x="3165264" y="112948"/>
                  <a:pt x="3164157" y="111979"/>
                </a:cubicBezTo>
                <a:cubicBezTo>
                  <a:pt x="3163742" y="111656"/>
                  <a:pt x="3164710" y="108796"/>
                  <a:pt x="3165126" y="108796"/>
                </a:cubicBezTo>
                <a:cubicBezTo>
                  <a:pt x="3166694" y="108750"/>
                  <a:pt x="3168264" y="109395"/>
                  <a:pt x="3169924" y="109811"/>
                </a:cubicBezTo>
                <a:cubicBezTo>
                  <a:pt x="3169186" y="111610"/>
                  <a:pt x="3168771" y="112810"/>
                  <a:pt x="3168310" y="113963"/>
                </a:cubicBezTo>
                <a:close/>
                <a:moveTo>
                  <a:pt x="3276966" y="113963"/>
                </a:moveTo>
                <a:cubicBezTo>
                  <a:pt x="3275536" y="113363"/>
                  <a:pt x="3273921" y="112948"/>
                  <a:pt x="3272814" y="111979"/>
                </a:cubicBezTo>
                <a:cubicBezTo>
                  <a:pt x="3272399" y="111656"/>
                  <a:pt x="3273368" y="108796"/>
                  <a:pt x="3273783" y="108796"/>
                </a:cubicBezTo>
                <a:cubicBezTo>
                  <a:pt x="3275352" y="108750"/>
                  <a:pt x="3276920" y="109395"/>
                  <a:pt x="3278580" y="109811"/>
                </a:cubicBezTo>
                <a:cubicBezTo>
                  <a:pt x="3277842" y="111610"/>
                  <a:pt x="3277427" y="112810"/>
                  <a:pt x="3276966" y="113963"/>
                </a:cubicBezTo>
                <a:close/>
                <a:moveTo>
                  <a:pt x="3820299" y="113963"/>
                </a:moveTo>
                <a:cubicBezTo>
                  <a:pt x="3818869" y="113363"/>
                  <a:pt x="3817254" y="112948"/>
                  <a:pt x="3816146" y="111979"/>
                </a:cubicBezTo>
                <a:cubicBezTo>
                  <a:pt x="3815731" y="111656"/>
                  <a:pt x="3816700" y="108796"/>
                  <a:pt x="3817115" y="108796"/>
                </a:cubicBezTo>
                <a:cubicBezTo>
                  <a:pt x="3818684" y="108750"/>
                  <a:pt x="3820253" y="109395"/>
                  <a:pt x="3821913" y="109811"/>
                </a:cubicBezTo>
                <a:cubicBezTo>
                  <a:pt x="3821175" y="111610"/>
                  <a:pt x="3820760" y="112810"/>
                  <a:pt x="3820299" y="113963"/>
                </a:cubicBezTo>
                <a:close/>
                <a:moveTo>
                  <a:pt x="5124323" y="113963"/>
                </a:moveTo>
                <a:cubicBezTo>
                  <a:pt x="5122893" y="113363"/>
                  <a:pt x="5121278" y="112948"/>
                  <a:pt x="5120171" y="111979"/>
                </a:cubicBezTo>
                <a:cubicBezTo>
                  <a:pt x="5119755" y="111656"/>
                  <a:pt x="5120724" y="108796"/>
                  <a:pt x="5121140" y="108796"/>
                </a:cubicBezTo>
                <a:cubicBezTo>
                  <a:pt x="5122662" y="108750"/>
                  <a:pt x="5124231" y="109395"/>
                  <a:pt x="5125938" y="109811"/>
                </a:cubicBezTo>
                <a:cubicBezTo>
                  <a:pt x="5125200" y="111610"/>
                  <a:pt x="5124785" y="112810"/>
                  <a:pt x="5124323" y="113963"/>
                </a:cubicBezTo>
                <a:close/>
                <a:moveTo>
                  <a:pt x="5667655" y="113963"/>
                </a:moveTo>
                <a:cubicBezTo>
                  <a:pt x="5666225" y="113363"/>
                  <a:pt x="5664564" y="112948"/>
                  <a:pt x="5663503" y="111979"/>
                </a:cubicBezTo>
                <a:cubicBezTo>
                  <a:pt x="5663087" y="111656"/>
                  <a:pt x="5664056" y="108796"/>
                  <a:pt x="5664472" y="108796"/>
                </a:cubicBezTo>
                <a:cubicBezTo>
                  <a:pt x="5665994" y="108750"/>
                  <a:pt x="5667562" y="109395"/>
                  <a:pt x="5669270" y="109811"/>
                </a:cubicBezTo>
                <a:cubicBezTo>
                  <a:pt x="5668532" y="111610"/>
                  <a:pt x="5668117" y="112810"/>
                  <a:pt x="5667655" y="113963"/>
                </a:cubicBezTo>
                <a:close/>
                <a:moveTo>
                  <a:pt x="6102330" y="113963"/>
                </a:moveTo>
                <a:cubicBezTo>
                  <a:pt x="6100900" y="113363"/>
                  <a:pt x="6099285" y="112948"/>
                  <a:pt x="6098178" y="111979"/>
                </a:cubicBezTo>
                <a:cubicBezTo>
                  <a:pt x="6097762" y="111656"/>
                  <a:pt x="6098731" y="108796"/>
                  <a:pt x="6099146" y="108796"/>
                </a:cubicBezTo>
                <a:cubicBezTo>
                  <a:pt x="6100669" y="108750"/>
                  <a:pt x="6102238" y="109395"/>
                  <a:pt x="6103945" y="109811"/>
                </a:cubicBezTo>
                <a:cubicBezTo>
                  <a:pt x="6103206" y="111610"/>
                  <a:pt x="6102792" y="112810"/>
                  <a:pt x="6102330" y="113963"/>
                </a:cubicBezTo>
                <a:close/>
                <a:moveTo>
                  <a:pt x="8813610" y="113963"/>
                </a:moveTo>
                <a:cubicBezTo>
                  <a:pt x="8812179" y="113363"/>
                  <a:pt x="8810565" y="112948"/>
                  <a:pt x="8809458" y="111979"/>
                </a:cubicBezTo>
                <a:cubicBezTo>
                  <a:pt x="8809043" y="111656"/>
                  <a:pt x="8810011" y="108796"/>
                  <a:pt x="8810426" y="108796"/>
                </a:cubicBezTo>
                <a:cubicBezTo>
                  <a:pt x="8811995" y="108750"/>
                  <a:pt x="8813563" y="109396"/>
                  <a:pt x="8815224" y="109811"/>
                </a:cubicBezTo>
                <a:cubicBezTo>
                  <a:pt x="8814486" y="111610"/>
                  <a:pt x="8814071" y="112810"/>
                  <a:pt x="8813610" y="113963"/>
                </a:cubicBezTo>
                <a:close/>
                <a:moveTo>
                  <a:pt x="9248285" y="113963"/>
                </a:moveTo>
                <a:cubicBezTo>
                  <a:pt x="9246854" y="113363"/>
                  <a:pt x="9245239" y="112948"/>
                  <a:pt x="9244131" y="111979"/>
                </a:cubicBezTo>
                <a:cubicBezTo>
                  <a:pt x="9243716" y="111656"/>
                  <a:pt x="9244685" y="108796"/>
                  <a:pt x="9245101" y="108796"/>
                </a:cubicBezTo>
                <a:cubicBezTo>
                  <a:pt x="9246670" y="108750"/>
                  <a:pt x="9248239" y="109396"/>
                  <a:pt x="9249900" y="109811"/>
                </a:cubicBezTo>
                <a:cubicBezTo>
                  <a:pt x="9249162" y="111610"/>
                  <a:pt x="9248747" y="112810"/>
                  <a:pt x="9248285" y="113963"/>
                </a:cubicBezTo>
                <a:close/>
                <a:moveTo>
                  <a:pt x="9356942" y="113963"/>
                </a:moveTo>
                <a:cubicBezTo>
                  <a:pt x="9355512" y="113363"/>
                  <a:pt x="9353896" y="112948"/>
                  <a:pt x="9352789" y="111979"/>
                </a:cubicBezTo>
                <a:cubicBezTo>
                  <a:pt x="9352374" y="111656"/>
                  <a:pt x="9353342" y="108796"/>
                  <a:pt x="9353758" y="108796"/>
                </a:cubicBezTo>
                <a:cubicBezTo>
                  <a:pt x="9355327" y="108750"/>
                  <a:pt x="9356896" y="109396"/>
                  <a:pt x="9358556" y="109811"/>
                </a:cubicBezTo>
                <a:cubicBezTo>
                  <a:pt x="9357818" y="111610"/>
                  <a:pt x="9357403" y="112810"/>
                  <a:pt x="9356942" y="113963"/>
                </a:cubicBezTo>
                <a:close/>
                <a:moveTo>
                  <a:pt x="9900274" y="113963"/>
                </a:moveTo>
                <a:cubicBezTo>
                  <a:pt x="9898844" y="113363"/>
                  <a:pt x="9897229" y="112948"/>
                  <a:pt x="9896121" y="111979"/>
                </a:cubicBezTo>
                <a:cubicBezTo>
                  <a:pt x="9895707" y="111656"/>
                  <a:pt x="9896676" y="108796"/>
                  <a:pt x="9897091" y="108796"/>
                </a:cubicBezTo>
                <a:cubicBezTo>
                  <a:pt x="9898659" y="108750"/>
                  <a:pt x="9900228" y="109396"/>
                  <a:pt x="9901888" y="109811"/>
                </a:cubicBezTo>
                <a:cubicBezTo>
                  <a:pt x="9901150" y="111610"/>
                  <a:pt x="9900735" y="112810"/>
                  <a:pt x="9900274" y="113963"/>
                </a:cubicBezTo>
                <a:close/>
                <a:moveTo>
                  <a:pt x="11204298" y="113963"/>
                </a:moveTo>
                <a:cubicBezTo>
                  <a:pt x="11202868" y="113363"/>
                  <a:pt x="11201253" y="112948"/>
                  <a:pt x="11200145" y="111979"/>
                </a:cubicBezTo>
                <a:cubicBezTo>
                  <a:pt x="11199730" y="111656"/>
                  <a:pt x="11200699" y="108796"/>
                  <a:pt x="11201114" y="108796"/>
                </a:cubicBezTo>
                <a:cubicBezTo>
                  <a:pt x="11202636" y="108750"/>
                  <a:pt x="11204207" y="109396"/>
                  <a:pt x="11205914" y="109811"/>
                </a:cubicBezTo>
                <a:cubicBezTo>
                  <a:pt x="11205175" y="111610"/>
                  <a:pt x="11204760" y="112810"/>
                  <a:pt x="11204298" y="113963"/>
                </a:cubicBezTo>
                <a:close/>
                <a:moveTo>
                  <a:pt x="11747630" y="113963"/>
                </a:moveTo>
                <a:cubicBezTo>
                  <a:pt x="11746200" y="113363"/>
                  <a:pt x="11744539" y="112948"/>
                  <a:pt x="11743478" y="111979"/>
                </a:cubicBezTo>
                <a:cubicBezTo>
                  <a:pt x="11743062" y="111656"/>
                  <a:pt x="11744032" y="108796"/>
                  <a:pt x="11744447" y="108796"/>
                </a:cubicBezTo>
                <a:cubicBezTo>
                  <a:pt x="11745969" y="108750"/>
                  <a:pt x="11747538" y="109396"/>
                  <a:pt x="11749245" y="109811"/>
                </a:cubicBezTo>
                <a:cubicBezTo>
                  <a:pt x="11748507" y="111610"/>
                  <a:pt x="11748091" y="112810"/>
                  <a:pt x="11747630" y="113963"/>
                </a:cubicBezTo>
                <a:close/>
                <a:moveTo>
                  <a:pt x="12182305" y="113963"/>
                </a:moveTo>
                <a:cubicBezTo>
                  <a:pt x="12180875" y="113363"/>
                  <a:pt x="12179259" y="112948"/>
                  <a:pt x="12178152" y="111979"/>
                </a:cubicBezTo>
                <a:cubicBezTo>
                  <a:pt x="12177737" y="111656"/>
                  <a:pt x="12178706" y="108796"/>
                  <a:pt x="12179121" y="108796"/>
                </a:cubicBezTo>
                <a:cubicBezTo>
                  <a:pt x="12180644" y="108750"/>
                  <a:pt x="12182213" y="109396"/>
                  <a:pt x="12183920" y="109811"/>
                </a:cubicBezTo>
                <a:cubicBezTo>
                  <a:pt x="12183181" y="111610"/>
                  <a:pt x="12182767" y="112810"/>
                  <a:pt x="12182305" y="113963"/>
                </a:cubicBezTo>
                <a:close/>
                <a:moveTo>
                  <a:pt x="777344" y="114378"/>
                </a:moveTo>
                <a:cubicBezTo>
                  <a:pt x="776007" y="113455"/>
                  <a:pt x="774345" y="112764"/>
                  <a:pt x="773468" y="111564"/>
                </a:cubicBezTo>
                <a:cubicBezTo>
                  <a:pt x="773099" y="111056"/>
                  <a:pt x="774299" y="109395"/>
                  <a:pt x="774760" y="108242"/>
                </a:cubicBezTo>
                <a:cubicBezTo>
                  <a:pt x="776283" y="108888"/>
                  <a:pt x="777760" y="109580"/>
                  <a:pt x="779282" y="110272"/>
                </a:cubicBezTo>
                <a:cubicBezTo>
                  <a:pt x="778405" y="112118"/>
                  <a:pt x="777898" y="113225"/>
                  <a:pt x="777344" y="114378"/>
                </a:cubicBezTo>
                <a:close/>
                <a:moveTo>
                  <a:pt x="1755351" y="114378"/>
                </a:moveTo>
                <a:cubicBezTo>
                  <a:pt x="1754013" y="113455"/>
                  <a:pt x="1752352" y="112764"/>
                  <a:pt x="1751475" y="111564"/>
                </a:cubicBezTo>
                <a:cubicBezTo>
                  <a:pt x="1751106" y="111056"/>
                  <a:pt x="1752306" y="109395"/>
                  <a:pt x="1752767" y="108242"/>
                </a:cubicBezTo>
                <a:cubicBezTo>
                  <a:pt x="1754290" y="108888"/>
                  <a:pt x="1755766" y="109580"/>
                  <a:pt x="1757289" y="110272"/>
                </a:cubicBezTo>
                <a:cubicBezTo>
                  <a:pt x="1756412" y="112118"/>
                  <a:pt x="1755905" y="113225"/>
                  <a:pt x="1755351" y="114378"/>
                </a:cubicBezTo>
                <a:close/>
                <a:moveTo>
                  <a:pt x="1864009" y="114378"/>
                </a:moveTo>
                <a:cubicBezTo>
                  <a:pt x="1862670" y="113455"/>
                  <a:pt x="1861009" y="112764"/>
                  <a:pt x="1860133" y="111564"/>
                </a:cubicBezTo>
                <a:cubicBezTo>
                  <a:pt x="1859762" y="111056"/>
                  <a:pt x="1860963" y="109395"/>
                  <a:pt x="1861424" y="108242"/>
                </a:cubicBezTo>
                <a:cubicBezTo>
                  <a:pt x="1862947" y="108888"/>
                  <a:pt x="1864424" y="109580"/>
                  <a:pt x="1865946" y="110272"/>
                </a:cubicBezTo>
                <a:cubicBezTo>
                  <a:pt x="1865070" y="112118"/>
                  <a:pt x="1864562" y="113225"/>
                  <a:pt x="1864009" y="114378"/>
                </a:cubicBezTo>
                <a:close/>
                <a:moveTo>
                  <a:pt x="3494004" y="114378"/>
                </a:moveTo>
                <a:cubicBezTo>
                  <a:pt x="3492666" y="113455"/>
                  <a:pt x="3491006" y="112764"/>
                  <a:pt x="3490129" y="111564"/>
                </a:cubicBezTo>
                <a:cubicBezTo>
                  <a:pt x="3489760" y="111056"/>
                  <a:pt x="3490959" y="109395"/>
                  <a:pt x="3491421" y="108242"/>
                </a:cubicBezTo>
                <a:cubicBezTo>
                  <a:pt x="3492943" y="108888"/>
                  <a:pt x="3494419" y="109580"/>
                  <a:pt x="3495942" y="110272"/>
                </a:cubicBezTo>
                <a:cubicBezTo>
                  <a:pt x="3495065" y="112118"/>
                  <a:pt x="3494558" y="113225"/>
                  <a:pt x="3494004" y="114378"/>
                </a:cubicBezTo>
                <a:close/>
                <a:moveTo>
                  <a:pt x="4037336" y="114378"/>
                </a:moveTo>
                <a:cubicBezTo>
                  <a:pt x="4035998" y="113455"/>
                  <a:pt x="4034337" y="112764"/>
                  <a:pt x="4033461" y="111564"/>
                </a:cubicBezTo>
                <a:cubicBezTo>
                  <a:pt x="4033092" y="111056"/>
                  <a:pt x="4034291" y="109395"/>
                  <a:pt x="4034752" y="108242"/>
                </a:cubicBezTo>
                <a:cubicBezTo>
                  <a:pt x="4036275" y="108888"/>
                  <a:pt x="4037751" y="109580"/>
                  <a:pt x="4039274" y="110272"/>
                </a:cubicBezTo>
                <a:cubicBezTo>
                  <a:pt x="4038397" y="112118"/>
                  <a:pt x="4037890" y="113225"/>
                  <a:pt x="4037336" y="114378"/>
                </a:cubicBezTo>
                <a:close/>
                <a:moveTo>
                  <a:pt x="4145993" y="114378"/>
                </a:moveTo>
                <a:cubicBezTo>
                  <a:pt x="4144655" y="113455"/>
                  <a:pt x="4142995" y="112764"/>
                  <a:pt x="4142118" y="111564"/>
                </a:cubicBezTo>
                <a:cubicBezTo>
                  <a:pt x="4141749" y="111056"/>
                  <a:pt x="4142948" y="109395"/>
                  <a:pt x="4143409" y="108242"/>
                </a:cubicBezTo>
                <a:cubicBezTo>
                  <a:pt x="4144932" y="108888"/>
                  <a:pt x="4146409" y="109580"/>
                  <a:pt x="4147931" y="110272"/>
                </a:cubicBezTo>
                <a:cubicBezTo>
                  <a:pt x="4147055" y="112118"/>
                  <a:pt x="4146547" y="113225"/>
                  <a:pt x="4145993" y="114378"/>
                </a:cubicBezTo>
                <a:close/>
                <a:moveTo>
                  <a:pt x="5775989" y="114378"/>
                </a:moveTo>
                <a:cubicBezTo>
                  <a:pt x="5774651" y="113455"/>
                  <a:pt x="5772991" y="112764"/>
                  <a:pt x="5772114" y="111564"/>
                </a:cubicBezTo>
                <a:cubicBezTo>
                  <a:pt x="5771745" y="111056"/>
                  <a:pt x="5772945" y="109395"/>
                  <a:pt x="5773406" y="108242"/>
                </a:cubicBezTo>
                <a:cubicBezTo>
                  <a:pt x="5774928" y="108888"/>
                  <a:pt x="5776405" y="109580"/>
                  <a:pt x="5777927" y="110272"/>
                </a:cubicBezTo>
                <a:cubicBezTo>
                  <a:pt x="5777051" y="112118"/>
                  <a:pt x="5776543" y="113225"/>
                  <a:pt x="5775989" y="114378"/>
                </a:cubicBezTo>
                <a:close/>
                <a:moveTo>
                  <a:pt x="5993350" y="114378"/>
                </a:moveTo>
                <a:cubicBezTo>
                  <a:pt x="5992012" y="113455"/>
                  <a:pt x="5990351" y="112764"/>
                  <a:pt x="5989474" y="111564"/>
                </a:cubicBezTo>
                <a:cubicBezTo>
                  <a:pt x="5989105" y="111056"/>
                  <a:pt x="5990305" y="109395"/>
                  <a:pt x="5990766" y="108242"/>
                </a:cubicBezTo>
                <a:cubicBezTo>
                  <a:pt x="5992243" y="108888"/>
                  <a:pt x="5993765" y="109580"/>
                  <a:pt x="5995288" y="110272"/>
                </a:cubicBezTo>
                <a:cubicBezTo>
                  <a:pt x="5994411" y="112118"/>
                  <a:pt x="5993904" y="113225"/>
                  <a:pt x="5993350" y="114378"/>
                </a:cubicBezTo>
                <a:close/>
                <a:moveTo>
                  <a:pt x="6857319" y="114378"/>
                </a:moveTo>
                <a:cubicBezTo>
                  <a:pt x="6855981" y="113455"/>
                  <a:pt x="6854320" y="112764"/>
                  <a:pt x="6853444" y="111564"/>
                </a:cubicBezTo>
                <a:cubicBezTo>
                  <a:pt x="6853074" y="111056"/>
                  <a:pt x="6854274" y="109395"/>
                  <a:pt x="6854734" y="108242"/>
                </a:cubicBezTo>
                <a:cubicBezTo>
                  <a:pt x="6856258" y="108888"/>
                  <a:pt x="6857734" y="109580"/>
                  <a:pt x="6859257" y="110272"/>
                </a:cubicBezTo>
                <a:cubicBezTo>
                  <a:pt x="6858380" y="112118"/>
                  <a:pt x="6857873" y="113225"/>
                  <a:pt x="6857319" y="114378"/>
                </a:cubicBezTo>
                <a:close/>
                <a:moveTo>
                  <a:pt x="7835326" y="114378"/>
                </a:moveTo>
                <a:cubicBezTo>
                  <a:pt x="7833988" y="113456"/>
                  <a:pt x="7832327" y="112764"/>
                  <a:pt x="7831451" y="111564"/>
                </a:cubicBezTo>
                <a:cubicBezTo>
                  <a:pt x="7831082" y="111056"/>
                  <a:pt x="7832281" y="109396"/>
                  <a:pt x="7832742" y="108242"/>
                </a:cubicBezTo>
                <a:cubicBezTo>
                  <a:pt x="7834265" y="108888"/>
                  <a:pt x="7835740" y="109580"/>
                  <a:pt x="7837264" y="110272"/>
                </a:cubicBezTo>
                <a:cubicBezTo>
                  <a:pt x="7836388" y="112118"/>
                  <a:pt x="7835880" y="113225"/>
                  <a:pt x="7835326" y="114378"/>
                </a:cubicBezTo>
                <a:close/>
                <a:moveTo>
                  <a:pt x="7943984" y="114378"/>
                </a:moveTo>
                <a:cubicBezTo>
                  <a:pt x="7942645" y="113456"/>
                  <a:pt x="7940984" y="112764"/>
                  <a:pt x="7940108" y="111564"/>
                </a:cubicBezTo>
                <a:cubicBezTo>
                  <a:pt x="7939738" y="111056"/>
                  <a:pt x="7940938" y="109396"/>
                  <a:pt x="7941400" y="108242"/>
                </a:cubicBezTo>
                <a:cubicBezTo>
                  <a:pt x="7942922" y="108888"/>
                  <a:pt x="7944398" y="109580"/>
                  <a:pt x="7945921" y="110272"/>
                </a:cubicBezTo>
                <a:cubicBezTo>
                  <a:pt x="7945045" y="112118"/>
                  <a:pt x="7944537" y="113225"/>
                  <a:pt x="7943984" y="114378"/>
                </a:cubicBezTo>
                <a:close/>
                <a:moveTo>
                  <a:pt x="9573979" y="114378"/>
                </a:moveTo>
                <a:cubicBezTo>
                  <a:pt x="9572641" y="113456"/>
                  <a:pt x="9570980" y="112764"/>
                  <a:pt x="9570104" y="111564"/>
                </a:cubicBezTo>
                <a:cubicBezTo>
                  <a:pt x="9569735" y="111056"/>
                  <a:pt x="9570934" y="109396"/>
                  <a:pt x="9571395" y="108242"/>
                </a:cubicBezTo>
                <a:cubicBezTo>
                  <a:pt x="9572918" y="108888"/>
                  <a:pt x="9574394" y="109580"/>
                  <a:pt x="9575917" y="110272"/>
                </a:cubicBezTo>
                <a:cubicBezTo>
                  <a:pt x="9575041" y="112118"/>
                  <a:pt x="9574532" y="113225"/>
                  <a:pt x="9573979" y="114378"/>
                </a:cubicBezTo>
                <a:close/>
                <a:moveTo>
                  <a:pt x="10117312" y="114378"/>
                </a:moveTo>
                <a:cubicBezTo>
                  <a:pt x="10115974" y="113456"/>
                  <a:pt x="10114312" y="112764"/>
                  <a:pt x="10113436" y="111564"/>
                </a:cubicBezTo>
                <a:cubicBezTo>
                  <a:pt x="10113067" y="111056"/>
                  <a:pt x="10114266" y="109396"/>
                  <a:pt x="10114727" y="108242"/>
                </a:cubicBezTo>
                <a:cubicBezTo>
                  <a:pt x="10116251" y="108888"/>
                  <a:pt x="10117727" y="109580"/>
                  <a:pt x="10119249" y="110272"/>
                </a:cubicBezTo>
                <a:cubicBezTo>
                  <a:pt x="10118373" y="112118"/>
                  <a:pt x="10117865" y="113225"/>
                  <a:pt x="10117312" y="114378"/>
                </a:cubicBezTo>
                <a:close/>
                <a:moveTo>
                  <a:pt x="10225968" y="114378"/>
                </a:moveTo>
                <a:cubicBezTo>
                  <a:pt x="10224630" y="113456"/>
                  <a:pt x="10222970" y="112764"/>
                  <a:pt x="10222092" y="111564"/>
                </a:cubicBezTo>
                <a:cubicBezTo>
                  <a:pt x="10221723" y="111056"/>
                  <a:pt x="10222923" y="109396"/>
                  <a:pt x="10223384" y="108242"/>
                </a:cubicBezTo>
                <a:cubicBezTo>
                  <a:pt x="10224907" y="108888"/>
                  <a:pt x="10226384" y="109580"/>
                  <a:pt x="10227907" y="110272"/>
                </a:cubicBezTo>
                <a:cubicBezTo>
                  <a:pt x="10227030" y="112118"/>
                  <a:pt x="10226523" y="113225"/>
                  <a:pt x="10225968" y="114378"/>
                </a:cubicBezTo>
                <a:close/>
                <a:moveTo>
                  <a:pt x="11855965" y="114378"/>
                </a:moveTo>
                <a:cubicBezTo>
                  <a:pt x="11854627" y="113456"/>
                  <a:pt x="11852966" y="112764"/>
                  <a:pt x="11852089" y="111564"/>
                </a:cubicBezTo>
                <a:cubicBezTo>
                  <a:pt x="11851719" y="111056"/>
                  <a:pt x="11852920" y="109396"/>
                  <a:pt x="11853381" y="108242"/>
                </a:cubicBezTo>
                <a:cubicBezTo>
                  <a:pt x="11854904" y="108888"/>
                  <a:pt x="11856380" y="109580"/>
                  <a:pt x="11857902" y="110272"/>
                </a:cubicBezTo>
                <a:cubicBezTo>
                  <a:pt x="11857026" y="112118"/>
                  <a:pt x="11856518" y="113225"/>
                  <a:pt x="11855965" y="114378"/>
                </a:cubicBezTo>
                <a:close/>
                <a:moveTo>
                  <a:pt x="12073326" y="114378"/>
                </a:moveTo>
                <a:cubicBezTo>
                  <a:pt x="12071987" y="113456"/>
                  <a:pt x="12070326" y="112764"/>
                  <a:pt x="12069448" y="111564"/>
                </a:cubicBezTo>
                <a:cubicBezTo>
                  <a:pt x="12069079" y="111056"/>
                  <a:pt x="12070280" y="109396"/>
                  <a:pt x="12070741" y="108242"/>
                </a:cubicBezTo>
                <a:cubicBezTo>
                  <a:pt x="12072218" y="108888"/>
                  <a:pt x="12073741" y="109580"/>
                  <a:pt x="12075263" y="110272"/>
                </a:cubicBezTo>
                <a:cubicBezTo>
                  <a:pt x="12074387" y="112118"/>
                  <a:pt x="12073879" y="113225"/>
                  <a:pt x="12073326" y="114378"/>
                </a:cubicBezTo>
                <a:close/>
                <a:moveTo>
                  <a:pt x="7182691" y="114424"/>
                </a:moveTo>
                <a:cubicBezTo>
                  <a:pt x="7181676" y="113917"/>
                  <a:pt x="7179831" y="113455"/>
                  <a:pt x="7179784" y="112856"/>
                </a:cubicBezTo>
                <a:cubicBezTo>
                  <a:pt x="7179646" y="111287"/>
                  <a:pt x="7180292" y="109672"/>
                  <a:pt x="7180661" y="107873"/>
                </a:cubicBezTo>
                <a:cubicBezTo>
                  <a:pt x="7182461" y="108703"/>
                  <a:pt x="7184536" y="109442"/>
                  <a:pt x="7184490" y="109718"/>
                </a:cubicBezTo>
                <a:cubicBezTo>
                  <a:pt x="7184214" y="111333"/>
                  <a:pt x="7183337" y="112856"/>
                  <a:pt x="7182691" y="114424"/>
                </a:cubicBezTo>
                <a:close/>
                <a:moveTo>
                  <a:pt x="7508662" y="114424"/>
                </a:moveTo>
                <a:cubicBezTo>
                  <a:pt x="7507647" y="113917"/>
                  <a:pt x="7505802" y="113456"/>
                  <a:pt x="7505755" y="112856"/>
                </a:cubicBezTo>
                <a:cubicBezTo>
                  <a:pt x="7505617" y="111287"/>
                  <a:pt x="7506309" y="109672"/>
                  <a:pt x="7506633" y="107873"/>
                </a:cubicBezTo>
                <a:cubicBezTo>
                  <a:pt x="7508432" y="108704"/>
                  <a:pt x="7510508" y="109442"/>
                  <a:pt x="7510462" y="109718"/>
                </a:cubicBezTo>
                <a:cubicBezTo>
                  <a:pt x="7510185" y="111333"/>
                  <a:pt x="7509308" y="112856"/>
                  <a:pt x="7508662" y="114424"/>
                </a:cubicBezTo>
                <a:close/>
                <a:moveTo>
                  <a:pt x="8160651" y="114424"/>
                </a:moveTo>
                <a:cubicBezTo>
                  <a:pt x="8159637" y="113917"/>
                  <a:pt x="8157791" y="113456"/>
                  <a:pt x="8157745" y="112856"/>
                </a:cubicBezTo>
                <a:cubicBezTo>
                  <a:pt x="8157653" y="111287"/>
                  <a:pt x="8158298" y="109672"/>
                  <a:pt x="8158621" y="107873"/>
                </a:cubicBezTo>
                <a:cubicBezTo>
                  <a:pt x="8160421" y="108704"/>
                  <a:pt x="8162497" y="109442"/>
                  <a:pt x="8162451" y="109718"/>
                </a:cubicBezTo>
                <a:cubicBezTo>
                  <a:pt x="8162174" y="111333"/>
                  <a:pt x="8161298" y="112856"/>
                  <a:pt x="8160651" y="114424"/>
                </a:cubicBezTo>
                <a:close/>
                <a:moveTo>
                  <a:pt x="8269355" y="114424"/>
                </a:moveTo>
                <a:cubicBezTo>
                  <a:pt x="8268340" y="113917"/>
                  <a:pt x="8266494" y="113456"/>
                  <a:pt x="8266448" y="112856"/>
                </a:cubicBezTo>
                <a:cubicBezTo>
                  <a:pt x="8266309" y="111287"/>
                  <a:pt x="8266956" y="109672"/>
                  <a:pt x="8267325" y="107873"/>
                </a:cubicBezTo>
                <a:cubicBezTo>
                  <a:pt x="8269124" y="108704"/>
                  <a:pt x="8271200" y="109442"/>
                  <a:pt x="8271154" y="109718"/>
                </a:cubicBezTo>
                <a:cubicBezTo>
                  <a:pt x="8270877" y="111333"/>
                  <a:pt x="8270001" y="112856"/>
                  <a:pt x="8269355" y="114424"/>
                </a:cubicBezTo>
                <a:close/>
                <a:moveTo>
                  <a:pt x="8377551" y="114424"/>
                </a:moveTo>
                <a:cubicBezTo>
                  <a:pt x="8376582" y="113779"/>
                  <a:pt x="8374782" y="113087"/>
                  <a:pt x="8374828" y="112487"/>
                </a:cubicBezTo>
                <a:cubicBezTo>
                  <a:pt x="8374921" y="110964"/>
                  <a:pt x="8375797" y="109442"/>
                  <a:pt x="8376443" y="107827"/>
                </a:cubicBezTo>
                <a:cubicBezTo>
                  <a:pt x="8378196" y="108842"/>
                  <a:pt x="8379257" y="109488"/>
                  <a:pt x="8380319" y="110088"/>
                </a:cubicBezTo>
                <a:cubicBezTo>
                  <a:pt x="8379396" y="111518"/>
                  <a:pt x="8378473" y="112994"/>
                  <a:pt x="8377551" y="114424"/>
                </a:cubicBezTo>
                <a:close/>
                <a:moveTo>
                  <a:pt x="8594865" y="114424"/>
                </a:moveTo>
                <a:cubicBezTo>
                  <a:pt x="8593896" y="113779"/>
                  <a:pt x="8592097" y="113087"/>
                  <a:pt x="8592143" y="112487"/>
                </a:cubicBezTo>
                <a:cubicBezTo>
                  <a:pt x="8592235" y="110964"/>
                  <a:pt x="8593158" y="109442"/>
                  <a:pt x="8593757" y="107827"/>
                </a:cubicBezTo>
                <a:cubicBezTo>
                  <a:pt x="8595510" y="108842"/>
                  <a:pt x="8596572" y="109488"/>
                  <a:pt x="8597634" y="110088"/>
                </a:cubicBezTo>
                <a:cubicBezTo>
                  <a:pt x="8596710" y="111518"/>
                  <a:pt x="8595787" y="112994"/>
                  <a:pt x="8594865" y="114424"/>
                </a:cubicBezTo>
                <a:close/>
                <a:moveTo>
                  <a:pt x="8703568" y="114424"/>
                </a:moveTo>
                <a:cubicBezTo>
                  <a:pt x="8702599" y="113779"/>
                  <a:pt x="8700800" y="113087"/>
                  <a:pt x="8700846" y="112487"/>
                </a:cubicBezTo>
                <a:cubicBezTo>
                  <a:pt x="8700939" y="110964"/>
                  <a:pt x="8701815" y="109442"/>
                  <a:pt x="8702461" y="107827"/>
                </a:cubicBezTo>
                <a:cubicBezTo>
                  <a:pt x="8704214" y="108842"/>
                  <a:pt x="8705275" y="109488"/>
                  <a:pt x="8706336" y="110088"/>
                </a:cubicBezTo>
                <a:cubicBezTo>
                  <a:pt x="8705413" y="111518"/>
                  <a:pt x="8704491" y="112994"/>
                  <a:pt x="8703568" y="114424"/>
                </a:cubicBezTo>
                <a:close/>
                <a:moveTo>
                  <a:pt x="9464675" y="114424"/>
                </a:moveTo>
                <a:cubicBezTo>
                  <a:pt x="9463661" y="113917"/>
                  <a:pt x="9461815" y="113456"/>
                  <a:pt x="9461769" y="112856"/>
                </a:cubicBezTo>
                <a:cubicBezTo>
                  <a:pt x="9461631" y="111287"/>
                  <a:pt x="9462277" y="109672"/>
                  <a:pt x="9462646" y="107873"/>
                </a:cubicBezTo>
                <a:cubicBezTo>
                  <a:pt x="9464445" y="108704"/>
                  <a:pt x="9466522" y="109442"/>
                  <a:pt x="9466476" y="109718"/>
                </a:cubicBezTo>
                <a:cubicBezTo>
                  <a:pt x="9466199" y="111333"/>
                  <a:pt x="9465321" y="112856"/>
                  <a:pt x="9464675" y="114424"/>
                </a:cubicBezTo>
                <a:close/>
                <a:moveTo>
                  <a:pt x="9790648" y="114424"/>
                </a:moveTo>
                <a:cubicBezTo>
                  <a:pt x="9789633" y="113917"/>
                  <a:pt x="9787787" y="113456"/>
                  <a:pt x="9787741" y="112856"/>
                </a:cubicBezTo>
                <a:cubicBezTo>
                  <a:pt x="9787649" y="111287"/>
                  <a:pt x="9788295" y="109672"/>
                  <a:pt x="9788618" y="107873"/>
                </a:cubicBezTo>
                <a:cubicBezTo>
                  <a:pt x="9790417" y="108704"/>
                  <a:pt x="9792493" y="109442"/>
                  <a:pt x="9792447" y="109718"/>
                </a:cubicBezTo>
                <a:cubicBezTo>
                  <a:pt x="9792170" y="111333"/>
                  <a:pt x="9791293" y="112856"/>
                  <a:pt x="9790648" y="114424"/>
                </a:cubicBezTo>
                <a:close/>
                <a:moveTo>
                  <a:pt x="10551340" y="114424"/>
                </a:moveTo>
                <a:cubicBezTo>
                  <a:pt x="10550325" y="113917"/>
                  <a:pt x="10548480" y="113456"/>
                  <a:pt x="10548433" y="112856"/>
                </a:cubicBezTo>
                <a:cubicBezTo>
                  <a:pt x="10548295" y="111287"/>
                  <a:pt x="10548941" y="109672"/>
                  <a:pt x="10549310" y="107873"/>
                </a:cubicBezTo>
                <a:cubicBezTo>
                  <a:pt x="10551109" y="108704"/>
                  <a:pt x="10553185" y="109442"/>
                  <a:pt x="10553139" y="109718"/>
                </a:cubicBezTo>
                <a:cubicBezTo>
                  <a:pt x="10552862" y="111333"/>
                  <a:pt x="10551986" y="112856"/>
                  <a:pt x="10551340" y="114424"/>
                </a:cubicBezTo>
                <a:close/>
                <a:moveTo>
                  <a:pt x="10659536" y="114424"/>
                </a:moveTo>
                <a:cubicBezTo>
                  <a:pt x="10658567" y="113779"/>
                  <a:pt x="10656768" y="113087"/>
                  <a:pt x="10656814" y="112487"/>
                </a:cubicBezTo>
                <a:cubicBezTo>
                  <a:pt x="10656906" y="110964"/>
                  <a:pt x="10657829" y="109442"/>
                  <a:pt x="10658429" y="107827"/>
                </a:cubicBezTo>
                <a:cubicBezTo>
                  <a:pt x="10660182" y="108842"/>
                  <a:pt x="10661243" y="109488"/>
                  <a:pt x="10662304" y="110088"/>
                </a:cubicBezTo>
                <a:cubicBezTo>
                  <a:pt x="10661381" y="111518"/>
                  <a:pt x="10660458" y="112994"/>
                  <a:pt x="10659536" y="114424"/>
                </a:cubicBezTo>
                <a:close/>
                <a:moveTo>
                  <a:pt x="11094210" y="114424"/>
                </a:moveTo>
                <a:cubicBezTo>
                  <a:pt x="11093242" y="113779"/>
                  <a:pt x="11091442" y="113087"/>
                  <a:pt x="11091488" y="112487"/>
                </a:cubicBezTo>
                <a:cubicBezTo>
                  <a:pt x="11091581" y="110964"/>
                  <a:pt x="11092456" y="109442"/>
                  <a:pt x="11093103" y="107827"/>
                </a:cubicBezTo>
                <a:cubicBezTo>
                  <a:pt x="11094856" y="108842"/>
                  <a:pt x="11095917" y="109488"/>
                  <a:pt x="11096979" y="110088"/>
                </a:cubicBezTo>
                <a:cubicBezTo>
                  <a:pt x="11096057" y="111518"/>
                  <a:pt x="11095134" y="112994"/>
                  <a:pt x="11094210" y="114424"/>
                </a:cubicBezTo>
                <a:close/>
                <a:moveTo>
                  <a:pt x="11311987" y="114424"/>
                </a:moveTo>
                <a:cubicBezTo>
                  <a:pt x="11310971" y="113917"/>
                  <a:pt x="11309125" y="113456"/>
                  <a:pt x="11309079" y="112856"/>
                </a:cubicBezTo>
                <a:cubicBezTo>
                  <a:pt x="11308941" y="111287"/>
                  <a:pt x="11309633" y="109672"/>
                  <a:pt x="11309956" y="107873"/>
                </a:cubicBezTo>
                <a:cubicBezTo>
                  <a:pt x="11311755" y="108704"/>
                  <a:pt x="11313832" y="109442"/>
                  <a:pt x="11313787" y="109718"/>
                </a:cubicBezTo>
                <a:cubicBezTo>
                  <a:pt x="11313509" y="111333"/>
                  <a:pt x="11312632" y="112856"/>
                  <a:pt x="11311987" y="114424"/>
                </a:cubicBezTo>
                <a:close/>
                <a:moveTo>
                  <a:pt x="15590" y="114424"/>
                </a:moveTo>
                <a:cubicBezTo>
                  <a:pt x="14622" y="113778"/>
                  <a:pt x="12821" y="113086"/>
                  <a:pt x="12868" y="112487"/>
                </a:cubicBezTo>
                <a:cubicBezTo>
                  <a:pt x="12960" y="110964"/>
                  <a:pt x="13836" y="109488"/>
                  <a:pt x="14483" y="107826"/>
                </a:cubicBezTo>
                <a:cubicBezTo>
                  <a:pt x="16236" y="108842"/>
                  <a:pt x="17297" y="109488"/>
                  <a:pt x="18359" y="110087"/>
                </a:cubicBezTo>
                <a:cubicBezTo>
                  <a:pt x="17437" y="111518"/>
                  <a:pt x="16513" y="112994"/>
                  <a:pt x="15590" y="114424"/>
                </a:cubicBezTo>
                <a:close/>
                <a:moveTo>
                  <a:pt x="124709" y="114424"/>
                </a:moveTo>
                <a:cubicBezTo>
                  <a:pt x="123693" y="113917"/>
                  <a:pt x="121848" y="113455"/>
                  <a:pt x="121802" y="112856"/>
                </a:cubicBezTo>
                <a:cubicBezTo>
                  <a:pt x="121663" y="111287"/>
                  <a:pt x="122309" y="109672"/>
                  <a:pt x="122678" y="107873"/>
                </a:cubicBezTo>
                <a:cubicBezTo>
                  <a:pt x="124478" y="108703"/>
                  <a:pt x="126554" y="109442"/>
                  <a:pt x="126508" y="109718"/>
                </a:cubicBezTo>
                <a:cubicBezTo>
                  <a:pt x="126231" y="111333"/>
                  <a:pt x="125355" y="112856"/>
                  <a:pt x="124709" y="114424"/>
                </a:cubicBezTo>
                <a:close/>
                <a:moveTo>
                  <a:pt x="341562" y="114424"/>
                </a:moveTo>
                <a:cubicBezTo>
                  <a:pt x="340593" y="113778"/>
                  <a:pt x="338794" y="113086"/>
                  <a:pt x="338840" y="112487"/>
                </a:cubicBezTo>
                <a:cubicBezTo>
                  <a:pt x="338978" y="110964"/>
                  <a:pt x="339855" y="109442"/>
                  <a:pt x="340454" y="107826"/>
                </a:cubicBezTo>
                <a:cubicBezTo>
                  <a:pt x="342207" y="108842"/>
                  <a:pt x="343268" y="109488"/>
                  <a:pt x="344329" y="110087"/>
                </a:cubicBezTo>
                <a:cubicBezTo>
                  <a:pt x="343407" y="111518"/>
                  <a:pt x="342484" y="112994"/>
                  <a:pt x="341562" y="114424"/>
                </a:cubicBezTo>
                <a:close/>
                <a:moveTo>
                  <a:pt x="1102716" y="114424"/>
                </a:moveTo>
                <a:cubicBezTo>
                  <a:pt x="1101700" y="113917"/>
                  <a:pt x="1099855" y="113455"/>
                  <a:pt x="1099809" y="112856"/>
                </a:cubicBezTo>
                <a:cubicBezTo>
                  <a:pt x="1099670" y="111287"/>
                  <a:pt x="1100316" y="109672"/>
                  <a:pt x="1100685" y="107873"/>
                </a:cubicBezTo>
                <a:cubicBezTo>
                  <a:pt x="1102485" y="108703"/>
                  <a:pt x="1104561" y="109442"/>
                  <a:pt x="1104515" y="109718"/>
                </a:cubicBezTo>
                <a:cubicBezTo>
                  <a:pt x="1104238" y="111333"/>
                  <a:pt x="1103362" y="112856"/>
                  <a:pt x="1102716" y="114424"/>
                </a:cubicBezTo>
                <a:close/>
                <a:moveTo>
                  <a:pt x="1428687" y="114424"/>
                </a:moveTo>
                <a:cubicBezTo>
                  <a:pt x="1427672" y="113917"/>
                  <a:pt x="1425827" y="113455"/>
                  <a:pt x="1425781" y="112856"/>
                </a:cubicBezTo>
                <a:cubicBezTo>
                  <a:pt x="1425642" y="111287"/>
                  <a:pt x="1426334" y="109672"/>
                  <a:pt x="1426657" y="107873"/>
                </a:cubicBezTo>
                <a:cubicBezTo>
                  <a:pt x="1428456" y="108703"/>
                  <a:pt x="1430532" y="109442"/>
                  <a:pt x="1430486" y="109718"/>
                </a:cubicBezTo>
                <a:cubicBezTo>
                  <a:pt x="1430209" y="111333"/>
                  <a:pt x="1429333" y="112856"/>
                  <a:pt x="1428687" y="114424"/>
                </a:cubicBezTo>
                <a:close/>
                <a:moveTo>
                  <a:pt x="2080677" y="114424"/>
                </a:moveTo>
                <a:cubicBezTo>
                  <a:pt x="2079661" y="113917"/>
                  <a:pt x="2077816" y="113455"/>
                  <a:pt x="2077769" y="112856"/>
                </a:cubicBezTo>
                <a:cubicBezTo>
                  <a:pt x="2077677" y="111287"/>
                  <a:pt x="2078323" y="109672"/>
                  <a:pt x="2078646" y="107873"/>
                </a:cubicBezTo>
                <a:cubicBezTo>
                  <a:pt x="2080446" y="108703"/>
                  <a:pt x="2082522" y="109442"/>
                  <a:pt x="2082476" y="109718"/>
                </a:cubicBezTo>
                <a:cubicBezTo>
                  <a:pt x="2082199" y="111333"/>
                  <a:pt x="2081322" y="112856"/>
                  <a:pt x="2080677" y="114424"/>
                </a:cubicBezTo>
                <a:close/>
                <a:moveTo>
                  <a:pt x="2189379" y="114424"/>
                </a:moveTo>
                <a:cubicBezTo>
                  <a:pt x="2188364" y="113917"/>
                  <a:pt x="2186519" y="113455"/>
                  <a:pt x="2186473" y="112856"/>
                </a:cubicBezTo>
                <a:cubicBezTo>
                  <a:pt x="2186334" y="111287"/>
                  <a:pt x="2186980" y="109672"/>
                  <a:pt x="2187349" y="107873"/>
                </a:cubicBezTo>
                <a:cubicBezTo>
                  <a:pt x="2189148" y="108703"/>
                  <a:pt x="2191226" y="109442"/>
                  <a:pt x="2191179" y="109718"/>
                </a:cubicBezTo>
                <a:cubicBezTo>
                  <a:pt x="2190902" y="111333"/>
                  <a:pt x="2190026" y="112856"/>
                  <a:pt x="2189379" y="114424"/>
                </a:cubicBezTo>
                <a:close/>
                <a:moveTo>
                  <a:pt x="2297575" y="114424"/>
                </a:moveTo>
                <a:cubicBezTo>
                  <a:pt x="2296606" y="113778"/>
                  <a:pt x="2294807" y="113086"/>
                  <a:pt x="2294854" y="112487"/>
                </a:cubicBezTo>
                <a:cubicBezTo>
                  <a:pt x="2294946" y="110964"/>
                  <a:pt x="2295822" y="109442"/>
                  <a:pt x="2296468" y="107826"/>
                </a:cubicBezTo>
                <a:cubicBezTo>
                  <a:pt x="2298221" y="108842"/>
                  <a:pt x="2299282" y="109488"/>
                  <a:pt x="2300344" y="110087"/>
                </a:cubicBezTo>
                <a:cubicBezTo>
                  <a:pt x="2299420" y="111518"/>
                  <a:pt x="2298498" y="112994"/>
                  <a:pt x="2297575" y="114424"/>
                </a:cubicBezTo>
                <a:close/>
                <a:moveTo>
                  <a:pt x="2514890" y="114424"/>
                </a:moveTo>
                <a:cubicBezTo>
                  <a:pt x="2513921" y="113778"/>
                  <a:pt x="2512122" y="113086"/>
                  <a:pt x="2512168" y="112487"/>
                </a:cubicBezTo>
                <a:cubicBezTo>
                  <a:pt x="2512260" y="110964"/>
                  <a:pt x="2513183" y="109442"/>
                  <a:pt x="2513783" y="107826"/>
                </a:cubicBezTo>
                <a:cubicBezTo>
                  <a:pt x="2515536" y="108842"/>
                  <a:pt x="2516597" y="109488"/>
                  <a:pt x="2517658" y="110087"/>
                </a:cubicBezTo>
                <a:cubicBezTo>
                  <a:pt x="2516735" y="111518"/>
                  <a:pt x="2515813" y="112994"/>
                  <a:pt x="2514890" y="114424"/>
                </a:cubicBezTo>
                <a:close/>
                <a:moveTo>
                  <a:pt x="2623594" y="114424"/>
                </a:moveTo>
                <a:cubicBezTo>
                  <a:pt x="2622625" y="113778"/>
                  <a:pt x="2620825" y="113086"/>
                  <a:pt x="2620871" y="112487"/>
                </a:cubicBezTo>
                <a:cubicBezTo>
                  <a:pt x="2620964" y="110964"/>
                  <a:pt x="2621840" y="109442"/>
                  <a:pt x="2622486" y="107826"/>
                </a:cubicBezTo>
                <a:cubicBezTo>
                  <a:pt x="2624240" y="108842"/>
                  <a:pt x="2625300" y="109488"/>
                  <a:pt x="2626362" y="110087"/>
                </a:cubicBezTo>
                <a:cubicBezTo>
                  <a:pt x="2625439" y="111518"/>
                  <a:pt x="2624516" y="112994"/>
                  <a:pt x="2623594" y="114424"/>
                </a:cubicBezTo>
                <a:close/>
                <a:moveTo>
                  <a:pt x="3384701" y="114424"/>
                </a:moveTo>
                <a:cubicBezTo>
                  <a:pt x="3383686" y="113917"/>
                  <a:pt x="3381841" y="113455"/>
                  <a:pt x="3381794" y="112856"/>
                </a:cubicBezTo>
                <a:cubicBezTo>
                  <a:pt x="3381656" y="111287"/>
                  <a:pt x="3382302" y="109672"/>
                  <a:pt x="3382671" y="107873"/>
                </a:cubicBezTo>
                <a:cubicBezTo>
                  <a:pt x="3384470" y="108703"/>
                  <a:pt x="3386546" y="109442"/>
                  <a:pt x="3386500" y="109718"/>
                </a:cubicBezTo>
                <a:cubicBezTo>
                  <a:pt x="3386223" y="111333"/>
                  <a:pt x="3385346" y="112856"/>
                  <a:pt x="3384701" y="114424"/>
                </a:cubicBezTo>
                <a:close/>
                <a:moveTo>
                  <a:pt x="3710673" y="114424"/>
                </a:moveTo>
                <a:cubicBezTo>
                  <a:pt x="3709658" y="113917"/>
                  <a:pt x="3707812" y="113455"/>
                  <a:pt x="3707766" y="112856"/>
                </a:cubicBezTo>
                <a:cubicBezTo>
                  <a:pt x="3707674" y="111287"/>
                  <a:pt x="3708319" y="109672"/>
                  <a:pt x="3708642" y="107873"/>
                </a:cubicBezTo>
                <a:cubicBezTo>
                  <a:pt x="3710442" y="108703"/>
                  <a:pt x="3712518" y="109442"/>
                  <a:pt x="3712472" y="109718"/>
                </a:cubicBezTo>
                <a:cubicBezTo>
                  <a:pt x="3712195" y="111333"/>
                  <a:pt x="3711319" y="112856"/>
                  <a:pt x="3710673" y="114424"/>
                </a:cubicBezTo>
                <a:close/>
                <a:moveTo>
                  <a:pt x="4471365" y="114424"/>
                </a:moveTo>
                <a:cubicBezTo>
                  <a:pt x="4470350" y="113917"/>
                  <a:pt x="4468505" y="113455"/>
                  <a:pt x="4468459" y="112856"/>
                </a:cubicBezTo>
                <a:cubicBezTo>
                  <a:pt x="4468320" y="111287"/>
                  <a:pt x="4468966" y="109672"/>
                  <a:pt x="4469335" y="107873"/>
                </a:cubicBezTo>
                <a:cubicBezTo>
                  <a:pt x="4471135" y="108703"/>
                  <a:pt x="4473211" y="109442"/>
                  <a:pt x="4473164" y="109718"/>
                </a:cubicBezTo>
                <a:cubicBezTo>
                  <a:pt x="4472888" y="111333"/>
                  <a:pt x="4472011" y="112856"/>
                  <a:pt x="4471365" y="114424"/>
                </a:cubicBezTo>
                <a:close/>
                <a:moveTo>
                  <a:pt x="4579561" y="114424"/>
                </a:moveTo>
                <a:cubicBezTo>
                  <a:pt x="4578592" y="113778"/>
                  <a:pt x="4576792" y="113086"/>
                  <a:pt x="4576839" y="112487"/>
                </a:cubicBezTo>
                <a:cubicBezTo>
                  <a:pt x="4576931" y="110964"/>
                  <a:pt x="4577854" y="109442"/>
                  <a:pt x="4578454" y="107826"/>
                </a:cubicBezTo>
                <a:cubicBezTo>
                  <a:pt x="4580207" y="108842"/>
                  <a:pt x="4581268" y="109488"/>
                  <a:pt x="4582329" y="110087"/>
                </a:cubicBezTo>
                <a:cubicBezTo>
                  <a:pt x="4581407" y="111518"/>
                  <a:pt x="4580484" y="112994"/>
                  <a:pt x="4579561" y="114424"/>
                </a:cubicBezTo>
                <a:close/>
                <a:moveTo>
                  <a:pt x="5014236" y="114424"/>
                </a:moveTo>
                <a:cubicBezTo>
                  <a:pt x="5013267" y="113778"/>
                  <a:pt x="5011467" y="113086"/>
                  <a:pt x="5011513" y="112487"/>
                </a:cubicBezTo>
                <a:cubicBezTo>
                  <a:pt x="5011606" y="110964"/>
                  <a:pt x="5012482" y="109442"/>
                  <a:pt x="5013128" y="107826"/>
                </a:cubicBezTo>
                <a:cubicBezTo>
                  <a:pt x="5014881" y="108842"/>
                  <a:pt x="5015942" y="109488"/>
                  <a:pt x="5017004" y="110087"/>
                </a:cubicBezTo>
                <a:cubicBezTo>
                  <a:pt x="5016081" y="111518"/>
                  <a:pt x="5015159" y="112994"/>
                  <a:pt x="5014236" y="114424"/>
                </a:cubicBezTo>
                <a:close/>
                <a:moveTo>
                  <a:pt x="5232012" y="114424"/>
                </a:moveTo>
                <a:cubicBezTo>
                  <a:pt x="5230996" y="113917"/>
                  <a:pt x="5229151" y="113455"/>
                  <a:pt x="5229105" y="112856"/>
                </a:cubicBezTo>
                <a:cubicBezTo>
                  <a:pt x="5228967" y="111287"/>
                  <a:pt x="5229659" y="109672"/>
                  <a:pt x="5229981" y="107873"/>
                </a:cubicBezTo>
                <a:cubicBezTo>
                  <a:pt x="5231781" y="108703"/>
                  <a:pt x="5233857" y="109442"/>
                  <a:pt x="5233811" y="109718"/>
                </a:cubicBezTo>
                <a:cubicBezTo>
                  <a:pt x="5233534" y="111333"/>
                  <a:pt x="5232658" y="112856"/>
                  <a:pt x="5232012" y="114424"/>
                </a:cubicBezTo>
                <a:close/>
                <a:moveTo>
                  <a:pt x="6095566" y="114424"/>
                </a:moveTo>
                <a:cubicBezTo>
                  <a:pt x="6094597" y="113778"/>
                  <a:pt x="6092797" y="113086"/>
                  <a:pt x="6092843" y="112487"/>
                </a:cubicBezTo>
                <a:cubicBezTo>
                  <a:pt x="6092935" y="110964"/>
                  <a:pt x="6093812" y="109488"/>
                  <a:pt x="6094459" y="107826"/>
                </a:cubicBezTo>
                <a:cubicBezTo>
                  <a:pt x="6096212" y="108842"/>
                  <a:pt x="6097273" y="109488"/>
                  <a:pt x="6098334" y="110087"/>
                </a:cubicBezTo>
                <a:cubicBezTo>
                  <a:pt x="6097410" y="111518"/>
                  <a:pt x="6096488" y="112994"/>
                  <a:pt x="6095566" y="114424"/>
                </a:cubicBezTo>
                <a:close/>
                <a:moveTo>
                  <a:pt x="6204684" y="114424"/>
                </a:moveTo>
                <a:cubicBezTo>
                  <a:pt x="6203669" y="113917"/>
                  <a:pt x="6201824" y="113455"/>
                  <a:pt x="6201778" y="112856"/>
                </a:cubicBezTo>
                <a:cubicBezTo>
                  <a:pt x="6201639" y="111287"/>
                  <a:pt x="6202285" y="109672"/>
                  <a:pt x="6202654" y="107873"/>
                </a:cubicBezTo>
                <a:cubicBezTo>
                  <a:pt x="6204454" y="108703"/>
                  <a:pt x="6206530" y="109442"/>
                  <a:pt x="6206484" y="109718"/>
                </a:cubicBezTo>
                <a:cubicBezTo>
                  <a:pt x="6206207" y="111333"/>
                  <a:pt x="6205330" y="112856"/>
                  <a:pt x="6204684" y="114424"/>
                </a:cubicBezTo>
                <a:close/>
                <a:moveTo>
                  <a:pt x="6421537" y="114424"/>
                </a:moveTo>
                <a:cubicBezTo>
                  <a:pt x="6420568" y="113778"/>
                  <a:pt x="6418768" y="113086"/>
                  <a:pt x="6418815" y="112487"/>
                </a:cubicBezTo>
                <a:cubicBezTo>
                  <a:pt x="6418954" y="110964"/>
                  <a:pt x="6419830" y="109442"/>
                  <a:pt x="6420430" y="107826"/>
                </a:cubicBezTo>
                <a:cubicBezTo>
                  <a:pt x="6422183" y="108842"/>
                  <a:pt x="6423244" y="109488"/>
                  <a:pt x="6424305" y="110087"/>
                </a:cubicBezTo>
                <a:cubicBezTo>
                  <a:pt x="6423383" y="111518"/>
                  <a:pt x="6422459" y="112994"/>
                  <a:pt x="6421537" y="114424"/>
                </a:cubicBezTo>
                <a:close/>
                <a:moveTo>
                  <a:pt x="448973" y="114609"/>
                </a:moveTo>
                <a:cubicBezTo>
                  <a:pt x="448420" y="113455"/>
                  <a:pt x="447128" y="111841"/>
                  <a:pt x="447497" y="111287"/>
                </a:cubicBezTo>
                <a:cubicBezTo>
                  <a:pt x="448328" y="110041"/>
                  <a:pt x="449942" y="109257"/>
                  <a:pt x="451234" y="108288"/>
                </a:cubicBezTo>
                <a:cubicBezTo>
                  <a:pt x="451787" y="109303"/>
                  <a:pt x="452387" y="110364"/>
                  <a:pt x="453356" y="112072"/>
                </a:cubicBezTo>
                <a:cubicBezTo>
                  <a:pt x="451880" y="112902"/>
                  <a:pt x="450450" y="113732"/>
                  <a:pt x="448973" y="114609"/>
                </a:cubicBezTo>
                <a:close/>
                <a:moveTo>
                  <a:pt x="1318277" y="114609"/>
                </a:moveTo>
                <a:cubicBezTo>
                  <a:pt x="1317723" y="113455"/>
                  <a:pt x="1316431" y="111841"/>
                  <a:pt x="1316800" y="111287"/>
                </a:cubicBezTo>
                <a:cubicBezTo>
                  <a:pt x="1317631" y="110041"/>
                  <a:pt x="1319245" y="109257"/>
                  <a:pt x="1320537" y="108288"/>
                </a:cubicBezTo>
                <a:cubicBezTo>
                  <a:pt x="1321137" y="109303"/>
                  <a:pt x="1321690" y="110364"/>
                  <a:pt x="1322660" y="112072"/>
                </a:cubicBezTo>
                <a:cubicBezTo>
                  <a:pt x="1321183" y="112902"/>
                  <a:pt x="1319753" y="113732"/>
                  <a:pt x="1318277" y="114609"/>
                </a:cubicBezTo>
                <a:close/>
                <a:moveTo>
                  <a:pt x="4360955" y="114609"/>
                </a:moveTo>
                <a:cubicBezTo>
                  <a:pt x="4360401" y="113455"/>
                  <a:pt x="4359109" y="111841"/>
                  <a:pt x="4359478" y="111287"/>
                </a:cubicBezTo>
                <a:cubicBezTo>
                  <a:pt x="4360309" y="110041"/>
                  <a:pt x="4361924" y="109257"/>
                  <a:pt x="4363215" y="108288"/>
                </a:cubicBezTo>
                <a:cubicBezTo>
                  <a:pt x="4363769" y="109303"/>
                  <a:pt x="4364369" y="110364"/>
                  <a:pt x="4365338" y="112072"/>
                </a:cubicBezTo>
                <a:cubicBezTo>
                  <a:pt x="4363862" y="112902"/>
                  <a:pt x="4362431" y="113732"/>
                  <a:pt x="4360955" y="114609"/>
                </a:cubicBezTo>
                <a:close/>
                <a:moveTo>
                  <a:pt x="4686926" y="114609"/>
                </a:moveTo>
                <a:cubicBezTo>
                  <a:pt x="4686373" y="113455"/>
                  <a:pt x="4685081" y="111841"/>
                  <a:pt x="4685450" y="111287"/>
                </a:cubicBezTo>
                <a:cubicBezTo>
                  <a:pt x="4686280" y="110041"/>
                  <a:pt x="4687895" y="109257"/>
                  <a:pt x="4689187" y="108288"/>
                </a:cubicBezTo>
                <a:cubicBezTo>
                  <a:pt x="4689787" y="109303"/>
                  <a:pt x="4690340" y="110364"/>
                  <a:pt x="4691309" y="112072"/>
                </a:cubicBezTo>
                <a:cubicBezTo>
                  <a:pt x="4689833" y="112902"/>
                  <a:pt x="4688402" y="113732"/>
                  <a:pt x="4686926" y="114609"/>
                </a:cubicBezTo>
                <a:close/>
                <a:moveTo>
                  <a:pt x="4795583" y="114609"/>
                </a:moveTo>
                <a:cubicBezTo>
                  <a:pt x="4795029" y="113455"/>
                  <a:pt x="4793738" y="111841"/>
                  <a:pt x="4794107" y="111287"/>
                </a:cubicBezTo>
                <a:cubicBezTo>
                  <a:pt x="4794938" y="110041"/>
                  <a:pt x="4796552" y="109257"/>
                  <a:pt x="4797844" y="108288"/>
                </a:cubicBezTo>
                <a:cubicBezTo>
                  <a:pt x="4798444" y="109303"/>
                  <a:pt x="4798997" y="110364"/>
                  <a:pt x="4799966" y="112072"/>
                </a:cubicBezTo>
                <a:cubicBezTo>
                  <a:pt x="4798490" y="112902"/>
                  <a:pt x="4797060" y="113732"/>
                  <a:pt x="4795583" y="114609"/>
                </a:cubicBezTo>
                <a:close/>
                <a:moveTo>
                  <a:pt x="5338915" y="114609"/>
                </a:moveTo>
                <a:cubicBezTo>
                  <a:pt x="5338362" y="113455"/>
                  <a:pt x="5337070" y="111841"/>
                  <a:pt x="5337439" y="111287"/>
                </a:cubicBezTo>
                <a:cubicBezTo>
                  <a:pt x="5338269" y="110041"/>
                  <a:pt x="5339884" y="109257"/>
                  <a:pt x="5341176" y="108288"/>
                </a:cubicBezTo>
                <a:cubicBezTo>
                  <a:pt x="5341776" y="109303"/>
                  <a:pt x="5342329" y="110364"/>
                  <a:pt x="5343299" y="112072"/>
                </a:cubicBezTo>
                <a:cubicBezTo>
                  <a:pt x="5341822" y="112902"/>
                  <a:pt x="5340392" y="113732"/>
                  <a:pt x="5338915" y="114609"/>
                </a:cubicBezTo>
                <a:close/>
                <a:moveTo>
                  <a:pt x="5447619" y="114609"/>
                </a:moveTo>
                <a:cubicBezTo>
                  <a:pt x="5447065" y="113455"/>
                  <a:pt x="5445773" y="111841"/>
                  <a:pt x="5446142" y="111287"/>
                </a:cubicBezTo>
                <a:cubicBezTo>
                  <a:pt x="5446973" y="110041"/>
                  <a:pt x="5448587" y="109257"/>
                  <a:pt x="5449880" y="108288"/>
                </a:cubicBezTo>
                <a:cubicBezTo>
                  <a:pt x="5450433" y="109303"/>
                  <a:pt x="5451033" y="110364"/>
                  <a:pt x="5452002" y="112072"/>
                </a:cubicBezTo>
                <a:cubicBezTo>
                  <a:pt x="5450525" y="112902"/>
                  <a:pt x="5449095" y="113732"/>
                  <a:pt x="5447619" y="114609"/>
                </a:cubicBezTo>
                <a:close/>
                <a:moveTo>
                  <a:pt x="5556276" y="114609"/>
                </a:moveTo>
                <a:cubicBezTo>
                  <a:pt x="5555722" y="113455"/>
                  <a:pt x="5554430" y="111841"/>
                  <a:pt x="5554799" y="111287"/>
                </a:cubicBezTo>
                <a:cubicBezTo>
                  <a:pt x="5555630" y="110041"/>
                  <a:pt x="5557245" y="109257"/>
                  <a:pt x="5558537" y="108288"/>
                </a:cubicBezTo>
                <a:cubicBezTo>
                  <a:pt x="5559091" y="109303"/>
                  <a:pt x="5559690" y="110364"/>
                  <a:pt x="5560659" y="112072"/>
                </a:cubicBezTo>
                <a:cubicBezTo>
                  <a:pt x="5559182" y="112902"/>
                  <a:pt x="5557752" y="113732"/>
                  <a:pt x="5556276" y="114609"/>
                </a:cubicBezTo>
                <a:close/>
                <a:moveTo>
                  <a:pt x="5882247" y="114609"/>
                </a:moveTo>
                <a:cubicBezTo>
                  <a:pt x="5881694" y="113455"/>
                  <a:pt x="5880401" y="111841"/>
                  <a:pt x="5880771" y="111287"/>
                </a:cubicBezTo>
                <a:cubicBezTo>
                  <a:pt x="5881601" y="110041"/>
                  <a:pt x="5883216" y="109257"/>
                  <a:pt x="5884508" y="108288"/>
                </a:cubicBezTo>
                <a:cubicBezTo>
                  <a:pt x="5885108" y="109303"/>
                  <a:pt x="5885661" y="110364"/>
                  <a:pt x="5886630" y="112072"/>
                </a:cubicBezTo>
                <a:cubicBezTo>
                  <a:pt x="5885154" y="112902"/>
                  <a:pt x="5883724" y="113732"/>
                  <a:pt x="5882247" y="114609"/>
                </a:cubicBezTo>
                <a:close/>
                <a:moveTo>
                  <a:pt x="6528949" y="114609"/>
                </a:moveTo>
                <a:cubicBezTo>
                  <a:pt x="6528395" y="113455"/>
                  <a:pt x="6527103" y="111841"/>
                  <a:pt x="6527472" y="111287"/>
                </a:cubicBezTo>
                <a:cubicBezTo>
                  <a:pt x="6528302" y="110041"/>
                  <a:pt x="6529917" y="109257"/>
                  <a:pt x="6531210" y="108288"/>
                </a:cubicBezTo>
                <a:cubicBezTo>
                  <a:pt x="6531763" y="109303"/>
                  <a:pt x="6532363" y="110364"/>
                  <a:pt x="6533331" y="112072"/>
                </a:cubicBezTo>
                <a:cubicBezTo>
                  <a:pt x="6531856" y="112902"/>
                  <a:pt x="6530425" y="113732"/>
                  <a:pt x="6528949" y="114609"/>
                </a:cubicBezTo>
                <a:close/>
                <a:moveTo>
                  <a:pt x="7398252" y="114609"/>
                </a:moveTo>
                <a:cubicBezTo>
                  <a:pt x="7397698" y="113455"/>
                  <a:pt x="7396407" y="111841"/>
                  <a:pt x="7396775" y="111287"/>
                </a:cubicBezTo>
                <a:cubicBezTo>
                  <a:pt x="7397606" y="110041"/>
                  <a:pt x="7399221" y="109257"/>
                  <a:pt x="7400513" y="108288"/>
                </a:cubicBezTo>
                <a:cubicBezTo>
                  <a:pt x="7401113" y="109303"/>
                  <a:pt x="7401666" y="110364"/>
                  <a:pt x="7402635" y="112072"/>
                </a:cubicBezTo>
                <a:cubicBezTo>
                  <a:pt x="7401158" y="112902"/>
                  <a:pt x="7399729" y="113732"/>
                  <a:pt x="7398252" y="114609"/>
                </a:cubicBezTo>
                <a:close/>
                <a:moveTo>
                  <a:pt x="10440929" y="114609"/>
                </a:moveTo>
                <a:cubicBezTo>
                  <a:pt x="10440376" y="113456"/>
                  <a:pt x="10439084" y="111841"/>
                  <a:pt x="10439453" y="111287"/>
                </a:cubicBezTo>
                <a:cubicBezTo>
                  <a:pt x="10440283" y="110041"/>
                  <a:pt x="10441898" y="109257"/>
                  <a:pt x="10443190" y="108288"/>
                </a:cubicBezTo>
                <a:cubicBezTo>
                  <a:pt x="10443743" y="109303"/>
                  <a:pt x="10444344" y="110364"/>
                  <a:pt x="10445313" y="112072"/>
                </a:cubicBezTo>
                <a:cubicBezTo>
                  <a:pt x="10443837" y="112902"/>
                  <a:pt x="10442405" y="113732"/>
                  <a:pt x="10440929" y="114609"/>
                </a:cubicBezTo>
                <a:close/>
                <a:moveTo>
                  <a:pt x="10766901" y="114609"/>
                </a:moveTo>
                <a:cubicBezTo>
                  <a:pt x="10766348" y="113456"/>
                  <a:pt x="10765056" y="111841"/>
                  <a:pt x="10765425" y="111287"/>
                </a:cubicBezTo>
                <a:cubicBezTo>
                  <a:pt x="10766256" y="110041"/>
                  <a:pt x="10767870" y="109257"/>
                  <a:pt x="10769162" y="108288"/>
                </a:cubicBezTo>
                <a:cubicBezTo>
                  <a:pt x="10769762" y="109303"/>
                  <a:pt x="10770315" y="110364"/>
                  <a:pt x="10771284" y="112072"/>
                </a:cubicBezTo>
                <a:cubicBezTo>
                  <a:pt x="10769808" y="112902"/>
                  <a:pt x="10768378" y="113732"/>
                  <a:pt x="10766901" y="114609"/>
                </a:cubicBezTo>
                <a:close/>
                <a:moveTo>
                  <a:pt x="10875558" y="114609"/>
                </a:moveTo>
                <a:cubicBezTo>
                  <a:pt x="10875004" y="113456"/>
                  <a:pt x="10873714" y="111841"/>
                  <a:pt x="10874082" y="111287"/>
                </a:cubicBezTo>
                <a:cubicBezTo>
                  <a:pt x="10874913" y="110041"/>
                  <a:pt x="10876528" y="109257"/>
                  <a:pt x="10877819" y="108288"/>
                </a:cubicBezTo>
                <a:cubicBezTo>
                  <a:pt x="10878419" y="109303"/>
                  <a:pt x="10878973" y="110364"/>
                  <a:pt x="10879941" y="112072"/>
                </a:cubicBezTo>
                <a:cubicBezTo>
                  <a:pt x="10878465" y="112902"/>
                  <a:pt x="10877035" y="113732"/>
                  <a:pt x="10875558" y="114609"/>
                </a:cubicBezTo>
                <a:close/>
                <a:moveTo>
                  <a:pt x="11418890" y="114609"/>
                </a:moveTo>
                <a:cubicBezTo>
                  <a:pt x="11418336" y="113456"/>
                  <a:pt x="11417045" y="111841"/>
                  <a:pt x="11417414" y="111287"/>
                </a:cubicBezTo>
                <a:cubicBezTo>
                  <a:pt x="11418244" y="110041"/>
                  <a:pt x="11419859" y="109257"/>
                  <a:pt x="11421150" y="108288"/>
                </a:cubicBezTo>
                <a:cubicBezTo>
                  <a:pt x="11421750" y="109303"/>
                  <a:pt x="11422304" y="110364"/>
                  <a:pt x="11423273" y="112072"/>
                </a:cubicBezTo>
                <a:cubicBezTo>
                  <a:pt x="11421796" y="112902"/>
                  <a:pt x="11420366" y="113732"/>
                  <a:pt x="11418890" y="114609"/>
                </a:cubicBezTo>
                <a:close/>
                <a:moveTo>
                  <a:pt x="11527594" y="114609"/>
                </a:moveTo>
                <a:cubicBezTo>
                  <a:pt x="11527040" y="113456"/>
                  <a:pt x="11525748" y="111841"/>
                  <a:pt x="11526117" y="111287"/>
                </a:cubicBezTo>
                <a:cubicBezTo>
                  <a:pt x="11526948" y="110041"/>
                  <a:pt x="11528562" y="109257"/>
                  <a:pt x="11529854" y="108288"/>
                </a:cubicBezTo>
                <a:cubicBezTo>
                  <a:pt x="11530408" y="109303"/>
                  <a:pt x="11531007" y="110364"/>
                  <a:pt x="11531976" y="112072"/>
                </a:cubicBezTo>
                <a:cubicBezTo>
                  <a:pt x="11530500" y="112902"/>
                  <a:pt x="11529070" y="113732"/>
                  <a:pt x="11527594" y="114609"/>
                </a:cubicBezTo>
                <a:close/>
                <a:moveTo>
                  <a:pt x="11636251" y="114609"/>
                </a:moveTo>
                <a:cubicBezTo>
                  <a:pt x="11635697" y="113456"/>
                  <a:pt x="11634406" y="111841"/>
                  <a:pt x="11634775" y="111287"/>
                </a:cubicBezTo>
                <a:cubicBezTo>
                  <a:pt x="11635605" y="110041"/>
                  <a:pt x="11637220" y="109257"/>
                  <a:pt x="11638511" y="108288"/>
                </a:cubicBezTo>
                <a:cubicBezTo>
                  <a:pt x="11639065" y="109303"/>
                  <a:pt x="11639665" y="110364"/>
                  <a:pt x="11640633" y="112072"/>
                </a:cubicBezTo>
                <a:cubicBezTo>
                  <a:pt x="11639157" y="112902"/>
                  <a:pt x="11637727" y="113732"/>
                  <a:pt x="11636251" y="114609"/>
                </a:cubicBezTo>
                <a:close/>
                <a:moveTo>
                  <a:pt x="11962222" y="114609"/>
                </a:moveTo>
                <a:cubicBezTo>
                  <a:pt x="11961669" y="113456"/>
                  <a:pt x="11960376" y="111841"/>
                  <a:pt x="11960746" y="111287"/>
                </a:cubicBezTo>
                <a:cubicBezTo>
                  <a:pt x="11961576" y="110041"/>
                  <a:pt x="11963192" y="109257"/>
                  <a:pt x="11964484" y="108288"/>
                </a:cubicBezTo>
                <a:cubicBezTo>
                  <a:pt x="11965083" y="109303"/>
                  <a:pt x="11965637" y="110364"/>
                  <a:pt x="11966606" y="112072"/>
                </a:cubicBezTo>
                <a:cubicBezTo>
                  <a:pt x="11965129" y="112902"/>
                  <a:pt x="11963699" y="113732"/>
                  <a:pt x="11962222" y="114609"/>
                </a:cubicBezTo>
                <a:close/>
                <a:moveTo>
                  <a:pt x="231843" y="114794"/>
                </a:moveTo>
                <a:cubicBezTo>
                  <a:pt x="231197" y="113086"/>
                  <a:pt x="230321" y="111564"/>
                  <a:pt x="230136" y="109949"/>
                </a:cubicBezTo>
                <a:cubicBezTo>
                  <a:pt x="230044" y="109488"/>
                  <a:pt x="232766" y="108149"/>
                  <a:pt x="232904" y="108334"/>
                </a:cubicBezTo>
                <a:cubicBezTo>
                  <a:pt x="233965" y="109580"/>
                  <a:pt x="234843" y="111056"/>
                  <a:pt x="235350" y="112579"/>
                </a:cubicBezTo>
                <a:cubicBezTo>
                  <a:pt x="235442" y="112902"/>
                  <a:pt x="233458" y="113825"/>
                  <a:pt x="231843" y="114794"/>
                </a:cubicBezTo>
                <a:close/>
                <a:moveTo>
                  <a:pt x="557815" y="114794"/>
                </a:moveTo>
                <a:cubicBezTo>
                  <a:pt x="557169" y="113086"/>
                  <a:pt x="556293" y="111564"/>
                  <a:pt x="556108" y="109949"/>
                </a:cubicBezTo>
                <a:cubicBezTo>
                  <a:pt x="556016" y="109488"/>
                  <a:pt x="558738" y="108149"/>
                  <a:pt x="558876" y="108334"/>
                </a:cubicBezTo>
                <a:cubicBezTo>
                  <a:pt x="559937" y="109580"/>
                  <a:pt x="560814" y="111056"/>
                  <a:pt x="561321" y="112579"/>
                </a:cubicBezTo>
                <a:cubicBezTo>
                  <a:pt x="561414" y="112902"/>
                  <a:pt x="559430" y="113825"/>
                  <a:pt x="557815" y="114794"/>
                </a:cubicBezTo>
                <a:close/>
                <a:moveTo>
                  <a:pt x="883833" y="114794"/>
                </a:moveTo>
                <a:cubicBezTo>
                  <a:pt x="883187" y="113086"/>
                  <a:pt x="882310" y="111564"/>
                  <a:pt x="882125" y="109949"/>
                </a:cubicBezTo>
                <a:cubicBezTo>
                  <a:pt x="882032" y="109488"/>
                  <a:pt x="884755" y="108149"/>
                  <a:pt x="884894" y="108334"/>
                </a:cubicBezTo>
                <a:cubicBezTo>
                  <a:pt x="885956" y="109580"/>
                  <a:pt x="886832" y="111056"/>
                  <a:pt x="887340" y="112579"/>
                </a:cubicBezTo>
                <a:cubicBezTo>
                  <a:pt x="887432" y="112902"/>
                  <a:pt x="885448" y="113825"/>
                  <a:pt x="883833" y="114794"/>
                </a:cubicBezTo>
                <a:close/>
                <a:moveTo>
                  <a:pt x="992490" y="114794"/>
                </a:moveTo>
                <a:cubicBezTo>
                  <a:pt x="991843" y="113086"/>
                  <a:pt x="990967" y="111564"/>
                  <a:pt x="990782" y="109949"/>
                </a:cubicBezTo>
                <a:cubicBezTo>
                  <a:pt x="990690" y="109488"/>
                  <a:pt x="993413" y="108149"/>
                  <a:pt x="993551" y="108334"/>
                </a:cubicBezTo>
                <a:cubicBezTo>
                  <a:pt x="994612" y="109580"/>
                  <a:pt x="995490" y="111056"/>
                  <a:pt x="995997" y="112579"/>
                </a:cubicBezTo>
                <a:cubicBezTo>
                  <a:pt x="996089" y="112902"/>
                  <a:pt x="994105" y="113825"/>
                  <a:pt x="992490" y="114794"/>
                </a:cubicBezTo>
                <a:close/>
                <a:moveTo>
                  <a:pt x="1209435" y="114794"/>
                </a:moveTo>
                <a:cubicBezTo>
                  <a:pt x="1209020" y="112994"/>
                  <a:pt x="1208374" y="111333"/>
                  <a:pt x="1208420" y="109718"/>
                </a:cubicBezTo>
                <a:cubicBezTo>
                  <a:pt x="1208420" y="109211"/>
                  <a:pt x="1210404" y="108750"/>
                  <a:pt x="1211464" y="108288"/>
                </a:cubicBezTo>
                <a:cubicBezTo>
                  <a:pt x="1212064" y="109811"/>
                  <a:pt x="1212896" y="111333"/>
                  <a:pt x="1213034" y="112902"/>
                </a:cubicBezTo>
                <a:cubicBezTo>
                  <a:pt x="1213080" y="113317"/>
                  <a:pt x="1211049" y="113963"/>
                  <a:pt x="1209435" y="114794"/>
                </a:cubicBezTo>
                <a:close/>
                <a:moveTo>
                  <a:pt x="1535822" y="114794"/>
                </a:moveTo>
                <a:cubicBezTo>
                  <a:pt x="1535176" y="113086"/>
                  <a:pt x="1534300" y="111564"/>
                  <a:pt x="1534115" y="109949"/>
                </a:cubicBezTo>
                <a:cubicBezTo>
                  <a:pt x="1534023" y="109488"/>
                  <a:pt x="1536745" y="108149"/>
                  <a:pt x="1536883" y="108334"/>
                </a:cubicBezTo>
                <a:cubicBezTo>
                  <a:pt x="1537944" y="109580"/>
                  <a:pt x="1538821" y="111056"/>
                  <a:pt x="1539328" y="112579"/>
                </a:cubicBezTo>
                <a:cubicBezTo>
                  <a:pt x="1539420" y="112902"/>
                  <a:pt x="1537437" y="113825"/>
                  <a:pt x="1535822" y="114794"/>
                </a:cubicBezTo>
                <a:close/>
                <a:moveTo>
                  <a:pt x="1644480" y="114794"/>
                </a:moveTo>
                <a:cubicBezTo>
                  <a:pt x="1643834" y="113086"/>
                  <a:pt x="1642956" y="111564"/>
                  <a:pt x="1642772" y="109949"/>
                </a:cubicBezTo>
                <a:cubicBezTo>
                  <a:pt x="1642679" y="109488"/>
                  <a:pt x="1645402" y="108149"/>
                  <a:pt x="1645540" y="108334"/>
                </a:cubicBezTo>
                <a:cubicBezTo>
                  <a:pt x="1646602" y="109580"/>
                  <a:pt x="1647478" y="111056"/>
                  <a:pt x="1647986" y="112579"/>
                </a:cubicBezTo>
                <a:cubicBezTo>
                  <a:pt x="1648078" y="112902"/>
                  <a:pt x="1646094" y="113825"/>
                  <a:pt x="1644480" y="114794"/>
                </a:cubicBezTo>
                <a:close/>
                <a:moveTo>
                  <a:pt x="1970497" y="114794"/>
                </a:moveTo>
                <a:cubicBezTo>
                  <a:pt x="1969850" y="113086"/>
                  <a:pt x="1968974" y="111564"/>
                  <a:pt x="1968789" y="109949"/>
                </a:cubicBezTo>
                <a:cubicBezTo>
                  <a:pt x="1968697" y="109488"/>
                  <a:pt x="1971420" y="108149"/>
                  <a:pt x="1971558" y="108334"/>
                </a:cubicBezTo>
                <a:cubicBezTo>
                  <a:pt x="1972619" y="109580"/>
                  <a:pt x="1973495" y="111056"/>
                  <a:pt x="1974004" y="112579"/>
                </a:cubicBezTo>
                <a:cubicBezTo>
                  <a:pt x="1974096" y="112902"/>
                  <a:pt x="1972112" y="113825"/>
                  <a:pt x="1970497" y="114794"/>
                </a:cubicBezTo>
                <a:close/>
                <a:moveTo>
                  <a:pt x="2405172" y="114794"/>
                </a:moveTo>
                <a:cubicBezTo>
                  <a:pt x="2404526" y="113086"/>
                  <a:pt x="2403649" y="111564"/>
                  <a:pt x="2403465" y="109949"/>
                </a:cubicBezTo>
                <a:cubicBezTo>
                  <a:pt x="2403372" y="109488"/>
                  <a:pt x="2406094" y="108149"/>
                  <a:pt x="2406232" y="108334"/>
                </a:cubicBezTo>
                <a:cubicBezTo>
                  <a:pt x="2407294" y="109580"/>
                  <a:pt x="2408170" y="111056"/>
                  <a:pt x="2408678" y="112579"/>
                </a:cubicBezTo>
                <a:cubicBezTo>
                  <a:pt x="2408770" y="112902"/>
                  <a:pt x="2406786" y="113825"/>
                  <a:pt x="2405172" y="114794"/>
                </a:cubicBezTo>
                <a:close/>
                <a:moveTo>
                  <a:pt x="2839431" y="114794"/>
                </a:moveTo>
                <a:cubicBezTo>
                  <a:pt x="2839016" y="112994"/>
                  <a:pt x="2838370" y="111333"/>
                  <a:pt x="2838416" y="109718"/>
                </a:cubicBezTo>
                <a:cubicBezTo>
                  <a:pt x="2838416" y="109211"/>
                  <a:pt x="2840400" y="108750"/>
                  <a:pt x="2841462" y="108288"/>
                </a:cubicBezTo>
                <a:cubicBezTo>
                  <a:pt x="2842062" y="109811"/>
                  <a:pt x="2842892" y="111333"/>
                  <a:pt x="2843030" y="112902"/>
                </a:cubicBezTo>
                <a:cubicBezTo>
                  <a:pt x="2843076" y="113317"/>
                  <a:pt x="2841047" y="113963"/>
                  <a:pt x="2839431" y="114794"/>
                </a:cubicBezTo>
                <a:close/>
                <a:moveTo>
                  <a:pt x="2948504" y="114794"/>
                </a:moveTo>
                <a:cubicBezTo>
                  <a:pt x="2947857" y="113086"/>
                  <a:pt x="2946980" y="111564"/>
                  <a:pt x="2946796" y="109949"/>
                </a:cubicBezTo>
                <a:cubicBezTo>
                  <a:pt x="2946704" y="109488"/>
                  <a:pt x="2949426" y="108149"/>
                  <a:pt x="2949565" y="108334"/>
                </a:cubicBezTo>
                <a:cubicBezTo>
                  <a:pt x="2950627" y="109580"/>
                  <a:pt x="2951503" y="111056"/>
                  <a:pt x="2952011" y="112579"/>
                </a:cubicBezTo>
                <a:cubicBezTo>
                  <a:pt x="2952057" y="112902"/>
                  <a:pt x="2950118" y="113825"/>
                  <a:pt x="2948504" y="114794"/>
                </a:cubicBezTo>
                <a:close/>
                <a:moveTo>
                  <a:pt x="3926465" y="114794"/>
                </a:moveTo>
                <a:cubicBezTo>
                  <a:pt x="3925818" y="113086"/>
                  <a:pt x="3924942" y="111564"/>
                  <a:pt x="3924757" y="109949"/>
                </a:cubicBezTo>
                <a:cubicBezTo>
                  <a:pt x="3924665" y="109488"/>
                  <a:pt x="3927387" y="108149"/>
                  <a:pt x="3927526" y="108334"/>
                </a:cubicBezTo>
                <a:cubicBezTo>
                  <a:pt x="3928587" y="109580"/>
                  <a:pt x="3929463" y="111056"/>
                  <a:pt x="3929971" y="112579"/>
                </a:cubicBezTo>
                <a:cubicBezTo>
                  <a:pt x="3930063" y="112902"/>
                  <a:pt x="3928079" y="113825"/>
                  <a:pt x="3926465" y="114794"/>
                </a:cubicBezTo>
                <a:close/>
                <a:moveTo>
                  <a:pt x="4904472" y="114794"/>
                </a:moveTo>
                <a:cubicBezTo>
                  <a:pt x="4903825" y="113086"/>
                  <a:pt x="4902949" y="111564"/>
                  <a:pt x="4902764" y="109949"/>
                </a:cubicBezTo>
                <a:cubicBezTo>
                  <a:pt x="4902672" y="109488"/>
                  <a:pt x="4905394" y="108149"/>
                  <a:pt x="4905533" y="108334"/>
                </a:cubicBezTo>
                <a:cubicBezTo>
                  <a:pt x="4906594" y="109580"/>
                  <a:pt x="4907470" y="111056"/>
                  <a:pt x="4907978" y="112579"/>
                </a:cubicBezTo>
                <a:cubicBezTo>
                  <a:pt x="4908070" y="112902"/>
                  <a:pt x="4906086" y="113825"/>
                  <a:pt x="4904472" y="114794"/>
                </a:cubicBezTo>
                <a:close/>
                <a:moveTo>
                  <a:pt x="6311819" y="114794"/>
                </a:moveTo>
                <a:cubicBezTo>
                  <a:pt x="6311173" y="113086"/>
                  <a:pt x="6310296" y="111564"/>
                  <a:pt x="6310112" y="109949"/>
                </a:cubicBezTo>
                <a:cubicBezTo>
                  <a:pt x="6310019" y="109488"/>
                  <a:pt x="6312741" y="108149"/>
                  <a:pt x="6312880" y="108334"/>
                </a:cubicBezTo>
                <a:cubicBezTo>
                  <a:pt x="6313940" y="109580"/>
                  <a:pt x="6314818" y="111056"/>
                  <a:pt x="6315325" y="112579"/>
                </a:cubicBezTo>
                <a:cubicBezTo>
                  <a:pt x="6315418" y="112902"/>
                  <a:pt x="6313434" y="113825"/>
                  <a:pt x="6311819" y="114794"/>
                </a:cubicBezTo>
                <a:close/>
                <a:moveTo>
                  <a:pt x="6637790" y="114794"/>
                </a:moveTo>
                <a:cubicBezTo>
                  <a:pt x="6637144" y="113086"/>
                  <a:pt x="6636268" y="111564"/>
                  <a:pt x="6636083" y="109949"/>
                </a:cubicBezTo>
                <a:cubicBezTo>
                  <a:pt x="6635991" y="109488"/>
                  <a:pt x="6638713" y="108149"/>
                  <a:pt x="6638852" y="108334"/>
                </a:cubicBezTo>
                <a:cubicBezTo>
                  <a:pt x="6639912" y="109580"/>
                  <a:pt x="6640789" y="111056"/>
                  <a:pt x="6641297" y="112579"/>
                </a:cubicBezTo>
                <a:cubicBezTo>
                  <a:pt x="6641389" y="112902"/>
                  <a:pt x="6639405" y="113825"/>
                  <a:pt x="6637790" y="114794"/>
                </a:cubicBezTo>
                <a:close/>
                <a:moveTo>
                  <a:pt x="6963808" y="114794"/>
                </a:moveTo>
                <a:cubicBezTo>
                  <a:pt x="6963162" y="113086"/>
                  <a:pt x="6962285" y="111564"/>
                  <a:pt x="6962101" y="109949"/>
                </a:cubicBezTo>
                <a:cubicBezTo>
                  <a:pt x="6962008" y="109488"/>
                  <a:pt x="6964731" y="108149"/>
                  <a:pt x="6964869" y="108334"/>
                </a:cubicBezTo>
                <a:cubicBezTo>
                  <a:pt x="6965930" y="109580"/>
                  <a:pt x="6966807" y="111056"/>
                  <a:pt x="6967314" y="112579"/>
                </a:cubicBezTo>
                <a:cubicBezTo>
                  <a:pt x="6967407" y="112902"/>
                  <a:pt x="6965423" y="113825"/>
                  <a:pt x="6963808" y="114794"/>
                </a:cubicBezTo>
                <a:close/>
                <a:moveTo>
                  <a:pt x="7072465" y="114794"/>
                </a:moveTo>
                <a:cubicBezTo>
                  <a:pt x="7071819" y="113086"/>
                  <a:pt x="7070943" y="111564"/>
                  <a:pt x="7070758" y="109949"/>
                </a:cubicBezTo>
                <a:cubicBezTo>
                  <a:pt x="7070666" y="109488"/>
                  <a:pt x="7073388" y="108149"/>
                  <a:pt x="7073526" y="108334"/>
                </a:cubicBezTo>
                <a:cubicBezTo>
                  <a:pt x="7074587" y="109580"/>
                  <a:pt x="7075464" y="111056"/>
                  <a:pt x="7075972" y="112579"/>
                </a:cubicBezTo>
                <a:cubicBezTo>
                  <a:pt x="7076064" y="112902"/>
                  <a:pt x="7074080" y="113825"/>
                  <a:pt x="7072465" y="114794"/>
                </a:cubicBezTo>
                <a:close/>
                <a:moveTo>
                  <a:pt x="7289411" y="114794"/>
                </a:moveTo>
                <a:cubicBezTo>
                  <a:pt x="7288994" y="112994"/>
                  <a:pt x="7288349" y="111333"/>
                  <a:pt x="7288395" y="109718"/>
                </a:cubicBezTo>
                <a:cubicBezTo>
                  <a:pt x="7288395" y="109211"/>
                  <a:pt x="7290379" y="108750"/>
                  <a:pt x="7291440" y="108288"/>
                </a:cubicBezTo>
                <a:cubicBezTo>
                  <a:pt x="7292040" y="109811"/>
                  <a:pt x="7292870" y="111333"/>
                  <a:pt x="7293009" y="112902"/>
                </a:cubicBezTo>
                <a:cubicBezTo>
                  <a:pt x="7293056" y="113317"/>
                  <a:pt x="7291025" y="113963"/>
                  <a:pt x="7289411" y="114794"/>
                </a:cubicBezTo>
                <a:close/>
                <a:moveTo>
                  <a:pt x="7615797" y="114794"/>
                </a:moveTo>
                <a:cubicBezTo>
                  <a:pt x="7615151" y="113087"/>
                  <a:pt x="7614274" y="111564"/>
                  <a:pt x="7614090" y="109949"/>
                </a:cubicBezTo>
                <a:cubicBezTo>
                  <a:pt x="7613997" y="109488"/>
                  <a:pt x="7616720" y="108150"/>
                  <a:pt x="7616859" y="108334"/>
                </a:cubicBezTo>
                <a:cubicBezTo>
                  <a:pt x="7617919" y="109580"/>
                  <a:pt x="7618796" y="111056"/>
                  <a:pt x="7619304" y="112579"/>
                </a:cubicBezTo>
                <a:cubicBezTo>
                  <a:pt x="7619396" y="112902"/>
                  <a:pt x="7617412" y="113825"/>
                  <a:pt x="7615797" y="114794"/>
                </a:cubicBezTo>
                <a:close/>
                <a:moveTo>
                  <a:pt x="7724454" y="114794"/>
                </a:moveTo>
                <a:cubicBezTo>
                  <a:pt x="7723808" y="113087"/>
                  <a:pt x="7722931" y="111564"/>
                  <a:pt x="7722747" y="109949"/>
                </a:cubicBezTo>
                <a:cubicBezTo>
                  <a:pt x="7722654" y="109488"/>
                  <a:pt x="7725377" y="108150"/>
                  <a:pt x="7725515" y="108334"/>
                </a:cubicBezTo>
                <a:cubicBezTo>
                  <a:pt x="7726576" y="109580"/>
                  <a:pt x="7727453" y="111056"/>
                  <a:pt x="7727960" y="112579"/>
                </a:cubicBezTo>
                <a:cubicBezTo>
                  <a:pt x="7728053" y="112902"/>
                  <a:pt x="7726069" y="113825"/>
                  <a:pt x="7724454" y="114794"/>
                </a:cubicBezTo>
                <a:close/>
                <a:moveTo>
                  <a:pt x="8050472" y="114794"/>
                </a:moveTo>
                <a:cubicBezTo>
                  <a:pt x="8049825" y="113087"/>
                  <a:pt x="8048949" y="111564"/>
                  <a:pt x="8048764" y="109949"/>
                </a:cubicBezTo>
                <a:cubicBezTo>
                  <a:pt x="8048672" y="109488"/>
                  <a:pt x="8051394" y="108150"/>
                  <a:pt x="8051533" y="108334"/>
                </a:cubicBezTo>
                <a:cubicBezTo>
                  <a:pt x="8052594" y="109580"/>
                  <a:pt x="8053470" y="111056"/>
                  <a:pt x="8053978" y="112579"/>
                </a:cubicBezTo>
                <a:cubicBezTo>
                  <a:pt x="8054071" y="112902"/>
                  <a:pt x="8052086" y="113825"/>
                  <a:pt x="8050472" y="114794"/>
                </a:cubicBezTo>
                <a:close/>
                <a:moveTo>
                  <a:pt x="8485146" y="114794"/>
                </a:moveTo>
                <a:cubicBezTo>
                  <a:pt x="8484500" y="113087"/>
                  <a:pt x="8483624" y="111564"/>
                  <a:pt x="8483439" y="109949"/>
                </a:cubicBezTo>
                <a:cubicBezTo>
                  <a:pt x="8483347" y="109488"/>
                  <a:pt x="8486069" y="108150"/>
                  <a:pt x="8486208" y="108334"/>
                </a:cubicBezTo>
                <a:cubicBezTo>
                  <a:pt x="8487269" y="109580"/>
                  <a:pt x="8488146" y="111056"/>
                  <a:pt x="8488653" y="112579"/>
                </a:cubicBezTo>
                <a:cubicBezTo>
                  <a:pt x="8488745" y="112902"/>
                  <a:pt x="8486762" y="113825"/>
                  <a:pt x="8485146" y="114794"/>
                </a:cubicBezTo>
                <a:close/>
                <a:moveTo>
                  <a:pt x="8919407" y="114794"/>
                </a:moveTo>
                <a:cubicBezTo>
                  <a:pt x="8918992" y="112994"/>
                  <a:pt x="8918346" y="111333"/>
                  <a:pt x="8918392" y="109718"/>
                </a:cubicBezTo>
                <a:cubicBezTo>
                  <a:pt x="8918392" y="109211"/>
                  <a:pt x="8920376" y="108750"/>
                  <a:pt x="8921437" y="108288"/>
                </a:cubicBezTo>
                <a:cubicBezTo>
                  <a:pt x="8922036" y="109811"/>
                  <a:pt x="8922867" y="111333"/>
                  <a:pt x="8923005" y="112902"/>
                </a:cubicBezTo>
                <a:cubicBezTo>
                  <a:pt x="8923051" y="113317"/>
                  <a:pt x="8921021" y="113963"/>
                  <a:pt x="8919407" y="114794"/>
                </a:cubicBezTo>
                <a:close/>
                <a:moveTo>
                  <a:pt x="9028479" y="114794"/>
                </a:moveTo>
                <a:cubicBezTo>
                  <a:pt x="9027833" y="113087"/>
                  <a:pt x="9026956" y="111564"/>
                  <a:pt x="9026771" y="109949"/>
                </a:cubicBezTo>
                <a:cubicBezTo>
                  <a:pt x="9026679" y="109488"/>
                  <a:pt x="9029402" y="108150"/>
                  <a:pt x="9029540" y="108334"/>
                </a:cubicBezTo>
                <a:cubicBezTo>
                  <a:pt x="9030601" y="109580"/>
                  <a:pt x="9031478" y="111056"/>
                  <a:pt x="9031985" y="112579"/>
                </a:cubicBezTo>
                <a:cubicBezTo>
                  <a:pt x="9032031" y="112902"/>
                  <a:pt x="9030094" y="113825"/>
                  <a:pt x="9028479" y="114794"/>
                </a:cubicBezTo>
                <a:close/>
                <a:moveTo>
                  <a:pt x="10006440" y="114794"/>
                </a:moveTo>
                <a:cubicBezTo>
                  <a:pt x="10005793" y="113087"/>
                  <a:pt x="10004917" y="111564"/>
                  <a:pt x="10004732" y="109949"/>
                </a:cubicBezTo>
                <a:cubicBezTo>
                  <a:pt x="10004640" y="109488"/>
                  <a:pt x="10007363" y="108150"/>
                  <a:pt x="10007501" y="108334"/>
                </a:cubicBezTo>
                <a:cubicBezTo>
                  <a:pt x="10008562" y="109580"/>
                  <a:pt x="10009439" y="111056"/>
                  <a:pt x="10009946" y="112579"/>
                </a:cubicBezTo>
                <a:cubicBezTo>
                  <a:pt x="10010038" y="112902"/>
                  <a:pt x="10008055" y="113825"/>
                  <a:pt x="10006440" y="114794"/>
                </a:cubicBezTo>
                <a:close/>
                <a:moveTo>
                  <a:pt x="10984447" y="114794"/>
                </a:moveTo>
                <a:cubicBezTo>
                  <a:pt x="10983800" y="113087"/>
                  <a:pt x="10982924" y="111564"/>
                  <a:pt x="10982739" y="109949"/>
                </a:cubicBezTo>
                <a:cubicBezTo>
                  <a:pt x="10982647" y="109488"/>
                  <a:pt x="10985370" y="108150"/>
                  <a:pt x="10985508" y="108334"/>
                </a:cubicBezTo>
                <a:cubicBezTo>
                  <a:pt x="10986569" y="109580"/>
                  <a:pt x="10987445" y="111056"/>
                  <a:pt x="10987953" y="112579"/>
                </a:cubicBezTo>
                <a:cubicBezTo>
                  <a:pt x="10988045" y="112902"/>
                  <a:pt x="10986062" y="113825"/>
                  <a:pt x="10984447" y="114794"/>
                </a:cubicBezTo>
                <a:close/>
                <a:moveTo>
                  <a:pt x="181644" y="167530"/>
                </a:moveTo>
                <a:cubicBezTo>
                  <a:pt x="179522" y="167438"/>
                  <a:pt x="177769" y="167438"/>
                  <a:pt x="176015" y="167115"/>
                </a:cubicBezTo>
                <a:cubicBezTo>
                  <a:pt x="175831" y="167069"/>
                  <a:pt x="175646" y="164439"/>
                  <a:pt x="176247" y="163932"/>
                </a:cubicBezTo>
                <a:cubicBezTo>
                  <a:pt x="177123" y="163193"/>
                  <a:pt x="179015" y="162732"/>
                  <a:pt x="179937" y="163193"/>
                </a:cubicBezTo>
                <a:cubicBezTo>
                  <a:pt x="180768" y="163655"/>
                  <a:pt x="180906" y="165500"/>
                  <a:pt x="181644" y="167530"/>
                </a:cubicBezTo>
                <a:close/>
                <a:moveTo>
                  <a:pt x="507662" y="167530"/>
                </a:moveTo>
                <a:cubicBezTo>
                  <a:pt x="505539" y="167438"/>
                  <a:pt x="503786" y="167438"/>
                  <a:pt x="502032" y="167115"/>
                </a:cubicBezTo>
                <a:cubicBezTo>
                  <a:pt x="501848" y="167069"/>
                  <a:pt x="501663" y="164439"/>
                  <a:pt x="502263" y="163932"/>
                </a:cubicBezTo>
                <a:cubicBezTo>
                  <a:pt x="503140" y="163193"/>
                  <a:pt x="505032" y="162732"/>
                  <a:pt x="505955" y="163193"/>
                </a:cubicBezTo>
                <a:cubicBezTo>
                  <a:pt x="506786" y="163655"/>
                  <a:pt x="506878" y="165500"/>
                  <a:pt x="507662" y="167530"/>
                </a:cubicBezTo>
                <a:close/>
                <a:moveTo>
                  <a:pt x="1159651" y="167530"/>
                </a:moveTo>
                <a:cubicBezTo>
                  <a:pt x="1157529" y="167438"/>
                  <a:pt x="1155776" y="167438"/>
                  <a:pt x="1154023" y="167115"/>
                </a:cubicBezTo>
                <a:cubicBezTo>
                  <a:pt x="1153837" y="167069"/>
                  <a:pt x="1153653" y="164439"/>
                  <a:pt x="1154254" y="163932"/>
                </a:cubicBezTo>
                <a:cubicBezTo>
                  <a:pt x="1155130" y="163193"/>
                  <a:pt x="1157022" y="162732"/>
                  <a:pt x="1157944" y="163193"/>
                </a:cubicBezTo>
                <a:cubicBezTo>
                  <a:pt x="1158774" y="163655"/>
                  <a:pt x="1158913" y="165500"/>
                  <a:pt x="1159651" y="167530"/>
                </a:cubicBezTo>
                <a:close/>
                <a:moveTo>
                  <a:pt x="2246315" y="167530"/>
                </a:moveTo>
                <a:cubicBezTo>
                  <a:pt x="2244193" y="167438"/>
                  <a:pt x="2242440" y="167438"/>
                  <a:pt x="2240686" y="167115"/>
                </a:cubicBezTo>
                <a:cubicBezTo>
                  <a:pt x="2240502" y="167069"/>
                  <a:pt x="2240317" y="164439"/>
                  <a:pt x="2240917" y="163932"/>
                </a:cubicBezTo>
                <a:cubicBezTo>
                  <a:pt x="2241794" y="163193"/>
                  <a:pt x="2243686" y="162732"/>
                  <a:pt x="2244608" y="163193"/>
                </a:cubicBezTo>
                <a:cubicBezTo>
                  <a:pt x="2245439" y="163655"/>
                  <a:pt x="2245531" y="165500"/>
                  <a:pt x="2246315" y="167530"/>
                </a:cubicBezTo>
                <a:close/>
                <a:moveTo>
                  <a:pt x="2789648" y="167530"/>
                </a:moveTo>
                <a:cubicBezTo>
                  <a:pt x="2787524" y="167438"/>
                  <a:pt x="2785771" y="167438"/>
                  <a:pt x="2784018" y="167115"/>
                </a:cubicBezTo>
                <a:cubicBezTo>
                  <a:pt x="2783834" y="167069"/>
                  <a:pt x="2783649" y="164439"/>
                  <a:pt x="2784249" y="163932"/>
                </a:cubicBezTo>
                <a:cubicBezTo>
                  <a:pt x="2785126" y="163193"/>
                  <a:pt x="2787017" y="162732"/>
                  <a:pt x="2787940" y="163193"/>
                </a:cubicBezTo>
                <a:cubicBezTo>
                  <a:pt x="2788770" y="163655"/>
                  <a:pt x="2788863" y="165500"/>
                  <a:pt x="2789648" y="167530"/>
                </a:cubicBezTo>
                <a:close/>
                <a:moveTo>
                  <a:pt x="3115618" y="167530"/>
                </a:moveTo>
                <a:cubicBezTo>
                  <a:pt x="3113496" y="167438"/>
                  <a:pt x="3111744" y="167438"/>
                  <a:pt x="3109990" y="167115"/>
                </a:cubicBezTo>
                <a:cubicBezTo>
                  <a:pt x="3109806" y="167069"/>
                  <a:pt x="3109620" y="164439"/>
                  <a:pt x="3110220" y="163932"/>
                </a:cubicBezTo>
                <a:cubicBezTo>
                  <a:pt x="3111098" y="163193"/>
                  <a:pt x="3112989" y="162732"/>
                  <a:pt x="3113912" y="163193"/>
                </a:cubicBezTo>
                <a:cubicBezTo>
                  <a:pt x="3114788" y="163655"/>
                  <a:pt x="3114880" y="165500"/>
                  <a:pt x="3115618" y="167530"/>
                </a:cubicBezTo>
                <a:close/>
                <a:moveTo>
                  <a:pt x="3224276" y="167530"/>
                </a:moveTo>
                <a:cubicBezTo>
                  <a:pt x="3222154" y="167438"/>
                  <a:pt x="3220401" y="167438"/>
                  <a:pt x="3218647" y="167115"/>
                </a:cubicBezTo>
                <a:cubicBezTo>
                  <a:pt x="3218462" y="167069"/>
                  <a:pt x="3218278" y="164439"/>
                  <a:pt x="3218878" y="163932"/>
                </a:cubicBezTo>
                <a:cubicBezTo>
                  <a:pt x="3219754" y="163193"/>
                  <a:pt x="3221646" y="162732"/>
                  <a:pt x="3222569" y="163193"/>
                </a:cubicBezTo>
                <a:cubicBezTo>
                  <a:pt x="3223446" y="163655"/>
                  <a:pt x="3223538" y="165500"/>
                  <a:pt x="3224276" y="167530"/>
                </a:cubicBezTo>
                <a:close/>
                <a:moveTo>
                  <a:pt x="3876311" y="167530"/>
                </a:moveTo>
                <a:cubicBezTo>
                  <a:pt x="3874189" y="167438"/>
                  <a:pt x="3872436" y="167438"/>
                  <a:pt x="3870682" y="167115"/>
                </a:cubicBezTo>
                <a:cubicBezTo>
                  <a:pt x="3870498" y="167069"/>
                  <a:pt x="3870313" y="164439"/>
                  <a:pt x="3870913" y="163932"/>
                </a:cubicBezTo>
                <a:cubicBezTo>
                  <a:pt x="3871790" y="163193"/>
                  <a:pt x="3873681" y="162732"/>
                  <a:pt x="3874604" y="163193"/>
                </a:cubicBezTo>
                <a:cubicBezTo>
                  <a:pt x="3875435" y="163655"/>
                  <a:pt x="3875527" y="165500"/>
                  <a:pt x="3876311" y="167530"/>
                </a:cubicBezTo>
                <a:close/>
                <a:moveTo>
                  <a:pt x="5180289" y="167530"/>
                </a:moveTo>
                <a:cubicBezTo>
                  <a:pt x="5178167" y="167438"/>
                  <a:pt x="5176414" y="167438"/>
                  <a:pt x="5174661" y="167115"/>
                </a:cubicBezTo>
                <a:cubicBezTo>
                  <a:pt x="5174476" y="167069"/>
                  <a:pt x="5174292" y="164439"/>
                  <a:pt x="5174892" y="163932"/>
                </a:cubicBezTo>
                <a:cubicBezTo>
                  <a:pt x="5175768" y="163193"/>
                  <a:pt x="5177660" y="162732"/>
                  <a:pt x="5178583" y="163193"/>
                </a:cubicBezTo>
                <a:cubicBezTo>
                  <a:pt x="5179413" y="163655"/>
                  <a:pt x="5179552" y="165500"/>
                  <a:pt x="5180289" y="167530"/>
                </a:cubicBezTo>
                <a:close/>
                <a:moveTo>
                  <a:pt x="5288947" y="167530"/>
                </a:moveTo>
                <a:cubicBezTo>
                  <a:pt x="5286825" y="167438"/>
                  <a:pt x="5285071" y="167438"/>
                  <a:pt x="5283318" y="167115"/>
                </a:cubicBezTo>
                <a:cubicBezTo>
                  <a:pt x="5283133" y="167069"/>
                  <a:pt x="5282949" y="164439"/>
                  <a:pt x="5283548" y="163932"/>
                </a:cubicBezTo>
                <a:cubicBezTo>
                  <a:pt x="5284425" y="163193"/>
                  <a:pt x="5286317" y="162732"/>
                  <a:pt x="5287240" y="163193"/>
                </a:cubicBezTo>
                <a:cubicBezTo>
                  <a:pt x="5288116" y="163655"/>
                  <a:pt x="5288209" y="165500"/>
                  <a:pt x="5288947" y="167530"/>
                </a:cubicBezTo>
                <a:close/>
                <a:moveTo>
                  <a:pt x="5614965" y="167530"/>
                </a:moveTo>
                <a:cubicBezTo>
                  <a:pt x="5612842" y="167438"/>
                  <a:pt x="5611089" y="167438"/>
                  <a:pt x="5609335" y="167115"/>
                </a:cubicBezTo>
                <a:cubicBezTo>
                  <a:pt x="5609151" y="167069"/>
                  <a:pt x="5608967" y="164439"/>
                  <a:pt x="5609566" y="163932"/>
                </a:cubicBezTo>
                <a:cubicBezTo>
                  <a:pt x="5610443" y="163193"/>
                  <a:pt x="5612335" y="162732"/>
                  <a:pt x="5613258" y="163193"/>
                </a:cubicBezTo>
                <a:cubicBezTo>
                  <a:pt x="5614088" y="163655"/>
                  <a:pt x="5614180" y="165500"/>
                  <a:pt x="5614965" y="167530"/>
                </a:cubicBezTo>
                <a:close/>
                <a:moveTo>
                  <a:pt x="5723622" y="167530"/>
                </a:moveTo>
                <a:cubicBezTo>
                  <a:pt x="5721500" y="167438"/>
                  <a:pt x="5719746" y="167438"/>
                  <a:pt x="5717993" y="167115"/>
                </a:cubicBezTo>
                <a:cubicBezTo>
                  <a:pt x="5717808" y="167069"/>
                  <a:pt x="5717624" y="164439"/>
                  <a:pt x="5718224" y="163932"/>
                </a:cubicBezTo>
                <a:cubicBezTo>
                  <a:pt x="5719100" y="163193"/>
                  <a:pt x="5720992" y="162732"/>
                  <a:pt x="5721914" y="163193"/>
                </a:cubicBezTo>
                <a:cubicBezTo>
                  <a:pt x="5722745" y="163655"/>
                  <a:pt x="5722884" y="165500"/>
                  <a:pt x="5723622" y="167530"/>
                </a:cubicBezTo>
                <a:close/>
                <a:moveTo>
                  <a:pt x="6261619" y="167530"/>
                </a:moveTo>
                <a:cubicBezTo>
                  <a:pt x="6259497" y="167438"/>
                  <a:pt x="6257743" y="167438"/>
                  <a:pt x="6255989" y="167115"/>
                </a:cubicBezTo>
                <a:cubicBezTo>
                  <a:pt x="6255806" y="167069"/>
                  <a:pt x="6255621" y="164439"/>
                  <a:pt x="6256222" y="163932"/>
                </a:cubicBezTo>
                <a:cubicBezTo>
                  <a:pt x="6257098" y="163193"/>
                  <a:pt x="6258989" y="162732"/>
                  <a:pt x="6259912" y="163193"/>
                </a:cubicBezTo>
                <a:cubicBezTo>
                  <a:pt x="6260743" y="163655"/>
                  <a:pt x="6260881" y="165500"/>
                  <a:pt x="6261619" y="167530"/>
                </a:cubicBezTo>
                <a:close/>
                <a:moveTo>
                  <a:pt x="6587637" y="167530"/>
                </a:moveTo>
                <a:cubicBezTo>
                  <a:pt x="6585515" y="167438"/>
                  <a:pt x="6583762" y="167438"/>
                  <a:pt x="6582008" y="167115"/>
                </a:cubicBezTo>
                <a:cubicBezTo>
                  <a:pt x="6581824" y="167069"/>
                  <a:pt x="6581638" y="164439"/>
                  <a:pt x="6582239" y="163932"/>
                </a:cubicBezTo>
                <a:cubicBezTo>
                  <a:pt x="6583115" y="163193"/>
                  <a:pt x="6585007" y="162732"/>
                  <a:pt x="6585930" y="163193"/>
                </a:cubicBezTo>
                <a:cubicBezTo>
                  <a:pt x="6586761" y="163655"/>
                  <a:pt x="6586853" y="165500"/>
                  <a:pt x="6587637" y="167530"/>
                </a:cubicBezTo>
                <a:close/>
                <a:moveTo>
                  <a:pt x="7239626" y="167530"/>
                </a:moveTo>
                <a:cubicBezTo>
                  <a:pt x="7237504" y="167438"/>
                  <a:pt x="7235751" y="167438"/>
                  <a:pt x="7233998" y="167115"/>
                </a:cubicBezTo>
                <a:cubicBezTo>
                  <a:pt x="7233813" y="167069"/>
                  <a:pt x="7233628" y="164439"/>
                  <a:pt x="7234228" y="163932"/>
                </a:cubicBezTo>
                <a:cubicBezTo>
                  <a:pt x="7235104" y="163193"/>
                  <a:pt x="7236996" y="162732"/>
                  <a:pt x="7237919" y="163193"/>
                </a:cubicBezTo>
                <a:cubicBezTo>
                  <a:pt x="7238749" y="163655"/>
                  <a:pt x="7238888" y="165500"/>
                  <a:pt x="7239626" y="167530"/>
                </a:cubicBezTo>
                <a:close/>
                <a:moveTo>
                  <a:pt x="8326290" y="167531"/>
                </a:moveTo>
                <a:cubicBezTo>
                  <a:pt x="8324168" y="167438"/>
                  <a:pt x="8322415" y="167438"/>
                  <a:pt x="8320661" y="167115"/>
                </a:cubicBezTo>
                <a:cubicBezTo>
                  <a:pt x="8320477" y="167069"/>
                  <a:pt x="8320292" y="164439"/>
                  <a:pt x="8320892" y="163932"/>
                </a:cubicBezTo>
                <a:cubicBezTo>
                  <a:pt x="8321769" y="163193"/>
                  <a:pt x="8323660" y="162732"/>
                  <a:pt x="8324583" y="163193"/>
                </a:cubicBezTo>
                <a:cubicBezTo>
                  <a:pt x="8325414" y="163655"/>
                  <a:pt x="8325506" y="165500"/>
                  <a:pt x="8326290" y="167531"/>
                </a:cubicBezTo>
                <a:close/>
                <a:moveTo>
                  <a:pt x="8869623" y="167531"/>
                </a:moveTo>
                <a:cubicBezTo>
                  <a:pt x="8867500" y="167438"/>
                  <a:pt x="8865746" y="167438"/>
                  <a:pt x="8863993" y="167115"/>
                </a:cubicBezTo>
                <a:cubicBezTo>
                  <a:pt x="8863808" y="167069"/>
                  <a:pt x="8863624" y="164439"/>
                  <a:pt x="8864224" y="163932"/>
                </a:cubicBezTo>
                <a:cubicBezTo>
                  <a:pt x="8865100" y="163193"/>
                  <a:pt x="8866993" y="162732"/>
                  <a:pt x="8867915" y="163193"/>
                </a:cubicBezTo>
                <a:cubicBezTo>
                  <a:pt x="8868746" y="163655"/>
                  <a:pt x="8868839" y="165500"/>
                  <a:pt x="8869623" y="167531"/>
                </a:cubicBezTo>
                <a:close/>
                <a:moveTo>
                  <a:pt x="9195594" y="167531"/>
                </a:moveTo>
                <a:cubicBezTo>
                  <a:pt x="9193471" y="167438"/>
                  <a:pt x="9191718" y="167438"/>
                  <a:pt x="9189965" y="167115"/>
                </a:cubicBezTo>
                <a:cubicBezTo>
                  <a:pt x="9189781" y="167069"/>
                  <a:pt x="9189596" y="164439"/>
                  <a:pt x="9190196" y="163932"/>
                </a:cubicBezTo>
                <a:cubicBezTo>
                  <a:pt x="9191072" y="163193"/>
                  <a:pt x="9192964" y="162732"/>
                  <a:pt x="9193886" y="163193"/>
                </a:cubicBezTo>
                <a:cubicBezTo>
                  <a:pt x="9194763" y="163655"/>
                  <a:pt x="9194855" y="165500"/>
                  <a:pt x="9195594" y="167531"/>
                </a:cubicBezTo>
                <a:close/>
                <a:moveTo>
                  <a:pt x="9304251" y="167531"/>
                </a:moveTo>
                <a:cubicBezTo>
                  <a:pt x="9302129" y="167438"/>
                  <a:pt x="9300376" y="167438"/>
                  <a:pt x="9298623" y="167115"/>
                </a:cubicBezTo>
                <a:cubicBezTo>
                  <a:pt x="9298438" y="167069"/>
                  <a:pt x="9298254" y="164439"/>
                  <a:pt x="9298853" y="163932"/>
                </a:cubicBezTo>
                <a:cubicBezTo>
                  <a:pt x="9299730" y="163193"/>
                  <a:pt x="9301621" y="162732"/>
                  <a:pt x="9302544" y="163193"/>
                </a:cubicBezTo>
                <a:cubicBezTo>
                  <a:pt x="9303420" y="163655"/>
                  <a:pt x="9303513" y="165500"/>
                  <a:pt x="9304251" y="167531"/>
                </a:cubicBezTo>
                <a:close/>
                <a:moveTo>
                  <a:pt x="9956286" y="167531"/>
                </a:moveTo>
                <a:cubicBezTo>
                  <a:pt x="9954164" y="167438"/>
                  <a:pt x="9952410" y="167438"/>
                  <a:pt x="9950657" y="167115"/>
                </a:cubicBezTo>
                <a:cubicBezTo>
                  <a:pt x="9950473" y="167069"/>
                  <a:pt x="9950288" y="164439"/>
                  <a:pt x="9950888" y="163932"/>
                </a:cubicBezTo>
                <a:cubicBezTo>
                  <a:pt x="9951764" y="163193"/>
                  <a:pt x="9953656" y="162732"/>
                  <a:pt x="9954579" y="163193"/>
                </a:cubicBezTo>
                <a:cubicBezTo>
                  <a:pt x="9955410" y="163655"/>
                  <a:pt x="9955502" y="165500"/>
                  <a:pt x="9956286" y="167531"/>
                </a:cubicBezTo>
                <a:close/>
                <a:moveTo>
                  <a:pt x="11260264" y="167531"/>
                </a:moveTo>
                <a:cubicBezTo>
                  <a:pt x="11258142" y="167438"/>
                  <a:pt x="11256389" y="167438"/>
                  <a:pt x="11254636" y="167115"/>
                </a:cubicBezTo>
                <a:cubicBezTo>
                  <a:pt x="11254451" y="167069"/>
                  <a:pt x="11254267" y="164439"/>
                  <a:pt x="11254867" y="163932"/>
                </a:cubicBezTo>
                <a:cubicBezTo>
                  <a:pt x="11255743" y="163193"/>
                  <a:pt x="11257635" y="162732"/>
                  <a:pt x="11258557" y="163193"/>
                </a:cubicBezTo>
                <a:cubicBezTo>
                  <a:pt x="11259388" y="163655"/>
                  <a:pt x="11259526" y="165500"/>
                  <a:pt x="11260264" y="167531"/>
                </a:cubicBezTo>
                <a:close/>
                <a:moveTo>
                  <a:pt x="11368922" y="167531"/>
                </a:moveTo>
                <a:cubicBezTo>
                  <a:pt x="11366800" y="167438"/>
                  <a:pt x="11365047" y="167438"/>
                  <a:pt x="11363294" y="167115"/>
                </a:cubicBezTo>
                <a:cubicBezTo>
                  <a:pt x="11363108" y="167069"/>
                  <a:pt x="11362924" y="164439"/>
                  <a:pt x="11363523" y="163932"/>
                </a:cubicBezTo>
                <a:cubicBezTo>
                  <a:pt x="11364401" y="163193"/>
                  <a:pt x="11366292" y="162732"/>
                  <a:pt x="11367215" y="163193"/>
                </a:cubicBezTo>
                <a:cubicBezTo>
                  <a:pt x="11368091" y="163655"/>
                  <a:pt x="11368184" y="165500"/>
                  <a:pt x="11368922" y="167531"/>
                </a:cubicBezTo>
                <a:close/>
                <a:moveTo>
                  <a:pt x="11694940" y="167531"/>
                </a:moveTo>
                <a:cubicBezTo>
                  <a:pt x="11692817" y="167438"/>
                  <a:pt x="11691063" y="167438"/>
                  <a:pt x="11689310" y="167115"/>
                </a:cubicBezTo>
                <a:cubicBezTo>
                  <a:pt x="11689126" y="167069"/>
                  <a:pt x="11688941" y="164439"/>
                  <a:pt x="11689541" y="163932"/>
                </a:cubicBezTo>
                <a:cubicBezTo>
                  <a:pt x="11690418" y="163193"/>
                  <a:pt x="11692310" y="162732"/>
                  <a:pt x="11693233" y="163193"/>
                </a:cubicBezTo>
                <a:cubicBezTo>
                  <a:pt x="11694063" y="163655"/>
                  <a:pt x="11694155" y="165500"/>
                  <a:pt x="11694940" y="167531"/>
                </a:cubicBezTo>
                <a:close/>
                <a:moveTo>
                  <a:pt x="11803596" y="167531"/>
                </a:moveTo>
                <a:cubicBezTo>
                  <a:pt x="11801474" y="167438"/>
                  <a:pt x="11799720" y="167438"/>
                  <a:pt x="11797967" y="167115"/>
                </a:cubicBezTo>
                <a:cubicBezTo>
                  <a:pt x="11797783" y="167069"/>
                  <a:pt x="11797598" y="164439"/>
                  <a:pt x="11798198" y="163932"/>
                </a:cubicBezTo>
                <a:cubicBezTo>
                  <a:pt x="11799075" y="163193"/>
                  <a:pt x="11800967" y="162732"/>
                  <a:pt x="11801889" y="163193"/>
                </a:cubicBezTo>
                <a:cubicBezTo>
                  <a:pt x="11802719" y="163655"/>
                  <a:pt x="11802859" y="165500"/>
                  <a:pt x="11803596" y="167531"/>
                </a:cubicBezTo>
                <a:close/>
                <a:moveTo>
                  <a:pt x="1484054" y="167900"/>
                </a:moveTo>
                <a:cubicBezTo>
                  <a:pt x="1482439" y="167208"/>
                  <a:pt x="1480870" y="166516"/>
                  <a:pt x="1479255" y="165823"/>
                </a:cubicBezTo>
                <a:cubicBezTo>
                  <a:pt x="1480085" y="164854"/>
                  <a:pt x="1480731" y="163332"/>
                  <a:pt x="1481747" y="163101"/>
                </a:cubicBezTo>
                <a:cubicBezTo>
                  <a:pt x="1482762" y="162870"/>
                  <a:pt x="1484054" y="163932"/>
                  <a:pt x="1485300" y="164393"/>
                </a:cubicBezTo>
                <a:cubicBezTo>
                  <a:pt x="1484885" y="165546"/>
                  <a:pt x="1484470" y="166746"/>
                  <a:pt x="1484054" y="167900"/>
                </a:cubicBezTo>
                <a:close/>
                <a:moveTo>
                  <a:pt x="1918728" y="167900"/>
                </a:moveTo>
                <a:cubicBezTo>
                  <a:pt x="1917114" y="167208"/>
                  <a:pt x="1915545" y="166516"/>
                  <a:pt x="1913931" y="165823"/>
                </a:cubicBezTo>
                <a:cubicBezTo>
                  <a:pt x="1914761" y="164854"/>
                  <a:pt x="1915407" y="163332"/>
                  <a:pt x="1916422" y="163101"/>
                </a:cubicBezTo>
                <a:cubicBezTo>
                  <a:pt x="1917437" y="162870"/>
                  <a:pt x="1918728" y="163932"/>
                  <a:pt x="1919974" y="164393"/>
                </a:cubicBezTo>
                <a:cubicBezTo>
                  <a:pt x="1919559" y="165546"/>
                  <a:pt x="1919144" y="166746"/>
                  <a:pt x="1918728" y="167900"/>
                </a:cubicBezTo>
                <a:close/>
                <a:moveTo>
                  <a:pt x="2462062" y="167900"/>
                </a:moveTo>
                <a:cubicBezTo>
                  <a:pt x="2460446" y="167208"/>
                  <a:pt x="2458876" y="166516"/>
                  <a:pt x="2457262" y="165823"/>
                </a:cubicBezTo>
                <a:cubicBezTo>
                  <a:pt x="2458092" y="164854"/>
                  <a:pt x="2458738" y="163332"/>
                  <a:pt x="2459754" y="163101"/>
                </a:cubicBezTo>
                <a:cubicBezTo>
                  <a:pt x="2460769" y="162870"/>
                  <a:pt x="2462062" y="163932"/>
                  <a:pt x="2463307" y="164393"/>
                </a:cubicBezTo>
                <a:cubicBezTo>
                  <a:pt x="2462892" y="165546"/>
                  <a:pt x="2462477" y="166746"/>
                  <a:pt x="2462062" y="167900"/>
                </a:cubicBezTo>
                <a:close/>
                <a:moveTo>
                  <a:pt x="3440022" y="167900"/>
                </a:moveTo>
                <a:cubicBezTo>
                  <a:pt x="3438407" y="167208"/>
                  <a:pt x="3436838" y="166516"/>
                  <a:pt x="3435223" y="165823"/>
                </a:cubicBezTo>
                <a:cubicBezTo>
                  <a:pt x="3436053" y="164854"/>
                  <a:pt x="3436699" y="163332"/>
                  <a:pt x="3437715" y="163101"/>
                </a:cubicBezTo>
                <a:cubicBezTo>
                  <a:pt x="3438730" y="162870"/>
                  <a:pt x="3440068" y="163932"/>
                  <a:pt x="3441268" y="164393"/>
                </a:cubicBezTo>
                <a:cubicBezTo>
                  <a:pt x="3440853" y="165546"/>
                  <a:pt x="3440438" y="166746"/>
                  <a:pt x="3440022" y="167900"/>
                </a:cubicBezTo>
                <a:close/>
                <a:moveTo>
                  <a:pt x="3657382" y="167900"/>
                </a:moveTo>
                <a:cubicBezTo>
                  <a:pt x="3655767" y="167208"/>
                  <a:pt x="3654198" y="166516"/>
                  <a:pt x="3652584" y="165823"/>
                </a:cubicBezTo>
                <a:cubicBezTo>
                  <a:pt x="3653414" y="164854"/>
                  <a:pt x="3654060" y="163332"/>
                  <a:pt x="3655075" y="163101"/>
                </a:cubicBezTo>
                <a:cubicBezTo>
                  <a:pt x="3656090" y="162870"/>
                  <a:pt x="3657382" y="163932"/>
                  <a:pt x="3658628" y="164393"/>
                </a:cubicBezTo>
                <a:cubicBezTo>
                  <a:pt x="3658212" y="165546"/>
                  <a:pt x="3657796" y="166746"/>
                  <a:pt x="3657382" y="167900"/>
                </a:cubicBezTo>
                <a:close/>
                <a:moveTo>
                  <a:pt x="4200715" y="167900"/>
                </a:moveTo>
                <a:cubicBezTo>
                  <a:pt x="4199100" y="167208"/>
                  <a:pt x="4197531" y="166516"/>
                  <a:pt x="4195916" y="165823"/>
                </a:cubicBezTo>
                <a:cubicBezTo>
                  <a:pt x="4196746" y="164854"/>
                  <a:pt x="4197392" y="163332"/>
                  <a:pt x="4198408" y="163101"/>
                </a:cubicBezTo>
                <a:cubicBezTo>
                  <a:pt x="4199422" y="162870"/>
                  <a:pt x="4200715" y="163932"/>
                  <a:pt x="4201960" y="164393"/>
                </a:cubicBezTo>
                <a:cubicBezTo>
                  <a:pt x="4201545" y="165546"/>
                  <a:pt x="4201129" y="166746"/>
                  <a:pt x="4200715" y="167900"/>
                </a:cubicBezTo>
                <a:close/>
                <a:moveTo>
                  <a:pt x="4744046" y="167900"/>
                </a:moveTo>
                <a:cubicBezTo>
                  <a:pt x="4742432" y="167208"/>
                  <a:pt x="4740862" y="166516"/>
                  <a:pt x="4739248" y="165823"/>
                </a:cubicBezTo>
                <a:cubicBezTo>
                  <a:pt x="4740078" y="164854"/>
                  <a:pt x="4740724" y="163332"/>
                  <a:pt x="4741739" y="163101"/>
                </a:cubicBezTo>
                <a:cubicBezTo>
                  <a:pt x="4742754" y="162870"/>
                  <a:pt x="4744046" y="163932"/>
                  <a:pt x="4745292" y="164393"/>
                </a:cubicBezTo>
                <a:cubicBezTo>
                  <a:pt x="4744877" y="165546"/>
                  <a:pt x="4744461" y="166746"/>
                  <a:pt x="4744046" y="167900"/>
                </a:cubicBezTo>
                <a:close/>
                <a:moveTo>
                  <a:pt x="5396035" y="167900"/>
                </a:moveTo>
                <a:cubicBezTo>
                  <a:pt x="5394421" y="167208"/>
                  <a:pt x="5392852" y="166516"/>
                  <a:pt x="5391237" y="165823"/>
                </a:cubicBezTo>
                <a:cubicBezTo>
                  <a:pt x="5392067" y="164854"/>
                  <a:pt x="5392713" y="163332"/>
                  <a:pt x="5393728" y="163101"/>
                </a:cubicBezTo>
                <a:cubicBezTo>
                  <a:pt x="5394744" y="162870"/>
                  <a:pt x="5396035" y="163932"/>
                  <a:pt x="5397281" y="164393"/>
                </a:cubicBezTo>
                <a:cubicBezTo>
                  <a:pt x="5396866" y="165546"/>
                  <a:pt x="5396451" y="166746"/>
                  <a:pt x="5396035" y="167900"/>
                </a:cubicBezTo>
                <a:close/>
                <a:moveTo>
                  <a:pt x="5504693" y="167900"/>
                </a:moveTo>
                <a:cubicBezTo>
                  <a:pt x="5503078" y="167208"/>
                  <a:pt x="5501509" y="166516"/>
                  <a:pt x="5499894" y="165823"/>
                </a:cubicBezTo>
                <a:cubicBezTo>
                  <a:pt x="5500725" y="164854"/>
                  <a:pt x="5501371" y="163332"/>
                  <a:pt x="5502386" y="163101"/>
                </a:cubicBezTo>
                <a:cubicBezTo>
                  <a:pt x="5503400" y="162870"/>
                  <a:pt x="5504739" y="163932"/>
                  <a:pt x="5505938" y="164393"/>
                </a:cubicBezTo>
                <a:cubicBezTo>
                  <a:pt x="5505523" y="165546"/>
                  <a:pt x="5505108" y="166746"/>
                  <a:pt x="5504693" y="167900"/>
                </a:cubicBezTo>
                <a:close/>
                <a:moveTo>
                  <a:pt x="7564029" y="167900"/>
                </a:moveTo>
                <a:cubicBezTo>
                  <a:pt x="7562415" y="167208"/>
                  <a:pt x="7560846" y="166516"/>
                  <a:pt x="7559231" y="165823"/>
                </a:cubicBezTo>
                <a:cubicBezTo>
                  <a:pt x="7560061" y="164854"/>
                  <a:pt x="7560707" y="163332"/>
                  <a:pt x="7561723" y="163101"/>
                </a:cubicBezTo>
                <a:cubicBezTo>
                  <a:pt x="7562737" y="162870"/>
                  <a:pt x="7564029" y="163932"/>
                  <a:pt x="7565275" y="164393"/>
                </a:cubicBezTo>
                <a:cubicBezTo>
                  <a:pt x="7564859" y="165546"/>
                  <a:pt x="7564445" y="166746"/>
                  <a:pt x="7564029" y="167900"/>
                </a:cubicBezTo>
                <a:close/>
                <a:moveTo>
                  <a:pt x="7998704" y="167900"/>
                </a:moveTo>
                <a:cubicBezTo>
                  <a:pt x="7997089" y="167208"/>
                  <a:pt x="7995521" y="166516"/>
                  <a:pt x="7993906" y="165823"/>
                </a:cubicBezTo>
                <a:cubicBezTo>
                  <a:pt x="7994736" y="164854"/>
                  <a:pt x="7995382" y="163332"/>
                  <a:pt x="7996397" y="163101"/>
                </a:cubicBezTo>
                <a:cubicBezTo>
                  <a:pt x="7997412" y="162870"/>
                  <a:pt x="7998704" y="163932"/>
                  <a:pt x="7999949" y="164393"/>
                </a:cubicBezTo>
                <a:cubicBezTo>
                  <a:pt x="7999534" y="165546"/>
                  <a:pt x="7999119" y="166746"/>
                  <a:pt x="7998704" y="167900"/>
                </a:cubicBezTo>
                <a:close/>
                <a:moveTo>
                  <a:pt x="8542036" y="167900"/>
                </a:moveTo>
                <a:cubicBezTo>
                  <a:pt x="8540422" y="167208"/>
                  <a:pt x="8538852" y="166516"/>
                  <a:pt x="8537238" y="165823"/>
                </a:cubicBezTo>
                <a:cubicBezTo>
                  <a:pt x="8538068" y="164854"/>
                  <a:pt x="8538714" y="163332"/>
                  <a:pt x="8539730" y="163101"/>
                </a:cubicBezTo>
                <a:cubicBezTo>
                  <a:pt x="8540745" y="162870"/>
                  <a:pt x="8542036" y="163932"/>
                  <a:pt x="8543282" y="164393"/>
                </a:cubicBezTo>
                <a:cubicBezTo>
                  <a:pt x="8542867" y="165546"/>
                  <a:pt x="8542451" y="166746"/>
                  <a:pt x="8542036" y="167900"/>
                </a:cubicBezTo>
                <a:close/>
                <a:moveTo>
                  <a:pt x="9519997" y="167900"/>
                </a:moveTo>
                <a:cubicBezTo>
                  <a:pt x="9518382" y="167208"/>
                  <a:pt x="9516814" y="166516"/>
                  <a:pt x="9515198" y="165823"/>
                </a:cubicBezTo>
                <a:cubicBezTo>
                  <a:pt x="9516029" y="164854"/>
                  <a:pt x="9516674" y="163332"/>
                  <a:pt x="9517690" y="163101"/>
                </a:cubicBezTo>
                <a:cubicBezTo>
                  <a:pt x="9518705" y="162870"/>
                  <a:pt x="9520043" y="163932"/>
                  <a:pt x="9521242" y="164393"/>
                </a:cubicBezTo>
                <a:cubicBezTo>
                  <a:pt x="9520827" y="165546"/>
                  <a:pt x="9520412" y="166746"/>
                  <a:pt x="9519997" y="167900"/>
                </a:cubicBezTo>
                <a:close/>
                <a:moveTo>
                  <a:pt x="9737358" y="167900"/>
                </a:moveTo>
                <a:cubicBezTo>
                  <a:pt x="9735742" y="167208"/>
                  <a:pt x="9734174" y="166516"/>
                  <a:pt x="9732558" y="165823"/>
                </a:cubicBezTo>
                <a:cubicBezTo>
                  <a:pt x="9733390" y="164854"/>
                  <a:pt x="9734034" y="163332"/>
                  <a:pt x="9735050" y="163101"/>
                </a:cubicBezTo>
                <a:cubicBezTo>
                  <a:pt x="9736065" y="162870"/>
                  <a:pt x="9737358" y="163932"/>
                  <a:pt x="9738603" y="164393"/>
                </a:cubicBezTo>
                <a:cubicBezTo>
                  <a:pt x="9738188" y="165546"/>
                  <a:pt x="9737772" y="166746"/>
                  <a:pt x="9737358" y="167900"/>
                </a:cubicBezTo>
                <a:close/>
                <a:moveTo>
                  <a:pt x="10280689" y="167900"/>
                </a:moveTo>
                <a:cubicBezTo>
                  <a:pt x="10279074" y="167208"/>
                  <a:pt x="10277506" y="166516"/>
                  <a:pt x="10275891" y="165823"/>
                </a:cubicBezTo>
                <a:cubicBezTo>
                  <a:pt x="10276722" y="164854"/>
                  <a:pt x="10277368" y="163332"/>
                  <a:pt x="10278382" y="163101"/>
                </a:cubicBezTo>
                <a:cubicBezTo>
                  <a:pt x="10279397" y="162870"/>
                  <a:pt x="10280689" y="163932"/>
                  <a:pt x="10281935" y="164393"/>
                </a:cubicBezTo>
                <a:cubicBezTo>
                  <a:pt x="10281519" y="165546"/>
                  <a:pt x="10281104" y="166746"/>
                  <a:pt x="10280689" y="167900"/>
                </a:cubicBezTo>
                <a:close/>
                <a:moveTo>
                  <a:pt x="10824021" y="167900"/>
                </a:moveTo>
                <a:cubicBezTo>
                  <a:pt x="10822407" y="167208"/>
                  <a:pt x="10820837" y="166516"/>
                  <a:pt x="10819222" y="165823"/>
                </a:cubicBezTo>
                <a:cubicBezTo>
                  <a:pt x="10820053" y="164854"/>
                  <a:pt x="10820699" y="163332"/>
                  <a:pt x="10821714" y="163101"/>
                </a:cubicBezTo>
                <a:cubicBezTo>
                  <a:pt x="10822728" y="162870"/>
                  <a:pt x="10824021" y="163932"/>
                  <a:pt x="10825268" y="164393"/>
                </a:cubicBezTo>
                <a:cubicBezTo>
                  <a:pt x="10824851" y="165546"/>
                  <a:pt x="10824436" y="166746"/>
                  <a:pt x="10824021" y="167900"/>
                </a:cubicBezTo>
                <a:close/>
                <a:moveTo>
                  <a:pt x="11476011" y="167900"/>
                </a:moveTo>
                <a:cubicBezTo>
                  <a:pt x="11474396" y="167208"/>
                  <a:pt x="11472827" y="166516"/>
                  <a:pt x="11471212" y="165823"/>
                </a:cubicBezTo>
                <a:cubicBezTo>
                  <a:pt x="11472042" y="164854"/>
                  <a:pt x="11472688" y="163332"/>
                  <a:pt x="11473703" y="163101"/>
                </a:cubicBezTo>
                <a:cubicBezTo>
                  <a:pt x="11474719" y="162870"/>
                  <a:pt x="11476011" y="163932"/>
                  <a:pt x="11477256" y="164393"/>
                </a:cubicBezTo>
                <a:cubicBezTo>
                  <a:pt x="11476841" y="165546"/>
                  <a:pt x="11476426" y="166746"/>
                  <a:pt x="11476011" y="167900"/>
                </a:cubicBezTo>
                <a:close/>
                <a:moveTo>
                  <a:pt x="11584668" y="167900"/>
                </a:moveTo>
                <a:cubicBezTo>
                  <a:pt x="11583053" y="167208"/>
                  <a:pt x="11581483" y="166516"/>
                  <a:pt x="11579868" y="165823"/>
                </a:cubicBezTo>
                <a:cubicBezTo>
                  <a:pt x="11580700" y="164854"/>
                  <a:pt x="11581346" y="163332"/>
                  <a:pt x="11582360" y="163101"/>
                </a:cubicBezTo>
                <a:cubicBezTo>
                  <a:pt x="11583375" y="162870"/>
                  <a:pt x="11584714" y="163932"/>
                  <a:pt x="11585914" y="164393"/>
                </a:cubicBezTo>
                <a:cubicBezTo>
                  <a:pt x="11585497" y="165546"/>
                  <a:pt x="11585083" y="166746"/>
                  <a:pt x="11584668" y="167900"/>
                </a:cubicBezTo>
                <a:close/>
                <a:moveTo>
                  <a:pt x="68281" y="168038"/>
                </a:moveTo>
                <a:cubicBezTo>
                  <a:pt x="67774" y="166931"/>
                  <a:pt x="66482" y="165408"/>
                  <a:pt x="66851" y="164808"/>
                </a:cubicBezTo>
                <a:cubicBezTo>
                  <a:pt x="67451" y="163839"/>
                  <a:pt x="69019" y="163517"/>
                  <a:pt x="70219" y="162916"/>
                </a:cubicBezTo>
                <a:cubicBezTo>
                  <a:pt x="71049" y="163793"/>
                  <a:pt x="71880" y="164670"/>
                  <a:pt x="72710" y="165546"/>
                </a:cubicBezTo>
                <a:cubicBezTo>
                  <a:pt x="71234" y="166377"/>
                  <a:pt x="69758" y="167208"/>
                  <a:pt x="68281" y="168038"/>
                </a:cubicBezTo>
                <a:close/>
                <a:moveTo>
                  <a:pt x="611612" y="168038"/>
                </a:moveTo>
                <a:cubicBezTo>
                  <a:pt x="611105" y="166931"/>
                  <a:pt x="609859" y="165408"/>
                  <a:pt x="610182" y="164808"/>
                </a:cubicBezTo>
                <a:cubicBezTo>
                  <a:pt x="610782" y="163839"/>
                  <a:pt x="612351" y="163517"/>
                  <a:pt x="613551" y="162916"/>
                </a:cubicBezTo>
                <a:cubicBezTo>
                  <a:pt x="614381" y="163793"/>
                  <a:pt x="615212" y="164670"/>
                  <a:pt x="616042" y="165546"/>
                </a:cubicBezTo>
                <a:cubicBezTo>
                  <a:pt x="614566" y="166377"/>
                  <a:pt x="613089" y="167208"/>
                  <a:pt x="611612" y="168038"/>
                </a:cubicBezTo>
                <a:close/>
                <a:moveTo>
                  <a:pt x="720777" y="168038"/>
                </a:moveTo>
                <a:cubicBezTo>
                  <a:pt x="719901" y="167807"/>
                  <a:pt x="719347" y="166192"/>
                  <a:pt x="718655" y="165223"/>
                </a:cubicBezTo>
                <a:cubicBezTo>
                  <a:pt x="719670" y="164485"/>
                  <a:pt x="720685" y="163701"/>
                  <a:pt x="721700" y="162962"/>
                </a:cubicBezTo>
                <a:cubicBezTo>
                  <a:pt x="722669" y="164301"/>
                  <a:pt x="723592" y="165685"/>
                  <a:pt x="724515" y="167069"/>
                </a:cubicBezTo>
                <a:cubicBezTo>
                  <a:pt x="723269" y="167438"/>
                  <a:pt x="721884" y="168315"/>
                  <a:pt x="720777" y="168038"/>
                </a:cubicBezTo>
                <a:close/>
                <a:moveTo>
                  <a:pt x="1046288" y="168038"/>
                </a:moveTo>
                <a:cubicBezTo>
                  <a:pt x="1045781" y="166931"/>
                  <a:pt x="1044489" y="165408"/>
                  <a:pt x="1044858" y="164808"/>
                </a:cubicBezTo>
                <a:cubicBezTo>
                  <a:pt x="1045412" y="163839"/>
                  <a:pt x="1047026" y="163517"/>
                  <a:pt x="1048226" y="162916"/>
                </a:cubicBezTo>
                <a:cubicBezTo>
                  <a:pt x="1049056" y="163793"/>
                  <a:pt x="1049886" y="164670"/>
                  <a:pt x="1050717" y="165546"/>
                </a:cubicBezTo>
                <a:cubicBezTo>
                  <a:pt x="1049241" y="166377"/>
                  <a:pt x="1047764" y="167208"/>
                  <a:pt x="1046288" y="168038"/>
                </a:cubicBezTo>
                <a:close/>
                <a:moveTo>
                  <a:pt x="1372306" y="168038"/>
                </a:moveTo>
                <a:cubicBezTo>
                  <a:pt x="1371798" y="166931"/>
                  <a:pt x="1370505" y="165408"/>
                  <a:pt x="1370874" y="164808"/>
                </a:cubicBezTo>
                <a:cubicBezTo>
                  <a:pt x="1371429" y="163839"/>
                  <a:pt x="1373044" y="163517"/>
                  <a:pt x="1374244" y="162916"/>
                </a:cubicBezTo>
                <a:cubicBezTo>
                  <a:pt x="1375074" y="163793"/>
                  <a:pt x="1375905" y="164670"/>
                  <a:pt x="1376735" y="165546"/>
                </a:cubicBezTo>
                <a:cubicBezTo>
                  <a:pt x="1375259" y="166377"/>
                  <a:pt x="1373782" y="167208"/>
                  <a:pt x="1372306" y="168038"/>
                </a:cubicBezTo>
                <a:close/>
                <a:moveTo>
                  <a:pt x="1807442" y="168038"/>
                </a:moveTo>
                <a:cubicBezTo>
                  <a:pt x="1806565" y="167807"/>
                  <a:pt x="1806012" y="166192"/>
                  <a:pt x="1805320" y="165223"/>
                </a:cubicBezTo>
                <a:cubicBezTo>
                  <a:pt x="1806334" y="164485"/>
                  <a:pt x="1807349" y="163701"/>
                  <a:pt x="1808364" y="162962"/>
                </a:cubicBezTo>
                <a:cubicBezTo>
                  <a:pt x="1809333" y="164301"/>
                  <a:pt x="1810256" y="165685"/>
                  <a:pt x="1811178" y="167069"/>
                </a:cubicBezTo>
                <a:cubicBezTo>
                  <a:pt x="1809933" y="167438"/>
                  <a:pt x="1808549" y="168315"/>
                  <a:pt x="1807442" y="168038"/>
                </a:cubicBezTo>
                <a:close/>
                <a:moveTo>
                  <a:pt x="2024295" y="168038"/>
                </a:moveTo>
                <a:cubicBezTo>
                  <a:pt x="2023788" y="166931"/>
                  <a:pt x="2022496" y="165408"/>
                  <a:pt x="2022865" y="164808"/>
                </a:cubicBezTo>
                <a:cubicBezTo>
                  <a:pt x="2023418" y="163839"/>
                  <a:pt x="2025033" y="163517"/>
                  <a:pt x="2026186" y="162916"/>
                </a:cubicBezTo>
                <a:cubicBezTo>
                  <a:pt x="2027017" y="163793"/>
                  <a:pt x="2027847" y="164670"/>
                  <a:pt x="2028678" y="165546"/>
                </a:cubicBezTo>
                <a:cubicBezTo>
                  <a:pt x="2027248" y="166377"/>
                  <a:pt x="2025771" y="167208"/>
                  <a:pt x="2024295" y="168038"/>
                </a:cubicBezTo>
                <a:close/>
                <a:moveTo>
                  <a:pt x="2350774" y="168038"/>
                </a:moveTo>
                <a:cubicBezTo>
                  <a:pt x="2349897" y="167807"/>
                  <a:pt x="2349344" y="166192"/>
                  <a:pt x="2348651" y="165223"/>
                </a:cubicBezTo>
                <a:cubicBezTo>
                  <a:pt x="2349666" y="164485"/>
                  <a:pt x="2350682" y="163701"/>
                  <a:pt x="2351696" y="162962"/>
                </a:cubicBezTo>
                <a:cubicBezTo>
                  <a:pt x="2352666" y="164301"/>
                  <a:pt x="2353589" y="165685"/>
                  <a:pt x="2354511" y="167069"/>
                </a:cubicBezTo>
                <a:cubicBezTo>
                  <a:pt x="2353266" y="167438"/>
                  <a:pt x="2351881" y="168315"/>
                  <a:pt x="2350774" y="168038"/>
                </a:cubicBezTo>
                <a:close/>
                <a:moveTo>
                  <a:pt x="2568088" y="168038"/>
                </a:moveTo>
                <a:cubicBezTo>
                  <a:pt x="2567211" y="167807"/>
                  <a:pt x="2566658" y="166192"/>
                  <a:pt x="2565966" y="165223"/>
                </a:cubicBezTo>
                <a:cubicBezTo>
                  <a:pt x="2566980" y="164485"/>
                  <a:pt x="2567995" y="163701"/>
                  <a:pt x="2569010" y="162962"/>
                </a:cubicBezTo>
                <a:cubicBezTo>
                  <a:pt x="2569980" y="164301"/>
                  <a:pt x="2570902" y="165685"/>
                  <a:pt x="2571825" y="167069"/>
                </a:cubicBezTo>
                <a:cubicBezTo>
                  <a:pt x="2570580" y="167438"/>
                  <a:pt x="2569195" y="168315"/>
                  <a:pt x="2568088" y="168038"/>
                </a:cubicBezTo>
                <a:close/>
                <a:moveTo>
                  <a:pt x="2894106" y="168038"/>
                </a:moveTo>
                <a:cubicBezTo>
                  <a:pt x="2893229" y="167807"/>
                  <a:pt x="2892676" y="166192"/>
                  <a:pt x="2891984" y="165223"/>
                </a:cubicBezTo>
                <a:cubicBezTo>
                  <a:pt x="2892999" y="164485"/>
                  <a:pt x="2894014" y="163701"/>
                  <a:pt x="2895028" y="162962"/>
                </a:cubicBezTo>
                <a:cubicBezTo>
                  <a:pt x="2895997" y="164301"/>
                  <a:pt x="2896920" y="165685"/>
                  <a:pt x="2897842" y="167069"/>
                </a:cubicBezTo>
                <a:cubicBezTo>
                  <a:pt x="2896597" y="167438"/>
                  <a:pt x="2895213" y="168315"/>
                  <a:pt x="2894106" y="168038"/>
                </a:cubicBezTo>
                <a:close/>
                <a:moveTo>
                  <a:pt x="3002763" y="168038"/>
                </a:moveTo>
                <a:cubicBezTo>
                  <a:pt x="3001887" y="167807"/>
                  <a:pt x="3001333" y="166192"/>
                  <a:pt x="3000687" y="165223"/>
                </a:cubicBezTo>
                <a:cubicBezTo>
                  <a:pt x="3001702" y="164485"/>
                  <a:pt x="3002717" y="163701"/>
                  <a:pt x="3003732" y="162962"/>
                </a:cubicBezTo>
                <a:cubicBezTo>
                  <a:pt x="3004654" y="164301"/>
                  <a:pt x="3005577" y="165685"/>
                  <a:pt x="3006500" y="167069"/>
                </a:cubicBezTo>
                <a:cubicBezTo>
                  <a:pt x="3005254" y="167438"/>
                  <a:pt x="3003870" y="168315"/>
                  <a:pt x="3002763" y="168038"/>
                </a:cubicBezTo>
                <a:close/>
                <a:moveTo>
                  <a:pt x="3328273" y="168038"/>
                </a:moveTo>
                <a:cubicBezTo>
                  <a:pt x="3327766" y="166931"/>
                  <a:pt x="3326473" y="165408"/>
                  <a:pt x="3326842" y="164808"/>
                </a:cubicBezTo>
                <a:cubicBezTo>
                  <a:pt x="3327396" y="163839"/>
                  <a:pt x="3329011" y="163517"/>
                  <a:pt x="3330166" y="162916"/>
                </a:cubicBezTo>
                <a:cubicBezTo>
                  <a:pt x="3330996" y="163793"/>
                  <a:pt x="3331826" y="164670"/>
                  <a:pt x="3332656" y="165546"/>
                </a:cubicBezTo>
                <a:cubicBezTo>
                  <a:pt x="3331226" y="166377"/>
                  <a:pt x="3329749" y="167208"/>
                  <a:pt x="3328273" y="168038"/>
                </a:cubicBezTo>
                <a:close/>
                <a:moveTo>
                  <a:pt x="3545587" y="168038"/>
                </a:moveTo>
                <a:cubicBezTo>
                  <a:pt x="3545080" y="166931"/>
                  <a:pt x="3543788" y="165408"/>
                  <a:pt x="3544157" y="164808"/>
                </a:cubicBezTo>
                <a:cubicBezTo>
                  <a:pt x="3544756" y="163839"/>
                  <a:pt x="3546371" y="163517"/>
                  <a:pt x="3547526" y="162916"/>
                </a:cubicBezTo>
                <a:cubicBezTo>
                  <a:pt x="3548356" y="163793"/>
                  <a:pt x="3549186" y="164670"/>
                  <a:pt x="3550016" y="165546"/>
                </a:cubicBezTo>
                <a:cubicBezTo>
                  <a:pt x="3548540" y="166377"/>
                  <a:pt x="3547063" y="167208"/>
                  <a:pt x="3545587" y="168038"/>
                </a:cubicBezTo>
                <a:close/>
                <a:moveTo>
                  <a:pt x="3762948" y="168038"/>
                </a:moveTo>
                <a:cubicBezTo>
                  <a:pt x="3762440" y="166931"/>
                  <a:pt x="3761149" y="165408"/>
                  <a:pt x="3761518" y="164808"/>
                </a:cubicBezTo>
                <a:cubicBezTo>
                  <a:pt x="3762071" y="163839"/>
                  <a:pt x="3763686" y="163517"/>
                  <a:pt x="3764839" y="162916"/>
                </a:cubicBezTo>
                <a:cubicBezTo>
                  <a:pt x="3765670" y="163793"/>
                  <a:pt x="3766500" y="164670"/>
                  <a:pt x="3767331" y="165546"/>
                </a:cubicBezTo>
                <a:cubicBezTo>
                  <a:pt x="3765900" y="166377"/>
                  <a:pt x="3764424" y="167208"/>
                  <a:pt x="3762948" y="168038"/>
                </a:cubicBezTo>
                <a:close/>
                <a:moveTo>
                  <a:pt x="3980262" y="168038"/>
                </a:moveTo>
                <a:cubicBezTo>
                  <a:pt x="3979755" y="166931"/>
                  <a:pt x="3978509" y="165408"/>
                  <a:pt x="3978832" y="164808"/>
                </a:cubicBezTo>
                <a:cubicBezTo>
                  <a:pt x="3979432" y="163839"/>
                  <a:pt x="3981001" y="163517"/>
                  <a:pt x="3982154" y="162916"/>
                </a:cubicBezTo>
                <a:cubicBezTo>
                  <a:pt x="3982985" y="163793"/>
                  <a:pt x="3983815" y="164670"/>
                  <a:pt x="3984646" y="165546"/>
                </a:cubicBezTo>
                <a:cubicBezTo>
                  <a:pt x="3983215" y="166377"/>
                  <a:pt x="3981739" y="167208"/>
                  <a:pt x="3980262" y="168038"/>
                </a:cubicBezTo>
                <a:close/>
                <a:moveTo>
                  <a:pt x="4088920" y="168038"/>
                </a:moveTo>
                <a:cubicBezTo>
                  <a:pt x="4088412" y="166931"/>
                  <a:pt x="4087120" y="165408"/>
                  <a:pt x="4087489" y="164808"/>
                </a:cubicBezTo>
                <a:cubicBezTo>
                  <a:pt x="4088089" y="163839"/>
                  <a:pt x="4089704" y="163517"/>
                  <a:pt x="4090811" y="162916"/>
                </a:cubicBezTo>
                <a:cubicBezTo>
                  <a:pt x="4091642" y="163793"/>
                  <a:pt x="4092472" y="164670"/>
                  <a:pt x="4093303" y="165546"/>
                </a:cubicBezTo>
                <a:cubicBezTo>
                  <a:pt x="4091873" y="166377"/>
                  <a:pt x="4090396" y="167208"/>
                  <a:pt x="4088920" y="168038"/>
                </a:cubicBezTo>
                <a:close/>
                <a:moveTo>
                  <a:pt x="4306280" y="168038"/>
                </a:moveTo>
                <a:cubicBezTo>
                  <a:pt x="4305772" y="166931"/>
                  <a:pt x="4304481" y="165408"/>
                  <a:pt x="4304850" y="164808"/>
                </a:cubicBezTo>
                <a:cubicBezTo>
                  <a:pt x="4305404" y="163839"/>
                  <a:pt x="4307018" y="163517"/>
                  <a:pt x="4308218" y="162916"/>
                </a:cubicBezTo>
                <a:cubicBezTo>
                  <a:pt x="4309049" y="163793"/>
                  <a:pt x="4309879" y="164670"/>
                  <a:pt x="4310709" y="165546"/>
                </a:cubicBezTo>
                <a:cubicBezTo>
                  <a:pt x="4309233" y="166377"/>
                  <a:pt x="4307756" y="167208"/>
                  <a:pt x="4306280" y="168038"/>
                </a:cubicBezTo>
                <a:close/>
                <a:moveTo>
                  <a:pt x="4414937" y="168038"/>
                </a:moveTo>
                <a:cubicBezTo>
                  <a:pt x="4414430" y="166931"/>
                  <a:pt x="4413138" y="165408"/>
                  <a:pt x="4413507" y="164808"/>
                </a:cubicBezTo>
                <a:cubicBezTo>
                  <a:pt x="4414061" y="163839"/>
                  <a:pt x="4415675" y="163517"/>
                  <a:pt x="4416875" y="162916"/>
                </a:cubicBezTo>
                <a:cubicBezTo>
                  <a:pt x="4417705" y="163793"/>
                  <a:pt x="4418536" y="164670"/>
                  <a:pt x="4419366" y="165546"/>
                </a:cubicBezTo>
                <a:cubicBezTo>
                  <a:pt x="4417890" y="166377"/>
                  <a:pt x="4416414" y="167208"/>
                  <a:pt x="4414937" y="168038"/>
                </a:cubicBezTo>
                <a:close/>
                <a:moveTo>
                  <a:pt x="4850120" y="168038"/>
                </a:moveTo>
                <a:cubicBezTo>
                  <a:pt x="4849197" y="167807"/>
                  <a:pt x="4848643" y="166192"/>
                  <a:pt x="4847997" y="165223"/>
                </a:cubicBezTo>
                <a:cubicBezTo>
                  <a:pt x="4849012" y="164485"/>
                  <a:pt x="4850028" y="163701"/>
                  <a:pt x="4851042" y="162962"/>
                </a:cubicBezTo>
                <a:cubicBezTo>
                  <a:pt x="4852012" y="164301"/>
                  <a:pt x="4852934" y="165685"/>
                  <a:pt x="4853856" y="167069"/>
                </a:cubicBezTo>
                <a:cubicBezTo>
                  <a:pt x="4852611" y="167438"/>
                  <a:pt x="4851227" y="168315"/>
                  <a:pt x="4850120" y="168038"/>
                </a:cubicBezTo>
                <a:close/>
                <a:moveTo>
                  <a:pt x="5828080" y="168038"/>
                </a:moveTo>
                <a:cubicBezTo>
                  <a:pt x="5827204" y="167807"/>
                  <a:pt x="5826650" y="166192"/>
                  <a:pt x="5825958" y="165223"/>
                </a:cubicBezTo>
                <a:cubicBezTo>
                  <a:pt x="5826973" y="164485"/>
                  <a:pt x="5827988" y="163701"/>
                  <a:pt x="5829003" y="162962"/>
                </a:cubicBezTo>
                <a:cubicBezTo>
                  <a:pt x="5829972" y="164301"/>
                  <a:pt x="5830895" y="165685"/>
                  <a:pt x="5831818" y="167069"/>
                </a:cubicBezTo>
                <a:cubicBezTo>
                  <a:pt x="5830572" y="167438"/>
                  <a:pt x="5829188" y="168315"/>
                  <a:pt x="5828080" y="168038"/>
                </a:cubicBezTo>
                <a:close/>
                <a:moveTo>
                  <a:pt x="5936737" y="168038"/>
                </a:moveTo>
                <a:cubicBezTo>
                  <a:pt x="5935860" y="167807"/>
                  <a:pt x="5935307" y="166192"/>
                  <a:pt x="5934614" y="165223"/>
                </a:cubicBezTo>
                <a:cubicBezTo>
                  <a:pt x="5935630" y="164485"/>
                  <a:pt x="5936645" y="163701"/>
                  <a:pt x="5937660" y="162962"/>
                </a:cubicBezTo>
                <a:cubicBezTo>
                  <a:pt x="5938629" y="164301"/>
                  <a:pt x="5939552" y="165685"/>
                  <a:pt x="5940474" y="167069"/>
                </a:cubicBezTo>
                <a:cubicBezTo>
                  <a:pt x="5939229" y="167438"/>
                  <a:pt x="5937845" y="168315"/>
                  <a:pt x="5936737" y="168038"/>
                </a:cubicBezTo>
                <a:close/>
                <a:moveTo>
                  <a:pt x="6044933" y="168038"/>
                </a:moveTo>
                <a:cubicBezTo>
                  <a:pt x="6044426" y="166931"/>
                  <a:pt x="6043134" y="165408"/>
                  <a:pt x="6043502" y="164808"/>
                </a:cubicBezTo>
                <a:cubicBezTo>
                  <a:pt x="6044056" y="163839"/>
                  <a:pt x="6045672" y="163517"/>
                  <a:pt x="6046871" y="162916"/>
                </a:cubicBezTo>
                <a:cubicBezTo>
                  <a:pt x="6047701" y="163793"/>
                  <a:pt x="6048532" y="164670"/>
                  <a:pt x="6049362" y="165546"/>
                </a:cubicBezTo>
                <a:cubicBezTo>
                  <a:pt x="6047886" y="166377"/>
                  <a:pt x="6046410" y="167208"/>
                  <a:pt x="6044933" y="168038"/>
                </a:cubicBezTo>
                <a:close/>
                <a:moveTo>
                  <a:pt x="6148256" y="168038"/>
                </a:moveTo>
                <a:cubicBezTo>
                  <a:pt x="6147748" y="166931"/>
                  <a:pt x="6146457" y="165408"/>
                  <a:pt x="6146826" y="164808"/>
                </a:cubicBezTo>
                <a:cubicBezTo>
                  <a:pt x="6147425" y="163839"/>
                  <a:pt x="6148994" y="163517"/>
                  <a:pt x="6150194" y="162916"/>
                </a:cubicBezTo>
                <a:cubicBezTo>
                  <a:pt x="6151025" y="163793"/>
                  <a:pt x="6151855" y="164670"/>
                  <a:pt x="6152685" y="165546"/>
                </a:cubicBezTo>
                <a:cubicBezTo>
                  <a:pt x="6151209" y="166377"/>
                  <a:pt x="6149733" y="167208"/>
                  <a:pt x="6148256" y="168038"/>
                </a:cubicBezTo>
                <a:close/>
                <a:moveTo>
                  <a:pt x="6691588" y="168038"/>
                </a:moveTo>
                <a:cubicBezTo>
                  <a:pt x="6691080" y="166931"/>
                  <a:pt x="6689835" y="165408"/>
                  <a:pt x="6690158" y="164808"/>
                </a:cubicBezTo>
                <a:cubicBezTo>
                  <a:pt x="6690758" y="163839"/>
                  <a:pt x="6692326" y="163517"/>
                  <a:pt x="6693526" y="162916"/>
                </a:cubicBezTo>
                <a:cubicBezTo>
                  <a:pt x="6694357" y="163793"/>
                  <a:pt x="6695187" y="164670"/>
                  <a:pt x="6696017" y="165546"/>
                </a:cubicBezTo>
                <a:cubicBezTo>
                  <a:pt x="6694541" y="166377"/>
                  <a:pt x="6693064" y="167208"/>
                  <a:pt x="6691588" y="168038"/>
                </a:cubicBezTo>
                <a:close/>
                <a:moveTo>
                  <a:pt x="6800753" y="168038"/>
                </a:moveTo>
                <a:cubicBezTo>
                  <a:pt x="6799876" y="167807"/>
                  <a:pt x="6799323" y="166192"/>
                  <a:pt x="6798630" y="165223"/>
                </a:cubicBezTo>
                <a:cubicBezTo>
                  <a:pt x="6799646" y="164485"/>
                  <a:pt x="6800661" y="163701"/>
                  <a:pt x="6801675" y="162962"/>
                </a:cubicBezTo>
                <a:cubicBezTo>
                  <a:pt x="6802645" y="164301"/>
                  <a:pt x="6803568" y="165685"/>
                  <a:pt x="6804490" y="167069"/>
                </a:cubicBezTo>
                <a:cubicBezTo>
                  <a:pt x="6803245" y="167438"/>
                  <a:pt x="6801860" y="168315"/>
                  <a:pt x="6800753" y="168038"/>
                </a:cubicBezTo>
                <a:close/>
                <a:moveTo>
                  <a:pt x="7126263" y="168038"/>
                </a:moveTo>
                <a:cubicBezTo>
                  <a:pt x="7125755" y="166931"/>
                  <a:pt x="7124463" y="165408"/>
                  <a:pt x="7124833" y="164808"/>
                </a:cubicBezTo>
                <a:cubicBezTo>
                  <a:pt x="7125387" y="163839"/>
                  <a:pt x="7127001" y="163517"/>
                  <a:pt x="7128201" y="162916"/>
                </a:cubicBezTo>
                <a:cubicBezTo>
                  <a:pt x="7129031" y="163793"/>
                  <a:pt x="7129862" y="164670"/>
                  <a:pt x="7130692" y="165546"/>
                </a:cubicBezTo>
                <a:cubicBezTo>
                  <a:pt x="7129216" y="166377"/>
                  <a:pt x="7127739" y="167208"/>
                  <a:pt x="7126263" y="168038"/>
                </a:cubicBezTo>
                <a:close/>
                <a:moveTo>
                  <a:pt x="7452281" y="168038"/>
                </a:moveTo>
                <a:cubicBezTo>
                  <a:pt x="7451773" y="166931"/>
                  <a:pt x="7450481" y="165408"/>
                  <a:pt x="7450850" y="164808"/>
                </a:cubicBezTo>
                <a:cubicBezTo>
                  <a:pt x="7451404" y="163840"/>
                  <a:pt x="7453019" y="163517"/>
                  <a:pt x="7454219" y="162916"/>
                </a:cubicBezTo>
                <a:cubicBezTo>
                  <a:pt x="7455049" y="163793"/>
                  <a:pt x="7455880" y="164670"/>
                  <a:pt x="7456710" y="165546"/>
                </a:cubicBezTo>
                <a:cubicBezTo>
                  <a:pt x="7455234" y="166377"/>
                  <a:pt x="7453757" y="167208"/>
                  <a:pt x="7452281" y="168038"/>
                </a:cubicBezTo>
                <a:close/>
                <a:moveTo>
                  <a:pt x="7887416" y="168038"/>
                </a:moveTo>
                <a:cubicBezTo>
                  <a:pt x="7886540" y="167807"/>
                  <a:pt x="7885986" y="166192"/>
                  <a:pt x="7885294" y="165224"/>
                </a:cubicBezTo>
                <a:cubicBezTo>
                  <a:pt x="7886309" y="164485"/>
                  <a:pt x="7887324" y="163701"/>
                  <a:pt x="7888340" y="162963"/>
                </a:cubicBezTo>
                <a:cubicBezTo>
                  <a:pt x="7889308" y="164301"/>
                  <a:pt x="7890231" y="165685"/>
                  <a:pt x="7891154" y="167069"/>
                </a:cubicBezTo>
                <a:cubicBezTo>
                  <a:pt x="7889908" y="167438"/>
                  <a:pt x="7888524" y="168315"/>
                  <a:pt x="7887416" y="168038"/>
                </a:cubicBezTo>
                <a:close/>
                <a:moveTo>
                  <a:pt x="8104269" y="168038"/>
                </a:moveTo>
                <a:cubicBezTo>
                  <a:pt x="8103762" y="166931"/>
                  <a:pt x="8102470" y="165408"/>
                  <a:pt x="8102839" y="164808"/>
                </a:cubicBezTo>
                <a:cubicBezTo>
                  <a:pt x="8103393" y="163840"/>
                  <a:pt x="8105008" y="163517"/>
                  <a:pt x="8106161" y="162916"/>
                </a:cubicBezTo>
                <a:cubicBezTo>
                  <a:pt x="8106992" y="163793"/>
                  <a:pt x="8107822" y="164670"/>
                  <a:pt x="8108653" y="165546"/>
                </a:cubicBezTo>
                <a:cubicBezTo>
                  <a:pt x="8107222" y="166377"/>
                  <a:pt x="8105747" y="167208"/>
                  <a:pt x="8104269" y="168038"/>
                </a:cubicBezTo>
                <a:close/>
                <a:moveTo>
                  <a:pt x="8430749" y="168038"/>
                </a:moveTo>
                <a:cubicBezTo>
                  <a:pt x="8429873" y="167807"/>
                  <a:pt x="8429319" y="166192"/>
                  <a:pt x="8428626" y="165224"/>
                </a:cubicBezTo>
                <a:cubicBezTo>
                  <a:pt x="8429642" y="164485"/>
                  <a:pt x="8430657" y="163701"/>
                  <a:pt x="8431672" y="162963"/>
                </a:cubicBezTo>
                <a:cubicBezTo>
                  <a:pt x="8432641" y="164301"/>
                  <a:pt x="8433563" y="165685"/>
                  <a:pt x="8434486" y="167069"/>
                </a:cubicBezTo>
                <a:cubicBezTo>
                  <a:pt x="8433240" y="167438"/>
                  <a:pt x="8431856" y="168315"/>
                  <a:pt x="8430749" y="168038"/>
                </a:cubicBezTo>
                <a:close/>
                <a:moveTo>
                  <a:pt x="8648063" y="168038"/>
                </a:moveTo>
                <a:cubicBezTo>
                  <a:pt x="8647187" y="167807"/>
                  <a:pt x="8646633" y="166192"/>
                  <a:pt x="8645941" y="165224"/>
                </a:cubicBezTo>
                <a:cubicBezTo>
                  <a:pt x="8646956" y="164485"/>
                  <a:pt x="8647971" y="163701"/>
                  <a:pt x="8648986" y="162963"/>
                </a:cubicBezTo>
                <a:cubicBezTo>
                  <a:pt x="8649956" y="164301"/>
                  <a:pt x="8650878" y="165685"/>
                  <a:pt x="8651801" y="167069"/>
                </a:cubicBezTo>
                <a:cubicBezTo>
                  <a:pt x="8650555" y="167438"/>
                  <a:pt x="8649170" y="168315"/>
                  <a:pt x="8648063" y="168038"/>
                </a:cubicBezTo>
                <a:close/>
                <a:moveTo>
                  <a:pt x="8974080" y="168038"/>
                </a:moveTo>
                <a:cubicBezTo>
                  <a:pt x="8973204" y="167807"/>
                  <a:pt x="8972650" y="166192"/>
                  <a:pt x="8971958" y="165224"/>
                </a:cubicBezTo>
                <a:cubicBezTo>
                  <a:pt x="8972973" y="164485"/>
                  <a:pt x="8973988" y="163701"/>
                  <a:pt x="8975003" y="162963"/>
                </a:cubicBezTo>
                <a:cubicBezTo>
                  <a:pt x="8975972" y="164301"/>
                  <a:pt x="8976895" y="165685"/>
                  <a:pt x="8977818" y="167069"/>
                </a:cubicBezTo>
                <a:cubicBezTo>
                  <a:pt x="8976573" y="167438"/>
                  <a:pt x="8975188" y="168315"/>
                  <a:pt x="8974080" y="168038"/>
                </a:cubicBezTo>
                <a:close/>
                <a:moveTo>
                  <a:pt x="9082738" y="168038"/>
                </a:moveTo>
                <a:cubicBezTo>
                  <a:pt x="9081861" y="167807"/>
                  <a:pt x="9081308" y="166192"/>
                  <a:pt x="9080662" y="165224"/>
                </a:cubicBezTo>
                <a:cubicBezTo>
                  <a:pt x="9081677" y="164485"/>
                  <a:pt x="9082692" y="163701"/>
                  <a:pt x="9083707" y="162963"/>
                </a:cubicBezTo>
                <a:cubicBezTo>
                  <a:pt x="9084629" y="164301"/>
                  <a:pt x="9085552" y="165685"/>
                  <a:pt x="9086475" y="167069"/>
                </a:cubicBezTo>
                <a:cubicBezTo>
                  <a:pt x="9085229" y="167438"/>
                  <a:pt x="9083845" y="168315"/>
                  <a:pt x="9082738" y="168038"/>
                </a:cubicBezTo>
                <a:close/>
                <a:moveTo>
                  <a:pt x="9408249" y="168038"/>
                </a:moveTo>
                <a:cubicBezTo>
                  <a:pt x="9407741" y="166931"/>
                  <a:pt x="9406449" y="165408"/>
                  <a:pt x="9406818" y="164808"/>
                </a:cubicBezTo>
                <a:cubicBezTo>
                  <a:pt x="9407372" y="163840"/>
                  <a:pt x="9408987" y="163517"/>
                  <a:pt x="9410140" y="162916"/>
                </a:cubicBezTo>
                <a:cubicBezTo>
                  <a:pt x="9410970" y="163793"/>
                  <a:pt x="9411801" y="164670"/>
                  <a:pt x="9412631" y="165546"/>
                </a:cubicBezTo>
                <a:cubicBezTo>
                  <a:pt x="9411201" y="166377"/>
                  <a:pt x="9409725" y="167208"/>
                  <a:pt x="9408249" y="168038"/>
                </a:cubicBezTo>
                <a:close/>
                <a:moveTo>
                  <a:pt x="9625563" y="168038"/>
                </a:moveTo>
                <a:cubicBezTo>
                  <a:pt x="9625055" y="166931"/>
                  <a:pt x="9623763" y="165408"/>
                  <a:pt x="9624131" y="164808"/>
                </a:cubicBezTo>
                <a:cubicBezTo>
                  <a:pt x="9624732" y="163840"/>
                  <a:pt x="9626347" y="163517"/>
                  <a:pt x="9627501" y="162916"/>
                </a:cubicBezTo>
                <a:cubicBezTo>
                  <a:pt x="9628331" y="163793"/>
                  <a:pt x="9629162" y="164670"/>
                  <a:pt x="9629992" y="165546"/>
                </a:cubicBezTo>
                <a:cubicBezTo>
                  <a:pt x="9628516" y="166377"/>
                  <a:pt x="9627039" y="167208"/>
                  <a:pt x="9625563" y="168038"/>
                </a:cubicBezTo>
                <a:close/>
                <a:moveTo>
                  <a:pt x="9842922" y="168038"/>
                </a:moveTo>
                <a:cubicBezTo>
                  <a:pt x="9842415" y="166931"/>
                  <a:pt x="9841123" y="165408"/>
                  <a:pt x="9841492" y="164808"/>
                </a:cubicBezTo>
                <a:cubicBezTo>
                  <a:pt x="9842046" y="163840"/>
                  <a:pt x="9843661" y="163517"/>
                  <a:pt x="9844815" y="162916"/>
                </a:cubicBezTo>
                <a:cubicBezTo>
                  <a:pt x="9845645" y="163793"/>
                  <a:pt x="9846476" y="164670"/>
                  <a:pt x="9847307" y="165546"/>
                </a:cubicBezTo>
                <a:cubicBezTo>
                  <a:pt x="9845876" y="166377"/>
                  <a:pt x="9844400" y="167208"/>
                  <a:pt x="9842922" y="168038"/>
                </a:cubicBezTo>
                <a:close/>
                <a:moveTo>
                  <a:pt x="10060237" y="168038"/>
                </a:moveTo>
                <a:cubicBezTo>
                  <a:pt x="10059730" y="166931"/>
                  <a:pt x="10058484" y="165408"/>
                  <a:pt x="10058807" y="164808"/>
                </a:cubicBezTo>
                <a:cubicBezTo>
                  <a:pt x="10059407" y="163840"/>
                  <a:pt x="10060975" y="163517"/>
                  <a:pt x="10062129" y="162916"/>
                </a:cubicBezTo>
                <a:cubicBezTo>
                  <a:pt x="10062959" y="163793"/>
                  <a:pt x="10063789" y="164670"/>
                  <a:pt x="10064621" y="165546"/>
                </a:cubicBezTo>
                <a:cubicBezTo>
                  <a:pt x="10063190" y="166377"/>
                  <a:pt x="10061713" y="167208"/>
                  <a:pt x="10060237" y="168038"/>
                </a:cubicBezTo>
                <a:close/>
                <a:moveTo>
                  <a:pt x="10168895" y="168038"/>
                </a:moveTo>
                <a:cubicBezTo>
                  <a:pt x="10168387" y="166931"/>
                  <a:pt x="10167096" y="165408"/>
                  <a:pt x="10167465" y="164808"/>
                </a:cubicBezTo>
                <a:cubicBezTo>
                  <a:pt x="10168064" y="163840"/>
                  <a:pt x="10169679" y="163517"/>
                  <a:pt x="10170786" y="162916"/>
                </a:cubicBezTo>
                <a:cubicBezTo>
                  <a:pt x="10171616" y="163793"/>
                  <a:pt x="10172447" y="164670"/>
                  <a:pt x="10173277" y="165546"/>
                </a:cubicBezTo>
                <a:cubicBezTo>
                  <a:pt x="10171847" y="166377"/>
                  <a:pt x="10170371" y="167208"/>
                  <a:pt x="10168895" y="168038"/>
                </a:cubicBezTo>
                <a:close/>
                <a:moveTo>
                  <a:pt x="10386256" y="168038"/>
                </a:moveTo>
                <a:cubicBezTo>
                  <a:pt x="10385747" y="166931"/>
                  <a:pt x="10384455" y="165408"/>
                  <a:pt x="10384825" y="164808"/>
                </a:cubicBezTo>
                <a:cubicBezTo>
                  <a:pt x="10385379" y="163840"/>
                  <a:pt x="10386994" y="163517"/>
                  <a:pt x="10388193" y="162916"/>
                </a:cubicBezTo>
                <a:cubicBezTo>
                  <a:pt x="10389023" y="163793"/>
                  <a:pt x="10389854" y="164670"/>
                  <a:pt x="10390684" y="165546"/>
                </a:cubicBezTo>
                <a:cubicBezTo>
                  <a:pt x="10389208" y="166377"/>
                  <a:pt x="10387732" y="167208"/>
                  <a:pt x="10386256" y="168038"/>
                </a:cubicBezTo>
                <a:close/>
                <a:moveTo>
                  <a:pt x="10494912" y="168038"/>
                </a:moveTo>
                <a:cubicBezTo>
                  <a:pt x="10494405" y="166931"/>
                  <a:pt x="10493113" y="165408"/>
                  <a:pt x="10493482" y="164808"/>
                </a:cubicBezTo>
                <a:cubicBezTo>
                  <a:pt x="10494036" y="163840"/>
                  <a:pt x="10495650" y="163517"/>
                  <a:pt x="10496851" y="162916"/>
                </a:cubicBezTo>
                <a:cubicBezTo>
                  <a:pt x="10497681" y="163793"/>
                  <a:pt x="10498511" y="164670"/>
                  <a:pt x="10499342" y="165546"/>
                </a:cubicBezTo>
                <a:cubicBezTo>
                  <a:pt x="10497865" y="166377"/>
                  <a:pt x="10496389" y="167208"/>
                  <a:pt x="10494912" y="168038"/>
                </a:cubicBezTo>
                <a:close/>
                <a:moveTo>
                  <a:pt x="10930094" y="168038"/>
                </a:moveTo>
                <a:cubicBezTo>
                  <a:pt x="10929172" y="167807"/>
                  <a:pt x="10928618" y="166192"/>
                  <a:pt x="10927972" y="165224"/>
                </a:cubicBezTo>
                <a:cubicBezTo>
                  <a:pt x="10928987" y="164485"/>
                  <a:pt x="10930002" y="163701"/>
                  <a:pt x="10931017" y="162963"/>
                </a:cubicBezTo>
                <a:cubicBezTo>
                  <a:pt x="10931987" y="164301"/>
                  <a:pt x="10932909" y="165685"/>
                  <a:pt x="10933831" y="167069"/>
                </a:cubicBezTo>
                <a:cubicBezTo>
                  <a:pt x="10932586" y="167438"/>
                  <a:pt x="10931201" y="168315"/>
                  <a:pt x="10930094" y="168038"/>
                </a:cubicBezTo>
                <a:close/>
                <a:moveTo>
                  <a:pt x="11908055" y="168038"/>
                </a:moveTo>
                <a:cubicBezTo>
                  <a:pt x="11907178" y="167807"/>
                  <a:pt x="11906625" y="166192"/>
                  <a:pt x="11905933" y="165224"/>
                </a:cubicBezTo>
                <a:cubicBezTo>
                  <a:pt x="11906948" y="164485"/>
                  <a:pt x="11907963" y="163701"/>
                  <a:pt x="11908978" y="162963"/>
                </a:cubicBezTo>
                <a:cubicBezTo>
                  <a:pt x="11909946" y="164301"/>
                  <a:pt x="11910869" y="165685"/>
                  <a:pt x="11911793" y="167069"/>
                </a:cubicBezTo>
                <a:cubicBezTo>
                  <a:pt x="11910546" y="167438"/>
                  <a:pt x="11909162" y="168315"/>
                  <a:pt x="11908055" y="168038"/>
                </a:cubicBezTo>
                <a:close/>
                <a:moveTo>
                  <a:pt x="12016712" y="168038"/>
                </a:moveTo>
                <a:cubicBezTo>
                  <a:pt x="12015836" y="167807"/>
                  <a:pt x="12015282" y="166192"/>
                  <a:pt x="12014589" y="165224"/>
                </a:cubicBezTo>
                <a:cubicBezTo>
                  <a:pt x="12015605" y="164485"/>
                  <a:pt x="12016620" y="163701"/>
                  <a:pt x="12017635" y="162963"/>
                </a:cubicBezTo>
                <a:cubicBezTo>
                  <a:pt x="12018604" y="164301"/>
                  <a:pt x="12019526" y="165685"/>
                  <a:pt x="12020449" y="167069"/>
                </a:cubicBezTo>
                <a:cubicBezTo>
                  <a:pt x="12019203" y="167438"/>
                  <a:pt x="12017819" y="168315"/>
                  <a:pt x="12016712" y="168038"/>
                </a:cubicBezTo>
                <a:close/>
                <a:moveTo>
                  <a:pt x="12124908" y="168038"/>
                </a:moveTo>
                <a:cubicBezTo>
                  <a:pt x="12124401" y="166931"/>
                  <a:pt x="12123108" y="165408"/>
                  <a:pt x="12123478" y="164808"/>
                </a:cubicBezTo>
                <a:cubicBezTo>
                  <a:pt x="12124032" y="163840"/>
                  <a:pt x="12125646" y="163517"/>
                  <a:pt x="12126846" y="162916"/>
                </a:cubicBezTo>
                <a:cubicBezTo>
                  <a:pt x="12127676" y="163793"/>
                  <a:pt x="12128507" y="164670"/>
                  <a:pt x="12129337" y="165546"/>
                </a:cubicBezTo>
                <a:cubicBezTo>
                  <a:pt x="12127861" y="166377"/>
                  <a:pt x="12126385" y="167208"/>
                  <a:pt x="12124908" y="168038"/>
                </a:cubicBezTo>
                <a:close/>
                <a:moveTo>
                  <a:pt x="4632574" y="168176"/>
                </a:moveTo>
                <a:cubicBezTo>
                  <a:pt x="4631928" y="167115"/>
                  <a:pt x="4630545" y="165823"/>
                  <a:pt x="4630821" y="165085"/>
                </a:cubicBezTo>
                <a:cubicBezTo>
                  <a:pt x="4631144" y="164116"/>
                  <a:pt x="4632805" y="163609"/>
                  <a:pt x="4633867" y="162916"/>
                </a:cubicBezTo>
                <a:cubicBezTo>
                  <a:pt x="4634789" y="163701"/>
                  <a:pt x="4635758" y="164439"/>
                  <a:pt x="4636681" y="165223"/>
                </a:cubicBezTo>
                <a:cubicBezTo>
                  <a:pt x="4635297" y="166192"/>
                  <a:pt x="4633959" y="167208"/>
                  <a:pt x="4632574" y="168176"/>
                </a:cubicBezTo>
                <a:close/>
                <a:moveTo>
                  <a:pt x="10712549" y="168176"/>
                </a:moveTo>
                <a:cubicBezTo>
                  <a:pt x="10711903" y="167115"/>
                  <a:pt x="10710519" y="165823"/>
                  <a:pt x="10710796" y="165085"/>
                </a:cubicBezTo>
                <a:cubicBezTo>
                  <a:pt x="10711119" y="164116"/>
                  <a:pt x="10712779" y="163609"/>
                  <a:pt x="10713841" y="162916"/>
                </a:cubicBezTo>
                <a:cubicBezTo>
                  <a:pt x="10714764" y="163701"/>
                  <a:pt x="10715733" y="164439"/>
                  <a:pt x="10716656" y="165224"/>
                </a:cubicBezTo>
                <a:cubicBezTo>
                  <a:pt x="10715271" y="166192"/>
                  <a:pt x="10713934" y="167208"/>
                  <a:pt x="10712549" y="168176"/>
                </a:cubicBezTo>
                <a:close/>
                <a:moveTo>
                  <a:pt x="1698969" y="168222"/>
                </a:moveTo>
                <a:cubicBezTo>
                  <a:pt x="1698184" y="167254"/>
                  <a:pt x="1697446" y="166331"/>
                  <a:pt x="1696662" y="165408"/>
                </a:cubicBezTo>
                <a:cubicBezTo>
                  <a:pt x="1698277" y="164670"/>
                  <a:pt x="1699845" y="163932"/>
                  <a:pt x="1701461" y="163193"/>
                </a:cubicBezTo>
                <a:cubicBezTo>
                  <a:pt x="1701876" y="164439"/>
                  <a:pt x="1702937" y="166054"/>
                  <a:pt x="1702522" y="166838"/>
                </a:cubicBezTo>
                <a:cubicBezTo>
                  <a:pt x="1702060" y="167669"/>
                  <a:pt x="1700168" y="167761"/>
                  <a:pt x="1698969" y="168222"/>
                </a:cubicBezTo>
                <a:close/>
                <a:moveTo>
                  <a:pt x="2676930" y="168222"/>
                </a:moveTo>
                <a:cubicBezTo>
                  <a:pt x="2676145" y="167254"/>
                  <a:pt x="2675407" y="166331"/>
                  <a:pt x="2674623" y="165408"/>
                </a:cubicBezTo>
                <a:cubicBezTo>
                  <a:pt x="2676238" y="164670"/>
                  <a:pt x="2677806" y="163932"/>
                  <a:pt x="2679422" y="163193"/>
                </a:cubicBezTo>
                <a:cubicBezTo>
                  <a:pt x="2679837" y="164439"/>
                  <a:pt x="2680898" y="166054"/>
                  <a:pt x="2680482" y="166838"/>
                </a:cubicBezTo>
                <a:cubicBezTo>
                  <a:pt x="2680067" y="167669"/>
                  <a:pt x="2678176" y="167761"/>
                  <a:pt x="2676930" y="168222"/>
                </a:cubicBezTo>
                <a:close/>
                <a:moveTo>
                  <a:pt x="7778945" y="168223"/>
                </a:moveTo>
                <a:cubicBezTo>
                  <a:pt x="7778160" y="167254"/>
                  <a:pt x="7777422" y="166331"/>
                  <a:pt x="7776638" y="165408"/>
                </a:cubicBezTo>
                <a:cubicBezTo>
                  <a:pt x="7778252" y="164670"/>
                  <a:pt x="7779821" y="163932"/>
                  <a:pt x="7781436" y="163193"/>
                </a:cubicBezTo>
                <a:cubicBezTo>
                  <a:pt x="7781851" y="164439"/>
                  <a:pt x="7782912" y="166054"/>
                  <a:pt x="7782497" y="166839"/>
                </a:cubicBezTo>
                <a:cubicBezTo>
                  <a:pt x="7782036" y="167669"/>
                  <a:pt x="7780143" y="167761"/>
                  <a:pt x="7778945" y="168223"/>
                </a:cubicBezTo>
                <a:close/>
                <a:moveTo>
                  <a:pt x="8756905" y="168223"/>
                </a:moveTo>
                <a:cubicBezTo>
                  <a:pt x="8756121" y="167254"/>
                  <a:pt x="8755382" y="166331"/>
                  <a:pt x="8754597" y="165408"/>
                </a:cubicBezTo>
                <a:cubicBezTo>
                  <a:pt x="8756212" y="164670"/>
                  <a:pt x="8757782" y="163932"/>
                  <a:pt x="8759397" y="163193"/>
                </a:cubicBezTo>
                <a:cubicBezTo>
                  <a:pt x="8759812" y="164439"/>
                  <a:pt x="8760873" y="166054"/>
                  <a:pt x="8760458" y="166839"/>
                </a:cubicBezTo>
                <a:cubicBezTo>
                  <a:pt x="8760043" y="167669"/>
                  <a:pt x="8758152" y="167761"/>
                  <a:pt x="8756905" y="168223"/>
                </a:cubicBezTo>
                <a:close/>
                <a:moveTo>
                  <a:pt x="287257" y="168269"/>
                </a:moveTo>
                <a:cubicBezTo>
                  <a:pt x="286242" y="166931"/>
                  <a:pt x="285272" y="165639"/>
                  <a:pt x="284257" y="164301"/>
                </a:cubicBezTo>
                <a:cubicBezTo>
                  <a:pt x="285503" y="163793"/>
                  <a:pt x="286888" y="162778"/>
                  <a:pt x="287995" y="163009"/>
                </a:cubicBezTo>
                <a:cubicBezTo>
                  <a:pt x="288871" y="163193"/>
                  <a:pt x="289379" y="164993"/>
                  <a:pt x="290117" y="166008"/>
                </a:cubicBezTo>
                <a:cubicBezTo>
                  <a:pt x="289148" y="166792"/>
                  <a:pt x="288226" y="167530"/>
                  <a:pt x="287257" y="168269"/>
                </a:cubicBezTo>
                <a:close/>
                <a:moveTo>
                  <a:pt x="395913" y="168269"/>
                </a:moveTo>
                <a:cubicBezTo>
                  <a:pt x="394898" y="166931"/>
                  <a:pt x="393930" y="165639"/>
                  <a:pt x="392914" y="164301"/>
                </a:cubicBezTo>
                <a:cubicBezTo>
                  <a:pt x="394160" y="163793"/>
                  <a:pt x="395544" y="162778"/>
                  <a:pt x="396652" y="163009"/>
                </a:cubicBezTo>
                <a:cubicBezTo>
                  <a:pt x="397529" y="163193"/>
                  <a:pt x="398036" y="164993"/>
                  <a:pt x="398774" y="166008"/>
                </a:cubicBezTo>
                <a:cubicBezTo>
                  <a:pt x="397806" y="166792"/>
                  <a:pt x="396883" y="167530"/>
                  <a:pt x="395913" y="168269"/>
                </a:cubicBezTo>
                <a:close/>
                <a:moveTo>
                  <a:pt x="830588" y="168269"/>
                </a:moveTo>
                <a:cubicBezTo>
                  <a:pt x="829573" y="166931"/>
                  <a:pt x="828604" y="165639"/>
                  <a:pt x="827589" y="164301"/>
                </a:cubicBezTo>
                <a:cubicBezTo>
                  <a:pt x="828835" y="163793"/>
                  <a:pt x="830219" y="162778"/>
                  <a:pt x="831326" y="163009"/>
                </a:cubicBezTo>
                <a:cubicBezTo>
                  <a:pt x="832203" y="163193"/>
                  <a:pt x="832710" y="164993"/>
                  <a:pt x="833449" y="166008"/>
                </a:cubicBezTo>
                <a:cubicBezTo>
                  <a:pt x="832479" y="166792"/>
                  <a:pt x="831557" y="167530"/>
                  <a:pt x="830588" y="168269"/>
                </a:cubicBezTo>
                <a:close/>
                <a:moveTo>
                  <a:pt x="1591235" y="168269"/>
                </a:moveTo>
                <a:cubicBezTo>
                  <a:pt x="1590219" y="166931"/>
                  <a:pt x="1589250" y="165639"/>
                  <a:pt x="1588235" y="164301"/>
                </a:cubicBezTo>
                <a:cubicBezTo>
                  <a:pt x="1589481" y="163793"/>
                  <a:pt x="1590865" y="162778"/>
                  <a:pt x="1591973" y="163009"/>
                </a:cubicBezTo>
                <a:cubicBezTo>
                  <a:pt x="1592850" y="163193"/>
                  <a:pt x="1593403" y="164993"/>
                  <a:pt x="1594096" y="166008"/>
                </a:cubicBezTo>
                <a:cubicBezTo>
                  <a:pt x="1593126" y="166792"/>
                  <a:pt x="1592204" y="167530"/>
                  <a:pt x="1591235" y="168269"/>
                </a:cubicBezTo>
                <a:close/>
                <a:moveTo>
                  <a:pt x="2134567" y="168269"/>
                </a:moveTo>
                <a:cubicBezTo>
                  <a:pt x="2133552" y="166931"/>
                  <a:pt x="2132584" y="165639"/>
                  <a:pt x="2131568" y="164301"/>
                </a:cubicBezTo>
                <a:cubicBezTo>
                  <a:pt x="2132814" y="163793"/>
                  <a:pt x="2134198" y="162778"/>
                  <a:pt x="2135305" y="163009"/>
                </a:cubicBezTo>
                <a:cubicBezTo>
                  <a:pt x="2136182" y="163193"/>
                  <a:pt x="2136735" y="164993"/>
                  <a:pt x="2137427" y="166008"/>
                </a:cubicBezTo>
                <a:cubicBezTo>
                  <a:pt x="2136458" y="166792"/>
                  <a:pt x="2135536" y="167530"/>
                  <a:pt x="2134567" y="168269"/>
                </a:cubicBezTo>
                <a:close/>
                <a:moveTo>
                  <a:pt x="4525209" y="168269"/>
                </a:moveTo>
                <a:cubicBezTo>
                  <a:pt x="4524194" y="166931"/>
                  <a:pt x="4523225" y="165639"/>
                  <a:pt x="4522210" y="164301"/>
                </a:cubicBezTo>
                <a:cubicBezTo>
                  <a:pt x="4523456" y="163793"/>
                  <a:pt x="4524840" y="162778"/>
                  <a:pt x="4525948" y="163009"/>
                </a:cubicBezTo>
                <a:cubicBezTo>
                  <a:pt x="4526824" y="163193"/>
                  <a:pt x="4527378" y="164993"/>
                  <a:pt x="4528070" y="166008"/>
                </a:cubicBezTo>
                <a:cubicBezTo>
                  <a:pt x="4527101" y="166792"/>
                  <a:pt x="4526178" y="167530"/>
                  <a:pt x="4525209" y="168269"/>
                </a:cubicBezTo>
                <a:close/>
                <a:moveTo>
                  <a:pt x="4959884" y="168269"/>
                </a:moveTo>
                <a:cubicBezTo>
                  <a:pt x="4958869" y="166931"/>
                  <a:pt x="4957900" y="165639"/>
                  <a:pt x="4956885" y="164301"/>
                </a:cubicBezTo>
                <a:cubicBezTo>
                  <a:pt x="4958131" y="163793"/>
                  <a:pt x="4959515" y="162778"/>
                  <a:pt x="4960622" y="163009"/>
                </a:cubicBezTo>
                <a:cubicBezTo>
                  <a:pt x="4961499" y="163193"/>
                  <a:pt x="4962053" y="164993"/>
                  <a:pt x="4962745" y="166008"/>
                </a:cubicBezTo>
                <a:cubicBezTo>
                  <a:pt x="4961776" y="166792"/>
                  <a:pt x="4960853" y="167530"/>
                  <a:pt x="4959884" y="168269"/>
                </a:cubicBezTo>
                <a:close/>
                <a:moveTo>
                  <a:pt x="5068541" y="168269"/>
                </a:moveTo>
                <a:cubicBezTo>
                  <a:pt x="5067526" y="166931"/>
                  <a:pt x="5066558" y="165639"/>
                  <a:pt x="5065542" y="164301"/>
                </a:cubicBezTo>
                <a:cubicBezTo>
                  <a:pt x="5066788" y="163793"/>
                  <a:pt x="5068172" y="162778"/>
                  <a:pt x="5069279" y="163009"/>
                </a:cubicBezTo>
                <a:cubicBezTo>
                  <a:pt x="5070156" y="163193"/>
                  <a:pt x="5070709" y="164993"/>
                  <a:pt x="5071402" y="166008"/>
                </a:cubicBezTo>
                <a:cubicBezTo>
                  <a:pt x="5070433" y="166792"/>
                  <a:pt x="5069510" y="167530"/>
                  <a:pt x="5068541" y="168269"/>
                </a:cubicBezTo>
                <a:close/>
                <a:moveTo>
                  <a:pt x="6367232" y="168269"/>
                </a:moveTo>
                <a:cubicBezTo>
                  <a:pt x="6366217" y="166931"/>
                  <a:pt x="6365247" y="165639"/>
                  <a:pt x="6364233" y="164301"/>
                </a:cubicBezTo>
                <a:cubicBezTo>
                  <a:pt x="6365478" y="163793"/>
                  <a:pt x="6366863" y="162778"/>
                  <a:pt x="6367970" y="163009"/>
                </a:cubicBezTo>
                <a:cubicBezTo>
                  <a:pt x="6368845" y="163193"/>
                  <a:pt x="6369354" y="164993"/>
                  <a:pt x="6370092" y="166008"/>
                </a:cubicBezTo>
                <a:cubicBezTo>
                  <a:pt x="6369123" y="166792"/>
                  <a:pt x="6368200" y="167530"/>
                  <a:pt x="6367232" y="168269"/>
                </a:cubicBezTo>
                <a:close/>
                <a:moveTo>
                  <a:pt x="6475889" y="168269"/>
                </a:moveTo>
                <a:cubicBezTo>
                  <a:pt x="6474874" y="166931"/>
                  <a:pt x="6473905" y="165639"/>
                  <a:pt x="6472890" y="164301"/>
                </a:cubicBezTo>
                <a:cubicBezTo>
                  <a:pt x="6474135" y="163793"/>
                  <a:pt x="6475519" y="162778"/>
                  <a:pt x="6476627" y="163009"/>
                </a:cubicBezTo>
                <a:cubicBezTo>
                  <a:pt x="6477503" y="163193"/>
                  <a:pt x="6478011" y="164993"/>
                  <a:pt x="6478749" y="166008"/>
                </a:cubicBezTo>
                <a:cubicBezTo>
                  <a:pt x="6477780" y="166792"/>
                  <a:pt x="6476858" y="167530"/>
                  <a:pt x="6475889" y="168269"/>
                </a:cubicBezTo>
                <a:close/>
                <a:moveTo>
                  <a:pt x="6910564" y="168269"/>
                </a:moveTo>
                <a:cubicBezTo>
                  <a:pt x="6909548" y="166931"/>
                  <a:pt x="6908580" y="165639"/>
                  <a:pt x="6907565" y="164301"/>
                </a:cubicBezTo>
                <a:cubicBezTo>
                  <a:pt x="6908810" y="163793"/>
                  <a:pt x="6910194" y="162778"/>
                  <a:pt x="6911302" y="163009"/>
                </a:cubicBezTo>
                <a:cubicBezTo>
                  <a:pt x="6912178" y="163193"/>
                  <a:pt x="6912686" y="164993"/>
                  <a:pt x="6913424" y="166008"/>
                </a:cubicBezTo>
                <a:cubicBezTo>
                  <a:pt x="6912455" y="166792"/>
                  <a:pt x="6911533" y="167530"/>
                  <a:pt x="6910564" y="168269"/>
                </a:cubicBezTo>
                <a:close/>
                <a:moveTo>
                  <a:pt x="7671210" y="168269"/>
                </a:moveTo>
                <a:cubicBezTo>
                  <a:pt x="7670195" y="166931"/>
                  <a:pt x="7669226" y="165639"/>
                  <a:pt x="7668210" y="164301"/>
                </a:cubicBezTo>
                <a:cubicBezTo>
                  <a:pt x="7669457" y="163793"/>
                  <a:pt x="7670841" y="162778"/>
                  <a:pt x="7671948" y="163009"/>
                </a:cubicBezTo>
                <a:cubicBezTo>
                  <a:pt x="7672825" y="163193"/>
                  <a:pt x="7673378" y="164993"/>
                  <a:pt x="7674070" y="166008"/>
                </a:cubicBezTo>
                <a:cubicBezTo>
                  <a:pt x="7673102" y="166792"/>
                  <a:pt x="7672179" y="167531"/>
                  <a:pt x="7671210" y="168269"/>
                </a:cubicBezTo>
                <a:close/>
                <a:moveTo>
                  <a:pt x="8214541" y="168269"/>
                </a:moveTo>
                <a:cubicBezTo>
                  <a:pt x="8213527" y="166931"/>
                  <a:pt x="8212558" y="165639"/>
                  <a:pt x="8211543" y="164301"/>
                </a:cubicBezTo>
                <a:cubicBezTo>
                  <a:pt x="8212788" y="163793"/>
                  <a:pt x="8214172" y="162778"/>
                  <a:pt x="8215280" y="163009"/>
                </a:cubicBezTo>
                <a:cubicBezTo>
                  <a:pt x="8216157" y="163193"/>
                  <a:pt x="8216710" y="164993"/>
                  <a:pt x="8217402" y="166008"/>
                </a:cubicBezTo>
                <a:cubicBezTo>
                  <a:pt x="8216433" y="166792"/>
                  <a:pt x="8215511" y="167531"/>
                  <a:pt x="8214541" y="168269"/>
                </a:cubicBezTo>
                <a:close/>
                <a:moveTo>
                  <a:pt x="10605184" y="168269"/>
                </a:moveTo>
                <a:cubicBezTo>
                  <a:pt x="10604169" y="166931"/>
                  <a:pt x="10603199" y="165639"/>
                  <a:pt x="10602184" y="164301"/>
                </a:cubicBezTo>
                <a:cubicBezTo>
                  <a:pt x="10603430" y="163793"/>
                  <a:pt x="10604815" y="162778"/>
                  <a:pt x="10605923" y="163009"/>
                </a:cubicBezTo>
                <a:cubicBezTo>
                  <a:pt x="10606800" y="163193"/>
                  <a:pt x="10607353" y="164993"/>
                  <a:pt x="10608045" y="166008"/>
                </a:cubicBezTo>
                <a:cubicBezTo>
                  <a:pt x="10607076" y="166792"/>
                  <a:pt x="10606154" y="167531"/>
                  <a:pt x="10605184" y="168269"/>
                </a:cubicBezTo>
                <a:close/>
                <a:moveTo>
                  <a:pt x="11039859" y="168269"/>
                </a:moveTo>
                <a:cubicBezTo>
                  <a:pt x="11038844" y="166931"/>
                  <a:pt x="11037875" y="165639"/>
                  <a:pt x="11036860" y="164301"/>
                </a:cubicBezTo>
                <a:cubicBezTo>
                  <a:pt x="11038106" y="163793"/>
                  <a:pt x="11039490" y="162778"/>
                  <a:pt x="11040597" y="163009"/>
                </a:cubicBezTo>
                <a:cubicBezTo>
                  <a:pt x="11041473" y="163193"/>
                  <a:pt x="11042027" y="164993"/>
                  <a:pt x="11042720" y="166008"/>
                </a:cubicBezTo>
                <a:cubicBezTo>
                  <a:pt x="11041750" y="166792"/>
                  <a:pt x="11040827" y="167531"/>
                  <a:pt x="11039859" y="168269"/>
                </a:cubicBezTo>
                <a:close/>
                <a:moveTo>
                  <a:pt x="11148516" y="168269"/>
                </a:moveTo>
                <a:cubicBezTo>
                  <a:pt x="11147501" y="166931"/>
                  <a:pt x="11146532" y="165639"/>
                  <a:pt x="11145518" y="164301"/>
                </a:cubicBezTo>
                <a:cubicBezTo>
                  <a:pt x="11146763" y="163793"/>
                  <a:pt x="11148147" y="162778"/>
                  <a:pt x="11149254" y="163009"/>
                </a:cubicBezTo>
                <a:cubicBezTo>
                  <a:pt x="11150131" y="163193"/>
                  <a:pt x="11150684" y="164993"/>
                  <a:pt x="11151376" y="166008"/>
                </a:cubicBezTo>
                <a:cubicBezTo>
                  <a:pt x="11150408" y="166792"/>
                  <a:pt x="11149485" y="167531"/>
                  <a:pt x="11148516" y="168269"/>
                </a:cubicBezTo>
                <a:close/>
                <a:moveTo>
                  <a:pt x="939476" y="168315"/>
                </a:moveTo>
                <a:cubicBezTo>
                  <a:pt x="938323" y="167023"/>
                  <a:pt x="937170" y="165777"/>
                  <a:pt x="936016" y="164485"/>
                </a:cubicBezTo>
                <a:cubicBezTo>
                  <a:pt x="937262" y="163932"/>
                  <a:pt x="938600" y="162916"/>
                  <a:pt x="939753" y="163055"/>
                </a:cubicBezTo>
                <a:cubicBezTo>
                  <a:pt x="940629" y="163147"/>
                  <a:pt x="941275" y="164808"/>
                  <a:pt x="941921" y="165639"/>
                </a:cubicBezTo>
                <a:cubicBezTo>
                  <a:pt x="941091" y="166516"/>
                  <a:pt x="940306" y="167438"/>
                  <a:pt x="939476" y="168315"/>
                </a:cubicBezTo>
                <a:close/>
                <a:moveTo>
                  <a:pt x="1265494" y="168315"/>
                </a:moveTo>
                <a:cubicBezTo>
                  <a:pt x="1264341" y="167023"/>
                  <a:pt x="1263187" y="165777"/>
                  <a:pt x="1262034" y="164485"/>
                </a:cubicBezTo>
                <a:cubicBezTo>
                  <a:pt x="1263279" y="163932"/>
                  <a:pt x="1264618" y="162916"/>
                  <a:pt x="1265771" y="163055"/>
                </a:cubicBezTo>
                <a:cubicBezTo>
                  <a:pt x="1266648" y="163147"/>
                  <a:pt x="1267294" y="164808"/>
                  <a:pt x="1267939" y="165639"/>
                </a:cubicBezTo>
                <a:cubicBezTo>
                  <a:pt x="1267109" y="166516"/>
                  <a:pt x="1266325" y="167438"/>
                  <a:pt x="1265494" y="168315"/>
                </a:cubicBezTo>
                <a:close/>
                <a:moveTo>
                  <a:pt x="7019451" y="168315"/>
                </a:moveTo>
                <a:cubicBezTo>
                  <a:pt x="7018298" y="167023"/>
                  <a:pt x="7017144" y="165777"/>
                  <a:pt x="7015991" y="164485"/>
                </a:cubicBezTo>
                <a:cubicBezTo>
                  <a:pt x="7017237" y="163932"/>
                  <a:pt x="7018575" y="162916"/>
                  <a:pt x="7019728" y="163055"/>
                </a:cubicBezTo>
                <a:cubicBezTo>
                  <a:pt x="7020605" y="163147"/>
                  <a:pt x="7021251" y="164808"/>
                  <a:pt x="7021897" y="165639"/>
                </a:cubicBezTo>
                <a:cubicBezTo>
                  <a:pt x="7021067" y="166516"/>
                  <a:pt x="7020282" y="167438"/>
                  <a:pt x="7019451" y="168315"/>
                </a:cubicBezTo>
                <a:close/>
                <a:moveTo>
                  <a:pt x="7345469" y="168315"/>
                </a:moveTo>
                <a:cubicBezTo>
                  <a:pt x="7344316" y="167023"/>
                  <a:pt x="7343162" y="165777"/>
                  <a:pt x="7342008" y="164485"/>
                </a:cubicBezTo>
                <a:cubicBezTo>
                  <a:pt x="7343254" y="163932"/>
                  <a:pt x="7344593" y="162916"/>
                  <a:pt x="7345746" y="163055"/>
                </a:cubicBezTo>
                <a:cubicBezTo>
                  <a:pt x="7346623" y="163147"/>
                  <a:pt x="7347268" y="164808"/>
                  <a:pt x="7347914" y="165639"/>
                </a:cubicBezTo>
                <a:cubicBezTo>
                  <a:pt x="7347084" y="166516"/>
                  <a:pt x="7346300" y="167438"/>
                  <a:pt x="7345469" y="168315"/>
                </a:cubicBezTo>
                <a:close/>
                <a:moveTo>
                  <a:pt x="124801" y="223358"/>
                </a:moveTo>
                <a:cubicBezTo>
                  <a:pt x="123555" y="223497"/>
                  <a:pt x="122079" y="221605"/>
                  <a:pt x="120695" y="220590"/>
                </a:cubicBezTo>
                <a:cubicBezTo>
                  <a:pt x="121756" y="219252"/>
                  <a:pt x="122586" y="217037"/>
                  <a:pt x="123832" y="216761"/>
                </a:cubicBezTo>
                <a:cubicBezTo>
                  <a:pt x="125170" y="216484"/>
                  <a:pt x="126877" y="218052"/>
                  <a:pt x="129415" y="219252"/>
                </a:cubicBezTo>
                <a:cubicBezTo>
                  <a:pt x="127338" y="221190"/>
                  <a:pt x="126185" y="223220"/>
                  <a:pt x="124801" y="223358"/>
                </a:cubicBezTo>
                <a:close/>
                <a:moveTo>
                  <a:pt x="885494" y="223358"/>
                </a:moveTo>
                <a:cubicBezTo>
                  <a:pt x="884248" y="223497"/>
                  <a:pt x="882772" y="221605"/>
                  <a:pt x="881387" y="220590"/>
                </a:cubicBezTo>
                <a:cubicBezTo>
                  <a:pt x="882402" y="219252"/>
                  <a:pt x="883279" y="217037"/>
                  <a:pt x="884525" y="216761"/>
                </a:cubicBezTo>
                <a:cubicBezTo>
                  <a:pt x="885817" y="216484"/>
                  <a:pt x="887570" y="218052"/>
                  <a:pt x="890107" y="219252"/>
                </a:cubicBezTo>
                <a:cubicBezTo>
                  <a:pt x="888032" y="221190"/>
                  <a:pt x="886878" y="223220"/>
                  <a:pt x="885494" y="223358"/>
                </a:cubicBezTo>
                <a:close/>
                <a:moveTo>
                  <a:pt x="994151" y="223358"/>
                </a:moveTo>
                <a:cubicBezTo>
                  <a:pt x="992905" y="223497"/>
                  <a:pt x="991428" y="221605"/>
                  <a:pt x="990044" y="220590"/>
                </a:cubicBezTo>
                <a:cubicBezTo>
                  <a:pt x="991059" y="219252"/>
                  <a:pt x="991935" y="217037"/>
                  <a:pt x="993182" y="216761"/>
                </a:cubicBezTo>
                <a:cubicBezTo>
                  <a:pt x="994474" y="216484"/>
                  <a:pt x="996228" y="218052"/>
                  <a:pt x="998765" y="219252"/>
                </a:cubicBezTo>
                <a:cubicBezTo>
                  <a:pt x="996689" y="221190"/>
                  <a:pt x="995536" y="223220"/>
                  <a:pt x="994151" y="223358"/>
                </a:cubicBezTo>
                <a:close/>
                <a:moveTo>
                  <a:pt x="1537483" y="223358"/>
                </a:moveTo>
                <a:cubicBezTo>
                  <a:pt x="1536237" y="223497"/>
                  <a:pt x="1534761" y="221605"/>
                  <a:pt x="1533377" y="220590"/>
                </a:cubicBezTo>
                <a:cubicBezTo>
                  <a:pt x="1534392" y="219252"/>
                  <a:pt x="1535268" y="217037"/>
                  <a:pt x="1536514" y="216761"/>
                </a:cubicBezTo>
                <a:cubicBezTo>
                  <a:pt x="1537806" y="216484"/>
                  <a:pt x="1539559" y="218052"/>
                  <a:pt x="1542096" y="219252"/>
                </a:cubicBezTo>
                <a:cubicBezTo>
                  <a:pt x="1540020" y="221190"/>
                  <a:pt x="1538867" y="223220"/>
                  <a:pt x="1537483" y="223358"/>
                </a:cubicBezTo>
                <a:close/>
                <a:moveTo>
                  <a:pt x="1646140" y="223358"/>
                </a:moveTo>
                <a:cubicBezTo>
                  <a:pt x="1644895" y="223497"/>
                  <a:pt x="1643418" y="221605"/>
                  <a:pt x="1642034" y="220590"/>
                </a:cubicBezTo>
                <a:cubicBezTo>
                  <a:pt x="1643048" y="219252"/>
                  <a:pt x="1643926" y="217037"/>
                  <a:pt x="1645172" y="216761"/>
                </a:cubicBezTo>
                <a:cubicBezTo>
                  <a:pt x="1646509" y="216484"/>
                  <a:pt x="1648216" y="218052"/>
                  <a:pt x="1650753" y="219252"/>
                </a:cubicBezTo>
                <a:cubicBezTo>
                  <a:pt x="1648678" y="221190"/>
                  <a:pt x="1647524" y="223220"/>
                  <a:pt x="1646140" y="223358"/>
                </a:cubicBezTo>
                <a:close/>
                <a:moveTo>
                  <a:pt x="1754798" y="223358"/>
                </a:moveTo>
                <a:cubicBezTo>
                  <a:pt x="1753552" y="223497"/>
                  <a:pt x="1752075" y="221605"/>
                  <a:pt x="1750691" y="220590"/>
                </a:cubicBezTo>
                <a:cubicBezTo>
                  <a:pt x="1751706" y="219252"/>
                  <a:pt x="1752582" y="217037"/>
                  <a:pt x="1753829" y="216761"/>
                </a:cubicBezTo>
                <a:cubicBezTo>
                  <a:pt x="1755167" y="216484"/>
                  <a:pt x="1756874" y="218052"/>
                  <a:pt x="1759411" y="219252"/>
                </a:cubicBezTo>
                <a:cubicBezTo>
                  <a:pt x="1757335" y="221190"/>
                  <a:pt x="1756182" y="223220"/>
                  <a:pt x="1754798" y="223358"/>
                </a:cubicBezTo>
                <a:close/>
                <a:moveTo>
                  <a:pt x="2080815" y="223358"/>
                </a:moveTo>
                <a:cubicBezTo>
                  <a:pt x="2079568" y="223497"/>
                  <a:pt x="2078092" y="221605"/>
                  <a:pt x="2076708" y="220590"/>
                </a:cubicBezTo>
                <a:cubicBezTo>
                  <a:pt x="2077723" y="219252"/>
                  <a:pt x="2078600" y="217037"/>
                  <a:pt x="2079845" y="216761"/>
                </a:cubicBezTo>
                <a:cubicBezTo>
                  <a:pt x="2081184" y="216484"/>
                  <a:pt x="2082891" y="218052"/>
                  <a:pt x="2085429" y="219252"/>
                </a:cubicBezTo>
                <a:cubicBezTo>
                  <a:pt x="2083352" y="221190"/>
                  <a:pt x="2082199" y="223220"/>
                  <a:pt x="2080815" y="223358"/>
                </a:cubicBezTo>
                <a:close/>
                <a:moveTo>
                  <a:pt x="2189472" y="223358"/>
                </a:moveTo>
                <a:cubicBezTo>
                  <a:pt x="2188226" y="223497"/>
                  <a:pt x="2186750" y="221605"/>
                  <a:pt x="2185366" y="220590"/>
                </a:cubicBezTo>
                <a:cubicBezTo>
                  <a:pt x="2186380" y="219252"/>
                  <a:pt x="2187257" y="217037"/>
                  <a:pt x="2188503" y="216761"/>
                </a:cubicBezTo>
                <a:cubicBezTo>
                  <a:pt x="2189842" y="216484"/>
                  <a:pt x="2191548" y="218052"/>
                  <a:pt x="2194086" y="219252"/>
                </a:cubicBezTo>
                <a:cubicBezTo>
                  <a:pt x="2192010" y="221190"/>
                  <a:pt x="2190856" y="223220"/>
                  <a:pt x="2189472" y="223358"/>
                </a:cubicBezTo>
                <a:close/>
                <a:moveTo>
                  <a:pt x="2732804" y="223358"/>
                </a:moveTo>
                <a:cubicBezTo>
                  <a:pt x="2731558" y="223497"/>
                  <a:pt x="2730082" y="221605"/>
                  <a:pt x="2728698" y="220590"/>
                </a:cubicBezTo>
                <a:cubicBezTo>
                  <a:pt x="2729713" y="219252"/>
                  <a:pt x="2730590" y="217037"/>
                  <a:pt x="2731836" y="216761"/>
                </a:cubicBezTo>
                <a:cubicBezTo>
                  <a:pt x="2733174" y="216484"/>
                  <a:pt x="2734880" y="218052"/>
                  <a:pt x="2737418" y="219252"/>
                </a:cubicBezTo>
                <a:cubicBezTo>
                  <a:pt x="2735342" y="221190"/>
                  <a:pt x="2734188" y="223220"/>
                  <a:pt x="2732804" y="223358"/>
                </a:cubicBezTo>
                <a:close/>
                <a:moveTo>
                  <a:pt x="2950118" y="223358"/>
                </a:moveTo>
                <a:cubicBezTo>
                  <a:pt x="2948873" y="223497"/>
                  <a:pt x="2947396" y="221605"/>
                  <a:pt x="2946012" y="220590"/>
                </a:cubicBezTo>
                <a:cubicBezTo>
                  <a:pt x="2947026" y="219252"/>
                  <a:pt x="2947903" y="217037"/>
                  <a:pt x="2949150" y="216761"/>
                </a:cubicBezTo>
                <a:cubicBezTo>
                  <a:pt x="2950487" y="216484"/>
                  <a:pt x="2952241" y="218052"/>
                  <a:pt x="2954732" y="219252"/>
                </a:cubicBezTo>
                <a:cubicBezTo>
                  <a:pt x="2952656" y="221190"/>
                  <a:pt x="2951503" y="223220"/>
                  <a:pt x="2950118" y="223358"/>
                </a:cubicBezTo>
                <a:close/>
                <a:moveTo>
                  <a:pt x="3167478" y="223358"/>
                </a:moveTo>
                <a:cubicBezTo>
                  <a:pt x="3166233" y="223497"/>
                  <a:pt x="3164756" y="221605"/>
                  <a:pt x="3163372" y="220590"/>
                </a:cubicBezTo>
                <a:cubicBezTo>
                  <a:pt x="3164388" y="219252"/>
                  <a:pt x="3165264" y="217037"/>
                  <a:pt x="3166510" y="216761"/>
                </a:cubicBezTo>
                <a:cubicBezTo>
                  <a:pt x="3167802" y="216484"/>
                  <a:pt x="3169555" y="218052"/>
                  <a:pt x="3172094" y="219252"/>
                </a:cubicBezTo>
                <a:cubicBezTo>
                  <a:pt x="3170016" y="221190"/>
                  <a:pt x="3168863" y="223220"/>
                  <a:pt x="3167478" y="223358"/>
                </a:cubicBezTo>
                <a:close/>
                <a:moveTo>
                  <a:pt x="3276136" y="223358"/>
                </a:moveTo>
                <a:cubicBezTo>
                  <a:pt x="3274890" y="223497"/>
                  <a:pt x="3273414" y="221605"/>
                  <a:pt x="3272030" y="220590"/>
                </a:cubicBezTo>
                <a:cubicBezTo>
                  <a:pt x="3273045" y="219252"/>
                  <a:pt x="3273921" y="217037"/>
                  <a:pt x="3275167" y="216761"/>
                </a:cubicBezTo>
                <a:cubicBezTo>
                  <a:pt x="3276505" y="216484"/>
                  <a:pt x="3278212" y="218052"/>
                  <a:pt x="3280750" y="219252"/>
                </a:cubicBezTo>
                <a:cubicBezTo>
                  <a:pt x="3278674" y="221190"/>
                  <a:pt x="3277520" y="223220"/>
                  <a:pt x="3276136" y="223358"/>
                </a:cubicBezTo>
                <a:close/>
                <a:moveTo>
                  <a:pt x="3602108" y="223358"/>
                </a:moveTo>
                <a:cubicBezTo>
                  <a:pt x="3600862" y="223497"/>
                  <a:pt x="3599386" y="221605"/>
                  <a:pt x="3598001" y="220590"/>
                </a:cubicBezTo>
                <a:cubicBezTo>
                  <a:pt x="3599062" y="219252"/>
                  <a:pt x="3599894" y="217037"/>
                  <a:pt x="3601139" y="216761"/>
                </a:cubicBezTo>
                <a:cubicBezTo>
                  <a:pt x="3602477" y="216484"/>
                  <a:pt x="3604230" y="218052"/>
                  <a:pt x="3606721" y="219252"/>
                </a:cubicBezTo>
                <a:cubicBezTo>
                  <a:pt x="3604645" y="221190"/>
                  <a:pt x="3603492" y="223220"/>
                  <a:pt x="3602108" y="223358"/>
                </a:cubicBezTo>
                <a:close/>
                <a:moveTo>
                  <a:pt x="3819468" y="223358"/>
                </a:moveTo>
                <a:cubicBezTo>
                  <a:pt x="3818222" y="223497"/>
                  <a:pt x="3816746" y="221605"/>
                  <a:pt x="3815362" y="220590"/>
                </a:cubicBezTo>
                <a:cubicBezTo>
                  <a:pt x="3816377" y="219252"/>
                  <a:pt x="3817254" y="217037"/>
                  <a:pt x="3818499" y="216761"/>
                </a:cubicBezTo>
                <a:cubicBezTo>
                  <a:pt x="3819837" y="216484"/>
                  <a:pt x="3821545" y="218052"/>
                  <a:pt x="3824082" y="219252"/>
                </a:cubicBezTo>
                <a:cubicBezTo>
                  <a:pt x="3822006" y="221190"/>
                  <a:pt x="3820852" y="223220"/>
                  <a:pt x="3819468" y="223358"/>
                </a:cubicBezTo>
                <a:close/>
                <a:moveTo>
                  <a:pt x="4471458" y="223358"/>
                </a:moveTo>
                <a:cubicBezTo>
                  <a:pt x="4470212" y="223497"/>
                  <a:pt x="4468735" y="221605"/>
                  <a:pt x="4467351" y="220590"/>
                </a:cubicBezTo>
                <a:cubicBezTo>
                  <a:pt x="4468366" y="219252"/>
                  <a:pt x="4469243" y="217037"/>
                  <a:pt x="4470488" y="216761"/>
                </a:cubicBezTo>
                <a:cubicBezTo>
                  <a:pt x="4471827" y="216484"/>
                  <a:pt x="4473534" y="218052"/>
                  <a:pt x="4476071" y="219252"/>
                </a:cubicBezTo>
                <a:cubicBezTo>
                  <a:pt x="4473995" y="221190"/>
                  <a:pt x="4472841" y="223220"/>
                  <a:pt x="4471458" y="223358"/>
                </a:cubicBezTo>
                <a:close/>
                <a:moveTo>
                  <a:pt x="4580114" y="223358"/>
                </a:moveTo>
                <a:cubicBezTo>
                  <a:pt x="4578869" y="223497"/>
                  <a:pt x="4577392" y="221605"/>
                  <a:pt x="4576008" y="220590"/>
                </a:cubicBezTo>
                <a:cubicBezTo>
                  <a:pt x="4577023" y="219252"/>
                  <a:pt x="4577900" y="217037"/>
                  <a:pt x="4579146" y="216761"/>
                </a:cubicBezTo>
                <a:cubicBezTo>
                  <a:pt x="4580484" y="216484"/>
                  <a:pt x="4582191" y="218052"/>
                  <a:pt x="4584729" y="219252"/>
                </a:cubicBezTo>
                <a:cubicBezTo>
                  <a:pt x="4582652" y="221190"/>
                  <a:pt x="4581499" y="223220"/>
                  <a:pt x="4580114" y="223358"/>
                </a:cubicBezTo>
                <a:close/>
                <a:moveTo>
                  <a:pt x="5232104" y="223358"/>
                </a:moveTo>
                <a:cubicBezTo>
                  <a:pt x="5230858" y="223497"/>
                  <a:pt x="5229381" y="221605"/>
                  <a:pt x="5227998" y="220590"/>
                </a:cubicBezTo>
                <a:cubicBezTo>
                  <a:pt x="5229013" y="219252"/>
                  <a:pt x="5229889" y="217037"/>
                  <a:pt x="5231135" y="216761"/>
                </a:cubicBezTo>
                <a:cubicBezTo>
                  <a:pt x="5232473" y="216484"/>
                  <a:pt x="5234180" y="218052"/>
                  <a:pt x="5236718" y="219252"/>
                </a:cubicBezTo>
                <a:cubicBezTo>
                  <a:pt x="5234641" y="221190"/>
                  <a:pt x="5233488" y="223220"/>
                  <a:pt x="5232104" y="223358"/>
                </a:cubicBezTo>
                <a:close/>
                <a:moveTo>
                  <a:pt x="5558121" y="223358"/>
                </a:moveTo>
                <a:cubicBezTo>
                  <a:pt x="5556875" y="223497"/>
                  <a:pt x="5555399" y="221605"/>
                  <a:pt x="5554015" y="220590"/>
                </a:cubicBezTo>
                <a:cubicBezTo>
                  <a:pt x="5555077" y="219252"/>
                  <a:pt x="5555907" y="217037"/>
                  <a:pt x="5557153" y="216761"/>
                </a:cubicBezTo>
                <a:cubicBezTo>
                  <a:pt x="5558491" y="216484"/>
                  <a:pt x="5560198" y="218052"/>
                  <a:pt x="5562735" y="219252"/>
                </a:cubicBezTo>
                <a:cubicBezTo>
                  <a:pt x="5560659" y="221190"/>
                  <a:pt x="5559506" y="223220"/>
                  <a:pt x="5558121" y="223358"/>
                </a:cubicBezTo>
                <a:close/>
                <a:moveTo>
                  <a:pt x="5884093" y="223358"/>
                </a:moveTo>
                <a:cubicBezTo>
                  <a:pt x="5882847" y="223497"/>
                  <a:pt x="5881371" y="221605"/>
                  <a:pt x="5879986" y="220590"/>
                </a:cubicBezTo>
                <a:cubicBezTo>
                  <a:pt x="5881001" y="219252"/>
                  <a:pt x="5881878" y="217037"/>
                  <a:pt x="5883124" y="216761"/>
                </a:cubicBezTo>
                <a:cubicBezTo>
                  <a:pt x="5884462" y="216484"/>
                  <a:pt x="5886215" y="218052"/>
                  <a:pt x="5888707" y="219252"/>
                </a:cubicBezTo>
                <a:cubicBezTo>
                  <a:pt x="5886630" y="221190"/>
                  <a:pt x="5885477" y="223220"/>
                  <a:pt x="5884093" y="223358"/>
                </a:cubicBezTo>
                <a:close/>
                <a:moveTo>
                  <a:pt x="6204777" y="223358"/>
                </a:moveTo>
                <a:cubicBezTo>
                  <a:pt x="6203530" y="223497"/>
                  <a:pt x="6202054" y="221605"/>
                  <a:pt x="6200670" y="220590"/>
                </a:cubicBezTo>
                <a:cubicBezTo>
                  <a:pt x="6201731" y="219252"/>
                  <a:pt x="6202562" y="217037"/>
                  <a:pt x="6203807" y="216761"/>
                </a:cubicBezTo>
                <a:cubicBezTo>
                  <a:pt x="6205146" y="216484"/>
                  <a:pt x="6206853" y="218052"/>
                  <a:pt x="6209390" y="219252"/>
                </a:cubicBezTo>
                <a:cubicBezTo>
                  <a:pt x="6207314" y="221190"/>
                  <a:pt x="6206161" y="223220"/>
                  <a:pt x="6204777" y="223358"/>
                </a:cubicBezTo>
                <a:close/>
                <a:moveTo>
                  <a:pt x="6965469" y="223358"/>
                </a:moveTo>
                <a:cubicBezTo>
                  <a:pt x="6964223" y="223497"/>
                  <a:pt x="6962747" y="221605"/>
                  <a:pt x="6961363" y="220590"/>
                </a:cubicBezTo>
                <a:cubicBezTo>
                  <a:pt x="6962378" y="219252"/>
                  <a:pt x="6963254" y="217037"/>
                  <a:pt x="6964499" y="216761"/>
                </a:cubicBezTo>
                <a:cubicBezTo>
                  <a:pt x="6965792" y="216484"/>
                  <a:pt x="6967545" y="218052"/>
                  <a:pt x="6970082" y="219252"/>
                </a:cubicBezTo>
                <a:cubicBezTo>
                  <a:pt x="6968006" y="221190"/>
                  <a:pt x="6966853" y="223220"/>
                  <a:pt x="6965469" y="223358"/>
                </a:cubicBezTo>
                <a:close/>
                <a:moveTo>
                  <a:pt x="7074126" y="223358"/>
                </a:moveTo>
                <a:cubicBezTo>
                  <a:pt x="7072880" y="223497"/>
                  <a:pt x="7071403" y="221605"/>
                  <a:pt x="7070019" y="220590"/>
                </a:cubicBezTo>
                <a:cubicBezTo>
                  <a:pt x="7071035" y="219252"/>
                  <a:pt x="7071911" y="217037"/>
                  <a:pt x="7073157" y="216761"/>
                </a:cubicBezTo>
                <a:cubicBezTo>
                  <a:pt x="7074449" y="216484"/>
                  <a:pt x="7076202" y="218052"/>
                  <a:pt x="7078739" y="219252"/>
                </a:cubicBezTo>
                <a:cubicBezTo>
                  <a:pt x="7076664" y="221190"/>
                  <a:pt x="7075511" y="223220"/>
                  <a:pt x="7074126" y="223358"/>
                </a:cubicBezTo>
                <a:close/>
                <a:moveTo>
                  <a:pt x="7617458" y="223359"/>
                </a:moveTo>
                <a:cubicBezTo>
                  <a:pt x="7616212" y="223497"/>
                  <a:pt x="7614736" y="221606"/>
                  <a:pt x="7613352" y="220590"/>
                </a:cubicBezTo>
                <a:cubicBezTo>
                  <a:pt x="7614367" y="219252"/>
                  <a:pt x="7615243" y="217038"/>
                  <a:pt x="7616489" y="216761"/>
                </a:cubicBezTo>
                <a:cubicBezTo>
                  <a:pt x="7617781" y="216484"/>
                  <a:pt x="7619534" y="218052"/>
                  <a:pt x="7622072" y="219252"/>
                </a:cubicBezTo>
                <a:cubicBezTo>
                  <a:pt x="7619996" y="221190"/>
                  <a:pt x="7618842" y="223220"/>
                  <a:pt x="7617458" y="223359"/>
                </a:cubicBezTo>
                <a:close/>
                <a:moveTo>
                  <a:pt x="7726115" y="223359"/>
                </a:moveTo>
                <a:cubicBezTo>
                  <a:pt x="7724869" y="223497"/>
                  <a:pt x="7723393" y="221606"/>
                  <a:pt x="7722009" y="220590"/>
                </a:cubicBezTo>
                <a:cubicBezTo>
                  <a:pt x="7723024" y="219252"/>
                  <a:pt x="7723901" y="217038"/>
                  <a:pt x="7725145" y="216761"/>
                </a:cubicBezTo>
                <a:cubicBezTo>
                  <a:pt x="7726485" y="216484"/>
                  <a:pt x="7728192" y="218052"/>
                  <a:pt x="7730729" y="219252"/>
                </a:cubicBezTo>
                <a:cubicBezTo>
                  <a:pt x="7728653" y="221190"/>
                  <a:pt x="7727500" y="223220"/>
                  <a:pt x="7726115" y="223359"/>
                </a:cubicBezTo>
                <a:close/>
                <a:moveTo>
                  <a:pt x="7834773" y="223359"/>
                </a:moveTo>
                <a:cubicBezTo>
                  <a:pt x="7833526" y="223497"/>
                  <a:pt x="7832050" y="221606"/>
                  <a:pt x="7830666" y="220590"/>
                </a:cubicBezTo>
                <a:cubicBezTo>
                  <a:pt x="7831681" y="219252"/>
                  <a:pt x="7832558" y="217038"/>
                  <a:pt x="7833803" y="216761"/>
                </a:cubicBezTo>
                <a:cubicBezTo>
                  <a:pt x="7835142" y="216484"/>
                  <a:pt x="7836848" y="218052"/>
                  <a:pt x="7839385" y="219252"/>
                </a:cubicBezTo>
                <a:cubicBezTo>
                  <a:pt x="7837310" y="221190"/>
                  <a:pt x="7836157" y="223220"/>
                  <a:pt x="7834773" y="223359"/>
                </a:cubicBezTo>
                <a:close/>
                <a:moveTo>
                  <a:pt x="8160790" y="223359"/>
                </a:moveTo>
                <a:cubicBezTo>
                  <a:pt x="8159544" y="223497"/>
                  <a:pt x="8158068" y="221606"/>
                  <a:pt x="8156683" y="220590"/>
                </a:cubicBezTo>
                <a:cubicBezTo>
                  <a:pt x="8157699" y="219252"/>
                  <a:pt x="8158575" y="217038"/>
                  <a:pt x="8159821" y="216761"/>
                </a:cubicBezTo>
                <a:cubicBezTo>
                  <a:pt x="8161159" y="216484"/>
                  <a:pt x="8162866" y="218052"/>
                  <a:pt x="8165404" y="219252"/>
                </a:cubicBezTo>
                <a:cubicBezTo>
                  <a:pt x="8163327" y="221190"/>
                  <a:pt x="8162174" y="223220"/>
                  <a:pt x="8160790" y="223359"/>
                </a:cubicBezTo>
                <a:close/>
                <a:moveTo>
                  <a:pt x="8269447" y="223359"/>
                </a:moveTo>
                <a:cubicBezTo>
                  <a:pt x="8268201" y="223497"/>
                  <a:pt x="8266725" y="221606"/>
                  <a:pt x="8265341" y="220590"/>
                </a:cubicBezTo>
                <a:cubicBezTo>
                  <a:pt x="8266355" y="219252"/>
                  <a:pt x="8267232" y="217038"/>
                  <a:pt x="8268478" y="216761"/>
                </a:cubicBezTo>
                <a:cubicBezTo>
                  <a:pt x="8269816" y="216484"/>
                  <a:pt x="8271523" y="218052"/>
                  <a:pt x="8274061" y="219252"/>
                </a:cubicBezTo>
                <a:cubicBezTo>
                  <a:pt x="8271984" y="221190"/>
                  <a:pt x="8270831" y="223220"/>
                  <a:pt x="8269447" y="223359"/>
                </a:cubicBezTo>
                <a:close/>
                <a:moveTo>
                  <a:pt x="8812779" y="223359"/>
                </a:moveTo>
                <a:cubicBezTo>
                  <a:pt x="8811534" y="223497"/>
                  <a:pt x="8810057" y="221606"/>
                  <a:pt x="8808673" y="220590"/>
                </a:cubicBezTo>
                <a:cubicBezTo>
                  <a:pt x="8809688" y="219252"/>
                  <a:pt x="8810565" y="217038"/>
                  <a:pt x="8811810" y="216761"/>
                </a:cubicBezTo>
                <a:cubicBezTo>
                  <a:pt x="8813148" y="216484"/>
                  <a:pt x="8814855" y="218052"/>
                  <a:pt x="8817393" y="219252"/>
                </a:cubicBezTo>
                <a:cubicBezTo>
                  <a:pt x="8815316" y="221190"/>
                  <a:pt x="8814163" y="223220"/>
                  <a:pt x="8812779" y="223359"/>
                </a:cubicBezTo>
                <a:close/>
                <a:moveTo>
                  <a:pt x="9030094" y="223359"/>
                </a:moveTo>
                <a:cubicBezTo>
                  <a:pt x="9028848" y="223497"/>
                  <a:pt x="9027371" y="221606"/>
                  <a:pt x="9025987" y="220590"/>
                </a:cubicBezTo>
                <a:cubicBezTo>
                  <a:pt x="9027002" y="219252"/>
                  <a:pt x="9027879" y="217038"/>
                  <a:pt x="9029125" y="216761"/>
                </a:cubicBezTo>
                <a:cubicBezTo>
                  <a:pt x="9030463" y="216484"/>
                  <a:pt x="9032216" y="218052"/>
                  <a:pt x="9034707" y="219252"/>
                </a:cubicBezTo>
                <a:cubicBezTo>
                  <a:pt x="9032631" y="221190"/>
                  <a:pt x="9031478" y="223220"/>
                  <a:pt x="9030094" y="223359"/>
                </a:cubicBezTo>
                <a:close/>
                <a:moveTo>
                  <a:pt x="9247454" y="223359"/>
                </a:moveTo>
                <a:cubicBezTo>
                  <a:pt x="9246208" y="223497"/>
                  <a:pt x="9244731" y="221606"/>
                  <a:pt x="9243347" y="220590"/>
                </a:cubicBezTo>
                <a:cubicBezTo>
                  <a:pt x="9244362" y="219252"/>
                  <a:pt x="9245239" y="217038"/>
                  <a:pt x="9246485" y="216761"/>
                </a:cubicBezTo>
                <a:cubicBezTo>
                  <a:pt x="9247778" y="216484"/>
                  <a:pt x="9249531" y="218052"/>
                  <a:pt x="9252068" y="219252"/>
                </a:cubicBezTo>
                <a:cubicBezTo>
                  <a:pt x="9249992" y="221190"/>
                  <a:pt x="9248839" y="223220"/>
                  <a:pt x="9247454" y="223359"/>
                </a:cubicBezTo>
                <a:close/>
                <a:moveTo>
                  <a:pt x="9356111" y="223359"/>
                </a:moveTo>
                <a:cubicBezTo>
                  <a:pt x="9354865" y="223497"/>
                  <a:pt x="9353389" y="221606"/>
                  <a:pt x="9352005" y="220590"/>
                </a:cubicBezTo>
                <a:cubicBezTo>
                  <a:pt x="9353019" y="219252"/>
                  <a:pt x="9353896" y="217038"/>
                  <a:pt x="9355142" y="216761"/>
                </a:cubicBezTo>
                <a:cubicBezTo>
                  <a:pt x="9356480" y="216484"/>
                  <a:pt x="9358188" y="218052"/>
                  <a:pt x="9360725" y="219252"/>
                </a:cubicBezTo>
                <a:cubicBezTo>
                  <a:pt x="9358650" y="221190"/>
                  <a:pt x="9357495" y="223220"/>
                  <a:pt x="9356111" y="223359"/>
                </a:cubicBezTo>
                <a:close/>
                <a:moveTo>
                  <a:pt x="9682082" y="223359"/>
                </a:moveTo>
                <a:cubicBezTo>
                  <a:pt x="9680837" y="223497"/>
                  <a:pt x="9679361" y="221606"/>
                  <a:pt x="9677977" y="220590"/>
                </a:cubicBezTo>
                <a:cubicBezTo>
                  <a:pt x="9679038" y="219252"/>
                  <a:pt x="9679868" y="217038"/>
                  <a:pt x="9681114" y="216761"/>
                </a:cubicBezTo>
                <a:cubicBezTo>
                  <a:pt x="9682452" y="216484"/>
                  <a:pt x="9684205" y="218052"/>
                  <a:pt x="9686697" y="219252"/>
                </a:cubicBezTo>
                <a:cubicBezTo>
                  <a:pt x="9684620" y="221190"/>
                  <a:pt x="9683466" y="223220"/>
                  <a:pt x="9682082" y="223359"/>
                </a:cubicBezTo>
                <a:close/>
                <a:moveTo>
                  <a:pt x="9899443" y="223359"/>
                </a:moveTo>
                <a:cubicBezTo>
                  <a:pt x="9898198" y="223497"/>
                  <a:pt x="9896722" y="221606"/>
                  <a:pt x="9895337" y="220590"/>
                </a:cubicBezTo>
                <a:cubicBezTo>
                  <a:pt x="9896352" y="219252"/>
                  <a:pt x="9897229" y="217038"/>
                  <a:pt x="9898475" y="216761"/>
                </a:cubicBezTo>
                <a:cubicBezTo>
                  <a:pt x="9899812" y="216484"/>
                  <a:pt x="9901519" y="218052"/>
                  <a:pt x="9904057" y="219252"/>
                </a:cubicBezTo>
                <a:cubicBezTo>
                  <a:pt x="9901981" y="221190"/>
                  <a:pt x="9900827" y="223220"/>
                  <a:pt x="9899443" y="223359"/>
                </a:cubicBezTo>
                <a:close/>
                <a:moveTo>
                  <a:pt x="10551432" y="223359"/>
                </a:moveTo>
                <a:cubicBezTo>
                  <a:pt x="10550186" y="223497"/>
                  <a:pt x="10548710" y="221606"/>
                  <a:pt x="10547326" y="220590"/>
                </a:cubicBezTo>
                <a:cubicBezTo>
                  <a:pt x="10548341" y="219252"/>
                  <a:pt x="10549218" y="217038"/>
                  <a:pt x="10550463" y="216761"/>
                </a:cubicBezTo>
                <a:cubicBezTo>
                  <a:pt x="10551801" y="216484"/>
                  <a:pt x="10553509" y="218052"/>
                  <a:pt x="10556046" y="219252"/>
                </a:cubicBezTo>
                <a:cubicBezTo>
                  <a:pt x="10553969" y="221190"/>
                  <a:pt x="10552816" y="223220"/>
                  <a:pt x="10551432" y="223359"/>
                </a:cubicBezTo>
                <a:close/>
                <a:moveTo>
                  <a:pt x="10660089" y="223359"/>
                </a:moveTo>
                <a:cubicBezTo>
                  <a:pt x="10658844" y="223497"/>
                  <a:pt x="10657368" y="221606"/>
                  <a:pt x="10655984" y="220590"/>
                </a:cubicBezTo>
                <a:cubicBezTo>
                  <a:pt x="10656999" y="219252"/>
                  <a:pt x="10657875" y="217038"/>
                  <a:pt x="10659121" y="216761"/>
                </a:cubicBezTo>
                <a:cubicBezTo>
                  <a:pt x="10660458" y="216484"/>
                  <a:pt x="10662165" y="218052"/>
                  <a:pt x="10664703" y="219252"/>
                </a:cubicBezTo>
                <a:cubicBezTo>
                  <a:pt x="10662627" y="221190"/>
                  <a:pt x="10661473" y="223220"/>
                  <a:pt x="10660089" y="223359"/>
                </a:cubicBezTo>
                <a:close/>
                <a:moveTo>
                  <a:pt x="11312079" y="223359"/>
                </a:moveTo>
                <a:cubicBezTo>
                  <a:pt x="11310832" y="223497"/>
                  <a:pt x="11309356" y="221606"/>
                  <a:pt x="11307972" y="220590"/>
                </a:cubicBezTo>
                <a:cubicBezTo>
                  <a:pt x="11308987" y="219252"/>
                  <a:pt x="11309864" y="217038"/>
                  <a:pt x="11311109" y="216761"/>
                </a:cubicBezTo>
                <a:cubicBezTo>
                  <a:pt x="11312448" y="216484"/>
                  <a:pt x="11314155" y="218052"/>
                  <a:pt x="11316693" y="219252"/>
                </a:cubicBezTo>
                <a:cubicBezTo>
                  <a:pt x="11314616" y="221190"/>
                  <a:pt x="11313463" y="223220"/>
                  <a:pt x="11312079" y="223359"/>
                </a:cubicBezTo>
                <a:close/>
                <a:moveTo>
                  <a:pt x="11638096" y="223359"/>
                </a:moveTo>
                <a:cubicBezTo>
                  <a:pt x="11636851" y="223497"/>
                  <a:pt x="11635374" y="221606"/>
                  <a:pt x="11633990" y="220590"/>
                </a:cubicBezTo>
                <a:cubicBezTo>
                  <a:pt x="11635052" y="219252"/>
                  <a:pt x="11635882" y="217038"/>
                  <a:pt x="11637127" y="216761"/>
                </a:cubicBezTo>
                <a:cubicBezTo>
                  <a:pt x="11638465" y="216484"/>
                  <a:pt x="11640172" y="218052"/>
                  <a:pt x="11642709" y="219252"/>
                </a:cubicBezTo>
                <a:cubicBezTo>
                  <a:pt x="11640633" y="221190"/>
                  <a:pt x="11639480" y="223220"/>
                  <a:pt x="11638096" y="223359"/>
                </a:cubicBezTo>
                <a:close/>
                <a:moveTo>
                  <a:pt x="11964068" y="223359"/>
                </a:moveTo>
                <a:cubicBezTo>
                  <a:pt x="11962822" y="223497"/>
                  <a:pt x="11961346" y="221606"/>
                  <a:pt x="11959961" y="220590"/>
                </a:cubicBezTo>
                <a:cubicBezTo>
                  <a:pt x="11960976" y="219252"/>
                  <a:pt x="11961853" y="217038"/>
                  <a:pt x="11963100" y="216761"/>
                </a:cubicBezTo>
                <a:cubicBezTo>
                  <a:pt x="11964436" y="216484"/>
                  <a:pt x="11966190" y="218052"/>
                  <a:pt x="11968682" y="219252"/>
                </a:cubicBezTo>
                <a:cubicBezTo>
                  <a:pt x="11966606" y="221190"/>
                  <a:pt x="11965452" y="223220"/>
                  <a:pt x="11964068" y="223359"/>
                </a:cubicBezTo>
                <a:close/>
                <a:moveTo>
                  <a:pt x="232443" y="223405"/>
                </a:moveTo>
                <a:cubicBezTo>
                  <a:pt x="231290" y="223312"/>
                  <a:pt x="229536" y="220867"/>
                  <a:pt x="229583" y="219483"/>
                </a:cubicBezTo>
                <a:cubicBezTo>
                  <a:pt x="229583" y="218283"/>
                  <a:pt x="231751" y="217130"/>
                  <a:pt x="233688" y="215284"/>
                </a:cubicBezTo>
                <a:cubicBezTo>
                  <a:pt x="235073" y="217637"/>
                  <a:pt x="236872" y="219437"/>
                  <a:pt x="236503" y="220498"/>
                </a:cubicBezTo>
                <a:cubicBezTo>
                  <a:pt x="236042" y="221882"/>
                  <a:pt x="233781" y="223543"/>
                  <a:pt x="232443" y="223405"/>
                </a:cubicBezTo>
                <a:close/>
                <a:moveTo>
                  <a:pt x="558415" y="223405"/>
                </a:moveTo>
                <a:cubicBezTo>
                  <a:pt x="557262" y="223312"/>
                  <a:pt x="555509" y="220867"/>
                  <a:pt x="555555" y="219483"/>
                </a:cubicBezTo>
                <a:cubicBezTo>
                  <a:pt x="555601" y="218283"/>
                  <a:pt x="557723" y="217130"/>
                  <a:pt x="559660" y="215284"/>
                </a:cubicBezTo>
                <a:cubicBezTo>
                  <a:pt x="561044" y="217637"/>
                  <a:pt x="562844" y="219437"/>
                  <a:pt x="562475" y="220498"/>
                </a:cubicBezTo>
                <a:cubicBezTo>
                  <a:pt x="562013" y="221882"/>
                  <a:pt x="559753" y="223543"/>
                  <a:pt x="558415" y="223405"/>
                </a:cubicBezTo>
                <a:close/>
                <a:moveTo>
                  <a:pt x="1101746" y="223405"/>
                </a:moveTo>
                <a:cubicBezTo>
                  <a:pt x="1100593" y="223312"/>
                  <a:pt x="1098886" y="220867"/>
                  <a:pt x="1098886" y="219483"/>
                </a:cubicBezTo>
                <a:cubicBezTo>
                  <a:pt x="1098932" y="218283"/>
                  <a:pt x="1101054" y="217176"/>
                  <a:pt x="1102993" y="215284"/>
                </a:cubicBezTo>
                <a:cubicBezTo>
                  <a:pt x="1104377" y="217637"/>
                  <a:pt x="1106177" y="219437"/>
                  <a:pt x="1105808" y="220498"/>
                </a:cubicBezTo>
                <a:cubicBezTo>
                  <a:pt x="1105346" y="221882"/>
                  <a:pt x="1103085" y="223543"/>
                  <a:pt x="1101746" y="223405"/>
                </a:cubicBezTo>
                <a:close/>
                <a:moveTo>
                  <a:pt x="1210404" y="223405"/>
                </a:moveTo>
                <a:cubicBezTo>
                  <a:pt x="1209250" y="223312"/>
                  <a:pt x="1207543" y="220867"/>
                  <a:pt x="1207543" y="219483"/>
                </a:cubicBezTo>
                <a:cubicBezTo>
                  <a:pt x="1207590" y="218283"/>
                  <a:pt x="1209712" y="217176"/>
                  <a:pt x="1211649" y="215284"/>
                </a:cubicBezTo>
                <a:cubicBezTo>
                  <a:pt x="1213034" y="217637"/>
                  <a:pt x="1214833" y="219437"/>
                  <a:pt x="1214464" y="220498"/>
                </a:cubicBezTo>
                <a:cubicBezTo>
                  <a:pt x="1214003" y="221882"/>
                  <a:pt x="1211741" y="223543"/>
                  <a:pt x="1210404" y="223405"/>
                </a:cubicBezTo>
                <a:close/>
                <a:moveTo>
                  <a:pt x="1427764" y="223405"/>
                </a:moveTo>
                <a:cubicBezTo>
                  <a:pt x="1426611" y="223312"/>
                  <a:pt x="1424904" y="220867"/>
                  <a:pt x="1424904" y="219483"/>
                </a:cubicBezTo>
                <a:cubicBezTo>
                  <a:pt x="1424904" y="218283"/>
                  <a:pt x="1427072" y="217176"/>
                  <a:pt x="1429010" y="215284"/>
                </a:cubicBezTo>
                <a:cubicBezTo>
                  <a:pt x="1430394" y="217637"/>
                  <a:pt x="1432194" y="219437"/>
                  <a:pt x="1431824" y="220498"/>
                </a:cubicBezTo>
                <a:cubicBezTo>
                  <a:pt x="1431363" y="221882"/>
                  <a:pt x="1429102" y="223543"/>
                  <a:pt x="1427764" y="223405"/>
                </a:cubicBezTo>
                <a:close/>
                <a:moveTo>
                  <a:pt x="1971097" y="223405"/>
                </a:moveTo>
                <a:cubicBezTo>
                  <a:pt x="1969942" y="223312"/>
                  <a:pt x="1968235" y="220867"/>
                  <a:pt x="1968235" y="219483"/>
                </a:cubicBezTo>
                <a:cubicBezTo>
                  <a:pt x="1968235" y="218283"/>
                  <a:pt x="1970405" y="217176"/>
                  <a:pt x="1972342" y="215284"/>
                </a:cubicBezTo>
                <a:cubicBezTo>
                  <a:pt x="1973727" y="217637"/>
                  <a:pt x="1975526" y="219437"/>
                  <a:pt x="1975157" y="220498"/>
                </a:cubicBezTo>
                <a:cubicBezTo>
                  <a:pt x="1974696" y="221882"/>
                  <a:pt x="1972434" y="223543"/>
                  <a:pt x="1971097" y="223405"/>
                </a:cubicBezTo>
                <a:close/>
                <a:moveTo>
                  <a:pt x="2514429" y="223405"/>
                </a:moveTo>
                <a:cubicBezTo>
                  <a:pt x="2513276" y="223312"/>
                  <a:pt x="2511522" y="220867"/>
                  <a:pt x="2511568" y="219483"/>
                </a:cubicBezTo>
                <a:cubicBezTo>
                  <a:pt x="2511568" y="218283"/>
                  <a:pt x="2513737" y="217130"/>
                  <a:pt x="2515674" y="215284"/>
                </a:cubicBezTo>
                <a:cubicBezTo>
                  <a:pt x="2517058" y="217637"/>
                  <a:pt x="2518857" y="219437"/>
                  <a:pt x="2518488" y="220498"/>
                </a:cubicBezTo>
                <a:cubicBezTo>
                  <a:pt x="2518027" y="221882"/>
                  <a:pt x="2515766" y="223543"/>
                  <a:pt x="2514429" y="223405"/>
                </a:cubicBezTo>
                <a:close/>
                <a:moveTo>
                  <a:pt x="2840400" y="223405"/>
                </a:moveTo>
                <a:cubicBezTo>
                  <a:pt x="2839246" y="223312"/>
                  <a:pt x="2837492" y="220867"/>
                  <a:pt x="2837539" y="219483"/>
                </a:cubicBezTo>
                <a:cubicBezTo>
                  <a:pt x="2837586" y="218283"/>
                  <a:pt x="2839754" y="217130"/>
                  <a:pt x="2841646" y="215284"/>
                </a:cubicBezTo>
                <a:cubicBezTo>
                  <a:pt x="2843030" y="217637"/>
                  <a:pt x="2844830" y="219437"/>
                  <a:pt x="2844460" y="220498"/>
                </a:cubicBezTo>
                <a:cubicBezTo>
                  <a:pt x="2843999" y="221882"/>
                  <a:pt x="2841739" y="223543"/>
                  <a:pt x="2840400" y="223405"/>
                </a:cubicBezTo>
                <a:close/>
                <a:moveTo>
                  <a:pt x="4254005" y="223405"/>
                </a:moveTo>
                <a:cubicBezTo>
                  <a:pt x="4252851" y="223589"/>
                  <a:pt x="4250544" y="221698"/>
                  <a:pt x="4250221" y="220406"/>
                </a:cubicBezTo>
                <a:cubicBezTo>
                  <a:pt x="4249944" y="219206"/>
                  <a:pt x="4251652" y="217545"/>
                  <a:pt x="4254743" y="212239"/>
                </a:cubicBezTo>
                <a:cubicBezTo>
                  <a:pt x="4256127" y="216069"/>
                  <a:pt x="4257419" y="217914"/>
                  <a:pt x="4257235" y="219621"/>
                </a:cubicBezTo>
                <a:cubicBezTo>
                  <a:pt x="4257096" y="221097"/>
                  <a:pt x="4255343" y="223174"/>
                  <a:pt x="4254005" y="223405"/>
                </a:cubicBezTo>
                <a:close/>
                <a:moveTo>
                  <a:pt x="4687757" y="223405"/>
                </a:moveTo>
                <a:cubicBezTo>
                  <a:pt x="4686603" y="223312"/>
                  <a:pt x="4684896" y="220867"/>
                  <a:pt x="4684896" y="219483"/>
                </a:cubicBezTo>
                <a:cubicBezTo>
                  <a:pt x="4684896" y="218283"/>
                  <a:pt x="4687064" y="217176"/>
                  <a:pt x="4689003" y="215284"/>
                </a:cubicBezTo>
                <a:cubicBezTo>
                  <a:pt x="4690387" y="217637"/>
                  <a:pt x="4692186" y="219437"/>
                  <a:pt x="4691817" y="220498"/>
                </a:cubicBezTo>
                <a:cubicBezTo>
                  <a:pt x="4691355" y="221882"/>
                  <a:pt x="4689095" y="223543"/>
                  <a:pt x="4687757" y="223405"/>
                </a:cubicBezTo>
                <a:close/>
                <a:moveTo>
                  <a:pt x="5122386" y="223405"/>
                </a:moveTo>
                <a:cubicBezTo>
                  <a:pt x="5121232" y="223312"/>
                  <a:pt x="5119525" y="220867"/>
                  <a:pt x="5119525" y="219483"/>
                </a:cubicBezTo>
                <a:cubicBezTo>
                  <a:pt x="5119571" y="218283"/>
                  <a:pt x="5121693" y="217176"/>
                  <a:pt x="5123631" y="215284"/>
                </a:cubicBezTo>
                <a:cubicBezTo>
                  <a:pt x="5125015" y="217637"/>
                  <a:pt x="5126815" y="219391"/>
                  <a:pt x="5126446" y="220498"/>
                </a:cubicBezTo>
                <a:cubicBezTo>
                  <a:pt x="5125984" y="221882"/>
                  <a:pt x="5123723" y="223543"/>
                  <a:pt x="5122386" y="223405"/>
                </a:cubicBezTo>
                <a:close/>
                <a:moveTo>
                  <a:pt x="5448403" y="223405"/>
                </a:moveTo>
                <a:cubicBezTo>
                  <a:pt x="5447249" y="223312"/>
                  <a:pt x="5445542" y="220867"/>
                  <a:pt x="5445542" y="219483"/>
                </a:cubicBezTo>
                <a:cubicBezTo>
                  <a:pt x="5445542" y="218283"/>
                  <a:pt x="5447711" y="217176"/>
                  <a:pt x="5449648" y="215284"/>
                </a:cubicBezTo>
                <a:cubicBezTo>
                  <a:pt x="5451033" y="217637"/>
                  <a:pt x="5452833" y="219437"/>
                  <a:pt x="5452463" y="220498"/>
                </a:cubicBezTo>
                <a:cubicBezTo>
                  <a:pt x="5452002" y="221882"/>
                  <a:pt x="5449741" y="223543"/>
                  <a:pt x="5448403" y="223405"/>
                </a:cubicBezTo>
                <a:close/>
                <a:moveTo>
                  <a:pt x="5992658" y="223405"/>
                </a:moveTo>
                <a:cubicBezTo>
                  <a:pt x="5991504" y="223589"/>
                  <a:pt x="5989197" y="221698"/>
                  <a:pt x="5988874" y="220406"/>
                </a:cubicBezTo>
                <a:cubicBezTo>
                  <a:pt x="5988598" y="219206"/>
                  <a:pt x="5990305" y="217545"/>
                  <a:pt x="5993396" y="212239"/>
                </a:cubicBezTo>
                <a:cubicBezTo>
                  <a:pt x="5994780" y="216069"/>
                  <a:pt x="5996072" y="217914"/>
                  <a:pt x="5995887" y="219621"/>
                </a:cubicBezTo>
                <a:cubicBezTo>
                  <a:pt x="5995749" y="221097"/>
                  <a:pt x="5993995" y="223174"/>
                  <a:pt x="5992658" y="223405"/>
                </a:cubicBezTo>
                <a:close/>
                <a:moveTo>
                  <a:pt x="6312419" y="223405"/>
                </a:moveTo>
                <a:cubicBezTo>
                  <a:pt x="6311265" y="223312"/>
                  <a:pt x="6309512" y="220867"/>
                  <a:pt x="6309558" y="219483"/>
                </a:cubicBezTo>
                <a:cubicBezTo>
                  <a:pt x="6309558" y="218283"/>
                  <a:pt x="6311727" y="217130"/>
                  <a:pt x="6313664" y="215284"/>
                </a:cubicBezTo>
                <a:cubicBezTo>
                  <a:pt x="6315049" y="217637"/>
                  <a:pt x="6316848" y="219437"/>
                  <a:pt x="6316479" y="220498"/>
                </a:cubicBezTo>
                <a:cubicBezTo>
                  <a:pt x="6316017" y="221882"/>
                  <a:pt x="6313756" y="223543"/>
                  <a:pt x="6312419" y="223405"/>
                </a:cubicBezTo>
                <a:close/>
                <a:moveTo>
                  <a:pt x="6638390" y="223405"/>
                </a:moveTo>
                <a:cubicBezTo>
                  <a:pt x="6637236" y="223312"/>
                  <a:pt x="6635484" y="220867"/>
                  <a:pt x="6635529" y="219483"/>
                </a:cubicBezTo>
                <a:cubicBezTo>
                  <a:pt x="6635575" y="218283"/>
                  <a:pt x="6637698" y="217130"/>
                  <a:pt x="6639636" y="215284"/>
                </a:cubicBezTo>
                <a:cubicBezTo>
                  <a:pt x="6641020" y="217637"/>
                  <a:pt x="6642819" y="219437"/>
                  <a:pt x="6642450" y="220498"/>
                </a:cubicBezTo>
                <a:cubicBezTo>
                  <a:pt x="6641989" y="221882"/>
                  <a:pt x="6639728" y="223543"/>
                  <a:pt x="6638390" y="223405"/>
                </a:cubicBezTo>
                <a:close/>
                <a:moveTo>
                  <a:pt x="7181721" y="223405"/>
                </a:moveTo>
                <a:cubicBezTo>
                  <a:pt x="7180569" y="223312"/>
                  <a:pt x="7178862" y="220867"/>
                  <a:pt x="7178862" y="219483"/>
                </a:cubicBezTo>
                <a:cubicBezTo>
                  <a:pt x="7178907" y="218283"/>
                  <a:pt x="7181030" y="217176"/>
                  <a:pt x="7182968" y="215284"/>
                </a:cubicBezTo>
                <a:cubicBezTo>
                  <a:pt x="7184351" y="217637"/>
                  <a:pt x="7186152" y="219437"/>
                  <a:pt x="7185783" y="220498"/>
                </a:cubicBezTo>
                <a:cubicBezTo>
                  <a:pt x="7185321" y="221882"/>
                  <a:pt x="7183060" y="223543"/>
                  <a:pt x="7181721" y="223405"/>
                </a:cubicBezTo>
                <a:close/>
                <a:moveTo>
                  <a:pt x="7290379" y="223405"/>
                </a:moveTo>
                <a:cubicBezTo>
                  <a:pt x="7289225" y="223312"/>
                  <a:pt x="7287519" y="220867"/>
                  <a:pt x="7287519" y="219483"/>
                </a:cubicBezTo>
                <a:cubicBezTo>
                  <a:pt x="7287564" y="218283"/>
                  <a:pt x="7289687" y="217176"/>
                  <a:pt x="7291625" y="215284"/>
                </a:cubicBezTo>
                <a:cubicBezTo>
                  <a:pt x="7293009" y="217637"/>
                  <a:pt x="7294809" y="219437"/>
                  <a:pt x="7294439" y="220498"/>
                </a:cubicBezTo>
                <a:cubicBezTo>
                  <a:pt x="7293978" y="221882"/>
                  <a:pt x="7291717" y="223543"/>
                  <a:pt x="7290379" y="223405"/>
                </a:cubicBezTo>
                <a:close/>
                <a:moveTo>
                  <a:pt x="7507740" y="223405"/>
                </a:moveTo>
                <a:cubicBezTo>
                  <a:pt x="7506587" y="223312"/>
                  <a:pt x="7504879" y="220867"/>
                  <a:pt x="7504879" y="219483"/>
                </a:cubicBezTo>
                <a:cubicBezTo>
                  <a:pt x="7504879" y="218283"/>
                  <a:pt x="7507047" y="217176"/>
                  <a:pt x="7508985" y="215284"/>
                </a:cubicBezTo>
                <a:cubicBezTo>
                  <a:pt x="7510370" y="217637"/>
                  <a:pt x="7512169" y="219437"/>
                  <a:pt x="7511800" y="220498"/>
                </a:cubicBezTo>
                <a:cubicBezTo>
                  <a:pt x="7511339" y="221882"/>
                  <a:pt x="7509077" y="223543"/>
                  <a:pt x="7507740" y="223405"/>
                </a:cubicBezTo>
                <a:close/>
                <a:moveTo>
                  <a:pt x="8051071" y="223405"/>
                </a:moveTo>
                <a:cubicBezTo>
                  <a:pt x="8049918" y="223312"/>
                  <a:pt x="8048211" y="220867"/>
                  <a:pt x="8048211" y="219483"/>
                </a:cubicBezTo>
                <a:cubicBezTo>
                  <a:pt x="8048211" y="218283"/>
                  <a:pt x="8050379" y="217176"/>
                  <a:pt x="8052317" y="215284"/>
                </a:cubicBezTo>
                <a:cubicBezTo>
                  <a:pt x="8053701" y="217637"/>
                  <a:pt x="8055501" y="219437"/>
                  <a:pt x="8055132" y="220498"/>
                </a:cubicBezTo>
                <a:cubicBezTo>
                  <a:pt x="8054670" y="221882"/>
                  <a:pt x="8052410" y="223543"/>
                  <a:pt x="8051071" y="223405"/>
                </a:cubicBezTo>
                <a:close/>
                <a:moveTo>
                  <a:pt x="8594403" y="223405"/>
                </a:moveTo>
                <a:cubicBezTo>
                  <a:pt x="8593250" y="223312"/>
                  <a:pt x="8591497" y="220867"/>
                  <a:pt x="8591543" y="219483"/>
                </a:cubicBezTo>
                <a:cubicBezTo>
                  <a:pt x="8591543" y="218283"/>
                  <a:pt x="8593711" y="217130"/>
                  <a:pt x="8595649" y="215284"/>
                </a:cubicBezTo>
                <a:cubicBezTo>
                  <a:pt x="8597033" y="217637"/>
                  <a:pt x="8598833" y="219437"/>
                  <a:pt x="8598464" y="220498"/>
                </a:cubicBezTo>
                <a:cubicBezTo>
                  <a:pt x="8598003" y="221882"/>
                  <a:pt x="8595741" y="223543"/>
                  <a:pt x="8594403" y="223405"/>
                </a:cubicBezTo>
                <a:close/>
                <a:moveTo>
                  <a:pt x="8920376" y="223405"/>
                </a:moveTo>
                <a:cubicBezTo>
                  <a:pt x="8919222" y="223312"/>
                  <a:pt x="8917468" y="220867"/>
                  <a:pt x="8917514" y="219483"/>
                </a:cubicBezTo>
                <a:cubicBezTo>
                  <a:pt x="8917562" y="218283"/>
                  <a:pt x="8919730" y="217130"/>
                  <a:pt x="8921621" y="215284"/>
                </a:cubicBezTo>
                <a:cubicBezTo>
                  <a:pt x="8923005" y="217637"/>
                  <a:pt x="8924804" y="219437"/>
                  <a:pt x="8924435" y="220498"/>
                </a:cubicBezTo>
                <a:cubicBezTo>
                  <a:pt x="8923974" y="221882"/>
                  <a:pt x="8921713" y="223543"/>
                  <a:pt x="8920376" y="223405"/>
                </a:cubicBezTo>
                <a:close/>
                <a:moveTo>
                  <a:pt x="10333980" y="223405"/>
                </a:moveTo>
                <a:cubicBezTo>
                  <a:pt x="10332825" y="223589"/>
                  <a:pt x="10330519" y="221698"/>
                  <a:pt x="10330196" y="220406"/>
                </a:cubicBezTo>
                <a:cubicBezTo>
                  <a:pt x="10329919" y="219206"/>
                  <a:pt x="10331626" y="217545"/>
                  <a:pt x="10334718" y="212239"/>
                </a:cubicBezTo>
                <a:cubicBezTo>
                  <a:pt x="10336102" y="216069"/>
                  <a:pt x="10337394" y="217914"/>
                  <a:pt x="10337210" y="219621"/>
                </a:cubicBezTo>
                <a:cubicBezTo>
                  <a:pt x="10337071" y="221098"/>
                  <a:pt x="10335318" y="223174"/>
                  <a:pt x="10333980" y="223405"/>
                </a:cubicBezTo>
                <a:close/>
                <a:moveTo>
                  <a:pt x="10767732" y="223405"/>
                </a:moveTo>
                <a:cubicBezTo>
                  <a:pt x="10766579" y="223312"/>
                  <a:pt x="10764872" y="220867"/>
                  <a:pt x="10764872" y="219483"/>
                </a:cubicBezTo>
                <a:cubicBezTo>
                  <a:pt x="10764872" y="218283"/>
                  <a:pt x="10767040" y="217176"/>
                  <a:pt x="10768977" y="215284"/>
                </a:cubicBezTo>
                <a:cubicBezTo>
                  <a:pt x="10770361" y="217637"/>
                  <a:pt x="10772160" y="219437"/>
                  <a:pt x="10771791" y="220498"/>
                </a:cubicBezTo>
                <a:cubicBezTo>
                  <a:pt x="10771330" y="221882"/>
                  <a:pt x="10769070" y="223543"/>
                  <a:pt x="10767732" y="223405"/>
                </a:cubicBezTo>
                <a:close/>
                <a:moveTo>
                  <a:pt x="11202360" y="223405"/>
                </a:moveTo>
                <a:cubicBezTo>
                  <a:pt x="11201207" y="223312"/>
                  <a:pt x="11199499" y="220867"/>
                  <a:pt x="11199499" y="219483"/>
                </a:cubicBezTo>
                <a:cubicBezTo>
                  <a:pt x="11199545" y="218283"/>
                  <a:pt x="11201667" y="217176"/>
                  <a:pt x="11203606" y="215284"/>
                </a:cubicBezTo>
                <a:cubicBezTo>
                  <a:pt x="11204990" y="217637"/>
                  <a:pt x="11206790" y="219391"/>
                  <a:pt x="11206421" y="220498"/>
                </a:cubicBezTo>
                <a:cubicBezTo>
                  <a:pt x="11205960" y="221882"/>
                  <a:pt x="11203698" y="223543"/>
                  <a:pt x="11202360" y="223405"/>
                </a:cubicBezTo>
                <a:close/>
                <a:moveTo>
                  <a:pt x="11528378" y="223405"/>
                </a:moveTo>
                <a:cubicBezTo>
                  <a:pt x="11527224" y="223312"/>
                  <a:pt x="11525518" y="220867"/>
                  <a:pt x="11525518" y="219483"/>
                </a:cubicBezTo>
                <a:cubicBezTo>
                  <a:pt x="11525518" y="218283"/>
                  <a:pt x="11527686" y="217176"/>
                  <a:pt x="11529623" y="215284"/>
                </a:cubicBezTo>
                <a:cubicBezTo>
                  <a:pt x="11531007" y="217637"/>
                  <a:pt x="11532807" y="219437"/>
                  <a:pt x="11532437" y="220498"/>
                </a:cubicBezTo>
                <a:cubicBezTo>
                  <a:pt x="11531976" y="221882"/>
                  <a:pt x="11529716" y="223543"/>
                  <a:pt x="11528378" y="223405"/>
                </a:cubicBezTo>
                <a:close/>
                <a:moveTo>
                  <a:pt x="12072634" y="223405"/>
                </a:moveTo>
                <a:cubicBezTo>
                  <a:pt x="12071478" y="223589"/>
                  <a:pt x="12069172" y="221698"/>
                  <a:pt x="12068849" y="220406"/>
                </a:cubicBezTo>
                <a:cubicBezTo>
                  <a:pt x="12068572" y="219206"/>
                  <a:pt x="12070280" y="217545"/>
                  <a:pt x="12073372" y="212239"/>
                </a:cubicBezTo>
                <a:cubicBezTo>
                  <a:pt x="12074756" y="216069"/>
                  <a:pt x="12076047" y="217914"/>
                  <a:pt x="12075863" y="219621"/>
                </a:cubicBezTo>
                <a:cubicBezTo>
                  <a:pt x="12075724" y="221098"/>
                  <a:pt x="12073970" y="223174"/>
                  <a:pt x="12072634" y="223405"/>
                </a:cubicBezTo>
                <a:close/>
                <a:moveTo>
                  <a:pt x="341239" y="223451"/>
                </a:moveTo>
                <a:cubicBezTo>
                  <a:pt x="339993" y="223266"/>
                  <a:pt x="339070" y="221005"/>
                  <a:pt x="338009" y="219621"/>
                </a:cubicBezTo>
                <a:cubicBezTo>
                  <a:pt x="339393" y="218606"/>
                  <a:pt x="340731" y="216807"/>
                  <a:pt x="342115" y="216807"/>
                </a:cubicBezTo>
                <a:cubicBezTo>
                  <a:pt x="343407" y="216807"/>
                  <a:pt x="344699" y="218699"/>
                  <a:pt x="346868" y="220452"/>
                </a:cubicBezTo>
                <a:cubicBezTo>
                  <a:pt x="344237" y="221928"/>
                  <a:pt x="342576" y="223681"/>
                  <a:pt x="341239" y="223451"/>
                </a:cubicBezTo>
                <a:close/>
                <a:moveTo>
                  <a:pt x="775914" y="223451"/>
                </a:moveTo>
                <a:cubicBezTo>
                  <a:pt x="774668" y="223266"/>
                  <a:pt x="773745" y="221005"/>
                  <a:pt x="772684" y="219621"/>
                </a:cubicBezTo>
                <a:cubicBezTo>
                  <a:pt x="774022" y="218606"/>
                  <a:pt x="775407" y="216807"/>
                  <a:pt x="776791" y="216807"/>
                </a:cubicBezTo>
                <a:cubicBezTo>
                  <a:pt x="778082" y="216807"/>
                  <a:pt x="779374" y="218699"/>
                  <a:pt x="781542" y="220452"/>
                </a:cubicBezTo>
                <a:cubicBezTo>
                  <a:pt x="778913" y="221928"/>
                  <a:pt x="777252" y="223681"/>
                  <a:pt x="775914" y="223451"/>
                </a:cubicBezTo>
                <a:close/>
                <a:moveTo>
                  <a:pt x="1319153" y="223451"/>
                </a:moveTo>
                <a:cubicBezTo>
                  <a:pt x="1317908" y="223220"/>
                  <a:pt x="1317031" y="220913"/>
                  <a:pt x="1316016" y="219529"/>
                </a:cubicBezTo>
                <a:cubicBezTo>
                  <a:pt x="1317400" y="218560"/>
                  <a:pt x="1318830" y="216761"/>
                  <a:pt x="1320168" y="216807"/>
                </a:cubicBezTo>
                <a:cubicBezTo>
                  <a:pt x="1321460" y="216853"/>
                  <a:pt x="1322706" y="218745"/>
                  <a:pt x="1324828" y="220590"/>
                </a:cubicBezTo>
                <a:cubicBezTo>
                  <a:pt x="1322199" y="222021"/>
                  <a:pt x="1320491" y="223727"/>
                  <a:pt x="1319153" y="223451"/>
                </a:cubicBezTo>
                <a:close/>
                <a:moveTo>
                  <a:pt x="2297160" y="223451"/>
                </a:moveTo>
                <a:cubicBezTo>
                  <a:pt x="2295914" y="223220"/>
                  <a:pt x="2295038" y="220913"/>
                  <a:pt x="2294023" y="219529"/>
                </a:cubicBezTo>
                <a:cubicBezTo>
                  <a:pt x="2295407" y="218560"/>
                  <a:pt x="2296791" y="216761"/>
                  <a:pt x="2298175" y="216807"/>
                </a:cubicBezTo>
                <a:cubicBezTo>
                  <a:pt x="2299466" y="216807"/>
                  <a:pt x="2300713" y="218745"/>
                  <a:pt x="2302835" y="220590"/>
                </a:cubicBezTo>
                <a:cubicBezTo>
                  <a:pt x="2300205" y="222021"/>
                  <a:pt x="2298498" y="223727"/>
                  <a:pt x="2297160" y="223451"/>
                </a:cubicBezTo>
                <a:close/>
                <a:moveTo>
                  <a:pt x="2405818" y="223451"/>
                </a:moveTo>
                <a:cubicBezTo>
                  <a:pt x="2404572" y="223220"/>
                  <a:pt x="2403696" y="220913"/>
                  <a:pt x="2402680" y="219529"/>
                </a:cubicBezTo>
                <a:cubicBezTo>
                  <a:pt x="2404064" y="218560"/>
                  <a:pt x="2405448" y="216761"/>
                  <a:pt x="2406832" y="216807"/>
                </a:cubicBezTo>
                <a:cubicBezTo>
                  <a:pt x="2408124" y="216807"/>
                  <a:pt x="2409370" y="218745"/>
                  <a:pt x="2411492" y="220590"/>
                </a:cubicBezTo>
                <a:cubicBezTo>
                  <a:pt x="2408862" y="222021"/>
                  <a:pt x="2407155" y="223727"/>
                  <a:pt x="2405818" y="223451"/>
                </a:cubicBezTo>
                <a:close/>
                <a:moveTo>
                  <a:pt x="2623132" y="223451"/>
                </a:moveTo>
                <a:cubicBezTo>
                  <a:pt x="2621887" y="223220"/>
                  <a:pt x="2621010" y="220913"/>
                  <a:pt x="2619994" y="219529"/>
                </a:cubicBezTo>
                <a:cubicBezTo>
                  <a:pt x="2621378" y="218560"/>
                  <a:pt x="2622763" y="216761"/>
                  <a:pt x="2624147" y="216807"/>
                </a:cubicBezTo>
                <a:cubicBezTo>
                  <a:pt x="2625439" y="216807"/>
                  <a:pt x="2626684" y="218745"/>
                  <a:pt x="2628806" y="220590"/>
                </a:cubicBezTo>
                <a:cubicBezTo>
                  <a:pt x="2626177" y="222021"/>
                  <a:pt x="2624470" y="223727"/>
                  <a:pt x="2623132" y="223451"/>
                </a:cubicBezTo>
                <a:close/>
                <a:moveTo>
                  <a:pt x="3057806" y="223451"/>
                </a:moveTo>
                <a:cubicBezTo>
                  <a:pt x="3056560" y="223220"/>
                  <a:pt x="3055684" y="220913"/>
                  <a:pt x="3054669" y="219529"/>
                </a:cubicBezTo>
                <a:cubicBezTo>
                  <a:pt x="3056053" y="218560"/>
                  <a:pt x="3057437" y="216761"/>
                  <a:pt x="3058822" y="216807"/>
                </a:cubicBezTo>
                <a:cubicBezTo>
                  <a:pt x="3060114" y="216807"/>
                  <a:pt x="3061360" y="218745"/>
                  <a:pt x="3063482" y="220590"/>
                </a:cubicBezTo>
                <a:cubicBezTo>
                  <a:pt x="3060852" y="222021"/>
                  <a:pt x="3059145" y="223727"/>
                  <a:pt x="3057806" y="223451"/>
                </a:cubicBezTo>
                <a:close/>
                <a:moveTo>
                  <a:pt x="3709889" y="223451"/>
                </a:moveTo>
                <a:cubicBezTo>
                  <a:pt x="3708642" y="223266"/>
                  <a:pt x="3707720" y="221005"/>
                  <a:pt x="3706658" y="219621"/>
                </a:cubicBezTo>
                <a:cubicBezTo>
                  <a:pt x="3708042" y="218606"/>
                  <a:pt x="3709381" y="216807"/>
                  <a:pt x="3710765" y="216807"/>
                </a:cubicBezTo>
                <a:cubicBezTo>
                  <a:pt x="3712057" y="216807"/>
                  <a:pt x="3713348" y="218699"/>
                  <a:pt x="3715517" y="220452"/>
                </a:cubicBezTo>
                <a:cubicBezTo>
                  <a:pt x="3712887" y="221928"/>
                  <a:pt x="3711226" y="223681"/>
                  <a:pt x="3709889" y="223451"/>
                </a:cubicBezTo>
                <a:close/>
                <a:moveTo>
                  <a:pt x="3927203" y="223451"/>
                </a:moveTo>
                <a:cubicBezTo>
                  <a:pt x="3925957" y="223266"/>
                  <a:pt x="3925034" y="221005"/>
                  <a:pt x="3923973" y="219621"/>
                </a:cubicBezTo>
                <a:cubicBezTo>
                  <a:pt x="3925357" y="218606"/>
                  <a:pt x="3926695" y="216807"/>
                  <a:pt x="3928079" y="216807"/>
                </a:cubicBezTo>
                <a:cubicBezTo>
                  <a:pt x="3929417" y="216807"/>
                  <a:pt x="3930709" y="218699"/>
                  <a:pt x="3932832" y="220452"/>
                </a:cubicBezTo>
                <a:cubicBezTo>
                  <a:pt x="3930202" y="221928"/>
                  <a:pt x="3928541" y="223681"/>
                  <a:pt x="3927203" y="223451"/>
                </a:cubicBezTo>
                <a:close/>
                <a:moveTo>
                  <a:pt x="4144563" y="223451"/>
                </a:moveTo>
                <a:cubicBezTo>
                  <a:pt x="4143318" y="223266"/>
                  <a:pt x="4142394" y="221005"/>
                  <a:pt x="4141333" y="219621"/>
                </a:cubicBezTo>
                <a:cubicBezTo>
                  <a:pt x="4142717" y="218606"/>
                  <a:pt x="4144056" y="216807"/>
                  <a:pt x="4145440" y="216807"/>
                </a:cubicBezTo>
                <a:cubicBezTo>
                  <a:pt x="4146732" y="216807"/>
                  <a:pt x="4148023" y="218699"/>
                  <a:pt x="4150192" y="220452"/>
                </a:cubicBezTo>
                <a:cubicBezTo>
                  <a:pt x="4147562" y="221928"/>
                  <a:pt x="4145901" y="223681"/>
                  <a:pt x="4144563" y="223451"/>
                </a:cubicBezTo>
                <a:close/>
                <a:moveTo>
                  <a:pt x="4796552" y="223451"/>
                </a:moveTo>
                <a:cubicBezTo>
                  <a:pt x="4795307" y="223266"/>
                  <a:pt x="4794384" y="221005"/>
                  <a:pt x="4793323" y="219621"/>
                </a:cubicBezTo>
                <a:cubicBezTo>
                  <a:pt x="4794707" y="218606"/>
                  <a:pt x="4796045" y="216807"/>
                  <a:pt x="4797429" y="216807"/>
                </a:cubicBezTo>
                <a:cubicBezTo>
                  <a:pt x="4798721" y="216807"/>
                  <a:pt x="4800013" y="218699"/>
                  <a:pt x="4802181" y="220452"/>
                </a:cubicBezTo>
                <a:cubicBezTo>
                  <a:pt x="4799552" y="221928"/>
                  <a:pt x="4797890" y="223681"/>
                  <a:pt x="4796552" y="223451"/>
                </a:cubicBezTo>
                <a:close/>
                <a:moveTo>
                  <a:pt x="5665810" y="223451"/>
                </a:moveTo>
                <a:cubicBezTo>
                  <a:pt x="5664564" y="223220"/>
                  <a:pt x="5663687" y="220913"/>
                  <a:pt x="5662672" y="219529"/>
                </a:cubicBezTo>
                <a:cubicBezTo>
                  <a:pt x="5664056" y="218560"/>
                  <a:pt x="5665487" y="216761"/>
                  <a:pt x="5666825" y="216807"/>
                </a:cubicBezTo>
                <a:cubicBezTo>
                  <a:pt x="5668117" y="216853"/>
                  <a:pt x="5669362" y="218745"/>
                  <a:pt x="5671485" y="220590"/>
                </a:cubicBezTo>
                <a:cubicBezTo>
                  <a:pt x="5668855" y="222021"/>
                  <a:pt x="5667148" y="223727"/>
                  <a:pt x="5665810" y="223451"/>
                </a:cubicBezTo>
                <a:close/>
                <a:moveTo>
                  <a:pt x="6421214" y="223451"/>
                </a:moveTo>
                <a:cubicBezTo>
                  <a:pt x="6419968" y="223266"/>
                  <a:pt x="6419046" y="221005"/>
                  <a:pt x="6417984" y="219621"/>
                </a:cubicBezTo>
                <a:cubicBezTo>
                  <a:pt x="6419369" y="218606"/>
                  <a:pt x="6420707" y="216807"/>
                  <a:pt x="6422090" y="216807"/>
                </a:cubicBezTo>
                <a:cubicBezTo>
                  <a:pt x="6423383" y="216807"/>
                  <a:pt x="6424675" y="218699"/>
                  <a:pt x="6426843" y="220452"/>
                </a:cubicBezTo>
                <a:cubicBezTo>
                  <a:pt x="6424213" y="221928"/>
                  <a:pt x="6422552" y="223681"/>
                  <a:pt x="6421214" y="223451"/>
                </a:cubicBezTo>
                <a:close/>
                <a:moveTo>
                  <a:pt x="6855889" y="223451"/>
                </a:moveTo>
                <a:cubicBezTo>
                  <a:pt x="6854643" y="223266"/>
                  <a:pt x="6853720" y="221005"/>
                  <a:pt x="6852659" y="219621"/>
                </a:cubicBezTo>
                <a:cubicBezTo>
                  <a:pt x="6853997" y="218606"/>
                  <a:pt x="6855382" y="216807"/>
                  <a:pt x="6856766" y="216807"/>
                </a:cubicBezTo>
                <a:cubicBezTo>
                  <a:pt x="6858057" y="216807"/>
                  <a:pt x="6859350" y="218699"/>
                  <a:pt x="6861518" y="220452"/>
                </a:cubicBezTo>
                <a:cubicBezTo>
                  <a:pt x="6858888" y="221928"/>
                  <a:pt x="6857227" y="223681"/>
                  <a:pt x="6855889" y="223451"/>
                </a:cubicBezTo>
                <a:close/>
                <a:moveTo>
                  <a:pt x="7399129" y="223451"/>
                </a:moveTo>
                <a:cubicBezTo>
                  <a:pt x="7397883" y="223220"/>
                  <a:pt x="7397007" y="220913"/>
                  <a:pt x="7395991" y="219529"/>
                </a:cubicBezTo>
                <a:cubicBezTo>
                  <a:pt x="7397376" y="218560"/>
                  <a:pt x="7398806" y="216761"/>
                  <a:pt x="7400143" y="216807"/>
                </a:cubicBezTo>
                <a:cubicBezTo>
                  <a:pt x="7401436" y="216853"/>
                  <a:pt x="7402681" y="218745"/>
                  <a:pt x="7404803" y="220590"/>
                </a:cubicBezTo>
                <a:cubicBezTo>
                  <a:pt x="7402174" y="222021"/>
                  <a:pt x="7400466" y="223727"/>
                  <a:pt x="7399129" y="223451"/>
                </a:cubicBezTo>
                <a:close/>
                <a:moveTo>
                  <a:pt x="8377135" y="223451"/>
                </a:moveTo>
                <a:cubicBezTo>
                  <a:pt x="8375889" y="223220"/>
                  <a:pt x="8375013" y="220913"/>
                  <a:pt x="8373997" y="219529"/>
                </a:cubicBezTo>
                <a:cubicBezTo>
                  <a:pt x="8375382" y="218560"/>
                  <a:pt x="8376766" y="216761"/>
                  <a:pt x="8378150" y="216807"/>
                </a:cubicBezTo>
                <a:cubicBezTo>
                  <a:pt x="8379442" y="216807"/>
                  <a:pt x="8380688" y="218745"/>
                  <a:pt x="8382810" y="220590"/>
                </a:cubicBezTo>
                <a:cubicBezTo>
                  <a:pt x="8380180" y="222021"/>
                  <a:pt x="8378473" y="223728"/>
                  <a:pt x="8377135" y="223451"/>
                </a:cubicBezTo>
                <a:close/>
                <a:moveTo>
                  <a:pt x="8485792" y="223451"/>
                </a:moveTo>
                <a:cubicBezTo>
                  <a:pt x="8484547" y="223220"/>
                  <a:pt x="8483670" y="220913"/>
                  <a:pt x="8482655" y="219529"/>
                </a:cubicBezTo>
                <a:cubicBezTo>
                  <a:pt x="8484039" y="218560"/>
                  <a:pt x="8485423" y="216761"/>
                  <a:pt x="8486807" y="216807"/>
                </a:cubicBezTo>
                <a:cubicBezTo>
                  <a:pt x="8488100" y="216807"/>
                  <a:pt x="8489345" y="218745"/>
                  <a:pt x="8491468" y="220590"/>
                </a:cubicBezTo>
                <a:cubicBezTo>
                  <a:pt x="8488838" y="222021"/>
                  <a:pt x="8487130" y="223728"/>
                  <a:pt x="8485792" y="223451"/>
                </a:cubicBezTo>
                <a:close/>
                <a:moveTo>
                  <a:pt x="8703107" y="223451"/>
                </a:moveTo>
                <a:cubicBezTo>
                  <a:pt x="8701861" y="223220"/>
                  <a:pt x="8700985" y="220913"/>
                  <a:pt x="8699970" y="219529"/>
                </a:cubicBezTo>
                <a:cubicBezTo>
                  <a:pt x="8701354" y="218560"/>
                  <a:pt x="8702738" y="216761"/>
                  <a:pt x="8704122" y="216807"/>
                </a:cubicBezTo>
                <a:cubicBezTo>
                  <a:pt x="8705413" y="216807"/>
                  <a:pt x="8706659" y="218745"/>
                  <a:pt x="8708782" y="220590"/>
                </a:cubicBezTo>
                <a:cubicBezTo>
                  <a:pt x="8706152" y="222021"/>
                  <a:pt x="8704445" y="223728"/>
                  <a:pt x="8703107" y="223451"/>
                </a:cubicBezTo>
                <a:close/>
                <a:moveTo>
                  <a:pt x="9137782" y="223451"/>
                </a:moveTo>
                <a:cubicBezTo>
                  <a:pt x="9136536" y="223220"/>
                  <a:pt x="9135660" y="220913"/>
                  <a:pt x="9134644" y="219529"/>
                </a:cubicBezTo>
                <a:cubicBezTo>
                  <a:pt x="9136029" y="218560"/>
                  <a:pt x="9137413" y="216761"/>
                  <a:pt x="9138797" y="216807"/>
                </a:cubicBezTo>
                <a:cubicBezTo>
                  <a:pt x="9140089" y="216807"/>
                  <a:pt x="9141335" y="218745"/>
                  <a:pt x="9143457" y="220590"/>
                </a:cubicBezTo>
                <a:cubicBezTo>
                  <a:pt x="9140827" y="222021"/>
                  <a:pt x="9139120" y="223728"/>
                  <a:pt x="9137782" y="223451"/>
                </a:cubicBezTo>
                <a:close/>
                <a:moveTo>
                  <a:pt x="9789863" y="223451"/>
                </a:moveTo>
                <a:cubicBezTo>
                  <a:pt x="9788618" y="223266"/>
                  <a:pt x="9787695" y="221005"/>
                  <a:pt x="9786634" y="219621"/>
                </a:cubicBezTo>
                <a:cubicBezTo>
                  <a:pt x="9788018" y="218607"/>
                  <a:pt x="9789356" y="216807"/>
                  <a:pt x="9790740" y="216807"/>
                </a:cubicBezTo>
                <a:cubicBezTo>
                  <a:pt x="9792032" y="216807"/>
                  <a:pt x="9793323" y="218699"/>
                  <a:pt x="9795491" y="220452"/>
                </a:cubicBezTo>
                <a:cubicBezTo>
                  <a:pt x="9792862" y="221928"/>
                  <a:pt x="9791201" y="223681"/>
                  <a:pt x="9789863" y="223451"/>
                </a:cubicBezTo>
                <a:close/>
                <a:moveTo>
                  <a:pt x="10007178" y="223451"/>
                </a:moveTo>
                <a:cubicBezTo>
                  <a:pt x="10005932" y="223266"/>
                  <a:pt x="10005009" y="221005"/>
                  <a:pt x="10003948" y="219621"/>
                </a:cubicBezTo>
                <a:cubicBezTo>
                  <a:pt x="10005333" y="218607"/>
                  <a:pt x="10006671" y="216807"/>
                  <a:pt x="10008055" y="216807"/>
                </a:cubicBezTo>
                <a:cubicBezTo>
                  <a:pt x="10009392" y="216807"/>
                  <a:pt x="10010684" y="218699"/>
                  <a:pt x="10012806" y="220452"/>
                </a:cubicBezTo>
                <a:cubicBezTo>
                  <a:pt x="10010177" y="221928"/>
                  <a:pt x="10008516" y="223681"/>
                  <a:pt x="10007178" y="223451"/>
                </a:cubicBezTo>
                <a:close/>
                <a:moveTo>
                  <a:pt x="10224538" y="223451"/>
                </a:moveTo>
                <a:cubicBezTo>
                  <a:pt x="10223293" y="223266"/>
                  <a:pt x="10222369" y="221005"/>
                  <a:pt x="10221308" y="219621"/>
                </a:cubicBezTo>
                <a:cubicBezTo>
                  <a:pt x="10222692" y="218607"/>
                  <a:pt x="10224031" y="216807"/>
                  <a:pt x="10225415" y="216807"/>
                </a:cubicBezTo>
                <a:cubicBezTo>
                  <a:pt x="10226707" y="216807"/>
                  <a:pt x="10227999" y="218699"/>
                  <a:pt x="10230167" y="220452"/>
                </a:cubicBezTo>
                <a:cubicBezTo>
                  <a:pt x="10227538" y="221928"/>
                  <a:pt x="10225877" y="223681"/>
                  <a:pt x="10224538" y="223451"/>
                </a:cubicBezTo>
                <a:close/>
                <a:moveTo>
                  <a:pt x="10876528" y="223451"/>
                </a:moveTo>
                <a:cubicBezTo>
                  <a:pt x="10875282" y="223266"/>
                  <a:pt x="10874358" y="221005"/>
                  <a:pt x="10873297" y="219621"/>
                </a:cubicBezTo>
                <a:cubicBezTo>
                  <a:pt x="10874682" y="218607"/>
                  <a:pt x="10876020" y="216807"/>
                  <a:pt x="10877404" y="216807"/>
                </a:cubicBezTo>
                <a:cubicBezTo>
                  <a:pt x="10878696" y="216807"/>
                  <a:pt x="10879987" y="218699"/>
                  <a:pt x="10882156" y="220452"/>
                </a:cubicBezTo>
                <a:cubicBezTo>
                  <a:pt x="10879526" y="221928"/>
                  <a:pt x="10877865" y="223681"/>
                  <a:pt x="10876528" y="223451"/>
                </a:cubicBezTo>
                <a:close/>
                <a:moveTo>
                  <a:pt x="11745785" y="223451"/>
                </a:moveTo>
                <a:cubicBezTo>
                  <a:pt x="11744539" y="223220"/>
                  <a:pt x="11743662" y="220913"/>
                  <a:pt x="11742647" y="219529"/>
                </a:cubicBezTo>
                <a:cubicBezTo>
                  <a:pt x="11744032" y="218560"/>
                  <a:pt x="11745462" y="216761"/>
                  <a:pt x="11746800" y="216807"/>
                </a:cubicBezTo>
                <a:cubicBezTo>
                  <a:pt x="11748091" y="216853"/>
                  <a:pt x="11749337" y="218745"/>
                  <a:pt x="11751460" y="220590"/>
                </a:cubicBezTo>
                <a:cubicBezTo>
                  <a:pt x="11748830" y="222021"/>
                  <a:pt x="11747123" y="223728"/>
                  <a:pt x="11745785" y="223451"/>
                </a:cubicBezTo>
                <a:close/>
                <a:moveTo>
                  <a:pt x="12180506" y="223451"/>
                </a:moveTo>
                <a:cubicBezTo>
                  <a:pt x="12179259" y="223266"/>
                  <a:pt x="12178337" y="221005"/>
                  <a:pt x="12177276" y="219621"/>
                </a:cubicBezTo>
                <a:cubicBezTo>
                  <a:pt x="12178659" y="218607"/>
                  <a:pt x="12179997" y="216807"/>
                  <a:pt x="12181382" y="216807"/>
                </a:cubicBezTo>
                <a:cubicBezTo>
                  <a:pt x="12182674" y="216807"/>
                  <a:pt x="12184012" y="218699"/>
                  <a:pt x="12186135" y="220452"/>
                </a:cubicBezTo>
                <a:cubicBezTo>
                  <a:pt x="12183505" y="221928"/>
                  <a:pt x="12181844" y="223681"/>
                  <a:pt x="12180506" y="223451"/>
                </a:cubicBezTo>
                <a:close/>
                <a:moveTo>
                  <a:pt x="9463384" y="224835"/>
                </a:moveTo>
                <a:cubicBezTo>
                  <a:pt x="9462184" y="222482"/>
                  <a:pt x="9460570" y="220775"/>
                  <a:pt x="9460847" y="219483"/>
                </a:cubicBezTo>
                <a:cubicBezTo>
                  <a:pt x="9461123" y="218283"/>
                  <a:pt x="9463614" y="216622"/>
                  <a:pt x="9464814" y="216853"/>
                </a:cubicBezTo>
                <a:cubicBezTo>
                  <a:pt x="9466106" y="217084"/>
                  <a:pt x="9467906" y="219437"/>
                  <a:pt x="9467768" y="220636"/>
                </a:cubicBezTo>
                <a:cubicBezTo>
                  <a:pt x="9467583" y="221928"/>
                  <a:pt x="9465415" y="222989"/>
                  <a:pt x="9463384" y="224835"/>
                </a:cubicBezTo>
                <a:close/>
                <a:moveTo>
                  <a:pt x="9572041" y="224835"/>
                </a:moveTo>
                <a:cubicBezTo>
                  <a:pt x="9570842" y="222482"/>
                  <a:pt x="9569227" y="220775"/>
                  <a:pt x="9569504" y="219483"/>
                </a:cubicBezTo>
                <a:cubicBezTo>
                  <a:pt x="9569781" y="218283"/>
                  <a:pt x="9572272" y="216622"/>
                  <a:pt x="9573471" y="216853"/>
                </a:cubicBezTo>
                <a:cubicBezTo>
                  <a:pt x="9574764" y="217084"/>
                  <a:pt x="9576563" y="219437"/>
                  <a:pt x="9576425" y="220636"/>
                </a:cubicBezTo>
                <a:cubicBezTo>
                  <a:pt x="9576286" y="221928"/>
                  <a:pt x="9574117" y="222989"/>
                  <a:pt x="9572041" y="224835"/>
                </a:cubicBezTo>
                <a:close/>
                <a:moveTo>
                  <a:pt x="10115373" y="224835"/>
                </a:moveTo>
                <a:cubicBezTo>
                  <a:pt x="10114174" y="222482"/>
                  <a:pt x="10112558" y="220775"/>
                  <a:pt x="10112836" y="219483"/>
                </a:cubicBezTo>
                <a:cubicBezTo>
                  <a:pt x="10113113" y="218283"/>
                  <a:pt x="10115604" y="216622"/>
                  <a:pt x="10116804" y="216853"/>
                </a:cubicBezTo>
                <a:cubicBezTo>
                  <a:pt x="10118096" y="217084"/>
                  <a:pt x="10119895" y="219437"/>
                  <a:pt x="10119757" y="220636"/>
                </a:cubicBezTo>
                <a:cubicBezTo>
                  <a:pt x="10119618" y="221928"/>
                  <a:pt x="10117450" y="222989"/>
                  <a:pt x="10115373" y="224835"/>
                </a:cubicBezTo>
                <a:close/>
                <a:moveTo>
                  <a:pt x="10984723" y="224835"/>
                </a:moveTo>
                <a:cubicBezTo>
                  <a:pt x="10983523" y="222482"/>
                  <a:pt x="10981908" y="220775"/>
                  <a:pt x="10982186" y="219483"/>
                </a:cubicBezTo>
                <a:cubicBezTo>
                  <a:pt x="10982462" y="218283"/>
                  <a:pt x="10984954" y="216622"/>
                  <a:pt x="10986154" y="216853"/>
                </a:cubicBezTo>
                <a:cubicBezTo>
                  <a:pt x="10987445" y="217084"/>
                  <a:pt x="10989291" y="219437"/>
                  <a:pt x="10989106" y="220636"/>
                </a:cubicBezTo>
                <a:cubicBezTo>
                  <a:pt x="10988922" y="221975"/>
                  <a:pt x="10986754" y="222989"/>
                  <a:pt x="10984723" y="224835"/>
                </a:cubicBezTo>
                <a:close/>
                <a:moveTo>
                  <a:pt x="11093380" y="224835"/>
                </a:moveTo>
                <a:cubicBezTo>
                  <a:pt x="11092181" y="222482"/>
                  <a:pt x="11090565" y="220775"/>
                  <a:pt x="11090842" y="219483"/>
                </a:cubicBezTo>
                <a:cubicBezTo>
                  <a:pt x="11091120" y="218283"/>
                  <a:pt x="11093611" y="216622"/>
                  <a:pt x="11094810" y="216853"/>
                </a:cubicBezTo>
                <a:cubicBezTo>
                  <a:pt x="11096103" y="217084"/>
                  <a:pt x="11097948" y="219437"/>
                  <a:pt x="11097764" y="220636"/>
                </a:cubicBezTo>
                <a:cubicBezTo>
                  <a:pt x="11097579" y="221975"/>
                  <a:pt x="11095410" y="222989"/>
                  <a:pt x="11093380" y="224835"/>
                </a:cubicBezTo>
                <a:close/>
                <a:moveTo>
                  <a:pt x="11419351" y="224835"/>
                </a:moveTo>
                <a:cubicBezTo>
                  <a:pt x="11418152" y="222482"/>
                  <a:pt x="11416537" y="220775"/>
                  <a:pt x="11416814" y="219483"/>
                </a:cubicBezTo>
                <a:cubicBezTo>
                  <a:pt x="11417091" y="218283"/>
                  <a:pt x="11419582" y="216622"/>
                  <a:pt x="11420781" y="216853"/>
                </a:cubicBezTo>
                <a:cubicBezTo>
                  <a:pt x="11422074" y="217084"/>
                  <a:pt x="11423920" y="219437"/>
                  <a:pt x="11423735" y="220636"/>
                </a:cubicBezTo>
                <a:cubicBezTo>
                  <a:pt x="11423550" y="221975"/>
                  <a:pt x="11421427" y="222989"/>
                  <a:pt x="11419351" y="224835"/>
                </a:cubicBezTo>
                <a:close/>
                <a:moveTo>
                  <a:pt x="11854027" y="224835"/>
                </a:moveTo>
                <a:cubicBezTo>
                  <a:pt x="11852828" y="222482"/>
                  <a:pt x="11851212" y="220775"/>
                  <a:pt x="11851489" y="219483"/>
                </a:cubicBezTo>
                <a:cubicBezTo>
                  <a:pt x="11851766" y="218283"/>
                  <a:pt x="11854257" y="216622"/>
                  <a:pt x="11855457" y="216853"/>
                </a:cubicBezTo>
                <a:cubicBezTo>
                  <a:pt x="11856749" y="217084"/>
                  <a:pt x="11858594" y="219437"/>
                  <a:pt x="11858410" y="220636"/>
                </a:cubicBezTo>
                <a:cubicBezTo>
                  <a:pt x="11858225" y="221975"/>
                  <a:pt x="11856057" y="222989"/>
                  <a:pt x="11854027" y="224835"/>
                </a:cubicBezTo>
                <a:close/>
                <a:moveTo>
                  <a:pt x="14760" y="224835"/>
                </a:moveTo>
                <a:cubicBezTo>
                  <a:pt x="13560" y="222482"/>
                  <a:pt x="11945" y="220775"/>
                  <a:pt x="12222" y="219483"/>
                </a:cubicBezTo>
                <a:cubicBezTo>
                  <a:pt x="12498" y="218283"/>
                  <a:pt x="14991" y="216622"/>
                  <a:pt x="16190" y="216853"/>
                </a:cubicBezTo>
                <a:cubicBezTo>
                  <a:pt x="17483" y="217084"/>
                  <a:pt x="19282" y="219437"/>
                  <a:pt x="19143" y="220636"/>
                </a:cubicBezTo>
                <a:cubicBezTo>
                  <a:pt x="18959" y="221928"/>
                  <a:pt x="16790" y="222989"/>
                  <a:pt x="14760" y="224835"/>
                </a:cubicBezTo>
                <a:close/>
                <a:moveTo>
                  <a:pt x="449435" y="224835"/>
                </a:moveTo>
                <a:cubicBezTo>
                  <a:pt x="448235" y="222482"/>
                  <a:pt x="446621" y="220775"/>
                  <a:pt x="446897" y="219483"/>
                </a:cubicBezTo>
                <a:cubicBezTo>
                  <a:pt x="447174" y="218283"/>
                  <a:pt x="449665" y="216622"/>
                  <a:pt x="450865" y="216853"/>
                </a:cubicBezTo>
                <a:cubicBezTo>
                  <a:pt x="452156" y="217084"/>
                  <a:pt x="454002" y="219437"/>
                  <a:pt x="453817" y="220636"/>
                </a:cubicBezTo>
                <a:cubicBezTo>
                  <a:pt x="453633" y="221974"/>
                  <a:pt x="451464" y="222989"/>
                  <a:pt x="449435" y="224835"/>
                </a:cubicBezTo>
                <a:close/>
                <a:moveTo>
                  <a:pt x="1862070" y="224835"/>
                </a:moveTo>
                <a:cubicBezTo>
                  <a:pt x="1860871" y="222482"/>
                  <a:pt x="1859255" y="220775"/>
                  <a:pt x="1859532" y="219483"/>
                </a:cubicBezTo>
                <a:cubicBezTo>
                  <a:pt x="1859809" y="218283"/>
                  <a:pt x="1862301" y="216622"/>
                  <a:pt x="1863501" y="216853"/>
                </a:cubicBezTo>
                <a:cubicBezTo>
                  <a:pt x="1864793" y="217084"/>
                  <a:pt x="1866638" y="219437"/>
                  <a:pt x="1866454" y="220636"/>
                </a:cubicBezTo>
                <a:cubicBezTo>
                  <a:pt x="1866269" y="221974"/>
                  <a:pt x="1864101" y="222989"/>
                  <a:pt x="1862070" y="224835"/>
                </a:cubicBezTo>
                <a:close/>
                <a:moveTo>
                  <a:pt x="3383409" y="224835"/>
                </a:moveTo>
                <a:cubicBezTo>
                  <a:pt x="3382210" y="222482"/>
                  <a:pt x="3380595" y="220775"/>
                  <a:pt x="3380872" y="219483"/>
                </a:cubicBezTo>
                <a:cubicBezTo>
                  <a:pt x="3381149" y="218283"/>
                  <a:pt x="3383640" y="216622"/>
                  <a:pt x="3384839" y="216853"/>
                </a:cubicBezTo>
                <a:cubicBezTo>
                  <a:pt x="3386131" y="217084"/>
                  <a:pt x="3387930" y="219437"/>
                  <a:pt x="3387792" y="220636"/>
                </a:cubicBezTo>
                <a:cubicBezTo>
                  <a:pt x="3387607" y="221928"/>
                  <a:pt x="3385439" y="222989"/>
                  <a:pt x="3383409" y="224835"/>
                </a:cubicBezTo>
                <a:close/>
                <a:moveTo>
                  <a:pt x="3492066" y="224835"/>
                </a:moveTo>
                <a:cubicBezTo>
                  <a:pt x="3490867" y="222482"/>
                  <a:pt x="3489252" y="220775"/>
                  <a:pt x="3489529" y="219483"/>
                </a:cubicBezTo>
                <a:cubicBezTo>
                  <a:pt x="3489806" y="218283"/>
                  <a:pt x="3492297" y="216622"/>
                  <a:pt x="3493496" y="216853"/>
                </a:cubicBezTo>
                <a:cubicBezTo>
                  <a:pt x="3494788" y="217084"/>
                  <a:pt x="3496588" y="219437"/>
                  <a:pt x="3496449" y="220636"/>
                </a:cubicBezTo>
                <a:cubicBezTo>
                  <a:pt x="3496310" y="221928"/>
                  <a:pt x="3494142" y="222989"/>
                  <a:pt x="3492066" y="224835"/>
                </a:cubicBezTo>
                <a:close/>
                <a:moveTo>
                  <a:pt x="4035398" y="224835"/>
                </a:moveTo>
                <a:cubicBezTo>
                  <a:pt x="4034199" y="222482"/>
                  <a:pt x="4032584" y="220775"/>
                  <a:pt x="4032861" y="219483"/>
                </a:cubicBezTo>
                <a:cubicBezTo>
                  <a:pt x="4033138" y="218283"/>
                  <a:pt x="4035629" y="216622"/>
                  <a:pt x="4036829" y="216853"/>
                </a:cubicBezTo>
                <a:cubicBezTo>
                  <a:pt x="4038121" y="217084"/>
                  <a:pt x="4039920" y="219437"/>
                  <a:pt x="4039782" y="220636"/>
                </a:cubicBezTo>
                <a:cubicBezTo>
                  <a:pt x="4039643" y="221928"/>
                  <a:pt x="4037475" y="222989"/>
                  <a:pt x="4035398" y="224835"/>
                </a:cubicBezTo>
                <a:close/>
                <a:moveTo>
                  <a:pt x="4904748" y="224835"/>
                </a:moveTo>
                <a:cubicBezTo>
                  <a:pt x="4903548" y="222482"/>
                  <a:pt x="4901933" y="220775"/>
                  <a:pt x="4902211" y="219483"/>
                </a:cubicBezTo>
                <a:cubicBezTo>
                  <a:pt x="4902487" y="218283"/>
                  <a:pt x="4904979" y="216622"/>
                  <a:pt x="4906178" y="216853"/>
                </a:cubicBezTo>
                <a:cubicBezTo>
                  <a:pt x="4907470" y="217084"/>
                  <a:pt x="4909316" y="219437"/>
                  <a:pt x="4909131" y="220636"/>
                </a:cubicBezTo>
                <a:cubicBezTo>
                  <a:pt x="4908947" y="221974"/>
                  <a:pt x="4906779" y="222989"/>
                  <a:pt x="4904748" y="224835"/>
                </a:cubicBezTo>
                <a:close/>
                <a:moveTo>
                  <a:pt x="5013405" y="224835"/>
                </a:moveTo>
                <a:cubicBezTo>
                  <a:pt x="5012206" y="222482"/>
                  <a:pt x="5010591" y="220775"/>
                  <a:pt x="5010868" y="219483"/>
                </a:cubicBezTo>
                <a:cubicBezTo>
                  <a:pt x="5011145" y="218283"/>
                  <a:pt x="5013636" y="216622"/>
                  <a:pt x="5014835" y="216853"/>
                </a:cubicBezTo>
                <a:cubicBezTo>
                  <a:pt x="5016127" y="217084"/>
                  <a:pt x="5017973" y="219437"/>
                  <a:pt x="5017788" y="220636"/>
                </a:cubicBezTo>
                <a:cubicBezTo>
                  <a:pt x="5017604" y="221974"/>
                  <a:pt x="5015435" y="222989"/>
                  <a:pt x="5013405" y="224835"/>
                </a:cubicBezTo>
                <a:close/>
                <a:moveTo>
                  <a:pt x="5339377" y="224835"/>
                </a:moveTo>
                <a:cubicBezTo>
                  <a:pt x="5338178" y="222482"/>
                  <a:pt x="5336562" y="220775"/>
                  <a:pt x="5336839" y="219483"/>
                </a:cubicBezTo>
                <a:cubicBezTo>
                  <a:pt x="5337116" y="218283"/>
                  <a:pt x="5339608" y="216622"/>
                  <a:pt x="5340807" y="216853"/>
                </a:cubicBezTo>
                <a:cubicBezTo>
                  <a:pt x="5342099" y="217084"/>
                  <a:pt x="5343945" y="219437"/>
                  <a:pt x="5343760" y="220636"/>
                </a:cubicBezTo>
                <a:cubicBezTo>
                  <a:pt x="5343575" y="221974"/>
                  <a:pt x="5341453" y="222989"/>
                  <a:pt x="5339377" y="224835"/>
                </a:cubicBezTo>
                <a:close/>
                <a:moveTo>
                  <a:pt x="5774052" y="224835"/>
                </a:moveTo>
                <a:cubicBezTo>
                  <a:pt x="5772852" y="222482"/>
                  <a:pt x="5771237" y="220775"/>
                  <a:pt x="5771514" y="219483"/>
                </a:cubicBezTo>
                <a:cubicBezTo>
                  <a:pt x="5771791" y="218283"/>
                  <a:pt x="5774282" y="216622"/>
                  <a:pt x="5775482" y="216853"/>
                </a:cubicBezTo>
                <a:cubicBezTo>
                  <a:pt x="5776774" y="217084"/>
                  <a:pt x="5778619" y="219437"/>
                  <a:pt x="5778435" y="220636"/>
                </a:cubicBezTo>
                <a:cubicBezTo>
                  <a:pt x="5778251" y="221974"/>
                  <a:pt x="5776081" y="222989"/>
                  <a:pt x="5774052" y="224835"/>
                </a:cubicBezTo>
                <a:close/>
                <a:moveTo>
                  <a:pt x="6094735" y="224835"/>
                </a:moveTo>
                <a:cubicBezTo>
                  <a:pt x="6093535" y="222482"/>
                  <a:pt x="6091921" y="220775"/>
                  <a:pt x="6092198" y="219483"/>
                </a:cubicBezTo>
                <a:cubicBezTo>
                  <a:pt x="6092474" y="218283"/>
                  <a:pt x="6094966" y="216622"/>
                  <a:pt x="6096165" y="216853"/>
                </a:cubicBezTo>
                <a:lnTo>
                  <a:pt x="6097969" y="219163"/>
                </a:lnTo>
                <a:lnTo>
                  <a:pt x="6101407" y="216807"/>
                </a:lnTo>
                <a:cubicBezTo>
                  <a:pt x="6102698" y="216807"/>
                  <a:pt x="6104037" y="218699"/>
                  <a:pt x="6106159" y="220452"/>
                </a:cubicBezTo>
                <a:cubicBezTo>
                  <a:pt x="6103530" y="221928"/>
                  <a:pt x="6101868" y="223681"/>
                  <a:pt x="6100531" y="223451"/>
                </a:cubicBezTo>
                <a:lnTo>
                  <a:pt x="6098586" y="221146"/>
                </a:lnTo>
                <a:close/>
                <a:moveTo>
                  <a:pt x="6529410" y="224835"/>
                </a:moveTo>
                <a:cubicBezTo>
                  <a:pt x="6528211" y="222482"/>
                  <a:pt x="6526595" y="220775"/>
                  <a:pt x="6526872" y="219483"/>
                </a:cubicBezTo>
                <a:cubicBezTo>
                  <a:pt x="6527149" y="218283"/>
                  <a:pt x="6529641" y="216622"/>
                  <a:pt x="6530840" y="216853"/>
                </a:cubicBezTo>
                <a:cubicBezTo>
                  <a:pt x="6532132" y="217084"/>
                  <a:pt x="6533978" y="219437"/>
                  <a:pt x="6533793" y="220636"/>
                </a:cubicBezTo>
                <a:cubicBezTo>
                  <a:pt x="6533608" y="221974"/>
                  <a:pt x="6531440" y="222989"/>
                  <a:pt x="6529410" y="224835"/>
                </a:cubicBezTo>
                <a:close/>
                <a:moveTo>
                  <a:pt x="7942046" y="224835"/>
                </a:moveTo>
                <a:cubicBezTo>
                  <a:pt x="7940846" y="222482"/>
                  <a:pt x="7939231" y="220775"/>
                  <a:pt x="7939508" y="219483"/>
                </a:cubicBezTo>
                <a:cubicBezTo>
                  <a:pt x="7939785" y="218283"/>
                  <a:pt x="7942276" y="216622"/>
                  <a:pt x="7943476" y="216853"/>
                </a:cubicBezTo>
                <a:cubicBezTo>
                  <a:pt x="7944768" y="217084"/>
                  <a:pt x="7946613" y="219437"/>
                  <a:pt x="7946429" y="220636"/>
                </a:cubicBezTo>
                <a:cubicBezTo>
                  <a:pt x="7946244" y="221975"/>
                  <a:pt x="7944075" y="222990"/>
                  <a:pt x="7942046" y="224835"/>
                </a:cubicBezTo>
                <a:close/>
                <a:moveTo>
                  <a:pt x="668087" y="224927"/>
                </a:moveTo>
                <a:cubicBezTo>
                  <a:pt x="666288" y="222943"/>
                  <a:pt x="664304" y="221744"/>
                  <a:pt x="664257" y="220452"/>
                </a:cubicBezTo>
                <a:cubicBezTo>
                  <a:pt x="664211" y="219160"/>
                  <a:pt x="666104" y="216807"/>
                  <a:pt x="667211" y="216761"/>
                </a:cubicBezTo>
                <a:cubicBezTo>
                  <a:pt x="668549" y="216715"/>
                  <a:pt x="670901" y="218376"/>
                  <a:pt x="671178" y="219667"/>
                </a:cubicBezTo>
                <a:cubicBezTo>
                  <a:pt x="671455" y="220867"/>
                  <a:pt x="669610" y="222528"/>
                  <a:pt x="668087" y="224927"/>
                </a:cubicBezTo>
                <a:close/>
                <a:moveTo>
                  <a:pt x="4362754" y="224927"/>
                </a:moveTo>
                <a:cubicBezTo>
                  <a:pt x="4360955" y="222943"/>
                  <a:pt x="4358971" y="221744"/>
                  <a:pt x="4358925" y="220452"/>
                </a:cubicBezTo>
                <a:cubicBezTo>
                  <a:pt x="4358878" y="219160"/>
                  <a:pt x="4360770" y="216807"/>
                  <a:pt x="4361878" y="216761"/>
                </a:cubicBezTo>
                <a:cubicBezTo>
                  <a:pt x="4363215" y="216715"/>
                  <a:pt x="4365569" y="218376"/>
                  <a:pt x="4365845" y="219667"/>
                </a:cubicBezTo>
                <a:cubicBezTo>
                  <a:pt x="4366122" y="220867"/>
                  <a:pt x="4364276" y="222528"/>
                  <a:pt x="4362754" y="224927"/>
                </a:cubicBezTo>
                <a:close/>
                <a:moveTo>
                  <a:pt x="6748062" y="224927"/>
                </a:moveTo>
                <a:cubicBezTo>
                  <a:pt x="6746263" y="222943"/>
                  <a:pt x="6744279" y="221744"/>
                  <a:pt x="6744233" y="220452"/>
                </a:cubicBezTo>
                <a:cubicBezTo>
                  <a:pt x="6744186" y="219160"/>
                  <a:pt x="6746079" y="216807"/>
                  <a:pt x="6747186" y="216761"/>
                </a:cubicBezTo>
                <a:cubicBezTo>
                  <a:pt x="6748524" y="216715"/>
                  <a:pt x="6750876" y="218376"/>
                  <a:pt x="6751152" y="219667"/>
                </a:cubicBezTo>
                <a:cubicBezTo>
                  <a:pt x="6751430" y="220867"/>
                  <a:pt x="6749585" y="222528"/>
                  <a:pt x="6748062" y="224927"/>
                </a:cubicBezTo>
                <a:close/>
                <a:moveTo>
                  <a:pt x="10442728" y="224928"/>
                </a:moveTo>
                <a:cubicBezTo>
                  <a:pt x="10440929" y="222943"/>
                  <a:pt x="10438946" y="221744"/>
                  <a:pt x="10438900" y="220452"/>
                </a:cubicBezTo>
                <a:cubicBezTo>
                  <a:pt x="10438853" y="219160"/>
                  <a:pt x="10440745" y="216807"/>
                  <a:pt x="10441852" y="216761"/>
                </a:cubicBezTo>
                <a:cubicBezTo>
                  <a:pt x="10443190" y="216715"/>
                  <a:pt x="10445543" y="218376"/>
                  <a:pt x="10445820" y="219668"/>
                </a:cubicBezTo>
                <a:cubicBezTo>
                  <a:pt x="10446097" y="220867"/>
                  <a:pt x="10444251" y="222528"/>
                  <a:pt x="10442728" y="224928"/>
                </a:cubicBezTo>
                <a:close/>
                <a:moveTo>
                  <a:pt x="7886586" y="277295"/>
                </a:moveTo>
                <a:cubicBezTo>
                  <a:pt x="7885387" y="276464"/>
                  <a:pt x="7884418" y="273420"/>
                  <a:pt x="7885063" y="272312"/>
                </a:cubicBezTo>
                <a:cubicBezTo>
                  <a:pt x="7885802" y="271113"/>
                  <a:pt x="7888894" y="270097"/>
                  <a:pt x="7890093" y="270697"/>
                </a:cubicBezTo>
                <a:cubicBezTo>
                  <a:pt x="7891385" y="271343"/>
                  <a:pt x="7891754" y="273973"/>
                  <a:pt x="7892908" y="276695"/>
                </a:cubicBezTo>
                <a:cubicBezTo>
                  <a:pt x="7890093" y="277064"/>
                  <a:pt x="7887740" y="278079"/>
                  <a:pt x="7886586" y="277295"/>
                </a:cubicBezTo>
                <a:close/>
                <a:moveTo>
                  <a:pt x="11363893" y="277295"/>
                </a:moveTo>
                <a:cubicBezTo>
                  <a:pt x="11362693" y="276464"/>
                  <a:pt x="11361723" y="273420"/>
                  <a:pt x="11362370" y="272312"/>
                </a:cubicBezTo>
                <a:cubicBezTo>
                  <a:pt x="11363108" y="271113"/>
                  <a:pt x="11366200" y="270097"/>
                  <a:pt x="11367399" y="270697"/>
                </a:cubicBezTo>
                <a:cubicBezTo>
                  <a:pt x="11368691" y="271343"/>
                  <a:pt x="11369060" y="273973"/>
                  <a:pt x="11370213" y="276695"/>
                </a:cubicBezTo>
                <a:cubicBezTo>
                  <a:pt x="11367399" y="277064"/>
                  <a:pt x="11365047" y="278079"/>
                  <a:pt x="11363893" y="277295"/>
                </a:cubicBezTo>
                <a:close/>
                <a:moveTo>
                  <a:pt x="1806611" y="277295"/>
                </a:moveTo>
                <a:cubicBezTo>
                  <a:pt x="1805412" y="276464"/>
                  <a:pt x="1804443" y="273419"/>
                  <a:pt x="1805089" y="272312"/>
                </a:cubicBezTo>
                <a:cubicBezTo>
                  <a:pt x="1805827" y="271112"/>
                  <a:pt x="1808918" y="270097"/>
                  <a:pt x="1810117" y="270697"/>
                </a:cubicBezTo>
                <a:cubicBezTo>
                  <a:pt x="1811410" y="271343"/>
                  <a:pt x="1811779" y="273973"/>
                  <a:pt x="1812932" y="276695"/>
                </a:cubicBezTo>
                <a:cubicBezTo>
                  <a:pt x="1810117" y="277064"/>
                  <a:pt x="1807764" y="278079"/>
                  <a:pt x="1806611" y="277295"/>
                </a:cubicBezTo>
                <a:close/>
                <a:moveTo>
                  <a:pt x="5283918" y="277295"/>
                </a:moveTo>
                <a:cubicBezTo>
                  <a:pt x="5282718" y="276464"/>
                  <a:pt x="5281749" y="273419"/>
                  <a:pt x="5282395" y="272312"/>
                </a:cubicBezTo>
                <a:cubicBezTo>
                  <a:pt x="5283133" y="271112"/>
                  <a:pt x="5286225" y="270097"/>
                  <a:pt x="5287425" y="270697"/>
                </a:cubicBezTo>
                <a:cubicBezTo>
                  <a:pt x="5288716" y="271343"/>
                  <a:pt x="5289085" y="273973"/>
                  <a:pt x="5290239" y="276695"/>
                </a:cubicBezTo>
                <a:cubicBezTo>
                  <a:pt x="5287425" y="277064"/>
                  <a:pt x="5285071" y="278079"/>
                  <a:pt x="5283918" y="277295"/>
                </a:cubicBezTo>
                <a:close/>
                <a:moveTo>
                  <a:pt x="1916284" y="277710"/>
                </a:moveTo>
                <a:cubicBezTo>
                  <a:pt x="1914900" y="277295"/>
                  <a:pt x="1913008" y="274481"/>
                  <a:pt x="1913377" y="273373"/>
                </a:cubicBezTo>
                <a:cubicBezTo>
                  <a:pt x="1913838" y="271897"/>
                  <a:pt x="1916376" y="270097"/>
                  <a:pt x="1917852" y="270235"/>
                </a:cubicBezTo>
                <a:cubicBezTo>
                  <a:pt x="1919144" y="270328"/>
                  <a:pt x="1920205" y="272958"/>
                  <a:pt x="1921959" y="275265"/>
                </a:cubicBezTo>
                <a:cubicBezTo>
                  <a:pt x="1919559" y="276418"/>
                  <a:pt x="1917575" y="278125"/>
                  <a:pt x="1916284" y="277710"/>
                </a:cubicBezTo>
                <a:close/>
                <a:moveTo>
                  <a:pt x="2242302" y="277710"/>
                </a:moveTo>
                <a:cubicBezTo>
                  <a:pt x="2240917" y="277295"/>
                  <a:pt x="2239026" y="274481"/>
                  <a:pt x="2239394" y="273373"/>
                </a:cubicBezTo>
                <a:cubicBezTo>
                  <a:pt x="2239856" y="271897"/>
                  <a:pt x="2242394" y="270097"/>
                  <a:pt x="2243870" y="270235"/>
                </a:cubicBezTo>
                <a:cubicBezTo>
                  <a:pt x="2245162" y="270328"/>
                  <a:pt x="2246223" y="272958"/>
                  <a:pt x="2247976" y="275265"/>
                </a:cubicBezTo>
                <a:cubicBezTo>
                  <a:pt x="2245577" y="276418"/>
                  <a:pt x="2243594" y="278125"/>
                  <a:pt x="2242302" y="277710"/>
                </a:cubicBezTo>
                <a:close/>
                <a:moveTo>
                  <a:pt x="2459614" y="277710"/>
                </a:moveTo>
                <a:cubicBezTo>
                  <a:pt x="2458231" y="277295"/>
                  <a:pt x="2456339" y="274481"/>
                  <a:pt x="2456708" y="273373"/>
                </a:cubicBezTo>
                <a:cubicBezTo>
                  <a:pt x="2457170" y="271897"/>
                  <a:pt x="2459708" y="270097"/>
                  <a:pt x="2461184" y="270235"/>
                </a:cubicBezTo>
                <a:cubicBezTo>
                  <a:pt x="2462477" y="270328"/>
                  <a:pt x="2463538" y="272958"/>
                  <a:pt x="2465291" y="275265"/>
                </a:cubicBezTo>
                <a:cubicBezTo>
                  <a:pt x="2462892" y="276418"/>
                  <a:pt x="2460907" y="278125"/>
                  <a:pt x="2459614" y="277710"/>
                </a:cubicBezTo>
                <a:close/>
                <a:moveTo>
                  <a:pt x="2568226" y="277710"/>
                </a:moveTo>
                <a:cubicBezTo>
                  <a:pt x="2566842" y="277526"/>
                  <a:pt x="2565781" y="275126"/>
                  <a:pt x="2563936" y="273050"/>
                </a:cubicBezTo>
                <a:cubicBezTo>
                  <a:pt x="2566473" y="271712"/>
                  <a:pt x="2568456" y="269866"/>
                  <a:pt x="2569842" y="270235"/>
                </a:cubicBezTo>
                <a:cubicBezTo>
                  <a:pt x="2571133" y="270605"/>
                  <a:pt x="2572795" y="273419"/>
                  <a:pt x="2572564" y="274850"/>
                </a:cubicBezTo>
                <a:cubicBezTo>
                  <a:pt x="2572379" y="276095"/>
                  <a:pt x="2569611" y="277895"/>
                  <a:pt x="2568226" y="277710"/>
                </a:cubicBezTo>
                <a:close/>
                <a:moveTo>
                  <a:pt x="3111559" y="277710"/>
                </a:moveTo>
                <a:cubicBezTo>
                  <a:pt x="3110174" y="277526"/>
                  <a:pt x="3109113" y="275126"/>
                  <a:pt x="3107268" y="273050"/>
                </a:cubicBezTo>
                <a:cubicBezTo>
                  <a:pt x="3109806" y="271712"/>
                  <a:pt x="3111790" y="269866"/>
                  <a:pt x="3113174" y="270235"/>
                </a:cubicBezTo>
                <a:cubicBezTo>
                  <a:pt x="3114465" y="270605"/>
                  <a:pt x="3116126" y="273419"/>
                  <a:pt x="3115895" y="274850"/>
                </a:cubicBezTo>
                <a:cubicBezTo>
                  <a:pt x="3115711" y="276095"/>
                  <a:pt x="3112943" y="277895"/>
                  <a:pt x="3111559" y="277710"/>
                </a:cubicBezTo>
                <a:close/>
                <a:moveTo>
                  <a:pt x="3437530" y="277710"/>
                </a:moveTo>
                <a:cubicBezTo>
                  <a:pt x="3436192" y="277526"/>
                  <a:pt x="3435084" y="275126"/>
                  <a:pt x="3433239" y="273050"/>
                </a:cubicBezTo>
                <a:cubicBezTo>
                  <a:pt x="3435776" y="271712"/>
                  <a:pt x="3437760" y="269866"/>
                  <a:pt x="3439145" y="270235"/>
                </a:cubicBezTo>
                <a:cubicBezTo>
                  <a:pt x="3440438" y="270605"/>
                  <a:pt x="3442098" y="273419"/>
                  <a:pt x="3441868" y="274850"/>
                </a:cubicBezTo>
                <a:cubicBezTo>
                  <a:pt x="3441683" y="276095"/>
                  <a:pt x="3438914" y="277895"/>
                  <a:pt x="3437530" y="277710"/>
                </a:cubicBezTo>
                <a:close/>
                <a:moveTo>
                  <a:pt x="3654890" y="277710"/>
                </a:moveTo>
                <a:cubicBezTo>
                  <a:pt x="3653506" y="277526"/>
                  <a:pt x="3652445" y="275126"/>
                  <a:pt x="3650600" y="273050"/>
                </a:cubicBezTo>
                <a:cubicBezTo>
                  <a:pt x="3653137" y="271712"/>
                  <a:pt x="3655121" y="269866"/>
                  <a:pt x="3656505" y="270235"/>
                </a:cubicBezTo>
                <a:cubicBezTo>
                  <a:pt x="3657796" y="270605"/>
                  <a:pt x="3659458" y="273419"/>
                  <a:pt x="3659228" y="274850"/>
                </a:cubicBezTo>
                <a:cubicBezTo>
                  <a:pt x="3659043" y="276095"/>
                  <a:pt x="3656274" y="277895"/>
                  <a:pt x="3654890" y="277710"/>
                </a:cubicBezTo>
                <a:close/>
                <a:moveTo>
                  <a:pt x="4089565" y="277710"/>
                </a:moveTo>
                <a:cubicBezTo>
                  <a:pt x="4088182" y="277526"/>
                  <a:pt x="4087074" y="275126"/>
                  <a:pt x="4085275" y="273050"/>
                </a:cubicBezTo>
                <a:cubicBezTo>
                  <a:pt x="4087812" y="271712"/>
                  <a:pt x="4089796" y="269866"/>
                  <a:pt x="4091181" y="270235"/>
                </a:cubicBezTo>
                <a:cubicBezTo>
                  <a:pt x="4092472" y="270605"/>
                  <a:pt x="4094133" y="273419"/>
                  <a:pt x="4093902" y="274850"/>
                </a:cubicBezTo>
                <a:cubicBezTo>
                  <a:pt x="4093718" y="276095"/>
                  <a:pt x="4090949" y="277895"/>
                  <a:pt x="4089565" y="277710"/>
                </a:cubicBezTo>
                <a:close/>
                <a:moveTo>
                  <a:pt x="4198315" y="277710"/>
                </a:moveTo>
                <a:cubicBezTo>
                  <a:pt x="4196931" y="277295"/>
                  <a:pt x="4195039" y="274481"/>
                  <a:pt x="4195409" y="273373"/>
                </a:cubicBezTo>
                <a:cubicBezTo>
                  <a:pt x="4195869" y="271897"/>
                  <a:pt x="4198408" y="270097"/>
                  <a:pt x="4199884" y="270235"/>
                </a:cubicBezTo>
                <a:cubicBezTo>
                  <a:pt x="4201129" y="270328"/>
                  <a:pt x="4202191" y="272958"/>
                  <a:pt x="4203990" y="275265"/>
                </a:cubicBezTo>
                <a:cubicBezTo>
                  <a:pt x="4201591" y="276418"/>
                  <a:pt x="4199607" y="278125"/>
                  <a:pt x="4198315" y="277710"/>
                </a:cubicBezTo>
                <a:close/>
                <a:moveTo>
                  <a:pt x="5393590" y="277710"/>
                </a:moveTo>
                <a:cubicBezTo>
                  <a:pt x="5392206" y="277295"/>
                  <a:pt x="5390314" y="274481"/>
                  <a:pt x="5390684" y="273373"/>
                </a:cubicBezTo>
                <a:cubicBezTo>
                  <a:pt x="5391191" y="271897"/>
                  <a:pt x="5393682" y="270143"/>
                  <a:pt x="5395205" y="270235"/>
                </a:cubicBezTo>
                <a:cubicBezTo>
                  <a:pt x="5396451" y="270328"/>
                  <a:pt x="5397512" y="272958"/>
                  <a:pt x="5399265" y="275265"/>
                </a:cubicBezTo>
                <a:cubicBezTo>
                  <a:pt x="5396866" y="276418"/>
                  <a:pt x="5394881" y="278125"/>
                  <a:pt x="5393590" y="277710"/>
                </a:cubicBezTo>
                <a:close/>
                <a:moveTo>
                  <a:pt x="5610905" y="277710"/>
                </a:moveTo>
                <a:cubicBezTo>
                  <a:pt x="5609520" y="277295"/>
                  <a:pt x="5607628" y="274481"/>
                  <a:pt x="5607998" y="273373"/>
                </a:cubicBezTo>
                <a:cubicBezTo>
                  <a:pt x="5608505" y="271897"/>
                  <a:pt x="5610997" y="270143"/>
                  <a:pt x="5612519" y="270235"/>
                </a:cubicBezTo>
                <a:cubicBezTo>
                  <a:pt x="5613765" y="270328"/>
                  <a:pt x="5614826" y="272958"/>
                  <a:pt x="5616579" y="275265"/>
                </a:cubicBezTo>
                <a:cubicBezTo>
                  <a:pt x="5614180" y="276418"/>
                  <a:pt x="5612196" y="278125"/>
                  <a:pt x="5610905" y="277710"/>
                </a:cubicBezTo>
                <a:close/>
                <a:moveTo>
                  <a:pt x="7996259" y="277710"/>
                </a:moveTo>
                <a:cubicBezTo>
                  <a:pt x="7994874" y="277295"/>
                  <a:pt x="7992983" y="274481"/>
                  <a:pt x="7993352" y="273373"/>
                </a:cubicBezTo>
                <a:cubicBezTo>
                  <a:pt x="7993813" y="271897"/>
                  <a:pt x="7996351" y="270097"/>
                  <a:pt x="7997827" y="270236"/>
                </a:cubicBezTo>
                <a:cubicBezTo>
                  <a:pt x="7999119" y="270328"/>
                  <a:pt x="8000181" y="272958"/>
                  <a:pt x="8001934" y="275265"/>
                </a:cubicBezTo>
                <a:cubicBezTo>
                  <a:pt x="7999534" y="276418"/>
                  <a:pt x="7997550" y="278126"/>
                  <a:pt x="7996259" y="277710"/>
                </a:cubicBezTo>
                <a:close/>
                <a:moveTo>
                  <a:pt x="8322276" y="277710"/>
                </a:moveTo>
                <a:cubicBezTo>
                  <a:pt x="8320892" y="277295"/>
                  <a:pt x="8319000" y="274481"/>
                  <a:pt x="8319369" y="273373"/>
                </a:cubicBezTo>
                <a:cubicBezTo>
                  <a:pt x="8319831" y="271897"/>
                  <a:pt x="8322368" y="270097"/>
                  <a:pt x="8323845" y="270236"/>
                </a:cubicBezTo>
                <a:cubicBezTo>
                  <a:pt x="8325137" y="270328"/>
                  <a:pt x="8326198" y="272958"/>
                  <a:pt x="8327951" y="275265"/>
                </a:cubicBezTo>
                <a:cubicBezTo>
                  <a:pt x="8325552" y="276418"/>
                  <a:pt x="8323568" y="278126"/>
                  <a:pt x="8322276" y="277710"/>
                </a:cubicBezTo>
                <a:close/>
                <a:moveTo>
                  <a:pt x="8539590" y="277710"/>
                </a:moveTo>
                <a:cubicBezTo>
                  <a:pt x="8538206" y="277295"/>
                  <a:pt x="8536315" y="274481"/>
                  <a:pt x="8536684" y="273373"/>
                </a:cubicBezTo>
                <a:cubicBezTo>
                  <a:pt x="8537145" y="271897"/>
                  <a:pt x="8539684" y="270097"/>
                  <a:pt x="8541160" y="270236"/>
                </a:cubicBezTo>
                <a:cubicBezTo>
                  <a:pt x="8542451" y="270328"/>
                  <a:pt x="8543512" y="272958"/>
                  <a:pt x="8545265" y="275265"/>
                </a:cubicBezTo>
                <a:cubicBezTo>
                  <a:pt x="8542867" y="276418"/>
                  <a:pt x="8540883" y="278126"/>
                  <a:pt x="8539590" y="277710"/>
                </a:cubicBezTo>
                <a:close/>
                <a:moveTo>
                  <a:pt x="8648202" y="277710"/>
                </a:moveTo>
                <a:cubicBezTo>
                  <a:pt x="8646818" y="277526"/>
                  <a:pt x="8645756" y="275126"/>
                  <a:pt x="8643910" y="273050"/>
                </a:cubicBezTo>
                <a:cubicBezTo>
                  <a:pt x="8646449" y="271712"/>
                  <a:pt x="8648432" y="269866"/>
                  <a:pt x="8649817" y="270236"/>
                </a:cubicBezTo>
                <a:cubicBezTo>
                  <a:pt x="8651109" y="270605"/>
                  <a:pt x="8652770" y="273420"/>
                  <a:pt x="8652539" y="274850"/>
                </a:cubicBezTo>
                <a:cubicBezTo>
                  <a:pt x="8652354" y="276095"/>
                  <a:pt x="8649586" y="277895"/>
                  <a:pt x="8648202" y="277710"/>
                </a:cubicBezTo>
                <a:close/>
                <a:moveTo>
                  <a:pt x="9191534" y="277710"/>
                </a:moveTo>
                <a:cubicBezTo>
                  <a:pt x="9190150" y="277526"/>
                  <a:pt x="9189089" y="275126"/>
                  <a:pt x="9187243" y="273050"/>
                </a:cubicBezTo>
                <a:cubicBezTo>
                  <a:pt x="9189781" y="271712"/>
                  <a:pt x="9191764" y="269866"/>
                  <a:pt x="9193148" y="270236"/>
                </a:cubicBezTo>
                <a:cubicBezTo>
                  <a:pt x="9194440" y="270605"/>
                  <a:pt x="9196102" y="273420"/>
                  <a:pt x="9195871" y="274850"/>
                </a:cubicBezTo>
                <a:cubicBezTo>
                  <a:pt x="9195685" y="276095"/>
                  <a:pt x="9192918" y="277895"/>
                  <a:pt x="9191534" y="277710"/>
                </a:cubicBezTo>
                <a:close/>
                <a:moveTo>
                  <a:pt x="9517506" y="277710"/>
                </a:moveTo>
                <a:cubicBezTo>
                  <a:pt x="9516167" y="277526"/>
                  <a:pt x="9515060" y="275126"/>
                  <a:pt x="9513214" y="273050"/>
                </a:cubicBezTo>
                <a:cubicBezTo>
                  <a:pt x="9515752" y="271712"/>
                  <a:pt x="9517736" y="269866"/>
                  <a:pt x="9519120" y="270236"/>
                </a:cubicBezTo>
                <a:cubicBezTo>
                  <a:pt x="9520412" y="270605"/>
                  <a:pt x="9522073" y="273420"/>
                  <a:pt x="9521842" y="274850"/>
                </a:cubicBezTo>
                <a:cubicBezTo>
                  <a:pt x="9521658" y="276095"/>
                  <a:pt x="9518890" y="277895"/>
                  <a:pt x="9517506" y="277710"/>
                </a:cubicBezTo>
                <a:close/>
                <a:moveTo>
                  <a:pt x="9734866" y="277710"/>
                </a:moveTo>
                <a:cubicBezTo>
                  <a:pt x="9733481" y="277526"/>
                  <a:pt x="9732420" y="275126"/>
                  <a:pt x="9730575" y="273050"/>
                </a:cubicBezTo>
                <a:cubicBezTo>
                  <a:pt x="9733112" y="271712"/>
                  <a:pt x="9735096" y="269866"/>
                  <a:pt x="9736480" y="270236"/>
                </a:cubicBezTo>
                <a:cubicBezTo>
                  <a:pt x="9737772" y="270605"/>
                  <a:pt x="9739434" y="273420"/>
                  <a:pt x="9739203" y="274850"/>
                </a:cubicBezTo>
                <a:cubicBezTo>
                  <a:pt x="9739019" y="276095"/>
                  <a:pt x="9736250" y="277895"/>
                  <a:pt x="9734866" y="277710"/>
                </a:cubicBezTo>
                <a:close/>
                <a:moveTo>
                  <a:pt x="10169541" y="277710"/>
                </a:moveTo>
                <a:cubicBezTo>
                  <a:pt x="10168157" y="277526"/>
                  <a:pt x="10167049" y="275126"/>
                  <a:pt x="10165250" y="273050"/>
                </a:cubicBezTo>
                <a:cubicBezTo>
                  <a:pt x="10167788" y="271712"/>
                  <a:pt x="10169771" y="269866"/>
                  <a:pt x="10171155" y="270236"/>
                </a:cubicBezTo>
                <a:cubicBezTo>
                  <a:pt x="10172447" y="270605"/>
                  <a:pt x="10174108" y="273420"/>
                  <a:pt x="10173877" y="274850"/>
                </a:cubicBezTo>
                <a:cubicBezTo>
                  <a:pt x="10173692" y="276095"/>
                  <a:pt x="10170924" y="277895"/>
                  <a:pt x="10169541" y="277710"/>
                </a:cubicBezTo>
                <a:close/>
                <a:moveTo>
                  <a:pt x="10278290" y="277710"/>
                </a:moveTo>
                <a:cubicBezTo>
                  <a:pt x="10276906" y="277295"/>
                  <a:pt x="10275014" y="274481"/>
                  <a:pt x="10275384" y="273373"/>
                </a:cubicBezTo>
                <a:cubicBezTo>
                  <a:pt x="10275844" y="271897"/>
                  <a:pt x="10278382" y="270097"/>
                  <a:pt x="10279859" y="270236"/>
                </a:cubicBezTo>
                <a:cubicBezTo>
                  <a:pt x="10281104" y="270328"/>
                  <a:pt x="10282165" y="272958"/>
                  <a:pt x="10283964" y="275265"/>
                </a:cubicBezTo>
                <a:cubicBezTo>
                  <a:pt x="10281565" y="276418"/>
                  <a:pt x="10279582" y="278125"/>
                  <a:pt x="10278290" y="277710"/>
                </a:cubicBezTo>
                <a:close/>
                <a:moveTo>
                  <a:pt x="11473566" y="277710"/>
                </a:moveTo>
                <a:cubicBezTo>
                  <a:pt x="11472181" y="277295"/>
                  <a:pt x="11470288" y="274481"/>
                  <a:pt x="11470658" y="273373"/>
                </a:cubicBezTo>
                <a:cubicBezTo>
                  <a:pt x="11471166" y="271897"/>
                  <a:pt x="11473657" y="270143"/>
                  <a:pt x="11475180" y="270236"/>
                </a:cubicBezTo>
                <a:cubicBezTo>
                  <a:pt x="11476426" y="270328"/>
                  <a:pt x="11477487" y="272958"/>
                  <a:pt x="11479240" y="275265"/>
                </a:cubicBezTo>
                <a:cubicBezTo>
                  <a:pt x="11476841" y="276418"/>
                  <a:pt x="11474856" y="278125"/>
                  <a:pt x="11473566" y="277710"/>
                </a:cubicBezTo>
                <a:close/>
                <a:moveTo>
                  <a:pt x="11690879" y="277710"/>
                </a:moveTo>
                <a:cubicBezTo>
                  <a:pt x="11689495" y="277295"/>
                  <a:pt x="11687603" y="274481"/>
                  <a:pt x="11687972" y="273373"/>
                </a:cubicBezTo>
                <a:cubicBezTo>
                  <a:pt x="11688480" y="271897"/>
                  <a:pt x="11690972" y="270143"/>
                  <a:pt x="11692494" y="270236"/>
                </a:cubicBezTo>
                <a:cubicBezTo>
                  <a:pt x="11693741" y="270328"/>
                  <a:pt x="11694801" y="272958"/>
                  <a:pt x="11696555" y="275265"/>
                </a:cubicBezTo>
                <a:cubicBezTo>
                  <a:pt x="11694155" y="276418"/>
                  <a:pt x="11692170" y="278125"/>
                  <a:pt x="11690879" y="277710"/>
                </a:cubicBezTo>
                <a:close/>
                <a:moveTo>
                  <a:pt x="69388" y="277756"/>
                </a:moveTo>
                <a:cubicBezTo>
                  <a:pt x="67958" y="277480"/>
                  <a:pt x="66851" y="275172"/>
                  <a:pt x="65605" y="273742"/>
                </a:cubicBezTo>
                <a:cubicBezTo>
                  <a:pt x="67128" y="272496"/>
                  <a:pt x="68512" y="270374"/>
                  <a:pt x="70127" y="270235"/>
                </a:cubicBezTo>
                <a:cubicBezTo>
                  <a:pt x="71787" y="270051"/>
                  <a:pt x="73633" y="271804"/>
                  <a:pt x="76770" y="273419"/>
                </a:cubicBezTo>
                <a:cubicBezTo>
                  <a:pt x="72479" y="276049"/>
                  <a:pt x="70726" y="278033"/>
                  <a:pt x="69388" y="277756"/>
                </a:cubicBezTo>
                <a:close/>
                <a:moveTo>
                  <a:pt x="178046" y="277756"/>
                </a:moveTo>
                <a:cubicBezTo>
                  <a:pt x="176616" y="277480"/>
                  <a:pt x="175508" y="275172"/>
                  <a:pt x="174262" y="273742"/>
                </a:cubicBezTo>
                <a:cubicBezTo>
                  <a:pt x="175784" y="272496"/>
                  <a:pt x="177169" y="270374"/>
                  <a:pt x="178784" y="270235"/>
                </a:cubicBezTo>
                <a:cubicBezTo>
                  <a:pt x="180445" y="270051"/>
                  <a:pt x="182290" y="271804"/>
                  <a:pt x="185427" y="273419"/>
                </a:cubicBezTo>
                <a:cubicBezTo>
                  <a:pt x="181137" y="276049"/>
                  <a:pt x="179384" y="278033"/>
                  <a:pt x="178046" y="277756"/>
                </a:cubicBezTo>
                <a:close/>
                <a:moveTo>
                  <a:pt x="1047810" y="277756"/>
                </a:moveTo>
                <a:cubicBezTo>
                  <a:pt x="1046288" y="277664"/>
                  <a:pt x="1043842" y="275495"/>
                  <a:pt x="1043750" y="274111"/>
                </a:cubicBezTo>
                <a:cubicBezTo>
                  <a:pt x="1043658" y="272681"/>
                  <a:pt x="1045919" y="271112"/>
                  <a:pt x="1047718" y="268944"/>
                </a:cubicBezTo>
                <a:cubicBezTo>
                  <a:pt x="1049425" y="271020"/>
                  <a:pt x="1051593" y="272589"/>
                  <a:pt x="1051501" y="273973"/>
                </a:cubicBezTo>
                <a:cubicBezTo>
                  <a:pt x="1051455" y="275403"/>
                  <a:pt x="1049056" y="277802"/>
                  <a:pt x="1047810" y="277756"/>
                </a:cubicBezTo>
                <a:close/>
                <a:moveTo>
                  <a:pt x="1482485" y="277756"/>
                </a:moveTo>
                <a:cubicBezTo>
                  <a:pt x="1480962" y="277664"/>
                  <a:pt x="1478517" y="275495"/>
                  <a:pt x="1478425" y="274111"/>
                </a:cubicBezTo>
                <a:cubicBezTo>
                  <a:pt x="1478332" y="272681"/>
                  <a:pt x="1480593" y="271112"/>
                  <a:pt x="1482393" y="268944"/>
                </a:cubicBezTo>
                <a:cubicBezTo>
                  <a:pt x="1484101" y="271020"/>
                  <a:pt x="1486269" y="272589"/>
                  <a:pt x="1486177" y="273973"/>
                </a:cubicBezTo>
                <a:cubicBezTo>
                  <a:pt x="1486131" y="275403"/>
                  <a:pt x="1483731" y="277802"/>
                  <a:pt x="1482485" y="277756"/>
                </a:cubicBezTo>
                <a:close/>
                <a:moveTo>
                  <a:pt x="1591142" y="277756"/>
                </a:moveTo>
                <a:cubicBezTo>
                  <a:pt x="1589619" y="277664"/>
                  <a:pt x="1587174" y="275495"/>
                  <a:pt x="1587082" y="274111"/>
                </a:cubicBezTo>
                <a:cubicBezTo>
                  <a:pt x="1586990" y="272681"/>
                  <a:pt x="1589250" y="271112"/>
                  <a:pt x="1591049" y="268944"/>
                </a:cubicBezTo>
                <a:cubicBezTo>
                  <a:pt x="1592757" y="271020"/>
                  <a:pt x="1594926" y="272589"/>
                  <a:pt x="1594834" y="273973"/>
                </a:cubicBezTo>
                <a:cubicBezTo>
                  <a:pt x="1594788" y="275403"/>
                  <a:pt x="1592388" y="277802"/>
                  <a:pt x="1591142" y="277756"/>
                </a:cubicBezTo>
                <a:close/>
                <a:moveTo>
                  <a:pt x="1699799" y="277756"/>
                </a:moveTo>
                <a:cubicBezTo>
                  <a:pt x="1698277" y="277664"/>
                  <a:pt x="1695832" y="275495"/>
                  <a:pt x="1695740" y="274111"/>
                </a:cubicBezTo>
                <a:cubicBezTo>
                  <a:pt x="1695647" y="272681"/>
                  <a:pt x="1697908" y="271112"/>
                  <a:pt x="1699707" y="268944"/>
                </a:cubicBezTo>
                <a:cubicBezTo>
                  <a:pt x="1701414" y="271020"/>
                  <a:pt x="1703583" y="272589"/>
                  <a:pt x="1703491" y="273973"/>
                </a:cubicBezTo>
                <a:cubicBezTo>
                  <a:pt x="1703444" y="275403"/>
                  <a:pt x="1701045" y="277802"/>
                  <a:pt x="1699799" y="277756"/>
                </a:cubicBezTo>
                <a:close/>
                <a:moveTo>
                  <a:pt x="2677344" y="277756"/>
                </a:moveTo>
                <a:cubicBezTo>
                  <a:pt x="2675914" y="277480"/>
                  <a:pt x="2674807" y="275172"/>
                  <a:pt x="2673562" y="273742"/>
                </a:cubicBezTo>
                <a:cubicBezTo>
                  <a:pt x="2675084" y="272496"/>
                  <a:pt x="2676468" y="270374"/>
                  <a:pt x="2678083" y="270235"/>
                </a:cubicBezTo>
                <a:cubicBezTo>
                  <a:pt x="2679744" y="270051"/>
                  <a:pt x="2681591" y="271804"/>
                  <a:pt x="2684728" y="273419"/>
                </a:cubicBezTo>
                <a:cubicBezTo>
                  <a:pt x="2680436" y="276049"/>
                  <a:pt x="2678684" y="278033"/>
                  <a:pt x="2677344" y="277756"/>
                </a:cubicBezTo>
                <a:close/>
                <a:moveTo>
                  <a:pt x="3764009" y="277756"/>
                </a:moveTo>
                <a:cubicBezTo>
                  <a:pt x="3762579" y="277480"/>
                  <a:pt x="3761472" y="275172"/>
                  <a:pt x="3760226" y="273742"/>
                </a:cubicBezTo>
                <a:cubicBezTo>
                  <a:pt x="3761748" y="272496"/>
                  <a:pt x="3763132" y="270374"/>
                  <a:pt x="3764747" y="270235"/>
                </a:cubicBezTo>
                <a:cubicBezTo>
                  <a:pt x="3766408" y="270051"/>
                  <a:pt x="3768254" y="271804"/>
                  <a:pt x="3771392" y="273419"/>
                </a:cubicBezTo>
                <a:cubicBezTo>
                  <a:pt x="3767100" y="276049"/>
                  <a:pt x="3765347" y="278033"/>
                  <a:pt x="3764009" y="277756"/>
                </a:cubicBezTo>
                <a:close/>
                <a:moveTo>
                  <a:pt x="3981369" y="277756"/>
                </a:moveTo>
                <a:cubicBezTo>
                  <a:pt x="3979939" y="277480"/>
                  <a:pt x="3978832" y="275172"/>
                  <a:pt x="3977586" y="273742"/>
                </a:cubicBezTo>
                <a:cubicBezTo>
                  <a:pt x="3979109" y="272496"/>
                  <a:pt x="3980493" y="270374"/>
                  <a:pt x="3982108" y="270235"/>
                </a:cubicBezTo>
                <a:cubicBezTo>
                  <a:pt x="3983769" y="270051"/>
                  <a:pt x="3985615" y="271804"/>
                  <a:pt x="3988752" y="273419"/>
                </a:cubicBezTo>
                <a:cubicBezTo>
                  <a:pt x="3984461" y="276049"/>
                  <a:pt x="3982708" y="278033"/>
                  <a:pt x="3981369" y="277756"/>
                </a:cubicBezTo>
                <a:close/>
                <a:moveTo>
                  <a:pt x="4307341" y="277756"/>
                </a:moveTo>
                <a:cubicBezTo>
                  <a:pt x="4305911" y="277480"/>
                  <a:pt x="4304804" y="275172"/>
                  <a:pt x="4303558" y="273742"/>
                </a:cubicBezTo>
                <a:cubicBezTo>
                  <a:pt x="4305080" y="272496"/>
                  <a:pt x="4306465" y="270374"/>
                  <a:pt x="4308079" y="270235"/>
                </a:cubicBezTo>
                <a:cubicBezTo>
                  <a:pt x="4309741" y="270051"/>
                  <a:pt x="4311586" y="271804"/>
                  <a:pt x="4314723" y="273419"/>
                </a:cubicBezTo>
                <a:cubicBezTo>
                  <a:pt x="4310433" y="276049"/>
                  <a:pt x="4308679" y="278033"/>
                  <a:pt x="4307341" y="277756"/>
                </a:cubicBezTo>
                <a:close/>
                <a:moveTo>
                  <a:pt x="4416460" y="277756"/>
                </a:moveTo>
                <a:cubicBezTo>
                  <a:pt x="4414937" y="277664"/>
                  <a:pt x="4412492" y="275495"/>
                  <a:pt x="4412400" y="274111"/>
                </a:cubicBezTo>
                <a:cubicBezTo>
                  <a:pt x="4412307" y="272681"/>
                  <a:pt x="4414568" y="271112"/>
                  <a:pt x="4416368" y="268944"/>
                </a:cubicBezTo>
                <a:cubicBezTo>
                  <a:pt x="4418075" y="271020"/>
                  <a:pt x="4420243" y="272589"/>
                  <a:pt x="4420151" y="273973"/>
                </a:cubicBezTo>
                <a:cubicBezTo>
                  <a:pt x="4420105" y="275403"/>
                  <a:pt x="4417705" y="277802"/>
                  <a:pt x="4416460" y="277756"/>
                </a:cubicBezTo>
                <a:close/>
                <a:moveTo>
                  <a:pt x="5503124" y="277756"/>
                </a:moveTo>
                <a:cubicBezTo>
                  <a:pt x="5501601" y="277664"/>
                  <a:pt x="5499155" y="275495"/>
                  <a:pt x="5499064" y="274111"/>
                </a:cubicBezTo>
                <a:cubicBezTo>
                  <a:pt x="5498971" y="272681"/>
                  <a:pt x="5501232" y="271112"/>
                  <a:pt x="5503031" y="268944"/>
                </a:cubicBezTo>
                <a:cubicBezTo>
                  <a:pt x="5504739" y="271020"/>
                  <a:pt x="5506907" y="272589"/>
                  <a:pt x="5506815" y="273973"/>
                </a:cubicBezTo>
                <a:cubicBezTo>
                  <a:pt x="5506769" y="275403"/>
                  <a:pt x="5504369" y="277802"/>
                  <a:pt x="5503124" y="277756"/>
                </a:cubicBezTo>
                <a:close/>
                <a:moveTo>
                  <a:pt x="6149363" y="277756"/>
                </a:moveTo>
                <a:cubicBezTo>
                  <a:pt x="6147933" y="277480"/>
                  <a:pt x="6146826" y="275172"/>
                  <a:pt x="6145580" y="273742"/>
                </a:cubicBezTo>
                <a:cubicBezTo>
                  <a:pt x="6147102" y="272496"/>
                  <a:pt x="6148487" y="270374"/>
                  <a:pt x="6150102" y="270235"/>
                </a:cubicBezTo>
                <a:cubicBezTo>
                  <a:pt x="6151763" y="270051"/>
                  <a:pt x="6153608" y="271804"/>
                  <a:pt x="6156746" y="273419"/>
                </a:cubicBezTo>
                <a:cubicBezTo>
                  <a:pt x="6152455" y="276049"/>
                  <a:pt x="6150701" y="278033"/>
                  <a:pt x="6149363" y="277756"/>
                </a:cubicBezTo>
                <a:close/>
                <a:moveTo>
                  <a:pt x="6258020" y="277756"/>
                </a:moveTo>
                <a:cubicBezTo>
                  <a:pt x="6256590" y="277480"/>
                  <a:pt x="6255483" y="275172"/>
                  <a:pt x="6254237" y="273742"/>
                </a:cubicBezTo>
                <a:cubicBezTo>
                  <a:pt x="6255759" y="272496"/>
                  <a:pt x="6257144" y="270374"/>
                  <a:pt x="6258759" y="270235"/>
                </a:cubicBezTo>
                <a:cubicBezTo>
                  <a:pt x="6260420" y="270051"/>
                  <a:pt x="6262265" y="271804"/>
                  <a:pt x="6265403" y="273419"/>
                </a:cubicBezTo>
                <a:cubicBezTo>
                  <a:pt x="6261112" y="276049"/>
                  <a:pt x="6259359" y="278033"/>
                  <a:pt x="6258020" y="277756"/>
                </a:cubicBezTo>
                <a:close/>
                <a:moveTo>
                  <a:pt x="7127786" y="277756"/>
                </a:moveTo>
                <a:cubicBezTo>
                  <a:pt x="7126263" y="277664"/>
                  <a:pt x="7123817" y="275495"/>
                  <a:pt x="7123725" y="274111"/>
                </a:cubicBezTo>
                <a:cubicBezTo>
                  <a:pt x="7123633" y="272681"/>
                  <a:pt x="7125894" y="271112"/>
                  <a:pt x="7127694" y="268944"/>
                </a:cubicBezTo>
                <a:cubicBezTo>
                  <a:pt x="7129401" y="271020"/>
                  <a:pt x="7131569" y="272589"/>
                  <a:pt x="7131476" y="273973"/>
                </a:cubicBezTo>
                <a:cubicBezTo>
                  <a:pt x="7131431" y="275403"/>
                  <a:pt x="7129031" y="277802"/>
                  <a:pt x="7127786" y="277756"/>
                </a:cubicBezTo>
                <a:close/>
                <a:moveTo>
                  <a:pt x="7562461" y="277756"/>
                </a:moveTo>
                <a:cubicBezTo>
                  <a:pt x="7560937" y="277664"/>
                  <a:pt x="7558493" y="275496"/>
                  <a:pt x="7558401" y="274112"/>
                </a:cubicBezTo>
                <a:cubicBezTo>
                  <a:pt x="7558308" y="272681"/>
                  <a:pt x="7560569" y="271113"/>
                  <a:pt x="7562368" y="268944"/>
                </a:cubicBezTo>
                <a:cubicBezTo>
                  <a:pt x="7564075" y="271020"/>
                  <a:pt x="7566244" y="272589"/>
                  <a:pt x="7566152" y="273973"/>
                </a:cubicBezTo>
                <a:cubicBezTo>
                  <a:pt x="7566106" y="275403"/>
                  <a:pt x="7563706" y="277803"/>
                  <a:pt x="7562461" y="277756"/>
                </a:cubicBezTo>
                <a:close/>
                <a:moveTo>
                  <a:pt x="7671118" y="277756"/>
                </a:moveTo>
                <a:cubicBezTo>
                  <a:pt x="7669595" y="277664"/>
                  <a:pt x="7667150" y="275496"/>
                  <a:pt x="7667057" y="274112"/>
                </a:cubicBezTo>
                <a:cubicBezTo>
                  <a:pt x="7666965" y="272681"/>
                  <a:pt x="7669226" y="271113"/>
                  <a:pt x="7671025" y="268944"/>
                </a:cubicBezTo>
                <a:cubicBezTo>
                  <a:pt x="7672733" y="271020"/>
                  <a:pt x="7674901" y="272589"/>
                  <a:pt x="7674809" y="273973"/>
                </a:cubicBezTo>
                <a:cubicBezTo>
                  <a:pt x="7674763" y="275403"/>
                  <a:pt x="7672364" y="277803"/>
                  <a:pt x="7671118" y="277756"/>
                </a:cubicBezTo>
                <a:close/>
                <a:moveTo>
                  <a:pt x="7779774" y="277756"/>
                </a:moveTo>
                <a:cubicBezTo>
                  <a:pt x="7778252" y="277664"/>
                  <a:pt x="7775807" y="275496"/>
                  <a:pt x="7775714" y="274112"/>
                </a:cubicBezTo>
                <a:cubicBezTo>
                  <a:pt x="7775623" y="272681"/>
                  <a:pt x="7777883" y="271113"/>
                  <a:pt x="7779683" y="268944"/>
                </a:cubicBezTo>
                <a:cubicBezTo>
                  <a:pt x="7781390" y="271020"/>
                  <a:pt x="7783558" y="272589"/>
                  <a:pt x="7783466" y="273973"/>
                </a:cubicBezTo>
                <a:cubicBezTo>
                  <a:pt x="7783419" y="275403"/>
                  <a:pt x="7781020" y="277803"/>
                  <a:pt x="7779774" y="277756"/>
                </a:cubicBezTo>
                <a:close/>
                <a:moveTo>
                  <a:pt x="8757320" y="277756"/>
                </a:moveTo>
                <a:cubicBezTo>
                  <a:pt x="8755889" y="277480"/>
                  <a:pt x="8754782" y="275173"/>
                  <a:pt x="8753536" y="273743"/>
                </a:cubicBezTo>
                <a:cubicBezTo>
                  <a:pt x="8755059" y="272496"/>
                  <a:pt x="8756443" y="270374"/>
                  <a:pt x="8758058" y="270236"/>
                </a:cubicBezTo>
                <a:cubicBezTo>
                  <a:pt x="8759720" y="270051"/>
                  <a:pt x="8761565" y="271805"/>
                  <a:pt x="8764702" y="273420"/>
                </a:cubicBezTo>
                <a:cubicBezTo>
                  <a:pt x="8760412" y="276049"/>
                  <a:pt x="8758659" y="278033"/>
                  <a:pt x="8757320" y="277756"/>
                </a:cubicBezTo>
                <a:close/>
                <a:moveTo>
                  <a:pt x="9843983" y="277756"/>
                </a:moveTo>
                <a:cubicBezTo>
                  <a:pt x="9842553" y="277480"/>
                  <a:pt x="9841446" y="275173"/>
                  <a:pt x="9840201" y="273742"/>
                </a:cubicBezTo>
                <a:cubicBezTo>
                  <a:pt x="9841723" y="272496"/>
                  <a:pt x="9843107" y="270374"/>
                  <a:pt x="9844723" y="270236"/>
                </a:cubicBezTo>
                <a:cubicBezTo>
                  <a:pt x="9846383" y="270051"/>
                  <a:pt x="9848230" y="271804"/>
                  <a:pt x="9851367" y="273420"/>
                </a:cubicBezTo>
                <a:cubicBezTo>
                  <a:pt x="9847075" y="276049"/>
                  <a:pt x="9845322" y="278033"/>
                  <a:pt x="9843983" y="277756"/>
                </a:cubicBezTo>
                <a:close/>
                <a:moveTo>
                  <a:pt x="10061344" y="277756"/>
                </a:moveTo>
                <a:cubicBezTo>
                  <a:pt x="10059914" y="277480"/>
                  <a:pt x="10058807" y="275173"/>
                  <a:pt x="10057562" y="273742"/>
                </a:cubicBezTo>
                <a:cubicBezTo>
                  <a:pt x="10059084" y="272496"/>
                  <a:pt x="10060468" y="270374"/>
                  <a:pt x="10062083" y="270236"/>
                </a:cubicBezTo>
                <a:cubicBezTo>
                  <a:pt x="10063743" y="270051"/>
                  <a:pt x="10065590" y="271804"/>
                  <a:pt x="10068727" y="273420"/>
                </a:cubicBezTo>
                <a:cubicBezTo>
                  <a:pt x="10064436" y="276049"/>
                  <a:pt x="10062682" y="278033"/>
                  <a:pt x="10061344" y="277756"/>
                </a:cubicBezTo>
                <a:close/>
                <a:moveTo>
                  <a:pt x="10387317" y="277756"/>
                </a:moveTo>
                <a:cubicBezTo>
                  <a:pt x="10385887" y="277480"/>
                  <a:pt x="10384778" y="275173"/>
                  <a:pt x="10383533" y="273742"/>
                </a:cubicBezTo>
                <a:cubicBezTo>
                  <a:pt x="10385055" y="272496"/>
                  <a:pt x="10386440" y="270374"/>
                  <a:pt x="10388055" y="270236"/>
                </a:cubicBezTo>
                <a:cubicBezTo>
                  <a:pt x="10389715" y="270051"/>
                  <a:pt x="10391561" y="271804"/>
                  <a:pt x="10394698" y="273420"/>
                </a:cubicBezTo>
                <a:cubicBezTo>
                  <a:pt x="10390407" y="276049"/>
                  <a:pt x="10388654" y="278033"/>
                  <a:pt x="10387317" y="277756"/>
                </a:cubicBezTo>
                <a:close/>
                <a:moveTo>
                  <a:pt x="10496435" y="277756"/>
                </a:moveTo>
                <a:cubicBezTo>
                  <a:pt x="10494912" y="277664"/>
                  <a:pt x="10492466" y="275495"/>
                  <a:pt x="10492375" y="274112"/>
                </a:cubicBezTo>
                <a:cubicBezTo>
                  <a:pt x="10492282" y="272681"/>
                  <a:pt x="10494543" y="271113"/>
                  <a:pt x="10496343" y="268944"/>
                </a:cubicBezTo>
                <a:cubicBezTo>
                  <a:pt x="10498050" y="271020"/>
                  <a:pt x="10500218" y="272589"/>
                  <a:pt x="10500126" y="273973"/>
                </a:cubicBezTo>
                <a:cubicBezTo>
                  <a:pt x="10500080" y="275403"/>
                  <a:pt x="10497681" y="277803"/>
                  <a:pt x="10496435" y="277756"/>
                </a:cubicBezTo>
                <a:close/>
                <a:moveTo>
                  <a:pt x="11583100" y="277756"/>
                </a:moveTo>
                <a:cubicBezTo>
                  <a:pt x="11581575" y="277664"/>
                  <a:pt x="11579130" y="275495"/>
                  <a:pt x="11579038" y="274112"/>
                </a:cubicBezTo>
                <a:cubicBezTo>
                  <a:pt x="11578946" y="272681"/>
                  <a:pt x="11581207" y="271113"/>
                  <a:pt x="11583006" y="268944"/>
                </a:cubicBezTo>
                <a:cubicBezTo>
                  <a:pt x="11584714" y="271020"/>
                  <a:pt x="11586882" y="272589"/>
                  <a:pt x="11586790" y="273973"/>
                </a:cubicBezTo>
                <a:cubicBezTo>
                  <a:pt x="11586744" y="275403"/>
                  <a:pt x="11584344" y="277803"/>
                  <a:pt x="11583100" y="277756"/>
                </a:cubicBezTo>
                <a:close/>
                <a:moveTo>
                  <a:pt x="396606" y="277802"/>
                </a:moveTo>
                <a:cubicBezTo>
                  <a:pt x="395083" y="277941"/>
                  <a:pt x="392406" y="276187"/>
                  <a:pt x="392037" y="274803"/>
                </a:cubicBezTo>
                <a:cubicBezTo>
                  <a:pt x="391714" y="273558"/>
                  <a:pt x="393514" y="270836"/>
                  <a:pt x="394944" y="270328"/>
                </a:cubicBezTo>
                <a:cubicBezTo>
                  <a:pt x="396190" y="269912"/>
                  <a:pt x="398175" y="271666"/>
                  <a:pt x="400666" y="272819"/>
                </a:cubicBezTo>
                <a:cubicBezTo>
                  <a:pt x="398913" y="275126"/>
                  <a:pt x="397852" y="277710"/>
                  <a:pt x="396606" y="277802"/>
                </a:cubicBezTo>
                <a:close/>
                <a:moveTo>
                  <a:pt x="505263" y="277802"/>
                </a:moveTo>
                <a:cubicBezTo>
                  <a:pt x="503740" y="277941"/>
                  <a:pt x="501064" y="276187"/>
                  <a:pt x="500695" y="274803"/>
                </a:cubicBezTo>
                <a:cubicBezTo>
                  <a:pt x="500372" y="273558"/>
                  <a:pt x="502171" y="270836"/>
                  <a:pt x="503602" y="270328"/>
                </a:cubicBezTo>
                <a:cubicBezTo>
                  <a:pt x="504847" y="269912"/>
                  <a:pt x="506878" y="271666"/>
                  <a:pt x="509323" y="272819"/>
                </a:cubicBezTo>
                <a:cubicBezTo>
                  <a:pt x="507570" y="275126"/>
                  <a:pt x="506509" y="277710"/>
                  <a:pt x="505263" y="277802"/>
                </a:cubicBezTo>
                <a:close/>
                <a:moveTo>
                  <a:pt x="831280" y="277802"/>
                </a:moveTo>
                <a:cubicBezTo>
                  <a:pt x="829758" y="277941"/>
                  <a:pt x="827082" y="276187"/>
                  <a:pt x="826713" y="274803"/>
                </a:cubicBezTo>
                <a:cubicBezTo>
                  <a:pt x="826390" y="273558"/>
                  <a:pt x="828189" y="270836"/>
                  <a:pt x="829619" y="270328"/>
                </a:cubicBezTo>
                <a:cubicBezTo>
                  <a:pt x="830865" y="269912"/>
                  <a:pt x="832848" y="271666"/>
                  <a:pt x="835340" y="272819"/>
                </a:cubicBezTo>
                <a:cubicBezTo>
                  <a:pt x="833588" y="275126"/>
                  <a:pt x="832526" y="277710"/>
                  <a:pt x="831280" y="277802"/>
                </a:cubicBezTo>
                <a:close/>
                <a:moveTo>
                  <a:pt x="2787248" y="277802"/>
                </a:moveTo>
                <a:cubicBezTo>
                  <a:pt x="2785725" y="277941"/>
                  <a:pt x="2783050" y="276187"/>
                  <a:pt x="2782680" y="274803"/>
                </a:cubicBezTo>
                <a:cubicBezTo>
                  <a:pt x="2782358" y="273558"/>
                  <a:pt x="2784157" y="270836"/>
                  <a:pt x="2785587" y="270328"/>
                </a:cubicBezTo>
                <a:cubicBezTo>
                  <a:pt x="2786832" y="269912"/>
                  <a:pt x="2788863" y="271666"/>
                  <a:pt x="2791308" y="272819"/>
                </a:cubicBezTo>
                <a:cubicBezTo>
                  <a:pt x="2789555" y="275126"/>
                  <a:pt x="2788493" y="277710"/>
                  <a:pt x="2787248" y="277802"/>
                </a:cubicBezTo>
                <a:close/>
                <a:moveTo>
                  <a:pt x="3004608" y="277802"/>
                </a:moveTo>
                <a:cubicBezTo>
                  <a:pt x="3003086" y="277941"/>
                  <a:pt x="3000410" y="276187"/>
                  <a:pt x="3000040" y="274803"/>
                </a:cubicBezTo>
                <a:cubicBezTo>
                  <a:pt x="2999718" y="273558"/>
                  <a:pt x="3001518" y="270836"/>
                  <a:pt x="3002948" y="270328"/>
                </a:cubicBezTo>
                <a:cubicBezTo>
                  <a:pt x="3004147" y="269912"/>
                  <a:pt x="3006177" y="271666"/>
                  <a:pt x="3008668" y="272819"/>
                </a:cubicBezTo>
                <a:cubicBezTo>
                  <a:pt x="3006915" y="275126"/>
                  <a:pt x="3005854" y="277710"/>
                  <a:pt x="3004608" y="277802"/>
                </a:cubicBezTo>
                <a:close/>
                <a:moveTo>
                  <a:pt x="3221923" y="277802"/>
                </a:moveTo>
                <a:cubicBezTo>
                  <a:pt x="3220401" y="277941"/>
                  <a:pt x="3217723" y="276187"/>
                  <a:pt x="3217355" y="274803"/>
                </a:cubicBezTo>
                <a:cubicBezTo>
                  <a:pt x="3217032" y="273558"/>
                  <a:pt x="3218832" y="270836"/>
                  <a:pt x="3220262" y="270328"/>
                </a:cubicBezTo>
                <a:cubicBezTo>
                  <a:pt x="3221508" y="269912"/>
                  <a:pt x="3223492" y="271666"/>
                  <a:pt x="3225983" y="272819"/>
                </a:cubicBezTo>
                <a:cubicBezTo>
                  <a:pt x="3224230" y="275126"/>
                  <a:pt x="3223169" y="277710"/>
                  <a:pt x="3221923" y="277802"/>
                </a:cubicBezTo>
                <a:close/>
                <a:moveTo>
                  <a:pt x="3873912" y="277802"/>
                </a:moveTo>
                <a:cubicBezTo>
                  <a:pt x="3872390" y="277941"/>
                  <a:pt x="3869713" y="276187"/>
                  <a:pt x="3869344" y="274803"/>
                </a:cubicBezTo>
                <a:cubicBezTo>
                  <a:pt x="3869022" y="273558"/>
                  <a:pt x="3870821" y="270836"/>
                  <a:pt x="3872251" y="270328"/>
                </a:cubicBezTo>
                <a:cubicBezTo>
                  <a:pt x="3873497" y="269912"/>
                  <a:pt x="3875527" y="271666"/>
                  <a:pt x="3877972" y="272819"/>
                </a:cubicBezTo>
                <a:cubicBezTo>
                  <a:pt x="3876219" y="275126"/>
                  <a:pt x="3875158" y="277710"/>
                  <a:pt x="3873912" y="277802"/>
                </a:cubicBezTo>
                <a:close/>
                <a:moveTo>
                  <a:pt x="4634605" y="277802"/>
                </a:moveTo>
                <a:cubicBezTo>
                  <a:pt x="4633082" y="277941"/>
                  <a:pt x="4630406" y="276187"/>
                  <a:pt x="4630037" y="274803"/>
                </a:cubicBezTo>
                <a:cubicBezTo>
                  <a:pt x="4629714" y="273558"/>
                  <a:pt x="4631513" y="270836"/>
                  <a:pt x="4632944" y="270328"/>
                </a:cubicBezTo>
                <a:cubicBezTo>
                  <a:pt x="4634143" y="269912"/>
                  <a:pt x="4636174" y="271666"/>
                  <a:pt x="4638665" y="272819"/>
                </a:cubicBezTo>
                <a:cubicBezTo>
                  <a:pt x="4636912" y="275126"/>
                  <a:pt x="4635851" y="277710"/>
                  <a:pt x="4634605" y="277802"/>
                </a:cubicBezTo>
                <a:close/>
                <a:moveTo>
                  <a:pt x="4851919" y="277802"/>
                </a:moveTo>
                <a:cubicBezTo>
                  <a:pt x="4850396" y="277941"/>
                  <a:pt x="4847720" y="276187"/>
                  <a:pt x="4847351" y="274803"/>
                </a:cubicBezTo>
                <a:cubicBezTo>
                  <a:pt x="4847028" y="273558"/>
                  <a:pt x="4848828" y="270836"/>
                  <a:pt x="4850258" y="270328"/>
                </a:cubicBezTo>
                <a:cubicBezTo>
                  <a:pt x="4851503" y="269912"/>
                  <a:pt x="4853488" y="271666"/>
                  <a:pt x="4855979" y="272819"/>
                </a:cubicBezTo>
                <a:cubicBezTo>
                  <a:pt x="4854226" y="275126"/>
                  <a:pt x="4853165" y="277710"/>
                  <a:pt x="4851919" y="277802"/>
                </a:cubicBezTo>
                <a:close/>
                <a:moveTo>
                  <a:pt x="5829926" y="277802"/>
                </a:moveTo>
                <a:cubicBezTo>
                  <a:pt x="5828403" y="277941"/>
                  <a:pt x="5825727" y="276187"/>
                  <a:pt x="5825358" y="274803"/>
                </a:cubicBezTo>
                <a:cubicBezTo>
                  <a:pt x="5825035" y="273558"/>
                  <a:pt x="5826834" y="270836"/>
                  <a:pt x="5828265" y="270328"/>
                </a:cubicBezTo>
                <a:cubicBezTo>
                  <a:pt x="5829464" y="269912"/>
                  <a:pt x="5831494" y="271666"/>
                  <a:pt x="5833986" y="272819"/>
                </a:cubicBezTo>
                <a:cubicBezTo>
                  <a:pt x="5832233" y="275126"/>
                  <a:pt x="5831172" y="277710"/>
                  <a:pt x="5829926" y="277802"/>
                </a:cubicBezTo>
                <a:close/>
                <a:moveTo>
                  <a:pt x="5938583" y="277802"/>
                </a:moveTo>
                <a:cubicBezTo>
                  <a:pt x="5937060" y="277941"/>
                  <a:pt x="5934384" y="276187"/>
                  <a:pt x="5934015" y="274803"/>
                </a:cubicBezTo>
                <a:cubicBezTo>
                  <a:pt x="5933692" y="273558"/>
                  <a:pt x="5935492" y="270836"/>
                  <a:pt x="5936922" y="270328"/>
                </a:cubicBezTo>
                <a:cubicBezTo>
                  <a:pt x="5938167" y="269912"/>
                  <a:pt x="5940152" y="271666"/>
                  <a:pt x="5942643" y="272819"/>
                </a:cubicBezTo>
                <a:cubicBezTo>
                  <a:pt x="5940890" y="275126"/>
                  <a:pt x="5939829" y="277710"/>
                  <a:pt x="5938583" y="277802"/>
                </a:cubicBezTo>
                <a:close/>
                <a:moveTo>
                  <a:pt x="6476581" y="277802"/>
                </a:moveTo>
                <a:cubicBezTo>
                  <a:pt x="6475058" y="277941"/>
                  <a:pt x="6472382" y="276187"/>
                  <a:pt x="6472013" y="274803"/>
                </a:cubicBezTo>
                <a:cubicBezTo>
                  <a:pt x="6471690" y="273558"/>
                  <a:pt x="6473490" y="270836"/>
                  <a:pt x="6474920" y="270328"/>
                </a:cubicBezTo>
                <a:cubicBezTo>
                  <a:pt x="6476165" y="269912"/>
                  <a:pt x="6478150" y="271666"/>
                  <a:pt x="6480641" y="272819"/>
                </a:cubicBezTo>
                <a:cubicBezTo>
                  <a:pt x="6478887" y="275126"/>
                  <a:pt x="6477827" y="277710"/>
                  <a:pt x="6476581" y="277802"/>
                </a:cubicBezTo>
                <a:close/>
                <a:moveTo>
                  <a:pt x="6585238" y="277802"/>
                </a:moveTo>
                <a:cubicBezTo>
                  <a:pt x="6583716" y="277941"/>
                  <a:pt x="6581040" y="276187"/>
                  <a:pt x="6580671" y="274803"/>
                </a:cubicBezTo>
                <a:cubicBezTo>
                  <a:pt x="6580348" y="273558"/>
                  <a:pt x="6582147" y="270836"/>
                  <a:pt x="6583577" y="270328"/>
                </a:cubicBezTo>
                <a:cubicBezTo>
                  <a:pt x="6584823" y="269912"/>
                  <a:pt x="6586853" y="271666"/>
                  <a:pt x="6589298" y="272819"/>
                </a:cubicBezTo>
                <a:cubicBezTo>
                  <a:pt x="6587545" y="275126"/>
                  <a:pt x="6586484" y="277710"/>
                  <a:pt x="6585238" y="277802"/>
                </a:cubicBezTo>
                <a:close/>
                <a:moveTo>
                  <a:pt x="6911256" y="277802"/>
                </a:moveTo>
                <a:cubicBezTo>
                  <a:pt x="6909733" y="277941"/>
                  <a:pt x="6907057" y="276187"/>
                  <a:pt x="6906687" y="274803"/>
                </a:cubicBezTo>
                <a:cubicBezTo>
                  <a:pt x="6906364" y="273558"/>
                  <a:pt x="6908165" y="270836"/>
                  <a:pt x="6909595" y="270328"/>
                </a:cubicBezTo>
                <a:cubicBezTo>
                  <a:pt x="6910841" y="269912"/>
                  <a:pt x="6912824" y="271666"/>
                  <a:pt x="6915316" y="272819"/>
                </a:cubicBezTo>
                <a:cubicBezTo>
                  <a:pt x="6913562" y="275126"/>
                  <a:pt x="6912501" y="277710"/>
                  <a:pt x="6911256" y="277802"/>
                </a:cubicBezTo>
                <a:close/>
                <a:moveTo>
                  <a:pt x="8867223" y="277803"/>
                </a:moveTo>
                <a:cubicBezTo>
                  <a:pt x="8865701" y="277941"/>
                  <a:pt x="8863024" y="276187"/>
                  <a:pt x="8862655" y="274804"/>
                </a:cubicBezTo>
                <a:cubicBezTo>
                  <a:pt x="8862332" y="273558"/>
                  <a:pt x="8864131" y="270836"/>
                  <a:pt x="8865561" y="270328"/>
                </a:cubicBezTo>
                <a:cubicBezTo>
                  <a:pt x="8866808" y="269913"/>
                  <a:pt x="8868839" y="271666"/>
                  <a:pt x="8871284" y="272819"/>
                </a:cubicBezTo>
                <a:cubicBezTo>
                  <a:pt x="8869531" y="275126"/>
                  <a:pt x="8868469" y="277710"/>
                  <a:pt x="8867223" y="277803"/>
                </a:cubicBezTo>
                <a:close/>
                <a:moveTo>
                  <a:pt x="9084583" y="277803"/>
                </a:moveTo>
                <a:cubicBezTo>
                  <a:pt x="9083061" y="277941"/>
                  <a:pt x="9080385" y="276187"/>
                  <a:pt x="9080016" y="274804"/>
                </a:cubicBezTo>
                <a:cubicBezTo>
                  <a:pt x="9079693" y="273558"/>
                  <a:pt x="9081492" y="270836"/>
                  <a:pt x="9082922" y="270328"/>
                </a:cubicBezTo>
                <a:cubicBezTo>
                  <a:pt x="9084122" y="269913"/>
                  <a:pt x="9086152" y="271666"/>
                  <a:pt x="9088644" y="272819"/>
                </a:cubicBezTo>
                <a:cubicBezTo>
                  <a:pt x="9086891" y="275126"/>
                  <a:pt x="9085829" y="277710"/>
                  <a:pt x="9084583" y="277803"/>
                </a:cubicBezTo>
                <a:close/>
                <a:moveTo>
                  <a:pt x="9301898" y="277803"/>
                </a:moveTo>
                <a:cubicBezTo>
                  <a:pt x="9300376" y="277941"/>
                  <a:pt x="9297699" y="276187"/>
                  <a:pt x="9297331" y="274804"/>
                </a:cubicBezTo>
                <a:cubicBezTo>
                  <a:pt x="9297008" y="273558"/>
                  <a:pt x="9298807" y="270836"/>
                  <a:pt x="9300237" y="270328"/>
                </a:cubicBezTo>
                <a:cubicBezTo>
                  <a:pt x="9301483" y="269913"/>
                  <a:pt x="9303466" y="271666"/>
                  <a:pt x="9305958" y="272819"/>
                </a:cubicBezTo>
                <a:cubicBezTo>
                  <a:pt x="9304204" y="275126"/>
                  <a:pt x="9303143" y="277710"/>
                  <a:pt x="9301898" y="277803"/>
                </a:cubicBezTo>
                <a:close/>
                <a:moveTo>
                  <a:pt x="9953886" y="277803"/>
                </a:moveTo>
                <a:cubicBezTo>
                  <a:pt x="9952364" y="277941"/>
                  <a:pt x="9949688" y="276187"/>
                  <a:pt x="9949319" y="274804"/>
                </a:cubicBezTo>
                <a:cubicBezTo>
                  <a:pt x="9948997" y="273558"/>
                  <a:pt x="9950796" y="270836"/>
                  <a:pt x="9952226" y="270328"/>
                </a:cubicBezTo>
                <a:cubicBezTo>
                  <a:pt x="9953471" y="269913"/>
                  <a:pt x="9955502" y="271666"/>
                  <a:pt x="9957948" y="272819"/>
                </a:cubicBezTo>
                <a:cubicBezTo>
                  <a:pt x="9956194" y="275126"/>
                  <a:pt x="9955133" y="277710"/>
                  <a:pt x="9953886" y="277803"/>
                </a:cubicBezTo>
                <a:close/>
                <a:moveTo>
                  <a:pt x="10714580" y="277803"/>
                </a:moveTo>
                <a:cubicBezTo>
                  <a:pt x="10713056" y="277941"/>
                  <a:pt x="10710381" y="276187"/>
                  <a:pt x="10710011" y="274804"/>
                </a:cubicBezTo>
                <a:cubicBezTo>
                  <a:pt x="10709689" y="273558"/>
                  <a:pt x="10711488" y="270836"/>
                  <a:pt x="10712919" y="270328"/>
                </a:cubicBezTo>
                <a:cubicBezTo>
                  <a:pt x="10714118" y="269913"/>
                  <a:pt x="10716149" y="271666"/>
                  <a:pt x="10718640" y="272819"/>
                </a:cubicBezTo>
                <a:cubicBezTo>
                  <a:pt x="10716887" y="275126"/>
                  <a:pt x="10715826" y="277710"/>
                  <a:pt x="10714580" y="277803"/>
                </a:cubicBezTo>
                <a:close/>
                <a:moveTo>
                  <a:pt x="10931893" y="277803"/>
                </a:moveTo>
                <a:cubicBezTo>
                  <a:pt x="10930371" y="277941"/>
                  <a:pt x="10927695" y="276187"/>
                  <a:pt x="10927326" y="274804"/>
                </a:cubicBezTo>
                <a:cubicBezTo>
                  <a:pt x="10927003" y="273558"/>
                  <a:pt x="10928802" y="270836"/>
                  <a:pt x="10930233" y="270328"/>
                </a:cubicBezTo>
                <a:cubicBezTo>
                  <a:pt x="10931478" y="269913"/>
                  <a:pt x="10933463" y="271666"/>
                  <a:pt x="10935955" y="272819"/>
                </a:cubicBezTo>
                <a:cubicBezTo>
                  <a:pt x="10934201" y="275126"/>
                  <a:pt x="10933140" y="277710"/>
                  <a:pt x="10931893" y="277803"/>
                </a:cubicBezTo>
                <a:close/>
                <a:moveTo>
                  <a:pt x="11909900" y="277803"/>
                </a:moveTo>
                <a:cubicBezTo>
                  <a:pt x="11908378" y="277941"/>
                  <a:pt x="11905702" y="276187"/>
                  <a:pt x="11905333" y="274804"/>
                </a:cubicBezTo>
                <a:cubicBezTo>
                  <a:pt x="11905010" y="273558"/>
                  <a:pt x="11906809" y="270836"/>
                  <a:pt x="11908239" y="270328"/>
                </a:cubicBezTo>
                <a:cubicBezTo>
                  <a:pt x="11909439" y="269913"/>
                  <a:pt x="11911469" y="271666"/>
                  <a:pt x="11913962" y="272819"/>
                </a:cubicBezTo>
                <a:cubicBezTo>
                  <a:pt x="11912208" y="275126"/>
                  <a:pt x="11911147" y="277710"/>
                  <a:pt x="11909900" y="277803"/>
                </a:cubicBezTo>
                <a:close/>
                <a:moveTo>
                  <a:pt x="12018558" y="277803"/>
                </a:moveTo>
                <a:cubicBezTo>
                  <a:pt x="12017035" y="277941"/>
                  <a:pt x="12014360" y="276187"/>
                  <a:pt x="12013991" y="274804"/>
                </a:cubicBezTo>
                <a:cubicBezTo>
                  <a:pt x="12013668" y="273558"/>
                  <a:pt x="12015467" y="270836"/>
                  <a:pt x="12016897" y="270328"/>
                </a:cubicBezTo>
                <a:cubicBezTo>
                  <a:pt x="12018142" y="269913"/>
                  <a:pt x="12020126" y="271666"/>
                  <a:pt x="12022618" y="272819"/>
                </a:cubicBezTo>
                <a:cubicBezTo>
                  <a:pt x="12020865" y="275126"/>
                  <a:pt x="12019803" y="277710"/>
                  <a:pt x="12018558" y="277803"/>
                </a:cubicBezTo>
                <a:close/>
                <a:moveTo>
                  <a:pt x="613551" y="277895"/>
                </a:moveTo>
                <a:cubicBezTo>
                  <a:pt x="611889" y="277710"/>
                  <a:pt x="610459" y="275726"/>
                  <a:pt x="608937" y="274527"/>
                </a:cubicBezTo>
                <a:cubicBezTo>
                  <a:pt x="610182" y="273004"/>
                  <a:pt x="611197" y="270651"/>
                  <a:pt x="612674" y="270328"/>
                </a:cubicBezTo>
                <a:cubicBezTo>
                  <a:pt x="613966" y="270005"/>
                  <a:pt x="615811" y="271989"/>
                  <a:pt x="620564" y="274942"/>
                </a:cubicBezTo>
                <a:cubicBezTo>
                  <a:pt x="617150" y="276464"/>
                  <a:pt x="615258" y="278079"/>
                  <a:pt x="613551" y="277895"/>
                </a:cubicBezTo>
                <a:close/>
                <a:moveTo>
                  <a:pt x="939568" y="277895"/>
                </a:moveTo>
                <a:cubicBezTo>
                  <a:pt x="937908" y="277710"/>
                  <a:pt x="936478" y="275726"/>
                  <a:pt x="934955" y="274527"/>
                </a:cubicBezTo>
                <a:cubicBezTo>
                  <a:pt x="936201" y="273004"/>
                  <a:pt x="937216" y="270651"/>
                  <a:pt x="938692" y="270328"/>
                </a:cubicBezTo>
                <a:cubicBezTo>
                  <a:pt x="939984" y="270005"/>
                  <a:pt x="941783" y="271989"/>
                  <a:pt x="946582" y="274942"/>
                </a:cubicBezTo>
                <a:cubicBezTo>
                  <a:pt x="943167" y="276464"/>
                  <a:pt x="941275" y="278079"/>
                  <a:pt x="939568" y="277895"/>
                </a:cubicBezTo>
                <a:close/>
                <a:moveTo>
                  <a:pt x="1265540" y="277895"/>
                </a:moveTo>
                <a:cubicBezTo>
                  <a:pt x="1263879" y="277710"/>
                  <a:pt x="1262449" y="275726"/>
                  <a:pt x="1260925" y="274527"/>
                </a:cubicBezTo>
                <a:cubicBezTo>
                  <a:pt x="1262172" y="273004"/>
                  <a:pt x="1263187" y="270651"/>
                  <a:pt x="1264664" y="270328"/>
                </a:cubicBezTo>
                <a:cubicBezTo>
                  <a:pt x="1265956" y="270005"/>
                  <a:pt x="1267801" y="271989"/>
                  <a:pt x="1272552" y="274942"/>
                </a:cubicBezTo>
                <a:cubicBezTo>
                  <a:pt x="1269139" y="276464"/>
                  <a:pt x="1267247" y="278079"/>
                  <a:pt x="1265540" y="277895"/>
                </a:cubicBezTo>
                <a:close/>
                <a:moveTo>
                  <a:pt x="2026186" y="277895"/>
                </a:moveTo>
                <a:cubicBezTo>
                  <a:pt x="2024526" y="277710"/>
                  <a:pt x="2023096" y="275726"/>
                  <a:pt x="2021572" y="274527"/>
                </a:cubicBezTo>
                <a:cubicBezTo>
                  <a:pt x="2022819" y="273004"/>
                  <a:pt x="2023834" y="270651"/>
                  <a:pt x="2025310" y="270328"/>
                </a:cubicBezTo>
                <a:cubicBezTo>
                  <a:pt x="2026648" y="270005"/>
                  <a:pt x="2028447" y="271989"/>
                  <a:pt x="2033199" y="274942"/>
                </a:cubicBezTo>
                <a:cubicBezTo>
                  <a:pt x="2029785" y="276464"/>
                  <a:pt x="2027893" y="278079"/>
                  <a:pt x="2026186" y="277895"/>
                </a:cubicBezTo>
                <a:close/>
                <a:moveTo>
                  <a:pt x="2352205" y="277895"/>
                </a:moveTo>
                <a:cubicBezTo>
                  <a:pt x="2350543" y="277710"/>
                  <a:pt x="2349113" y="275726"/>
                  <a:pt x="2347590" y="274527"/>
                </a:cubicBezTo>
                <a:cubicBezTo>
                  <a:pt x="2348835" y="273050"/>
                  <a:pt x="2349851" y="270697"/>
                  <a:pt x="2351327" y="270328"/>
                </a:cubicBezTo>
                <a:cubicBezTo>
                  <a:pt x="2352620" y="270005"/>
                  <a:pt x="2354419" y="271989"/>
                  <a:pt x="2359217" y="274942"/>
                </a:cubicBezTo>
                <a:cubicBezTo>
                  <a:pt x="2355803" y="276464"/>
                  <a:pt x="2353912" y="278079"/>
                  <a:pt x="2352205" y="277895"/>
                </a:cubicBezTo>
                <a:close/>
                <a:moveTo>
                  <a:pt x="2895536" y="277895"/>
                </a:moveTo>
                <a:cubicBezTo>
                  <a:pt x="2893875" y="277710"/>
                  <a:pt x="2892445" y="275726"/>
                  <a:pt x="2890923" y="274527"/>
                </a:cubicBezTo>
                <a:cubicBezTo>
                  <a:pt x="2892168" y="273050"/>
                  <a:pt x="2893183" y="270697"/>
                  <a:pt x="2894660" y="270328"/>
                </a:cubicBezTo>
                <a:cubicBezTo>
                  <a:pt x="2895951" y="270005"/>
                  <a:pt x="2897750" y="271989"/>
                  <a:pt x="2902549" y="274942"/>
                </a:cubicBezTo>
                <a:cubicBezTo>
                  <a:pt x="2899134" y="276464"/>
                  <a:pt x="2897243" y="278079"/>
                  <a:pt x="2895536" y="277895"/>
                </a:cubicBezTo>
                <a:close/>
                <a:moveTo>
                  <a:pt x="3330210" y="277895"/>
                </a:moveTo>
                <a:cubicBezTo>
                  <a:pt x="3328550" y="277710"/>
                  <a:pt x="3327119" y="275726"/>
                  <a:pt x="3325596" y="274527"/>
                </a:cubicBezTo>
                <a:cubicBezTo>
                  <a:pt x="3326842" y="273050"/>
                  <a:pt x="3327858" y="270697"/>
                  <a:pt x="3329334" y="270328"/>
                </a:cubicBezTo>
                <a:cubicBezTo>
                  <a:pt x="3330627" y="270005"/>
                  <a:pt x="3332426" y="271989"/>
                  <a:pt x="3337224" y="274942"/>
                </a:cubicBezTo>
                <a:cubicBezTo>
                  <a:pt x="3333810" y="276464"/>
                  <a:pt x="3331918" y="278079"/>
                  <a:pt x="3330210" y="277895"/>
                </a:cubicBezTo>
                <a:close/>
                <a:moveTo>
                  <a:pt x="4742847" y="277895"/>
                </a:moveTo>
                <a:cubicBezTo>
                  <a:pt x="4741186" y="277710"/>
                  <a:pt x="4739755" y="275726"/>
                  <a:pt x="4738233" y="274527"/>
                </a:cubicBezTo>
                <a:cubicBezTo>
                  <a:pt x="4739479" y="273004"/>
                  <a:pt x="4740494" y="270651"/>
                  <a:pt x="4741970" y="270328"/>
                </a:cubicBezTo>
                <a:cubicBezTo>
                  <a:pt x="4743308" y="270005"/>
                  <a:pt x="4745107" y="271989"/>
                  <a:pt x="4749814" y="274942"/>
                </a:cubicBezTo>
                <a:cubicBezTo>
                  <a:pt x="4746446" y="276464"/>
                  <a:pt x="4744554" y="278079"/>
                  <a:pt x="4742847" y="277895"/>
                </a:cubicBezTo>
                <a:close/>
                <a:moveTo>
                  <a:pt x="5068865" y="277895"/>
                </a:moveTo>
                <a:cubicBezTo>
                  <a:pt x="5067203" y="277710"/>
                  <a:pt x="5065773" y="275726"/>
                  <a:pt x="5064251" y="274527"/>
                </a:cubicBezTo>
                <a:cubicBezTo>
                  <a:pt x="5065496" y="273004"/>
                  <a:pt x="5066511" y="270651"/>
                  <a:pt x="5067988" y="270328"/>
                </a:cubicBezTo>
                <a:cubicBezTo>
                  <a:pt x="5069279" y="270005"/>
                  <a:pt x="5071125" y="271989"/>
                  <a:pt x="5075831" y="274942"/>
                </a:cubicBezTo>
                <a:cubicBezTo>
                  <a:pt x="5072463" y="276464"/>
                  <a:pt x="5070572" y="278079"/>
                  <a:pt x="5068865" y="277895"/>
                </a:cubicBezTo>
                <a:close/>
                <a:moveTo>
                  <a:pt x="6046871" y="277895"/>
                </a:moveTo>
                <a:cubicBezTo>
                  <a:pt x="6045210" y="277710"/>
                  <a:pt x="6043779" y="275726"/>
                  <a:pt x="6042257" y="274527"/>
                </a:cubicBezTo>
                <a:cubicBezTo>
                  <a:pt x="6043502" y="273004"/>
                  <a:pt x="6044518" y="270651"/>
                  <a:pt x="6045994" y="270328"/>
                </a:cubicBezTo>
                <a:cubicBezTo>
                  <a:pt x="6047286" y="270005"/>
                  <a:pt x="6049086" y="271989"/>
                  <a:pt x="6053838" y="274942"/>
                </a:cubicBezTo>
                <a:cubicBezTo>
                  <a:pt x="6050470" y="276464"/>
                  <a:pt x="6048578" y="278079"/>
                  <a:pt x="6046871" y="277895"/>
                </a:cubicBezTo>
                <a:close/>
                <a:moveTo>
                  <a:pt x="6693526" y="277895"/>
                </a:moveTo>
                <a:cubicBezTo>
                  <a:pt x="6691865" y="277710"/>
                  <a:pt x="6690435" y="275726"/>
                  <a:pt x="6688912" y="274527"/>
                </a:cubicBezTo>
                <a:cubicBezTo>
                  <a:pt x="6690158" y="273004"/>
                  <a:pt x="6691173" y="270651"/>
                  <a:pt x="6692649" y="270328"/>
                </a:cubicBezTo>
                <a:cubicBezTo>
                  <a:pt x="6693941" y="270005"/>
                  <a:pt x="6695787" y="271989"/>
                  <a:pt x="6700539" y="274942"/>
                </a:cubicBezTo>
                <a:cubicBezTo>
                  <a:pt x="6697125" y="276464"/>
                  <a:pt x="6695233" y="278079"/>
                  <a:pt x="6693526" y="277895"/>
                </a:cubicBezTo>
                <a:close/>
                <a:moveTo>
                  <a:pt x="7019543" y="277895"/>
                </a:moveTo>
                <a:cubicBezTo>
                  <a:pt x="7017883" y="277710"/>
                  <a:pt x="7016452" y="275726"/>
                  <a:pt x="7014930" y="274527"/>
                </a:cubicBezTo>
                <a:cubicBezTo>
                  <a:pt x="7016175" y="273004"/>
                  <a:pt x="7017190" y="270651"/>
                  <a:pt x="7018667" y="270328"/>
                </a:cubicBezTo>
                <a:cubicBezTo>
                  <a:pt x="7019959" y="270005"/>
                  <a:pt x="7021758" y="271989"/>
                  <a:pt x="7026557" y="274942"/>
                </a:cubicBezTo>
                <a:cubicBezTo>
                  <a:pt x="7023142" y="276464"/>
                  <a:pt x="7021251" y="278079"/>
                  <a:pt x="7019543" y="277895"/>
                </a:cubicBezTo>
                <a:close/>
                <a:moveTo>
                  <a:pt x="7345515" y="277895"/>
                </a:moveTo>
                <a:cubicBezTo>
                  <a:pt x="7343854" y="277710"/>
                  <a:pt x="7342424" y="275726"/>
                  <a:pt x="7340901" y="274527"/>
                </a:cubicBezTo>
                <a:cubicBezTo>
                  <a:pt x="7342147" y="273004"/>
                  <a:pt x="7343162" y="270651"/>
                  <a:pt x="7344639" y="270328"/>
                </a:cubicBezTo>
                <a:cubicBezTo>
                  <a:pt x="7345930" y="270005"/>
                  <a:pt x="7347776" y="271989"/>
                  <a:pt x="7352528" y="274942"/>
                </a:cubicBezTo>
                <a:cubicBezTo>
                  <a:pt x="7349114" y="276464"/>
                  <a:pt x="7347223" y="278079"/>
                  <a:pt x="7345515" y="277895"/>
                </a:cubicBezTo>
                <a:close/>
                <a:moveTo>
                  <a:pt x="8106161" y="277895"/>
                </a:moveTo>
                <a:cubicBezTo>
                  <a:pt x="8104500" y="277710"/>
                  <a:pt x="8103070" y="275726"/>
                  <a:pt x="8101547" y="274527"/>
                </a:cubicBezTo>
                <a:cubicBezTo>
                  <a:pt x="8102793" y="273004"/>
                  <a:pt x="8103808" y="270651"/>
                  <a:pt x="8105285" y="270328"/>
                </a:cubicBezTo>
                <a:cubicBezTo>
                  <a:pt x="8106623" y="270005"/>
                  <a:pt x="8108422" y="271989"/>
                  <a:pt x="8113174" y="274942"/>
                </a:cubicBezTo>
                <a:cubicBezTo>
                  <a:pt x="8109760" y="276464"/>
                  <a:pt x="8107868" y="278079"/>
                  <a:pt x="8106161" y="277895"/>
                </a:cubicBezTo>
                <a:close/>
                <a:moveTo>
                  <a:pt x="8432179" y="277895"/>
                </a:moveTo>
                <a:cubicBezTo>
                  <a:pt x="8430519" y="277710"/>
                  <a:pt x="8429089" y="275726"/>
                  <a:pt x="8427565" y="274527"/>
                </a:cubicBezTo>
                <a:cubicBezTo>
                  <a:pt x="8428811" y="273050"/>
                  <a:pt x="8429827" y="270697"/>
                  <a:pt x="8431303" y="270328"/>
                </a:cubicBezTo>
                <a:cubicBezTo>
                  <a:pt x="8432595" y="270005"/>
                  <a:pt x="8434394" y="271989"/>
                  <a:pt x="8439192" y="274942"/>
                </a:cubicBezTo>
                <a:cubicBezTo>
                  <a:pt x="8435778" y="276464"/>
                  <a:pt x="8433886" y="278079"/>
                  <a:pt x="8432179" y="277895"/>
                </a:cubicBezTo>
                <a:close/>
                <a:moveTo>
                  <a:pt x="8975511" y="277895"/>
                </a:moveTo>
                <a:cubicBezTo>
                  <a:pt x="8973850" y="277710"/>
                  <a:pt x="8972420" y="275726"/>
                  <a:pt x="8970897" y="274527"/>
                </a:cubicBezTo>
                <a:cubicBezTo>
                  <a:pt x="8972143" y="273050"/>
                  <a:pt x="8973158" y="270697"/>
                  <a:pt x="8974634" y="270328"/>
                </a:cubicBezTo>
                <a:cubicBezTo>
                  <a:pt x="8975926" y="270005"/>
                  <a:pt x="8977726" y="271989"/>
                  <a:pt x="8982525" y="274942"/>
                </a:cubicBezTo>
                <a:cubicBezTo>
                  <a:pt x="8979110" y="276464"/>
                  <a:pt x="8977218" y="278079"/>
                  <a:pt x="8975511" y="277895"/>
                </a:cubicBezTo>
                <a:close/>
                <a:moveTo>
                  <a:pt x="9410186" y="277895"/>
                </a:moveTo>
                <a:cubicBezTo>
                  <a:pt x="9408526" y="277710"/>
                  <a:pt x="9407094" y="275726"/>
                  <a:pt x="9405572" y="274527"/>
                </a:cubicBezTo>
                <a:cubicBezTo>
                  <a:pt x="9406818" y="273050"/>
                  <a:pt x="9407834" y="270697"/>
                  <a:pt x="9409310" y="270328"/>
                </a:cubicBezTo>
                <a:cubicBezTo>
                  <a:pt x="9410601" y="270005"/>
                  <a:pt x="9412401" y="271989"/>
                  <a:pt x="9417199" y="274942"/>
                </a:cubicBezTo>
                <a:cubicBezTo>
                  <a:pt x="9413785" y="276464"/>
                  <a:pt x="9411893" y="278079"/>
                  <a:pt x="9410186" y="277895"/>
                </a:cubicBezTo>
                <a:close/>
                <a:moveTo>
                  <a:pt x="10822822" y="277895"/>
                </a:moveTo>
                <a:cubicBezTo>
                  <a:pt x="10821160" y="277710"/>
                  <a:pt x="10819730" y="275726"/>
                  <a:pt x="10818208" y="274527"/>
                </a:cubicBezTo>
                <a:cubicBezTo>
                  <a:pt x="10819453" y="273004"/>
                  <a:pt x="10820468" y="270651"/>
                  <a:pt x="10821944" y="270328"/>
                </a:cubicBezTo>
                <a:cubicBezTo>
                  <a:pt x="10823283" y="270005"/>
                  <a:pt x="10825082" y="271989"/>
                  <a:pt x="10829789" y="274942"/>
                </a:cubicBezTo>
                <a:cubicBezTo>
                  <a:pt x="10826421" y="276464"/>
                  <a:pt x="10824529" y="278079"/>
                  <a:pt x="10822822" y="277895"/>
                </a:cubicBezTo>
                <a:close/>
                <a:moveTo>
                  <a:pt x="11148839" y="277895"/>
                </a:moveTo>
                <a:cubicBezTo>
                  <a:pt x="11147178" y="277710"/>
                  <a:pt x="11145748" y="275726"/>
                  <a:pt x="11144226" y="274527"/>
                </a:cubicBezTo>
                <a:cubicBezTo>
                  <a:pt x="11145471" y="273004"/>
                  <a:pt x="11146486" y="270651"/>
                  <a:pt x="11147963" y="270328"/>
                </a:cubicBezTo>
                <a:cubicBezTo>
                  <a:pt x="11149254" y="270005"/>
                  <a:pt x="11151099" y="271989"/>
                  <a:pt x="11155806" y="274942"/>
                </a:cubicBezTo>
                <a:cubicBezTo>
                  <a:pt x="11152437" y="276464"/>
                  <a:pt x="11150546" y="278079"/>
                  <a:pt x="11148839" y="277895"/>
                </a:cubicBezTo>
                <a:close/>
                <a:moveTo>
                  <a:pt x="12126846" y="277895"/>
                </a:moveTo>
                <a:cubicBezTo>
                  <a:pt x="12125185" y="277710"/>
                  <a:pt x="12123755" y="275726"/>
                  <a:pt x="12122233" y="274527"/>
                </a:cubicBezTo>
                <a:cubicBezTo>
                  <a:pt x="12123478" y="273004"/>
                  <a:pt x="12124493" y="270651"/>
                  <a:pt x="12125969" y="270328"/>
                </a:cubicBezTo>
                <a:cubicBezTo>
                  <a:pt x="12127261" y="270005"/>
                  <a:pt x="12129060" y="271989"/>
                  <a:pt x="12133814" y="274942"/>
                </a:cubicBezTo>
                <a:cubicBezTo>
                  <a:pt x="12130445" y="276464"/>
                  <a:pt x="12128553" y="278079"/>
                  <a:pt x="12126846" y="277895"/>
                </a:cubicBezTo>
                <a:close/>
                <a:moveTo>
                  <a:pt x="6802183" y="278079"/>
                </a:moveTo>
                <a:cubicBezTo>
                  <a:pt x="6800615" y="276926"/>
                  <a:pt x="6798123" y="275911"/>
                  <a:pt x="6797846" y="274480"/>
                </a:cubicBezTo>
                <a:cubicBezTo>
                  <a:pt x="6797570" y="273142"/>
                  <a:pt x="6799646" y="271297"/>
                  <a:pt x="6801307" y="268851"/>
                </a:cubicBezTo>
                <a:cubicBezTo>
                  <a:pt x="6803105" y="270836"/>
                  <a:pt x="6805320" y="272220"/>
                  <a:pt x="6805366" y="273604"/>
                </a:cubicBezTo>
                <a:cubicBezTo>
                  <a:pt x="6805412" y="275080"/>
                  <a:pt x="6803337" y="276603"/>
                  <a:pt x="6802183" y="278079"/>
                </a:cubicBezTo>
                <a:close/>
                <a:moveTo>
                  <a:pt x="7237273" y="278079"/>
                </a:moveTo>
                <a:cubicBezTo>
                  <a:pt x="7235612" y="277018"/>
                  <a:pt x="7233120" y="276233"/>
                  <a:pt x="7232659" y="274803"/>
                </a:cubicBezTo>
                <a:cubicBezTo>
                  <a:pt x="7232244" y="273512"/>
                  <a:pt x="7234090" y="271481"/>
                  <a:pt x="7235474" y="268759"/>
                </a:cubicBezTo>
                <a:cubicBezTo>
                  <a:pt x="7237458" y="270697"/>
                  <a:pt x="7239765" y="271850"/>
                  <a:pt x="7239903" y="273234"/>
                </a:cubicBezTo>
                <a:cubicBezTo>
                  <a:pt x="7240042" y="274757"/>
                  <a:pt x="7238242" y="276464"/>
                  <a:pt x="7237273" y="278079"/>
                </a:cubicBezTo>
                <a:close/>
                <a:moveTo>
                  <a:pt x="8215280" y="278079"/>
                </a:moveTo>
                <a:cubicBezTo>
                  <a:pt x="8213619" y="277018"/>
                  <a:pt x="8211127" y="276234"/>
                  <a:pt x="8210666" y="274804"/>
                </a:cubicBezTo>
                <a:cubicBezTo>
                  <a:pt x="8210205" y="273512"/>
                  <a:pt x="8212050" y="271528"/>
                  <a:pt x="8213480" y="268759"/>
                </a:cubicBezTo>
                <a:cubicBezTo>
                  <a:pt x="8215465" y="270697"/>
                  <a:pt x="8217771" y="271851"/>
                  <a:pt x="8217910" y="273235"/>
                </a:cubicBezTo>
                <a:cubicBezTo>
                  <a:pt x="8218048" y="274757"/>
                  <a:pt x="8216249" y="276464"/>
                  <a:pt x="8215280" y="278079"/>
                </a:cubicBezTo>
                <a:close/>
                <a:moveTo>
                  <a:pt x="9627916" y="278079"/>
                </a:moveTo>
                <a:cubicBezTo>
                  <a:pt x="9626255" y="277018"/>
                  <a:pt x="9623763" y="276234"/>
                  <a:pt x="9623301" y="274804"/>
                </a:cubicBezTo>
                <a:cubicBezTo>
                  <a:pt x="9622886" y="273512"/>
                  <a:pt x="9624732" y="271482"/>
                  <a:pt x="9626116" y="268759"/>
                </a:cubicBezTo>
                <a:cubicBezTo>
                  <a:pt x="9628101" y="270697"/>
                  <a:pt x="9630407" y="271851"/>
                  <a:pt x="9630546" y="273235"/>
                </a:cubicBezTo>
                <a:cubicBezTo>
                  <a:pt x="9630684" y="274757"/>
                  <a:pt x="9628885" y="276464"/>
                  <a:pt x="9627916" y="278079"/>
                </a:cubicBezTo>
                <a:close/>
                <a:moveTo>
                  <a:pt x="10605923" y="278079"/>
                </a:moveTo>
                <a:cubicBezTo>
                  <a:pt x="10604261" y="277018"/>
                  <a:pt x="10601769" y="276234"/>
                  <a:pt x="10601308" y="274804"/>
                </a:cubicBezTo>
                <a:cubicBezTo>
                  <a:pt x="10600893" y="273512"/>
                  <a:pt x="10602739" y="271482"/>
                  <a:pt x="10604123" y="268759"/>
                </a:cubicBezTo>
                <a:cubicBezTo>
                  <a:pt x="10606107" y="270697"/>
                  <a:pt x="10608414" y="271851"/>
                  <a:pt x="10608553" y="273235"/>
                </a:cubicBezTo>
                <a:cubicBezTo>
                  <a:pt x="10608691" y="274757"/>
                  <a:pt x="10606892" y="276464"/>
                  <a:pt x="10605923" y="278079"/>
                </a:cubicBezTo>
                <a:close/>
                <a:moveTo>
                  <a:pt x="11040182" y="278079"/>
                </a:moveTo>
                <a:cubicBezTo>
                  <a:pt x="11038613" y="276926"/>
                  <a:pt x="11036122" y="275911"/>
                  <a:pt x="11035845" y="274481"/>
                </a:cubicBezTo>
                <a:cubicBezTo>
                  <a:pt x="11035569" y="273142"/>
                  <a:pt x="11037644" y="271297"/>
                  <a:pt x="11039305" y="268852"/>
                </a:cubicBezTo>
                <a:cubicBezTo>
                  <a:pt x="11041104" y="270836"/>
                  <a:pt x="11043320" y="272220"/>
                  <a:pt x="11043365" y="273604"/>
                </a:cubicBezTo>
                <a:cubicBezTo>
                  <a:pt x="11043411" y="275080"/>
                  <a:pt x="11041335" y="276603"/>
                  <a:pt x="11040182" y="278079"/>
                </a:cubicBezTo>
                <a:close/>
                <a:moveTo>
                  <a:pt x="11801243" y="278079"/>
                </a:moveTo>
                <a:cubicBezTo>
                  <a:pt x="11799582" y="277018"/>
                  <a:pt x="11797091" y="276234"/>
                  <a:pt x="11796630" y="274804"/>
                </a:cubicBezTo>
                <a:cubicBezTo>
                  <a:pt x="11796214" y="273512"/>
                  <a:pt x="11798060" y="271482"/>
                  <a:pt x="11799444" y="268759"/>
                </a:cubicBezTo>
                <a:cubicBezTo>
                  <a:pt x="11801428" y="270697"/>
                  <a:pt x="11803735" y="271851"/>
                  <a:pt x="11803874" y="273235"/>
                </a:cubicBezTo>
                <a:cubicBezTo>
                  <a:pt x="11804013" y="274757"/>
                  <a:pt x="11802213" y="276464"/>
                  <a:pt x="11801243" y="278079"/>
                </a:cubicBezTo>
                <a:close/>
                <a:moveTo>
                  <a:pt x="287534" y="278079"/>
                </a:moveTo>
                <a:cubicBezTo>
                  <a:pt x="285964" y="276926"/>
                  <a:pt x="283473" y="275911"/>
                  <a:pt x="283196" y="274481"/>
                </a:cubicBezTo>
                <a:cubicBezTo>
                  <a:pt x="282918" y="273142"/>
                  <a:pt x="284995" y="271297"/>
                  <a:pt x="286657" y="268851"/>
                </a:cubicBezTo>
                <a:cubicBezTo>
                  <a:pt x="288456" y="270836"/>
                  <a:pt x="290671" y="272220"/>
                  <a:pt x="290717" y="273604"/>
                </a:cubicBezTo>
                <a:cubicBezTo>
                  <a:pt x="290763" y="275080"/>
                  <a:pt x="288687" y="276603"/>
                  <a:pt x="287534" y="278079"/>
                </a:cubicBezTo>
                <a:close/>
                <a:moveTo>
                  <a:pt x="722207" y="278079"/>
                </a:moveTo>
                <a:cubicBezTo>
                  <a:pt x="720639" y="276926"/>
                  <a:pt x="718148" y="275911"/>
                  <a:pt x="717871" y="274481"/>
                </a:cubicBezTo>
                <a:cubicBezTo>
                  <a:pt x="717594" y="273142"/>
                  <a:pt x="719670" y="271297"/>
                  <a:pt x="721331" y="268851"/>
                </a:cubicBezTo>
                <a:cubicBezTo>
                  <a:pt x="723130" y="270836"/>
                  <a:pt x="725345" y="272220"/>
                  <a:pt x="725391" y="273604"/>
                </a:cubicBezTo>
                <a:cubicBezTo>
                  <a:pt x="725438" y="275080"/>
                  <a:pt x="723362" y="276603"/>
                  <a:pt x="722207" y="278079"/>
                </a:cubicBezTo>
                <a:close/>
                <a:moveTo>
                  <a:pt x="1157298" y="278079"/>
                </a:moveTo>
                <a:cubicBezTo>
                  <a:pt x="1155638" y="277018"/>
                  <a:pt x="1153146" y="276233"/>
                  <a:pt x="1152684" y="274803"/>
                </a:cubicBezTo>
                <a:cubicBezTo>
                  <a:pt x="1152269" y="273512"/>
                  <a:pt x="1154115" y="271481"/>
                  <a:pt x="1155499" y="268759"/>
                </a:cubicBezTo>
                <a:cubicBezTo>
                  <a:pt x="1157483" y="270697"/>
                  <a:pt x="1159789" y="271851"/>
                  <a:pt x="1159928" y="273234"/>
                </a:cubicBezTo>
                <a:cubicBezTo>
                  <a:pt x="1160066" y="274757"/>
                  <a:pt x="1158267" y="276464"/>
                  <a:pt x="1157298" y="278079"/>
                </a:cubicBezTo>
                <a:close/>
                <a:moveTo>
                  <a:pt x="2135305" y="278079"/>
                </a:moveTo>
                <a:cubicBezTo>
                  <a:pt x="2133644" y="277018"/>
                  <a:pt x="2131152" y="276233"/>
                  <a:pt x="2130691" y="274803"/>
                </a:cubicBezTo>
                <a:cubicBezTo>
                  <a:pt x="2130230" y="273512"/>
                  <a:pt x="2132076" y="271528"/>
                  <a:pt x="2133506" y="268759"/>
                </a:cubicBezTo>
                <a:cubicBezTo>
                  <a:pt x="2135490" y="270697"/>
                  <a:pt x="2137796" y="271851"/>
                  <a:pt x="2137935" y="273234"/>
                </a:cubicBezTo>
                <a:cubicBezTo>
                  <a:pt x="2138073" y="274757"/>
                  <a:pt x="2136274" y="276464"/>
                  <a:pt x="2135305" y="278079"/>
                </a:cubicBezTo>
                <a:close/>
                <a:moveTo>
                  <a:pt x="3547940" y="278079"/>
                </a:moveTo>
                <a:cubicBezTo>
                  <a:pt x="3546279" y="277018"/>
                  <a:pt x="3543788" y="276233"/>
                  <a:pt x="3543326" y="274803"/>
                </a:cubicBezTo>
                <a:cubicBezTo>
                  <a:pt x="3542911" y="273512"/>
                  <a:pt x="3544756" y="271481"/>
                  <a:pt x="3546140" y="268759"/>
                </a:cubicBezTo>
                <a:cubicBezTo>
                  <a:pt x="3548125" y="270697"/>
                  <a:pt x="3550433" y="271851"/>
                  <a:pt x="3550571" y="273234"/>
                </a:cubicBezTo>
                <a:cubicBezTo>
                  <a:pt x="3550710" y="274757"/>
                  <a:pt x="3548909" y="276464"/>
                  <a:pt x="3547940" y="278079"/>
                </a:cubicBezTo>
                <a:close/>
                <a:moveTo>
                  <a:pt x="4525948" y="278079"/>
                </a:moveTo>
                <a:cubicBezTo>
                  <a:pt x="4524286" y="277018"/>
                  <a:pt x="4521795" y="276233"/>
                  <a:pt x="4521334" y="274803"/>
                </a:cubicBezTo>
                <a:cubicBezTo>
                  <a:pt x="4520918" y="273512"/>
                  <a:pt x="4522764" y="271481"/>
                  <a:pt x="4524148" y="268759"/>
                </a:cubicBezTo>
                <a:cubicBezTo>
                  <a:pt x="4526132" y="270697"/>
                  <a:pt x="4528439" y="271851"/>
                  <a:pt x="4528578" y="273234"/>
                </a:cubicBezTo>
                <a:cubicBezTo>
                  <a:pt x="4528716" y="274757"/>
                  <a:pt x="4526916" y="276464"/>
                  <a:pt x="4525948" y="278079"/>
                </a:cubicBezTo>
                <a:close/>
                <a:moveTo>
                  <a:pt x="4960207" y="278079"/>
                </a:moveTo>
                <a:cubicBezTo>
                  <a:pt x="4958638" y="276926"/>
                  <a:pt x="4956147" y="275911"/>
                  <a:pt x="4955870" y="274481"/>
                </a:cubicBezTo>
                <a:cubicBezTo>
                  <a:pt x="4955593" y="273142"/>
                  <a:pt x="4957669" y="271297"/>
                  <a:pt x="4959330" y="268851"/>
                </a:cubicBezTo>
                <a:cubicBezTo>
                  <a:pt x="4961129" y="270836"/>
                  <a:pt x="4963345" y="272220"/>
                  <a:pt x="4963390" y="273604"/>
                </a:cubicBezTo>
                <a:cubicBezTo>
                  <a:pt x="4963436" y="275080"/>
                  <a:pt x="4961361" y="276603"/>
                  <a:pt x="4960207" y="278079"/>
                </a:cubicBezTo>
                <a:close/>
                <a:moveTo>
                  <a:pt x="5721268" y="278079"/>
                </a:moveTo>
                <a:cubicBezTo>
                  <a:pt x="5719608" y="277018"/>
                  <a:pt x="5717117" y="276233"/>
                  <a:pt x="5716655" y="274803"/>
                </a:cubicBezTo>
                <a:cubicBezTo>
                  <a:pt x="5716240" y="273512"/>
                  <a:pt x="5718085" y="271481"/>
                  <a:pt x="5719469" y="268759"/>
                </a:cubicBezTo>
                <a:cubicBezTo>
                  <a:pt x="5721453" y="270697"/>
                  <a:pt x="5723760" y="271851"/>
                  <a:pt x="5723899" y="273234"/>
                </a:cubicBezTo>
                <a:cubicBezTo>
                  <a:pt x="5724037" y="274757"/>
                  <a:pt x="5722238" y="276464"/>
                  <a:pt x="5721268" y="278079"/>
                </a:cubicBezTo>
                <a:close/>
                <a:moveTo>
                  <a:pt x="6367508" y="278079"/>
                </a:moveTo>
                <a:cubicBezTo>
                  <a:pt x="6365940" y="276926"/>
                  <a:pt x="6363448" y="275911"/>
                  <a:pt x="6363171" y="274481"/>
                </a:cubicBezTo>
                <a:cubicBezTo>
                  <a:pt x="6362894" y="273142"/>
                  <a:pt x="6364970" y="271297"/>
                  <a:pt x="6366632" y="268851"/>
                </a:cubicBezTo>
                <a:cubicBezTo>
                  <a:pt x="6368431" y="270836"/>
                  <a:pt x="6370646" y="272220"/>
                  <a:pt x="6370692" y="273604"/>
                </a:cubicBezTo>
                <a:cubicBezTo>
                  <a:pt x="6370738" y="275080"/>
                  <a:pt x="6368662" y="276603"/>
                  <a:pt x="6367508" y="278079"/>
                </a:cubicBezTo>
                <a:close/>
                <a:moveTo>
                  <a:pt x="1373505" y="279279"/>
                </a:moveTo>
                <a:cubicBezTo>
                  <a:pt x="1371798" y="276880"/>
                  <a:pt x="1369629" y="275172"/>
                  <a:pt x="1369860" y="273881"/>
                </a:cubicBezTo>
                <a:cubicBezTo>
                  <a:pt x="1370136" y="272404"/>
                  <a:pt x="1372490" y="271297"/>
                  <a:pt x="1373966" y="270005"/>
                </a:cubicBezTo>
                <a:cubicBezTo>
                  <a:pt x="1375213" y="271435"/>
                  <a:pt x="1377335" y="272865"/>
                  <a:pt x="1377381" y="274342"/>
                </a:cubicBezTo>
                <a:cubicBezTo>
                  <a:pt x="1377473" y="275726"/>
                  <a:pt x="1375305" y="277157"/>
                  <a:pt x="1373505" y="279279"/>
                </a:cubicBezTo>
                <a:close/>
                <a:moveTo>
                  <a:pt x="5176829" y="279279"/>
                </a:moveTo>
                <a:cubicBezTo>
                  <a:pt x="5175122" y="276880"/>
                  <a:pt x="5172954" y="275172"/>
                  <a:pt x="5173185" y="273881"/>
                </a:cubicBezTo>
                <a:cubicBezTo>
                  <a:pt x="5173461" y="272404"/>
                  <a:pt x="5175814" y="271297"/>
                  <a:pt x="5177291" y="270005"/>
                </a:cubicBezTo>
                <a:cubicBezTo>
                  <a:pt x="5178536" y="271435"/>
                  <a:pt x="5180613" y="272865"/>
                  <a:pt x="5180705" y="274342"/>
                </a:cubicBezTo>
                <a:cubicBezTo>
                  <a:pt x="5180751" y="275726"/>
                  <a:pt x="5178583" y="277157"/>
                  <a:pt x="5176829" y="279279"/>
                </a:cubicBezTo>
                <a:close/>
                <a:moveTo>
                  <a:pt x="7453480" y="279279"/>
                </a:moveTo>
                <a:cubicBezTo>
                  <a:pt x="7451773" y="276880"/>
                  <a:pt x="7449605" y="275173"/>
                  <a:pt x="7449835" y="273881"/>
                </a:cubicBezTo>
                <a:cubicBezTo>
                  <a:pt x="7450111" y="272404"/>
                  <a:pt x="7452465" y="271297"/>
                  <a:pt x="7453942" y="270005"/>
                </a:cubicBezTo>
                <a:cubicBezTo>
                  <a:pt x="7455188" y="271435"/>
                  <a:pt x="7457310" y="272866"/>
                  <a:pt x="7457355" y="274342"/>
                </a:cubicBezTo>
                <a:cubicBezTo>
                  <a:pt x="7457449" y="275726"/>
                  <a:pt x="7455280" y="277157"/>
                  <a:pt x="7453480" y="279279"/>
                </a:cubicBezTo>
                <a:close/>
                <a:moveTo>
                  <a:pt x="11256804" y="279279"/>
                </a:moveTo>
                <a:cubicBezTo>
                  <a:pt x="11255098" y="276880"/>
                  <a:pt x="11252928" y="275173"/>
                  <a:pt x="11253160" y="273881"/>
                </a:cubicBezTo>
                <a:cubicBezTo>
                  <a:pt x="11253436" y="272404"/>
                  <a:pt x="11255790" y="271297"/>
                  <a:pt x="11257266" y="270005"/>
                </a:cubicBezTo>
                <a:cubicBezTo>
                  <a:pt x="11258511" y="271435"/>
                  <a:pt x="11260587" y="272866"/>
                  <a:pt x="11260680" y="274342"/>
                </a:cubicBezTo>
                <a:cubicBezTo>
                  <a:pt x="11260726" y="275726"/>
                  <a:pt x="11258557" y="277157"/>
                  <a:pt x="11256804" y="279279"/>
                </a:cubicBezTo>
                <a:close/>
                <a:moveTo>
                  <a:pt x="9031570" y="332477"/>
                </a:moveTo>
                <a:cubicBezTo>
                  <a:pt x="9029217" y="332293"/>
                  <a:pt x="9026956" y="330724"/>
                  <a:pt x="9024695" y="329709"/>
                </a:cubicBezTo>
                <a:cubicBezTo>
                  <a:pt x="9025618" y="328048"/>
                  <a:pt x="9026356" y="325187"/>
                  <a:pt x="9027510" y="325002"/>
                </a:cubicBezTo>
                <a:cubicBezTo>
                  <a:pt x="9029725" y="324633"/>
                  <a:pt x="9032216" y="325787"/>
                  <a:pt x="9035860" y="326571"/>
                </a:cubicBezTo>
                <a:cubicBezTo>
                  <a:pt x="9033738" y="329570"/>
                  <a:pt x="9032585" y="332523"/>
                  <a:pt x="9031570" y="332477"/>
                </a:cubicBezTo>
                <a:close/>
                <a:moveTo>
                  <a:pt x="12074202" y="332477"/>
                </a:moveTo>
                <a:cubicBezTo>
                  <a:pt x="12071848" y="332293"/>
                  <a:pt x="12069587" y="330724"/>
                  <a:pt x="12067326" y="329709"/>
                </a:cubicBezTo>
                <a:cubicBezTo>
                  <a:pt x="12068249" y="328048"/>
                  <a:pt x="12068987" y="325187"/>
                  <a:pt x="12070140" y="325002"/>
                </a:cubicBezTo>
                <a:cubicBezTo>
                  <a:pt x="12072402" y="324633"/>
                  <a:pt x="12074894" y="325787"/>
                  <a:pt x="12078492" y="326571"/>
                </a:cubicBezTo>
                <a:cubicBezTo>
                  <a:pt x="12076370" y="329570"/>
                  <a:pt x="12075217" y="332523"/>
                  <a:pt x="12074202" y="332477"/>
                </a:cubicBezTo>
                <a:close/>
                <a:moveTo>
                  <a:pt x="995582" y="332477"/>
                </a:moveTo>
                <a:cubicBezTo>
                  <a:pt x="993228" y="332293"/>
                  <a:pt x="990967" y="330724"/>
                  <a:pt x="988706" y="329709"/>
                </a:cubicBezTo>
                <a:cubicBezTo>
                  <a:pt x="989629" y="328048"/>
                  <a:pt x="990367" y="325187"/>
                  <a:pt x="991520" y="325002"/>
                </a:cubicBezTo>
                <a:cubicBezTo>
                  <a:pt x="993782" y="324633"/>
                  <a:pt x="996228" y="325787"/>
                  <a:pt x="999872" y="326571"/>
                </a:cubicBezTo>
                <a:cubicBezTo>
                  <a:pt x="997750" y="329570"/>
                  <a:pt x="996597" y="332523"/>
                  <a:pt x="995582" y="332477"/>
                </a:cubicBezTo>
                <a:close/>
                <a:moveTo>
                  <a:pt x="2951594" y="332477"/>
                </a:moveTo>
                <a:cubicBezTo>
                  <a:pt x="2949242" y="332293"/>
                  <a:pt x="2946980" y="330724"/>
                  <a:pt x="2944720" y="329709"/>
                </a:cubicBezTo>
                <a:cubicBezTo>
                  <a:pt x="2945642" y="328048"/>
                  <a:pt x="2946381" y="325187"/>
                  <a:pt x="2947534" y="325002"/>
                </a:cubicBezTo>
                <a:cubicBezTo>
                  <a:pt x="2949749" y="324633"/>
                  <a:pt x="2952241" y="325787"/>
                  <a:pt x="2955886" y="326571"/>
                </a:cubicBezTo>
                <a:cubicBezTo>
                  <a:pt x="2953764" y="329570"/>
                  <a:pt x="2952610" y="332523"/>
                  <a:pt x="2951594" y="332477"/>
                </a:cubicBezTo>
                <a:close/>
                <a:moveTo>
                  <a:pt x="5994227" y="332477"/>
                </a:moveTo>
                <a:cubicBezTo>
                  <a:pt x="5991873" y="332293"/>
                  <a:pt x="5989612" y="330724"/>
                  <a:pt x="5987352" y="329709"/>
                </a:cubicBezTo>
                <a:cubicBezTo>
                  <a:pt x="5988274" y="328048"/>
                  <a:pt x="5989013" y="325187"/>
                  <a:pt x="5990166" y="325002"/>
                </a:cubicBezTo>
                <a:cubicBezTo>
                  <a:pt x="5992426" y="324633"/>
                  <a:pt x="5994919" y="325787"/>
                  <a:pt x="5998518" y="326571"/>
                </a:cubicBezTo>
                <a:cubicBezTo>
                  <a:pt x="5996395" y="329570"/>
                  <a:pt x="5995241" y="332523"/>
                  <a:pt x="5994227" y="332477"/>
                </a:cubicBezTo>
                <a:close/>
                <a:moveTo>
                  <a:pt x="7075557" y="332477"/>
                </a:moveTo>
                <a:cubicBezTo>
                  <a:pt x="7073203" y="332293"/>
                  <a:pt x="7070943" y="330724"/>
                  <a:pt x="7068682" y="329709"/>
                </a:cubicBezTo>
                <a:cubicBezTo>
                  <a:pt x="7069605" y="328048"/>
                  <a:pt x="7070342" y="325187"/>
                  <a:pt x="7071496" y="325002"/>
                </a:cubicBezTo>
                <a:cubicBezTo>
                  <a:pt x="7073757" y="324633"/>
                  <a:pt x="7076202" y="325787"/>
                  <a:pt x="7079847" y="326571"/>
                </a:cubicBezTo>
                <a:cubicBezTo>
                  <a:pt x="7077725" y="329570"/>
                  <a:pt x="7076572" y="332523"/>
                  <a:pt x="7075557" y="332477"/>
                </a:cubicBezTo>
                <a:close/>
                <a:moveTo>
                  <a:pt x="7180569" y="332523"/>
                </a:moveTo>
                <a:cubicBezTo>
                  <a:pt x="7179277" y="332339"/>
                  <a:pt x="7178353" y="329570"/>
                  <a:pt x="7177293" y="327955"/>
                </a:cubicBezTo>
                <a:cubicBezTo>
                  <a:pt x="7179462" y="326848"/>
                  <a:pt x="7181584" y="325095"/>
                  <a:pt x="7183845" y="324818"/>
                </a:cubicBezTo>
                <a:cubicBezTo>
                  <a:pt x="7184906" y="324726"/>
                  <a:pt x="7186290" y="327402"/>
                  <a:pt x="7188874" y="330308"/>
                </a:cubicBezTo>
                <a:cubicBezTo>
                  <a:pt x="7185090" y="331416"/>
                  <a:pt x="7182737" y="332800"/>
                  <a:pt x="7180569" y="332523"/>
                </a:cubicBezTo>
                <a:close/>
                <a:moveTo>
                  <a:pt x="9679868" y="332523"/>
                </a:moveTo>
                <a:cubicBezTo>
                  <a:pt x="9678623" y="332339"/>
                  <a:pt x="9676593" y="329386"/>
                  <a:pt x="9676824" y="328001"/>
                </a:cubicBezTo>
                <a:cubicBezTo>
                  <a:pt x="9677331" y="324910"/>
                  <a:pt x="9680007" y="323388"/>
                  <a:pt x="9683051" y="324680"/>
                </a:cubicBezTo>
                <a:cubicBezTo>
                  <a:pt x="9684620" y="325372"/>
                  <a:pt x="9685588" y="327402"/>
                  <a:pt x="9688173" y="330309"/>
                </a:cubicBezTo>
                <a:cubicBezTo>
                  <a:pt x="9684390" y="331416"/>
                  <a:pt x="9682036" y="332800"/>
                  <a:pt x="9679868" y="332523"/>
                </a:cubicBezTo>
                <a:close/>
                <a:moveTo>
                  <a:pt x="10005887" y="332523"/>
                </a:moveTo>
                <a:cubicBezTo>
                  <a:pt x="10004640" y="332339"/>
                  <a:pt x="10002609" y="329386"/>
                  <a:pt x="10002840" y="328001"/>
                </a:cubicBezTo>
                <a:cubicBezTo>
                  <a:pt x="10003347" y="324910"/>
                  <a:pt x="10006024" y="323388"/>
                  <a:pt x="10009070" y="324680"/>
                </a:cubicBezTo>
                <a:cubicBezTo>
                  <a:pt x="10010638" y="325372"/>
                  <a:pt x="10011607" y="327402"/>
                  <a:pt x="10014190" y="330309"/>
                </a:cubicBezTo>
                <a:cubicBezTo>
                  <a:pt x="10010407" y="331416"/>
                  <a:pt x="10008055" y="332800"/>
                  <a:pt x="10005887" y="332523"/>
                </a:cubicBezTo>
                <a:close/>
                <a:moveTo>
                  <a:pt x="10440560" y="332523"/>
                </a:moveTo>
                <a:cubicBezTo>
                  <a:pt x="10439269" y="332339"/>
                  <a:pt x="10438346" y="329570"/>
                  <a:pt x="10437285" y="327955"/>
                </a:cubicBezTo>
                <a:cubicBezTo>
                  <a:pt x="10439453" y="326848"/>
                  <a:pt x="10441575" y="325095"/>
                  <a:pt x="10443837" y="324818"/>
                </a:cubicBezTo>
                <a:cubicBezTo>
                  <a:pt x="10444851" y="324680"/>
                  <a:pt x="10446235" y="327356"/>
                  <a:pt x="10448866" y="330309"/>
                </a:cubicBezTo>
                <a:cubicBezTo>
                  <a:pt x="10445082" y="331416"/>
                  <a:pt x="10442728" y="332800"/>
                  <a:pt x="10440560" y="332523"/>
                </a:cubicBezTo>
                <a:close/>
                <a:moveTo>
                  <a:pt x="10875190" y="332523"/>
                </a:moveTo>
                <a:cubicBezTo>
                  <a:pt x="10873897" y="332339"/>
                  <a:pt x="10872975" y="329570"/>
                  <a:pt x="10871914" y="327955"/>
                </a:cubicBezTo>
                <a:cubicBezTo>
                  <a:pt x="10874082" y="326848"/>
                  <a:pt x="10876205" y="325095"/>
                  <a:pt x="10878465" y="324818"/>
                </a:cubicBezTo>
                <a:cubicBezTo>
                  <a:pt x="10879526" y="324726"/>
                  <a:pt x="10880956" y="327402"/>
                  <a:pt x="10883494" y="330309"/>
                </a:cubicBezTo>
                <a:cubicBezTo>
                  <a:pt x="10879711" y="331416"/>
                  <a:pt x="10877358" y="332800"/>
                  <a:pt x="10875190" y="332523"/>
                </a:cubicBezTo>
                <a:close/>
                <a:moveTo>
                  <a:pt x="11201207" y="332523"/>
                </a:moveTo>
                <a:cubicBezTo>
                  <a:pt x="11199914" y="332339"/>
                  <a:pt x="11198992" y="329570"/>
                  <a:pt x="11197931" y="327955"/>
                </a:cubicBezTo>
                <a:cubicBezTo>
                  <a:pt x="11200099" y="326848"/>
                  <a:pt x="11202222" y="325095"/>
                  <a:pt x="11204482" y="324818"/>
                </a:cubicBezTo>
                <a:cubicBezTo>
                  <a:pt x="11205544" y="324726"/>
                  <a:pt x="11206928" y="327402"/>
                  <a:pt x="11209512" y="330309"/>
                </a:cubicBezTo>
                <a:cubicBezTo>
                  <a:pt x="11205729" y="331416"/>
                  <a:pt x="11203375" y="332800"/>
                  <a:pt x="11201207" y="332523"/>
                </a:cubicBezTo>
                <a:close/>
                <a:moveTo>
                  <a:pt x="11418521" y="332523"/>
                </a:moveTo>
                <a:cubicBezTo>
                  <a:pt x="11417229" y="332339"/>
                  <a:pt x="11416307" y="329570"/>
                  <a:pt x="11415246" y="327955"/>
                </a:cubicBezTo>
                <a:cubicBezTo>
                  <a:pt x="11417414" y="326848"/>
                  <a:pt x="11419536" y="325095"/>
                  <a:pt x="11421796" y="324818"/>
                </a:cubicBezTo>
                <a:cubicBezTo>
                  <a:pt x="11422857" y="324726"/>
                  <a:pt x="11424288" y="327402"/>
                  <a:pt x="11426827" y="330309"/>
                </a:cubicBezTo>
                <a:cubicBezTo>
                  <a:pt x="11423043" y="331416"/>
                  <a:pt x="11420689" y="332800"/>
                  <a:pt x="11418521" y="332523"/>
                </a:cubicBezTo>
                <a:close/>
                <a:moveTo>
                  <a:pt x="13929" y="332523"/>
                </a:moveTo>
                <a:cubicBezTo>
                  <a:pt x="12637" y="332339"/>
                  <a:pt x="11714" y="329570"/>
                  <a:pt x="10653" y="327955"/>
                </a:cubicBezTo>
                <a:cubicBezTo>
                  <a:pt x="12821" y="326848"/>
                  <a:pt x="14944" y="325095"/>
                  <a:pt x="17205" y="324818"/>
                </a:cubicBezTo>
                <a:cubicBezTo>
                  <a:pt x="18267" y="324726"/>
                  <a:pt x="19651" y="327402"/>
                  <a:pt x="22234" y="330308"/>
                </a:cubicBezTo>
                <a:cubicBezTo>
                  <a:pt x="18451" y="331416"/>
                  <a:pt x="16098" y="332800"/>
                  <a:pt x="13929" y="332523"/>
                </a:cubicBezTo>
                <a:close/>
                <a:moveTo>
                  <a:pt x="1100593" y="332523"/>
                </a:moveTo>
                <a:cubicBezTo>
                  <a:pt x="1099301" y="332339"/>
                  <a:pt x="1098378" y="329570"/>
                  <a:pt x="1097318" y="327955"/>
                </a:cubicBezTo>
                <a:cubicBezTo>
                  <a:pt x="1099486" y="326848"/>
                  <a:pt x="1101608" y="325095"/>
                  <a:pt x="1103869" y="324818"/>
                </a:cubicBezTo>
                <a:cubicBezTo>
                  <a:pt x="1104930" y="324726"/>
                  <a:pt x="1106315" y="327402"/>
                  <a:pt x="1108898" y="330308"/>
                </a:cubicBezTo>
                <a:cubicBezTo>
                  <a:pt x="1105115" y="331416"/>
                  <a:pt x="1102762" y="332800"/>
                  <a:pt x="1100593" y="332523"/>
                </a:cubicBezTo>
                <a:close/>
                <a:moveTo>
                  <a:pt x="3599894" y="332523"/>
                </a:moveTo>
                <a:cubicBezTo>
                  <a:pt x="3598648" y="332339"/>
                  <a:pt x="3596617" y="329386"/>
                  <a:pt x="3596848" y="328001"/>
                </a:cubicBezTo>
                <a:cubicBezTo>
                  <a:pt x="3597355" y="324910"/>
                  <a:pt x="3600032" y="323388"/>
                  <a:pt x="3603076" y="324679"/>
                </a:cubicBezTo>
                <a:cubicBezTo>
                  <a:pt x="3604645" y="325371"/>
                  <a:pt x="3605614" y="327402"/>
                  <a:pt x="3608197" y="330308"/>
                </a:cubicBezTo>
                <a:cubicBezTo>
                  <a:pt x="3604414" y="331416"/>
                  <a:pt x="3602062" y="332800"/>
                  <a:pt x="3599894" y="332523"/>
                </a:cubicBezTo>
                <a:close/>
                <a:moveTo>
                  <a:pt x="3925911" y="332523"/>
                </a:moveTo>
                <a:cubicBezTo>
                  <a:pt x="3924665" y="332339"/>
                  <a:pt x="3922635" y="329386"/>
                  <a:pt x="3922865" y="328001"/>
                </a:cubicBezTo>
                <a:cubicBezTo>
                  <a:pt x="3923373" y="324910"/>
                  <a:pt x="3926049" y="323388"/>
                  <a:pt x="3929095" y="324679"/>
                </a:cubicBezTo>
                <a:cubicBezTo>
                  <a:pt x="3930663" y="325371"/>
                  <a:pt x="3931632" y="327402"/>
                  <a:pt x="3934216" y="330308"/>
                </a:cubicBezTo>
                <a:cubicBezTo>
                  <a:pt x="3930432" y="331416"/>
                  <a:pt x="3928079" y="332800"/>
                  <a:pt x="3925911" y="332523"/>
                </a:cubicBezTo>
                <a:close/>
                <a:moveTo>
                  <a:pt x="4360585" y="332523"/>
                </a:moveTo>
                <a:cubicBezTo>
                  <a:pt x="4359294" y="332339"/>
                  <a:pt x="4358371" y="329570"/>
                  <a:pt x="4357310" y="327955"/>
                </a:cubicBezTo>
                <a:cubicBezTo>
                  <a:pt x="4359478" y="326848"/>
                  <a:pt x="4361601" y="325095"/>
                  <a:pt x="4363862" y="324818"/>
                </a:cubicBezTo>
                <a:cubicBezTo>
                  <a:pt x="4364877" y="324679"/>
                  <a:pt x="4366261" y="327356"/>
                  <a:pt x="4368890" y="330308"/>
                </a:cubicBezTo>
                <a:cubicBezTo>
                  <a:pt x="4365107" y="331416"/>
                  <a:pt x="4362754" y="332800"/>
                  <a:pt x="4360585" y="332523"/>
                </a:cubicBezTo>
                <a:close/>
                <a:moveTo>
                  <a:pt x="4795214" y="332523"/>
                </a:moveTo>
                <a:cubicBezTo>
                  <a:pt x="4793922" y="332339"/>
                  <a:pt x="4793000" y="329570"/>
                  <a:pt x="4791939" y="327955"/>
                </a:cubicBezTo>
                <a:cubicBezTo>
                  <a:pt x="4794107" y="326848"/>
                  <a:pt x="4796229" y="325095"/>
                  <a:pt x="4798490" y="324818"/>
                </a:cubicBezTo>
                <a:cubicBezTo>
                  <a:pt x="4799552" y="324726"/>
                  <a:pt x="4800981" y="327402"/>
                  <a:pt x="4803520" y="330308"/>
                </a:cubicBezTo>
                <a:cubicBezTo>
                  <a:pt x="4799736" y="331416"/>
                  <a:pt x="4797383" y="332800"/>
                  <a:pt x="4795214" y="332523"/>
                </a:cubicBezTo>
                <a:close/>
                <a:moveTo>
                  <a:pt x="5121232" y="332523"/>
                </a:moveTo>
                <a:cubicBezTo>
                  <a:pt x="5119940" y="332339"/>
                  <a:pt x="5119017" y="329570"/>
                  <a:pt x="5117956" y="327955"/>
                </a:cubicBezTo>
                <a:cubicBezTo>
                  <a:pt x="5120125" y="326848"/>
                  <a:pt x="5122247" y="325095"/>
                  <a:pt x="5124508" y="324818"/>
                </a:cubicBezTo>
                <a:cubicBezTo>
                  <a:pt x="5125569" y="324726"/>
                  <a:pt x="5126953" y="327402"/>
                  <a:pt x="5129537" y="330308"/>
                </a:cubicBezTo>
                <a:cubicBezTo>
                  <a:pt x="5125754" y="331416"/>
                  <a:pt x="5123400" y="332800"/>
                  <a:pt x="5121232" y="332523"/>
                </a:cubicBezTo>
                <a:close/>
                <a:moveTo>
                  <a:pt x="5338546" y="332523"/>
                </a:moveTo>
                <a:cubicBezTo>
                  <a:pt x="5337254" y="332339"/>
                  <a:pt x="5336332" y="329570"/>
                  <a:pt x="5335271" y="327955"/>
                </a:cubicBezTo>
                <a:cubicBezTo>
                  <a:pt x="5337439" y="326848"/>
                  <a:pt x="5339561" y="325095"/>
                  <a:pt x="5341822" y="324818"/>
                </a:cubicBezTo>
                <a:cubicBezTo>
                  <a:pt x="5342883" y="324726"/>
                  <a:pt x="5344313" y="327402"/>
                  <a:pt x="5346852" y="330308"/>
                </a:cubicBezTo>
                <a:cubicBezTo>
                  <a:pt x="5343068" y="331416"/>
                  <a:pt x="5340715" y="332800"/>
                  <a:pt x="5338546" y="332523"/>
                </a:cubicBezTo>
                <a:close/>
                <a:moveTo>
                  <a:pt x="669056" y="332662"/>
                </a:moveTo>
                <a:cubicBezTo>
                  <a:pt x="665919" y="334046"/>
                  <a:pt x="663381" y="332246"/>
                  <a:pt x="662920" y="329155"/>
                </a:cubicBezTo>
                <a:cubicBezTo>
                  <a:pt x="662689" y="327817"/>
                  <a:pt x="664765" y="324910"/>
                  <a:pt x="665965" y="324818"/>
                </a:cubicBezTo>
                <a:cubicBezTo>
                  <a:pt x="668133" y="324633"/>
                  <a:pt x="670486" y="326018"/>
                  <a:pt x="674177" y="327079"/>
                </a:cubicBezTo>
                <a:cubicBezTo>
                  <a:pt x="671639" y="329939"/>
                  <a:pt x="670624" y="331970"/>
                  <a:pt x="669056" y="332662"/>
                </a:cubicBezTo>
                <a:close/>
                <a:moveTo>
                  <a:pt x="1321044" y="332662"/>
                </a:moveTo>
                <a:cubicBezTo>
                  <a:pt x="1317908" y="334046"/>
                  <a:pt x="1315370" y="332246"/>
                  <a:pt x="1314909" y="329155"/>
                </a:cubicBezTo>
                <a:cubicBezTo>
                  <a:pt x="1314724" y="327817"/>
                  <a:pt x="1316754" y="324910"/>
                  <a:pt x="1317954" y="324818"/>
                </a:cubicBezTo>
                <a:cubicBezTo>
                  <a:pt x="1320122" y="324633"/>
                  <a:pt x="1322476" y="326018"/>
                  <a:pt x="1326167" y="327079"/>
                </a:cubicBezTo>
                <a:cubicBezTo>
                  <a:pt x="1323629" y="329939"/>
                  <a:pt x="1322614" y="331970"/>
                  <a:pt x="1321044" y="332662"/>
                </a:cubicBezTo>
                <a:close/>
                <a:moveTo>
                  <a:pt x="1429702" y="332662"/>
                </a:moveTo>
                <a:cubicBezTo>
                  <a:pt x="1426565" y="334046"/>
                  <a:pt x="1424028" y="332246"/>
                  <a:pt x="1423566" y="329155"/>
                </a:cubicBezTo>
                <a:cubicBezTo>
                  <a:pt x="1423382" y="327817"/>
                  <a:pt x="1425412" y="324910"/>
                  <a:pt x="1426611" y="324818"/>
                </a:cubicBezTo>
                <a:cubicBezTo>
                  <a:pt x="1428826" y="324633"/>
                  <a:pt x="1431132" y="326018"/>
                  <a:pt x="1434824" y="327079"/>
                </a:cubicBezTo>
                <a:cubicBezTo>
                  <a:pt x="1432286" y="329939"/>
                  <a:pt x="1431270" y="331970"/>
                  <a:pt x="1429702" y="332662"/>
                </a:cubicBezTo>
                <a:close/>
                <a:moveTo>
                  <a:pt x="2190349" y="332662"/>
                </a:moveTo>
                <a:cubicBezTo>
                  <a:pt x="2187211" y="334046"/>
                  <a:pt x="2184674" y="332246"/>
                  <a:pt x="2184212" y="329155"/>
                </a:cubicBezTo>
                <a:cubicBezTo>
                  <a:pt x="2183982" y="327817"/>
                  <a:pt x="2186058" y="324910"/>
                  <a:pt x="2187257" y="324818"/>
                </a:cubicBezTo>
                <a:cubicBezTo>
                  <a:pt x="2189472" y="324633"/>
                  <a:pt x="2191825" y="326018"/>
                  <a:pt x="2195470" y="327079"/>
                </a:cubicBezTo>
                <a:cubicBezTo>
                  <a:pt x="2192932" y="329939"/>
                  <a:pt x="2191917" y="331970"/>
                  <a:pt x="2190349" y="332662"/>
                </a:cubicBezTo>
                <a:close/>
                <a:moveTo>
                  <a:pt x="2299052" y="332662"/>
                </a:moveTo>
                <a:cubicBezTo>
                  <a:pt x="2295914" y="334046"/>
                  <a:pt x="2293377" y="332246"/>
                  <a:pt x="2292916" y="329155"/>
                </a:cubicBezTo>
                <a:cubicBezTo>
                  <a:pt x="2292732" y="327817"/>
                  <a:pt x="2294761" y="324910"/>
                  <a:pt x="2295960" y="324818"/>
                </a:cubicBezTo>
                <a:cubicBezTo>
                  <a:pt x="2298129" y="324633"/>
                  <a:pt x="2300482" y="326018"/>
                  <a:pt x="2304174" y="327079"/>
                </a:cubicBezTo>
                <a:cubicBezTo>
                  <a:pt x="2301636" y="329939"/>
                  <a:pt x="2300621" y="331970"/>
                  <a:pt x="2299052" y="332662"/>
                </a:cubicBezTo>
                <a:close/>
                <a:moveTo>
                  <a:pt x="2842384" y="332662"/>
                </a:moveTo>
                <a:cubicBezTo>
                  <a:pt x="2839246" y="334046"/>
                  <a:pt x="2836708" y="332246"/>
                  <a:pt x="2836247" y="329155"/>
                </a:cubicBezTo>
                <a:cubicBezTo>
                  <a:pt x="2836016" y="327817"/>
                  <a:pt x="2838093" y="324910"/>
                  <a:pt x="2839293" y="324818"/>
                </a:cubicBezTo>
                <a:cubicBezTo>
                  <a:pt x="2841462" y="324633"/>
                  <a:pt x="2843814" y="326018"/>
                  <a:pt x="2847505" y="327079"/>
                </a:cubicBezTo>
                <a:cubicBezTo>
                  <a:pt x="2844968" y="329939"/>
                  <a:pt x="2843953" y="331970"/>
                  <a:pt x="2842384" y="332662"/>
                </a:cubicBezTo>
                <a:close/>
                <a:moveTo>
                  <a:pt x="4907009" y="332662"/>
                </a:moveTo>
                <a:cubicBezTo>
                  <a:pt x="4903872" y="334046"/>
                  <a:pt x="4901334" y="332246"/>
                  <a:pt x="4900872" y="329155"/>
                </a:cubicBezTo>
                <a:cubicBezTo>
                  <a:pt x="4900688" y="327817"/>
                  <a:pt x="4902718" y="324910"/>
                  <a:pt x="4903918" y="324818"/>
                </a:cubicBezTo>
                <a:cubicBezTo>
                  <a:pt x="4906132" y="324633"/>
                  <a:pt x="4908439" y="326018"/>
                  <a:pt x="4912130" y="327079"/>
                </a:cubicBezTo>
                <a:cubicBezTo>
                  <a:pt x="4909593" y="329939"/>
                  <a:pt x="4908577" y="331970"/>
                  <a:pt x="4907009" y="332662"/>
                </a:cubicBezTo>
                <a:close/>
                <a:moveTo>
                  <a:pt x="5233027" y="332662"/>
                </a:moveTo>
                <a:cubicBezTo>
                  <a:pt x="5229889" y="334046"/>
                  <a:pt x="5227351" y="332246"/>
                  <a:pt x="5226890" y="329155"/>
                </a:cubicBezTo>
                <a:cubicBezTo>
                  <a:pt x="5226659" y="327817"/>
                  <a:pt x="5228735" y="324910"/>
                  <a:pt x="5229935" y="324818"/>
                </a:cubicBezTo>
                <a:cubicBezTo>
                  <a:pt x="5232104" y="324633"/>
                  <a:pt x="5234457" y="326018"/>
                  <a:pt x="5238148" y="327079"/>
                </a:cubicBezTo>
                <a:cubicBezTo>
                  <a:pt x="5235610" y="329939"/>
                  <a:pt x="5234595" y="331970"/>
                  <a:pt x="5233027" y="332662"/>
                </a:cubicBezTo>
                <a:close/>
                <a:moveTo>
                  <a:pt x="5667701" y="332662"/>
                </a:moveTo>
                <a:cubicBezTo>
                  <a:pt x="5664564" y="334046"/>
                  <a:pt x="5662026" y="332246"/>
                  <a:pt x="5661565" y="329155"/>
                </a:cubicBezTo>
                <a:cubicBezTo>
                  <a:pt x="5661334" y="327817"/>
                  <a:pt x="5663411" y="324910"/>
                  <a:pt x="5664610" y="324818"/>
                </a:cubicBezTo>
                <a:cubicBezTo>
                  <a:pt x="5666779" y="324633"/>
                  <a:pt x="5669132" y="326018"/>
                  <a:pt x="5672822" y="327079"/>
                </a:cubicBezTo>
                <a:cubicBezTo>
                  <a:pt x="5670285" y="329939"/>
                  <a:pt x="5669270" y="331970"/>
                  <a:pt x="5667701" y="332662"/>
                </a:cubicBezTo>
                <a:close/>
                <a:moveTo>
                  <a:pt x="6749031" y="332662"/>
                </a:moveTo>
                <a:cubicBezTo>
                  <a:pt x="6745894" y="334046"/>
                  <a:pt x="6743356" y="332246"/>
                  <a:pt x="6742895" y="329155"/>
                </a:cubicBezTo>
                <a:cubicBezTo>
                  <a:pt x="6742664" y="327817"/>
                  <a:pt x="6744740" y="324910"/>
                  <a:pt x="6745940" y="324818"/>
                </a:cubicBezTo>
                <a:cubicBezTo>
                  <a:pt x="6748108" y="324633"/>
                  <a:pt x="6750461" y="326018"/>
                  <a:pt x="6754152" y="327079"/>
                </a:cubicBezTo>
                <a:cubicBezTo>
                  <a:pt x="6751615" y="329939"/>
                  <a:pt x="6750599" y="331970"/>
                  <a:pt x="6749031" y="332662"/>
                </a:cubicBezTo>
                <a:close/>
                <a:moveTo>
                  <a:pt x="7401020" y="332662"/>
                </a:moveTo>
                <a:cubicBezTo>
                  <a:pt x="7397883" y="334046"/>
                  <a:pt x="7395345" y="332246"/>
                  <a:pt x="7394884" y="329155"/>
                </a:cubicBezTo>
                <a:cubicBezTo>
                  <a:pt x="7394699" y="327817"/>
                  <a:pt x="7396729" y="324910"/>
                  <a:pt x="7397929" y="324818"/>
                </a:cubicBezTo>
                <a:cubicBezTo>
                  <a:pt x="7400097" y="324633"/>
                  <a:pt x="7402451" y="326018"/>
                  <a:pt x="7406142" y="327079"/>
                </a:cubicBezTo>
                <a:cubicBezTo>
                  <a:pt x="7403604" y="329939"/>
                  <a:pt x="7402589" y="331970"/>
                  <a:pt x="7401020" y="332662"/>
                </a:cubicBezTo>
                <a:close/>
                <a:moveTo>
                  <a:pt x="7509677" y="332662"/>
                </a:moveTo>
                <a:cubicBezTo>
                  <a:pt x="7506540" y="334046"/>
                  <a:pt x="7504002" y="332247"/>
                  <a:pt x="7503541" y="329155"/>
                </a:cubicBezTo>
                <a:cubicBezTo>
                  <a:pt x="7503356" y="327817"/>
                  <a:pt x="7505386" y="324910"/>
                  <a:pt x="7506587" y="324818"/>
                </a:cubicBezTo>
                <a:cubicBezTo>
                  <a:pt x="7508801" y="324633"/>
                  <a:pt x="7511108" y="326018"/>
                  <a:pt x="7514799" y="327079"/>
                </a:cubicBezTo>
                <a:cubicBezTo>
                  <a:pt x="7512262" y="329940"/>
                  <a:pt x="7511246" y="331970"/>
                  <a:pt x="7509677" y="332662"/>
                </a:cubicBezTo>
                <a:close/>
                <a:moveTo>
                  <a:pt x="8270324" y="332662"/>
                </a:moveTo>
                <a:cubicBezTo>
                  <a:pt x="8267186" y="334046"/>
                  <a:pt x="8264649" y="332247"/>
                  <a:pt x="8264187" y="329155"/>
                </a:cubicBezTo>
                <a:cubicBezTo>
                  <a:pt x="8263957" y="327817"/>
                  <a:pt x="8266033" y="324910"/>
                  <a:pt x="8267232" y="324818"/>
                </a:cubicBezTo>
                <a:cubicBezTo>
                  <a:pt x="8269447" y="324633"/>
                  <a:pt x="8271800" y="326018"/>
                  <a:pt x="8275445" y="327079"/>
                </a:cubicBezTo>
                <a:cubicBezTo>
                  <a:pt x="8272907" y="329940"/>
                  <a:pt x="8271893" y="331970"/>
                  <a:pt x="8270324" y="332662"/>
                </a:cubicBezTo>
                <a:close/>
                <a:moveTo>
                  <a:pt x="8379027" y="332662"/>
                </a:moveTo>
                <a:cubicBezTo>
                  <a:pt x="8375889" y="334046"/>
                  <a:pt x="8373352" y="332247"/>
                  <a:pt x="8372890" y="329155"/>
                </a:cubicBezTo>
                <a:cubicBezTo>
                  <a:pt x="8372706" y="327817"/>
                  <a:pt x="8374736" y="324910"/>
                  <a:pt x="8375935" y="324818"/>
                </a:cubicBezTo>
                <a:cubicBezTo>
                  <a:pt x="8378104" y="324633"/>
                  <a:pt x="8380457" y="326018"/>
                  <a:pt x="8384148" y="327079"/>
                </a:cubicBezTo>
                <a:cubicBezTo>
                  <a:pt x="8381611" y="329940"/>
                  <a:pt x="8380596" y="331970"/>
                  <a:pt x="8379027" y="332662"/>
                </a:cubicBezTo>
                <a:close/>
                <a:moveTo>
                  <a:pt x="8922359" y="332662"/>
                </a:moveTo>
                <a:cubicBezTo>
                  <a:pt x="8919222" y="334046"/>
                  <a:pt x="8916684" y="332247"/>
                  <a:pt x="8916223" y="329155"/>
                </a:cubicBezTo>
                <a:cubicBezTo>
                  <a:pt x="8915992" y="327817"/>
                  <a:pt x="8918069" y="324910"/>
                  <a:pt x="8919268" y="324818"/>
                </a:cubicBezTo>
                <a:cubicBezTo>
                  <a:pt x="8921437" y="324633"/>
                  <a:pt x="8923789" y="326018"/>
                  <a:pt x="8927480" y="327079"/>
                </a:cubicBezTo>
                <a:cubicBezTo>
                  <a:pt x="8924943" y="329940"/>
                  <a:pt x="8923928" y="331970"/>
                  <a:pt x="8922359" y="332662"/>
                </a:cubicBezTo>
                <a:close/>
                <a:moveTo>
                  <a:pt x="10986984" y="332662"/>
                </a:moveTo>
                <a:cubicBezTo>
                  <a:pt x="10983847" y="334046"/>
                  <a:pt x="10981308" y="332247"/>
                  <a:pt x="10980847" y="329155"/>
                </a:cubicBezTo>
                <a:cubicBezTo>
                  <a:pt x="10980662" y="327817"/>
                  <a:pt x="10982693" y="324910"/>
                  <a:pt x="10983893" y="324818"/>
                </a:cubicBezTo>
                <a:cubicBezTo>
                  <a:pt x="10986108" y="324633"/>
                  <a:pt x="10988414" y="326018"/>
                  <a:pt x="10992105" y="327079"/>
                </a:cubicBezTo>
                <a:cubicBezTo>
                  <a:pt x="10989568" y="329940"/>
                  <a:pt x="10988553" y="331970"/>
                  <a:pt x="10986984" y="332662"/>
                </a:cubicBezTo>
                <a:close/>
                <a:moveTo>
                  <a:pt x="11313001" y="332662"/>
                </a:moveTo>
                <a:cubicBezTo>
                  <a:pt x="11309864" y="334046"/>
                  <a:pt x="11307326" y="332247"/>
                  <a:pt x="11306865" y="329155"/>
                </a:cubicBezTo>
                <a:cubicBezTo>
                  <a:pt x="11306634" y="327817"/>
                  <a:pt x="11308710" y="324910"/>
                  <a:pt x="11309910" y="324818"/>
                </a:cubicBezTo>
                <a:cubicBezTo>
                  <a:pt x="11312079" y="324633"/>
                  <a:pt x="11314432" y="326018"/>
                  <a:pt x="11318123" y="327079"/>
                </a:cubicBezTo>
                <a:cubicBezTo>
                  <a:pt x="11315585" y="329940"/>
                  <a:pt x="11314570" y="331970"/>
                  <a:pt x="11313001" y="332662"/>
                </a:cubicBezTo>
                <a:close/>
                <a:moveTo>
                  <a:pt x="11747676" y="332662"/>
                </a:moveTo>
                <a:cubicBezTo>
                  <a:pt x="11744539" y="334046"/>
                  <a:pt x="11742001" y="332247"/>
                  <a:pt x="11741540" y="329155"/>
                </a:cubicBezTo>
                <a:cubicBezTo>
                  <a:pt x="11741309" y="327817"/>
                  <a:pt x="11743386" y="324910"/>
                  <a:pt x="11744585" y="324818"/>
                </a:cubicBezTo>
                <a:cubicBezTo>
                  <a:pt x="11746754" y="324633"/>
                  <a:pt x="11749106" y="326018"/>
                  <a:pt x="11752797" y="327079"/>
                </a:cubicBezTo>
                <a:cubicBezTo>
                  <a:pt x="11750260" y="329940"/>
                  <a:pt x="11749245" y="331970"/>
                  <a:pt x="11747676" y="332662"/>
                </a:cubicBezTo>
                <a:close/>
                <a:moveTo>
                  <a:pt x="2405448" y="332846"/>
                </a:moveTo>
                <a:cubicBezTo>
                  <a:pt x="2403880" y="332523"/>
                  <a:pt x="2401343" y="329847"/>
                  <a:pt x="2401620" y="328971"/>
                </a:cubicBezTo>
                <a:cubicBezTo>
                  <a:pt x="2402312" y="326894"/>
                  <a:pt x="2404341" y="325233"/>
                  <a:pt x="2406510" y="322604"/>
                </a:cubicBezTo>
                <a:cubicBezTo>
                  <a:pt x="2408632" y="325371"/>
                  <a:pt x="2410616" y="326802"/>
                  <a:pt x="2410800" y="328417"/>
                </a:cubicBezTo>
                <a:cubicBezTo>
                  <a:pt x="2411216" y="331970"/>
                  <a:pt x="2408447" y="333492"/>
                  <a:pt x="2405448" y="332846"/>
                </a:cubicBezTo>
                <a:close/>
                <a:moveTo>
                  <a:pt x="2514106" y="332846"/>
                </a:moveTo>
                <a:cubicBezTo>
                  <a:pt x="2512537" y="332523"/>
                  <a:pt x="2509999" y="329847"/>
                  <a:pt x="2510276" y="328971"/>
                </a:cubicBezTo>
                <a:cubicBezTo>
                  <a:pt x="2510968" y="326894"/>
                  <a:pt x="2513045" y="325233"/>
                  <a:pt x="2515167" y="322604"/>
                </a:cubicBezTo>
                <a:cubicBezTo>
                  <a:pt x="2517289" y="325371"/>
                  <a:pt x="2519274" y="326802"/>
                  <a:pt x="2519457" y="328417"/>
                </a:cubicBezTo>
                <a:cubicBezTo>
                  <a:pt x="2519872" y="331970"/>
                  <a:pt x="2517104" y="333492"/>
                  <a:pt x="2514106" y="332846"/>
                </a:cubicBezTo>
                <a:close/>
                <a:moveTo>
                  <a:pt x="8485423" y="332846"/>
                </a:moveTo>
                <a:cubicBezTo>
                  <a:pt x="8483855" y="332523"/>
                  <a:pt x="8481317" y="329847"/>
                  <a:pt x="8481594" y="328971"/>
                </a:cubicBezTo>
                <a:cubicBezTo>
                  <a:pt x="8482286" y="326894"/>
                  <a:pt x="8484316" y="325233"/>
                  <a:pt x="8486485" y="322604"/>
                </a:cubicBezTo>
                <a:cubicBezTo>
                  <a:pt x="8488607" y="325372"/>
                  <a:pt x="8490592" y="326802"/>
                  <a:pt x="8490776" y="328417"/>
                </a:cubicBezTo>
                <a:cubicBezTo>
                  <a:pt x="8491191" y="331970"/>
                  <a:pt x="8488423" y="333492"/>
                  <a:pt x="8485423" y="332846"/>
                </a:cubicBezTo>
                <a:close/>
                <a:moveTo>
                  <a:pt x="8594080" y="332846"/>
                </a:moveTo>
                <a:cubicBezTo>
                  <a:pt x="8592512" y="332523"/>
                  <a:pt x="8589975" y="329847"/>
                  <a:pt x="8590252" y="328971"/>
                </a:cubicBezTo>
                <a:cubicBezTo>
                  <a:pt x="8590943" y="326894"/>
                  <a:pt x="8593019" y="325233"/>
                  <a:pt x="8595141" y="322604"/>
                </a:cubicBezTo>
                <a:cubicBezTo>
                  <a:pt x="8597263" y="325372"/>
                  <a:pt x="8599249" y="326802"/>
                  <a:pt x="8599433" y="328417"/>
                </a:cubicBezTo>
                <a:cubicBezTo>
                  <a:pt x="8599848" y="331970"/>
                  <a:pt x="8597079" y="333492"/>
                  <a:pt x="8594080" y="332846"/>
                </a:cubicBezTo>
                <a:close/>
                <a:moveTo>
                  <a:pt x="777390" y="332892"/>
                </a:moveTo>
                <a:cubicBezTo>
                  <a:pt x="774206" y="333630"/>
                  <a:pt x="771576" y="332246"/>
                  <a:pt x="771530" y="328878"/>
                </a:cubicBezTo>
                <a:cubicBezTo>
                  <a:pt x="771530" y="327402"/>
                  <a:pt x="773699" y="324772"/>
                  <a:pt x="774945" y="324726"/>
                </a:cubicBezTo>
                <a:cubicBezTo>
                  <a:pt x="777114" y="324633"/>
                  <a:pt x="779328" y="326156"/>
                  <a:pt x="786295" y="328878"/>
                </a:cubicBezTo>
                <a:cubicBezTo>
                  <a:pt x="781081" y="331277"/>
                  <a:pt x="779328" y="332431"/>
                  <a:pt x="777390" y="332892"/>
                </a:cubicBezTo>
                <a:close/>
                <a:moveTo>
                  <a:pt x="1538036" y="332892"/>
                </a:moveTo>
                <a:cubicBezTo>
                  <a:pt x="1534853" y="333630"/>
                  <a:pt x="1532223" y="332246"/>
                  <a:pt x="1532177" y="328878"/>
                </a:cubicBezTo>
                <a:cubicBezTo>
                  <a:pt x="1532177" y="327402"/>
                  <a:pt x="1534346" y="324772"/>
                  <a:pt x="1535592" y="324726"/>
                </a:cubicBezTo>
                <a:cubicBezTo>
                  <a:pt x="1537760" y="324633"/>
                  <a:pt x="1539974" y="326156"/>
                  <a:pt x="1546942" y="328878"/>
                </a:cubicBezTo>
                <a:cubicBezTo>
                  <a:pt x="1541727" y="331277"/>
                  <a:pt x="1539974" y="332431"/>
                  <a:pt x="1538036" y="332892"/>
                </a:cubicBezTo>
                <a:close/>
                <a:moveTo>
                  <a:pt x="1755397" y="332892"/>
                </a:moveTo>
                <a:cubicBezTo>
                  <a:pt x="1752213" y="333630"/>
                  <a:pt x="1749583" y="332246"/>
                  <a:pt x="1749537" y="328878"/>
                </a:cubicBezTo>
                <a:cubicBezTo>
                  <a:pt x="1749537" y="327402"/>
                  <a:pt x="1751706" y="324772"/>
                  <a:pt x="1752951" y="324726"/>
                </a:cubicBezTo>
                <a:cubicBezTo>
                  <a:pt x="1755121" y="324633"/>
                  <a:pt x="1757335" y="326156"/>
                  <a:pt x="1764302" y="328878"/>
                </a:cubicBezTo>
                <a:cubicBezTo>
                  <a:pt x="1759088" y="331277"/>
                  <a:pt x="1757335" y="332431"/>
                  <a:pt x="1755397" y="332892"/>
                </a:cubicBezTo>
                <a:close/>
                <a:moveTo>
                  <a:pt x="2080861" y="332892"/>
                </a:moveTo>
                <a:cubicBezTo>
                  <a:pt x="2077816" y="333400"/>
                  <a:pt x="2075186" y="331831"/>
                  <a:pt x="2075417" y="328325"/>
                </a:cubicBezTo>
                <a:cubicBezTo>
                  <a:pt x="2075647" y="324864"/>
                  <a:pt x="2078415" y="323849"/>
                  <a:pt x="2081461" y="324541"/>
                </a:cubicBezTo>
                <a:cubicBezTo>
                  <a:pt x="2083398" y="324956"/>
                  <a:pt x="2085198" y="326064"/>
                  <a:pt x="2088151" y="327309"/>
                </a:cubicBezTo>
                <a:cubicBezTo>
                  <a:pt x="2083861" y="330678"/>
                  <a:pt x="2082522" y="332616"/>
                  <a:pt x="2080861" y="332892"/>
                </a:cubicBezTo>
                <a:close/>
                <a:moveTo>
                  <a:pt x="2624701" y="332892"/>
                </a:moveTo>
                <a:cubicBezTo>
                  <a:pt x="2621518" y="333630"/>
                  <a:pt x="2618887" y="332246"/>
                  <a:pt x="2618841" y="328878"/>
                </a:cubicBezTo>
                <a:cubicBezTo>
                  <a:pt x="2618841" y="327402"/>
                  <a:pt x="2621010" y="324772"/>
                  <a:pt x="2622256" y="324726"/>
                </a:cubicBezTo>
                <a:cubicBezTo>
                  <a:pt x="2624424" y="324633"/>
                  <a:pt x="2626638" y="326156"/>
                  <a:pt x="2633606" y="328878"/>
                </a:cubicBezTo>
                <a:cubicBezTo>
                  <a:pt x="2628391" y="331277"/>
                  <a:pt x="2626638" y="332431"/>
                  <a:pt x="2624701" y="332892"/>
                </a:cubicBezTo>
                <a:close/>
                <a:moveTo>
                  <a:pt x="2733404" y="332892"/>
                </a:moveTo>
                <a:cubicBezTo>
                  <a:pt x="2730220" y="333630"/>
                  <a:pt x="2727590" y="332246"/>
                  <a:pt x="2727544" y="328878"/>
                </a:cubicBezTo>
                <a:cubicBezTo>
                  <a:pt x="2727544" y="327402"/>
                  <a:pt x="2729713" y="324772"/>
                  <a:pt x="2730958" y="324726"/>
                </a:cubicBezTo>
                <a:cubicBezTo>
                  <a:pt x="2733081" y="324633"/>
                  <a:pt x="2735342" y="326156"/>
                  <a:pt x="2742308" y="328878"/>
                </a:cubicBezTo>
                <a:cubicBezTo>
                  <a:pt x="2737095" y="331277"/>
                  <a:pt x="2735342" y="332431"/>
                  <a:pt x="2733404" y="332892"/>
                </a:cubicBezTo>
                <a:close/>
                <a:moveTo>
                  <a:pt x="3059376" y="332892"/>
                </a:moveTo>
                <a:cubicBezTo>
                  <a:pt x="3056191" y="333630"/>
                  <a:pt x="3053562" y="332246"/>
                  <a:pt x="3053516" y="328878"/>
                </a:cubicBezTo>
                <a:cubicBezTo>
                  <a:pt x="3053516" y="327402"/>
                  <a:pt x="3055684" y="324772"/>
                  <a:pt x="3056930" y="324726"/>
                </a:cubicBezTo>
                <a:cubicBezTo>
                  <a:pt x="3059099" y="324633"/>
                  <a:pt x="3061314" y="326156"/>
                  <a:pt x="3068280" y="328878"/>
                </a:cubicBezTo>
                <a:cubicBezTo>
                  <a:pt x="3063067" y="331277"/>
                  <a:pt x="3061314" y="332431"/>
                  <a:pt x="3059376" y="332892"/>
                </a:cubicBezTo>
                <a:close/>
                <a:moveTo>
                  <a:pt x="3711365" y="332892"/>
                </a:moveTo>
                <a:cubicBezTo>
                  <a:pt x="3708181" y="333630"/>
                  <a:pt x="3705550" y="332246"/>
                  <a:pt x="3705504" y="328878"/>
                </a:cubicBezTo>
                <a:cubicBezTo>
                  <a:pt x="3705504" y="327402"/>
                  <a:pt x="3707674" y="324772"/>
                  <a:pt x="3708919" y="324726"/>
                </a:cubicBezTo>
                <a:cubicBezTo>
                  <a:pt x="3711088" y="324633"/>
                  <a:pt x="3713302" y="326156"/>
                  <a:pt x="3720269" y="328878"/>
                </a:cubicBezTo>
                <a:cubicBezTo>
                  <a:pt x="3715056" y="331277"/>
                  <a:pt x="3713302" y="332431"/>
                  <a:pt x="3711365" y="332892"/>
                </a:cubicBezTo>
                <a:close/>
                <a:moveTo>
                  <a:pt x="4036829" y="332892"/>
                </a:moveTo>
                <a:cubicBezTo>
                  <a:pt x="4033784" y="333400"/>
                  <a:pt x="4031154" y="331831"/>
                  <a:pt x="4031384" y="328325"/>
                </a:cubicBezTo>
                <a:cubicBezTo>
                  <a:pt x="4031615" y="324864"/>
                  <a:pt x="4034383" y="323849"/>
                  <a:pt x="4037429" y="324541"/>
                </a:cubicBezTo>
                <a:cubicBezTo>
                  <a:pt x="4039413" y="324956"/>
                  <a:pt x="4041212" y="326064"/>
                  <a:pt x="4044119" y="327309"/>
                </a:cubicBezTo>
                <a:cubicBezTo>
                  <a:pt x="4039828" y="330678"/>
                  <a:pt x="4038490" y="332616"/>
                  <a:pt x="4036829" y="332892"/>
                </a:cubicBezTo>
                <a:close/>
                <a:moveTo>
                  <a:pt x="4254189" y="332892"/>
                </a:moveTo>
                <a:cubicBezTo>
                  <a:pt x="4251144" y="333400"/>
                  <a:pt x="4248514" y="331831"/>
                  <a:pt x="4248745" y="328325"/>
                </a:cubicBezTo>
                <a:cubicBezTo>
                  <a:pt x="4248976" y="324864"/>
                  <a:pt x="4251744" y="323849"/>
                  <a:pt x="4254789" y="324541"/>
                </a:cubicBezTo>
                <a:cubicBezTo>
                  <a:pt x="4256727" y="324956"/>
                  <a:pt x="4258526" y="326064"/>
                  <a:pt x="4261479" y="327309"/>
                </a:cubicBezTo>
                <a:cubicBezTo>
                  <a:pt x="4257188" y="330678"/>
                  <a:pt x="4255850" y="332616"/>
                  <a:pt x="4254189" y="332892"/>
                </a:cubicBezTo>
                <a:close/>
                <a:moveTo>
                  <a:pt x="4471504" y="332892"/>
                </a:moveTo>
                <a:cubicBezTo>
                  <a:pt x="4468459" y="333400"/>
                  <a:pt x="4465829" y="331831"/>
                  <a:pt x="4466059" y="328325"/>
                </a:cubicBezTo>
                <a:cubicBezTo>
                  <a:pt x="4466290" y="324864"/>
                  <a:pt x="4469058" y="323849"/>
                  <a:pt x="4472103" y="324541"/>
                </a:cubicBezTo>
                <a:cubicBezTo>
                  <a:pt x="4474041" y="324956"/>
                  <a:pt x="4475841" y="326064"/>
                  <a:pt x="4478793" y="327309"/>
                </a:cubicBezTo>
                <a:cubicBezTo>
                  <a:pt x="4474503" y="330678"/>
                  <a:pt x="4473164" y="332616"/>
                  <a:pt x="4471504" y="332892"/>
                </a:cubicBezTo>
                <a:close/>
                <a:moveTo>
                  <a:pt x="4580161" y="332892"/>
                </a:moveTo>
                <a:cubicBezTo>
                  <a:pt x="4577115" y="333400"/>
                  <a:pt x="4574486" y="331831"/>
                  <a:pt x="4574717" y="328325"/>
                </a:cubicBezTo>
                <a:cubicBezTo>
                  <a:pt x="4574947" y="324864"/>
                  <a:pt x="4577715" y="323849"/>
                  <a:pt x="4580761" y="324541"/>
                </a:cubicBezTo>
                <a:cubicBezTo>
                  <a:pt x="4582744" y="324956"/>
                  <a:pt x="4584544" y="326064"/>
                  <a:pt x="4587451" y="327309"/>
                </a:cubicBezTo>
                <a:cubicBezTo>
                  <a:pt x="4583160" y="330678"/>
                  <a:pt x="4581822" y="332616"/>
                  <a:pt x="4580161" y="332892"/>
                </a:cubicBezTo>
                <a:close/>
                <a:moveTo>
                  <a:pt x="5014835" y="332892"/>
                </a:moveTo>
                <a:cubicBezTo>
                  <a:pt x="5011791" y="333400"/>
                  <a:pt x="5009160" y="331831"/>
                  <a:pt x="5009391" y="328325"/>
                </a:cubicBezTo>
                <a:cubicBezTo>
                  <a:pt x="5009621" y="324864"/>
                  <a:pt x="5012390" y="323849"/>
                  <a:pt x="5015435" y="324541"/>
                </a:cubicBezTo>
                <a:cubicBezTo>
                  <a:pt x="5017373" y="324956"/>
                  <a:pt x="5019173" y="326064"/>
                  <a:pt x="5022126" y="327309"/>
                </a:cubicBezTo>
                <a:cubicBezTo>
                  <a:pt x="5017834" y="330678"/>
                  <a:pt x="5016497" y="332616"/>
                  <a:pt x="5014835" y="332892"/>
                </a:cubicBezTo>
                <a:close/>
                <a:moveTo>
                  <a:pt x="5449511" y="332892"/>
                </a:moveTo>
                <a:cubicBezTo>
                  <a:pt x="5446465" y="333400"/>
                  <a:pt x="5443835" y="331831"/>
                  <a:pt x="5444066" y="328325"/>
                </a:cubicBezTo>
                <a:cubicBezTo>
                  <a:pt x="5444297" y="324864"/>
                  <a:pt x="5447065" y="323849"/>
                  <a:pt x="5450110" y="324541"/>
                </a:cubicBezTo>
                <a:cubicBezTo>
                  <a:pt x="5452048" y="324956"/>
                  <a:pt x="5453847" y="326064"/>
                  <a:pt x="5456800" y="327309"/>
                </a:cubicBezTo>
                <a:cubicBezTo>
                  <a:pt x="5452509" y="330678"/>
                  <a:pt x="5451172" y="332616"/>
                  <a:pt x="5449511" y="332892"/>
                </a:cubicBezTo>
                <a:close/>
                <a:moveTo>
                  <a:pt x="5775528" y="332892"/>
                </a:moveTo>
                <a:cubicBezTo>
                  <a:pt x="5772483" y="333400"/>
                  <a:pt x="5769853" y="331831"/>
                  <a:pt x="5770084" y="328325"/>
                </a:cubicBezTo>
                <a:cubicBezTo>
                  <a:pt x="5770314" y="324864"/>
                  <a:pt x="5773083" y="323849"/>
                  <a:pt x="5776128" y="324541"/>
                </a:cubicBezTo>
                <a:cubicBezTo>
                  <a:pt x="5778066" y="324956"/>
                  <a:pt x="5779865" y="326064"/>
                  <a:pt x="5782818" y="327309"/>
                </a:cubicBezTo>
                <a:cubicBezTo>
                  <a:pt x="5778527" y="330678"/>
                  <a:pt x="5777189" y="332616"/>
                  <a:pt x="5775528" y="332892"/>
                </a:cubicBezTo>
                <a:close/>
                <a:moveTo>
                  <a:pt x="6101500" y="332892"/>
                </a:moveTo>
                <a:lnTo>
                  <a:pt x="6099334" y="331075"/>
                </a:lnTo>
                <a:lnTo>
                  <a:pt x="6093904" y="332523"/>
                </a:lnTo>
                <a:cubicBezTo>
                  <a:pt x="6092613" y="332339"/>
                  <a:pt x="6091690" y="329570"/>
                  <a:pt x="6090629" y="327955"/>
                </a:cubicBezTo>
                <a:cubicBezTo>
                  <a:pt x="6092797" y="326848"/>
                  <a:pt x="6094919" y="325095"/>
                  <a:pt x="6097180" y="324818"/>
                </a:cubicBezTo>
                <a:lnTo>
                  <a:pt x="6099100" y="326419"/>
                </a:lnTo>
                <a:lnTo>
                  <a:pt x="6102099" y="324541"/>
                </a:lnTo>
                <a:cubicBezTo>
                  <a:pt x="6104037" y="324956"/>
                  <a:pt x="6105836" y="326064"/>
                  <a:pt x="6108789" y="327309"/>
                </a:cubicBezTo>
                <a:cubicBezTo>
                  <a:pt x="6104499" y="330678"/>
                  <a:pt x="6103160" y="332616"/>
                  <a:pt x="6101500" y="332892"/>
                </a:cubicBezTo>
                <a:close/>
                <a:moveTo>
                  <a:pt x="6857365" y="332892"/>
                </a:moveTo>
                <a:cubicBezTo>
                  <a:pt x="6854181" y="333630"/>
                  <a:pt x="6851552" y="332246"/>
                  <a:pt x="6851506" y="328878"/>
                </a:cubicBezTo>
                <a:cubicBezTo>
                  <a:pt x="6851506" y="327402"/>
                  <a:pt x="6853674" y="324772"/>
                  <a:pt x="6854920" y="324726"/>
                </a:cubicBezTo>
                <a:cubicBezTo>
                  <a:pt x="6857089" y="324633"/>
                  <a:pt x="6859303" y="326156"/>
                  <a:pt x="6866270" y="328878"/>
                </a:cubicBezTo>
                <a:cubicBezTo>
                  <a:pt x="6861056" y="331277"/>
                  <a:pt x="6859303" y="332431"/>
                  <a:pt x="6857365" y="332892"/>
                </a:cubicBezTo>
                <a:close/>
                <a:moveTo>
                  <a:pt x="7618012" y="332892"/>
                </a:moveTo>
                <a:cubicBezTo>
                  <a:pt x="7614828" y="333631"/>
                  <a:pt x="7612198" y="332247"/>
                  <a:pt x="7612152" y="328879"/>
                </a:cubicBezTo>
                <a:cubicBezTo>
                  <a:pt x="7612152" y="327402"/>
                  <a:pt x="7614320" y="324772"/>
                  <a:pt x="7615566" y="324726"/>
                </a:cubicBezTo>
                <a:cubicBezTo>
                  <a:pt x="7617735" y="324633"/>
                  <a:pt x="7619950" y="326156"/>
                  <a:pt x="7626916" y="328879"/>
                </a:cubicBezTo>
                <a:cubicBezTo>
                  <a:pt x="7621703" y="331277"/>
                  <a:pt x="7619950" y="332431"/>
                  <a:pt x="7618012" y="332892"/>
                </a:cubicBezTo>
                <a:close/>
                <a:moveTo>
                  <a:pt x="7835372" y="332892"/>
                </a:moveTo>
                <a:cubicBezTo>
                  <a:pt x="7832189" y="333631"/>
                  <a:pt x="7829558" y="332247"/>
                  <a:pt x="7829513" y="328879"/>
                </a:cubicBezTo>
                <a:cubicBezTo>
                  <a:pt x="7829513" y="327402"/>
                  <a:pt x="7831681" y="324772"/>
                  <a:pt x="7832926" y="324726"/>
                </a:cubicBezTo>
                <a:cubicBezTo>
                  <a:pt x="7835095" y="324633"/>
                  <a:pt x="7837310" y="326156"/>
                  <a:pt x="7844277" y="328879"/>
                </a:cubicBezTo>
                <a:cubicBezTo>
                  <a:pt x="7839063" y="331277"/>
                  <a:pt x="7837310" y="332431"/>
                  <a:pt x="7835372" y="332892"/>
                </a:cubicBezTo>
                <a:close/>
                <a:moveTo>
                  <a:pt x="8160836" y="332892"/>
                </a:moveTo>
                <a:cubicBezTo>
                  <a:pt x="8157791" y="333400"/>
                  <a:pt x="8155161" y="331831"/>
                  <a:pt x="8155392" y="328325"/>
                </a:cubicBezTo>
                <a:cubicBezTo>
                  <a:pt x="8155622" y="324864"/>
                  <a:pt x="8158391" y="323849"/>
                  <a:pt x="8161436" y="324541"/>
                </a:cubicBezTo>
                <a:cubicBezTo>
                  <a:pt x="8163373" y="324956"/>
                  <a:pt x="8165173" y="326064"/>
                  <a:pt x="8168126" y="327310"/>
                </a:cubicBezTo>
                <a:cubicBezTo>
                  <a:pt x="8163836" y="330678"/>
                  <a:pt x="8162497" y="332616"/>
                  <a:pt x="8160836" y="332892"/>
                </a:cubicBezTo>
                <a:close/>
                <a:moveTo>
                  <a:pt x="8704675" y="332892"/>
                </a:moveTo>
                <a:cubicBezTo>
                  <a:pt x="8701492" y="333631"/>
                  <a:pt x="8698863" y="332247"/>
                  <a:pt x="8698817" y="328879"/>
                </a:cubicBezTo>
                <a:cubicBezTo>
                  <a:pt x="8698817" y="327402"/>
                  <a:pt x="8700985" y="324772"/>
                  <a:pt x="8702230" y="324726"/>
                </a:cubicBezTo>
                <a:cubicBezTo>
                  <a:pt x="8704399" y="324633"/>
                  <a:pt x="8706613" y="326156"/>
                  <a:pt x="8713581" y="328879"/>
                </a:cubicBezTo>
                <a:cubicBezTo>
                  <a:pt x="8708367" y="331277"/>
                  <a:pt x="8706613" y="332431"/>
                  <a:pt x="8704675" y="332892"/>
                </a:cubicBezTo>
                <a:close/>
                <a:moveTo>
                  <a:pt x="8813379" y="332892"/>
                </a:moveTo>
                <a:cubicBezTo>
                  <a:pt x="8810196" y="333631"/>
                  <a:pt x="8807565" y="332247"/>
                  <a:pt x="8807519" y="328878"/>
                </a:cubicBezTo>
                <a:cubicBezTo>
                  <a:pt x="8807519" y="327402"/>
                  <a:pt x="8809688" y="324772"/>
                  <a:pt x="8810934" y="324726"/>
                </a:cubicBezTo>
                <a:cubicBezTo>
                  <a:pt x="8813056" y="324633"/>
                  <a:pt x="8815316" y="326156"/>
                  <a:pt x="8822284" y="328878"/>
                </a:cubicBezTo>
                <a:cubicBezTo>
                  <a:pt x="8817069" y="331277"/>
                  <a:pt x="8815316" y="332431"/>
                  <a:pt x="8813379" y="332892"/>
                </a:cubicBezTo>
                <a:close/>
                <a:moveTo>
                  <a:pt x="9139351" y="332892"/>
                </a:moveTo>
                <a:cubicBezTo>
                  <a:pt x="9136167" y="333631"/>
                  <a:pt x="9133537" y="332247"/>
                  <a:pt x="9133490" y="328878"/>
                </a:cubicBezTo>
                <a:cubicBezTo>
                  <a:pt x="9133490" y="327402"/>
                  <a:pt x="9135660" y="324772"/>
                  <a:pt x="9136905" y="324726"/>
                </a:cubicBezTo>
                <a:cubicBezTo>
                  <a:pt x="9139074" y="324633"/>
                  <a:pt x="9141289" y="326156"/>
                  <a:pt x="9148255" y="328878"/>
                </a:cubicBezTo>
                <a:cubicBezTo>
                  <a:pt x="9143042" y="331277"/>
                  <a:pt x="9141289" y="332431"/>
                  <a:pt x="9139351" y="332892"/>
                </a:cubicBezTo>
                <a:close/>
                <a:moveTo>
                  <a:pt x="9791340" y="332892"/>
                </a:moveTo>
                <a:cubicBezTo>
                  <a:pt x="9788157" y="333631"/>
                  <a:pt x="9785526" y="332247"/>
                  <a:pt x="9785480" y="328878"/>
                </a:cubicBezTo>
                <a:cubicBezTo>
                  <a:pt x="9785480" y="327402"/>
                  <a:pt x="9787649" y="324772"/>
                  <a:pt x="9788895" y="324726"/>
                </a:cubicBezTo>
                <a:cubicBezTo>
                  <a:pt x="9791063" y="324633"/>
                  <a:pt x="9793277" y="326156"/>
                  <a:pt x="9800245" y="328878"/>
                </a:cubicBezTo>
                <a:cubicBezTo>
                  <a:pt x="9795031" y="331277"/>
                  <a:pt x="9793277" y="332431"/>
                  <a:pt x="9791340" y="332892"/>
                </a:cubicBezTo>
                <a:close/>
                <a:moveTo>
                  <a:pt x="10116804" y="332892"/>
                </a:moveTo>
                <a:cubicBezTo>
                  <a:pt x="10113759" y="333400"/>
                  <a:pt x="10111128" y="331831"/>
                  <a:pt x="10111359" y="328325"/>
                </a:cubicBezTo>
                <a:cubicBezTo>
                  <a:pt x="10111589" y="324864"/>
                  <a:pt x="10114358" y="323849"/>
                  <a:pt x="10117404" y="324541"/>
                </a:cubicBezTo>
                <a:cubicBezTo>
                  <a:pt x="10119388" y="324956"/>
                  <a:pt x="10121187" y="326064"/>
                  <a:pt x="10124093" y="327310"/>
                </a:cubicBezTo>
                <a:cubicBezTo>
                  <a:pt x="10119803" y="330678"/>
                  <a:pt x="10118465" y="332616"/>
                  <a:pt x="10116804" y="332892"/>
                </a:cubicBezTo>
                <a:close/>
                <a:moveTo>
                  <a:pt x="10334163" y="332892"/>
                </a:moveTo>
                <a:cubicBezTo>
                  <a:pt x="10331119" y="333400"/>
                  <a:pt x="10328489" y="331831"/>
                  <a:pt x="10328720" y="328325"/>
                </a:cubicBezTo>
                <a:cubicBezTo>
                  <a:pt x="10328950" y="324864"/>
                  <a:pt x="10331718" y="323849"/>
                  <a:pt x="10334764" y="324541"/>
                </a:cubicBezTo>
                <a:cubicBezTo>
                  <a:pt x="10336701" y="324956"/>
                  <a:pt x="10338502" y="326064"/>
                  <a:pt x="10341454" y="327310"/>
                </a:cubicBezTo>
                <a:cubicBezTo>
                  <a:pt x="10337164" y="330678"/>
                  <a:pt x="10335825" y="332616"/>
                  <a:pt x="10334163" y="332892"/>
                </a:cubicBezTo>
                <a:close/>
                <a:moveTo>
                  <a:pt x="10551478" y="332892"/>
                </a:moveTo>
                <a:cubicBezTo>
                  <a:pt x="10548433" y="333400"/>
                  <a:pt x="10545804" y="331831"/>
                  <a:pt x="10546035" y="328325"/>
                </a:cubicBezTo>
                <a:cubicBezTo>
                  <a:pt x="10546265" y="324864"/>
                  <a:pt x="10549033" y="323849"/>
                  <a:pt x="10552078" y="324541"/>
                </a:cubicBezTo>
                <a:cubicBezTo>
                  <a:pt x="10554016" y="324956"/>
                  <a:pt x="10555815" y="326064"/>
                  <a:pt x="10558769" y="327310"/>
                </a:cubicBezTo>
                <a:cubicBezTo>
                  <a:pt x="10554478" y="330678"/>
                  <a:pt x="10553139" y="332616"/>
                  <a:pt x="10551478" y="332892"/>
                </a:cubicBezTo>
                <a:close/>
                <a:moveTo>
                  <a:pt x="10660135" y="332892"/>
                </a:moveTo>
                <a:cubicBezTo>
                  <a:pt x="10657091" y="333400"/>
                  <a:pt x="10654461" y="331831"/>
                  <a:pt x="10654692" y="328325"/>
                </a:cubicBezTo>
                <a:cubicBezTo>
                  <a:pt x="10654923" y="324864"/>
                  <a:pt x="10657691" y="323849"/>
                  <a:pt x="10660735" y="324541"/>
                </a:cubicBezTo>
                <a:cubicBezTo>
                  <a:pt x="10662719" y="324956"/>
                  <a:pt x="10664519" y="326064"/>
                  <a:pt x="10667426" y="327310"/>
                </a:cubicBezTo>
                <a:cubicBezTo>
                  <a:pt x="10663134" y="330678"/>
                  <a:pt x="10661796" y="332616"/>
                  <a:pt x="10660135" y="332892"/>
                </a:cubicBezTo>
                <a:close/>
                <a:moveTo>
                  <a:pt x="11094810" y="332892"/>
                </a:moveTo>
                <a:cubicBezTo>
                  <a:pt x="11091766" y="333400"/>
                  <a:pt x="11089135" y="331831"/>
                  <a:pt x="11089366" y="328325"/>
                </a:cubicBezTo>
                <a:cubicBezTo>
                  <a:pt x="11089596" y="324864"/>
                  <a:pt x="11092364" y="323849"/>
                  <a:pt x="11095410" y="324541"/>
                </a:cubicBezTo>
                <a:cubicBezTo>
                  <a:pt x="11097348" y="324956"/>
                  <a:pt x="11099148" y="326064"/>
                  <a:pt x="11102100" y="327310"/>
                </a:cubicBezTo>
                <a:cubicBezTo>
                  <a:pt x="11097810" y="330678"/>
                  <a:pt x="11096472" y="332616"/>
                  <a:pt x="11094810" y="332892"/>
                </a:cubicBezTo>
                <a:close/>
                <a:moveTo>
                  <a:pt x="11529485" y="332892"/>
                </a:moveTo>
                <a:cubicBezTo>
                  <a:pt x="11526440" y="333400"/>
                  <a:pt x="11523810" y="331831"/>
                  <a:pt x="11524041" y="328325"/>
                </a:cubicBezTo>
                <a:cubicBezTo>
                  <a:pt x="11524272" y="324864"/>
                  <a:pt x="11527040" y="323849"/>
                  <a:pt x="11530085" y="324541"/>
                </a:cubicBezTo>
                <a:cubicBezTo>
                  <a:pt x="11532022" y="324956"/>
                  <a:pt x="11533822" y="326064"/>
                  <a:pt x="11536776" y="327310"/>
                </a:cubicBezTo>
                <a:cubicBezTo>
                  <a:pt x="11532483" y="330678"/>
                  <a:pt x="11531147" y="332616"/>
                  <a:pt x="11529485" y="332892"/>
                </a:cubicBezTo>
                <a:close/>
                <a:moveTo>
                  <a:pt x="11855503" y="332892"/>
                </a:moveTo>
                <a:cubicBezTo>
                  <a:pt x="11852459" y="333400"/>
                  <a:pt x="11849827" y="331831"/>
                  <a:pt x="11850059" y="328325"/>
                </a:cubicBezTo>
                <a:cubicBezTo>
                  <a:pt x="11850288" y="324864"/>
                  <a:pt x="11853058" y="323849"/>
                  <a:pt x="11856103" y="324541"/>
                </a:cubicBezTo>
                <a:cubicBezTo>
                  <a:pt x="11858040" y="324956"/>
                  <a:pt x="11859840" y="326064"/>
                  <a:pt x="11862793" y="327310"/>
                </a:cubicBezTo>
                <a:cubicBezTo>
                  <a:pt x="11858502" y="330678"/>
                  <a:pt x="11857164" y="332616"/>
                  <a:pt x="11855503" y="332892"/>
                </a:cubicBezTo>
                <a:close/>
                <a:moveTo>
                  <a:pt x="12181474" y="332892"/>
                </a:moveTo>
                <a:cubicBezTo>
                  <a:pt x="12178429" y="333400"/>
                  <a:pt x="12175799" y="331831"/>
                  <a:pt x="12176030" y="328325"/>
                </a:cubicBezTo>
                <a:cubicBezTo>
                  <a:pt x="12176261" y="324864"/>
                  <a:pt x="12179028" y="323849"/>
                  <a:pt x="12182074" y="324541"/>
                </a:cubicBezTo>
                <a:cubicBezTo>
                  <a:pt x="12184012" y="324956"/>
                  <a:pt x="12185812" y="326064"/>
                  <a:pt x="12188764" y="327310"/>
                </a:cubicBezTo>
                <a:cubicBezTo>
                  <a:pt x="12184474" y="330678"/>
                  <a:pt x="12183135" y="332616"/>
                  <a:pt x="12181474" y="332892"/>
                </a:cubicBezTo>
                <a:close/>
                <a:moveTo>
                  <a:pt x="232996" y="333077"/>
                </a:moveTo>
                <a:cubicBezTo>
                  <a:pt x="230920" y="332200"/>
                  <a:pt x="229629" y="329478"/>
                  <a:pt x="227968" y="327586"/>
                </a:cubicBezTo>
                <a:cubicBezTo>
                  <a:pt x="229490" y="326295"/>
                  <a:pt x="231013" y="325002"/>
                  <a:pt x="232858" y="323480"/>
                </a:cubicBezTo>
                <a:cubicBezTo>
                  <a:pt x="234658" y="325002"/>
                  <a:pt x="236688" y="326018"/>
                  <a:pt x="237565" y="327632"/>
                </a:cubicBezTo>
                <a:cubicBezTo>
                  <a:pt x="238765" y="329847"/>
                  <a:pt x="235350" y="334046"/>
                  <a:pt x="232996" y="333077"/>
                </a:cubicBezTo>
                <a:close/>
                <a:moveTo>
                  <a:pt x="6312972" y="333077"/>
                </a:moveTo>
                <a:cubicBezTo>
                  <a:pt x="6310896" y="332200"/>
                  <a:pt x="6309604" y="329478"/>
                  <a:pt x="6307942" y="327586"/>
                </a:cubicBezTo>
                <a:cubicBezTo>
                  <a:pt x="6309466" y="326295"/>
                  <a:pt x="6310988" y="325002"/>
                  <a:pt x="6312834" y="323480"/>
                </a:cubicBezTo>
                <a:cubicBezTo>
                  <a:pt x="6314633" y="325002"/>
                  <a:pt x="6316663" y="326018"/>
                  <a:pt x="6317540" y="327632"/>
                </a:cubicBezTo>
                <a:cubicBezTo>
                  <a:pt x="6318740" y="329847"/>
                  <a:pt x="6315325" y="334046"/>
                  <a:pt x="6312972" y="333077"/>
                </a:cubicBezTo>
                <a:close/>
                <a:moveTo>
                  <a:pt x="124524" y="333123"/>
                </a:moveTo>
                <a:cubicBezTo>
                  <a:pt x="121571" y="332892"/>
                  <a:pt x="118803" y="331601"/>
                  <a:pt x="119403" y="327955"/>
                </a:cubicBezTo>
                <a:cubicBezTo>
                  <a:pt x="119726" y="326064"/>
                  <a:pt x="121248" y="324403"/>
                  <a:pt x="122263" y="322557"/>
                </a:cubicBezTo>
                <a:cubicBezTo>
                  <a:pt x="125678" y="324956"/>
                  <a:pt x="127801" y="325787"/>
                  <a:pt x="128862" y="327309"/>
                </a:cubicBezTo>
                <a:cubicBezTo>
                  <a:pt x="130246" y="329340"/>
                  <a:pt x="127246" y="333308"/>
                  <a:pt x="124524" y="333123"/>
                </a:cubicBezTo>
                <a:close/>
                <a:moveTo>
                  <a:pt x="559199" y="333123"/>
                </a:moveTo>
                <a:cubicBezTo>
                  <a:pt x="556247" y="332892"/>
                  <a:pt x="553478" y="331601"/>
                  <a:pt x="554078" y="327955"/>
                </a:cubicBezTo>
                <a:cubicBezTo>
                  <a:pt x="554401" y="326064"/>
                  <a:pt x="555924" y="324403"/>
                  <a:pt x="556939" y="322557"/>
                </a:cubicBezTo>
                <a:cubicBezTo>
                  <a:pt x="560352" y="324956"/>
                  <a:pt x="562475" y="325787"/>
                  <a:pt x="563536" y="327309"/>
                </a:cubicBezTo>
                <a:cubicBezTo>
                  <a:pt x="564920" y="329340"/>
                  <a:pt x="561921" y="333308"/>
                  <a:pt x="559199" y="333123"/>
                </a:cubicBezTo>
                <a:close/>
                <a:moveTo>
                  <a:pt x="885217" y="333123"/>
                </a:moveTo>
                <a:cubicBezTo>
                  <a:pt x="882263" y="332892"/>
                  <a:pt x="879495" y="331601"/>
                  <a:pt x="880095" y="327955"/>
                </a:cubicBezTo>
                <a:cubicBezTo>
                  <a:pt x="880418" y="326064"/>
                  <a:pt x="881940" y="324403"/>
                  <a:pt x="882956" y="322557"/>
                </a:cubicBezTo>
                <a:cubicBezTo>
                  <a:pt x="886371" y="324956"/>
                  <a:pt x="888493" y="325787"/>
                  <a:pt x="889554" y="327309"/>
                </a:cubicBezTo>
                <a:cubicBezTo>
                  <a:pt x="890938" y="329340"/>
                  <a:pt x="887939" y="333308"/>
                  <a:pt x="885217" y="333123"/>
                </a:cubicBezTo>
                <a:close/>
                <a:moveTo>
                  <a:pt x="1211188" y="333123"/>
                </a:moveTo>
                <a:cubicBezTo>
                  <a:pt x="1208235" y="332892"/>
                  <a:pt x="1205468" y="331601"/>
                  <a:pt x="1206067" y="327955"/>
                </a:cubicBezTo>
                <a:cubicBezTo>
                  <a:pt x="1206390" y="326018"/>
                  <a:pt x="1207774" y="324264"/>
                  <a:pt x="1208650" y="322373"/>
                </a:cubicBezTo>
                <a:cubicBezTo>
                  <a:pt x="1212341" y="324956"/>
                  <a:pt x="1214464" y="325787"/>
                  <a:pt x="1215526" y="327309"/>
                </a:cubicBezTo>
                <a:cubicBezTo>
                  <a:pt x="1216910" y="329340"/>
                  <a:pt x="1213910" y="333308"/>
                  <a:pt x="1211188" y="333123"/>
                </a:cubicBezTo>
                <a:close/>
                <a:moveTo>
                  <a:pt x="1863178" y="333123"/>
                </a:moveTo>
                <a:cubicBezTo>
                  <a:pt x="1860225" y="332892"/>
                  <a:pt x="1857456" y="331601"/>
                  <a:pt x="1858056" y="327955"/>
                </a:cubicBezTo>
                <a:cubicBezTo>
                  <a:pt x="1858379" y="326018"/>
                  <a:pt x="1859762" y="324264"/>
                  <a:pt x="1860640" y="322373"/>
                </a:cubicBezTo>
                <a:cubicBezTo>
                  <a:pt x="1864332" y="324956"/>
                  <a:pt x="1866454" y="325787"/>
                  <a:pt x="1867515" y="327309"/>
                </a:cubicBezTo>
                <a:cubicBezTo>
                  <a:pt x="1868898" y="329340"/>
                  <a:pt x="1865900" y="333308"/>
                  <a:pt x="1863178" y="333123"/>
                </a:cubicBezTo>
                <a:close/>
                <a:moveTo>
                  <a:pt x="1971835" y="333123"/>
                </a:moveTo>
                <a:cubicBezTo>
                  <a:pt x="1968881" y="332892"/>
                  <a:pt x="1966113" y="331601"/>
                  <a:pt x="1966713" y="327955"/>
                </a:cubicBezTo>
                <a:cubicBezTo>
                  <a:pt x="1967036" y="326018"/>
                  <a:pt x="1968420" y="324264"/>
                  <a:pt x="1969296" y="322373"/>
                </a:cubicBezTo>
                <a:cubicBezTo>
                  <a:pt x="1972988" y="324956"/>
                  <a:pt x="1975111" y="325787"/>
                  <a:pt x="1976172" y="327309"/>
                </a:cubicBezTo>
                <a:cubicBezTo>
                  <a:pt x="1977556" y="329340"/>
                  <a:pt x="1974557" y="333308"/>
                  <a:pt x="1971835" y="333123"/>
                </a:cubicBezTo>
                <a:close/>
                <a:moveTo>
                  <a:pt x="3167202" y="333123"/>
                </a:moveTo>
                <a:cubicBezTo>
                  <a:pt x="3164249" y="332892"/>
                  <a:pt x="3161481" y="331601"/>
                  <a:pt x="3162081" y="327955"/>
                </a:cubicBezTo>
                <a:cubicBezTo>
                  <a:pt x="3162404" y="326064"/>
                  <a:pt x="3163926" y="324403"/>
                  <a:pt x="3164941" y="322557"/>
                </a:cubicBezTo>
                <a:cubicBezTo>
                  <a:pt x="3168356" y="324956"/>
                  <a:pt x="3170478" y="325787"/>
                  <a:pt x="3171540" y="327309"/>
                </a:cubicBezTo>
                <a:cubicBezTo>
                  <a:pt x="3172924" y="329340"/>
                  <a:pt x="3169924" y="333308"/>
                  <a:pt x="3167202" y="333123"/>
                </a:cubicBezTo>
                <a:close/>
                <a:moveTo>
                  <a:pt x="3275859" y="333123"/>
                </a:moveTo>
                <a:cubicBezTo>
                  <a:pt x="3272906" y="332892"/>
                  <a:pt x="3270138" y="331601"/>
                  <a:pt x="3270738" y="327955"/>
                </a:cubicBezTo>
                <a:cubicBezTo>
                  <a:pt x="3271061" y="326064"/>
                  <a:pt x="3272584" y="324403"/>
                  <a:pt x="3273598" y="322557"/>
                </a:cubicBezTo>
                <a:cubicBezTo>
                  <a:pt x="3277012" y="324956"/>
                  <a:pt x="3279135" y="325787"/>
                  <a:pt x="3280196" y="327309"/>
                </a:cubicBezTo>
                <a:cubicBezTo>
                  <a:pt x="3281581" y="329340"/>
                  <a:pt x="3278580" y="333308"/>
                  <a:pt x="3275859" y="333123"/>
                </a:cubicBezTo>
                <a:close/>
                <a:moveTo>
                  <a:pt x="3384516" y="333123"/>
                </a:moveTo>
                <a:cubicBezTo>
                  <a:pt x="3381564" y="332892"/>
                  <a:pt x="3378795" y="331601"/>
                  <a:pt x="3379396" y="327955"/>
                </a:cubicBezTo>
                <a:cubicBezTo>
                  <a:pt x="3379718" y="326064"/>
                  <a:pt x="3381241" y="324403"/>
                  <a:pt x="3382256" y="322557"/>
                </a:cubicBezTo>
                <a:cubicBezTo>
                  <a:pt x="3385670" y="324956"/>
                  <a:pt x="3387792" y="325787"/>
                  <a:pt x="3388854" y="327309"/>
                </a:cubicBezTo>
                <a:cubicBezTo>
                  <a:pt x="3390238" y="329340"/>
                  <a:pt x="3387238" y="333308"/>
                  <a:pt x="3384516" y="333123"/>
                </a:cubicBezTo>
                <a:close/>
                <a:moveTo>
                  <a:pt x="3819192" y="333123"/>
                </a:moveTo>
                <a:cubicBezTo>
                  <a:pt x="3816239" y="332892"/>
                  <a:pt x="3813470" y="331601"/>
                  <a:pt x="3814070" y="327955"/>
                </a:cubicBezTo>
                <a:cubicBezTo>
                  <a:pt x="3814393" y="326064"/>
                  <a:pt x="3815915" y="324403"/>
                  <a:pt x="3816931" y="322557"/>
                </a:cubicBezTo>
                <a:cubicBezTo>
                  <a:pt x="3820345" y="324956"/>
                  <a:pt x="3822467" y="325787"/>
                  <a:pt x="3823528" y="327309"/>
                </a:cubicBezTo>
                <a:cubicBezTo>
                  <a:pt x="3824912" y="329340"/>
                  <a:pt x="3821913" y="333308"/>
                  <a:pt x="3819192" y="333123"/>
                </a:cubicBezTo>
                <a:close/>
                <a:moveTo>
                  <a:pt x="4688541" y="333123"/>
                </a:moveTo>
                <a:cubicBezTo>
                  <a:pt x="4685588" y="332892"/>
                  <a:pt x="4682820" y="331601"/>
                  <a:pt x="4683420" y="327955"/>
                </a:cubicBezTo>
                <a:cubicBezTo>
                  <a:pt x="4683743" y="326064"/>
                  <a:pt x="4685265" y="324403"/>
                  <a:pt x="4686280" y="322557"/>
                </a:cubicBezTo>
                <a:cubicBezTo>
                  <a:pt x="4689694" y="324956"/>
                  <a:pt x="4691817" y="325787"/>
                  <a:pt x="4692878" y="327309"/>
                </a:cubicBezTo>
                <a:cubicBezTo>
                  <a:pt x="4694262" y="329340"/>
                  <a:pt x="4691263" y="333308"/>
                  <a:pt x="4688541" y="333123"/>
                </a:cubicBezTo>
                <a:close/>
                <a:moveTo>
                  <a:pt x="6204500" y="333123"/>
                </a:moveTo>
                <a:cubicBezTo>
                  <a:pt x="6201547" y="332892"/>
                  <a:pt x="6198778" y="331601"/>
                  <a:pt x="6199378" y="327955"/>
                </a:cubicBezTo>
                <a:cubicBezTo>
                  <a:pt x="6199701" y="326064"/>
                  <a:pt x="6201224" y="324403"/>
                  <a:pt x="6202239" y="322557"/>
                </a:cubicBezTo>
                <a:cubicBezTo>
                  <a:pt x="6205653" y="324956"/>
                  <a:pt x="6207775" y="325787"/>
                  <a:pt x="6208837" y="327309"/>
                </a:cubicBezTo>
                <a:cubicBezTo>
                  <a:pt x="6210221" y="329340"/>
                  <a:pt x="6207221" y="333308"/>
                  <a:pt x="6204500" y="333123"/>
                </a:cubicBezTo>
                <a:close/>
                <a:moveTo>
                  <a:pt x="6639174" y="333123"/>
                </a:moveTo>
                <a:cubicBezTo>
                  <a:pt x="6636222" y="332892"/>
                  <a:pt x="6633453" y="331601"/>
                  <a:pt x="6634053" y="327955"/>
                </a:cubicBezTo>
                <a:cubicBezTo>
                  <a:pt x="6634375" y="326064"/>
                  <a:pt x="6635898" y="324403"/>
                  <a:pt x="6636913" y="322557"/>
                </a:cubicBezTo>
                <a:cubicBezTo>
                  <a:pt x="6640327" y="324956"/>
                  <a:pt x="6642450" y="325787"/>
                  <a:pt x="6643511" y="327309"/>
                </a:cubicBezTo>
                <a:cubicBezTo>
                  <a:pt x="6644896" y="329340"/>
                  <a:pt x="6641897" y="333307"/>
                  <a:pt x="6639174" y="333123"/>
                </a:cubicBezTo>
                <a:close/>
                <a:moveTo>
                  <a:pt x="6965192" y="333123"/>
                </a:moveTo>
                <a:cubicBezTo>
                  <a:pt x="6962239" y="332892"/>
                  <a:pt x="6959471" y="331601"/>
                  <a:pt x="6960071" y="327955"/>
                </a:cubicBezTo>
                <a:cubicBezTo>
                  <a:pt x="6960394" y="326064"/>
                  <a:pt x="6961916" y="324403"/>
                  <a:pt x="6962931" y="322557"/>
                </a:cubicBezTo>
                <a:cubicBezTo>
                  <a:pt x="6966346" y="324956"/>
                  <a:pt x="6968468" y="325787"/>
                  <a:pt x="6969528" y="327309"/>
                </a:cubicBezTo>
                <a:cubicBezTo>
                  <a:pt x="6970912" y="329340"/>
                  <a:pt x="6967914" y="333307"/>
                  <a:pt x="6965192" y="333123"/>
                </a:cubicBezTo>
                <a:close/>
                <a:moveTo>
                  <a:pt x="7291164" y="333123"/>
                </a:moveTo>
                <a:cubicBezTo>
                  <a:pt x="7288211" y="332892"/>
                  <a:pt x="7285442" y="331601"/>
                  <a:pt x="7286043" y="327955"/>
                </a:cubicBezTo>
                <a:cubicBezTo>
                  <a:pt x="7286365" y="326018"/>
                  <a:pt x="7287749" y="324264"/>
                  <a:pt x="7288625" y="322373"/>
                </a:cubicBezTo>
                <a:cubicBezTo>
                  <a:pt x="7292316" y="324956"/>
                  <a:pt x="7294439" y="325787"/>
                  <a:pt x="7295500" y="327309"/>
                </a:cubicBezTo>
                <a:cubicBezTo>
                  <a:pt x="7296884" y="329340"/>
                  <a:pt x="7293885" y="333307"/>
                  <a:pt x="7291164" y="333123"/>
                </a:cubicBezTo>
                <a:close/>
                <a:moveTo>
                  <a:pt x="7943153" y="333123"/>
                </a:moveTo>
                <a:cubicBezTo>
                  <a:pt x="7940200" y="332892"/>
                  <a:pt x="7937432" y="331601"/>
                  <a:pt x="7938032" y="327955"/>
                </a:cubicBezTo>
                <a:cubicBezTo>
                  <a:pt x="7938354" y="326018"/>
                  <a:pt x="7939738" y="324264"/>
                  <a:pt x="7940615" y="322373"/>
                </a:cubicBezTo>
                <a:cubicBezTo>
                  <a:pt x="7944306" y="324956"/>
                  <a:pt x="7946429" y="325787"/>
                  <a:pt x="7947490" y="327310"/>
                </a:cubicBezTo>
                <a:cubicBezTo>
                  <a:pt x="7948873" y="329340"/>
                  <a:pt x="7945875" y="333308"/>
                  <a:pt x="7943153" y="333123"/>
                </a:cubicBezTo>
                <a:close/>
                <a:moveTo>
                  <a:pt x="8051810" y="333123"/>
                </a:moveTo>
                <a:cubicBezTo>
                  <a:pt x="8048857" y="332892"/>
                  <a:pt x="8046088" y="331601"/>
                  <a:pt x="8046688" y="327955"/>
                </a:cubicBezTo>
                <a:cubicBezTo>
                  <a:pt x="8047011" y="326018"/>
                  <a:pt x="8048395" y="324264"/>
                  <a:pt x="8049272" y="322373"/>
                </a:cubicBezTo>
                <a:cubicBezTo>
                  <a:pt x="8052963" y="324956"/>
                  <a:pt x="8055085" y="325787"/>
                  <a:pt x="8056146" y="327310"/>
                </a:cubicBezTo>
                <a:cubicBezTo>
                  <a:pt x="8057531" y="329340"/>
                  <a:pt x="8054532" y="333308"/>
                  <a:pt x="8051810" y="333123"/>
                </a:cubicBezTo>
                <a:close/>
                <a:moveTo>
                  <a:pt x="9247177" y="333123"/>
                </a:moveTo>
                <a:cubicBezTo>
                  <a:pt x="9244224" y="332892"/>
                  <a:pt x="9241456" y="331601"/>
                  <a:pt x="9242056" y="327955"/>
                </a:cubicBezTo>
                <a:cubicBezTo>
                  <a:pt x="9242378" y="326064"/>
                  <a:pt x="9243901" y="324403"/>
                  <a:pt x="9244917" y="322557"/>
                </a:cubicBezTo>
                <a:cubicBezTo>
                  <a:pt x="9248331" y="324956"/>
                  <a:pt x="9250453" y="325787"/>
                  <a:pt x="9251514" y="327310"/>
                </a:cubicBezTo>
                <a:cubicBezTo>
                  <a:pt x="9252898" y="329340"/>
                  <a:pt x="9249900" y="333308"/>
                  <a:pt x="9247177" y="333123"/>
                </a:cubicBezTo>
                <a:close/>
                <a:moveTo>
                  <a:pt x="9355834" y="333123"/>
                </a:moveTo>
                <a:cubicBezTo>
                  <a:pt x="9352881" y="332892"/>
                  <a:pt x="9350113" y="331601"/>
                  <a:pt x="9350713" y="327955"/>
                </a:cubicBezTo>
                <a:cubicBezTo>
                  <a:pt x="9351036" y="326064"/>
                  <a:pt x="9352558" y="324403"/>
                  <a:pt x="9353573" y="322557"/>
                </a:cubicBezTo>
                <a:cubicBezTo>
                  <a:pt x="9356988" y="324956"/>
                  <a:pt x="9359111" y="325787"/>
                  <a:pt x="9360172" y="327310"/>
                </a:cubicBezTo>
                <a:cubicBezTo>
                  <a:pt x="9361556" y="329340"/>
                  <a:pt x="9358556" y="333308"/>
                  <a:pt x="9355834" y="333123"/>
                </a:cubicBezTo>
                <a:close/>
                <a:moveTo>
                  <a:pt x="9464491" y="333123"/>
                </a:moveTo>
                <a:cubicBezTo>
                  <a:pt x="9461538" y="332892"/>
                  <a:pt x="9458771" y="331601"/>
                  <a:pt x="9459370" y="327955"/>
                </a:cubicBezTo>
                <a:cubicBezTo>
                  <a:pt x="9459693" y="326064"/>
                  <a:pt x="9461216" y="324403"/>
                  <a:pt x="9462230" y="322557"/>
                </a:cubicBezTo>
                <a:cubicBezTo>
                  <a:pt x="9465645" y="324956"/>
                  <a:pt x="9467768" y="325787"/>
                  <a:pt x="9468829" y="327310"/>
                </a:cubicBezTo>
                <a:cubicBezTo>
                  <a:pt x="9470213" y="329340"/>
                  <a:pt x="9467214" y="333308"/>
                  <a:pt x="9464491" y="333123"/>
                </a:cubicBezTo>
                <a:close/>
                <a:moveTo>
                  <a:pt x="9899167" y="333123"/>
                </a:moveTo>
                <a:cubicBezTo>
                  <a:pt x="9896214" y="332892"/>
                  <a:pt x="9893445" y="331601"/>
                  <a:pt x="9894045" y="327955"/>
                </a:cubicBezTo>
                <a:cubicBezTo>
                  <a:pt x="9894368" y="326064"/>
                  <a:pt x="9895890" y="324403"/>
                  <a:pt x="9896906" y="322557"/>
                </a:cubicBezTo>
                <a:cubicBezTo>
                  <a:pt x="9900320" y="324956"/>
                  <a:pt x="9902442" y="325787"/>
                  <a:pt x="9903503" y="327310"/>
                </a:cubicBezTo>
                <a:cubicBezTo>
                  <a:pt x="9904887" y="329340"/>
                  <a:pt x="9901888" y="333308"/>
                  <a:pt x="9899167" y="333123"/>
                </a:cubicBezTo>
                <a:close/>
                <a:moveTo>
                  <a:pt x="10768516" y="333123"/>
                </a:moveTo>
                <a:cubicBezTo>
                  <a:pt x="10765564" y="332892"/>
                  <a:pt x="10762795" y="331601"/>
                  <a:pt x="10763395" y="327955"/>
                </a:cubicBezTo>
                <a:cubicBezTo>
                  <a:pt x="10763717" y="326064"/>
                  <a:pt x="10765240" y="324403"/>
                  <a:pt x="10766256" y="322557"/>
                </a:cubicBezTo>
                <a:cubicBezTo>
                  <a:pt x="10769669" y="324956"/>
                  <a:pt x="10771791" y="325787"/>
                  <a:pt x="10772852" y="327310"/>
                </a:cubicBezTo>
                <a:cubicBezTo>
                  <a:pt x="10774236" y="329340"/>
                  <a:pt x="10771238" y="333308"/>
                  <a:pt x="10768516" y="333123"/>
                </a:cubicBezTo>
                <a:close/>
                <a:moveTo>
                  <a:pt x="448835" y="334461"/>
                </a:moveTo>
                <a:cubicBezTo>
                  <a:pt x="447451" y="331555"/>
                  <a:pt x="445836" y="329386"/>
                  <a:pt x="445606" y="327079"/>
                </a:cubicBezTo>
                <a:cubicBezTo>
                  <a:pt x="445514" y="326295"/>
                  <a:pt x="448789" y="324541"/>
                  <a:pt x="450634" y="324310"/>
                </a:cubicBezTo>
                <a:cubicBezTo>
                  <a:pt x="453448" y="323987"/>
                  <a:pt x="456263" y="327955"/>
                  <a:pt x="454833" y="330078"/>
                </a:cubicBezTo>
                <a:cubicBezTo>
                  <a:pt x="453817" y="331647"/>
                  <a:pt x="451695" y="332431"/>
                  <a:pt x="448835" y="334461"/>
                </a:cubicBezTo>
                <a:close/>
                <a:moveTo>
                  <a:pt x="4143455" y="334461"/>
                </a:moveTo>
                <a:cubicBezTo>
                  <a:pt x="4142072" y="331555"/>
                  <a:pt x="4140457" y="329386"/>
                  <a:pt x="4140226" y="327079"/>
                </a:cubicBezTo>
                <a:cubicBezTo>
                  <a:pt x="4140134" y="326295"/>
                  <a:pt x="4143409" y="324541"/>
                  <a:pt x="4145255" y="324310"/>
                </a:cubicBezTo>
                <a:cubicBezTo>
                  <a:pt x="4148070" y="323987"/>
                  <a:pt x="4150884" y="327955"/>
                  <a:pt x="4149454" y="330078"/>
                </a:cubicBezTo>
                <a:cubicBezTo>
                  <a:pt x="4148439" y="331647"/>
                  <a:pt x="4146316" y="332431"/>
                  <a:pt x="4143455" y="334461"/>
                </a:cubicBezTo>
                <a:close/>
                <a:moveTo>
                  <a:pt x="5882155" y="334461"/>
                </a:moveTo>
                <a:cubicBezTo>
                  <a:pt x="5880771" y="331555"/>
                  <a:pt x="5879156" y="329386"/>
                  <a:pt x="5878925" y="327079"/>
                </a:cubicBezTo>
                <a:cubicBezTo>
                  <a:pt x="5878833" y="326295"/>
                  <a:pt x="5882108" y="324541"/>
                  <a:pt x="5883954" y="324310"/>
                </a:cubicBezTo>
                <a:cubicBezTo>
                  <a:pt x="5886769" y="323987"/>
                  <a:pt x="5889584" y="327955"/>
                  <a:pt x="5888153" y="330078"/>
                </a:cubicBezTo>
                <a:cubicBezTo>
                  <a:pt x="5887092" y="331647"/>
                  <a:pt x="5885016" y="332431"/>
                  <a:pt x="5882155" y="334461"/>
                </a:cubicBezTo>
                <a:close/>
                <a:moveTo>
                  <a:pt x="6528810" y="334461"/>
                </a:moveTo>
                <a:cubicBezTo>
                  <a:pt x="6527426" y="331554"/>
                  <a:pt x="6525811" y="329386"/>
                  <a:pt x="6525581" y="327079"/>
                </a:cubicBezTo>
                <a:cubicBezTo>
                  <a:pt x="6525488" y="326295"/>
                  <a:pt x="6528764" y="324541"/>
                  <a:pt x="6530609" y="324310"/>
                </a:cubicBezTo>
                <a:cubicBezTo>
                  <a:pt x="6533424" y="323987"/>
                  <a:pt x="6536238" y="327955"/>
                  <a:pt x="6534808" y="330078"/>
                </a:cubicBezTo>
                <a:cubicBezTo>
                  <a:pt x="6533793" y="331647"/>
                  <a:pt x="6531670" y="332431"/>
                  <a:pt x="6528810" y="334461"/>
                </a:cubicBezTo>
                <a:close/>
                <a:moveTo>
                  <a:pt x="10223430" y="334461"/>
                </a:moveTo>
                <a:cubicBezTo>
                  <a:pt x="10222046" y="331555"/>
                  <a:pt x="10220431" y="329386"/>
                  <a:pt x="10220201" y="327079"/>
                </a:cubicBezTo>
                <a:cubicBezTo>
                  <a:pt x="10220109" y="326295"/>
                  <a:pt x="10223384" y="324541"/>
                  <a:pt x="10225230" y="324310"/>
                </a:cubicBezTo>
                <a:cubicBezTo>
                  <a:pt x="10228045" y="323988"/>
                  <a:pt x="10230859" y="327955"/>
                  <a:pt x="10229429" y="330078"/>
                </a:cubicBezTo>
                <a:cubicBezTo>
                  <a:pt x="10228414" y="331647"/>
                  <a:pt x="10226291" y="332431"/>
                  <a:pt x="10223430" y="334461"/>
                </a:cubicBezTo>
                <a:close/>
                <a:moveTo>
                  <a:pt x="11962130" y="334461"/>
                </a:moveTo>
                <a:cubicBezTo>
                  <a:pt x="11960746" y="331555"/>
                  <a:pt x="11959131" y="329386"/>
                  <a:pt x="11958900" y="327079"/>
                </a:cubicBezTo>
                <a:cubicBezTo>
                  <a:pt x="11958807" y="326295"/>
                  <a:pt x="11962084" y="324541"/>
                  <a:pt x="11963929" y="324310"/>
                </a:cubicBezTo>
                <a:cubicBezTo>
                  <a:pt x="11966744" y="323988"/>
                  <a:pt x="11969558" y="327955"/>
                  <a:pt x="11968128" y="330078"/>
                </a:cubicBezTo>
                <a:cubicBezTo>
                  <a:pt x="11967067" y="331647"/>
                  <a:pt x="11964991" y="332431"/>
                  <a:pt x="11962130" y="334461"/>
                </a:cubicBezTo>
                <a:close/>
                <a:moveTo>
                  <a:pt x="341838" y="334830"/>
                </a:moveTo>
                <a:cubicBezTo>
                  <a:pt x="339670" y="332154"/>
                  <a:pt x="337640" y="330447"/>
                  <a:pt x="336902" y="328325"/>
                </a:cubicBezTo>
                <a:cubicBezTo>
                  <a:pt x="336625" y="327540"/>
                  <a:pt x="339163" y="324864"/>
                  <a:pt x="340731" y="324541"/>
                </a:cubicBezTo>
                <a:cubicBezTo>
                  <a:pt x="343684" y="323941"/>
                  <a:pt x="346591" y="325279"/>
                  <a:pt x="346130" y="328925"/>
                </a:cubicBezTo>
                <a:cubicBezTo>
                  <a:pt x="345945" y="330539"/>
                  <a:pt x="344006" y="331970"/>
                  <a:pt x="341838" y="334830"/>
                </a:cubicBezTo>
                <a:close/>
                <a:moveTo>
                  <a:pt x="1645864" y="334830"/>
                </a:moveTo>
                <a:cubicBezTo>
                  <a:pt x="1643695" y="332154"/>
                  <a:pt x="1641664" y="330447"/>
                  <a:pt x="1640926" y="328325"/>
                </a:cubicBezTo>
                <a:cubicBezTo>
                  <a:pt x="1640650" y="327540"/>
                  <a:pt x="1643187" y="324864"/>
                  <a:pt x="1644756" y="324541"/>
                </a:cubicBezTo>
                <a:cubicBezTo>
                  <a:pt x="1647709" y="323941"/>
                  <a:pt x="1650615" y="325279"/>
                  <a:pt x="1650154" y="328925"/>
                </a:cubicBezTo>
                <a:cubicBezTo>
                  <a:pt x="1649923" y="330539"/>
                  <a:pt x="1647986" y="331970"/>
                  <a:pt x="1645864" y="334830"/>
                </a:cubicBezTo>
                <a:close/>
                <a:moveTo>
                  <a:pt x="3493220" y="334830"/>
                </a:moveTo>
                <a:cubicBezTo>
                  <a:pt x="3491052" y="332154"/>
                  <a:pt x="3489022" y="330447"/>
                  <a:pt x="3488283" y="328325"/>
                </a:cubicBezTo>
                <a:cubicBezTo>
                  <a:pt x="3488006" y="327540"/>
                  <a:pt x="3490544" y="324864"/>
                  <a:pt x="3492113" y="324541"/>
                </a:cubicBezTo>
                <a:cubicBezTo>
                  <a:pt x="3495019" y="323941"/>
                  <a:pt x="3497926" y="325279"/>
                  <a:pt x="3497464" y="328925"/>
                </a:cubicBezTo>
                <a:cubicBezTo>
                  <a:pt x="3497279" y="330539"/>
                  <a:pt x="3495342" y="331970"/>
                  <a:pt x="3493220" y="334830"/>
                </a:cubicBezTo>
                <a:close/>
                <a:moveTo>
                  <a:pt x="5557891" y="334830"/>
                </a:moveTo>
                <a:cubicBezTo>
                  <a:pt x="5555722" y="332154"/>
                  <a:pt x="5553692" y="330447"/>
                  <a:pt x="5552954" y="328325"/>
                </a:cubicBezTo>
                <a:cubicBezTo>
                  <a:pt x="5552677" y="327540"/>
                  <a:pt x="5555215" y="324864"/>
                  <a:pt x="5556784" y="324541"/>
                </a:cubicBezTo>
                <a:cubicBezTo>
                  <a:pt x="5559690" y="323941"/>
                  <a:pt x="5562597" y="325279"/>
                  <a:pt x="5562135" y="328925"/>
                </a:cubicBezTo>
                <a:cubicBezTo>
                  <a:pt x="5561905" y="330539"/>
                  <a:pt x="5559967" y="331970"/>
                  <a:pt x="5557891" y="334830"/>
                </a:cubicBezTo>
                <a:close/>
                <a:moveTo>
                  <a:pt x="6421814" y="334830"/>
                </a:moveTo>
                <a:cubicBezTo>
                  <a:pt x="6419645" y="332154"/>
                  <a:pt x="6417615" y="330447"/>
                  <a:pt x="6416877" y="328325"/>
                </a:cubicBezTo>
                <a:cubicBezTo>
                  <a:pt x="6416600" y="327540"/>
                  <a:pt x="6419137" y="324864"/>
                  <a:pt x="6420707" y="324541"/>
                </a:cubicBezTo>
                <a:cubicBezTo>
                  <a:pt x="6423659" y="323941"/>
                  <a:pt x="6426566" y="325279"/>
                  <a:pt x="6426104" y="328924"/>
                </a:cubicBezTo>
                <a:cubicBezTo>
                  <a:pt x="6425920" y="330539"/>
                  <a:pt x="6423982" y="331970"/>
                  <a:pt x="6421814" y="334830"/>
                </a:cubicBezTo>
                <a:close/>
                <a:moveTo>
                  <a:pt x="7725838" y="334830"/>
                </a:moveTo>
                <a:cubicBezTo>
                  <a:pt x="7723670" y="332154"/>
                  <a:pt x="7721640" y="330447"/>
                  <a:pt x="7720902" y="328325"/>
                </a:cubicBezTo>
                <a:cubicBezTo>
                  <a:pt x="7720625" y="327540"/>
                  <a:pt x="7723162" y="324864"/>
                  <a:pt x="7724731" y="324541"/>
                </a:cubicBezTo>
                <a:cubicBezTo>
                  <a:pt x="7727684" y="323941"/>
                  <a:pt x="7730591" y="325279"/>
                  <a:pt x="7730130" y="328925"/>
                </a:cubicBezTo>
                <a:cubicBezTo>
                  <a:pt x="7729899" y="330539"/>
                  <a:pt x="7727960" y="331970"/>
                  <a:pt x="7725838" y="334830"/>
                </a:cubicBezTo>
                <a:close/>
                <a:moveTo>
                  <a:pt x="9573194" y="334830"/>
                </a:moveTo>
                <a:cubicBezTo>
                  <a:pt x="9571026" y="332154"/>
                  <a:pt x="9568996" y="330447"/>
                  <a:pt x="9568258" y="328325"/>
                </a:cubicBezTo>
                <a:cubicBezTo>
                  <a:pt x="9567982" y="327540"/>
                  <a:pt x="9570519" y="324864"/>
                  <a:pt x="9572087" y="324541"/>
                </a:cubicBezTo>
                <a:cubicBezTo>
                  <a:pt x="9574995" y="323941"/>
                  <a:pt x="9577902" y="325279"/>
                  <a:pt x="9577440" y="328925"/>
                </a:cubicBezTo>
                <a:cubicBezTo>
                  <a:pt x="9577255" y="330539"/>
                  <a:pt x="9575317" y="331970"/>
                  <a:pt x="9573194" y="334830"/>
                </a:cubicBezTo>
                <a:close/>
                <a:moveTo>
                  <a:pt x="11637866" y="334830"/>
                </a:moveTo>
                <a:cubicBezTo>
                  <a:pt x="11635697" y="332154"/>
                  <a:pt x="11633668" y="330447"/>
                  <a:pt x="11632928" y="328325"/>
                </a:cubicBezTo>
                <a:cubicBezTo>
                  <a:pt x="11632653" y="327540"/>
                  <a:pt x="11635190" y="324864"/>
                  <a:pt x="11636758" y="324541"/>
                </a:cubicBezTo>
                <a:cubicBezTo>
                  <a:pt x="11639665" y="323941"/>
                  <a:pt x="11642571" y="325279"/>
                  <a:pt x="11642110" y="328925"/>
                </a:cubicBezTo>
                <a:cubicBezTo>
                  <a:pt x="11641880" y="330539"/>
                  <a:pt x="11639941" y="331970"/>
                  <a:pt x="11637866" y="334830"/>
                </a:cubicBezTo>
                <a:close/>
                <a:moveTo>
                  <a:pt x="937446" y="388213"/>
                </a:moveTo>
                <a:cubicBezTo>
                  <a:pt x="935693" y="386875"/>
                  <a:pt x="934079" y="383830"/>
                  <a:pt x="934263" y="381753"/>
                </a:cubicBezTo>
                <a:cubicBezTo>
                  <a:pt x="934448" y="379862"/>
                  <a:pt x="937216" y="378247"/>
                  <a:pt x="939984" y="375248"/>
                </a:cubicBezTo>
                <a:cubicBezTo>
                  <a:pt x="942198" y="378939"/>
                  <a:pt x="944229" y="380969"/>
                  <a:pt x="944598" y="383276"/>
                </a:cubicBezTo>
                <a:cubicBezTo>
                  <a:pt x="945105" y="386460"/>
                  <a:pt x="939937" y="390059"/>
                  <a:pt x="937446" y="388213"/>
                </a:cubicBezTo>
                <a:close/>
                <a:moveTo>
                  <a:pt x="1915453" y="388213"/>
                </a:moveTo>
                <a:cubicBezTo>
                  <a:pt x="1913700" y="386875"/>
                  <a:pt x="1912084" y="383830"/>
                  <a:pt x="1912270" y="381753"/>
                </a:cubicBezTo>
                <a:cubicBezTo>
                  <a:pt x="1912455" y="379862"/>
                  <a:pt x="1915222" y="378247"/>
                  <a:pt x="1917990" y="375248"/>
                </a:cubicBezTo>
                <a:cubicBezTo>
                  <a:pt x="1920205" y="378939"/>
                  <a:pt x="1922235" y="380969"/>
                  <a:pt x="1922604" y="383276"/>
                </a:cubicBezTo>
                <a:cubicBezTo>
                  <a:pt x="1923112" y="386460"/>
                  <a:pt x="1917944" y="390059"/>
                  <a:pt x="1915453" y="388213"/>
                </a:cubicBezTo>
                <a:close/>
                <a:moveTo>
                  <a:pt x="2241470" y="388213"/>
                </a:moveTo>
                <a:cubicBezTo>
                  <a:pt x="2239718" y="386875"/>
                  <a:pt x="2238102" y="383830"/>
                  <a:pt x="2238286" y="381753"/>
                </a:cubicBezTo>
                <a:cubicBezTo>
                  <a:pt x="2238471" y="379862"/>
                  <a:pt x="2241194" y="378247"/>
                  <a:pt x="2244009" y="375248"/>
                </a:cubicBezTo>
                <a:cubicBezTo>
                  <a:pt x="2246223" y="378939"/>
                  <a:pt x="2248253" y="380969"/>
                  <a:pt x="2248622" y="383276"/>
                </a:cubicBezTo>
                <a:cubicBezTo>
                  <a:pt x="2249129" y="386460"/>
                  <a:pt x="2243962" y="390059"/>
                  <a:pt x="2241470" y="388213"/>
                </a:cubicBezTo>
                <a:close/>
                <a:moveTo>
                  <a:pt x="2458784" y="388213"/>
                </a:moveTo>
                <a:cubicBezTo>
                  <a:pt x="2457031" y="386875"/>
                  <a:pt x="2455417" y="383830"/>
                  <a:pt x="2455601" y="381753"/>
                </a:cubicBezTo>
                <a:cubicBezTo>
                  <a:pt x="2455786" y="379862"/>
                  <a:pt x="2458554" y="378247"/>
                  <a:pt x="2461324" y="375248"/>
                </a:cubicBezTo>
                <a:cubicBezTo>
                  <a:pt x="2463538" y="378939"/>
                  <a:pt x="2465568" y="380969"/>
                  <a:pt x="2465936" y="383276"/>
                </a:cubicBezTo>
                <a:cubicBezTo>
                  <a:pt x="2466444" y="386460"/>
                  <a:pt x="2461276" y="390059"/>
                  <a:pt x="2458784" y="388213"/>
                </a:cubicBezTo>
                <a:close/>
                <a:moveTo>
                  <a:pt x="2567442" y="388213"/>
                </a:moveTo>
                <a:cubicBezTo>
                  <a:pt x="2565689" y="386875"/>
                  <a:pt x="2564074" y="383830"/>
                  <a:pt x="2564258" y="381753"/>
                </a:cubicBezTo>
                <a:cubicBezTo>
                  <a:pt x="2564443" y="379862"/>
                  <a:pt x="2567211" y="378247"/>
                  <a:pt x="2569980" y="375248"/>
                </a:cubicBezTo>
                <a:cubicBezTo>
                  <a:pt x="2572195" y="378939"/>
                  <a:pt x="2574225" y="380969"/>
                  <a:pt x="2574594" y="383276"/>
                </a:cubicBezTo>
                <a:cubicBezTo>
                  <a:pt x="2575102" y="386460"/>
                  <a:pt x="2569934" y="390059"/>
                  <a:pt x="2567442" y="388213"/>
                </a:cubicBezTo>
                <a:close/>
                <a:moveTo>
                  <a:pt x="2784802" y="388213"/>
                </a:moveTo>
                <a:cubicBezTo>
                  <a:pt x="2783050" y="386875"/>
                  <a:pt x="2781435" y="383830"/>
                  <a:pt x="2781620" y="381753"/>
                </a:cubicBezTo>
                <a:cubicBezTo>
                  <a:pt x="2781804" y="379862"/>
                  <a:pt x="2784526" y="378247"/>
                  <a:pt x="2787340" y="375248"/>
                </a:cubicBezTo>
                <a:cubicBezTo>
                  <a:pt x="2789555" y="378939"/>
                  <a:pt x="2791585" y="380969"/>
                  <a:pt x="2791954" y="383276"/>
                </a:cubicBezTo>
                <a:cubicBezTo>
                  <a:pt x="2792462" y="386460"/>
                  <a:pt x="2787294" y="390059"/>
                  <a:pt x="2784802" y="388213"/>
                </a:cubicBezTo>
                <a:close/>
                <a:moveTo>
                  <a:pt x="3436792" y="388213"/>
                </a:moveTo>
                <a:cubicBezTo>
                  <a:pt x="3435038" y="386875"/>
                  <a:pt x="3433424" y="383830"/>
                  <a:pt x="3433608" y="381753"/>
                </a:cubicBezTo>
                <a:cubicBezTo>
                  <a:pt x="3433792" y="379862"/>
                  <a:pt x="3436514" y="378247"/>
                  <a:pt x="3439329" y="375248"/>
                </a:cubicBezTo>
                <a:cubicBezTo>
                  <a:pt x="3441545" y="378939"/>
                  <a:pt x="3443574" y="380969"/>
                  <a:pt x="3443944" y="383276"/>
                </a:cubicBezTo>
                <a:cubicBezTo>
                  <a:pt x="3444451" y="386460"/>
                  <a:pt x="3439283" y="390059"/>
                  <a:pt x="3436792" y="388213"/>
                </a:cubicBezTo>
                <a:close/>
                <a:moveTo>
                  <a:pt x="4088781" y="388213"/>
                </a:moveTo>
                <a:cubicBezTo>
                  <a:pt x="4087028" y="386875"/>
                  <a:pt x="4085413" y="383830"/>
                  <a:pt x="4085598" y="381753"/>
                </a:cubicBezTo>
                <a:cubicBezTo>
                  <a:pt x="4085782" y="379862"/>
                  <a:pt x="4088551" y="378247"/>
                  <a:pt x="4091319" y="375248"/>
                </a:cubicBezTo>
                <a:cubicBezTo>
                  <a:pt x="4093533" y="378939"/>
                  <a:pt x="4095564" y="380969"/>
                  <a:pt x="4095933" y="383276"/>
                </a:cubicBezTo>
                <a:cubicBezTo>
                  <a:pt x="4096440" y="386460"/>
                  <a:pt x="4091272" y="390059"/>
                  <a:pt x="4088781" y="388213"/>
                </a:cubicBezTo>
                <a:close/>
                <a:moveTo>
                  <a:pt x="5392759" y="388213"/>
                </a:moveTo>
                <a:cubicBezTo>
                  <a:pt x="5391006" y="386875"/>
                  <a:pt x="5389391" y="383830"/>
                  <a:pt x="5389575" y="381753"/>
                </a:cubicBezTo>
                <a:cubicBezTo>
                  <a:pt x="5389760" y="379862"/>
                  <a:pt x="5392529" y="378247"/>
                  <a:pt x="5395297" y="375248"/>
                </a:cubicBezTo>
                <a:cubicBezTo>
                  <a:pt x="5397512" y="378939"/>
                  <a:pt x="5399542" y="380969"/>
                  <a:pt x="5399911" y="383276"/>
                </a:cubicBezTo>
                <a:cubicBezTo>
                  <a:pt x="5400419" y="386460"/>
                  <a:pt x="5395251" y="390059"/>
                  <a:pt x="5392759" y="388213"/>
                </a:cubicBezTo>
                <a:close/>
                <a:moveTo>
                  <a:pt x="5718777" y="388213"/>
                </a:moveTo>
                <a:cubicBezTo>
                  <a:pt x="5717024" y="386875"/>
                  <a:pt x="5715409" y="383830"/>
                  <a:pt x="5715593" y="381753"/>
                </a:cubicBezTo>
                <a:cubicBezTo>
                  <a:pt x="5715778" y="379862"/>
                  <a:pt x="5718547" y="378247"/>
                  <a:pt x="5721315" y="375248"/>
                </a:cubicBezTo>
                <a:cubicBezTo>
                  <a:pt x="5723529" y="378939"/>
                  <a:pt x="5725560" y="380969"/>
                  <a:pt x="5725929" y="383276"/>
                </a:cubicBezTo>
                <a:cubicBezTo>
                  <a:pt x="5726436" y="386460"/>
                  <a:pt x="5721268" y="390059"/>
                  <a:pt x="5718777" y="388213"/>
                </a:cubicBezTo>
                <a:close/>
                <a:moveTo>
                  <a:pt x="7017422" y="388213"/>
                </a:moveTo>
                <a:cubicBezTo>
                  <a:pt x="7015668" y="386875"/>
                  <a:pt x="7014054" y="383830"/>
                  <a:pt x="7014238" y="381753"/>
                </a:cubicBezTo>
                <a:cubicBezTo>
                  <a:pt x="7014423" y="379862"/>
                  <a:pt x="7017190" y="378247"/>
                  <a:pt x="7019959" y="375248"/>
                </a:cubicBezTo>
                <a:cubicBezTo>
                  <a:pt x="7022173" y="378939"/>
                  <a:pt x="7024204" y="380969"/>
                  <a:pt x="7024573" y="383276"/>
                </a:cubicBezTo>
                <a:cubicBezTo>
                  <a:pt x="7025080" y="386460"/>
                  <a:pt x="7019913" y="390059"/>
                  <a:pt x="7017422" y="388213"/>
                </a:cubicBezTo>
                <a:close/>
                <a:moveTo>
                  <a:pt x="7995429" y="388213"/>
                </a:moveTo>
                <a:cubicBezTo>
                  <a:pt x="7993675" y="386875"/>
                  <a:pt x="7992059" y="383830"/>
                  <a:pt x="7992245" y="381754"/>
                </a:cubicBezTo>
                <a:cubicBezTo>
                  <a:pt x="7992429" y="379862"/>
                  <a:pt x="7995197" y="378247"/>
                  <a:pt x="7997965" y="375248"/>
                </a:cubicBezTo>
                <a:cubicBezTo>
                  <a:pt x="8000181" y="378939"/>
                  <a:pt x="8002210" y="380969"/>
                  <a:pt x="8002579" y="383276"/>
                </a:cubicBezTo>
                <a:cubicBezTo>
                  <a:pt x="8003087" y="386460"/>
                  <a:pt x="7997919" y="390059"/>
                  <a:pt x="7995429" y="388213"/>
                </a:cubicBezTo>
                <a:close/>
                <a:moveTo>
                  <a:pt x="8321445" y="388213"/>
                </a:moveTo>
                <a:cubicBezTo>
                  <a:pt x="8319692" y="386875"/>
                  <a:pt x="8318077" y="383830"/>
                  <a:pt x="8318262" y="381754"/>
                </a:cubicBezTo>
                <a:cubicBezTo>
                  <a:pt x="8318446" y="379862"/>
                  <a:pt x="8321169" y="378247"/>
                  <a:pt x="8323983" y="375248"/>
                </a:cubicBezTo>
                <a:cubicBezTo>
                  <a:pt x="8326198" y="378939"/>
                  <a:pt x="8328228" y="380969"/>
                  <a:pt x="8328598" y="383276"/>
                </a:cubicBezTo>
                <a:cubicBezTo>
                  <a:pt x="8329105" y="386460"/>
                  <a:pt x="8323937" y="390059"/>
                  <a:pt x="8321445" y="388213"/>
                </a:cubicBezTo>
                <a:close/>
                <a:moveTo>
                  <a:pt x="8538760" y="388213"/>
                </a:moveTo>
                <a:cubicBezTo>
                  <a:pt x="8537007" y="386875"/>
                  <a:pt x="8535391" y="383830"/>
                  <a:pt x="8535576" y="381754"/>
                </a:cubicBezTo>
                <a:cubicBezTo>
                  <a:pt x="8535761" y="379862"/>
                  <a:pt x="8538529" y="378247"/>
                  <a:pt x="8541298" y="375248"/>
                </a:cubicBezTo>
                <a:cubicBezTo>
                  <a:pt x="8543512" y="378939"/>
                  <a:pt x="8545542" y="380969"/>
                  <a:pt x="8545911" y="383276"/>
                </a:cubicBezTo>
                <a:cubicBezTo>
                  <a:pt x="8546419" y="386460"/>
                  <a:pt x="8541252" y="390059"/>
                  <a:pt x="8538760" y="388213"/>
                </a:cubicBezTo>
                <a:close/>
                <a:moveTo>
                  <a:pt x="8647417" y="388213"/>
                </a:moveTo>
                <a:cubicBezTo>
                  <a:pt x="8645664" y="386875"/>
                  <a:pt x="8644049" y="383830"/>
                  <a:pt x="8644233" y="381754"/>
                </a:cubicBezTo>
                <a:cubicBezTo>
                  <a:pt x="8644418" y="379862"/>
                  <a:pt x="8647187" y="378247"/>
                  <a:pt x="8649956" y="375248"/>
                </a:cubicBezTo>
                <a:cubicBezTo>
                  <a:pt x="8652170" y="378939"/>
                  <a:pt x="8654200" y="380969"/>
                  <a:pt x="8654569" y="383276"/>
                </a:cubicBezTo>
                <a:cubicBezTo>
                  <a:pt x="8655076" y="386460"/>
                  <a:pt x="8649909" y="390059"/>
                  <a:pt x="8647417" y="388213"/>
                </a:cubicBezTo>
                <a:close/>
                <a:moveTo>
                  <a:pt x="8864777" y="388213"/>
                </a:moveTo>
                <a:cubicBezTo>
                  <a:pt x="8863024" y="386875"/>
                  <a:pt x="8861410" y="383830"/>
                  <a:pt x="8861594" y="381754"/>
                </a:cubicBezTo>
                <a:cubicBezTo>
                  <a:pt x="8861779" y="379862"/>
                  <a:pt x="8864500" y="378247"/>
                  <a:pt x="8867315" y="375248"/>
                </a:cubicBezTo>
                <a:cubicBezTo>
                  <a:pt x="8869531" y="378939"/>
                  <a:pt x="8871561" y="380969"/>
                  <a:pt x="8871930" y="383276"/>
                </a:cubicBezTo>
                <a:cubicBezTo>
                  <a:pt x="8872437" y="386460"/>
                  <a:pt x="8867269" y="390059"/>
                  <a:pt x="8864777" y="388213"/>
                </a:cubicBezTo>
                <a:close/>
                <a:moveTo>
                  <a:pt x="9516768" y="388213"/>
                </a:moveTo>
                <a:cubicBezTo>
                  <a:pt x="9515014" y="386875"/>
                  <a:pt x="9513398" y="383830"/>
                  <a:pt x="9513583" y="381754"/>
                </a:cubicBezTo>
                <a:cubicBezTo>
                  <a:pt x="9513767" y="379862"/>
                  <a:pt x="9516490" y="378247"/>
                  <a:pt x="9519305" y="375248"/>
                </a:cubicBezTo>
                <a:cubicBezTo>
                  <a:pt x="9521519" y="378939"/>
                  <a:pt x="9523549" y="380969"/>
                  <a:pt x="9523918" y="383276"/>
                </a:cubicBezTo>
                <a:cubicBezTo>
                  <a:pt x="9524426" y="386460"/>
                  <a:pt x="9519259" y="390059"/>
                  <a:pt x="9516768" y="388213"/>
                </a:cubicBezTo>
                <a:close/>
                <a:moveTo>
                  <a:pt x="10168756" y="388213"/>
                </a:moveTo>
                <a:cubicBezTo>
                  <a:pt x="10167003" y="386875"/>
                  <a:pt x="10165389" y="383830"/>
                  <a:pt x="10165573" y="381754"/>
                </a:cubicBezTo>
                <a:cubicBezTo>
                  <a:pt x="10165758" y="379862"/>
                  <a:pt x="10168526" y="378247"/>
                  <a:pt x="10171294" y="375248"/>
                </a:cubicBezTo>
                <a:cubicBezTo>
                  <a:pt x="10173508" y="378939"/>
                  <a:pt x="10175539" y="380969"/>
                  <a:pt x="10175908" y="383276"/>
                </a:cubicBezTo>
                <a:cubicBezTo>
                  <a:pt x="10176415" y="386460"/>
                  <a:pt x="10171247" y="390059"/>
                  <a:pt x="10168756" y="388213"/>
                </a:cubicBezTo>
                <a:close/>
                <a:moveTo>
                  <a:pt x="11472734" y="388213"/>
                </a:moveTo>
                <a:cubicBezTo>
                  <a:pt x="11470980" y="386875"/>
                  <a:pt x="11469366" y="383830"/>
                  <a:pt x="11469550" y="381754"/>
                </a:cubicBezTo>
                <a:cubicBezTo>
                  <a:pt x="11469735" y="379862"/>
                  <a:pt x="11472504" y="378247"/>
                  <a:pt x="11475273" y="375248"/>
                </a:cubicBezTo>
                <a:cubicBezTo>
                  <a:pt x="11477487" y="378939"/>
                  <a:pt x="11479517" y="380969"/>
                  <a:pt x="11479886" y="383276"/>
                </a:cubicBezTo>
                <a:cubicBezTo>
                  <a:pt x="11480393" y="386460"/>
                  <a:pt x="11475226" y="390059"/>
                  <a:pt x="11472734" y="388213"/>
                </a:cubicBezTo>
                <a:close/>
                <a:moveTo>
                  <a:pt x="11798752" y="388213"/>
                </a:moveTo>
                <a:cubicBezTo>
                  <a:pt x="11796999" y="386875"/>
                  <a:pt x="11795384" y="383830"/>
                  <a:pt x="11795569" y="381754"/>
                </a:cubicBezTo>
                <a:cubicBezTo>
                  <a:pt x="11795753" y="379862"/>
                  <a:pt x="11798521" y="378247"/>
                  <a:pt x="11801289" y="375248"/>
                </a:cubicBezTo>
                <a:cubicBezTo>
                  <a:pt x="11803504" y="378939"/>
                  <a:pt x="11805535" y="380969"/>
                  <a:pt x="11805904" y="383276"/>
                </a:cubicBezTo>
                <a:cubicBezTo>
                  <a:pt x="11806411" y="386460"/>
                  <a:pt x="11801243" y="390059"/>
                  <a:pt x="11798752" y="388213"/>
                </a:cubicBezTo>
                <a:close/>
                <a:moveTo>
                  <a:pt x="723084" y="388259"/>
                </a:moveTo>
                <a:cubicBezTo>
                  <a:pt x="720131" y="389736"/>
                  <a:pt x="717871" y="387890"/>
                  <a:pt x="716902" y="384845"/>
                </a:cubicBezTo>
                <a:cubicBezTo>
                  <a:pt x="715703" y="381061"/>
                  <a:pt x="718009" y="377001"/>
                  <a:pt x="721377" y="377509"/>
                </a:cubicBezTo>
                <a:cubicBezTo>
                  <a:pt x="723638" y="377878"/>
                  <a:pt x="725668" y="379815"/>
                  <a:pt x="729083" y="381753"/>
                </a:cubicBezTo>
                <a:cubicBezTo>
                  <a:pt x="726453" y="384752"/>
                  <a:pt x="725115" y="387244"/>
                  <a:pt x="723084" y="388259"/>
                </a:cubicBezTo>
                <a:close/>
                <a:moveTo>
                  <a:pt x="2027063" y="388259"/>
                </a:moveTo>
                <a:cubicBezTo>
                  <a:pt x="2024110" y="389736"/>
                  <a:pt x="2021849" y="387890"/>
                  <a:pt x="2020880" y="384845"/>
                </a:cubicBezTo>
                <a:cubicBezTo>
                  <a:pt x="2019681" y="381061"/>
                  <a:pt x="2021988" y="377001"/>
                  <a:pt x="2025356" y="377509"/>
                </a:cubicBezTo>
                <a:cubicBezTo>
                  <a:pt x="2027616" y="377878"/>
                  <a:pt x="2029692" y="379815"/>
                  <a:pt x="2033061" y="381753"/>
                </a:cubicBezTo>
                <a:cubicBezTo>
                  <a:pt x="2030430" y="384752"/>
                  <a:pt x="2029093" y="387244"/>
                  <a:pt x="2027063" y="388259"/>
                </a:cubicBezTo>
                <a:close/>
                <a:moveTo>
                  <a:pt x="2135720" y="388259"/>
                </a:moveTo>
                <a:cubicBezTo>
                  <a:pt x="2132768" y="389736"/>
                  <a:pt x="2130506" y="387890"/>
                  <a:pt x="2129538" y="384845"/>
                </a:cubicBezTo>
                <a:cubicBezTo>
                  <a:pt x="2128337" y="381061"/>
                  <a:pt x="2130645" y="377001"/>
                  <a:pt x="2134014" y="377509"/>
                </a:cubicBezTo>
                <a:cubicBezTo>
                  <a:pt x="2136320" y="377878"/>
                  <a:pt x="2138350" y="379815"/>
                  <a:pt x="2141718" y="381753"/>
                </a:cubicBezTo>
                <a:cubicBezTo>
                  <a:pt x="2139088" y="384752"/>
                  <a:pt x="2137750" y="387244"/>
                  <a:pt x="2135720" y="388259"/>
                </a:cubicBezTo>
                <a:close/>
                <a:moveTo>
                  <a:pt x="3222384" y="388259"/>
                </a:moveTo>
                <a:cubicBezTo>
                  <a:pt x="3219432" y="389736"/>
                  <a:pt x="3217170" y="387890"/>
                  <a:pt x="3216201" y="384845"/>
                </a:cubicBezTo>
                <a:cubicBezTo>
                  <a:pt x="3215002" y="381061"/>
                  <a:pt x="3217309" y="377001"/>
                  <a:pt x="3220678" y="377509"/>
                </a:cubicBezTo>
                <a:cubicBezTo>
                  <a:pt x="3222984" y="377878"/>
                  <a:pt x="3225014" y="379815"/>
                  <a:pt x="3228383" y="381753"/>
                </a:cubicBezTo>
                <a:cubicBezTo>
                  <a:pt x="3225752" y="384752"/>
                  <a:pt x="3224414" y="387244"/>
                  <a:pt x="3222384" y="388259"/>
                </a:cubicBezTo>
                <a:close/>
                <a:moveTo>
                  <a:pt x="4961038" y="388259"/>
                </a:moveTo>
                <a:cubicBezTo>
                  <a:pt x="4958085" y="389736"/>
                  <a:pt x="4955824" y="387890"/>
                  <a:pt x="4954855" y="384845"/>
                </a:cubicBezTo>
                <a:cubicBezTo>
                  <a:pt x="4953655" y="381061"/>
                  <a:pt x="4955962" y="377001"/>
                  <a:pt x="4959330" y="377509"/>
                </a:cubicBezTo>
                <a:cubicBezTo>
                  <a:pt x="4961637" y="377878"/>
                  <a:pt x="4963668" y="379815"/>
                  <a:pt x="4967036" y="381753"/>
                </a:cubicBezTo>
                <a:cubicBezTo>
                  <a:pt x="4964406" y="384752"/>
                  <a:pt x="4963067" y="387244"/>
                  <a:pt x="4961038" y="388259"/>
                </a:cubicBezTo>
                <a:close/>
                <a:moveTo>
                  <a:pt x="6803060" y="388259"/>
                </a:moveTo>
                <a:cubicBezTo>
                  <a:pt x="6800106" y="389736"/>
                  <a:pt x="6797846" y="387890"/>
                  <a:pt x="6796877" y="384845"/>
                </a:cubicBezTo>
                <a:cubicBezTo>
                  <a:pt x="6795678" y="381061"/>
                  <a:pt x="6797985" y="377001"/>
                  <a:pt x="6801353" y="377509"/>
                </a:cubicBezTo>
                <a:cubicBezTo>
                  <a:pt x="6803614" y="377878"/>
                  <a:pt x="6805643" y="379815"/>
                  <a:pt x="6809057" y="381753"/>
                </a:cubicBezTo>
                <a:cubicBezTo>
                  <a:pt x="6806428" y="384752"/>
                  <a:pt x="6805090" y="387244"/>
                  <a:pt x="6803060" y="388259"/>
                </a:cubicBezTo>
                <a:close/>
                <a:moveTo>
                  <a:pt x="8107038" y="388259"/>
                </a:moveTo>
                <a:cubicBezTo>
                  <a:pt x="8104085" y="389736"/>
                  <a:pt x="8101824" y="387890"/>
                  <a:pt x="8100855" y="384845"/>
                </a:cubicBezTo>
                <a:cubicBezTo>
                  <a:pt x="8099656" y="381062"/>
                  <a:pt x="8101962" y="377001"/>
                  <a:pt x="8105331" y="377509"/>
                </a:cubicBezTo>
                <a:cubicBezTo>
                  <a:pt x="8107591" y="377878"/>
                  <a:pt x="8109668" y="379816"/>
                  <a:pt x="8113036" y="381754"/>
                </a:cubicBezTo>
                <a:cubicBezTo>
                  <a:pt x="8110406" y="384753"/>
                  <a:pt x="8109068" y="387244"/>
                  <a:pt x="8107038" y="388259"/>
                </a:cubicBezTo>
                <a:close/>
                <a:moveTo>
                  <a:pt x="8215695" y="388259"/>
                </a:moveTo>
                <a:cubicBezTo>
                  <a:pt x="8212742" y="389736"/>
                  <a:pt x="8210481" y="387890"/>
                  <a:pt x="8209513" y="384845"/>
                </a:cubicBezTo>
                <a:cubicBezTo>
                  <a:pt x="8208313" y="381062"/>
                  <a:pt x="8210620" y="377001"/>
                  <a:pt x="8213988" y="377509"/>
                </a:cubicBezTo>
                <a:cubicBezTo>
                  <a:pt x="8216295" y="377878"/>
                  <a:pt x="8218325" y="379816"/>
                  <a:pt x="8221693" y="381754"/>
                </a:cubicBezTo>
                <a:cubicBezTo>
                  <a:pt x="8219063" y="384753"/>
                  <a:pt x="8217725" y="387244"/>
                  <a:pt x="8215695" y="388259"/>
                </a:cubicBezTo>
                <a:close/>
                <a:moveTo>
                  <a:pt x="9302359" y="388259"/>
                </a:moveTo>
                <a:cubicBezTo>
                  <a:pt x="9299407" y="389736"/>
                  <a:pt x="9297145" y="387890"/>
                  <a:pt x="9296177" y="384845"/>
                </a:cubicBezTo>
                <a:cubicBezTo>
                  <a:pt x="9294977" y="381062"/>
                  <a:pt x="9297285" y="377001"/>
                  <a:pt x="9300652" y="377509"/>
                </a:cubicBezTo>
                <a:cubicBezTo>
                  <a:pt x="9302959" y="377878"/>
                  <a:pt x="9304989" y="379816"/>
                  <a:pt x="9308358" y="381754"/>
                </a:cubicBezTo>
                <a:cubicBezTo>
                  <a:pt x="9305728" y="384753"/>
                  <a:pt x="9304389" y="387244"/>
                  <a:pt x="9302359" y="388259"/>
                </a:cubicBezTo>
                <a:close/>
                <a:moveTo>
                  <a:pt x="11041012" y="388259"/>
                </a:moveTo>
                <a:cubicBezTo>
                  <a:pt x="11038060" y="389736"/>
                  <a:pt x="11035799" y="387890"/>
                  <a:pt x="11034830" y="384845"/>
                </a:cubicBezTo>
                <a:cubicBezTo>
                  <a:pt x="11033630" y="381062"/>
                  <a:pt x="11035938" y="377001"/>
                  <a:pt x="11039305" y="377509"/>
                </a:cubicBezTo>
                <a:cubicBezTo>
                  <a:pt x="11041612" y="377878"/>
                  <a:pt x="11043643" y="379816"/>
                  <a:pt x="11047011" y="381754"/>
                </a:cubicBezTo>
                <a:cubicBezTo>
                  <a:pt x="11044381" y="384753"/>
                  <a:pt x="11043042" y="387244"/>
                  <a:pt x="11041012" y="388259"/>
                </a:cubicBezTo>
                <a:close/>
                <a:moveTo>
                  <a:pt x="396745" y="388351"/>
                </a:moveTo>
                <a:cubicBezTo>
                  <a:pt x="393745" y="389597"/>
                  <a:pt x="391576" y="387613"/>
                  <a:pt x="390792" y="384522"/>
                </a:cubicBezTo>
                <a:cubicBezTo>
                  <a:pt x="389823" y="380692"/>
                  <a:pt x="392406" y="376724"/>
                  <a:pt x="395683" y="377463"/>
                </a:cubicBezTo>
                <a:cubicBezTo>
                  <a:pt x="397990" y="377970"/>
                  <a:pt x="399882" y="380092"/>
                  <a:pt x="403065" y="382261"/>
                </a:cubicBezTo>
                <a:cubicBezTo>
                  <a:pt x="400343" y="384983"/>
                  <a:pt x="398867" y="387475"/>
                  <a:pt x="396745" y="388351"/>
                </a:cubicBezTo>
                <a:close/>
                <a:moveTo>
                  <a:pt x="1374752" y="388351"/>
                </a:moveTo>
                <a:cubicBezTo>
                  <a:pt x="1371752" y="389597"/>
                  <a:pt x="1369583" y="387613"/>
                  <a:pt x="1368798" y="384522"/>
                </a:cubicBezTo>
                <a:cubicBezTo>
                  <a:pt x="1367830" y="380692"/>
                  <a:pt x="1370413" y="376724"/>
                  <a:pt x="1373690" y="377463"/>
                </a:cubicBezTo>
                <a:cubicBezTo>
                  <a:pt x="1375951" y="377970"/>
                  <a:pt x="1377888" y="380092"/>
                  <a:pt x="1381072" y="382261"/>
                </a:cubicBezTo>
                <a:cubicBezTo>
                  <a:pt x="1378350" y="384983"/>
                  <a:pt x="1376874" y="387475"/>
                  <a:pt x="1374752" y="388351"/>
                </a:cubicBezTo>
                <a:close/>
                <a:moveTo>
                  <a:pt x="1809425" y="388351"/>
                </a:moveTo>
                <a:cubicBezTo>
                  <a:pt x="1806427" y="389597"/>
                  <a:pt x="1804258" y="387613"/>
                  <a:pt x="1803474" y="384522"/>
                </a:cubicBezTo>
                <a:cubicBezTo>
                  <a:pt x="1802506" y="380692"/>
                  <a:pt x="1805089" y="376724"/>
                  <a:pt x="1808364" y="377463"/>
                </a:cubicBezTo>
                <a:cubicBezTo>
                  <a:pt x="1810625" y="377970"/>
                  <a:pt x="1812563" y="380092"/>
                  <a:pt x="1815747" y="382261"/>
                </a:cubicBezTo>
                <a:cubicBezTo>
                  <a:pt x="1813024" y="384983"/>
                  <a:pt x="1811548" y="387475"/>
                  <a:pt x="1809425" y="388351"/>
                </a:cubicBezTo>
                <a:close/>
                <a:moveTo>
                  <a:pt x="2678730" y="388351"/>
                </a:moveTo>
                <a:cubicBezTo>
                  <a:pt x="2675730" y="389597"/>
                  <a:pt x="2673562" y="387613"/>
                  <a:pt x="2672778" y="384522"/>
                </a:cubicBezTo>
                <a:cubicBezTo>
                  <a:pt x="2671809" y="380692"/>
                  <a:pt x="2674392" y="376724"/>
                  <a:pt x="2677668" y="377463"/>
                </a:cubicBezTo>
                <a:cubicBezTo>
                  <a:pt x="2679975" y="377970"/>
                  <a:pt x="2681868" y="380092"/>
                  <a:pt x="2685050" y="382261"/>
                </a:cubicBezTo>
                <a:cubicBezTo>
                  <a:pt x="2682329" y="384983"/>
                  <a:pt x="2680852" y="387475"/>
                  <a:pt x="2678730" y="388351"/>
                </a:cubicBezTo>
                <a:close/>
                <a:moveTo>
                  <a:pt x="3111651" y="388351"/>
                </a:moveTo>
                <a:cubicBezTo>
                  <a:pt x="3109667" y="387521"/>
                  <a:pt x="3107498" y="384660"/>
                  <a:pt x="3107406" y="382584"/>
                </a:cubicBezTo>
                <a:cubicBezTo>
                  <a:pt x="3107313" y="380646"/>
                  <a:pt x="3109806" y="378570"/>
                  <a:pt x="3112112" y="375110"/>
                </a:cubicBezTo>
                <a:cubicBezTo>
                  <a:pt x="3114788" y="378478"/>
                  <a:pt x="3117049" y="380184"/>
                  <a:pt x="3117787" y="382399"/>
                </a:cubicBezTo>
                <a:cubicBezTo>
                  <a:pt x="3118803" y="385537"/>
                  <a:pt x="3114604" y="389643"/>
                  <a:pt x="3111651" y="388351"/>
                </a:cubicBezTo>
                <a:close/>
                <a:moveTo>
                  <a:pt x="3330719" y="388351"/>
                </a:moveTo>
                <a:cubicBezTo>
                  <a:pt x="3327720" y="389597"/>
                  <a:pt x="3325550" y="387613"/>
                  <a:pt x="3324766" y="384522"/>
                </a:cubicBezTo>
                <a:cubicBezTo>
                  <a:pt x="3323797" y="380692"/>
                  <a:pt x="3326381" y="376724"/>
                  <a:pt x="3329657" y="377463"/>
                </a:cubicBezTo>
                <a:cubicBezTo>
                  <a:pt x="3331964" y="377970"/>
                  <a:pt x="3333856" y="380092"/>
                  <a:pt x="3337039" y="382261"/>
                </a:cubicBezTo>
                <a:cubicBezTo>
                  <a:pt x="3334317" y="384983"/>
                  <a:pt x="3332841" y="387475"/>
                  <a:pt x="3330719" y="388351"/>
                </a:cubicBezTo>
                <a:close/>
                <a:moveTo>
                  <a:pt x="3656736" y="388351"/>
                </a:moveTo>
                <a:cubicBezTo>
                  <a:pt x="3653737" y="389597"/>
                  <a:pt x="3651569" y="387613"/>
                  <a:pt x="3650784" y="384522"/>
                </a:cubicBezTo>
                <a:cubicBezTo>
                  <a:pt x="3649816" y="380692"/>
                  <a:pt x="3652399" y="376724"/>
                  <a:pt x="3655674" y="377463"/>
                </a:cubicBezTo>
                <a:cubicBezTo>
                  <a:pt x="3657936" y="377970"/>
                  <a:pt x="3659873" y="380092"/>
                  <a:pt x="3663058" y="382261"/>
                </a:cubicBezTo>
                <a:cubicBezTo>
                  <a:pt x="3660336" y="384983"/>
                  <a:pt x="3658858" y="387475"/>
                  <a:pt x="3656736" y="388351"/>
                </a:cubicBezTo>
                <a:close/>
                <a:moveTo>
                  <a:pt x="6476719" y="388351"/>
                </a:moveTo>
                <a:cubicBezTo>
                  <a:pt x="6473720" y="389597"/>
                  <a:pt x="6471552" y="387613"/>
                  <a:pt x="6470767" y="384522"/>
                </a:cubicBezTo>
                <a:cubicBezTo>
                  <a:pt x="6469798" y="380692"/>
                  <a:pt x="6472382" y="376724"/>
                  <a:pt x="6475658" y="377463"/>
                </a:cubicBezTo>
                <a:cubicBezTo>
                  <a:pt x="6477965" y="377970"/>
                  <a:pt x="6479857" y="380092"/>
                  <a:pt x="6483041" y="382261"/>
                </a:cubicBezTo>
                <a:cubicBezTo>
                  <a:pt x="6480318" y="384983"/>
                  <a:pt x="6478842" y="387475"/>
                  <a:pt x="6476719" y="388351"/>
                </a:cubicBezTo>
                <a:close/>
                <a:moveTo>
                  <a:pt x="7454726" y="388351"/>
                </a:moveTo>
                <a:cubicBezTo>
                  <a:pt x="7451727" y="389597"/>
                  <a:pt x="7449558" y="387613"/>
                  <a:pt x="7448774" y="384522"/>
                </a:cubicBezTo>
                <a:cubicBezTo>
                  <a:pt x="7447805" y="380693"/>
                  <a:pt x="7450389" y="376724"/>
                  <a:pt x="7453665" y="377463"/>
                </a:cubicBezTo>
                <a:cubicBezTo>
                  <a:pt x="7455926" y="377970"/>
                  <a:pt x="7457864" y="380092"/>
                  <a:pt x="7461047" y="382261"/>
                </a:cubicBezTo>
                <a:cubicBezTo>
                  <a:pt x="7458325" y="384983"/>
                  <a:pt x="7456848" y="387475"/>
                  <a:pt x="7454726" y="388351"/>
                </a:cubicBezTo>
                <a:close/>
                <a:moveTo>
                  <a:pt x="7889401" y="388351"/>
                </a:moveTo>
                <a:cubicBezTo>
                  <a:pt x="7886402" y="389597"/>
                  <a:pt x="7884233" y="387613"/>
                  <a:pt x="7883449" y="384522"/>
                </a:cubicBezTo>
                <a:cubicBezTo>
                  <a:pt x="7882480" y="380693"/>
                  <a:pt x="7885063" y="376724"/>
                  <a:pt x="7888340" y="377463"/>
                </a:cubicBezTo>
                <a:cubicBezTo>
                  <a:pt x="7890601" y="377970"/>
                  <a:pt x="7892539" y="380092"/>
                  <a:pt x="7895722" y="382261"/>
                </a:cubicBezTo>
                <a:cubicBezTo>
                  <a:pt x="7892999" y="384983"/>
                  <a:pt x="7891524" y="387475"/>
                  <a:pt x="7889401" y="388351"/>
                </a:cubicBezTo>
                <a:close/>
                <a:moveTo>
                  <a:pt x="8758705" y="388351"/>
                </a:moveTo>
                <a:cubicBezTo>
                  <a:pt x="8755705" y="389597"/>
                  <a:pt x="8753536" y="387613"/>
                  <a:pt x="8752752" y="384522"/>
                </a:cubicBezTo>
                <a:cubicBezTo>
                  <a:pt x="8751783" y="380693"/>
                  <a:pt x="8754367" y="376724"/>
                  <a:pt x="8757643" y="377463"/>
                </a:cubicBezTo>
                <a:cubicBezTo>
                  <a:pt x="8759951" y="377970"/>
                  <a:pt x="8761842" y="380092"/>
                  <a:pt x="8765025" y="382261"/>
                </a:cubicBezTo>
                <a:cubicBezTo>
                  <a:pt x="8762303" y="384983"/>
                  <a:pt x="8760827" y="387475"/>
                  <a:pt x="8758705" y="388351"/>
                </a:cubicBezTo>
                <a:close/>
                <a:moveTo>
                  <a:pt x="9191626" y="388351"/>
                </a:moveTo>
                <a:cubicBezTo>
                  <a:pt x="9189642" y="387521"/>
                  <a:pt x="9187474" y="384660"/>
                  <a:pt x="9187382" y="382584"/>
                </a:cubicBezTo>
                <a:cubicBezTo>
                  <a:pt x="9187289" y="380646"/>
                  <a:pt x="9189781" y="378570"/>
                  <a:pt x="9192087" y="375110"/>
                </a:cubicBezTo>
                <a:cubicBezTo>
                  <a:pt x="9194763" y="378478"/>
                  <a:pt x="9197024" y="380185"/>
                  <a:pt x="9197762" y="382399"/>
                </a:cubicBezTo>
                <a:cubicBezTo>
                  <a:pt x="9198778" y="385537"/>
                  <a:pt x="9194578" y="389644"/>
                  <a:pt x="9191626" y="388351"/>
                </a:cubicBezTo>
                <a:close/>
                <a:moveTo>
                  <a:pt x="9410694" y="388351"/>
                </a:moveTo>
                <a:cubicBezTo>
                  <a:pt x="9407695" y="389597"/>
                  <a:pt x="9405526" y="387613"/>
                  <a:pt x="9404742" y="384522"/>
                </a:cubicBezTo>
                <a:cubicBezTo>
                  <a:pt x="9403773" y="380693"/>
                  <a:pt x="9406356" y="376724"/>
                  <a:pt x="9409633" y="377463"/>
                </a:cubicBezTo>
                <a:cubicBezTo>
                  <a:pt x="9411939" y="377970"/>
                  <a:pt x="9413831" y="380092"/>
                  <a:pt x="9417015" y="382261"/>
                </a:cubicBezTo>
                <a:cubicBezTo>
                  <a:pt x="9414292" y="384983"/>
                  <a:pt x="9412816" y="387475"/>
                  <a:pt x="9410694" y="388351"/>
                </a:cubicBezTo>
                <a:close/>
                <a:moveTo>
                  <a:pt x="9736711" y="388351"/>
                </a:moveTo>
                <a:cubicBezTo>
                  <a:pt x="9733711" y="389597"/>
                  <a:pt x="9731543" y="387613"/>
                  <a:pt x="9730759" y="384522"/>
                </a:cubicBezTo>
                <a:cubicBezTo>
                  <a:pt x="9729790" y="380693"/>
                  <a:pt x="9732374" y="376724"/>
                  <a:pt x="9735650" y="377463"/>
                </a:cubicBezTo>
                <a:cubicBezTo>
                  <a:pt x="9737911" y="377970"/>
                  <a:pt x="9739849" y="380092"/>
                  <a:pt x="9743032" y="382261"/>
                </a:cubicBezTo>
                <a:cubicBezTo>
                  <a:pt x="9740310" y="384983"/>
                  <a:pt x="9738834" y="387475"/>
                  <a:pt x="9736711" y="388351"/>
                </a:cubicBezTo>
                <a:close/>
                <a:moveTo>
                  <a:pt x="6583946" y="388443"/>
                </a:moveTo>
                <a:cubicBezTo>
                  <a:pt x="6581916" y="387752"/>
                  <a:pt x="6579517" y="385029"/>
                  <a:pt x="6579286" y="382953"/>
                </a:cubicBezTo>
                <a:cubicBezTo>
                  <a:pt x="6579055" y="381015"/>
                  <a:pt x="6581455" y="378754"/>
                  <a:pt x="6583531" y="375156"/>
                </a:cubicBezTo>
                <a:cubicBezTo>
                  <a:pt x="6586437" y="378385"/>
                  <a:pt x="6588837" y="379908"/>
                  <a:pt x="6589621" y="382076"/>
                </a:cubicBezTo>
                <a:cubicBezTo>
                  <a:pt x="6590821" y="385306"/>
                  <a:pt x="6587084" y="389504"/>
                  <a:pt x="6583946" y="388443"/>
                </a:cubicBezTo>
                <a:close/>
                <a:moveTo>
                  <a:pt x="6692603" y="388443"/>
                </a:moveTo>
                <a:cubicBezTo>
                  <a:pt x="6690573" y="387752"/>
                  <a:pt x="6688174" y="385029"/>
                  <a:pt x="6687943" y="382953"/>
                </a:cubicBezTo>
                <a:cubicBezTo>
                  <a:pt x="6687712" y="381015"/>
                  <a:pt x="6690112" y="378754"/>
                  <a:pt x="6692188" y="375156"/>
                </a:cubicBezTo>
                <a:cubicBezTo>
                  <a:pt x="6695141" y="378385"/>
                  <a:pt x="6697494" y="379908"/>
                  <a:pt x="6698278" y="382076"/>
                </a:cubicBezTo>
                <a:cubicBezTo>
                  <a:pt x="6699478" y="385306"/>
                  <a:pt x="6695741" y="389504"/>
                  <a:pt x="6692603" y="388443"/>
                </a:cubicBezTo>
                <a:close/>
                <a:moveTo>
                  <a:pt x="7780375" y="388444"/>
                </a:moveTo>
                <a:cubicBezTo>
                  <a:pt x="7777237" y="389644"/>
                  <a:pt x="7773592" y="385768"/>
                  <a:pt x="7774746" y="382215"/>
                </a:cubicBezTo>
                <a:cubicBezTo>
                  <a:pt x="7775391" y="380231"/>
                  <a:pt x="7778206" y="377647"/>
                  <a:pt x="7780052" y="377694"/>
                </a:cubicBezTo>
                <a:cubicBezTo>
                  <a:pt x="7782082" y="377740"/>
                  <a:pt x="7784066" y="380416"/>
                  <a:pt x="7787064" y="382676"/>
                </a:cubicBezTo>
                <a:cubicBezTo>
                  <a:pt x="7784205" y="385260"/>
                  <a:pt x="7782589" y="387613"/>
                  <a:pt x="7780375" y="388444"/>
                </a:cubicBezTo>
                <a:close/>
                <a:moveTo>
                  <a:pt x="8432364" y="388444"/>
                </a:moveTo>
                <a:cubicBezTo>
                  <a:pt x="8429227" y="389644"/>
                  <a:pt x="8425582" y="385768"/>
                  <a:pt x="8426735" y="382215"/>
                </a:cubicBezTo>
                <a:cubicBezTo>
                  <a:pt x="8427381" y="380231"/>
                  <a:pt x="8430196" y="377647"/>
                  <a:pt x="8432041" y="377694"/>
                </a:cubicBezTo>
                <a:cubicBezTo>
                  <a:pt x="8434071" y="377740"/>
                  <a:pt x="8436054" y="380416"/>
                  <a:pt x="8439054" y="382676"/>
                </a:cubicBezTo>
                <a:cubicBezTo>
                  <a:pt x="8436193" y="385260"/>
                  <a:pt x="8434578" y="387613"/>
                  <a:pt x="8432364" y="388444"/>
                </a:cubicBezTo>
                <a:close/>
                <a:moveTo>
                  <a:pt x="9083291" y="388444"/>
                </a:moveTo>
                <a:cubicBezTo>
                  <a:pt x="9081262" y="387752"/>
                  <a:pt x="9078863" y="385029"/>
                  <a:pt x="9078632" y="382953"/>
                </a:cubicBezTo>
                <a:cubicBezTo>
                  <a:pt x="9078402" y="381015"/>
                  <a:pt x="9080754" y="378755"/>
                  <a:pt x="9082876" y="375156"/>
                </a:cubicBezTo>
                <a:cubicBezTo>
                  <a:pt x="9085829" y="378385"/>
                  <a:pt x="9088182" y="379908"/>
                  <a:pt x="9088967" y="382076"/>
                </a:cubicBezTo>
                <a:cubicBezTo>
                  <a:pt x="9090167" y="385306"/>
                  <a:pt x="9086429" y="389505"/>
                  <a:pt x="9083291" y="388444"/>
                </a:cubicBezTo>
                <a:close/>
                <a:moveTo>
                  <a:pt x="9626671" y="388444"/>
                </a:moveTo>
                <a:cubicBezTo>
                  <a:pt x="9624594" y="387752"/>
                  <a:pt x="9622194" y="385029"/>
                  <a:pt x="9621963" y="382953"/>
                </a:cubicBezTo>
                <a:cubicBezTo>
                  <a:pt x="9621733" y="381015"/>
                  <a:pt x="9624086" y="378755"/>
                  <a:pt x="9626255" y="375156"/>
                </a:cubicBezTo>
                <a:cubicBezTo>
                  <a:pt x="9629208" y="378385"/>
                  <a:pt x="9631561" y="379908"/>
                  <a:pt x="9632345" y="382076"/>
                </a:cubicBezTo>
                <a:cubicBezTo>
                  <a:pt x="9633544" y="385306"/>
                  <a:pt x="9629808" y="389505"/>
                  <a:pt x="9626671" y="388444"/>
                </a:cubicBezTo>
                <a:close/>
                <a:moveTo>
                  <a:pt x="11149024" y="388444"/>
                </a:moveTo>
                <a:cubicBezTo>
                  <a:pt x="11145887" y="389644"/>
                  <a:pt x="11142241" y="385767"/>
                  <a:pt x="11143395" y="382215"/>
                </a:cubicBezTo>
                <a:cubicBezTo>
                  <a:pt x="11144041" y="380231"/>
                  <a:pt x="11146855" y="377647"/>
                  <a:pt x="11148701" y="377693"/>
                </a:cubicBezTo>
                <a:cubicBezTo>
                  <a:pt x="11150730" y="377740"/>
                  <a:pt x="11152715" y="380416"/>
                  <a:pt x="11155715" y="382676"/>
                </a:cubicBezTo>
                <a:cubicBezTo>
                  <a:pt x="11152853" y="385260"/>
                  <a:pt x="11151238" y="387613"/>
                  <a:pt x="11149024" y="388444"/>
                </a:cubicBezTo>
                <a:close/>
                <a:moveTo>
                  <a:pt x="11366338" y="388444"/>
                </a:moveTo>
                <a:cubicBezTo>
                  <a:pt x="11363200" y="389644"/>
                  <a:pt x="11359555" y="385767"/>
                  <a:pt x="11360708" y="382215"/>
                </a:cubicBezTo>
                <a:cubicBezTo>
                  <a:pt x="11361355" y="380231"/>
                  <a:pt x="11364169" y="377647"/>
                  <a:pt x="11366015" y="377693"/>
                </a:cubicBezTo>
                <a:cubicBezTo>
                  <a:pt x="11368045" y="377740"/>
                  <a:pt x="11370029" y="380416"/>
                  <a:pt x="11373028" y="382676"/>
                </a:cubicBezTo>
                <a:cubicBezTo>
                  <a:pt x="11370167" y="385260"/>
                  <a:pt x="11368553" y="387613"/>
                  <a:pt x="11366338" y="388444"/>
                </a:cubicBezTo>
                <a:close/>
                <a:moveTo>
                  <a:pt x="11908655" y="388444"/>
                </a:moveTo>
                <a:cubicBezTo>
                  <a:pt x="11906579" y="387752"/>
                  <a:pt x="11904180" y="385029"/>
                  <a:pt x="11903949" y="382953"/>
                </a:cubicBezTo>
                <a:cubicBezTo>
                  <a:pt x="11903719" y="381015"/>
                  <a:pt x="11906117" y="378755"/>
                  <a:pt x="11908239" y="375156"/>
                </a:cubicBezTo>
                <a:cubicBezTo>
                  <a:pt x="11911147" y="378385"/>
                  <a:pt x="11913546" y="379908"/>
                  <a:pt x="11914330" y="382076"/>
                </a:cubicBezTo>
                <a:cubicBezTo>
                  <a:pt x="11915530" y="385306"/>
                  <a:pt x="11911793" y="389505"/>
                  <a:pt x="11908655" y="388444"/>
                </a:cubicBezTo>
                <a:close/>
                <a:moveTo>
                  <a:pt x="12125923" y="388444"/>
                </a:moveTo>
                <a:cubicBezTo>
                  <a:pt x="12123894" y="387752"/>
                  <a:pt x="12121493" y="385029"/>
                  <a:pt x="12121263" y="382953"/>
                </a:cubicBezTo>
                <a:cubicBezTo>
                  <a:pt x="12121032" y="381015"/>
                  <a:pt x="12123431" y="378755"/>
                  <a:pt x="12125508" y="375156"/>
                </a:cubicBezTo>
                <a:cubicBezTo>
                  <a:pt x="12128414" y="378385"/>
                  <a:pt x="12130813" y="379908"/>
                  <a:pt x="12131598" y="382076"/>
                </a:cubicBezTo>
                <a:cubicBezTo>
                  <a:pt x="12132797" y="385306"/>
                  <a:pt x="12129060" y="389505"/>
                  <a:pt x="12125923" y="388444"/>
                </a:cubicBezTo>
                <a:close/>
                <a:moveTo>
                  <a:pt x="179061" y="388444"/>
                </a:moveTo>
                <a:cubicBezTo>
                  <a:pt x="175923" y="389643"/>
                  <a:pt x="172277" y="385767"/>
                  <a:pt x="173432" y="382215"/>
                </a:cubicBezTo>
                <a:cubicBezTo>
                  <a:pt x="174078" y="380231"/>
                  <a:pt x="176893" y="377647"/>
                  <a:pt x="178738" y="377693"/>
                </a:cubicBezTo>
                <a:cubicBezTo>
                  <a:pt x="180768" y="377740"/>
                  <a:pt x="182751" y="380416"/>
                  <a:pt x="185751" y="382676"/>
                </a:cubicBezTo>
                <a:cubicBezTo>
                  <a:pt x="182890" y="385260"/>
                  <a:pt x="181275" y="387613"/>
                  <a:pt x="179061" y="388444"/>
                </a:cubicBezTo>
                <a:close/>
                <a:moveTo>
                  <a:pt x="286703" y="388444"/>
                </a:moveTo>
                <a:cubicBezTo>
                  <a:pt x="284626" y="387752"/>
                  <a:pt x="282227" y="385029"/>
                  <a:pt x="281996" y="382953"/>
                </a:cubicBezTo>
                <a:cubicBezTo>
                  <a:pt x="281765" y="381015"/>
                  <a:pt x="284165" y="378754"/>
                  <a:pt x="286288" y="375156"/>
                </a:cubicBezTo>
                <a:cubicBezTo>
                  <a:pt x="289194" y="378385"/>
                  <a:pt x="291593" y="379908"/>
                  <a:pt x="292377" y="382076"/>
                </a:cubicBezTo>
                <a:cubicBezTo>
                  <a:pt x="293577" y="385306"/>
                  <a:pt x="289840" y="389505"/>
                  <a:pt x="286703" y="388444"/>
                </a:cubicBezTo>
                <a:close/>
                <a:moveTo>
                  <a:pt x="503971" y="388444"/>
                </a:moveTo>
                <a:cubicBezTo>
                  <a:pt x="501940" y="387752"/>
                  <a:pt x="499541" y="385029"/>
                  <a:pt x="499311" y="382953"/>
                </a:cubicBezTo>
                <a:cubicBezTo>
                  <a:pt x="499080" y="381015"/>
                  <a:pt x="501479" y="378754"/>
                  <a:pt x="503556" y="375156"/>
                </a:cubicBezTo>
                <a:cubicBezTo>
                  <a:pt x="506463" y="378385"/>
                  <a:pt x="508862" y="379908"/>
                  <a:pt x="509646" y="382076"/>
                </a:cubicBezTo>
                <a:cubicBezTo>
                  <a:pt x="510846" y="385306"/>
                  <a:pt x="507109" y="389505"/>
                  <a:pt x="503971" y="388444"/>
                </a:cubicBezTo>
                <a:close/>
                <a:moveTo>
                  <a:pt x="612627" y="388444"/>
                </a:moveTo>
                <a:cubicBezTo>
                  <a:pt x="610598" y="387752"/>
                  <a:pt x="608199" y="385029"/>
                  <a:pt x="607968" y="382953"/>
                </a:cubicBezTo>
                <a:cubicBezTo>
                  <a:pt x="607737" y="381015"/>
                  <a:pt x="610136" y="378754"/>
                  <a:pt x="612212" y="375156"/>
                </a:cubicBezTo>
                <a:cubicBezTo>
                  <a:pt x="615166" y="378385"/>
                  <a:pt x="617519" y="379908"/>
                  <a:pt x="618304" y="382076"/>
                </a:cubicBezTo>
                <a:cubicBezTo>
                  <a:pt x="619503" y="385306"/>
                  <a:pt x="615765" y="389505"/>
                  <a:pt x="612627" y="388444"/>
                </a:cubicBezTo>
                <a:close/>
                <a:moveTo>
                  <a:pt x="1700399" y="388444"/>
                </a:moveTo>
                <a:cubicBezTo>
                  <a:pt x="1697262" y="389643"/>
                  <a:pt x="1693618" y="385767"/>
                  <a:pt x="1694771" y="382215"/>
                </a:cubicBezTo>
                <a:cubicBezTo>
                  <a:pt x="1695417" y="380231"/>
                  <a:pt x="1698231" y="377647"/>
                  <a:pt x="1700076" y="377693"/>
                </a:cubicBezTo>
                <a:cubicBezTo>
                  <a:pt x="1702107" y="377740"/>
                  <a:pt x="1704090" y="380416"/>
                  <a:pt x="1707090" y="382676"/>
                </a:cubicBezTo>
                <a:cubicBezTo>
                  <a:pt x="1704230" y="385260"/>
                  <a:pt x="1702614" y="387613"/>
                  <a:pt x="1700399" y="388444"/>
                </a:cubicBezTo>
                <a:close/>
                <a:moveTo>
                  <a:pt x="2352389" y="388444"/>
                </a:moveTo>
                <a:cubicBezTo>
                  <a:pt x="2349251" y="389643"/>
                  <a:pt x="2345606" y="385767"/>
                  <a:pt x="2346759" y="382215"/>
                </a:cubicBezTo>
                <a:cubicBezTo>
                  <a:pt x="2347405" y="380231"/>
                  <a:pt x="2350220" y="377647"/>
                  <a:pt x="2352066" y="377693"/>
                </a:cubicBezTo>
                <a:cubicBezTo>
                  <a:pt x="2354096" y="377740"/>
                  <a:pt x="2356080" y="380416"/>
                  <a:pt x="2359078" y="382676"/>
                </a:cubicBezTo>
                <a:cubicBezTo>
                  <a:pt x="2356218" y="385260"/>
                  <a:pt x="2354604" y="387613"/>
                  <a:pt x="2352389" y="388444"/>
                </a:cubicBezTo>
                <a:close/>
                <a:moveTo>
                  <a:pt x="3003317" y="388444"/>
                </a:moveTo>
                <a:cubicBezTo>
                  <a:pt x="3001287" y="387752"/>
                  <a:pt x="2998887" y="385029"/>
                  <a:pt x="2998656" y="382953"/>
                </a:cubicBezTo>
                <a:cubicBezTo>
                  <a:pt x="2998426" y="381015"/>
                  <a:pt x="3000780" y="378754"/>
                  <a:pt x="3002902" y="375156"/>
                </a:cubicBezTo>
                <a:cubicBezTo>
                  <a:pt x="3005854" y="378385"/>
                  <a:pt x="3008207" y="379908"/>
                  <a:pt x="3008991" y="382076"/>
                </a:cubicBezTo>
                <a:cubicBezTo>
                  <a:pt x="3010191" y="385306"/>
                  <a:pt x="3006454" y="389505"/>
                  <a:pt x="3003317" y="388444"/>
                </a:cubicBezTo>
                <a:close/>
                <a:moveTo>
                  <a:pt x="3546695" y="388444"/>
                </a:moveTo>
                <a:cubicBezTo>
                  <a:pt x="3544618" y="387752"/>
                  <a:pt x="3542219" y="385029"/>
                  <a:pt x="3541989" y="382953"/>
                </a:cubicBezTo>
                <a:cubicBezTo>
                  <a:pt x="3541758" y="381015"/>
                  <a:pt x="3544111" y="378754"/>
                  <a:pt x="3546279" y="375156"/>
                </a:cubicBezTo>
                <a:cubicBezTo>
                  <a:pt x="3549232" y="378385"/>
                  <a:pt x="3551586" y="379908"/>
                  <a:pt x="3552370" y="382076"/>
                </a:cubicBezTo>
                <a:cubicBezTo>
                  <a:pt x="3553570" y="385306"/>
                  <a:pt x="3549833" y="389505"/>
                  <a:pt x="3546695" y="388444"/>
                </a:cubicBezTo>
                <a:close/>
                <a:moveTo>
                  <a:pt x="5069049" y="388444"/>
                </a:moveTo>
                <a:cubicBezTo>
                  <a:pt x="5065911" y="389643"/>
                  <a:pt x="5062266" y="385767"/>
                  <a:pt x="5063420" y="382215"/>
                </a:cubicBezTo>
                <a:cubicBezTo>
                  <a:pt x="5064066" y="380231"/>
                  <a:pt x="5066880" y="377647"/>
                  <a:pt x="5068726" y="377693"/>
                </a:cubicBezTo>
                <a:cubicBezTo>
                  <a:pt x="5070756" y="377740"/>
                  <a:pt x="5072740" y="380416"/>
                  <a:pt x="5075739" y="382676"/>
                </a:cubicBezTo>
                <a:cubicBezTo>
                  <a:pt x="5072879" y="385260"/>
                  <a:pt x="5071263" y="387613"/>
                  <a:pt x="5069049" y="388444"/>
                </a:cubicBezTo>
                <a:close/>
                <a:moveTo>
                  <a:pt x="5286363" y="388444"/>
                </a:moveTo>
                <a:cubicBezTo>
                  <a:pt x="5283226" y="389643"/>
                  <a:pt x="5279581" y="385767"/>
                  <a:pt x="5280734" y="382215"/>
                </a:cubicBezTo>
                <a:cubicBezTo>
                  <a:pt x="5281380" y="380231"/>
                  <a:pt x="5284194" y="377647"/>
                  <a:pt x="5286040" y="377693"/>
                </a:cubicBezTo>
                <a:cubicBezTo>
                  <a:pt x="5288070" y="377740"/>
                  <a:pt x="5290054" y="380416"/>
                  <a:pt x="5293054" y="382676"/>
                </a:cubicBezTo>
                <a:cubicBezTo>
                  <a:pt x="5290193" y="385260"/>
                  <a:pt x="5288578" y="387613"/>
                  <a:pt x="5286363" y="388444"/>
                </a:cubicBezTo>
                <a:close/>
                <a:moveTo>
                  <a:pt x="5828680" y="388444"/>
                </a:moveTo>
                <a:cubicBezTo>
                  <a:pt x="5826604" y="387752"/>
                  <a:pt x="5824204" y="385029"/>
                  <a:pt x="5823974" y="382953"/>
                </a:cubicBezTo>
                <a:cubicBezTo>
                  <a:pt x="5823743" y="381015"/>
                  <a:pt x="5826143" y="378754"/>
                  <a:pt x="5828265" y="375156"/>
                </a:cubicBezTo>
                <a:cubicBezTo>
                  <a:pt x="5831172" y="378385"/>
                  <a:pt x="5833571" y="379908"/>
                  <a:pt x="5834355" y="382076"/>
                </a:cubicBezTo>
                <a:cubicBezTo>
                  <a:pt x="5835555" y="385306"/>
                  <a:pt x="5831818" y="389505"/>
                  <a:pt x="5828680" y="388444"/>
                </a:cubicBezTo>
                <a:close/>
                <a:moveTo>
                  <a:pt x="6045948" y="388444"/>
                </a:moveTo>
                <a:cubicBezTo>
                  <a:pt x="6043918" y="387752"/>
                  <a:pt x="6041518" y="385029"/>
                  <a:pt x="6041288" y="382953"/>
                </a:cubicBezTo>
                <a:cubicBezTo>
                  <a:pt x="6041057" y="381015"/>
                  <a:pt x="6043457" y="378754"/>
                  <a:pt x="6045533" y="375156"/>
                </a:cubicBezTo>
                <a:cubicBezTo>
                  <a:pt x="6048439" y="378385"/>
                  <a:pt x="6050839" y="379908"/>
                  <a:pt x="6051623" y="382076"/>
                </a:cubicBezTo>
                <a:cubicBezTo>
                  <a:pt x="6052822" y="385306"/>
                  <a:pt x="6049086" y="389505"/>
                  <a:pt x="6045948" y="388444"/>
                </a:cubicBezTo>
                <a:close/>
                <a:moveTo>
                  <a:pt x="6259036" y="388444"/>
                </a:moveTo>
                <a:cubicBezTo>
                  <a:pt x="6255898" y="389643"/>
                  <a:pt x="6252253" y="385767"/>
                  <a:pt x="6253407" y="382215"/>
                </a:cubicBezTo>
                <a:cubicBezTo>
                  <a:pt x="6254052" y="380231"/>
                  <a:pt x="6256867" y="377647"/>
                  <a:pt x="6258713" y="377693"/>
                </a:cubicBezTo>
                <a:cubicBezTo>
                  <a:pt x="6260743" y="377740"/>
                  <a:pt x="6262727" y="380416"/>
                  <a:pt x="6265726" y="382676"/>
                </a:cubicBezTo>
                <a:cubicBezTo>
                  <a:pt x="6262866" y="385260"/>
                  <a:pt x="6261250" y="387613"/>
                  <a:pt x="6259036" y="388444"/>
                </a:cubicBezTo>
                <a:close/>
                <a:moveTo>
                  <a:pt x="6366678" y="388444"/>
                </a:moveTo>
                <a:cubicBezTo>
                  <a:pt x="6364602" y="387752"/>
                  <a:pt x="6362202" y="385029"/>
                  <a:pt x="6361972" y="382953"/>
                </a:cubicBezTo>
                <a:cubicBezTo>
                  <a:pt x="6361741" y="381015"/>
                  <a:pt x="6364140" y="378754"/>
                  <a:pt x="6366263" y="375156"/>
                </a:cubicBezTo>
                <a:cubicBezTo>
                  <a:pt x="6369169" y="378385"/>
                  <a:pt x="6371569" y="379908"/>
                  <a:pt x="6372353" y="382076"/>
                </a:cubicBezTo>
                <a:cubicBezTo>
                  <a:pt x="6373553" y="385306"/>
                  <a:pt x="6369815" y="389505"/>
                  <a:pt x="6366678" y="388444"/>
                </a:cubicBezTo>
                <a:close/>
                <a:moveTo>
                  <a:pt x="7670841" y="388536"/>
                </a:moveTo>
                <a:cubicBezTo>
                  <a:pt x="7667657" y="389228"/>
                  <a:pt x="7665119" y="385076"/>
                  <a:pt x="7666089" y="381292"/>
                </a:cubicBezTo>
                <a:cubicBezTo>
                  <a:pt x="7666873" y="378155"/>
                  <a:pt x="7669226" y="376447"/>
                  <a:pt x="7672179" y="377740"/>
                </a:cubicBezTo>
                <a:cubicBezTo>
                  <a:pt x="7674255" y="378662"/>
                  <a:pt x="7675686" y="381108"/>
                  <a:pt x="7678362" y="383830"/>
                </a:cubicBezTo>
                <a:cubicBezTo>
                  <a:pt x="7675086" y="385952"/>
                  <a:pt x="7673148" y="388075"/>
                  <a:pt x="7670841" y="388536"/>
                </a:cubicBezTo>
                <a:close/>
                <a:moveTo>
                  <a:pt x="8974819" y="388536"/>
                </a:moveTo>
                <a:cubicBezTo>
                  <a:pt x="8971635" y="389228"/>
                  <a:pt x="8969098" y="385076"/>
                  <a:pt x="8970067" y="381292"/>
                </a:cubicBezTo>
                <a:cubicBezTo>
                  <a:pt x="8970851" y="378155"/>
                  <a:pt x="8973204" y="376447"/>
                  <a:pt x="8976157" y="377740"/>
                </a:cubicBezTo>
                <a:cubicBezTo>
                  <a:pt x="8978279" y="378662"/>
                  <a:pt x="8979664" y="381108"/>
                  <a:pt x="8982340" y="383830"/>
                </a:cubicBezTo>
                <a:cubicBezTo>
                  <a:pt x="8979064" y="385952"/>
                  <a:pt x="8977126" y="388075"/>
                  <a:pt x="8974819" y="388536"/>
                </a:cubicBezTo>
                <a:close/>
                <a:moveTo>
                  <a:pt x="9952825" y="388536"/>
                </a:moveTo>
                <a:cubicBezTo>
                  <a:pt x="9949642" y="389228"/>
                  <a:pt x="9947105" y="385076"/>
                  <a:pt x="9948074" y="381292"/>
                </a:cubicBezTo>
                <a:cubicBezTo>
                  <a:pt x="9948858" y="378155"/>
                  <a:pt x="9951211" y="376447"/>
                  <a:pt x="9954164" y="377740"/>
                </a:cubicBezTo>
                <a:cubicBezTo>
                  <a:pt x="9956240" y="378662"/>
                  <a:pt x="9957671" y="381108"/>
                  <a:pt x="9960347" y="383830"/>
                </a:cubicBezTo>
                <a:cubicBezTo>
                  <a:pt x="9957072" y="385952"/>
                  <a:pt x="9955133" y="388075"/>
                  <a:pt x="9952825" y="388536"/>
                </a:cubicBezTo>
                <a:close/>
                <a:moveTo>
                  <a:pt x="10061483" y="388536"/>
                </a:moveTo>
                <a:cubicBezTo>
                  <a:pt x="10058300" y="389228"/>
                  <a:pt x="10055763" y="385076"/>
                  <a:pt x="10056731" y="381292"/>
                </a:cubicBezTo>
                <a:cubicBezTo>
                  <a:pt x="10057516" y="378155"/>
                  <a:pt x="10059868" y="376447"/>
                  <a:pt x="10062821" y="377740"/>
                </a:cubicBezTo>
                <a:cubicBezTo>
                  <a:pt x="10064898" y="378662"/>
                  <a:pt x="10066328" y="381108"/>
                  <a:pt x="10069004" y="383830"/>
                </a:cubicBezTo>
                <a:cubicBezTo>
                  <a:pt x="10065728" y="385952"/>
                  <a:pt x="10063789" y="388075"/>
                  <a:pt x="10061483" y="388536"/>
                </a:cubicBezTo>
                <a:close/>
                <a:moveTo>
                  <a:pt x="10930832" y="388536"/>
                </a:moveTo>
                <a:cubicBezTo>
                  <a:pt x="10927649" y="389228"/>
                  <a:pt x="10925111" y="385076"/>
                  <a:pt x="10926081" y="381292"/>
                </a:cubicBezTo>
                <a:cubicBezTo>
                  <a:pt x="10926865" y="378155"/>
                  <a:pt x="10929218" y="376447"/>
                  <a:pt x="10932170" y="377740"/>
                </a:cubicBezTo>
                <a:cubicBezTo>
                  <a:pt x="10934247" y="378662"/>
                  <a:pt x="10935677" y="381108"/>
                  <a:pt x="10938354" y="383830"/>
                </a:cubicBezTo>
                <a:cubicBezTo>
                  <a:pt x="10935077" y="385952"/>
                  <a:pt x="10933140" y="388075"/>
                  <a:pt x="10930832" y="388536"/>
                </a:cubicBezTo>
                <a:close/>
                <a:moveTo>
                  <a:pt x="1590865" y="388536"/>
                </a:moveTo>
                <a:cubicBezTo>
                  <a:pt x="1587682" y="389228"/>
                  <a:pt x="1585145" y="385075"/>
                  <a:pt x="1586113" y="381292"/>
                </a:cubicBezTo>
                <a:cubicBezTo>
                  <a:pt x="1586898" y="378155"/>
                  <a:pt x="1589250" y="376447"/>
                  <a:pt x="1592204" y="377740"/>
                </a:cubicBezTo>
                <a:cubicBezTo>
                  <a:pt x="1594280" y="378662"/>
                  <a:pt x="1595711" y="381108"/>
                  <a:pt x="1598386" y="383830"/>
                </a:cubicBezTo>
                <a:cubicBezTo>
                  <a:pt x="1595111" y="385952"/>
                  <a:pt x="1593172" y="388074"/>
                  <a:pt x="1590865" y="388536"/>
                </a:cubicBezTo>
                <a:close/>
                <a:moveTo>
                  <a:pt x="2894844" y="388536"/>
                </a:moveTo>
                <a:cubicBezTo>
                  <a:pt x="2891661" y="389228"/>
                  <a:pt x="2889123" y="385075"/>
                  <a:pt x="2890092" y="381292"/>
                </a:cubicBezTo>
                <a:cubicBezTo>
                  <a:pt x="2890877" y="378155"/>
                  <a:pt x="2893229" y="376447"/>
                  <a:pt x="2896182" y="377740"/>
                </a:cubicBezTo>
                <a:cubicBezTo>
                  <a:pt x="2898304" y="378662"/>
                  <a:pt x="2899689" y="381108"/>
                  <a:pt x="2902365" y="383830"/>
                </a:cubicBezTo>
                <a:cubicBezTo>
                  <a:pt x="2899088" y="385952"/>
                  <a:pt x="2897150" y="388074"/>
                  <a:pt x="2894844" y="388536"/>
                </a:cubicBezTo>
                <a:close/>
                <a:moveTo>
                  <a:pt x="3872851" y="388536"/>
                </a:moveTo>
                <a:cubicBezTo>
                  <a:pt x="3869667" y="389228"/>
                  <a:pt x="3867130" y="385075"/>
                  <a:pt x="3868098" y="381292"/>
                </a:cubicBezTo>
                <a:cubicBezTo>
                  <a:pt x="3868883" y="378155"/>
                  <a:pt x="3871236" y="376447"/>
                  <a:pt x="3874189" y="377740"/>
                </a:cubicBezTo>
                <a:cubicBezTo>
                  <a:pt x="3876265" y="378662"/>
                  <a:pt x="3877696" y="381108"/>
                  <a:pt x="3880372" y="383830"/>
                </a:cubicBezTo>
                <a:cubicBezTo>
                  <a:pt x="3877096" y="385952"/>
                  <a:pt x="3875158" y="388074"/>
                  <a:pt x="3872851" y="388536"/>
                </a:cubicBezTo>
                <a:close/>
                <a:moveTo>
                  <a:pt x="3981508" y="388536"/>
                </a:moveTo>
                <a:cubicBezTo>
                  <a:pt x="3978325" y="389228"/>
                  <a:pt x="3975787" y="385075"/>
                  <a:pt x="3976756" y="381292"/>
                </a:cubicBezTo>
                <a:cubicBezTo>
                  <a:pt x="3977541" y="378155"/>
                  <a:pt x="3979893" y="376447"/>
                  <a:pt x="3982846" y="377740"/>
                </a:cubicBezTo>
                <a:cubicBezTo>
                  <a:pt x="3984923" y="378662"/>
                  <a:pt x="3986353" y="381108"/>
                  <a:pt x="3989029" y="383830"/>
                </a:cubicBezTo>
                <a:cubicBezTo>
                  <a:pt x="3985753" y="385952"/>
                  <a:pt x="3983815" y="388074"/>
                  <a:pt x="3981508" y="388536"/>
                </a:cubicBezTo>
                <a:close/>
                <a:moveTo>
                  <a:pt x="4850858" y="388536"/>
                </a:moveTo>
                <a:cubicBezTo>
                  <a:pt x="4847674" y="389228"/>
                  <a:pt x="4845136" y="385075"/>
                  <a:pt x="4846105" y="381292"/>
                </a:cubicBezTo>
                <a:cubicBezTo>
                  <a:pt x="4846890" y="378155"/>
                  <a:pt x="4849243" y="376447"/>
                  <a:pt x="4852196" y="377740"/>
                </a:cubicBezTo>
                <a:cubicBezTo>
                  <a:pt x="4854272" y="378662"/>
                  <a:pt x="4855702" y="381108"/>
                  <a:pt x="4858379" y="383830"/>
                </a:cubicBezTo>
                <a:cubicBezTo>
                  <a:pt x="4855102" y="385952"/>
                  <a:pt x="4853165" y="388074"/>
                  <a:pt x="4850858" y="388536"/>
                </a:cubicBezTo>
                <a:close/>
                <a:moveTo>
                  <a:pt x="11583053" y="388582"/>
                </a:moveTo>
                <a:cubicBezTo>
                  <a:pt x="11580838" y="388121"/>
                  <a:pt x="11579038" y="385860"/>
                  <a:pt x="11575901" y="383599"/>
                </a:cubicBezTo>
                <a:cubicBezTo>
                  <a:pt x="11578669" y="380877"/>
                  <a:pt x="11580330" y="377924"/>
                  <a:pt x="11582130" y="377832"/>
                </a:cubicBezTo>
                <a:cubicBezTo>
                  <a:pt x="11584114" y="377693"/>
                  <a:pt x="11587113" y="379769"/>
                  <a:pt x="11588128" y="381707"/>
                </a:cubicBezTo>
                <a:cubicBezTo>
                  <a:pt x="11589696" y="384660"/>
                  <a:pt x="11586237" y="389274"/>
                  <a:pt x="11583053" y="388582"/>
                </a:cubicBezTo>
                <a:close/>
                <a:moveTo>
                  <a:pt x="69758" y="388582"/>
                </a:moveTo>
                <a:cubicBezTo>
                  <a:pt x="67543" y="388121"/>
                  <a:pt x="65743" y="385860"/>
                  <a:pt x="62605" y="383599"/>
                </a:cubicBezTo>
                <a:cubicBezTo>
                  <a:pt x="65374" y="380877"/>
                  <a:pt x="67036" y="377924"/>
                  <a:pt x="68835" y="377832"/>
                </a:cubicBezTo>
                <a:cubicBezTo>
                  <a:pt x="70819" y="377693"/>
                  <a:pt x="73817" y="379769"/>
                  <a:pt x="74832" y="381707"/>
                </a:cubicBezTo>
                <a:cubicBezTo>
                  <a:pt x="76401" y="384660"/>
                  <a:pt x="72941" y="389274"/>
                  <a:pt x="69758" y="388582"/>
                </a:cubicBezTo>
                <a:close/>
                <a:moveTo>
                  <a:pt x="1047764" y="388582"/>
                </a:moveTo>
                <a:cubicBezTo>
                  <a:pt x="1045550" y="388121"/>
                  <a:pt x="1043750" y="385860"/>
                  <a:pt x="1040612" y="383599"/>
                </a:cubicBezTo>
                <a:cubicBezTo>
                  <a:pt x="1043381" y="380877"/>
                  <a:pt x="1045043" y="377924"/>
                  <a:pt x="1046842" y="377832"/>
                </a:cubicBezTo>
                <a:cubicBezTo>
                  <a:pt x="1048825" y="377693"/>
                  <a:pt x="1051824" y="379769"/>
                  <a:pt x="1052839" y="381707"/>
                </a:cubicBezTo>
                <a:cubicBezTo>
                  <a:pt x="1054408" y="384660"/>
                  <a:pt x="1050948" y="389274"/>
                  <a:pt x="1047764" y="388582"/>
                </a:cubicBezTo>
                <a:close/>
                <a:moveTo>
                  <a:pt x="1156560" y="388582"/>
                </a:moveTo>
                <a:cubicBezTo>
                  <a:pt x="1153376" y="389459"/>
                  <a:pt x="1150561" y="385491"/>
                  <a:pt x="1151346" y="381661"/>
                </a:cubicBezTo>
                <a:cubicBezTo>
                  <a:pt x="1151946" y="378478"/>
                  <a:pt x="1154208" y="376586"/>
                  <a:pt x="1157160" y="377647"/>
                </a:cubicBezTo>
                <a:cubicBezTo>
                  <a:pt x="1159328" y="378431"/>
                  <a:pt x="1160943" y="380831"/>
                  <a:pt x="1163712" y="383322"/>
                </a:cubicBezTo>
                <a:cubicBezTo>
                  <a:pt x="1160620" y="385675"/>
                  <a:pt x="1158821" y="387936"/>
                  <a:pt x="1156560" y="388582"/>
                </a:cubicBezTo>
                <a:close/>
                <a:moveTo>
                  <a:pt x="1265079" y="388582"/>
                </a:moveTo>
                <a:cubicBezTo>
                  <a:pt x="1262864" y="388121"/>
                  <a:pt x="1261065" y="385860"/>
                  <a:pt x="1257927" y="383599"/>
                </a:cubicBezTo>
                <a:cubicBezTo>
                  <a:pt x="1260695" y="380877"/>
                  <a:pt x="1262356" y="377924"/>
                  <a:pt x="1264156" y="377832"/>
                </a:cubicBezTo>
                <a:cubicBezTo>
                  <a:pt x="1266140" y="377693"/>
                  <a:pt x="1269139" y="379769"/>
                  <a:pt x="1270154" y="381707"/>
                </a:cubicBezTo>
                <a:cubicBezTo>
                  <a:pt x="1271722" y="384660"/>
                  <a:pt x="1268262" y="389274"/>
                  <a:pt x="1265079" y="388582"/>
                </a:cubicBezTo>
                <a:close/>
                <a:moveTo>
                  <a:pt x="1482578" y="388582"/>
                </a:moveTo>
                <a:cubicBezTo>
                  <a:pt x="1479394" y="389459"/>
                  <a:pt x="1476579" y="385491"/>
                  <a:pt x="1477364" y="381661"/>
                </a:cubicBezTo>
                <a:cubicBezTo>
                  <a:pt x="1477963" y="378478"/>
                  <a:pt x="1480224" y="376586"/>
                  <a:pt x="1483177" y="377647"/>
                </a:cubicBezTo>
                <a:cubicBezTo>
                  <a:pt x="1485346" y="378431"/>
                  <a:pt x="1486915" y="380831"/>
                  <a:pt x="1489729" y="383322"/>
                </a:cubicBezTo>
                <a:cubicBezTo>
                  <a:pt x="1486638" y="385675"/>
                  <a:pt x="1484839" y="387936"/>
                  <a:pt x="1482578" y="388582"/>
                </a:cubicBezTo>
                <a:close/>
                <a:moveTo>
                  <a:pt x="5503078" y="388582"/>
                </a:moveTo>
                <a:cubicBezTo>
                  <a:pt x="5500863" y="388121"/>
                  <a:pt x="5499064" y="385860"/>
                  <a:pt x="5495926" y="383599"/>
                </a:cubicBezTo>
                <a:cubicBezTo>
                  <a:pt x="5498694" y="380877"/>
                  <a:pt x="5500355" y="377924"/>
                  <a:pt x="5502155" y="377832"/>
                </a:cubicBezTo>
                <a:cubicBezTo>
                  <a:pt x="5504139" y="377693"/>
                  <a:pt x="5507138" y="379769"/>
                  <a:pt x="5508153" y="381707"/>
                </a:cubicBezTo>
                <a:cubicBezTo>
                  <a:pt x="5509721" y="384660"/>
                  <a:pt x="5506261" y="389274"/>
                  <a:pt x="5503078" y="388582"/>
                </a:cubicBezTo>
                <a:close/>
                <a:moveTo>
                  <a:pt x="6149733" y="388582"/>
                </a:moveTo>
                <a:cubicBezTo>
                  <a:pt x="6147518" y="388121"/>
                  <a:pt x="6145718" y="385860"/>
                  <a:pt x="6142581" y="383599"/>
                </a:cubicBezTo>
                <a:cubicBezTo>
                  <a:pt x="6145349" y="380877"/>
                  <a:pt x="6147011" y="377924"/>
                  <a:pt x="6148809" y="377832"/>
                </a:cubicBezTo>
                <a:cubicBezTo>
                  <a:pt x="6150793" y="377693"/>
                  <a:pt x="6153793" y="379769"/>
                  <a:pt x="6154808" y="381707"/>
                </a:cubicBezTo>
                <a:cubicBezTo>
                  <a:pt x="6156376" y="384660"/>
                  <a:pt x="6152916" y="389274"/>
                  <a:pt x="6149733" y="388582"/>
                </a:cubicBezTo>
                <a:close/>
                <a:moveTo>
                  <a:pt x="7127739" y="388582"/>
                </a:moveTo>
                <a:cubicBezTo>
                  <a:pt x="7125525" y="388121"/>
                  <a:pt x="7123725" y="385860"/>
                  <a:pt x="7120588" y="383599"/>
                </a:cubicBezTo>
                <a:cubicBezTo>
                  <a:pt x="7123356" y="380877"/>
                  <a:pt x="7125018" y="377924"/>
                  <a:pt x="7126817" y="377832"/>
                </a:cubicBezTo>
                <a:cubicBezTo>
                  <a:pt x="7128801" y="377693"/>
                  <a:pt x="7131799" y="379769"/>
                  <a:pt x="7132815" y="381707"/>
                </a:cubicBezTo>
                <a:cubicBezTo>
                  <a:pt x="7134384" y="384660"/>
                  <a:pt x="7130923" y="389274"/>
                  <a:pt x="7127739" y="388582"/>
                </a:cubicBezTo>
                <a:close/>
                <a:moveTo>
                  <a:pt x="7236535" y="388582"/>
                </a:moveTo>
                <a:cubicBezTo>
                  <a:pt x="7233351" y="389459"/>
                  <a:pt x="7230537" y="385491"/>
                  <a:pt x="7231321" y="381661"/>
                </a:cubicBezTo>
                <a:cubicBezTo>
                  <a:pt x="7231921" y="378478"/>
                  <a:pt x="7234182" y="376586"/>
                  <a:pt x="7237135" y="377647"/>
                </a:cubicBezTo>
                <a:cubicBezTo>
                  <a:pt x="7239302" y="378431"/>
                  <a:pt x="7240918" y="380831"/>
                  <a:pt x="7243687" y="383322"/>
                </a:cubicBezTo>
                <a:cubicBezTo>
                  <a:pt x="7240595" y="385675"/>
                  <a:pt x="7238796" y="387936"/>
                  <a:pt x="7236535" y="388582"/>
                </a:cubicBezTo>
                <a:close/>
                <a:moveTo>
                  <a:pt x="7345054" y="388582"/>
                </a:moveTo>
                <a:cubicBezTo>
                  <a:pt x="7342839" y="388121"/>
                  <a:pt x="7341040" y="385860"/>
                  <a:pt x="7337902" y="383599"/>
                </a:cubicBezTo>
                <a:cubicBezTo>
                  <a:pt x="7340671" y="380877"/>
                  <a:pt x="7342331" y="377924"/>
                  <a:pt x="7344131" y="377832"/>
                </a:cubicBezTo>
                <a:cubicBezTo>
                  <a:pt x="7346115" y="377693"/>
                  <a:pt x="7349114" y="379769"/>
                  <a:pt x="7350129" y="381707"/>
                </a:cubicBezTo>
                <a:cubicBezTo>
                  <a:pt x="7351698" y="384660"/>
                  <a:pt x="7348238" y="389274"/>
                  <a:pt x="7345054" y="388582"/>
                </a:cubicBezTo>
                <a:close/>
                <a:moveTo>
                  <a:pt x="7562553" y="388582"/>
                </a:moveTo>
                <a:cubicBezTo>
                  <a:pt x="7559369" y="389459"/>
                  <a:pt x="7556555" y="385491"/>
                  <a:pt x="7557339" y="381661"/>
                </a:cubicBezTo>
                <a:cubicBezTo>
                  <a:pt x="7557939" y="378478"/>
                  <a:pt x="7560200" y="376586"/>
                  <a:pt x="7563153" y="377647"/>
                </a:cubicBezTo>
                <a:cubicBezTo>
                  <a:pt x="7565321" y="378432"/>
                  <a:pt x="7566890" y="380831"/>
                  <a:pt x="7569704" y="383323"/>
                </a:cubicBezTo>
                <a:cubicBezTo>
                  <a:pt x="7566613" y="385675"/>
                  <a:pt x="7564814" y="387936"/>
                  <a:pt x="7562553" y="388582"/>
                </a:cubicBezTo>
                <a:close/>
                <a:moveTo>
                  <a:pt x="4308218" y="390751"/>
                </a:moveTo>
                <a:cubicBezTo>
                  <a:pt x="4305634" y="387613"/>
                  <a:pt x="4303051" y="385814"/>
                  <a:pt x="4302912" y="383876"/>
                </a:cubicBezTo>
                <a:cubicBezTo>
                  <a:pt x="4302774" y="381846"/>
                  <a:pt x="4304573" y="378847"/>
                  <a:pt x="4306419" y="377740"/>
                </a:cubicBezTo>
                <a:cubicBezTo>
                  <a:pt x="4309095" y="376124"/>
                  <a:pt x="4314077" y="379954"/>
                  <a:pt x="4313339" y="382999"/>
                </a:cubicBezTo>
                <a:cubicBezTo>
                  <a:pt x="4312786" y="385306"/>
                  <a:pt x="4310617" y="387244"/>
                  <a:pt x="4308218" y="390751"/>
                </a:cubicBezTo>
                <a:close/>
                <a:moveTo>
                  <a:pt x="4634236" y="390751"/>
                </a:moveTo>
                <a:cubicBezTo>
                  <a:pt x="4631652" y="387613"/>
                  <a:pt x="4629068" y="385814"/>
                  <a:pt x="4628929" y="383876"/>
                </a:cubicBezTo>
                <a:cubicBezTo>
                  <a:pt x="4628791" y="381846"/>
                  <a:pt x="4630591" y="378847"/>
                  <a:pt x="4632436" y="377740"/>
                </a:cubicBezTo>
                <a:cubicBezTo>
                  <a:pt x="4635112" y="376124"/>
                  <a:pt x="4640095" y="379954"/>
                  <a:pt x="4639357" y="382999"/>
                </a:cubicBezTo>
                <a:cubicBezTo>
                  <a:pt x="4638757" y="385306"/>
                  <a:pt x="4636635" y="387244"/>
                  <a:pt x="4634236" y="390751"/>
                </a:cubicBezTo>
                <a:close/>
                <a:moveTo>
                  <a:pt x="10388193" y="390751"/>
                </a:moveTo>
                <a:cubicBezTo>
                  <a:pt x="10385610" y="387613"/>
                  <a:pt x="10383025" y="385814"/>
                  <a:pt x="10382886" y="383876"/>
                </a:cubicBezTo>
                <a:cubicBezTo>
                  <a:pt x="10382749" y="381846"/>
                  <a:pt x="10384548" y="378847"/>
                  <a:pt x="10386394" y="377740"/>
                </a:cubicBezTo>
                <a:cubicBezTo>
                  <a:pt x="10389070" y="376125"/>
                  <a:pt x="10394052" y="379954"/>
                  <a:pt x="10393314" y="382999"/>
                </a:cubicBezTo>
                <a:cubicBezTo>
                  <a:pt x="10392760" y="385306"/>
                  <a:pt x="10390592" y="387244"/>
                  <a:pt x="10388193" y="390751"/>
                </a:cubicBezTo>
                <a:close/>
                <a:moveTo>
                  <a:pt x="10714210" y="390751"/>
                </a:moveTo>
                <a:cubicBezTo>
                  <a:pt x="10711626" y="387613"/>
                  <a:pt x="10709043" y="385814"/>
                  <a:pt x="10708904" y="383876"/>
                </a:cubicBezTo>
                <a:cubicBezTo>
                  <a:pt x="10708766" y="381846"/>
                  <a:pt x="10710565" y="378847"/>
                  <a:pt x="10712411" y="377740"/>
                </a:cubicBezTo>
                <a:cubicBezTo>
                  <a:pt x="10715087" y="376125"/>
                  <a:pt x="10720070" y="379954"/>
                  <a:pt x="10719332" y="382999"/>
                </a:cubicBezTo>
                <a:cubicBezTo>
                  <a:pt x="10718732" y="385306"/>
                  <a:pt x="10716610" y="387244"/>
                  <a:pt x="10714210" y="390751"/>
                </a:cubicBezTo>
                <a:close/>
                <a:moveTo>
                  <a:pt x="4743447" y="390843"/>
                </a:moveTo>
                <a:cubicBezTo>
                  <a:pt x="4740632" y="387752"/>
                  <a:pt x="4737909" y="386136"/>
                  <a:pt x="4737679" y="384245"/>
                </a:cubicBezTo>
                <a:cubicBezTo>
                  <a:pt x="4737448" y="382215"/>
                  <a:pt x="4738971" y="379077"/>
                  <a:pt x="4740724" y="377832"/>
                </a:cubicBezTo>
                <a:cubicBezTo>
                  <a:pt x="4743354" y="375940"/>
                  <a:pt x="4748383" y="379354"/>
                  <a:pt x="4747876" y="382676"/>
                </a:cubicBezTo>
                <a:cubicBezTo>
                  <a:pt x="4747553" y="384983"/>
                  <a:pt x="4745569" y="387060"/>
                  <a:pt x="4743447" y="390843"/>
                </a:cubicBezTo>
                <a:close/>
                <a:moveTo>
                  <a:pt x="10823421" y="390843"/>
                </a:moveTo>
                <a:cubicBezTo>
                  <a:pt x="10820606" y="387752"/>
                  <a:pt x="10817885" y="386137"/>
                  <a:pt x="10817654" y="384245"/>
                </a:cubicBezTo>
                <a:cubicBezTo>
                  <a:pt x="10817423" y="382215"/>
                  <a:pt x="10818946" y="379077"/>
                  <a:pt x="10820699" y="377832"/>
                </a:cubicBezTo>
                <a:cubicBezTo>
                  <a:pt x="10823329" y="375940"/>
                  <a:pt x="10828358" y="379354"/>
                  <a:pt x="10827851" y="382676"/>
                </a:cubicBezTo>
                <a:cubicBezTo>
                  <a:pt x="10827528" y="384983"/>
                  <a:pt x="10825543" y="387060"/>
                  <a:pt x="10823421" y="390843"/>
                </a:cubicBezTo>
                <a:close/>
                <a:moveTo>
                  <a:pt x="829804" y="390889"/>
                </a:moveTo>
                <a:cubicBezTo>
                  <a:pt x="827636" y="387336"/>
                  <a:pt x="825237" y="385122"/>
                  <a:pt x="825375" y="383137"/>
                </a:cubicBezTo>
                <a:cubicBezTo>
                  <a:pt x="825514" y="381108"/>
                  <a:pt x="827912" y="378293"/>
                  <a:pt x="829896" y="377647"/>
                </a:cubicBezTo>
                <a:cubicBezTo>
                  <a:pt x="833171" y="376540"/>
                  <a:pt x="836910" y="380554"/>
                  <a:pt x="835710" y="383784"/>
                </a:cubicBezTo>
                <a:cubicBezTo>
                  <a:pt x="834925" y="385998"/>
                  <a:pt x="832618" y="387613"/>
                  <a:pt x="829804" y="390889"/>
                </a:cubicBezTo>
                <a:close/>
                <a:moveTo>
                  <a:pt x="3763778" y="390889"/>
                </a:moveTo>
                <a:cubicBezTo>
                  <a:pt x="3761610" y="387336"/>
                  <a:pt x="3759211" y="385122"/>
                  <a:pt x="3759350" y="383137"/>
                </a:cubicBezTo>
                <a:cubicBezTo>
                  <a:pt x="3759488" y="381108"/>
                  <a:pt x="3761887" y="378293"/>
                  <a:pt x="3763870" y="377647"/>
                </a:cubicBezTo>
                <a:cubicBezTo>
                  <a:pt x="3767146" y="376540"/>
                  <a:pt x="3770884" y="380554"/>
                  <a:pt x="3769684" y="383784"/>
                </a:cubicBezTo>
                <a:cubicBezTo>
                  <a:pt x="3768900" y="385998"/>
                  <a:pt x="3766592" y="387613"/>
                  <a:pt x="3763778" y="390889"/>
                </a:cubicBezTo>
                <a:close/>
                <a:moveTo>
                  <a:pt x="4198454" y="390889"/>
                </a:moveTo>
                <a:cubicBezTo>
                  <a:pt x="4196285" y="387336"/>
                  <a:pt x="4193886" y="385122"/>
                  <a:pt x="4194024" y="383137"/>
                </a:cubicBezTo>
                <a:cubicBezTo>
                  <a:pt x="4194162" y="381108"/>
                  <a:pt x="4196562" y="378293"/>
                  <a:pt x="4198546" y="377647"/>
                </a:cubicBezTo>
                <a:cubicBezTo>
                  <a:pt x="4201822" y="376540"/>
                  <a:pt x="4205559" y="380554"/>
                  <a:pt x="4204359" y="383784"/>
                </a:cubicBezTo>
                <a:cubicBezTo>
                  <a:pt x="4203575" y="385998"/>
                  <a:pt x="4201268" y="387613"/>
                  <a:pt x="4198454" y="390889"/>
                </a:cubicBezTo>
                <a:close/>
                <a:moveTo>
                  <a:pt x="4415767" y="390889"/>
                </a:moveTo>
                <a:cubicBezTo>
                  <a:pt x="4413599" y="387336"/>
                  <a:pt x="4411200" y="385122"/>
                  <a:pt x="4411338" y="383137"/>
                </a:cubicBezTo>
                <a:cubicBezTo>
                  <a:pt x="4411477" y="381108"/>
                  <a:pt x="4413876" y="378293"/>
                  <a:pt x="4415860" y="377647"/>
                </a:cubicBezTo>
                <a:cubicBezTo>
                  <a:pt x="4419136" y="376540"/>
                  <a:pt x="4422873" y="380554"/>
                  <a:pt x="4421673" y="383784"/>
                </a:cubicBezTo>
                <a:cubicBezTo>
                  <a:pt x="4420889" y="385998"/>
                  <a:pt x="4418582" y="387613"/>
                  <a:pt x="4415767" y="390889"/>
                </a:cubicBezTo>
                <a:close/>
                <a:moveTo>
                  <a:pt x="4524471" y="390889"/>
                </a:moveTo>
                <a:cubicBezTo>
                  <a:pt x="4522302" y="387336"/>
                  <a:pt x="4519904" y="385122"/>
                  <a:pt x="4520041" y="383137"/>
                </a:cubicBezTo>
                <a:cubicBezTo>
                  <a:pt x="4520180" y="381108"/>
                  <a:pt x="4522580" y="378293"/>
                  <a:pt x="4524563" y="377647"/>
                </a:cubicBezTo>
                <a:cubicBezTo>
                  <a:pt x="4527839" y="376540"/>
                  <a:pt x="4531576" y="380554"/>
                  <a:pt x="4530377" y="383784"/>
                </a:cubicBezTo>
                <a:cubicBezTo>
                  <a:pt x="4529546" y="385998"/>
                  <a:pt x="4527239" y="387613"/>
                  <a:pt x="4524471" y="390889"/>
                </a:cubicBezTo>
                <a:close/>
                <a:moveTo>
                  <a:pt x="5176460" y="390889"/>
                </a:moveTo>
                <a:cubicBezTo>
                  <a:pt x="5174292" y="387336"/>
                  <a:pt x="5171893" y="385122"/>
                  <a:pt x="5172031" y="383137"/>
                </a:cubicBezTo>
                <a:cubicBezTo>
                  <a:pt x="5172169" y="381108"/>
                  <a:pt x="5174568" y="378293"/>
                  <a:pt x="5176553" y="377647"/>
                </a:cubicBezTo>
                <a:cubicBezTo>
                  <a:pt x="5179828" y="376540"/>
                  <a:pt x="5183566" y="380554"/>
                  <a:pt x="5182366" y="383784"/>
                </a:cubicBezTo>
                <a:cubicBezTo>
                  <a:pt x="5181535" y="385998"/>
                  <a:pt x="5179228" y="387613"/>
                  <a:pt x="5176460" y="390889"/>
                </a:cubicBezTo>
                <a:close/>
                <a:moveTo>
                  <a:pt x="5611135" y="390889"/>
                </a:moveTo>
                <a:cubicBezTo>
                  <a:pt x="5608967" y="387336"/>
                  <a:pt x="5606567" y="385122"/>
                  <a:pt x="5606706" y="383137"/>
                </a:cubicBezTo>
                <a:cubicBezTo>
                  <a:pt x="5606844" y="381108"/>
                  <a:pt x="5609243" y="378293"/>
                  <a:pt x="5611227" y="377647"/>
                </a:cubicBezTo>
                <a:cubicBezTo>
                  <a:pt x="5614503" y="376540"/>
                  <a:pt x="5618241" y="380554"/>
                  <a:pt x="5617041" y="383784"/>
                </a:cubicBezTo>
                <a:cubicBezTo>
                  <a:pt x="5616211" y="385998"/>
                  <a:pt x="5613904" y="387613"/>
                  <a:pt x="5611135" y="390889"/>
                </a:cubicBezTo>
                <a:close/>
                <a:moveTo>
                  <a:pt x="5937106" y="390889"/>
                </a:moveTo>
                <a:cubicBezTo>
                  <a:pt x="5934938" y="387336"/>
                  <a:pt x="5932539" y="385122"/>
                  <a:pt x="5932677" y="383137"/>
                </a:cubicBezTo>
                <a:cubicBezTo>
                  <a:pt x="5932816" y="381108"/>
                  <a:pt x="5935215" y="378293"/>
                  <a:pt x="5937199" y="377647"/>
                </a:cubicBezTo>
                <a:cubicBezTo>
                  <a:pt x="5940474" y="376540"/>
                  <a:pt x="5944212" y="380554"/>
                  <a:pt x="5943012" y="383784"/>
                </a:cubicBezTo>
                <a:cubicBezTo>
                  <a:pt x="5942228" y="385998"/>
                  <a:pt x="5939920" y="387613"/>
                  <a:pt x="5937106" y="390889"/>
                </a:cubicBezTo>
                <a:close/>
                <a:moveTo>
                  <a:pt x="6909779" y="390889"/>
                </a:moveTo>
                <a:cubicBezTo>
                  <a:pt x="6907610" y="387336"/>
                  <a:pt x="6905212" y="385122"/>
                  <a:pt x="6905350" y="383137"/>
                </a:cubicBezTo>
                <a:cubicBezTo>
                  <a:pt x="6905488" y="381108"/>
                  <a:pt x="6907888" y="378293"/>
                  <a:pt x="6909871" y="377647"/>
                </a:cubicBezTo>
                <a:cubicBezTo>
                  <a:pt x="6913147" y="376540"/>
                  <a:pt x="6916884" y="380554"/>
                  <a:pt x="6915685" y="383784"/>
                </a:cubicBezTo>
                <a:cubicBezTo>
                  <a:pt x="6914901" y="385998"/>
                  <a:pt x="6912593" y="387613"/>
                  <a:pt x="6909779" y="390889"/>
                </a:cubicBezTo>
                <a:close/>
                <a:moveTo>
                  <a:pt x="9843753" y="390889"/>
                </a:moveTo>
                <a:cubicBezTo>
                  <a:pt x="9841585" y="387336"/>
                  <a:pt x="9839186" y="385122"/>
                  <a:pt x="9839324" y="383137"/>
                </a:cubicBezTo>
                <a:cubicBezTo>
                  <a:pt x="9839463" y="381108"/>
                  <a:pt x="9841861" y="378293"/>
                  <a:pt x="9843846" y="377647"/>
                </a:cubicBezTo>
                <a:cubicBezTo>
                  <a:pt x="9847121" y="376540"/>
                  <a:pt x="9850859" y="380554"/>
                  <a:pt x="9849660" y="383784"/>
                </a:cubicBezTo>
                <a:cubicBezTo>
                  <a:pt x="9848875" y="385998"/>
                  <a:pt x="9846568" y="387613"/>
                  <a:pt x="9843753" y="390889"/>
                </a:cubicBezTo>
                <a:close/>
                <a:moveTo>
                  <a:pt x="10278429" y="390889"/>
                </a:moveTo>
                <a:cubicBezTo>
                  <a:pt x="10276260" y="387336"/>
                  <a:pt x="10273861" y="385122"/>
                  <a:pt x="10273999" y="383137"/>
                </a:cubicBezTo>
                <a:cubicBezTo>
                  <a:pt x="10274137" y="381108"/>
                  <a:pt x="10276537" y="378293"/>
                  <a:pt x="10278521" y="377647"/>
                </a:cubicBezTo>
                <a:cubicBezTo>
                  <a:pt x="10281796" y="376540"/>
                  <a:pt x="10285534" y="380554"/>
                  <a:pt x="10284334" y="383784"/>
                </a:cubicBezTo>
                <a:cubicBezTo>
                  <a:pt x="10283549" y="385998"/>
                  <a:pt x="10281243" y="387613"/>
                  <a:pt x="10278429" y="390889"/>
                </a:cubicBezTo>
                <a:close/>
                <a:moveTo>
                  <a:pt x="10495742" y="390889"/>
                </a:moveTo>
                <a:cubicBezTo>
                  <a:pt x="10493573" y="387336"/>
                  <a:pt x="10491174" y="385122"/>
                  <a:pt x="10491313" y="383137"/>
                </a:cubicBezTo>
                <a:cubicBezTo>
                  <a:pt x="10491451" y="381108"/>
                  <a:pt x="10493851" y="378293"/>
                  <a:pt x="10495836" y="377647"/>
                </a:cubicBezTo>
                <a:cubicBezTo>
                  <a:pt x="10499111" y="376540"/>
                  <a:pt x="10502848" y="380554"/>
                  <a:pt x="10501648" y="383784"/>
                </a:cubicBezTo>
                <a:cubicBezTo>
                  <a:pt x="10500864" y="385998"/>
                  <a:pt x="10498557" y="387613"/>
                  <a:pt x="10495742" y="390889"/>
                </a:cubicBezTo>
                <a:close/>
                <a:moveTo>
                  <a:pt x="10604446" y="390889"/>
                </a:moveTo>
                <a:cubicBezTo>
                  <a:pt x="10602277" y="387336"/>
                  <a:pt x="10599878" y="385122"/>
                  <a:pt x="10600016" y="383137"/>
                </a:cubicBezTo>
                <a:cubicBezTo>
                  <a:pt x="10600155" y="381108"/>
                  <a:pt x="10602555" y="378293"/>
                  <a:pt x="10604538" y="377647"/>
                </a:cubicBezTo>
                <a:cubicBezTo>
                  <a:pt x="10607814" y="376540"/>
                  <a:pt x="10611551" y="380554"/>
                  <a:pt x="10610352" y="383784"/>
                </a:cubicBezTo>
                <a:cubicBezTo>
                  <a:pt x="10609521" y="385998"/>
                  <a:pt x="10607215" y="387613"/>
                  <a:pt x="10604446" y="390889"/>
                </a:cubicBezTo>
                <a:close/>
                <a:moveTo>
                  <a:pt x="11256435" y="390889"/>
                </a:moveTo>
                <a:cubicBezTo>
                  <a:pt x="11254267" y="387336"/>
                  <a:pt x="11251867" y="385122"/>
                  <a:pt x="11252006" y="383137"/>
                </a:cubicBezTo>
                <a:cubicBezTo>
                  <a:pt x="11252143" y="381108"/>
                  <a:pt x="11254543" y="378293"/>
                  <a:pt x="11256528" y="377647"/>
                </a:cubicBezTo>
                <a:cubicBezTo>
                  <a:pt x="11259803" y="376540"/>
                  <a:pt x="11263541" y="380554"/>
                  <a:pt x="11262341" y="383784"/>
                </a:cubicBezTo>
                <a:cubicBezTo>
                  <a:pt x="11261510" y="385998"/>
                  <a:pt x="11259203" y="387613"/>
                  <a:pt x="11256435" y="390889"/>
                </a:cubicBezTo>
                <a:close/>
                <a:moveTo>
                  <a:pt x="11691109" y="390889"/>
                </a:moveTo>
                <a:cubicBezTo>
                  <a:pt x="11688941" y="387336"/>
                  <a:pt x="11686542" y="385122"/>
                  <a:pt x="11686681" y="383137"/>
                </a:cubicBezTo>
                <a:cubicBezTo>
                  <a:pt x="11686819" y="381108"/>
                  <a:pt x="11689218" y="378293"/>
                  <a:pt x="11691201" y="377647"/>
                </a:cubicBezTo>
                <a:cubicBezTo>
                  <a:pt x="11694478" y="376540"/>
                  <a:pt x="11698215" y="380554"/>
                  <a:pt x="11697016" y="383784"/>
                </a:cubicBezTo>
                <a:cubicBezTo>
                  <a:pt x="11696186" y="385998"/>
                  <a:pt x="11693879" y="387613"/>
                  <a:pt x="11691109" y="390889"/>
                </a:cubicBezTo>
                <a:close/>
                <a:moveTo>
                  <a:pt x="12017081" y="390889"/>
                </a:moveTo>
                <a:cubicBezTo>
                  <a:pt x="12014913" y="387336"/>
                  <a:pt x="12012514" y="385122"/>
                  <a:pt x="12012653" y="383137"/>
                </a:cubicBezTo>
                <a:cubicBezTo>
                  <a:pt x="12012791" y="381108"/>
                  <a:pt x="12015190" y="378293"/>
                  <a:pt x="12017174" y="377647"/>
                </a:cubicBezTo>
                <a:cubicBezTo>
                  <a:pt x="12020449" y="376540"/>
                  <a:pt x="12024188" y="380554"/>
                  <a:pt x="12022987" y="383784"/>
                </a:cubicBezTo>
                <a:cubicBezTo>
                  <a:pt x="12022203" y="385998"/>
                  <a:pt x="12019895" y="387613"/>
                  <a:pt x="12017081" y="390889"/>
                </a:cubicBezTo>
                <a:close/>
                <a:moveTo>
                  <a:pt x="3925357" y="442472"/>
                </a:moveTo>
                <a:cubicBezTo>
                  <a:pt x="3923419" y="441272"/>
                  <a:pt x="3921158" y="437950"/>
                  <a:pt x="3921574" y="436197"/>
                </a:cubicBezTo>
                <a:cubicBezTo>
                  <a:pt x="3922081" y="434075"/>
                  <a:pt x="3925772" y="430891"/>
                  <a:pt x="3927295" y="431307"/>
                </a:cubicBezTo>
                <a:cubicBezTo>
                  <a:pt x="3929971" y="432045"/>
                  <a:pt x="3932093" y="435044"/>
                  <a:pt x="3933708" y="436474"/>
                </a:cubicBezTo>
                <a:cubicBezTo>
                  <a:pt x="3932693" y="441873"/>
                  <a:pt x="3928587" y="444410"/>
                  <a:pt x="3925357" y="442472"/>
                </a:cubicBezTo>
                <a:close/>
                <a:moveTo>
                  <a:pt x="4686003" y="442472"/>
                </a:moveTo>
                <a:cubicBezTo>
                  <a:pt x="4684065" y="441272"/>
                  <a:pt x="4681805" y="437950"/>
                  <a:pt x="4682220" y="436197"/>
                </a:cubicBezTo>
                <a:cubicBezTo>
                  <a:pt x="4682728" y="434075"/>
                  <a:pt x="4686419" y="430891"/>
                  <a:pt x="4687941" y="431307"/>
                </a:cubicBezTo>
                <a:cubicBezTo>
                  <a:pt x="4690664" y="432045"/>
                  <a:pt x="4692740" y="435044"/>
                  <a:pt x="4694355" y="436474"/>
                </a:cubicBezTo>
                <a:cubicBezTo>
                  <a:pt x="4693385" y="441873"/>
                  <a:pt x="4689233" y="444410"/>
                  <a:pt x="4686003" y="442472"/>
                </a:cubicBezTo>
                <a:close/>
                <a:moveTo>
                  <a:pt x="5120678" y="442472"/>
                </a:moveTo>
                <a:cubicBezTo>
                  <a:pt x="5118740" y="441272"/>
                  <a:pt x="5116480" y="437950"/>
                  <a:pt x="5116895" y="436197"/>
                </a:cubicBezTo>
                <a:cubicBezTo>
                  <a:pt x="5117402" y="434075"/>
                  <a:pt x="5121093" y="430891"/>
                  <a:pt x="5122616" y="431307"/>
                </a:cubicBezTo>
                <a:cubicBezTo>
                  <a:pt x="5125292" y="432045"/>
                  <a:pt x="5127414" y="435044"/>
                  <a:pt x="5129029" y="436474"/>
                </a:cubicBezTo>
                <a:cubicBezTo>
                  <a:pt x="5128061" y="441873"/>
                  <a:pt x="5123908" y="444410"/>
                  <a:pt x="5120678" y="442472"/>
                </a:cubicBezTo>
                <a:close/>
                <a:moveTo>
                  <a:pt x="5337993" y="442472"/>
                </a:moveTo>
                <a:cubicBezTo>
                  <a:pt x="5336054" y="441272"/>
                  <a:pt x="5333794" y="437950"/>
                  <a:pt x="5334209" y="436197"/>
                </a:cubicBezTo>
                <a:cubicBezTo>
                  <a:pt x="5334717" y="434075"/>
                  <a:pt x="5338408" y="430891"/>
                  <a:pt x="5339931" y="431307"/>
                </a:cubicBezTo>
                <a:cubicBezTo>
                  <a:pt x="5342653" y="432045"/>
                  <a:pt x="5344729" y="435044"/>
                  <a:pt x="5346343" y="436474"/>
                </a:cubicBezTo>
                <a:cubicBezTo>
                  <a:pt x="5345375" y="441873"/>
                  <a:pt x="5341222" y="444410"/>
                  <a:pt x="5337993" y="442472"/>
                </a:cubicBezTo>
                <a:close/>
                <a:moveTo>
                  <a:pt x="10005333" y="442472"/>
                </a:moveTo>
                <a:cubicBezTo>
                  <a:pt x="10003393" y="441273"/>
                  <a:pt x="10001133" y="437951"/>
                  <a:pt x="10001548" y="436198"/>
                </a:cubicBezTo>
                <a:cubicBezTo>
                  <a:pt x="10002056" y="434075"/>
                  <a:pt x="10005747" y="430891"/>
                  <a:pt x="10007270" y="431307"/>
                </a:cubicBezTo>
                <a:cubicBezTo>
                  <a:pt x="10009946" y="432045"/>
                  <a:pt x="10012068" y="435044"/>
                  <a:pt x="10013683" y="436474"/>
                </a:cubicBezTo>
                <a:cubicBezTo>
                  <a:pt x="10012668" y="441873"/>
                  <a:pt x="10008562" y="444410"/>
                  <a:pt x="10005333" y="442472"/>
                </a:cubicBezTo>
                <a:close/>
                <a:moveTo>
                  <a:pt x="10765979" y="442472"/>
                </a:moveTo>
                <a:cubicBezTo>
                  <a:pt x="10764040" y="441273"/>
                  <a:pt x="10761779" y="437951"/>
                  <a:pt x="10762195" y="436198"/>
                </a:cubicBezTo>
                <a:cubicBezTo>
                  <a:pt x="10762703" y="434075"/>
                  <a:pt x="10766394" y="430891"/>
                  <a:pt x="10767916" y="431307"/>
                </a:cubicBezTo>
                <a:cubicBezTo>
                  <a:pt x="10770638" y="432045"/>
                  <a:pt x="10772714" y="435044"/>
                  <a:pt x="10774330" y="436474"/>
                </a:cubicBezTo>
                <a:cubicBezTo>
                  <a:pt x="10773360" y="441873"/>
                  <a:pt x="10769208" y="444410"/>
                  <a:pt x="10765979" y="442472"/>
                </a:cubicBezTo>
                <a:close/>
                <a:moveTo>
                  <a:pt x="11200653" y="442472"/>
                </a:moveTo>
                <a:cubicBezTo>
                  <a:pt x="11198715" y="441273"/>
                  <a:pt x="11196455" y="437951"/>
                  <a:pt x="11196870" y="436198"/>
                </a:cubicBezTo>
                <a:cubicBezTo>
                  <a:pt x="11197377" y="434075"/>
                  <a:pt x="11201068" y="430891"/>
                  <a:pt x="11202590" y="431307"/>
                </a:cubicBezTo>
                <a:cubicBezTo>
                  <a:pt x="11205268" y="432045"/>
                  <a:pt x="11207390" y="435044"/>
                  <a:pt x="11209004" y="436474"/>
                </a:cubicBezTo>
                <a:cubicBezTo>
                  <a:pt x="11208036" y="441873"/>
                  <a:pt x="11203883" y="444410"/>
                  <a:pt x="11200653" y="442472"/>
                </a:cubicBezTo>
                <a:close/>
                <a:moveTo>
                  <a:pt x="11417967" y="442472"/>
                </a:moveTo>
                <a:cubicBezTo>
                  <a:pt x="11416030" y="441273"/>
                  <a:pt x="11413769" y="437951"/>
                  <a:pt x="11414184" y="436198"/>
                </a:cubicBezTo>
                <a:cubicBezTo>
                  <a:pt x="11414692" y="434075"/>
                  <a:pt x="11418383" y="430891"/>
                  <a:pt x="11419905" y="431307"/>
                </a:cubicBezTo>
                <a:cubicBezTo>
                  <a:pt x="11422628" y="432045"/>
                  <a:pt x="11424704" y="435044"/>
                  <a:pt x="11426318" y="436474"/>
                </a:cubicBezTo>
                <a:cubicBezTo>
                  <a:pt x="11425349" y="441873"/>
                  <a:pt x="11421197" y="444410"/>
                  <a:pt x="11417967" y="442472"/>
                </a:cubicBezTo>
                <a:close/>
                <a:moveTo>
                  <a:pt x="13698" y="442565"/>
                </a:moveTo>
                <a:cubicBezTo>
                  <a:pt x="11714" y="441504"/>
                  <a:pt x="9638" y="438597"/>
                  <a:pt x="9500" y="436382"/>
                </a:cubicBezTo>
                <a:cubicBezTo>
                  <a:pt x="9223" y="432968"/>
                  <a:pt x="14113" y="430015"/>
                  <a:pt x="17066" y="431629"/>
                </a:cubicBezTo>
                <a:cubicBezTo>
                  <a:pt x="19190" y="432783"/>
                  <a:pt x="20620" y="435228"/>
                  <a:pt x="21681" y="436336"/>
                </a:cubicBezTo>
                <a:cubicBezTo>
                  <a:pt x="20943" y="441734"/>
                  <a:pt x="17159" y="444364"/>
                  <a:pt x="13698" y="442565"/>
                </a:cubicBezTo>
                <a:close/>
                <a:moveTo>
                  <a:pt x="2186980" y="442565"/>
                </a:moveTo>
                <a:cubicBezTo>
                  <a:pt x="2184997" y="441504"/>
                  <a:pt x="2182921" y="438597"/>
                  <a:pt x="2182782" y="436382"/>
                </a:cubicBezTo>
                <a:cubicBezTo>
                  <a:pt x="2182506" y="432968"/>
                  <a:pt x="2187396" y="430015"/>
                  <a:pt x="2190349" y="431629"/>
                </a:cubicBezTo>
                <a:cubicBezTo>
                  <a:pt x="2192517" y="432783"/>
                  <a:pt x="2193948" y="435228"/>
                  <a:pt x="2194963" y="436336"/>
                </a:cubicBezTo>
                <a:cubicBezTo>
                  <a:pt x="2194225" y="441734"/>
                  <a:pt x="2190441" y="444364"/>
                  <a:pt x="2186980" y="442565"/>
                </a:cubicBezTo>
                <a:close/>
                <a:moveTo>
                  <a:pt x="2730312" y="442565"/>
                </a:moveTo>
                <a:cubicBezTo>
                  <a:pt x="2728329" y="441504"/>
                  <a:pt x="2726252" y="438597"/>
                  <a:pt x="2726114" y="436382"/>
                </a:cubicBezTo>
                <a:cubicBezTo>
                  <a:pt x="2725837" y="432968"/>
                  <a:pt x="2730728" y="430015"/>
                  <a:pt x="2733681" y="431629"/>
                </a:cubicBezTo>
                <a:cubicBezTo>
                  <a:pt x="2735849" y="432783"/>
                  <a:pt x="2737279" y="435228"/>
                  <a:pt x="2738294" y="436336"/>
                </a:cubicBezTo>
                <a:cubicBezTo>
                  <a:pt x="2737556" y="441734"/>
                  <a:pt x="2733773" y="444364"/>
                  <a:pt x="2730312" y="442565"/>
                </a:cubicBezTo>
                <a:close/>
                <a:moveTo>
                  <a:pt x="5229659" y="442565"/>
                </a:moveTo>
                <a:cubicBezTo>
                  <a:pt x="5227674" y="441504"/>
                  <a:pt x="5225598" y="438597"/>
                  <a:pt x="5225460" y="436382"/>
                </a:cubicBezTo>
                <a:cubicBezTo>
                  <a:pt x="5225183" y="432968"/>
                  <a:pt x="5230074" y="430015"/>
                  <a:pt x="5233027" y="431629"/>
                </a:cubicBezTo>
                <a:cubicBezTo>
                  <a:pt x="5235149" y="432783"/>
                  <a:pt x="5236579" y="435228"/>
                  <a:pt x="5237640" y="436336"/>
                </a:cubicBezTo>
                <a:cubicBezTo>
                  <a:pt x="5236902" y="441734"/>
                  <a:pt x="5233119" y="444364"/>
                  <a:pt x="5229659" y="442565"/>
                </a:cubicBezTo>
                <a:close/>
                <a:moveTo>
                  <a:pt x="5555676" y="442565"/>
                </a:moveTo>
                <a:cubicBezTo>
                  <a:pt x="5553692" y="441504"/>
                  <a:pt x="5551616" y="438597"/>
                  <a:pt x="5551477" y="436382"/>
                </a:cubicBezTo>
                <a:cubicBezTo>
                  <a:pt x="5551201" y="432968"/>
                  <a:pt x="5556092" y="430015"/>
                  <a:pt x="5559044" y="431629"/>
                </a:cubicBezTo>
                <a:cubicBezTo>
                  <a:pt x="5561166" y="432783"/>
                  <a:pt x="5562597" y="435228"/>
                  <a:pt x="5563658" y="436336"/>
                </a:cubicBezTo>
                <a:cubicBezTo>
                  <a:pt x="5562920" y="441734"/>
                  <a:pt x="5559136" y="444364"/>
                  <a:pt x="5555676" y="442565"/>
                </a:cubicBezTo>
                <a:close/>
                <a:moveTo>
                  <a:pt x="8266956" y="442565"/>
                </a:moveTo>
                <a:cubicBezTo>
                  <a:pt x="8264972" y="441504"/>
                  <a:pt x="8262895" y="438597"/>
                  <a:pt x="8262757" y="436382"/>
                </a:cubicBezTo>
                <a:cubicBezTo>
                  <a:pt x="8262480" y="432968"/>
                  <a:pt x="8267371" y="430015"/>
                  <a:pt x="8270324" y="431630"/>
                </a:cubicBezTo>
                <a:cubicBezTo>
                  <a:pt x="8272492" y="432783"/>
                  <a:pt x="8273923" y="435228"/>
                  <a:pt x="8274937" y="436336"/>
                </a:cubicBezTo>
                <a:cubicBezTo>
                  <a:pt x="8274199" y="441734"/>
                  <a:pt x="8270416" y="444364"/>
                  <a:pt x="8266956" y="442565"/>
                </a:cubicBezTo>
                <a:close/>
                <a:moveTo>
                  <a:pt x="8810288" y="442565"/>
                </a:moveTo>
                <a:cubicBezTo>
                  <a:pt x="8808304" y="441504"/>
                  <a:pt x="8806227" y="438597"/>
                  <a:pt x="8806089" y="436382"/>
                </a:cubicBezTo>
                <a:cubicBezTo>
                  <a:pt x="8805812" y="432968"/>
                  <a:pt x="8810703" y="430015"/>
                  <a:pt x="8813656" y="431630"/>
                </a:cubicBezTo>
                <a:cubicBezTo>
                  <a:pt x="8815824" y="432783"/>
                  <a:pt x="8817255" y="435228"/>
                  <a:pt x="8818270" y="436336"/>
                </a:cubicBezTo>
                <a:cubicBezTo>
                  <a:pt x="8817532" y="441734"/>
                  <a:pt x="8813748" y="444364"/>
                  <a:pt x="8810288" y="442565"/>
                </a:cubicBezTo>
                <a:close/>
                <a:moveTo>
                  <a:pt x="11309633" y="442565"/>
                </a:moveTo>
                <a:cubicBezTo>
                  <a:pt x="11307649" y="441504"/>
                  <a:pt x="11305573" y="438597"/>
                  <a:pt x="11305435" y="436382"/>
                </a:cubicBezTo>
                <a:cubicBezTo>
                  <a:pt x="11305158" y="432968"/>
                  <a:pt x="11310048" y="430015"/>
                  <a:pt x="11313001" y="431630"/>
                </a:cubicBezTo>
                <a:cubicBezTo>
                  <a:pt x="11315124" y="432783"/>
                  <a:pt x="11316555" y="435228"/>
                  <a:pt x="11317616" y="436336"/>
                </a:cubicBezTo>
                <a:cubicBezTo>
                  <a:pt x="11316878" y="441734"/>
                  <a:pt x="11313094" y="444364"/>
                  <a:pt x="11309633" y="442565"/>
                </a:cubicBezTo>
                <a:close/>
                <a:moveTo>
                  <a:pt x="11635651" y="442565"/>
                </a:moveTo>
                <a:cubicBezTo>
                  <a:pt x="11633668" y="441504"/>
                  <a:pt x="11631592" y="438597"/>
                  <a:pt x="11631452" y="436382"/>
                </a:cubicBezTo>
                <a:cubicBezTo>
                  <a:pt x="11631175" y="432968"/>
                  <a:pt x="11636066" y="430015"/>
                  <a:pt x="11639019" y="431630"/>
                </a:cubicBezTo>
                <a:cubicBezTo>
                  <a:pt x="11641141" y="432783"/>
                  <a:pt x="11642571" y="435228"/>
                  <a:pt x="11643633" y="436336"/>
                </a:cubicBezTo>
                <a:cubicBezTo>
                  <a:pt x="11642895" y="441734"/>
                  <a:pt x="11639111" y="444364"/>
                  <a:pt x="11635651" y="442565"/>
                </a:cubicBezTo>
                <a:close/>
                <a:moveTo>
                  <a:pt x="2516366" y="442657"/>
                </a:moveTo>
                <a:cubicBezTo>
                  <a:pt x="2512952" y="444225"/>
                  <a:pt x="2508384" y="441457"/>
                  <a:pt x="2508754" y="437997"/>
                </a:cubicBezTo>
                <a:cubicBezTo>
                  <a:pt x="2508984" y="435736"/>
                  <a:pt x="2511338" y="432045"/>
                  <a:pt x="2512952" y="431906"/>
                </a:cubicBezTo>
                <a:cubicBezTo>
                  <a:pt x="2515628" y="431676"/>
                  <a:pt x="2518488" y="433844"/>
                  <a:pt x="2523196" y="435782"/>
                </a:cubicBezTo>
                <a:cubicBezTo>
                  <a:pt x="2519918" y="439197"/>
                  <a:pt x="2518488" y="441688"/>
                  <a:pt x="2516366" y="442657"/>
                </a:cubicBezTo>
                <a:close/>
                <a:moveTo>
                  <a:pt x="3820391" y="442657"/>
                </a:moveTo>
                <a:cubicBezTo>
                  <a:pt x="3816977" y="444225"/>
                  <a:pt x="3812409" y="441457"/>
                  <a:pt x="3812778" y="437997"/>
                </a:cubicBezTo>
                <a:cubicBezTo>
                  <a:pt x="3813009" y="435736"/>
                  <a:pt x="3815362" y="432045"/>
                  <a:pt x="3816977" y="431906"/>
                </a:cubicBezTo>
                <a:cubicBezTo>
                  <a:pt x="3819653" y="431676"/>
                  <a:pt x="3822513" y="433844"/>
                  <a:pt x="3827219" y="435782"/>
                </a:cubicBezTo>
                <a:cubicBezTo>
                  <a:pt x="3823944" y="439197"/>
                  <a:pt x="3822513" y="441688"/>
                  <a:pt x="3820391" y="442657"/>
                </a:cubicBezTo>
                <a:close/>
                <a:moveTo>
                  <a:pt x="4255020" y="442657"/>
                </a:moveTo>
                <a:cubicBezTo>
                  <a:pt x="4251606" y="444225"/>
                  <a:pt x="4247038" y="441457"/>
                  <a:pt x="4247407" y="437997"/>
                </a:cubicBezTo>
                <a:cubicBezTo>
                  <a:pt x="4247637" y="435736"/>
                  <a:pt x="4249990" y="432045"/>
                  <a:pt x="4251606" y="431906"/>
                </a:cubicBezTo>
                <a:cubicBezTo>
                  <a:pt x="4254282" y="431676"/>
                  <a:pt x="4257188" y="433844"/>
                  <a:pt x="4261848" y="435782"/>
                </a:cubicBezTo>
                <a:cubicBezTo>
                  <a:pt x="4258572" y="439197"/>
                  <a:pt x="4257142" y="441688"/>
                  <a:pt x="4255020" y="442657"/>
                </a:cubicBezTo>
                <a:close/>
                <a:moveTo>
                  <a:pt x="4798352" y="442657"/>
                </a:moveTo>
                <a:cubicBezTo>
                  <a:pt x="4794938" y="444225"/>
                  <a:pt x="4790369" y="441457"/>
                  <a:pt x="4790739" y="437997"/>
                </a:cubicBezTo>
                <a:cubicBezTo>
                  <a:pt x="4790969" y="435736"/>
                  <a:pt x="4793323" y="432045"/>
                  <a:pt x="4794938" y="431906"/>
                </a:cubicBezTo>
                <a:cubicBezTo>
                  <a:pt x="4797613" y="431676"/>
                  <a:pt x="4800520" y="433844"/>
                  <a:pt x="4805180" y="435782"/>
                </a:cubicBezTo>
                <a:cubicBezTo>
                  <a:pt x="4801904" y="439197"/>
                  <a:pt x="4800474" y="441688"/>
                  <a:pt x="4798352" y="442657"/>
                </a:cubicBezTo>
                <a:close/>
                <a:moveTo>
                  <a:pt x="6102377" y="442657"/>
                </a:moveTo>
                <a:lnTo>
                  <a:pt x="6097530" y="442245"/>
                </a:lnTo>
                <a:lnTo>
                  <a:pt x="6093674" y="442565"/>
                </a:lnTo>
                <a:cubicBezTo>
                  <a:pt x="6091690" y="441504"/>
                  <a:pt x="6089613" y="438597"/>
                  <a:pt x="6089475" y="436382"/>
                </a:cubicBezTo>
                <a:cubicBezTo>
                  <a:pt x="6089199" y="432968"/>
                  <a:pt x="6094088" y="430015"/>
                  <a:pt x="6097042" y="431629"/>
                </a:cubicBezTo>
                <a:lnTo>
                  <a:pt x="6098067" y="432675"/>
                </a:lnTo>
                <a:lnTo>
                  <a:pt x="6098961" y="431906"/>
                </a:lnTo>
                <a:cubicBezTo>
                  <a:pt x="6101637" y="431676"/>
                  <a:pt x="6104499" y="433844"/>
                  <a:pt x="6109205" y="435782"/>
                </a:cubicBezTo>
                <a:cubicBezTo>
                  <a:pt x="6105928" y="439197"/>
                  <a:pt x="6104499" y="441688"/>
                  <a:pt x="6102377" y="442657"/>
                </a:cubicBezTo>
                <a:close/>
                <a:moveTo>
                  <a:pt x="8596342" y="442657"/>
                </a:moveTo>
                <a:cubicBezTo>
                  <a:pt x="8592927" y="444225"/>
                  <a:pt x="8588360" y="441458"/>
                  <a:pt x="8588729" y="437997"/>
                </a:cubicBezTo>
                <a:cubicBezTo>
                  <a:pt x="8588960" y="435736"/>
                  <a:pt x="8591313" y="432045"/>
                  <a:pt x="8592927" y="431906"/>
                </a:cubicBezTo>
                <a:cubicBezTo>
                  <a:pt x="8595603" y="431676"/>
                  <a:pt x="8598464" y="433844"/>
                  <a:pt x="8603170" y="435782"/>
                </a:cubicBezTo>
                <a:cubicBezTo>
                  <a:pt x="8599894" y="439197"/>
                  <a:pt x="8598464" y="441688"/>
                  <a:pt x="8596342" y="442657"/>
                </a:cubicBezTo>
                <a:close/>
                <a:moveTo>
                  <a:pt x="9900366" y="442657"/>
                </a:moveTo>
                <a:cubicBezTo>
                  <a:pt x="9896952" y="444225"/>
                  <a:pt x="9892383" y="441458"/>
                  <a:pt x="9892752" y="437997"/>
                </a:cubicBezTo>
                <a:cubicBezTo>
                  <a:pt x="9892983" y="435736"/>
                  <a:pt x="9895337" y="432045"/>
                  <a:pt x="9896952" y="431906"/>
                </a:cubicBezTo>
                <a:cubicBezTo>
                  <a:pt x="9899628" y="431676"/>
                  <a:pt x="9902488" y="433844"/>
                  <a:pt x="9907194" y="435782"/>
                </a:cubicBezTo>
                <a:cubicBezTo>
                  <a:pt x="9903918" y="439197"/>
                  <a:pt x="9902488" y="441688"/>
                  <a:pt x="9900366" y="442657"/>
                </a:cubicBezTo>
                <a:close/>
                <a:moveTo>
                  <a:pt x="10334995" y="442657"/>
                </a:moveTo>
                <a:cubicBezTo>
                  <a:pt x="10331580" y="444225"/>
                  <a:pt x="10327013" y="441458"/>
                  <a:pt x="10327382" y="437997"/>
                </a:cubicBezTo>
                <a:cubicBezTo>
                  <a:pt x="10327613" y="435736"/>
                  <a:pt x="10329965" y="432045"/>
                  <a:pt x="10331580" y="431906"/>
                </a:cubicBezTo>
                <a:cubicBezTo>
                  <a:pt x="10334257" y="431676"/>
                  <a:pt x="10337164" y="433844"/>
                  <a:pt x="10341823" y="435782"/>
                </a:cubicBezTo>
                <a:cubicBezTo>
                  <a:pt x="10338548" y="439197"/>
                  <a:pt x="10337118" y="441688"/>
                  <a:pt x="10334995" y="442657"/>
                </a:cubicBezTo>
                <a:close/>
                <a:moveTo>
                  <a:pt x="10878327" y="442657"/>
                </a:moveTo>
                <a:cubicBezTo>
                  <a:pt x="10874913" y="444225"/>
                  <a:pt x="10870344" y="441458"/>
                  <a:pt x="10870713" y="437997"/>
                </a:cubicBezTo>
                <a:cubicBezTo>
                  <a:pt x="10870944" y="435736"/>
                  <a:pt x="10873297" y="432045"/>
                  <a:pt x="10874913" y="431906"/>
                </a:cubicBezTo>
                <a:cubicBezTo>
                  <a:pt x="10877589" y="431676"/>
                  <a:pt x="10880495" y="433844"/>
                  <a:pt x="10885155" y="435782"/>
                </a:cubicBezTo>
                <a:cubicBezTo>
                  <a:pt x="10881879" y="439197"/>
                  <a:pt x="10880449" y="441688"/>
                  <a:pt x="10878327" y="442657"/>
                </a:cubicBezTo>
                <a:close/>
                <a:moveTo>
                  <a:pt x="12182352" y="442657"/>
                </a:moveTo>
                <a:cubicBezTo>
                  <a:pt x="12178936" y="444225"/>
                  <a:pt x="12174369" y="441458"/>
                  <a:pt x="12174738" y="437997"/>
                </a:cubicBezTo>
                <a:cubicBezTo>
                  <a:pt x="12174969" y="435736"/>
                  <a:pt x="12177322" y="432045"/>
                  <a:pt x="12178936" y="431906"/>
                </a:cubicBezTo>
                <a:cubicBezTo>
                  <a:pt x="12181613" y="431676"/>
                  <a:pt x="12184474" y="433844"/>
                  <a:pt x="12189179" y="435782"/>
                </a:cubicBezTo>
                <a:cubicBezTo>
                  <a:pt x="12185904" y="439197"/>
                  <a:pt x="12184474" y="441688"/>
                  <a:pt x="12182352" y="442657"/>
                </a:cubicBezTo>
                <a:close/>
                <a:moveTo>
                  <a:pt x="7291486" y="442703"/>
                </a:moveTo>
                <a:cubicBezTo>
                  <a:pt x="7289411" y="442934"/>
                  <a:pt x="7285212" y="440442"/>
                  <a:pt x="7285166" y="439104"/>
                </a:cubicBezTo>
                <a:cubicBezTo>
                  <a:pt x="7285119" y="436290"/>
                  <a:pt x="7287242" y="433475"/>
                  <a:pt x="7289457" y="428307"/>
                </a:cubicBezTo>
                <a:cubicBezTo>
                  <a:pt x="7292917" y="432645"/>
                  <a:pt x="7295685" y="434813"/>
                  <a:pt x="7296331" y="437489"/>
                </a:cubicBezTo>
                <a:cubicBezTo>
                  <a:pt x="7296700" y="438874"/>
                  <a:pt x="7293425" y="442472"/>
                  <a:pt x="7291486" y="442703"/>
                </a:cubicBezTo>
                <a:close/>
                <a:moveTo>
                  <a:pt x="9247454" y="442703"/>
                </a:moveTo>
                <a:cubicBezTo>
                  <a:pt x="9245378" y="442934"/>
                  <a:pt x="9241179" y="440442"/>
                  <a:pt x="9241133" y="439104"/>
                </a:cubicBezTo>
                <a:cubicBezTo>
                  <a:pt x="9241087" y="436290"/>
                  <a:pt x="9243209" y="433475"/>
                  <a:pt x="9245424" y="428308"/>
                </a:cubicBezTo>
                <a:cubicBezTo>
                  <a:pt x="9248885" y="432645"/>
                  <a:pt x="9251653" y="434813"/>
                  <a:pt x="9252299" y="437489"/>
                </a:cubicBezTo>
                <a:cubicBezTo>
                  <a:pt x="9252668" y="438874"/>
                  <a:pt x="9249392" y="442472"/>
                  <a:pt x="9247454" y="442703"/>
                </a:cubicBezTo>
                <a:close/>
                <a:moveTo>
                  <a:pt x="1211511" y="442703"/>
                </a:moveTo>
                <a:cubicBezTo>
                  <a:pt x="1209435" y="442934"/>
                  <a:pt x="1205237" y="440442"/>
                  <a:pt x="1205191" y="439104"/>
                </a:cubicBezTo>
                <a:cubicBezTo>
                  <a:pt x="1205144" y="436290"/>
                  <a:pt x="1207267" y="433475"/>
                  <a:pt x="1209481" y="428308"/>
                </a:cubicBezTo>
                <a:cubicBezTo>
                  <a:pt x="1212942" y="432645"/>
                  <a:pt x="1215711" y="434813"/>
                  <a:pt x="1216356" y="437489"/>
                </a:cubicBezTo>
                <a:cubicBezTo>
                  <a:pt x="1216726" y="438874"/>
                  <a:pt x="1213449" y="442472"/>
                  <a:pt x="1211511" y="442703"/>
                </a:cubicBezTo>
                <a:close/>
                <a:moveTo>
                  <a:pt x="3167478" y="442703"/>
                </a:moveTo>
                <a:cubicBezTo>
                  <a:pt x="3165402" y="442934"/>
                  <a:pt x="3161204" y="440442"/>
                  <a:pt x="3161158" y="439104"/>
                </a:cubicBezTo>
                <a:cubicBezTo>
                  <a:pt x="3161112" y="436290"/>
                  <a:pt x="3163234" y="433475"/>
                  <a:pt x="3165448" y="428308"/>
                </a:cubicBezTo>
                <a:cubicBezTo>
                  <a:pt x="3168909" y="432645"/>
                  <a:pt x="3171678" y="434813"/>
                  <a:pt x="3172324" y="437489"/>
                </a:cubicBezTo>
                <a:cubicBezTo>
                  <a:pt x="3172693" y="438874"/>
                  <a:pt x="3169417" y="442472"/>
                  <a:pt x="3167478" y="442703"/>
                </a:cubicBezTo>
                <a:close/>
                <a:moveTo>
                  <a:pt x="9680699" y="442749"/>
                </a:moveTo>
                <a:cubicBezTo>
                  <a:pt x="9678715" y="442519"/>
                  <a:pt x="9675208" y="439012"/>
                  <a:pt x="9675531" y="437720"/>
                </a:cubicBezTo>
                <a:cubicBezTo>
                  <a:pt x="9676224" y="434952"/>
                  <a:pt x="9678946" y="432691"/>
                  <a:pt x="9682313" y="428261"/>
                </a:cubicBezTo>
                <a:cubicBezTo>
                  <a:pt x="9684620" y="433291"/>
                  <a:pt x="9686789" y="436105"/>
                  <a:pt x="9686835" y="438920"/>
                </a:cubicBezTo>
                <a:cubicBezTo>
                  <a:pt x="9686835" y="440304"/>
                  <a:pt x="9682728" y="442980"/>
                  <a:pt x="9680699" y="442749"/>
                </a:cubicBezTo>
                <a:close/>
                <a:moveTo>
                  <a:pt x="11093380" y="442749"/>
                </a:moveTo>
                <a:cubicBezTo>
                  <a:pt x="11091395" y="442519"/>
                  <a:pt x="11087889" y="439012"/>
                  <a:pt x="11088212" y="437720"/>
                </a:cubicBezTo>
                <a:cubicBezTo>
                  <a:pt x="11088858" y="434952"/>
                  <a:pt x="11091581" y="432691"/>
                  <a:pt x="11094996" y="428261"/>
                </a:cubicBezTo>
                <a:cubicBezTo>
                  <a:pt x="11097302" y="433291"/>
                  <a:pt x="11099470" y="436105"/>
                  <a:pt x="11099517" y="438920"/>
                </a:cubicBezTo>
                <a:cubicBezTo>
                  <a:pt x="11099517" y="440304"/>
                  <a:pt x="11095410" y="442980"/>
                  <a:pt x="11093380" y="442749"/>
                </a:cubicBezTo>
                <a:close/>
                <a:moveTo>
                  <a:pt x="11854027" y="442749"/>
                </a:moveTo>
                <a:cubicBezTo>
                  <a:pt x="11852042" y="442519"/>
                  <a:pt x="11848535" y="439012"/>
                  <a:pt x="11848858" y="437720"/>
                </a:cubicBezTo>
                <a:cubicBezTo>
                  <a:pt x="11849551" y="434952"/>
                  <a:pt x="11852273" y="432691"/>
                  <a:pt x="11855642" y="428261"/>
                </a:cubicBezTo>
                <a:cubicBezTo>
                  <a:pt x="11857948" y="433291"/>
                  <a:pt x="11860116" y="436105"/>
                  <a:pt x="11860163" y="438920"/>
                </a:cubicBezTo>
                <a:cubicBezTo>
                  <a:pt x="11860163" y="440304"/>
                  <a:pt x="11856057" y="442980"/>
                  <a:pt x="11854027" y="442749"/>
                </a:cubicBezTo>
                <a:close/>
                <a:moveTo>
                  <a:pt x="12071387" y="442749"/>
                </a:moveTo>
                <a:cubicBezTo>
                  <a:pt x="12069402" y="442519"/>
                  <a:pt x="12065896" y="439012"/>
                  <a:pt x="12066219" y="437720"/>
                </a:cubicBezTo>
                <a:cubicBezTo>
                  <a:pt x="12066865" y="434952"/>
                  <a:pt x="12069587" y="432691"/>
                  <a:pt x="12073002" y="428261"/>
                </a:cubicBezTo>
                <a:cubicBezTo>
                  <a:pt x="12075309" y="433291"/>
                  <a:pt x="12077477" y="436105"/>
                  <a:pt x="12077523" y="438920"/>
                </a:cubicBezTo>
                <a:cubicBezTo>
                  <a:pt x="12077523" y="440304"/>
                  <a:pt x="12073417" y="442980"/>
                  <a:pt x="12071387" y="442749"/>
                </a:cubicBezTo>
                <a:close/>
                <a:moveTo>
                  <a:pt x="123416" y="442749"/>
                </a:moveTo>
                <a:cubicBezTo>
                  <a:pt x="121433" y="442518"/>
                  <a:pt x="117927" y="439012"/>
                  <a:pt x="118250" y="437720"/>
                </a:cubicBezTo>
                <a:cubicBezTo>
                  <a:pt x="118895" y="434951"/>
                  <a:pt x="121663" y="432691"/>
                  <a:pt x="125032" y="428261"/>
                </a:cubicBezTo>
                <a:cubicBezTo>
                  <a:pt x="127338" y="433291"/>
                  <a:pt x="129508" y="436105"/>
                  <a:pt x="129554" y="438920"/>
                </a:cubicBezTo>
                <a:cubicBezTo>
                  <a:pt x="129554" y="440304"/>
                  <a:pt x="125447" y="442980"/>
                  <a:pt x="123416" y="442749"/>
                </a:cubicBezTo>
                <a:close/>
                <a:moveTo>
                  <a:pt x="884063" y="442749"/>
                </a:moveTo>
                <a:cubicBezTo>
                  <a:pt x="882079" y="442518"/>
                  <a:pt x="878573" y="439012"/>
                  <a:pt x="878896" y="437720"/>
                </a:cubicBezTo>
                <a:cubicBezTo>
                  <a:pt x="879588" y="434951"/>
                  <a:pt x="882310" y="432691"/>
                  <a:pt x="885679" y="428261"/>
                </a:cubicBezTo>
                <a:cubicBezTo>
                  <a:pt x="887985" y="433291"/>
                  <a:pt x="890154" y="436105"/>
                  <a:pt x="890200" y="438920"/>
                </a:cubicBezTo>
                <a:cubicBezTo>
                  <a:pt x="890200" y="440304"/>
                  <a:pt x="886094" y="442980"/>
                  <a:pt x="884063" y="442749"/>
                </a:cubicBezTo>
                <a:close/>
                <a:moveTo>
                  <a:pt x="1753414" y="442749"/>
                </a:moveTo>
                <a:cubicBezTo>
                  <a:pt x="1751429" y="442518"/>
                  <a:pt x="1747922" y="439012"/>
                  <a:pt x="1748245" y="437720"/>
                </a:cubicBezTo>
                <a:cubicBezTo>
                  <a:pt x="1748891" y="434951"/>
                  <a:pt x="1751614" y="432691"/>
                  <a:pt x="1755028" y="428261"/>
                </a:cubicBezTo>
                <a:cubicBezTo>
                  <a:pt x="1757335" y="433291"/>
                  <a:pt x="1759503" y="436105"/>
                  <a:pt x="1759549" y="438920"/>
                </a:cubicBezTo>
                <a:cubicBezTo>
                  <a:pt x="1759549" y="440304"/>
                  <a:pt x="1755444" y="442980"/>
                  <a:pt x="1753414" y="442749"/>
                </a:cubicBezTo>
                <a:close/>
                <a:moveTo>
                  <a:pt x="2622717" y="442749"/>
                </a:moveTo>
                <a:cubicBezTo>
                  <a:pt x="2620734" y="442518"/>
                  <a:pt x="2617226" y="439012"/>
                  <a:pt x="2617549" y="437720"/>
                </a:cubicBezTo>
                <a:cubicBezTo>
                  <a:pt x="2618240" y="434951"/>
                  <a:pt x="2620964" y="432691"/>
                  <a:pt x="2624332" y="428261"/>
                </a:cubicBezTo>
                <a:cubicBezTo>
                  <a:pt x="2626638" y="433291"/>
                  <a:pt x="2628806" y="436105"/>
                  <a:pt x="2628852" y="438920"/>
                </a:cubicBezTo>
                <a:cubicBezTo>
                  <a:pt x="2628852" y="440304"/>
                  <a:pt x="2624747" y="442980"/>
                  <a:pt x="2622717" y="442749"/>
                </a:cubicBezTo>
                <a:close/>
                <a:moveTo>
                  <a:pt x="3600724" y="442749"/>
                </a:moveTo>
                <a:cubicBezTo>
                  <a:pt x="3598739" y="442518"/>
                  <a:pt x="3595232" y="439012"/>
                  <a:pt x="3595555" y="437720"/>
                </a:cubicBezTo>
                <a:cubicBezTo>
                  <a:pt x="3596248" y="434951"/>
                  <a:pt x="3598970" y="432691"/>
                  <a:pt x="3602338" y="428261"/>
                </a:cubicBezTo>
                <a:cubicBezTo>
                  <a:pt x="3604645" y="433291"/>
                  <a:pt x="3606813" y="436105"/>
                  <a:pt x="3606860" y="438920"/>
                </a:cubicBezTo>
                <a:cubicBezTo>
                  <a:pt x="3606860" y="440304"/>
                  <a:pt x="3602754" y="442980"/>
                  <a:pt x="3600724" y="442749"/>
                </a:cubicBezTo>
                <a:close/>
                <a:moveTo>
                  <a:pt x="5013405" y="442749"/>
                </a:moveTo>
                <a:cubicBezTo>
                  <a:pt x="5011421" y="442518"/>
                  <a:pt x="5007915" y="439012"/>
                  <a:pt x="5008238" y="437720"/>
                </a:cubicBezTo>
                <a:cubicBezTo>
                  <a:pt x="5008884" y="434951"/>
                  <a:pt x="5011606" y="432691"/>
                  <a:pt x="5015020" y="428261"/>
                </a:cubicBezTo>
                <a:cubicBezTo>
                  <a:pt x="5017327" y="433291"/>
                  <a:pt x="5019496" y="436105"/>
                  <a:pt x="5019542" y="438920"/>
                </a:cubicBezTo>
                <a:cubicBezTo>
                  <a:pt x="5019542" y="440304"/>
                  <a:pt x="5015435" y="442980"/>
                  <a:pt x="5013405" y="442749"/>
                </a:cubicBezTo>
                <a:close/>
                <a:moveTo>
                  <a:pt x="5774052" y="442749"/>
                </a:moveTo>
                <a:cubicBezTo>
                  <a:pt x="5772068" y="442518"/>
                  <a:pt x="5768561" y="439012"/>
                  <a:pt x="5768884" y="437720"/>
                </a:cubicBezTo>
                <a:cubicBezTo>
                  <a:pt x="5769576" y="434951"/>
                  <a:pt x="5772298" y="432691"/>
                  <a:pt x="5775666" y="428261"/>
                </a:cubicBezTo>
                <a:cubicBezTo>
                  <a:pt x="5777973" y="433291"/>
                  <a:pt x="5780142" y="436105"/>
                  <a:pt x="5780188" y="438920"/>
                </a:cubicBezTo>
                <a:cubicBezTo>
                  <a:pt x="5780188" y="440304"/>
                  <a:pt x="5776081" y="442980"/>
                  <a:pt x="5774052" y="442749"/>
                </a:cubicBezTo>
                <a:close/>
                <a:moveTo>
                  <a:pt x="5991412" y="442749"/>
                </a:moveTo>
                <a:cubicBezTo>
                  <a:pt x="5989428" y="442518"/>
                  <a:pt x="5985921" y="439012"/>
                  <a:pt x="5986244" y="437720"/>
                </a:cubicBezTo>
                <a:cubicBezTo>
                  <a:pt x="5986891" y="434951"/>
                  <a:pt x="5989612" y="432691"/>
                  <a:pt x="5993027" y="428261"/>
                </a:cubicBezTo>
                <a:cubicBezTo>
                  <a:pt x="5995334" y="433291"/>
                  <a:pt x="5997502" y="436105"/>
                  <a:pt x="5997549" y="438920"/>
                </a:cubicBezTo>
                <a:cubicBezTo>
                  <a:pt x="5997549" y="440304"/>
                  <a:pt x="5993442" y="442980"/>
                  <a:pt x="5991412" y="442749"/>
                </a:cubicBezTo>
                <a:close/>
                <a:moveTo>
                  <a:pt x="6203392" y="442749"/>
                </a:moveTo>
                <a:cubicBezTo>
                  <a:pt x="6201409" y="442518"/>
                  <a:pt x="6197902" y="439012"/>
                  <a:pt x="6198224" y="437720"/>
                </a:cubicBezTo>
                <a:cubicBezTo>
                  <a:pt x="6198871" y="434951"/>
                  <a:pt x="6201639" y="432691"/>
                  <a:pt x="6205007" y="428261"/>
                </a:cubicBezTo>
                <a:cubicBezTo>
                  <a:pt x="6207314" y="433291"/>
                  <a:pt x="6209483" y="436105"/>
                  <a:pt x="6209529" y="438920"/>
                </a:cubicBezTo>
                <a:cubicBezTo>
                  <a:pt x="6209529" y="440304"/>
                  <a:pt x="6205422" y="442980"/>
                  <a:pt x="6203392" y="442749"/>
                </a:cubicBezTo>
                <a:close/>
                <a:moveTo>
                  <a:pt x="6964039" y="442749"/>
                </a:moveTo>
                <a:cubicBezTo>
                  <a:pt x="6962054" y="442518"/>
                  <a:pt x="6958548" y="439012"/>
                  <a:pt x="6958870" y="437720"/>
                </a:cubicBezTo>
                <a:cubicBezTo>
                  <a:pt x="6959563" y="434951"/>
                  <a:pt x="6962285" y="432691"/>
                  <a:pt x="6965653" y="428261"/>
                </a:cubicBezTo>
                <a:cubicBezTo>
                  <a:pt x="6967960" y="433291"/>
                  <a:pt x="6970128" y="436105"/>
                  <a:pt x="6970175" y="438920"/>
                </a:cubicBezTo>
                <a:cubicBezTo>
                  <a:pt x="6970175" y="440304"/>
                  <a:pt x="6966069" y="442980"/>
                  <a:pt x="6964039" y="442749"/>
                </a:cubicBezTo>
                <a:close/>
                <a:moveTo>
                  <a:pt x="7833389" y="442749"/>
                </a:moveTo>
                <a:cubicBezTo>
                  <a:pt x="7831404" y="442519"/>
                  <a:pt x="7827897" y="439012"/>
                  <a:pt x="7828221" y="437720"/>
                </a:cubicBezTo>
                <a:cubicBezTo>
                  <a:pt x="7828867" y="434952"/>
                  <a:pt x="7831589" y="432691"/>
                  <a:pt x="7835003" y="428262"/>
                </a:cubicBezTo>
                <a:cubicBezTo>
                  <a:pt x="7837310" y="433291"/>
                  <a:pt x="7839479" y="436105"/>
                  <a:pt x="7839525" y="438920"/>
                </a:cubicBezTo>
                <a:cubicBezTo>
                  <a:pt x="7839525" y="440304"/>
                  <a:pt x="7835418" y="442980"/>
                  <a:pt x="7833389" y="442749"/>
                </a:cubicBezTo>
                <a:close/>
                <a:moveTo>
                  <a:pt x="8702692" y="442749"/>
                </a:moveTo>
                <a:cubicBezTo>
                  <a:pt x="8700708" y="442519"/>
                  <a:pt x="8697201" y="439012"/>
                  <a:pt x="8697525" y="437720"/>
                </a:cubicBezTo>
                <a:cubicBezTo>
                  <a:pt x="8698216" y="434952"/>
                  <a:pt x="8700939" y="432691"/>
                  <a:pt x="8704306" y="428262"/>
                </a:cubicBezTo>
                <a:cubicBezTo>
                  <a:pt x="8706613" y="433291"/>
                  <a:pt x="8708782" y="436105"/>
                  <a:pt x="8708828" y="438920"/>
                </a:cubicBezTo>
                <a:cubicBezTo>
                  <a:pt x="8708828" y="440304"/>
                  <a:pt x="8704721" y="442980"/>
                  <a:pt x="8702692" y="442749"/>
                </a:cubicBezTo>
                <a:close/>
                <a:moveTo>
                  <a:pt x="6422459" y="442795"/>
                </a:moveTo>
                <a:cubicBezTo>
                  <a:pt x="6418768" y="443995"/>
                  <a:pt x="6414616" y="440857"/>
                  <a:pt x="6415401" y="437443"/>
                </a:cubicBezTo>
                <a:cubicBezTo>
                  <a:pt x="6415954" y="435182"/>
                  <a:pt x="6418538" y="431676"/>
                  <a:pt x="6420152" y="431722"/>
                </a:cubicBezTo>
                <a:cubicBezTo>
                  <a:pt x="6422829" y="431768"/>
                  <a:pt x="6425459" y="434213"/>
                  <a:pt x="6429934" y="436659"/>
                </a:cubicBezTo>
                <a:cubicBezTo>
                  <a:pt x="6426336" y="439704"/>
                  <a:pt x="6424675" y="442057"/>
                  <a:pt x="6422459" y="442795"/>
                </a:cubicBezTo>
                <a:close/>
                <a:moveTo>
                  <a:pt x="7943798" y="442795"/>
                </a:moveTo>
                <a:cubicBezTo>
                  <a:pt x="7940108" y="443995"/>
                  <a:pt x="7935955" y="440857"/>
                  <a:pt x="7936739" y="437443"/>
                </a:cubicBezTo>
                <a:cubicBezTo>
                  <a:pt x="7937293" y="435182"/>
                  <a:pt x="7939876" y="431676"/>
                  <a:pt x="7941492" y="431722"/>
                </a:cubicBezTo>
                <a:cubicBezTo>
                  <a:pt x="7944168" y="431768"/>
                  <a:pt x="7946798" y="434213"/>
                  <a:pt x="7951273" y="436659"/>
                </a:cubicBezTo>
                <a:cubicBezTo>
                  <a:pt x="7947675" y="439704"/>
                  <a:pt x="7946014" y="442057"/>
                  <a:pt x="7943798" y="442795"/>
                </a:cubicBezTo>
                <a:close/>
                <a:moveTo>
                  <a:pt x="9573794" y="442795"/>
                </a:moveTo>
                <a:cubicBezTo>
                  <a:pt x="9570104" y="443995"/>
                  <a:pt x="9565951" y="440857"/>
                  <a:pt x="9566736" y="437443"/>
                </a:cubicBezTo>
                <a:cubicBezTo>
                  <a:pt x="9567290" y="435182"/>
                  <a:pt x="9569873" y="431676"/>
                  <a:pt x="9571488" y="431722"/>
                </a:cubicBezTo>
                <a:cubicBezTo>
                  <a:pt x="9574163" y="431768"/>
                  <a:pt x="9576794" y="434213"/>
                  <a:pt x="9581269" y="436659"/>
                </a:cubicBezTo>
                <a:cubicBezTo>
                  <a:pt x="9577671" y="439704"/>
                  <a:pt x="9576009" y="442057"/>
                  <a:pt x="9573794" y="442795"/>
                </a:cubicBezTo>
                <a:close/>
                <a:moveTo>
                  <a:pt x="10443097" y="442795"/>
                </a:moveTo>
                <a:cubicBezTo>
                  <a:pt x="10439407" y="443995"/>
                  <a:pt x="10435255" y="440857"/>
                  <a:pt x="10436039" y="437443"/>
                </a:cubicBezTo>
                <a:cubicBezTo>
                  <a:pt x="10436593" y="435182"/>
                  <a:pt x="10439176" y="431676"/>
                  <a:pt x="10440791" y="431722"/>
                </a:cubicBezTo>
                <a:cubicBezTo>
                  <a:pt x="10443467" y="431768"/>
                  <a:pt x="10446097" y="434213"/>
                  <a:pt x="10450573" y="436659"/>
                </a:cubicBezTo>
                <a:cubicBezTo>
                  <a:pt x="10446973" y="439704"/>
                  <a:pt x="10445313" y="442057"/>
                  <a:pt x="10443097" y="442795"/>
                </a:cubicBezTo>
                <a:close/>
                <a:moveTo>
                  <a:pt x="10986431" y="442795"/>
                </a:moveTo>
                <a:cubicBezTo>
                  <a:pt x="10982739" y="443995"/>
                  <a:pt x="10978586" y="440857"/>
                  <a:pt x="10979370" y="437443"/>
                </a:cubicBezTo>
                <a:cubicBezTo>
                  <a:pt x="10979924" y="435182"/>
                  <a:pt x="10982508" y="431676"/>
                  <a:pt x="10984123" y="431722"/>
                </a:cubicBezTo>
                <a:cubicBezTo>
                  <a:pt x="10986800" y="431768"/>
                  <a:pt x="10989429" y="434213"/>
                  <a:pt x="10993904" y="436659"/>
                </a:cubicBezTo>
                <a:cubicBezTo>
                  <a:pt x="10990306" y="439704"/>
                  <a:pt x="10988645" y="442057"/>
                  <a:pt x="10986431" y="442795"/>
                </a:cubicBezTo>
                <a:close/>
                <a:moveTo>
                  <a:pt x="342484" y="442795"/>
                </a:moveTo>
                <a:cubicBezTo>
                  <a:pt x="338794" y="443995"/>
                  <a:pt x="334641" y="440857"/>
                  <a:pt x="335426" y="437443"/>
                </a:cubicBezTo>
                <a:cubicBezTo>
                  <a:pt x="335980" y="435182"/>
                  <a:pt x="338563" y="431676"/>
                  <a:pt x="340178" y="431722"/>
                </a:cubicBezTo>
                <a:cubicBezTo>
                  <a:pt x="342853" y="431768"/>
                  <a:pt x="345484" y="434213"/>
                  <a:pt x="349959" y="436659"/>
                </a:cubicBezTo>
                <a:cubicBezTo>
                  <a:pt x="346360" y="439704"/>
                  <a:pt x="344699" y="442057"/>
                  <a:pt x="342484" y="442795"/>
                </a:cubicBezTo>
                <a:close/>
                <a:moveTo>
                  <a:pt x="1863824" y="442795"/>
                </a:moveTo>
                <a:cubicBezTo>
                  <a:pt x="1860133" y="443995"/>
                  <a:pt x="1855980" y="440857"/>
                  <a:pt x="1856764" y="437443"/>
                </a:cubicBezTo>
                <a:cubicBezTo>
                  <a:pt x="1857318" y="435182"/>
                  <a:pt x="1859901" y="431676"/>
                  <a:pt x="1861516" y="431722"/>
                </a:cubicBezTo>
                <a:cubicBezTo>
                  <a:pt x="1864193" y="431768"/>
                  <a:pt x="1866823" y="434213"/>
                  <a:pt x="1871297" y="436659"/>
                </a:cubicBezTo>
                <a:cubicBezTo>
                  <a:pt x="1867699" y="439704"/>
                  <a:pt x="1866038" y="442057"/>
                  <a:pt x="1863824" y="442795"/>
                </a:cubicBezTo>
                <a:close/>
                <a:moveTo>
                  <a:pt x="3493820" y="442795"/>
                </a:moveTo>
                <a:cubicBezTo>
                  <a:pt x="3490129" y="443995"/>
                  <a:pt x="3485975" y="440857"/>
                  <a:pt x="3486760" y="437443"/>
                </a:cubicBezTo>
                <a:cubicBezTo>
                  <a:pt x="3487314" y="435182"/>
                  <a:pt x="3489898" y="431676"/>
                  <a:pt x="3491513" y="431722"/>
                </a:cubicBezTo>
                <a:cubicBezTo>
                  <a:pt x="3494188" y="431768"/>
                  <a:pt x="3496818" y="434213"/>
                  <a:pt x="3501294" y="436659"/>
                </a:cubicBezTo>
                <a:cubicBezTo>
                  <a:pt x="3497696" y="439704"/>
                  <a:pt x="3496034" y="442057"/>
                  <a:pt x="3493820" y="442795"/>
                </a:cubicBezTo>
                <a:close/>
                <a:moveTo>
                  <a:pt x="4363123" y="442795"/>
                </a:moveTo>
                <a:cubicBezTo>
                  <a:pt x="4359432" y="443995"/>
                  <a:pt x="4355280" y="440857"/>
                  <a:pt x="4356064" y="437443"/>
                </a:cubicBezTo>
                <a:cubicBezTo>
                  <a:pt x="4356618" y="435182"/>
                  <a:pt x="4359201" y="431676"/>
                  <a:pt x="4360816" y="431722"/>
                </a:cubicBezTo>
                <a:cubicBezTo>
                  <a:pt x="4363492" y="431768"/>
                  <a:pt x="4366122" y="434213"/>
                  <a:pt x="4370598" y="436659"/>
                </a:cubicBezTo>
                <a:cubicBezTo>
                  <a:pt x="4366999" y="439704"/>
                  <a:pt x="4365338" y="442057"/>
                  <a:pt x="4363123" y="442795"/>
                </a:cubicBezTo>
                <a:close/>
                <a:moveTo>
                  <a:pt x="4906455" y="442795"/>
                </a:moveTo>
                <a:cubicBezTo>
                  <a:pt x="4902764" y="443995"/>
                  <a:pt x="4898612" y="440857"/>
                  <a:pt x="4899396" y="437443"/>
                </a:cubicBezTo>
                <a:cubicBezTo>
                  <a:pt x="4899949" y="435182"/>
                  <a:pt x="4902534" y="431676"/>
                  <a:pt x="4904148" y="431722"/>
                </a:cubicBezTo>
                <a:cubicBezTo>
                  <a:pt x="4906825" y="431768"/>
                  <a:pt x="4909454" y="434213"/>
                  <a:pt x="4913929" y="436659"/>
                </a:cubicBezTo>
                <a:cubicBezTo>
                  <a:pt x="4910331" y="439704"/>
                  <a:pt x="4908670" y="442057"/>
                  <a:pt x="4906455" y="442795"/>
                </a:cubicBezTo>
                <a:close/>
                <a:moveTo>
                  <a:pt x="10116758" y="442841"/>
                </a:moveTo>
                <a:cubicBezTo>
                  <a:pt x="10113159" y="443903"/>
                  <a:pt x="10108960" y="440258"/>
                  <a:pt x="10110021" y="437074"/>
                </a:cubicBezTo>
                <a:cubicBezTo>
                  <a:pt x="10110805" y="434813"/>
                  <a:pt x="10113482" y="431445"/>
                  <a:pt x="10115096" y="431583"/>
                </a:cubicBezTo>
                <a:cubicBezTo>
                  <a:pt x="10117819" y="431814"/>
                  <a:pt x="10120310" y="434444"/>
                  <a:pt x="10124554" y="437074"/>
                </a:cubicBezTo>
                <a:cubicBezTo>
                  <a:pt x="10120818" y="439935"/>
                  <a:pt x="10119019" y="442196"/>
                  <a:pt x="10116758" y="442841"/>
                </a:cubicBezTo>
                <a:close/>
                <a:moveTo>
                  <a:pt x="11964115" y="442841"/>
                </a:moveTo>
                <a:cubicBezTo>
                  <a:pt x="11960514" y="443903"/>
                  <a:pt x="11956316" y="440258"/>
                  <a:pt x="11957377" y="437074"/>
                </a:cubicBezTo>
                <a:cubicBezTo>
                  <a:pt x="11958162" y="434813"/>
                  <a:pt x="11960838" y="431445"/>
                  <a:pt x="11962453" y="431583"/>
                </a:cubicBezTo>
                <a:cubicBezTo>
                  <a:pt x="11965129" y="431814"/>
                  <a:pt x="11967621" y="434444"/>
                  <a:pt x="11971911" y="437074"/>
                </a:cubicBezTo>
                <a:cubicBezTo>
                  <a:pt x="11968174" y="439935"/>
                  <a:pt x="11966375" y="442196"/>
                  <a:pt x="11964115" y="442841"/>
                </a:cubicBezTo>
                <a:close/>
                <a:moveTo>
                  <a:pt x="4036783" y="442841"/>
                </a:moveTo>
                <a:cubicBezTo>
                  <a:pt x="4033184" y="443902"/>
                  <a:pt x="4028985" y="440258"/>
                  <a:pt x="4030047" y="437074"/>
                </a:cubicBezTo>
                <a:cubicBezTo>
                  <a:pt x="4030831" y="434813"/>
                  <a:pt x="4033507" y="431445"/>
                  <a:pt x="4035121" y="431583"/>
                </a:cubicBezTo>
                <a:cubicBezTo>
                  <a:pt x="4037844" y="431814"/>
                  <a:pt x="4040335" y="434444"/>
                  <a:pt x="4044580" y="437074"/>
                </a:cubicBezTo>
                <a:cubicBezTo>
                  <a:pt x="4040843" y="439935"/>
                  <a:pt x="4039043" y="442196"/>
                  <a:pt x="4036783" y="442841"/>
                </a:cubicBezTo>
                <a:close/>
                <a:moveTo>
                  <a:pt x="5884139" y="442841"/>
                </a:moveTo>
                <a:cubicBezTo>
                  <a:pt x="5880540" y="443902"/>
                  <a:pt x="5876341" y="440258"/>
                  <a:pt x="5877403" y="437074"/>
                </a:cubicBezTo>
                <a:cubicBezTo>
                  <a:pt x="5878187" y="434813"/>
                  <a:pt x="5880863" y="431445"/>
                  <a:pt x="5882478" y="431583"/>
                </a:cubicBezTo>
                <a:cubicBezTo>
                  <a:pt x="5885154" y="431814"/>
                  <a:pt x="5887646" y="434444"/>
                  <a:pt x="5891936" y="437074"/>
                </a:cubicBezTo>
                <a:cubicBezTo>
                  <a:pt x="5888199" y="439935"/>
                  <a:pt x="5886400" y="442196"/>
                  <a:pt x="5884139" y="442841"/>
                </a:cubicBezTo>
                <a:close/>
                <a:moveTo>
                  <a:pt x="7507924" y="442888"/>
                </a:moveTo>
                <a:cubicBezTo>
                  <a:pt x="7505894" y="442842"/>
                  <a:pt x="7502065" y="439612"/>
                  <a:pt x="7502249" y="438274"/>
                </a:cubicBezTo>
                <a:cubicBezTo>
                  <a:pt x="7502665" y="435413"/>
                  <a:pt x="7505248" y="432876"/>
                  <a:pt x="7508155" y="428308"/>
                </a:cubicBezTo>
                <a:cubicBezTo>
                  <a:pt x="7510831" y="432922"/>
                  <a:pt x="7513322" y="435506"/>
                  <a:pt x="7513645" y="438366"/>
                </a:cubicBezTo>
                <a:cubicBezTo>
                  <a:pt x="7513784" y="439750"/>
                  <a:pt x="7509908" y="442934"/>
                  <a:pt x="7507924" y="442888"/>
                </a:cubicBezTo>
                <a:close/>
                <a:moveTo>
                  <a:pt x="8051256" y="442888"/>
                </a:moveTo>
                <a:cubicBezTo>
                  <a:pt x="8049226" y="442842"/>
                  <a:pt x="8045397" y="439612"/>
                  <a:pt x="8045581" y="438274"/>
                </a:cubicBezTo>
                <a:cubicBezTo>
                  <a:pt x="8045996" y="435413"/>
                  <a:pt x="8048580" y="432876"/>
                  <a:pt x="8051487" y="428308"/>
                </a:cubicBezTo>
                <a:cubicBezTo>
                  <a:pt x="8054163" y="432922"/>
                  <a:pt x="8056654" y="435506"/>
                  <a:pt x="8056977" y="438366"/>
                </a:cubicBezTo>
                <a:cubicBezTo>
                  <a:pt x="8057116" y="439750"/>
                  <a:pt x="8053241" y="442934"/>
                  <a:pt x="8051256" y="442888"/>
                </a:cubicBezTo>
                <a:close/>
                <a:moveTo>
                  <a:pt x="8159913" y="442888"/>
                </a:moveTo>
                <a:cubicBezTo>
                  <a:pt x="8157883" y="442842"/>
                  <a:pt x="8154054" y="439612"/>
                  <a:pt x="8154238" y="438274"/>
                </a:cubicBezTo>
                <a:cubicBezTo>
                  <a:pt x="8154653" y="435413"/>
                  <a:pt x="8157237" y="432876"/>
                  <a:pt x="8160144" y="428308"/>
                </a:cubicBezTo>
                <a:cubicBezTo>
                  <a:pt x="8162820" y="432922"/>
                  <a:pt x="8165311" y="435506"/>
                  <a:pt x="8165634" y="438366"/>
                </a:cubicBezTo>
                <a:cubicBezTo>
                  <a:pt x="8165773" y="439750"/>
                  <a:pt x="8161897" y="442934"/>
                  <a:pt x="8159913" y="442888"/>
                </a:cubicBezTo>
                <a:close/>
                <a:moveTo>
                  <a:pt x="8920560" y="442888"/>
                </a:moveTo>
                <a:cubicBezTo>
                  <a:pt x="8918530" y="442841"/>
                  <a:pt x="8914700" y="439612"/>
                  <a:pt x="8914885" y="438273"/>
                </a:cubicBezTo>
                <a:cubicBezTo>
                  <a:pt x="8915345" y="435413"/>
                  <a:pt x="8917884" y="432876"/>
                  <a:pt x="8920791" y="428308"/>
                </a:cubicBezTo>
                <a:cubicBezTo>
                  <a:pt x="8923466" y="432922"/>
                  <a:pt x="8925957" y="435506"/>
                  <a:pt x="8926280" y="438366"/>
                </a:cubicBezTo>
                <a:cubicBezTo>
                  <a:pt x="8926419" y="439750"/>
                  <a:pt x="8922544" y="442934"/>
                  <a:pt x="8920560" y="442888"/>
                </a:cubicBezTo>
                <a:close/>
                <a:moveTo>
                  <a:pt x="10224584" y="442888"/>
                </a:moveTo>
                <a:cubicBezTo>
                  <a:pt x="10222553" y="442841"/>
                  <a:pt x="10218725" y="439612"/>
                  <a:pt x="10218909" y="438273"/>
                </a:cubicBezTo>
                <a:cubicBezTo>
                  <a:pt x="10219324" y="435413"/>
                  <a:pt x="10221908" y="432876"/>
                  <a:pt x="10224815" y="428308"/>
                </a:cubicBezTo>
                <a:cubicBezTo>
                  <a:pt x="10227492" y="432922"/>
                  <a:pt x="10229983" y="435506"/>
                  <a:pt x="10230306" y="438366"/>
                </a:cubicBezTo>
                <a:cubicBezTo>
                  <a:pt x="10230444" y="439750"/>
                  <a:pt x="10226568" y="442934"/>
                  <a:pt x="10224584" y="442888"/>
                </a:cubicBezTo>
                <a:close/>
                <a:moveTo>
                  <a:pt x="10659213" y="442888"/>
                </a:moveTo>
                <a:cubicBezTo>
                  <a:pt x="10657183" y="442841"/>
                  <a:pt x="10653353" y="439612"/>
                  <a:pt x="10653538" y="438273"/>
                </a:cubicBezTo>
                <a:cubicBezTo>
                  <a:pt x="10653999" y="435413"/>
                  <a:pt x="10656537" y="432876"/>
                  <a:pt x="10659444" y="428308"/>
                </a:cubicBezTo>
                <a:cubicBezTo>
                  <a:pt x="10662119" y="432922"/>
                  <a:pt x="10664611" y="435506"/>
                  <a:pt x="10664934" y="438366"/>
                </a:cubicBezTo>
                <a:cubicBezTo>
                  <a:pt x="10665073" y="439750"/>
                  <a:pt x="10661196" y="442934"/>
                  <a:pt x="10659213" y="442888"/>
                </a:cubicBezTo>
                <a:close/>
                <a:moveTo>
                  <a:pt x="232627" y="442888"/>
                </a:moveTo>
                <a:cubicBezTo>
                  <a:pt x="230598" y="442841"/>
                  <a:pt x="226769" y="439612"/>
                  <a:pt x="226953" y="438273"/>
                </a:cubicBezTo>
                <a:cubicBezTo>
                  <a:pt x="227368" y="435413"/>
                  <a:pt x="229952" y="432876"/>
                  <a:pt x="232858" y="428308"/>
                </a:cubicBezTo>
                <a:cubicBezTo>
                  <a:pt x="235535" y="432922"/>
                  <a:pt x="238027" y="435506"/>
                  <a:pt x="238350" y="438366"/>
                </a:cubicBezTo>
                <a:cubicBezTo>
                  <a:pt x="238488" y="439750"/>
                  <a:pt x="234612" y="442934"/>
                  <a:pt x="232627" y="442888"/>
                </a:cubicBezTo>
                <a:close/>
                <a:moveTo>
                  <a:pt x="1427949" y="442888"/>
                </a:moveTo>
                <a:cubicBezTo>
                  <a:pt x="1425919" y="442841"/>
                  <a:pt x="1422089" y="439612"/>
                  <a:pt x="1422274" y="438273"/>
                </a:cubicBezTo>
                <a:cubicBezTo>
                  <a:pt x="1422690" y="435413"/>
                  <a:pt x="1425273" y="432876"/>
                  <a:pt x="1428180" y="428308"/>
                </a:cubicBezTo>
                <a:cubicBezTo>
                  <a:pt x="1430855" y="432922"/>
                  <a:pt x="1433347" y="435506"/>
                  <a:pt x="1433670" y="438366"/>
                </a:cubicBezTo>
                <a:cubicBezTo>
                  <a:pt x="1433809" y="439750"/>
                  <a:pt x="1429933" y="442934"/>
                  <a:pt x="1427949" y="442888"/>
                </a:cubicBezTo>
                <a:close/>
                <a:moveTo>
                  <a:pt x="1971281" y="442888"/>
                </a:moveTo>
                <a:cubicBezTo>
                  <a:pt x="1969250" y="442841"/>
                  <a:pt x="1965421" y="439612"/>
                  <a:pt x="1965606" y="438273"/>
                </a:cubicBezTo>
                <a:cubicBezTo>
                  <a:pt x="1966021" y="435413"/>
                  <a:pt x="1968604" y="432876"/>
                  <a:pt x="1971512" y="428308"/>
                </a:cubicBezTo>
                <a:cubicBezTo>
                  <a:pt x="1974188" y="432922"/>
                  <a:pt x="1976680" y="435506"/>
                  <a:pt x="1977002" y="438366"/>
                </a:cubicBezTo>
                <a:cubicBezTo>
                  <a:pt x="1977141" y="439750"/>
                  <a:pt x="1973266" y="442934"/>
                  <a:pt x="1971281" y="442888"/>
                </a:cubicBezTo>
                <a:close/>
                <a:moveTo>
                  <a:pt x="2079938" y="442888"/>
                </a:moveTo>
                <a:cubicBezTo>
                  <a:pt x="2077908" y="442841"/>
                  <a:pt x="2074079" y="439612"/>
                  <a:pt x="2074263" y="438273"/>
                </a:cubicBezTo>
                <a:cubicBezTo>
                  <a:pt x="2074678" y="435413"/>
                  <a:pt x="2077262" y="432876"/>
                  <a:pt x="2080169" y="428308"/>
                </a:cubicBezTo>
                <a:cubicBezTo>
                  <a:pt x="2082845" y="432922"/>
                  <a:pt x="2085337" y="435506"/>
                  <a:pt x="2085660" y="438366"/>
                </a:cubicBezTo>
                <a:cubicBezTo>
                  <a:pt x="2085798" y="439750"/>
                  <a:pt x="2081922" y="442934"/>
                  <a:pt x="2079938" y="442888"/>
                </a:cubicBezTo>
                <a:close/>
                <a:moveTo>
                  <a:pt x="2840584" y="442888"/>
                </a:moveTo>
                <a:cubicBezTo>
                  <a:pt x="2838555" y="442841"/>
                  <a:pt x="2834725" y="439612"/>
                  <a:pt x="2834909" y="438273"/>
                </a:cubicBezTo>
                <a:cubicBezTo>
                  <a:pt x="2835370" y="435413"/>
                  <a:pt x="2837909" y="432876"/>
                  <a:pt x="2840816" y="428308"/>
                </a:cubicBezTo>
                <a:cubicBezTo>
                  <a:pt x="2843492" y="432922"/>
                  <a:pt x="2845983" y="435506"/>
                  <a:pt x="2846306" y="438366"/>
                </a:cubicBezTo>
                <a:cubicBezTo>
                  <a:pt x="2846444" y="439750"/>
                  <a:pt x="2842569" y="442934"/>
                  <a:pt x="2840584" y="442888"/>
                </a:cubicBezTo>
                <a:close/>
                <a:moveTo>
                  <a:pt x="4144609" y="442888"/>
                </a:moveTo>
                <a:cubicBezTo>
                  <a:pt x="4142579" y="442841"/>
                  <a:pt x="4138750" y="439612"/>
                  <a:pt x="4138934" y="438273"/>
                </a:cubicBezTo>
                <a:cubicBezTo>
                  <a:pt x="4139349" y="435413"/>
                  <a:pt x="4141933" y="432876"/>
                  <a:pt x="4144840" y="428308"/>
                </a:cubicBezTo>
                <a:cubicBezTo>
                  <a:pt x="4147516" y="432922"/>
                  <a:pt x="4150008" y="435506"/>
                  <a:pt x="4150331" y="438366"/>
                </a:cubicBezTo>
                <a:cubicBezTo>
                  <a:pt x="4150469" y="439750"/>
                  <a:pt x="4146593" y="442934"/>
                  <a:pt x="4144609" y="442888"/>
                </a:cubicBezTo>
                <a:close/>
                <a:moveTo>
                  <a:pt x="4579238" y="442888"/>
                </a:moveTo>
                <a:cubicBezTo>
                  <a:pt x="4577208" y="442841"/>
                  <a:pt x="4573378" y="439612"/>
                  <a:pt x="4573563" y="438273"/>
                </a:cubicBezTo>
                <a:cubicBezTo>
                  <a:pt x="4574024" y="435413"/>
                  <a:pt x="4576562" y="432876"/>
                  <a:pt x="4579469" y="428308"/>
                </a:cubicBezTo>
                <a:cubicBezTo>
                  <a:pt x="4582145" y="432922"/>
                  <a:pt x="4584636" y="435506"/>
                  <a:pt x="4584959" y="438366"/>
                </a:cubicBezTo>
                <a:cubicBezTo>
                  <a:pt x="4585098" y="439750"/>
                  <a:pt x="4581222" y="442934"/>
                  <a:pt x="4579238" y="442888"/>
                </a:cubicBezTo>
                <a:close/>
                <a:moveTo>
                  <a:pt x="6312603" y="442888"/>
                </a:moveTo>
                <a:cubicBezTo>
                  <a:pt x="6310573" y="442841"/>
                  <a:pt x="6306744" y="439612"/>
                  <a:pt x="6306928" y="438273"/>
                </a:cubicBezTo>
                <a:cubicBezTo>
                  <a:pt x="6307343" y="435413"/>
                  <a:pt x="6309926" y="432876"/>
                  <a:pt x="6312834" y="428308"/>
                </a:cubicBezTo>
                <a:cubicBezTo>
                  <a:pt x="6315509" y="432922"/>
                  <a:pt x="6318002" y="435506"/>
                  <a:pt x="6318324" y="438366"/>
                </a:cubicBezTo>
                <a:cubicBezTo>
                  <a:pt x="6318463" y="439750"/>
                  <a:pt x="6314587" y="442934"/>
                  <a:pt x="6312603" y="442888"/>
                </a:cubicBezTo>
                <a:close/>
                <a:moveTo>
                  <a:pt x="559292" y="442934"/>
                </a:moveTo>
                <a:cubicBezTo>
                  <a:pt x="555647" y="443810"/>
                  <a:pt x="551539" y="439935"/>
                  <a:pt x="552740" y="436843"/>
                </a:cubicBezTo>
                <a:cubicBezTo>
                  <a:pt x="553570" y="434582"/>
                  <a:pt x="555878" y="432183"/>
                  <a:pt x="558138" y="431307"/>
                </a:cubicBezTo>
                <a:cubicBezTo>
                  <a:pt x="561183" y="430153"/>
                  <a:pt x="564920" y="434167"/>
                  <a:pt x="564644" y="439289"/>
                </a:cubicBezTo>
                <a:cubicBezTo>
                  <a:pt x="563443" y="440165"/>
                  <a:pt x="561552" y="442380"/>
                  <a:pt x="559292" y="442934"/>
                </a:cubicBezTo>
                <a:close/>
                <a:moveTo>
                  <a:pt x="993966" y="442934"/>
                </a:moveTo>
                <a:cubicBezTo>
                  <a:pt x="990321" y="443810"/>
                  <a:pt x="986215" y="439935"/>
                  <a:pt x="987415" y="436843"/>
                </a:cubicBezTo>
                <a:cubicBezTo>
                  <a:pt x="988245" y="434582"/>
                  <a:pt x="990552" y="432183"/>
                  <a:pt x="992813" y="431307"/>
                </a:cubicBezTo>
                <a:cubicBezTo>
                  <a:pt x="995859" y="430153"/>
                  <a:pt x="999595" y="434167"/>
                  <a:pt x="999318" y="439289"/>
                </a:cubicBezTo>
                <a:cubicBezTo>
                  <a:pt x="998119" y="440165"/>
                  <a:pt x="996228" y="442380"/>
                  <a:pt x="993966" y="442934"/>
                </a:cubicBezTo>
                <a:close/>
                <a:moveTo>
                  <a:pt x="1537298" y="442934"/>
                </a:moveTo>
                <a:cubicBezTo>
                  <a:pt x="1533654" y="443810"/>
                  <a:pt x="1529546" y="439935"/>
                  <a:pt x="1530747" y="436843"/>
                </a:cubicBezTo>
                <a:cubicBezTo>
                  <a:pt x="1531577" y="434582"/>
                  <a:pt x="1533885" y="432183"/>
                  <a:pt x="1536145" y="431307"/>
                </a:cubicBezTo>
                <a:cubicBezTo>
                  <a:pt x="1539190" y="430153"/>
                  <a:pt x="1542927" y="434167"/>
                  <a:pt x="1542651" y="439289"/>
                </a:cubicBezTo>
                <a:cubicBezTo>
                  <a:pt x="1541450" y="440165"/>
                  <a:pt x="1539559" y="442380"/>
                  <a:pt x="1537298" y="442934"/>
                </a:cubicBezTo>
                <a:close/>
                <a:moveTo>
                  <a:pt x="3058637" y="442934"/>
                </a:moveTo>
                <a:cubicBezTo>
                  <a:pt x="3054992" y="443810"/>
                  <a:pt x="3050886" y="439935"/>
                  <a:pt x="3052086" y="436843"/>
                </a:cubicBezTo>
                <a:cubicBezTo>
                  <a:pt x="3052916" y="434582"/>
                  <a:pt x="3055222" y="432183"/>
                  <a:pt x="3057483" y="431307"/>
                </a:cubicBezTo>
                <a:cubicBezTo>
                  <a:pt x="3060530" y="430153"/>
                  <a:pt x="3064220" y="434167"/>
                  <a:pt x="3063990" y="439289"/>
                </a:cubicBezTo>
                <a:cubicBezTo>
                  <a:pt x="3062790" y="440165"/>
                  <a:pt x="3060898" y="442380"/>
                  <a:pt x="3058637" y="442934"/>
                </a:cubicBezTo>
                <a:close/>
                <a:moveTo>
                  <a:pt x="3275951" y="442934"/>
                </a:moveTo>
                <a:cubicBezTo>
                  <a:pt x="3272307" y="443810"/>
                  <a:pt x="3268200" y="439935"/>
                  <a:pt x="3269400" y="436843"/>
                </a:cubicBezTo>
                <a:cubicBezTo>
                  <a:pt x="3270231" y="434582"/>
                  <a:pt x="3272538" y="432183"/>
                  <a:pt x="3274798" y="431307"/>
                </a:cubicBezTo>
                <a:cubicBezTo>
                  <a:pt x="3277842" y="430153"/>
                  <a:pt x="3281581" y="434167"/>
                  <a:pt x="3281304" y="439289"/>
                </a:cubicBezTo>
                <a:cubicBezTo>
                  <a:pt x="3280104" y="440165"/>
                  <a:pt x="3278212" y="442380"/>
                  <a:pt x="3275951" y="442934"/>
                </a:cubicBezTo>
                <a:close/>
                <a:moveTo>
                  <a:pt x="6639267" y="442934"/>
                </a:moveTo>
                <a:cubicBezTo>
                  <a:pt x="6635622" y="443810"/>
                  <a:pt x="6631515" y="439935"/>
                  <a:pt x="6632715" y="436843"/>
                </a:cubicBezTo>
                <a:cubicBezTo>
                  <a:pt x="6633545" y="434582"/>
                  <a:pt x="6635853" y="432183"/>
                  <a:pt x="6638113" y="431307"/>
                </a:cubicBezTo>
                <a:cubicBezTo>
                  <a:pt x="6641158" y="430153"/>
                  <a:pt x="6644896" y="434167"/>
                  <a:pt x="6644619" y="439289"/>
                </a:cubicBezTo>
                <a:cubicBezTo>
                  <a:pt x="6643419" y="440165"/>
                  <a:pt x="6641527" y="442380"/>
                  <a:pt x="6639267" y="442934"/>
                </a:cubicBezTo>
                <a:close/>
                <a:moveTo>
                  <a:pt x="7073941" y="442934"/>
                </a:moveTo>
                <a:cubicBezTo>
                  <a:pt x="7070296" y="443810"/>
                  <a:pt x="7066191" y="439935"/>
                  <a:pt x="7067390" y="436843"/>
                </a:cubicBezTo>
                <a:cubicBezTo>
                  <a:pt x="7068220" y="434582"/>
                  <a:pt x="7070527" y="432183"/>
                  <a:pt x="7072788" y="431307"/>
                </a:cubicBezTo>
                <a:cubicBezTo>
                  <a:pt x="7075833" y="430153"/>
                  <a:pt x="7079570" y="434167"/>
                  <a:pt x="7079293" y="439289"/>
                </a:cubicBezTo>
                <a:cubicBezTo>
                  <a:pt x="7078094" y="440165"/>
                  <a:pt x="7076202" y="442380"/>
                  <a:pt x="7073941" y="442934"/>
                </a:cubicBezTo>
                <a:close/>
                <a:moveTo>
                  <a:pt x="7617274" y="442934"/>
                </a:moveTo>
                <a:cubicBezTo>
                  <a:pt x="7613629" y="443810"/>
                  <a:pt x="7609522" y="439935"/>
                  <a:pt x="7610722" y="436843"/>
                </a:cubicBezTo>
                <a:cubicBezTo>
                  <a:pt x="7611552" y="434583"/>
                  <a:pt x="7613859" y="432183"/>
                  <a:pt x="7616120" y="431307"/>
                </a:cubicBezTo>
                <a:cubicBezTo>
                  <a:pt x="7619166" y="430153"/>
                  <a:pt x="7622903" y="434167"/>
                  <a:pt x="7622626" y="439289"/>
                </a:cubicBezTo>
                <a:cubicBezTo>
                  <a:pt x="7621426" y="440165"/>
                  <a:pt x="7619534" y="442380"/>
                  <a:pt x="7617274" y="442934"/>
                </a:cubicBezTo>
                <a:close/>
                <a:moveTo>
                  <a:pt x="9138613" y="442934"/>
                </a:moveTo>
                <a:cubicBezTo>
                  <a:pt x="9134968" y="443810"/>
                  <a:pt x="9130861" y="439935"/>
                  <a:pt x="9132060" y="436843"/>
                </a:cubicBezTo>
                <a:cubicBezTo>
                  <a:pt x="9132891" y="434582"/>
                  <a:pt x="9135198" y="432183"/>
                  <a:pt x="9137459" y="431307"/>
                </a:cubicBezTo>
                <a:cubicBezTo>
                  <a:pt x="9140504" y="430153"/>
                  <a:pt x="9144195" y="434167"/>
                  <a:pt x="9143964" y="439289"/>
                </a:cubicBezTo>
                <a:cubicBezTo>
                  <a:pt x="9142765" y="440165"/>
                  <a:pt x="9140873" y="442380"/>
                  <a:pt x="9138613" y="442934"/>
                </a:cubicBezTo>
                <a:close/>
                <a:moveTo>
                  <a:pt x="9355927" y="442934"/>
                </a:moveTo>
                <a:cubicBezTo>
                  <a:pt x="9352281" y="443810"/>
                  <a:pt x="9348176" y="439935"/>
                  <a:pt x="9349375" y="436843"/>
                </a:cubicBezTo>
                <a:cubicBezTo>
                  <a:pt x="9350205" y="434582"/>
                  <a:pt x="9352512" y="432183"/>
                  <a:pt x="9354773" y="431307"/>
                </a:cubicBezTo>
                <a:cubicBezTo>
                  <a:pt x="9357818" y="430153"/>
                  <a:pt x="9361556" y="434167"/>
                  <a:pt x="9361279" y="439289"/>
                </a:cubicBezTo>
                <a:cubicBezTo>
                  <a:pt x="9360080" y="440165"/>
                  <a:pt x="9358188" y="442380"/>
                  <a:pt x="9355927" y="442934"/>
                </a:cubicBezTo>
                <a:close/>
                <a:moveTo>
                  <a:pt x="450311" y="443026"/>
                </a:moveTo>
                <a:cubicBezTo>
                  <a:pt x="447958" y="442518"/>
                  <a:pt x="444129" y="439888"/>
                  <a:pt x="444267" y="438597"/>
                </a:cubicBezTo>
                <a:cubicBezTo>
                  <a:pt x="444590" y="435690"/>
                  <a:pt x="446990" y="433060"/>
                  <a:pt x="449250" y="429138"/>
                </a:cubicBezTo>
                <a:cubicBezTo>
                  <a:pt x="452341" y="432229"/>
                  <a:pt x="454833" y="433798"/>
                  <a:pt x="455894" y="436013"/>
                </a:cubicBezTo>
                <a:cubicBezTo>
                  <a:pt x="457370" y="439058"/>
                  <a:pt x="453725" y="443718"/>
                  <a:pt x="450311" y="443026"/>
                </a:cubicBezTo>
                <a:close/>
                <a:moveTo>
                  <a:pt x="667626" y="443026"/>
                </a:moveTo>
                <a:cubicBezTo>
                  <a:pt x="665272" y="442518"/>
                  <a:pt x="661442" y="439888"/>
                  <a:pt x="661581" y="438597"/>
                </a:cubicBezTo>
                <a:cubicBezTo>
                  <a:pt x="661904" y="435690"/>
                  <a:pt x="664350" y="433060"/>
                  <a:pt x="666565" y="429138"/>
                </a:cubicBezTo>
                <a:cubicBezTo>
                  <a:pt x="669656" y="432229"/>
                  <a:pt x="672147" y="433798"/>
                  <a:pt x="673208" y="436013"/>
                </a:cubicBezTo>
                <a:cubicBezTo>
                  <a:pt x="674685" y="439058"/>
                  <a:pt x="671040" y="443718"/>
                  <a:pt x="667626" y="443026"/>
                </a:cubicBezTo>
                <a:close/>
                <a:moveTo>
                  <a:pt x="1102301" y="443026"/>
                </a:moveTo>
                <a:cubicBezTo>
                  <a:pt x="1099947" y="442518"/>
                  <a:pt x="1096118" y="439888"/>
                  <a:pt x="1096256" y="438597"/>
                </a:cubicBezTo>
                <a:cubicBezTo>
                  <a:pt x="1096579" y="435690"/>
                  <a:pt x="1098978" y="433060"/>
                  <a:pt x="1101239" y="429138"/>
                </a:cubicBezTo>
                <a:cubicBezTo>
                  <a:pt x="1104330" y="432229"/>
                  <a:pt x="1106822" y="433798"/>
                  <a:pt x="1107884" y="436013"/>
                </a:cubicBezTo>
                <a:cubicBezTo>
                  <a:pt x="1109360" y="439058"/>
                  <a:pt x="1105715" y="443718"/>
                  <a:pt x="1102301" y="443026"/>
                </a:cubicBezTo>
                <a:close/>
                <a:moveTo>
                  <a:pt x="1319661" y="443026"/>
                </a:moveTo>
                <a:cubicBezTo>
                  <a:pt x="1317308" y="442518"/>
                  <a:pt x="1313479" y="439888"/>
                  <a:pt x="1313617" y="438597"/>
                </a:cubicBezTo>
                <a:cubicBezTo>
                  <a:pt x="1313894" y="435690"/>
                  <a:pt x="1316339" y="433060"/>
                  <a:pt x="1318600" y="429138"/>
                </a:cubicBezTo>
                <a:cubicBezTo>
                  <a:pt x="1321690" y="432229"/>
                  <a:pt x="1324182" y="433798"/>
                  <a:pt x="1325244" y="436013"/>
                </a:cubicBezTo>
                <a:cubicBezTo>
                  <a:pt x="1326721" y="439058"/>
                  <a:pt x="1323075" y="443718"/>
                  <a:pt x="1319661" y="443026"/>
                </a:cubicBezTo>
                <a:close/>
                <a:moveTo>
                  <a:pt x="2949611" y="443026"/>
                </a:moveTo>
                <a:cubicBezTo>
                  <a:pt x="2947257" y="442518"/>
                  <a:pt x="2943428" y="439888"/>
                  <a:pt x="2943567" y="438597"/>
                </a:cubicBezTo>
                <a:cubicBezTo>
                  <a:pt x="2943890" y="435690"/>
                  <a:pt x="2946334" y="433060"/>
                  <a:pt x="2948550" y="429138"/>
                </a:cubicBezTo>
                <a:cubicBezTo>
                  <a:pt x="2951642" y="432229"/>
                  <a:pt x="2954133" y="433798"/>
                  <a:pt x="2955194" y="436013"/>
                </a:cubicBezTo>
                <a:cubicBezTo>
                  <a:pt x="2956670" y="439058"/>
                  <a:pt x="2953026" y="443718"/>
                  <a:pt x="2949611" y="443026"/>
                </a:cubicBezTo>
                <a:close/>
                <a:moveTo>
                  <a:pt x="3384286" y="443026"/>
                </a:moveTo>
                <a:cubicBezTo>
                  <a:pt x="3381933" y="442518"/>
                  <a:pt x="3378103" y="439888"/>
                  <a:pt x="3378242" y="438597"/>
                </a:cubicBezTo>
                <a:cubicBezTo>
                  <a:pt x="3378565" y="435690"/>
                  <a:pt x="3380964" y="433060"/>
                  <a:pt x="3383224" y="429138"/>
                </a:cubicBezTo>
                <a:cubicBezTo>
                  <a:pt x="3386316" y="432229"/>
                  <a:pt x="3388808" y="433798"/>
                  <a:pt x="3389868" y="436013"/>
                </a:cubicBezTo>
                <a:cubicBezTo>
                  <a:pt x="3391345" y="439058"/>
                  <a:pt x="3387699" y="443718"/>
                  <a:pt x="3384286" y="443026"/>
                </a:cubicBezTo>
                <a:close/>
                <a:moveTo>
                  <a:pt x="3710304" y="443026"/>
                </a:moveTo>
                <a:cubicBezTo>
                  <a:pt x="3707950" y="442518"/>
                  <a:pt x="3704120" y="439888"/>
                  <a:pt x="3704259" y="438597"/>
                </a:cubicBezTo>
                <a:cubicBezTo>
                  <a:pt x="3704582" y="435690"/>
                  <a:pt x="3706982" y="433060"/>
                  <a:pt x="3709243" y="429138"/>
                </a:cubicBezTo>
                <a:cubicBezTo>
                  <a:pt x="3712334" y="432229"/>
                  <a:pt x="3714825" y="433798"/>
                  <a:pt x="3715886" y="436013"/>
                </a:cubicBezTo>
                <a:cubicBezTo>
                  <a:pt x="3717362" y="439058"/>
                  <a:pt x="3713718" y="443718"/>
                  <a:pt x="3710304" y="443026"/>
                </a:cubicBezTo>
                <a:close/>
                <a:moveTo>
                  <a:pt x="4470950" y="443026"/>
                </a:moveTo>
                <a:cubicBezTo>
                  <a:pt x="4468597" y="442518"/>
                  <a:pt x="4464767" y="439888"/>
                  <a:pt x="4464906" y="438597"/>
                </a:cubicBezTo>
                <a:cubicBezTo>
                  <a:pt x="4465228" y="435690"/>
                  <a:pt x="4467628" y="433060"/>
                  <a:pt x="4469889" y="429138"/>
                </a:cubicBezTo>
                <a:cubicBezTo>
                  <a:pt x="4472980" y="432229"/>
                  <a:pt x="4475471" y="433798"/>
                  <a:pt x="4476533" y="436013"/>
                </a:cubicBezTo>
                <a:cubicBezTo>
                  <a:pt x="4478009" y="439058"/>
                  <a:pt x="4474364" y="443718"/>
                  <a:pt x="4470950" y="443026"/>
                </a:cubicBezTo>
                <a:close/>
                <a:moveTo>
                  <a:pt x="5448957" y="443026"/>
                </a:moveTo>
                <a:cubicBezTo>
                  <a:pt x="5446604" y="442518"/>
                  <a:pt x="5442774" y="439888"/>
                  <a:pt x="5442912" y="438597"/>
                </a:cubicBezTo>
                <a:cubicBezTo>
                  <a:pt x="5443235" y="435690"/>
                  <a:pt x="5445635" y="433060"/>
                  <a:pt x="5447895" y="429138"/>
                </a:cubicBezTo>
                <a:cubicBezTo>
                  <a:pt x="5450987" y="432229"/>
                  <a:pt x="5453478" y="433798"/>
                  <a:pt x="5454539" y="436013"/>
                </a:cubicBezTo>
                <a:cubicBezTo>
                  <a:pt x="5456016" y="439058"/>
                  <a:pt x="5452371" y="443718"/>
                  <a:pt x="5448957" y="443026"/>
                </a:cubicBezTo>
                <a:close/>
                <a:moveTo>
                  <a:pt x="5666271" y="443026"/>
                </a:moveTo>
                <a:cubicBezTo>
                  <a:pt x="5663918" y="442518"/>
                  <a:pt x="5660088" y="439888"/>
                  <a:pt x="5660227" y="438597"/>
                </a:cubicBezTo>
                <a:cubicBezTo>
                  <a:pt x="5660550" y="435690"/>
                  <a:pt x="5662949" y="433060"/>
                  <a:pt x="5665210" y="429138"/>
                </a:cubicBezTo>
                <a:cubicBezTo>
                  <a:pt x="5668301" y="432229"/>
                  <a:pt x="5670793" y="433798"/>
                  <a:pt x="5671854" y="436013"/>
                </a:cubicBezTo>
                <a:cubicBezTo>
                  <a:pt x="5673330" y="439058"/>
                  <a:pt x="5669685" y="443718"/>
                  <a:pt x="5666271" y="443026"/>
                </a:cubicBezTo>
                <a:close/>
                <a:moveTo>
                  <a:pt x="6530286" y="443026"/>
                </a:moveTo>
                <a:cubicBezTo>
                  <a:pt x="6527933" y="442518"/>
                  <a:pt x="6524103" y="439888"/>
                  <a:pt x="6524242" y="438597"/>
                </a:cubicBezTo>
                <a:cubicBezTo>
                  <a:pt x="6524565" y="435690"/>
                  <a:pt x="6526965" y="433060"/>
                  <a:pt x="6529226" y="429138"/>
                </a:cubicBezTo>
                <a:cubicBezTo>
                  <a:pt x="6532316" y="432229"/>
                  <a:pt x="6534808" y="433798"/>
                  <a:pt x="6535869" y="436013"/>
                </a:cubicBezTo>
                <a:cubicBezTo>
                  <a:pt x="6537345" y="439058"/>
                  <a:pt x="6533701" y="443718"/>
                  <a:pt x="6530286" y="443026"/>
                </a:cubicBezTo>
                <a:close/>
                <a:moveTo>
                  <a:pt x="6747601" y="443026"/>
                </a:moveTo>
                <a:cubicBezTo>
                  <a:pt x="6745247" y="442518"/>
                  <a:pt x="6741418" y="439888"/>
                  <a:pt x="6741557" y="438597"/>
                </a:cubicBezTo>
                <a:cubicBezTo>
                  <a:pt x="6741879" y="435690"/>
                  <a:pt x="6744325" y="433060"/>
                  <a:pt x="6746540" y="429138"/>
                </a:cubicBezTo>
                <a:cubicBezTo>
                  <a:pt x="6749631" y="432229"/>
                  <a:pt x="6752123" y="433798"/>
                  <a:pt x="6753184" y="436013"/>
                </a:cubicBezTo>
                <a:cubicBezTo>
                  <a:pt x="6754660" y="439058"/>
                  <a:pt x="6751015" y="443718"/>
                  <a:pt x="6747601" y="443026"/>
                </a:cubicBezTo>
                <a:close/>
                <a:moveTo>
                  <a:pt x="7182276" y="443026"/>
                </a:moveTo>
                <a:cubicBezTo>
                  <a:pt x="7179923" y="442518"/>
                  <a:pt x="7176093" y="439888"/>
                  <a:pt x="7176232" y="438597"/>
                </a:cubicBezTo>
                <a:cubicBezTo>
                  <a:pt x="7176555" y="435690"/>
                  <a:pt x="7178953" y="433060"/>
                  <a:pt x="7181214" y="429138"/>
                </a:cubicBezTo>
                <a:cubicBezTo>
                  <a:pt x="7184305" y="432229"/>
                  <a:pt x="7186797" y="433798"/>
                  <a:pt x="7187858" y="436013"/>
                </a:cubicBezTo>
                <a:cubicBezTo>
                  <a:pt x="7189335" y="439058"/>
                  <a:pt x="7185690" y="443718"/>
                  <a:pt x="7182276" y="443026"/>
                </a:cubicBezTo>
                <a:close/>
                <a:moveTo>
                  <a:pt x="7399637" y="443026"/>
                </a:moveTo>
                <a:cubicBezTo>
                  <a:pt x="7397283" y="442518"/>
                  <a:pt x="7393454" y="439888"/>
                  <a:pt x="7393592" y="438597"/>
                </a:cubicBezTo>
                <a:cubicBezTo>
                  <a:pt x="7393869" y="435690"/>
                  <a:pt x="7396315" y="433060"/>
                  <a:pt x="7398575" y="429138"/>
                </a:cubicBezTo>
                <a:cubicBezTo>
                  <a:pt x="7401666" y="432229"/>
                  <a:pt x="7404158" y="433798"/>
                  <a:pt x="7405219" y="436013"/>
                </a:cubicBezTo>
                <a:cubicBezTo>
                  <a:pt x="7406696" y="439058"/>
                  <a:pt x="7403051" y="443718"/>
                  <a:pt x="7399637" y="443026"/>
                </a:cubicBezTo>
                <a:close/>
                <a:moveTo>
                  <a:pt x="9029587" y="443026"/>
                </a:moveTo>
                <a:cubicBezTo>
                  <a:pt x="9027233" y="442519"/>
                  <a:pt x="9023403" y="439889"/>
                  <a:pt x="9023541" y="438597"/>
                </a:cubicBezTo>
                <a:cubicBezTo>
                  <a:pt x="9023864" y="435690"/>
                  <a:pt x="9026310" y="433060"/>
                  <a:pt x="9028525" y="429138"/>
                </a:cubicBezTo>
                <a:cubicBezTo>
                  <a:pt x="9031616" y="432229"/>
                  <a:pt x="9034107" y="433798"/>
                  <a:pt x="9035168" y="436013"/>
                </a:cubicBezTo>
                <a:cubicBezTo>
                  <a:pt x="9036645" y="439058"/>
                  <a:pt x="9033000" y="443718"/>
                  <a:pt x="9029587" y="443026"/>
                </a:cubicBezTo>
                <a:close/>
                <a:moveTo>
                  <a:pt x="9464260" y="443026"/>
                </a:moveTo>
                <a:cubicBezTo>
                  <a:pt x="9461908" y="442519"/>
                  <a:pt x="9458079" y="439889"/>
                  <a:pt x="9458217" y="438597"/>
                </a:cubicBezTo>
                <a:cubicBezTo>
                  <a:pt x="9458540" y="435690"/>
                  <a:pt x="9460939" y="433060"/>
                  <a:pt x="9463199" y="429138"/>
                </a:cubicBezTo>
                <a:cubicBezTo>
                  <a:pt x="9466291" y="432229"/>
                  <a:pt x="9468783" y="433798"/>
                  <a:pt x="9469844" y="436013"/>
                </a:cubicBezTo>
                <a:cubicBezTo>
                  <a:pt x="9471320" y="439058"/>
                  <a:pt x="9467675" y="443718"/>
                  <a:pt x="9464260" y="443026"/>
                </a:cubicBezTo>
                <a:close/>
                <a:moveTo>
                  <a:pt x="9790279" y="443026"/>
                </a:moveTo>
                <a:cubicBezTo>
                  <a:pt x="9787926" y="442519"/>
                  <a:pt x="9784096" y="439889"/>
                  <a:pt x="9784234" y="438597"/>
                </a:cubicBezTo>
                <a:cubicBezTo>
                  <a:pt x="9784557" y="435690"/>
                  <a:pt x="9786957" y="433060"/>
                  <a:pt x="9789218" y="429138"/>
                </a:cubicBezTo>
                <a:cubicBezTo>
                  <a:pt x="9792308" y="432229"/>
                  <a:pt x="9794800" y="433798"/>
                  <a:pt x="9795861" y="436013"/>
                </a:cubicBezTo>
                <a:cubicBezTo>
                  <a:pt x="9797338" y="439058"/>
                  <a:pt x="9793692" y="443718"/>
                  <a:pt x="9790279" y="443026"/>
                </a:cubicBezTo>
                <a:close/>
                <a:moveTo>
                  <a:pt x="10550924" y="443026"/>
                </a:moveTo>
                <a:cubicBezTo>
                  <a:pt x="10548572" y="442519"/>
                  <a:pt x="10544742" y="439889"/>
                  <a:pt x="10544881" y="438597"/>
                </a:cubicBezTo>
                <a:cubicBezTo>
                  <a:pt x="10545203" y="435690"/>
                  <a:pt x="10547603" y="433060"/>
                  <a:pt x="10549863" y="429138"/>
                </a:cubicBezTo>
                <a:cubicBezTo>
                  <a:pt x="10552954" y="432229"/>
                  <a:pt x="10555446" y="433798"/>
                  <a:pt x="10556507" y="436013"/>
                </a:cubicBezTo>
                <a:cubicBezTo>
                  <a:pt x="10557985" y="439058"/>
                  <a:pt x="10554339" y="443718"/>
                  <a:pt x="10550924" y="443026"/>
                </a:cubicBezTo>
                <a:close/>
                <a:moveTo>
                  <a:pt x="11528931" y="443026"/>
                </a:moveTo>
                <a:cubicBezTo>
                  <a:pt x="11526579" y="442519"/>
                  <a:pt x="11522749" y="439889"/>
                  <a:pt x="11522887" y="438597"/>
                </a:cubicBezTo>
                <a:cubicBezTo>
                  <a:pt x="11523210" y="435690"/>
                  <a:pt x="11525610" y="433060"/>
                  <a:pt x="11527870" y="429138"/>
                </a:cubicBezTo>
                <a:cubicBezTo>
                  <a:pt x="11530961" y="432229"/>
                  <a:pt x="11533453" y="433798"/>
                  <a:pt x="11534514" y="436013"/>
                </a:cubicBezTo>
                <a:cubicBezTo>
                  <a:pt x="11535990" y="439058"/>
                  <a:pt x="11532346" y="443718"/>
                  <a:pt x="11528931" y="443026"/>
                </a:cubicBezTo>
                <a:close/>
                <a:moveTo>
                  <a:pt x="11746246" y="443026"/>
                </a:moveTo>
                <a:cubicBezTo>
                  <a:pt x="11743893" y="442519"/>
                  <a:pt x="11740063" y="439889"/>
                  <a:pt x="11740201" y="438597"/>
                </a:cubicBezTo>
                <a:cubicBezTo>
                  <a:pt x="11740525" y="435690"/>
                  <a:pt x="11742924" y="433060"/>
                  <a:pt x="11745185" y="429138"/>
                </a:cubicBezTo>
                <a:cubicBezTo>
                  <a:pt x="11748276" y="432229"/>
                  <a:pt x="11750767" y="433798"/>
                  <a:pt x="11751828" y="436013"/>
                </a:cubicBezTo>
                <a:cubicBezTo>
                  <a:pt x="11753304" y="439058"/>
                  <a:pt x="11749660" y="443718"/>
                  <a:pt x="11746246" y="443026"/>
                </a:cubicBezTo>
                <a:close/>
                <a:moveTo>
                  <a:pt x="2296191" y="444779"/>
                </a:moveTo>
                <a:cubicBezTo>
                  <a:pt x="2294023" y="441550"/>
                  <a:pt x="2291901" y="439612"/>
                  <a:pt x="2291394" y="437305"/>
                </a:cubicBezTo>
                <a:cubicBezTo>
                  <a:pt x="2290656" y="433983"/>
                  <a:pt x="2294761" y="430707"/>
                  <a:pt x="2298175" y="431168"/>
                </a:cubicBezTo>
                <a:cubicBezTo>
                  <a:pt x="2301820" y="431676"/>
                  <a:pt x="2304682" y="435782"/>
                  <a:pt x="2302974" y="439012"/>
                </a:cubicBezTo>
                <a:cubicBezTo>
                  <a:pt x="2301912" y="441088"/>
                  <a:pt x="2299190" y="442334"/>
                  <a:pt x="2296191" y="444779"/>
                </a:cubicBezTo>
                <a:close/>
                <a:moveTo>
                  <a:pt x="2404849" y="444779"/>
                </a:moveTo>
                <a:cubicBezTo>
                  <a:pt x="2402680" y="441550"/>
                  <a:pt x="2400558" y="439612"/>
                  <a:pt x="2400050" y="437305"/>
                </a:cubicBezTo>
                <a:cubicBezTo>
                  <a:pt x="2399312" y="433983"/>
                  <a:pt x="2403418" y="430707"/>
                  <a:pt x="2406832" y="431168"/>
                </a:cubicBezTo>
                <a:cubicBezTo>
                  <a:pt x="2410478" y="431676"/>
                  <a:pt x="2413339" y="435782"/>
                  <a:pt x="2411631" y="439012"/>
                </a:cubicBezTo>
                <a:cubicBezTo>
                  <a:pt x="2410570" y="441088"/>
                  <a:pt x="2407893" y="442334"/>
                  <a:pt x="2404849" y="444779"/>
                </a:cubicBezTo>
                <a:close/>
                <a:moveTo>
                  <a:pt x="8376166" y="444780"/>
                </a:moveTo>
                <a:cubicBezTo>
                  <a:pt x="8373997" y="441550"/>
                  <a:pt x="8371875" y="439612"/>
                  <a:pt x="8371368" y="437305"/>
                </a:cubicBezTo>
                <a:cubicBezTo>
                  <a:pt x="8370630" y="433983"/>
                  <a:pt x="8374736" y="430707"/>
                  <a:pt x="8378150" y="431168"/>
                </a:cubicBezTo>
                <a:cubicBezTo>
                  <a:pt x="8381795" y="431676"/>
                  <a:pt x="8384656" y="435782"/>
                  <a:pt x="8382948" y="439012"/>
                </a:cubicBezTo>
                <a:cubicBezTo>
                  <a:pt x="8381887" y="441088"/>
                  <a:pt x="8379165" y="442334"/>
                  <a:pt x="8376166" y="444780"/>
                </a:cubicBezTo>
                <a:close/>
                <a:moveTo>
                  <a:pt x="8484823" y="444780"/>
                </a:moveTo>
                <a:cubicBezTo>
                  <a:pt x="8482655" y="441550"/>
                  <a:pt x="8480533" y="439612"/>
                  <a:pt x="8480026" y="437305"/>
                </a:cubicBezTo>
                <a:cubicBezTo>
                  <a:pt x="8479288" y="433983"/>
                  <a:pt x="8483393" y="430707"/>
                  <a:pt x="8486807" y="431168"/>
                </a:cubicBezTo>
                <a:cubicBezTo>
                  <a:pt x="8490453" y="431676"/>
                  <a:pt x="8493313" y="435782"/>
                  <a:pt x="8491607" y="439012"/>
                </a:cubicBezTo>
                <a:cubicBezTo>
                  <a:pt x="8490546" y="441088"/>
                  <a:pt x="8487869" y="442334"/>
                  <a:pt x="8484823" y="444780"/>
                </a:cubicBezTo>
                <a:close/>
                <a:moveTo>
                  <a:pt x="775638" y="444826"/>
                </a:moveTo>
                <a:cubicBezTo>
                  <a:pt x="773238" y="441919"/>
                  <a:pt x="770930" y="440165"/>
                  <a:pt x="770054" y="437904"/>
                </a:cubicBezTo>
                <a:cubicBezTo>
                  <a:pt x="768946" y="434998"/>
                  <a:pt x="773053" y="430891"/>
                  <a:pt x="776283" y="430984"/>
                </a:cubicBezTo>
                <a:cubicBezTo>
                  <a:pt x="779651" y="431122"/>
                  <a:pt x="783295" y="435413"/>
                  <a:pt x="781911" y="438458"/>
                </a:cubicBezTo>
                <a:cubicBezTo>
                  <a:pt x="780896" y="440673"/>
                  <a:pt x="778359" y="442149"/>
                  <a:pt x="775638" y="444826"/>
                </a:cubicBezTo>
                <a:close/>
                <a:moveTo>
                  <a:pt x="6855612" y="444826"/>
                </a:moveTo>
                <a:cubicBezTo>
                  <a:pt x="6853213" y="441919"/>
                  <a:pt x="6850906" y="440165"/>
                  <a:pt x="6850029" y="437904"/>
                </a:cubicBezTo>
                <a:cubicBezTo>
                  <a:pt x="6848922" y="434998"/>
                  <a:pt x="6853028" y="430891"/>
                  <a:pt x="6856258" y="430984"/>
                </a:cubicBezTo>
                <a:cubicBezTo>
                  <a:pt x="6859626" y="431122"/>
                  <a:pt x="6863271" y="435413"/>
                  <a:pt x="6861887" y="438458"/>
                </a:cubicBezTo>
                <a:cubicBezTo>
                  <a:pt x="6860872" y="440673"/>
                  <a:pt x="6858335" y="442149"/>
                  <a:pt x="6855612" y="444826"/>
                </a:cubicBezTo>
                <a:close/>
                <a:moveTo>
                  <a:pt x="7725884" y="445425"/>
                </a:moveTo>
                <a:cubicBezTo>
                  <a:pt x="7722931" y="441596"/>
                  <a:pt x="7720071" y="439381"/>
                  <a:pt x="7719562" y="436705"/>
                </a:cubicBezTo>
                <a:cubicBezTo>
                  <a:pt x="7719240" y="435228"/>
                  <a:pt x="7722516" y="432183"/>
                  <a:pt x="7724777" y="431307"/>
                </a:cubicBezTo>
                <a:cubicBezTo>
                  <a:pt x="7727823" y="430107"/>
                  <a:pt x="7732021" y="434306"/>
                  <a:pt x="7731191" y="437582"/>
                </a:cubicBezTo>
                <a:cubicBezTo>
                  <a:pt x="7730591" y="439889"/>
                  <a:pt x="7728468" y="441780"/>
                  <a:pt x="7725884" y="445425"/>
                </a:cubicBezTo>
                <a:close/>
                <a:moveTo>
                  <a:pt x="1645910" y="445425"/>
                </a:moveTo>
                <a:cubicBezTo>
                  <a:pt x="1642956" y="441596"/>
                  <a:pt x="1640096" y="439381"/>
                  <a:pt x="1639588" y="436705"/>
                </a:cubicBezTo>
                <a:cubicBezTo>
                  <a:pt x="1639265" y="435228"/>
                  <a:pt x="1642541" y="432183"/>
                  <a:pt x="1644802" y="431307"/>
                </a:cubicBezTo>
                <a:cubicBezTo>
                  <a:pt x="1647847" y="430107"/>
                  <a:pt x="1652045" y="434306"/>
                  <a:pt x="1651215" y="437581"/>
                </a:cubicBezTo>
                <a:cubicBezTo>
                  <a:pt x="1650615" y="439888"/>
                  <a:pt x="1648493" y="441780"/>
                  <a:pt x="1645910" y="445425"/>
                </a:cubicBezTo>
                <a:close/>
                <a:moveTo>
                  <a:pt x="612120" y="497239"/>
                </a:moveTo>
                <a:cubicBezTo>
                  <a:pt x="610690" y="497424"/>
                  <a:pt x="607507" y="493641"/>
                  <a:pt x="607507" y="491656"/>
                </a:cubicBezTo>
                <a:cubicBezTo>
                  <a:pt x="607507" y="489718"/>
                  <a:pt x="610690" y="486027"/>
                  <a:pt x="612120" y="486166"/>
                </a:cubicBezTo>
                <a:cubicBezTo>
                  <a:pt x="614935" y="486489"/>
                  <a:pt x="617519" y="488934"/>
                  <a:pt x="622225" y="491610"/>
                </a:cubicBezTo>
                <a:cubicBezTo>
                  <a:pt x="617565" y="494425"/>
                  <a:pt x="614981" y="496870"/>
                  <a:pt x="612120" y="497239"/>
                </a:cubicBezTo>
                <a:close/>
                <a:moveTo>
                  <a:pt x="1046750" y="497239"/>
                </a:moveTo>
                <a:cubicBezTo>
                  <a:pt x="1045319" y="497424"/>
                  <a:pt x="1042135" y="493641"/>
                  <a:pt x="1042135" y="491656"/>
                </a:cubicBezTo>
                <a:cubicBezTo>
                  <a:pt x="1042135" y="489718"/>
                  <a:pt x="1045319" y="486027"/>
                  <a:pt x="1046750" y="486166"/>
                </a:cubicBezTo>
                <a:cubicBezTo>
                  <a:pt x="1049610" y="486489"/>
                  <a:pt x="1052193" y="488934"/>
                  <a:pt x="1056854" y="491610"/>
                </a:cubicBezTo>
                <a:cubicBezTo>
                  <a:pt x="1052193" y="494425"/>
                  <a:pt x="1049610" y="496870"/>
                  <a:pt x="1046750" y="497239"/>
                </a:cubicBezTo>
                <a:close/>
                <a:moveTo>
                  <a:pt x="1264109" y="497239"/>
                </a:moveTo>
                <a:cubicBezTo>
                  <a:pt x="1262679" y="497424"/>
                  <a:pt x="1259495" y="493641"/>
                  <a:pt x="1259495" y="491656"/>
                </a:cubicBezTo>
                <a:cubicBezTo>
                  <a:pt x="1259495" y="489718"/>
                  <a:pt x="1262679" y="486027"/>
                  <a:pt x="1264109" y="486166"/>
                </a:cubicBezTo>
                <a:cubicBezTo>
                  <a:pt x="1266924" y="486489"/>
                  <a:pt x="1269554" y="488934"/>
                  <a:pt x="1274214" y="491610"/>
                </a:cubicBezTo>
                <a:cubicBezTo>
                  <a:pt x="1269554" y="494425"/>
                  <a:pt x="1266971" y="496870"/>
                  <a:pt x="1264109" y="497239"/>
                </a:cubicBezTo>
                <a:close/>
                <a:moveTo>
                  <a:pt x="3111420" y="497239"/>
                </a:moveTo>
                <a:cubicBezTo>
                  <a:pt x="3109990" y="497424"/>
                  <a:pt x="3106806" y="493641"/>
                  <a:pt x="3106806" y="491656"/>
                </a:cubicBezTo>
                <a:cubicBezTo>
                  <a:pt x="3106806" y="489718"/>
                  <a:pt x="3109990" y="486027"/>
                  <a:pt x="3111420" y="486166"/>
                </a:cubicBezTo>
                <a:cubicBezTo>
                  <a:pt x="3114235" y="486489"/>
                  <a:pt x="3116864" y="488934"/>
                  <a:pt x="3121524" y="491610"/>
                </a:cubicBezTo>
                <a:cubicBezTo>
                  <a:pt x="3116864" y="494425"/>
                  <a:pt x="3114281" y="496870"/>
                  <a:pt x="3111420" y="497239"/>
                </a:cubicBezTo>
                <a:close/>
                <a:moveTo>
                  <a:pt x="3546094" y="497239"/>
                </a:moveTo>
                <a:cubicBezTo>
                  <a:pt x="3544664" y="497424"/>
                  <a:pt x="3541481" y="493641"/>
                  <a:pt x="3541481" y="491656"/>
                </a:cubicBezTo>
                <a:cubicBezTo>
                  <a:pt x="3541481" y="489718"/>
                  <a:pt x="3544664" y="486027"/>
                  <a:pt x="3546094" y="486166"/>
                </a:cubicBezTo>
                <a:cubicBezTo>
                  <a:pt x="3548909" y="486489"/>
                  <a:pt x="3551540" y="488934"/>
                  <a:pt x="3556199" y="491610"/>
                </a:cubicBezTo>
                <a:cubicBezTo>
                  <a:pt x="3551540" y="494425"/>
                  <a:pt x="3548956" y="496870"/>
                  <a:pt x="3546094" y="497239"/>
                </a:cubicBezTo>
                <a:close/>
                <a:moveTo>
                  <a:pt x="4198085" y="497239"/>
                </a:moveTo>
                <a:cubicBezTo>
                  <a:pt x="4196654" y="497424"/>
                  <a:pt x="4193470" y="493641"/>
                  <a:pt x="4193470" y="491656"/>
                </a:cubicBezTo>
                <a:cubicBezTo>
                  <a:pt x="4193470" y="489718"/>
                  <a:pt x="4196654" y="486027"/>
                  <a:pt x="4198085" y="486166"/>
                </a:cubicBezTo>
                <a:cubicBezTo>
                  <a:pt x="4200899" y="486489"/>
                  <a:pt x="4203529" y="488934"/>
                  <a:pt x="4208189" y="491610"/>
                </a:cubicBezTo>
                <a:cubicBezTo>
                  <a:pt x="4203529" y="494425"/>
                  <a:pt x="4200945" y="496870"/>
                  <a:pt x="4198085" y="497239"/>
                </a:cubicBezTo>
                <a:close/>
                <a:moveTo>
                  <a:pt x="4524102" y="497239"/>
                </a:moveTo>
                <a:cubicBezTo>
                  <a:pt x="4522671" y="497424"/>
                  <a:pt x="4519488" y="493641"/>
                  <a:pt x="4519488" y="491656"/>
                </a:cubicBezTo>
                <a:cubicBezTo>
                  <a:pt x="4519488" y="489718"/>
                  <a:pt x="4522671" y="486027"/>
                  <a:pt x="4524102" y="486166"/>
                </a:cubicBezTo>
                <a:cubicBezTo>
                  <a:pt x="4526916" y="486489"/>
                  <a:pt x="4529500" y="488934"/>
                  <a:pt x="4534206" y="491610"/>
                </a:cubicBezTo>
                <a:cubicBezTo>
                  <a:pt x="4529546" y="494425"/>
                  <a:pt x="4526963" y="496870"/>
                  <a:pt x="4524102" y="497239"/>
                </a:cubicBezTo>
                <a:close/>
                <a:moveTo>
                  <a:pt x="5067434" y="497239"/>
                </a:moveTo>
                <a:cubicBezTo>
                  <a:pt x="5066004" y="497424"/>
                  <a:pt x="5062820" y="493641"/>
                  <a:pt x="5062820" y="491656"/>
                </a:cubicBezTo>
                <a:cubicBezTo>
                  <a:pt x="5062820" y="489718"/>
                  <a:pt x="5066004" y="486027"/>
                  <a:pt x="5067434" y="486166"/>
                </a:cubicBezTo>
                <a:cubicBezTo>
                  <a:pt x="5070248" y="486489"/>
                  <a:pt x="5072832" y="488934"/>
                  <a:pt x="5077538" y="491610"/>
                </a:cubicBezTo>
                <a:cubicBezTo>
                  <a:pt x="5072879" y="494425"/>
                  <a:pt x="5070294" y="496870"/>
                  <a:pt x="5067434" y="497239"/>
                </a:cubicBezTo>
                <a:close/>
                <a:moveTo>
                  <a:pt x="6692096" y="497239"/>
                </a:moveTo>
                <a:cubicBezTo>
                  <a:pt x="6690666" y="497424"/>
                  <a:pt x="6687482" y="493641"/>
                  <a:pt x="6687482" y="491656"/>
                </a:cubicBezTo>
                <a:cubicBezTo>
                  <a:pt x="6687482" y="489718"/>
                  <a:pt x="6690666" y="486027"/>
                  <a:pt x="6692096" y="486166"/>
                </a:cubicBezTo>
                <a:cubicBezTo>
                  <a:pt x="6694910" y="486489"/>
                  <a:pt x="6697494" y="488934"/>
                  <a:pt x="6702200" y="491610"/>
                </a:cubicBezTo>
                <a:cubicBezTo>
                  <a:pt x="6697540" y="494425"/>
                  <a:pt x="6694956" y="496870"/>
                  <a:pt x="6692096" y="497239"/>
                </a:cubicBezTo>
                <a:close/>
                <a:moveTo>
                  <a:pt x="7126724" y="497239"/>
                </a:moveTo>
                <a:cubicBezTo>
                  <a:pt x="7125294" y="497424"/>
                  <a:pt x="7122110" y="493641"/>
                  <a:pt x="7122110" y="491656"/>
                </a:cubicBezTo>
                <a:cubicBezTo>
                  <a:pt x="7122110" y="489718"/>
                  <a:pt x="7125294" y="486027"/>
                  <a:pt x="7126724" y="486166"/>
                </a:cubicBezTo>
                <a:cubicBezTo>
                  <a:pt x="7129585" y="486489"/>
                  <a:pt x="7132169" y="488934"/>
                  <a:pt x="7136829" y="491610"/>
                </a:cubicBezTo>
                <a:cubicBezTo>
                  <a:pt x="7132169" y="494425"/>
                  <a:pt x="7129585" y="496870"/>
                  <a:pt x="7126724" y="497239"/>
                </a:cubicBezTo>
                <a:close/>
                <a:moveTo>
                  <a:pt x="7344085" y="497239"/>
                </a:moveTo>
                <a:cubicBezTo>
                  <a:pt x="7342655" y="497424"/>
                  <a:pt x="7339471" y="493641"/>
                  <a:pt x="7339471" y="491656"/>
                </a:cubicBezTo>
                <a:cubicBezTo>
                  <a:pt x="7339471" y="489718"/>
                  <a:pt x="7342655" y="486027"/>
                  <a:pt x="7344085" y="486166"/>
                </a:cubicBezTo>
                <a:cubicBezTo>
                  <a:pt x="7346899" y="486489"/>
                  <a:pt x="7349529" y="488934"/>
                  <a:pt x="7354190" y="491610"/>
                </a:cubicBezTo>
                <a:cubicBezTo>
                  <a:pt x="7349529" y="494425"/>
                  <a:pt x="7346946" y="496870"/>
                  <a:pt x="7344085" y="497239"/>
                </a:cubicBezTo>
                <a:close/>
                <a:moveTo>
                  <a:pt x="9191395" y="497239"/>
                </a:moveTo>
                <a:cubicBezTo>
                  <a:pt x="9189965" y="497424"/>
                  <a:pt x="9186781" y="493641"/>
                  <a:pt x="9186781" y="491656"/>
                </a:cubicBezTo>
                <a:cubicBezTo>
                  <a:pt x="9186781" y="489718"/>
                  <a:pt x="9189965" y="486027"/>
                  <a:pt x="9191395" y="486166"/>
                </a:cubicBezTo>
                <a:cubicBezTo>
                  <a:pt x="9194209" y="486489"/>
                  <a:pt x="9196840" y="488934"/>
                  <a:pt x="9201500" y="491610"/>
                </a:cubicBezTo>
                <a:cubicBezTo>
                  <a:pt x="9196840" y="494425"/>
                  <a:pt x="9194255" y="496870"/>
                  <a:pt x="9191395" y="497239"/>
                </a:cubicBezTo>
                <a:close/>
                <a:moveTo>
                  <a:pt x="9626070" y="497239"/>
                </a:moveTo>
                <a:cubicBezTo>
                  <a:pt x="9624640" y="497424"/>
                  <a:pt x="9621456" y="493641"/>
                  <a:pt x="9621456" y="491656"/>
                </a:cubicBezTo>
                <a:cubicBezTo>
                  <a:pt x="9621456" y="489718"/>
                  <a:pt x="9624640" y="486027"/>
                  <a:pt x="9626070" y="486166"/>
                </a:cubicBezTo>
                <a:cubicBezTo>
                  <a:pt x="9628885" y="486489"/>
                  <a:pt x="9631514" y="488934"/>
                  <a:pt x="9636175" y="491610"/>
                </a:cubicBezTo>
                <a:cubicBezTo>
                  <a:pt x="9631514" y="494425"/>
                  <a:pt x="9628931" y="496870"/>
                  <a:pt x="9626070" y="497239"/>
                </a:cubicBezTo>
                <a:close/>
                <a:moveTo>
                  <a:pt x="10278060" y="497239"/>
                </a:moveTo>
                <a:cubicBezTo>
                  <a:pt x="10276629" y="497424"/>
                  <a:pt x="10273445" y="493641"/>
                  <a:pt x="10273445" y="491656"/>
                </a:cubicBezTo>
                <a:cubicBezTo>
                  <a:pt x="10273445" y="489718"/>
                  <a:pt x="10276629" y="486027"/>
                  <a:pt x="10278060" y="486166"/>
                </a:cubicBezTo>
                <a:cubicBezTo>
                  <a:pt x="10280874" y="486489"/>
                  <a:pt x="10283503" y="488934"/>
                  <a:pt x="10288164" y="491610"/>
                </a:cubicBezTo>
                <a:cubicBezTo>
                  <a:pt x="10283503" y="494425"/>
                  <a:pt x="10280920" y="496870"/>
                  <a:pt x="10278060" y="497239"/>
                </a:cubicBezTo>
                <a:close/>
                <a:moveTo>
                  <a:pt x="10604077" y="497239"/>
                </a:moveTo>
                <a:cubicBezTo>
                  <a:pt x="10602646" y="497424"/>
                  <a:pt x="10599463" y="493641"/>
                  <a:pt x="10599463" y="491656"/>
                </a:cubicBezTo>
                <a:cubicBezTo>
                  <a:pt x="10599463" y="489718"/>
                  <a:pt x="10602646" y="486027"/>
                  <a:pt x="10604077" y="486166"/>
                </a:cubicBezTo>
                <a:cubicBezTo>
                  <a:pt x="10606892" y="486489"/>
                  <a:pt x="10609475" y="488934"/>
                  <a:pt x="10614181" y="491610"/>
                </a:cubicBezTo>
                <a:cubicBezTo>
                  <a:pt x="10609521" y="494425"/>
                  <a:pt x="10606938" y="496870"/>
                  <a:pt x="10604077" y="497239"/>
                </a:cubicBezTo>
                <a:close/>
                <a:moveTo>
                  <a:pt x="11147409" y="497239"/>
                </a:moveTo>
                <a:cubicBezTo>
                  <a:pt x="11145979" y="497424"/>
                  <a:pt x="11142795" y="493641"/>
                  <a:pt x="11142795" y="491656"/>
                </a:cubicBezTo>
                <a:cubicBezTo>
                  <a:pt x="11142795" y="489718"/>
                  <a:pt x="11145979" y="486027"/>
                  <a:pt x="11147409" y="486166"/>
                </a:cubicBezTo>
                <a:cubicBezTo>
                  <a:pt x="11150223" y="486489"/>
                  <a:pt x="11152807" y="488934"/>
                  <a:pt x="11157514" y="491610"/>
                </a:cubicBezTo>
                <a:cubicBezTo>
                  <a:pt x="11152853" y="494425"/>
                  <a:pt x="11150269" y="496870"/>
                  <a:pt x="11147409" y="497239"/>
                </a:cubicBezTo>
                <a:close/>
                <a:moveTo>
                  <a:pt x="179476" y="497378"/>
                </a:moveTo>
                <a:cubicBezTo>
                  <a:pt x="176477" y="498854"/>
                  <a:pt x="172047" y="495163"/>
                  <a:pt x="172647" y="491703"/>
                </a:cubicBezTo>
                <a:cubicBezTo>
                  <a:pt x="173016" y="489349"/>
                  <a:pt x="175000" y="487273"/>
                  <a:pt x="177262" y="483305"/>
                </a:cubicBezTo>
                <a:cubicBezTo>
                  <a:pt x="180722" y="487088"/>
                  <a:pt x="183674" y="489119"/>
                  <a:pt x="184550" y="491795"/>
                </a:cubicBezTo>
                <a:cubicBezTo>
                  <a:pt x="184966" y="493040"/>
                  <a:pt x="181690" y="496270"/>
                  <a:pt x="179476" y="497378"/>
                </a:cubicBezTo>
                <a:close/>
                <a:moveTo>
                  <a:pt x="288133" y="497378"/>
                </a:moveTo>
                <a:cubicBezTo>
                  <a:pt x="285134" y="498854"/>
                  <a:pt x="280704" y="495163"/>
                  <a:pt x="281304" y="491703"/>
                </a:cubicBezTo>
                <a:cubicBezTo>
                  <a:pt x="281719" y="489349"/>
                  <a:pt x="283658" y="487273"/>
                  <a:pt x="285918" y="483305"/>
                </a:cubicBezTo>
                <a:cubicBezTo>
                  <a:pt x="289379" y="487088"/>
                  <a:pt x="292331" y="489119"/>
                  <a:pt x="293208" y="491795"/>
                </a:cubicBezTo>
                <a:cubicBezTo>
                  <a:pt x="293623" y="493040"/>
                  <a:pt x="290348" y="496270"/>
                  <a:pt x="288133" y="497378"/>
                </a:cubicBezTo>
                <a:close/>
                <a:moveTo>
                  <a:pt x="396791" y="497378"/>
                </a:moveTo>
                <a:cubicBezTo>
                  <a:pt x="393791" y="498854"/>
                  <a:pt x="389362" y="495163"/>
                  <a:pt x="389961" y="491703"/>
                </a:cubicBezTo>
                <a:cubicBezTo>
                  <a:pt x="390376" y="489349"/>
                  <a:pt x="392314" y="487273"/>
                  <a:pt x="394575" y="483305"/>
                </a:cubicBezTo>
                <a:cubicBezTo>
                  <a:pt x="398036" y="487088"/>
                  <a:pt x="400989" y="489119"/>
                  <a:pt x="401865" y="491795"/>
                </a:cubicBezTo>
                <a:cubicBezTo>
                  <a:pt x="402280" y="493040"/>
                  <a:pt x="399005" y="496270"/>
                  <a:pt x="396791" y="497378"/>
                </a:cubicBezTo>
                <a:close/>
                <a:moveTo>
                  <a:pt x="722807" y="497378"/>
                </a:moveTo>
                <a:cubicBezTo>
                  <a:pt x="719809" y="498854"/>
                  <a:pt x="715380" y="495163"/>
                  <a:pt x="715980" y="491703"/>
                </a:cubicBezTo>
                <a:cubicBezTo>
                  <a:pt x="716349" y="489349"/>
                  <a:pt x="718332" y="487273"/>
                  <a:pt x="720593" y="483305"/>
                </a:cubicBezTo>
                <a:cubicBezTo>
                  <a:pt x="724054" y="487088"/>
                  <a:pt x="727007" y="489119"/>
                  <a:pt x="727884" y="491795"/>
                </a:cubicBezTo>
                <a:cubicBezTo>
                  <a:pt x="728299" y="493040"/>
                  <a:pt x="725022" y="496270"/>
                  <a:pt x="722807" y="497378"/>
                </a:cubicBezTo>
                <a:close/>
                <a:moveTo>
                  <a:pt x="1157437" y="497378"/>
                </a:moveTo>
                <a:cubicBezTo>
                  <a:pt x="1154438" y="498854"/>
                  <a:pt x="1150008" y="495163"/>
                  <a:pt x="1150607" y="491703"/>
                </a:cubicBezTo>
                <a:cubicBezTo>
                  <a:pt x="1151022" y="489349"/>
                  <a:pt x="1152961" y="487273"/>
                  <a:pt x="1155222" y="483305"/>
                </a:cubicBezTo>
                <a:cubicBezTo>
                  <a:pt x="1158682" y="487088"/>
                  <a:pt x="1161635" y="489119"/>
                  <a:pt x="1162511" y="491795"/>
                </a:cubicBezTo>
                <a:cubicBezTo>
                  <a:pt x="1162926" y="493040"/>
                  <a:pt x="1159651" y="496270"/>
                  <a:pt x="1157437" y="497378"/>
                </a:cubicBezTo>
                <a:close/>
                <a:moveTo>
                  <a:pt x="1918083" y="497378"/>
                </a:moveTo>
                <a:cubicBezTo>
                  <a:pt x="1915084" y="498854"/>
                  <a:pt x="1910701" y="495117"/>
                  <a:pt x="1911300" y="491656"/>
                </a:cubicBezTo>
                <a:cubicBezTo>
                  <a:pt x="1911716" y="489349"/>
                  <a:pt x="1913654" y="487273"/>
                  <a:pt x="1915914" y="483305"/>
                </a:cubicBezTo>
                <a:cubicBezTo>
                  <a:pt x="1919328" y="487088"/>
                  <a:pt x="1922282" y="489119"/>
                  <a:pt x="1923158" y="491841"/>
                </a:cubicBezTo>
                <a:cubicBezTo>
                  <a:pt x="1923573" y="493040"/>
                  <a:pt x="1920297" y="496316"/>
                  <a:pt x="1918083" y="497378"/>
                </a:cubicBezTo>
                <a:close/>
                <a:moveTo>
                  <a:pt x="2026786" y="497378"/>
                </a:moveTo>
                <a:cubicBezTo>
                  <a:pt x="2023788" y="498854"/>
                  <a:pt x="2019357" y="495163"/>
                  <a:pt x="2019958" y="491703"/>
                </a:cubicBezTo>
                <a:cubicBezTo>
                  <a:pt x="2020373" y="489349"/>
                  <a:pt x="2022311" y="487273"/>
                  <a:pt x="2024572" y="483305"/>
                </a:cubicBezTo>
                <a:cubicBezTo>
                  <a:pt x="2028032" y="487088"/>
                  <a:pt x="2030984" y="489119"/>
                  <a:pt x="2031862" y="491795"/>
                </a:cubicBezTo>
                <a:cubicBezTo>
                  <a:pt x="2032277" y="493040"/>
                  <a:pt x="2029000" y="496270"/>
                  <a:pt x="2026786" y="497378"/>
                </a:cubicBezTo>
                <a:close/>
                <a:moveTo>
                  <a:pt x="2244101" y="497378"/>
                </a:moveTo>
                <a:cubicBezTo>
                  <a:pt x="2241102" y="498854"/>
                  <a:pt x="2236672" y="495163"/>
                  <a:pt x="2237272" y="491703"/>
                </a:cubicBezTo>
                <a:cubicBezTo>
                  <a:pt x="2237687" y="489349"/>
                  <a:pt x="2239625" y="487273"/>
                  <a:pt x="2241887" y="483305"/>
                </a:cubicBezTo>
                <a:cubicBezTo>
                  <a:pt x="2245346" y="487088"/>
                  <a:pt x="2248253" y="489119"/>
                  <a:pt x="2249176" y="491795"/>
                </a:cubicBezTo>
                <a:cubicBezTo>
                  <a:pt x="2249590" y="493040"/>
                  <a:pt x="2246315" y="496270"/>
                  <a:pt x="2244101" y="497378"/>
                </a:cubicBezTo>
                <a:close/>
                <a:moveTo>
                  <a:pt x="3222062" y="497378"/>
                </a:moveTo>
                <a:cubicBezTo>
                  <a:pt x="3219062" y="498854"/>
                  <a:pt x="3214679" y="495117"/>
                  <a:pt x="3215278" y="491656"/>
                </a:cubicBezTo>
                <a:cubicBezTo>
                  <a:pt x="3215694" y="489349"/>
                  <a:pt x="3217678" y="487273"/>
                  <a:pt x="3219892" y="483305"/>
                </a:cubicBezTo>
                <a:cubicBezTo>
                  <a:pt x="3223307" y="487088"/>
                  <a:pt x="3226260" y="489119"/>
                  <a:pt x="3227136" y="491841"/>
                </a:cubicBezTo>
                <a:cubicBezTo>
                  <a:pt x="3227551" y="493040"/>
                  <a:pt x="3224276" y="496316"/>
                  <a:pt x="3222062" y="497378"/>
                </a:cubicBezTo>
                <a:close/>
                <a:moveTo>
                  <a:pt x="4417429" y="497378"/>
                </a:moveTo>
                <a:cubicBezTo>
                  <a:pt x="4414430" y="498854"/>
                  <a:pt x="4410001" y="495163"/>
                  <a:pt x="4410600" y="491703"/>
                </a:cubicBezTo>
                <a:cubicBezTo>
                  <a:pt x="4411015" y="489349"/>
                  <a:pt x="4412953" y="487273"/>
                  <a:pt x="4415260" y="483305"/>
                </a:cubicBezTo>
                <a:cubicBezTo>
                  <a:pt x="4418674" y="487088"/>
                  <a:pt x="4421628" y="489119"/>
                  <a:pt x="4422504" y="491795"/>
                </a:cubicBezTo>
                <a:cubicBezTo>
                  <a:pt x="4422919" y="493040"/>
                  <a:pt x="4419643" y="496270"/>
                  <a:pt x="4417429" y="497378"/>
                </a:cubicBezTo>
                <a:close/>
                <a:moveTo>
                  <a:pt x="5504093" y="497378"/>
                </a:moveTo>
                <a:cubicBezTo>
                  <a:pt x="5501093" y="498854"/>
                  <a:pt x="5496664" y="495163"/>
                  <a:pt x="5497265" y="491703"/>
                </a:cubicBezTo>
                <a:cubicBezTo>
                  <a:pt x="5497679" y="489349"/>
                  <a:pt x="5499617" y="487273"/>
                  <a:pt x="5501924" y="483305"/>
                </a:cubicBezTo>
                <a:cubicBezTo>
                  <a:pt x="5505339" y="487088"/>
                  <a:pt x="5508245" y="489119"/>
                  <a:pt x="5509168" y="491795"/>
                </a:cubicBezTo>
                <a:cubicBezTo>
                  <a:pt x="5509583" y="493040"/>
                  <a:pt x="5506307" y="496270"/>
                  <a:pt x="5504093" y="497378"/>
                </a:cubicBezTo>
                <a:close/>
                <a:moveTo>
                  <a:pt x="5830064" y="497378"/>
                </a:moveTo>
                <a:cubicBezTo>
                  <a:pt x="5827065" y="498854"/>
                  <a:pt x="5822682" y="495117"/>
                  <a:pt x="5823281" y="491656"/>
                </a:cubicBezTo>
                <a:cubicBezTo>
                  <a:pt x="5823697" y="489349"/>
                  <a:pt x="5825635" y="487273"/>
                  <a:pt x="5827895" y="483305"/>
                </a:cubicBezTo>
                <a:cubicBezTo>
                  <a:pt x="5831310" y="487088"/>
                  <a:pt x="5834263" y="489119"/>
                  <a:pt x="5835140" y="491841"/>
                </a:cubicBezTo>
                <a:cubicBezTo>
                  <a:pt x="5835555" y="493040"/>
                  <a:pt x="5832279" y="496316"/>
                  <a:pt x="5830064" y="497378"/>
                </a:cubicBezTo>
                <a:close/>
                <a:moveTo>
                  <a:pt x="6259451" y="497378"/>
                </a:moveTo>
                <a:cubicBezTo>
                  <a:pt x="6256452" y="498854"/>
                  <a:pt x="6252022" y="495163"/>
                  <a:pt x="6252622" y="491703"/>
                </a:cubicBezTo>
                <a:cubicBezTo>
                  <a:pt x="6252991" y="489349"/>
                  <a:pt x="6254975" y="487273"/>
                  <a:pt x="6257237" y="483305"/>
                </a:cubicBezTo>
                <a:cubicBezTo>
                  <a:pt x="6260697" y="487088"/>
                  <a:pt x="6263649" y="489119"/>
                  <a:pt x="6264526" y="491795"/>
                </a:cubicBezTo>
                <a:cubicBezTo>
                  <a:pt x="6264941" y="493040"/>
                  <a:pt x="6261665" y="496270"/>
                  <a:pt x="6259451" y="497378"/>
                </a:cubicBezTo>
                <a:close/>
                <a:moveTo>
                  <a:pt x="6368108" y="497378"/>
                </a:moveTo>
                <a:cubicBezTo>
                  <a:pt x="6365109" y="498854"/>
                  <a:pt x="6360680" y="495163"/>
                  <a:pt x="6361279" y="491703"/>
                </a:cubicBezTo>
                <a:cubicBezTo>
                  <a:pt x="6361695" y="489349"/>
                  <a:pt x="6363633" y="487273"/>
                  <a:pt x="6365893" y="483305"/>
                </a:cubicBezTo>
                <a:cubicBezTo>
                  <a:pt x="6369354" y="487088"/>
                  <a:pt x="6372307" y="489119"/>
                  <a:pt x="6373184" y="491795"/>
                </a:cubicBezTo>
                <a:cubicBezTo>
                  <a:pt x="6373599" y="493040"/>
                  <a:pt x="6370323" y="496270"/>
                  <a:pt x="6368108" y="497378"/>
                </a:cubicBezTo>
                <a:close/>
                <a:moveTo>
                  <a:pt x="6476766" y="497378"/>
                </a:moveTo>
                <a:cubicBezTo>
                  <a:pt x="6473767" y="498854"/>
                  <a:pt x="6469336" y="495163"/>
                  <a:pt x="6469936" y="491702"/>
                </a:cubicBezTo>
                <a:cubicBezTo>
                  <a:pt x="6470352" y="489349"/>
                  <a:pt x="6472290" y="487273"/>
                  <a:pt x="6474551" y="483305"/>
                </a:cubicBezTo>
                <a:cubicBezTo>
                  <a:pt x="6478011" y="487088"/>
                  <a:pt x="6480964" y="489119"/>
                  <a:pt x="6481841" y="491795"/>
                </a:cubicBezTo>
                <a:cubicBezTo>
                  <a:pt x="6482255" y="493040"/>
                  <a:pt x="6478980" y="496270"/>
                  <a:pt x="6476766" y="497378"/>
                </a:cubicBezTo>
                <a:close/>
                <a:moveTo>
                  <a:pt x="6802782" y="497378"/>
                </a:moveTo>
                <a:cubicBezTo>
                  <a:pt x="6799783" y="498854"/>
                  <a:pt x="6795355" y="495163"/>
                  <a:pt x="6795955" y="491702"/>
                </a:cubicBezTo>
                <a:cubicBezTo>
                  <a:pt x="6796324" y="489349"/>
                  <a:pt x="6798307" y="487273"/>
                  <a:pt x="6800568" y="483305"/>
                </a:cubicBezTo>
                <a:cubicBezTo>
                  <a:pt x="6804029" y="487088"/>
                  <a:pt x="6806982" y="489119"/>
                  <a:pt x="6807858" y="491795"/>
                </a:cubicBezTo>
                <a:cubicBezTo>
                  <a:pt x="6808274" y="493040"/>
                  <a:pt x="6804998" y="496270"/>
                  <a:pt x="6802782" y="497378"/>
                </a:cubicBezTo>
                <a:close/>
                <a:moveTo>
                  <a:pt x="7237412" y="497378"/>
                </a:moveTo>
                <a:cubicBezTo>
                  <a:pt x="7234413" y="498854"/>
                  <a:pt x="7229983" y="495163"/>
                  <a:pt x="7230583" y="491702"/>
                </a:cubicBezTo>
                <a:cubicBezTo>
                  <a:pt x="7230998" y="489349"/>
                  <a:pt x="7232936" y="487273"/>
                  <a:pt x="7235197" y="483305"/>
                </a:cubicBezTo>
                <a:cubicBezTo>
                  <a:pt x="7238658" y="487088"/>
                  <a:pt x="7241610" y="489119"/>
                  <a:pt x="7242487" y="491795"/>
                </a:cubicBezTo>
                <a:cubicBezTo>
                  <a:pt x="7242902" y="493040"/>
                  <a:pt x="7239626" y="496270"/>
                  <a:pt x="7237412" y="497378"/>
                </a:cubicBezTo>
                <a:close/>
                <a:moveTo>
                  <a:pt x="7998058" y="497378"/>
                </a:moveTo>
                <a:cubicBezTo>
                  <a:pt x="7995059" y="498854"/>
                  <a:pt x="7990675" y="495117"/>
                  <a:pt x="7991275" y="491657"/>
                </a:cubicBezTo>
                <a:cubicBezTo>
                  <a:pt x="7991691" y="489349"/>
                  <a:pt x="7993629" y="487274"/>
                  <a:pt x="7995890" y="483305"/>
                </a:cubicBezTo>
                <a:cubicBezTo>
                  <a:pt x="7999304" y="487089"/>
                  <a:pt x="8002256" y="489119"/>
                  <a:pt x="8003133" y="491841"/>
                </a:cubicBezTo>
                <a:cubicBezTo>
                  <a:pt x="8003549" y="493040"/>
                  <a:pt x="8000272" y="496316"/>
                  <a:pt x="7998058" y="497378"/>
                </a:cubicBezTo>
                <a:close/>
                <a:moveTo>
                  <a:pt x="8106761" y="497378"/>
                </a:moveTo>
                <a:cubicBezTo>
                  <a:pt x="8103762" y="498854"/>
                  <a:pt x="8099332" y="495163"/>
                  <a:pt x="8099933" y="491703"/>
                </a:cubicBezTo>
                <a:cubicBezTo>
                  <a:pt x="8100348" y="489349"/>
                  <a:pt x="8102286" y="487274"/>
                  <a:pt x="8104546" y="483305"/>
                </a:cubicBezTo>
                <a:cubicBezTo>
                  <a:pt x="8108007" y="487089"/>
                  <a:pt x="8110959" y="489119"/>
                  <a:pt x="8111836" y="491795"/>
                </a:cubicBezTo>
                <a:cubicBezTo>
                  <a:pt x="8112252" y="493040"/>
                  <a:pt x="8108976" y="496270"/>
                  <a:pt x="8106761" y="497378"/>
                </a:cubicBezTo>
                <a:close/>
                <a:moveTo>
                  <a:pt x="8324075" y="497378"/>
                </a:moveTo>
                <a:cubicBezTo>
                  <a:pt x="8321076" y="498854"/>
                  <a:pt x="8316647" y="495163"/>
                  <a:pt x="8317247" y="491703"/>
                </a:cubicBezTo>
                <a:cubicBezTo>
                  <a:pt x="8317663" y="489349"/>
                  <a:pt x="8319601" y="487274"/>
                  <a:pt x="8321862" y="483305"/>
                </a:cubicBezTo>
                <a:cubicBezTo>
                  <a:pt x="8325321" y="487089"/>
                  <a:pt x="8328228" y="489119"/>
                  <a:pt x="8329151" y="491795"/>
                </a:cubicBezTo>
                <a:cubicBezTo>
                  <a:pt x="8329566" y="493040"/>
                  <a:pt x="8326290" y="496270"/>
                  <a:pt x="8324075" y="497378"/>
                </a:cubicBezTo>
                <a:close/>
                <a:moveTo>
                  <a:pt x="9302036" y="497378"/>
                </a:moveTo>
                <a:cubicBezTo>
                  <a:pt x="9299038" y="498854"/>
                  <a:pt x="9294654" y="495117"/>
                  <a:pt x="9295254" y="491656"/>
                </a:cubicBezTo>
                <a:cubicBezTo>
                  <a:pt x="9295669" y="489349"/>
                  <a:pt x="9297654" y="487274"/>
                  <a:pt x="9299868" y="483305"/>
                </a:cubicBezTo>
                <a:cubicBezTo>
                  <a:pt x="9303282" y="487088"/>
                  <a:pt x="9306235" y="489119"/>
                  <a:pt x="9307112" y="491841"/>
                </a:cubicBezTo>
                <a:cubicBezTo>
                  <a:pt x="9307527" y="493040"/>
                  <a:pt x="9304251" y="496316"/>
                  <a:pt x="9302036" y="497378"/>
                </a:cubicBezTo>
                <a:close/>
                <a:moveTo>
                  <a:pt x="10497404" y="497378"/>
                </a:moveTo>
                <a:cubicBezTo>
                  <a:pt x="10494405" y="498854"/>
                  <a:pt x="10489975" y="495163"/>
                  <a:pt x="10490575" y="491703"/>
                </a:cubicBezTo>
                <a:cubicBezTo>
                  <a:pt x="10490990" y="489349"/>
                  <a:pt x="10492928" y="487274"/>
                  <a:pt x="10495235" y="483305"/>
                </a:cubicBezTo>
                <a:cubicBezTo>
                  <a:pt x="10498650" y="487088"/>
                  <a:pt x="10501602" y="489119"/>
                  <a:pt x="10502479" y="491795"/>
                </a:cubicBezTo>
                <a:cubicBezTo>
                  <a:pt x="10502894" y="493040"/>
                  <a:pt x="10499618" y="496270"/>
                  <a:pt x="10497404" y="497378"/>
                </a:cubicBezTo>
                <a:close/>
                <a:moveTo>
                  <a:pt x="11584068" y="497378"/>
                </a:moveTo>
                <a:cubicBezTo>
                  <a:pt x="11581068" y="498854"/>
                  <a:pt x="11576639" y="495163"/>
                  <a:pt x="11577239" y="491703"/>
                </a:cubicBezTo>
                <a:cubicBezTo>
                  <a:pt x="11577654" y="489349"/>
                  <a:pt x="11579592" y="487274"/>
                  <a:pt x="11581899" y="483305"/>
                </a:cubicBezTo>
                <a:cubicBezTo>
                  <a:pt x="11585314" y="487088"/>
                  <a:pt x="11588220" y="489119"/>
                  <a:pt x="11589143" y="491795"/>
                </a:cubicBezTo>
                <a:cubicBezTo>
                  <a:pt x="11589558" y="493040"/>
                  <a:pt x="11586283" y="496270"/>
                  <a:pt x="11584068" y="497378"/>
                </a:cubicBezTo>
                <a:close/>
                <a:moveTo>
                  <a:pt x="11910039" y="497378"/>
                </a:moveTo>
                <a:cubicBezTo>
                  <a:pt x="11907040" y="498854"/>
                  <a:pt x="11902657" y="495117"/>
                  <a:pt x="11903256" y="491656"/>
                </a:cubicBezTo>
                <a:cubicBezTo>
                  <a:pt x="11903671" y="489349"/>
                  <a:pt x="11905610" y="487274"/>
                  <a:pt x="11907870" y="483305"/>
                </a:cubicBezTo>
                <a:cubicBezTo>
                  <a:pt x="11911285" y="487088"/>
                  <a:pt x="11914238" y="489119"/>
                  <a:pt x="11915115" y="491841"/>
                </a:cubicBezTo>
                <a:cubicBezTo>
                  <a:pt x="11915530" y="493040"/>
                  <a:pt x="11912254" y="496316"/>
                  <a:pt x="11910039" y="497378"/>
                </a:cubicBezTo>
                <a:close/>
                <a:moveTo>
                  <a:pt x="69758" y="497470"/>
                </a:moveTo>
                <a:cubicBezTo>
                  <a:pt x="68512" y="497885"/>
                  <a:pt x="64820" y="494655"/>
                  <a:pt x="64451" y="492671"/>
                </a:cubicBezTo>
                <a:cubicBezTo>
                  <a:pt x="64082" y="490734"/>
                  <a:pt x="65974" y="487458"/>
                  <a:pt x="67866" y="486212"/>
                </a:cubicBezTo>
                <a:cubicBezTo>
                  <a:pt x="70772" y="484321"/>
                  <a:pt x="75247" y="487181"/>
                  <a:pt x="76125" y="492348"/>
                </a:cubicBezTo>
                <a:cubicBezTo>
                  <a:pt x="74509" y="493779"/>
                  <a:pt x="72433" y="496593"/>
                  <a:pt x="69758" y="497470"/>
                </a:cubicBezTo>
                <a:close/>
                <a:moveTo>
                  <a:pt x="1482393" y="497470"/>
                </a:moveTo>
                <a:cubicBezTo>
                  <a:pt x="1481146" y="497885"/>
                  <a:pt x="1477456" y="494655"/>
                  <a:pt x="1477087" y="492671"/>
                </a:cubicBezTo>
                <a:cubicBezTo>
                  <a:pt x="1476718" y="490734"/>
                  <a:pt x="1478609" y="487412"/>
                  <a:pt x="1480501" y="486212"/>
                </a:cubicBezTo>
                <a:cubicBezTo>
                  <a:pt x="1483454" y="484321"/>
                  <a:pt x="1487884" y="487181"/>
                  <a:pt x="1488806" y="492348"/>
                </a:cubicBezTo>
                <a:cubicBezTo>
                  <a:pt x="1487146" y="493779"/>
                  <a:pt x="1485070" y="496640"/>
                  <a:pt x="1482393" y="497470"/>
                </a:cubicBezTo>
                <a:close/>
                <a:moveTo>
                  <a:pt x="1591235" y="497470"/>
                </a:moveTo>
                <a:cubicBezTo>
                  <a:pt x="1588604" y="496732"/>
                  <a:pt x="1586621" y="493733"/>
                  <a:pt x="1583069" y="490365"/>
                </a:cubicBezTo>
                <a:cubicBezTo>
                  <a:pt x="1586944" y="488104"/>
                  <a:pt x="1589020" y="486073"/>
                  <a:pt x="1591327" y="485751"/>
                </a:cubicBezTo>
                <a:cubicBezTo>
                  <a:pt x="1594834" y="485289"/>
                  <a:pt x="1598478" y="489672"/>
                  <a:pt x="1597002" y="492625"/>
                </a:cubicBezTo>
                <a:cubicBezTo>
                  <a:pt x="1595895" y="494794"/>
                  <a:pt x="1592665" y="497885"/>
                  <a:pt x="1591235" y="497470"/>
                </a:cubicBezTo>
                <a:close/>
                <a:moveTo>
                  <a:pt x="1699753" y="497470"/>
                </a:moveTo>
                <a:cubicBezTo>
                  <a:pt x="1698507" y="497885"/>
                  <a:pt x="1694817" y="494655"/>
                  <a:pt x="1694448" y="492671"/>
                </a:cubicBezTo>
                <a:cubicBezTo>
                  <a:pt x="1694079" y="490734"/>
                  <a:pt x="1695970" y="487458"/>
                  <a:pt x="1697862" y="486212"/>
                </a:cubicBezTo>
                <a:cubicBezTo>
                  <a:pt x="1700768" y="484321"/>
                  <a:pt x="1705244" y="487181"/>
                  <a:pt x="1706121" y="492348"/>
                </a:cubicBezTo>
                <a:cubicBezTo>
                  <a:pt x="1704506" y="493779"/>
                  <a:pt x="1702430" y="496593"/>
                  <a:pt x="1699753" y="497470"/>
                </a:cubicBezTo>
                <a:close/>
                <a:moveTo>
                  <a:pt x="1808549" y="497470"/>
                </a:moveTo>
                <a:cubicBezTo>
                  <a:pt x="1805919" y="496732"/>
                  <a:pt x="1803982" y="493733"/>
                  <a:pt x="1800382" y="490365"/>
                </a:cubicBezTo>
                <a:cubicBezTo>
                  <a:pt x="1804258" y="488104"/>
                  <a:pt x="1806334" y="486073"/>
                  <a:pt x="1808641" y="485751"/>
                </a:cubicBezTo>
                <a:cubicBezTo>
                  <a:pt x="1812148" y="485289"/>
                  <a:pt x="1815793" y="489672"/>
                  <a:pt x="1814316" y="492625"/>
                </a:cubicBezTo>
                <a:cubicBezTo>
                  <a:pt x="1813209" y="494794"/>
                  <a:pt x="1809979" y="497885"/>
                  <a:pt x="1808549" y="497470"/>
                </a:cubicBezTo>
                <a:close/>
                <a:moveTo>
                  <a:pt x="2460400" y="497470"/>
                </a:moveTo>
                <a:cubicBezTo>
                  <a:pt x="2459154" y="497885"/>
                  <a:pt x="2455463" y="494655"/>
                  <a:pt x="2455094" y="492671"/>
                </a:cubicBezTo>
                <a:cubicBezTo>
                  <a:pt x="2454725" y="490734"/>
                  <a:pt x="2456616" y="487458"/>
                  <a:pt x="2458508" y="486212"/>
                </a:cubicBezTo>
                <a:cubicBezTo>
                  <a:pt x="2461415" y="484321"/>
                  <a:pt x="2465890" y="487181"/>
                  <a:pt x="2466767" y="492348"/>
                </a:cubicBezTo>
                <a:cubicBezTo>
                  <a:pt x="2465152" y="493779"/>
                  <a:pt x="2463076" y="496640"/>
                  <a:pt x="2460400" y="497470"/>
                </a:cubicBezTo>
                <a:close/>
                <a:moveTo>
                  <a:pt x="2569057" y="497470"/>
                </a:moveTo>
                <a:cubicBezTo>
                  <a:pt x="2567811" y="497885"/>
                  <a:pt x="2564120" y="494655"/>
                  <a:pt x="2563751" y="492671"/>
                </a:cubicBezTo>
                <a:cubicBezTo>
                  <a:pt x="2563382" y="490734"/>
                  <a:pt x="2565274" y="487458"/>
                  <a:pt x="2567165" y="486212"/>
                </a:cubicBezTo>
                <a:cubicBezTo>
                  <a:pt x="2570118" y="484321"/>
                  <a:pt x="2574594" y="487181"/>
                  <a:pt x="2575424" y="492348"/>
                </a:cubicBezTo>
                <a:cubicBezTo>
                  <a:pt x="2573810" y="493779"/>
                  <a:pt x="2571734" y="496593"/>
                  <a:pt x="2569057" y="497470"/>
                </a:cubicBezTo>
                <a:close/>
                <a:moveTo>
                  <a:pt x="2677714" y="497470"/>
                </a:moveTo>
                <a:cubicBezTo>
                  <a:pt x="2676468" y="497885"/>
                  <a:pt x="2672778" y="494655"/>
                  <a:pt x="2672408" y="492671"/>
                </a:cubicBezTo>
                <a:cubicBezTo>
                  <a:pt x="2672040" y="490734"/>
                  <a:pt x="2673931" y="487458"/>
                  <a:pt x="2675822" y="486212"/>
                </a:cubicBezTo>
                <a:cubicBezTo>
                  <a:pt x="2678775" y="484321"/>
                  <a:pt x="2683252" y="487181"/>
                  <a:pt x="2684082" y="492348"/>
                </a:cubicBezTo>
                <a:cubicBezTo>
                  <a:pt x="2682467" y="493779"/>
                  <a:pt x="2680390" y="496593"/>
                  <a:pt x="2677714" y="497470"/>
                </a:cubicBezTo>
                <a:close/>
                <a:moveTo>
                  <a:pt x="2786556" y="497470"/>
                </a:moveTo>
                <a:cubicBezTo>
                  <a:pt x="2783926" y="496732"/>
                  <a:pt x="2781988" y="493733"/>
                  <a:pt x="2778389" y="490365"/>
                </a:cubicBezTo>
                <a:cubicBezTo>
                  <a:pt x="2782265" y="488104"/>
                  <a:pt x="2784341" y="486073"/>
                  <a:pt x="2786648" y="485751"/>
                </a:cubicBezTo>
                <a:cubicBezTo>
                  <a:pt x="2790155" y="485289"/>
                  <a:pt x="2793800" y="489672"/>
                  <a:pt x="2792324" y="492625"/>
                </a:cubicBezTo>
                <a:cubicBezTo>
                  <a:pt x="2791216" y="494794"/>
                  <a:pt x="2787986" y="497885"/>
                  <a:pt x="2786556" y="497470"/>
                </a:cubicBezTo>
                <a:close/>
                <a:moveTo>
                  <a:pt x="3003870" y="497470"/>
                </a:moveTo>
                <a:cubicBezTo>
                  <a:pt x="3001287" y="496732"/>
                  <a:pt x="2999302" y="493733"/>
                  <a:pt x="2995703" y="490365"/>
                </a:cubicBezTo>
                <a:cubicBezTo>
                  <a:pt x="2999579" y="488104"/>
                  <a:pt x="3001656" y="486073"/>
                  <a:pt x="3003963" y="485751"/>
                </a:cubicBezTo>
                <a:cubicBezTo>
                  <a:pt x="3007468" y="485289"/>
                  <a:pt x="3011114" y="489672"/>
                  <a:pt x="3009638" y="492625"/>
                </a:cubicBezTo>
                <a:cubicBezTo>
                  <a:pt x="3008530" y="494794"/>
                  <a:pt x="3005300" y="497885"/>
                  <a:pt x="3003870" y="497470"/>
                </a:cubicBezTo>
                <a:close/>
                <a:moveTo>
                  <a:pt x="3329749" y="497470"/>
                </a:moveTo>
                <a:cubicBezTo>
                  <a:pt x="3328504" y="497885"/>
                  <a:pt x="3324812" y="494655"/>
                  <a:pt x="3324443" y="492671"/>
                </a:cubicBezTo>
                <a:cubicBezTo>
                  <a:pt x="3324074" y="490734"/>
                  <a:pt x="3325966" y="487412"/>
                  <a:pt x="3327858" y="486212"/>
                </a:cubicBezTo>
                <a:cubicBezTo>
                  <a:pt x="3330764" y="484321"/>
                  <a:pt x="3335240" y="487181"/>
                  <a:pt x="3336162" y="492348"/>
                </a:cubicBezTo>
                <a:cubicBezTo>
                  <a:pt x="3334502" y="493779"/>
                  <a:pt x="3332426" y="496640"/>
                  <a:pt x="3329749" y="497470"/>
                </a:cubicBezTo>
                <a:close/>
                <a:moveTo>
                  <a:pt x="3438407" y="497470"/>
                </a:moveTo>
                <a:cubicBezTo>
                  <a:pt x="3437161" y="497885"/>
                  <a:pt x="3433470" y="494655"/>
                  <a:pt x="3433100" y="492671"/>
                </a:cubicBezTo>
                <a:cubicBezTo>
                  <a:pt x="3432732" y="490734"/>
                  <a:pt x="3434623" y="487458"/>
                  <a:pt x="3436514" y="486212"/>
                </a:cubicBezTo>
                <a:cubicBezTo>
                  <a:pt x="3439422" y="484321"/>
                  <a:pt x="3443897" y="487181"/>
                  <a:pt x="3444774" y="492348"/>
                </a:cubicBezTo>
                <a:cubicBezTo>
                  <a:pt x="3443159" y="493779"/>
                  <a:pt x="3441083" y="496640"/>
                  <a:pt x="3438407" y="497470"/>
                </a:cubicBezTo>
                <a:close/>
                <a:moveTo>
                  <a:pt x="3655720" y="497470"/>
                </a:moveTo>
                <a:cubicBezTo>
                  <a:pt x="3654475" y="497885"/>
                  <a:pt x="3650784" y="494655"/>
                  <a:pt x="3650416" y="492671"/>
                </a:cubicBezTo>
                <a:cubicBezTo>
                  <a:pt x="3650046" y="490734"/>
                  <a:pt x="3651938" y="487412"/>
                  <a:pt x="3653829" y="486212"/>
                </a:cubicBezTo>
                <a:cubicBezTo>
                  <a:pt x="3656782" y="484321"/>
                  <a:pt x="3661212" y="487181"/>
                  <a:pt x="3662135" y="492348"/>
                </a:cubicBezTo>
                <a:cubicBezTo>
                  <a:pt x="3660474" y="493779"/>
                  <a:pt x="3658397" y="496640"/>
                  <a:pt x="3655720" y="497470"/>
                </a:cubicBezTo>
                <a:close/>
                <a:moveTo>
                  <a:pt x="3764378" y="497470"/>
                </a:moveTo>
                <a:cubicBezTo>
                  <a:pt x="3763132" y="497885"/>
                  <a:pt x="3759442" y="494655"/>
                  <a:pt x="3759073" y="492671"/>
                </a:cubicBezTo>
                <a:cubicBezTo>
                  <a:pt x="3758703" y="490734"/>
                  <a:pt x="3760595" y="487458"/>
                  <a:pt x="3762486" y="486212"/>
                </a:cubicBezTo>
                <a:cubicBezTo>
                  <a:pt x="3765439" y="484321"/>
                  <a:pt x="3769916" y="487181"/>
                  <a:pt x="3770746" y="492348"/>
                </a:cubicBezTo>
                <a:cubicBezTo>
                  <a:pt x="3769130" y="493779"/>
                  <a:pt x="3767054" y="496593"/>
                  <a:pt x="3764378" y="497470"/>
                </a:cubicBezTo>
                <a:close/>
                <a:moveTo>
                  <a:pt x="3873082" y="497470"/>
                </a:moveTo>
                <a:cubicBezTo>
                  <a:pt x="3871836" y="497885"/>
                  <a:pt x="3868145" y="494655"/>
                  <a:pt x="3867775" y="492671"/>
                </a:cubicBezTo>
                <a:cubicBezTo>
                  <a:pt x="3867407" y="490734"/>
                  <a:pt x="3869298" y="487458"/>
                  <a:pt x="3871190" y="486212"/>
                </a:cubicBezTo>
                <a:cubicBezTo>
                  <a:pt x="3874096" y="484321"/>
                  <a:pt x="3878572" y="487181"/>
                  <a:pt x="3879449" y="492348"/>
                </a:cubicBezTo>
                <a:cubicBezTo>
                  <a:pt x="3877834" y="493779"/>
                  <a:pt x="3875758" y="496593"/>
                  <a:pt x="3873082" y="497470"/>
                </a:cubicBezTo>
                <a:close/>
                <a:moveTo>
                  <a:pt x="3981877" y="497470"/>
                </a:moveTo>
                <a:cubicBezTo>
                  <a:pt x="3979247" y="496732"/>
                  <a:pt x="3977309" y="493733"/>
                  <a:pt x="3973711" y="490365"/>
                </a:cubicBezTo>
                <a:cubicBezTo>
                  <a:pt x="3977586" y="488104"/>
                  <a:pt x="3979663" y="486073"/>
                  <a:pt x="3981970" y="485751"/>
                </a:cubicBezTo>
                <a:cubicBezTo>
                  <a:pt x="3985476" y="485289"/>
                  <a:pt x="3989121" y="489672"/>
                  <a:pt x="3987645" y="492625"/>
                </a:cubicBezTo>
                <a:cubicBezTo>
                  <a:pt x="3986537" y="494794"/>
                  <a:pt x="3983307" y="497885"/>
                  <a:pt x="3981877" y="497470"/>
                </a:cubicBezTo>
                <a:close/>
                <a:moveTo>
                  <a:pt x="4090396" y="497470"/>
                </a:moveTo>
                <a:cubicBezTo>
                  <a:pt x="4089150" y="497885"/>
                  <a:pt x="4085459" y="494655"/>
                  <a:pt x="4085090" y="492671"/>
                </a:cubicBezTo>
                <a:cubicBezTo>
                  <a:pt x="4084721" y="490734"/>
                  <a:pt x="4086613" y="487458"/>
                  <a:pt x="4088504" y="486212"/>
                </a:cubicBezTo>
                <a:cubicBezTo>
                  <a:pt x="4091411" y="484321"/>
                  <a:pt x="4095886" y="487181"/>
                  <a:pt x="4096763" y="492348"/>
                </a:cubicBezTo>
                <a:cubicBezTo>
                  <a:pt x="4095148" y="493779"/>
                  <a:pt x="4093072" y="496640"/>
                  <a:pt x="4090396" y="497470"/>
                </a:cubicBezTo>
                <a:close/>
                <a:moveTo>
                  <a:pt x="4742523" y="497470"/>
                </a:moveTo>
                <a:cubicBezTo>
                  <a:pt x="4739940" y="496732"/>
                  <a:pt x="4737955" y="493733"/>
                  <a:pt x="4734357" y="490365"/>
                </a:cubicBezTo>
                <a:cubicBezTo>
                  <a:pt x="4738233" y="488104"/>
                  <a:pt x="4740309" y="486073"/>
                  <a:pt x="4742616" y="485751"/>
                </a:cubicBezTo>
                <a:cubicBezTo>
                  <a:pt x="4746122" y="485289"/>
                  <a:pt x="4749768" y="489672"/>
                  <a:pt x="4748291" y="492625"/>
                </a:cubicBezTo>
                <a:cubicBezTo>
                  <a:pt x="4747184" y="494794"/>
                  <a:pt x="4743954" y="497885"/>
                  <a:pt x="4742523" y="497470"/>
                </a:cubicBezTo>
                <a:close/>
                <a:moveTo>
                  <a:pt x="4851042" y="497470"/>
                </a:moveTo>
                <a:cubicBezTo>
                  <a:pt x="4849796" y="497885"/>
                  <a:pt x="4846105" y="494655"/>
                  <a:pt x="4845736" y="492671"/>
                </a:cubicBezTo>
                <a:cubicBezTo>
                  <a:pt x="4845367" y="490734"/>
                  <a:pt x="4847259" y="487458"/>
                  <a:pt x="4849151" y="486212"/>
                </a:cubicBezTo>
                <a:cubicBezTo>
                  <a:pt x="4852103" y="484321"/>
                  <a:pt x="4856579" y="487181"/>
                  <a:pt x="4857410" y="492348"/>
                </a:cubicBezTo>
                <a:cubicBezTo>
                  <a:pt x="4855794" y="493779"/>
                  <a:pt x="4853719" y="496593"/>
                  <a:pt x="4851042" y="497470"/>
                </a:cubicBezTo>
                <a:close/>
                <a:moveTo>
                  <a:pt x="4959700" y="497470"/>
                </a:moveTo>
                <a:cubicBezTo>
                  <a:pt x="4958454" y="497885"/>
                  <a:pt x="4954762" y="494655"/>
                  <a:pt x="4954394" y="492671"/>
                </a:cubicBezTo>
                <a:cubicBezTo>
                  <a:pt x="4954025" y="490734"/>
                  <a:pt x="4955916" y="487458"/>
                  <a:pt x="4957808" y="486212"/>
                </a:cubicBezTo>
                <a:cubicBezTo>
                  <a:pt x="4960761" y="484321"/>
                  <a:pt x="4965236" y="487181"/>
                  <a:pt x="4966067" y="492348"/>
                </a:cubicBezTo>
                <a:cubicBezTo>
                  <a:pt x="4964452" y="493779"/>
                  <a:pt x="4962375" y="496593"/>
                  <a:pt x="4959700" y="497470"/>
                </a:cubicBezTo>
                <a:close/>
                <a:moveTo>
                  <a:pt x="5177060" y="497470"/>
                </a:moveTo>
                <a:cubicBezTo>
                  <a:pt x="5175814" y="497885"/>
                  <a:pt x="5172123" y="494655"/>
                  <a:pt x="5171754" y="492671"/>
                </a:cubicBezTo>
                <a:cubicBezTo>
                  <a:pt x="5171385" y="490734"/>
                  <a:pt x="5173277" y="487458"/>
                  <a:pt x="5175168" y="486212"/>
                </a:cubicBezTo>
                <a:cubicBezTo>
                  <a:pt x="5178075" y="484321"/>
                  <a:pt x="5182550" y="487181"/>
                  <a:pt x="5183427" y="492348"/>
                </a:cubicBezTo>
                <a:cubicBezTo>
                  <a:pt x="5181812" y="493779"/>
                  <a:pt x="5179736" y="496640"/>
                  <a:pt x="5177060" y="497470"/>
                </a:cubicBezTo>
                <a:close/>
                <a:moveTo>
                  <a:pt x="5394374" y="497470"/>
                </a:moveTo>
                <a:cubicBezTo>
                  <a:pt x="5393128" y="497885"/>
                  <a:pt x="5389437" y="494655"/>
                  <a:pt x="5389068" y="492671"/>
                </a:cubicBezTo>
                <a:cubicBezTo>
                  <a:pt x="5388699" y="490734"/>
                  <a:pt x="5390591" y="487458"/>
                  <a:pt x="5392482" y="486212"/>
                </a:cubicBezTo>
                <a:cubicBezTo>
                  <a:pt x="5395436" y="484321"/>
                  <a:pt x="5399911" y="487181"/>
                  <a:pt x="5400742" y="492348"/>
                </a:cubicBezTo>
                <a:cubicBezTo>
                  <a:pt x="5399127" y="493779"/>
                  <a:pt x="5397051" y="496593"/>
                  <a:pt x="5394374" y="497470"/>
                </a:cubicBezTo>
                <a:close/>
                <a:moveTo>
                  <a:pt x="5937706" y="497470"/>
                </a:moveTo>
                <a:cubicBezTo>
                  <a:pt x="5936461" y="497885"/>
                  <a:pt x="5932770" y="494655"/>
                  <a:pt x="5932400" y="492671"/>
                </a:cubicBezTo>
                <a:cubicBezTo>
                  <a:pt x="5932032" y="490734"/>
                  <a:pt x="5933923" y="487458"/>
                  <a:pt x="5935814" y="486212"/>
                </a:cubicBezTo>
                <a:cubicBezTo>
                  <a:pt x="5938721" y="484321"/>
                  <a:pt x="5943197" y="487181"/>
                  <a:pt x="5944073" y="492348"/>
                </a:cubicBezTo>
                <a:cubicBezTo>
                  <a:pt x="5942458" y="493779"/>
                  <a:pt x="5940382" y="496640"/>
                  <a:pt x="5937706" y="497470"/>
                </a:cubicBezTo>
                <a:close/>
                <a:moveTo>
                  <a:pt x="6046364" y="497470"/>
                </a:moveTo>
                <a:cubicBezTo>
                  <a:pt x="6045118" y="497885"/>
                  <a:pt x="6041427" y="494655"/>
                  <a:pt x="6041057" y="492671"/>
                </a:cubicBezTo>
                <a:cubicBezTo>
                  <a:pt x="6040688" y="490734"/>
                  <a:pt x="6042580" y="487458"/>
                  <a:pt x="6044472" y="486212"/>
                </a:cubicBezTo>
                <a:cubicBezTo>
                  <a:pt x="6047424" y="484321"/>
                  <a:pt x="6051900" y="487181"/>
                  <a:pt x="6052731" y="492348"/>
                </a:cubicBezTo>
                <a:cubicBezTo>
                  <a:pt x="6051115" y="493779"/>
                  <a:pt x="6049040" y="496593"/>
                  <a:pt x="6046364" y="497470"/>
                </a:cubicBezTo>
                <a:close/>
                <a:moveTo>
                  <a:pt x="6149733" y="497470"/>
                </a:moveTo>
                <a:cubicBezTo>
                  <a:pt x="6148487" y="497885"/>
                  <a:pt x="6144796" y="494655"/>
                  <a:pt x="6144426" y="492671"/>
                </a:cubicBezTo>
                <a:cubicBezTo>
                  <a:pt x="6144057" y="490734"/>
                  <a:pt x="6145949" y="487458"/>
                  <a:pt x="6147841" y="486212"/>
                </a:cubicBezTo>
                <a:cubicBezTo>
                  <a:pt x="6150747" y="484321"/>
                  <a:pt x="6155223" y="487181"/>
                  <a:pt x="6156100" y="492348"/>
                </a:cubicBezTo>
                <a:cubicBezTo>
                  <a:pt x="6154485" y="493779"/>
                  <a:pt x="6152409" y="496593"/>
                  <a:pt x="6149733" y="497470"/>
                </a:cubicBezTo>
                <a:close/>
                <a:moveTo>
                  <a:pt x="7562368" y="497470"/>
                </a:moveTo>
                <a:cubicBezTo>
                  <a:pt x="7561122" y="497885"/>
                  <a:pt x="7557431" y="494656"/>
                  <a:pt x="7557062" y="492671"/>
                </a:cubicBezTo>
                <a:cubicBezTo>
                  <a:pt x="7556693" y="490734"/>
                  <a:pt x="7558585" y="487412"/>
                  <a:pt x="7560476" y="486212"/>
                </a:cubicBezTo>
                <a:cubicBezTo>
                  <a:pt x="7563429" y="484321"/>
                  <a:pt x="7567859" y="487181"/>
                  <a:pt x="7568782" y="492348"/>
                </a:cubicBezTo>
                <a:cubicBezTo>
                  <a:pt x="7567120" y="493779"/>
                  <a:pt x="7565044" y="496640"/>
                  <a:pt x="7562368" y="497470"/>
                </a:cubicBezTo>
                <a:close/>
                <a:moveTo>
                  <a:pt x="7671210" y="497470"/>
                </a:moveTo>
                <a:cubicBezTo>
                  <a:pt x="7668580" y="496732"/>
                  <a:pt x="7666596" y="493733"/>
                  <a:pt x="7663044" y="490365"/>
                </a:cubicBezTo>
                <a:cubicBezTo>
                  <a:pt x="7666919" y="488104"/>
                  <a:pt x="7668995" y="486074"/>
                  <a:pt x="7671302" y="485751"/>
                </a:cubicBezTo>
                <a:cubicBezTo>
                  <a:pt x="7674809" y="485289"/>
                  <a:pt x="7678453" y="489672"/>
                  <a:pt x="7676978" y="492625"/>
                </a:cubicBezTo>
                <a:cubicBezTo>
                  <a:pt x="7675870" y="494794"/>
                  <a:pt x="7672640" y="497885"/>
                  <a:pt x="7671210" y="497470"/>
                </a:cubicBezTo>
                <a:close/>
                <a:moveTo>
                  <a:pt x="7779729" y="497470"/>
                </a:moveTo>
                <a:cubicBezTo>
                  <a:pt x="7778483" y="497885"/>
                  <a:pt x="7774792" y="494656"/>
                  <a:pt x="7774423" y="492671"/>
                </a:cubicBezTo>
                <a:cubicBezTo>
                  <a:pt x="7774054" y="490734"/>
                  <a:pt x="7775945" y="487458"/>
                  <a:pt x="7777837" y="486212"/>
                </a:cubicBezTo>
                <a:cubicBezTo>
                  <a:pt x="7780743" y="484321"/>
                  <a:pt x="7785219" y="487181"/>
                  <a:pt x="7786095" y="492348"/>
                </a:cubicBezTo>
                <a:cubicBezTo>
                  <a:pt x="7784481" y="493779"/>
                  <a:pt x="7782404" y="496594"/>
                  <a:pt x="7779729" y="497470"/>
                </a:cubicBezTo>
                <a:close/>
                <a:moveTo>
                  <a:pt x="7888524" y="497470"/>
                </a:moveTo>
                <a:cubicBezTo>
                  <a:pt x="7885895" y="496732"/>
                  <a:pt x="7883957" y="493733"/>
                  <a:pt x="7880357" y="490365"/>
                </a:cubicBezTo>
                <a:cubicBezTo>
                  <a:pt x="7884233" y="488104"/>
                  <a:pt x="7886309" y="486074"/>
                  <a:pt x="7888616" y="485751"/>
                </a:cubicBezTo>
                <a:cubicBezTo>
                  <a:pt x="7892123" y="485289"/>
                  <a:pt x="7895768" y="489672"/>
                  <a:pt x="7894292" y="492625"/>
                </a:cubicBezTo>
                <a:cubicBezTo>
                  <a:pt x="7893184" y="494794"/>
                  <a:pt x="7889954" y="497885"/>
                  <a:pt x="7888524" y="497470"/>
                </a:cubicBezTo>
                <a:close/>
                <a:moveTo>
                  <a:pt x="8540375" y="497470"/>
                </a:moveTo>
                <a:cubicBezTo>
                  <a:pt x="8539130" y="497885"/>
                  <a:pt x="8535437" y="494656"/>
                  <a:pt x="8535068" y="492671"/>
                </a:cubicBezTo>
                <a:cubicBezTo>
                  <a:pt x="8534699" y="490734"/>
                  <a:pt x="8536592" y="487458"/>
                  <a:pt x="8538483" y="486212"/>
                </a:cubicBezTo>
                <a:cubicBezTo>
                  <a:pt x="8541390" y="484321"/>
                  <a:pt x="8545865" y="487181"/>
                  <a:pt x="8546742" y="492348"/>
                </a:cubicBezTo>
                <a:cubicBezTo>
                  <a:pt x="8545127" y="493779"/>
                  <a:pt x="8543051" y="496640"/>
                  <a:pt x="8540375" y="497470"/>
                </a:cubicBezTo>
                <a:close/>
                <a:moveTo>
                  <a:pt x="8649033" y="497470"/>
                </a:moveTo>
                <a:cubicBezTo>
                  <a:pt x="8647786" y="497885"/>
                  <a:pt x="8644095" y="494656"/>
                  <a:pt x="8643726" y="492671"/>
                </a:cubicBezTo>
                <a:cubicBezTo>
                  <a:pt x="8643357" y="490734"/>
                  <a:pt x="8645248" y="487458"/>
                  <a:pt x="8647140" y="486212"/>
                </a:cubicBezTo>
                <a:cubicBezTo>
                  <a:pt x="8650094" y="484321"/>
                  <a:pt x="8654569" y="487181"/>
                  <a:pt x="8655399" y="492348"/>
                </a:cubicBezTo>
                <a:cubicBezTo>
                  <a:pt x="8653784" y="493779"/>
                  <a:pt x="8651709" y="496594"/>
                  <a:pt x="8649033" y="497470"/>
                </a:cubicBezTo>
                <a:close/>
                <a:moveTo>
                  <a:pt x="8757689" y="497470"/>
                </a:moveTo>
                <a:cubicBezTo>
                  <a:pt x="8756443" y="497885"/>
                  <a:pt x="8752752" y="494656"/>
                  <a:pt x="8752383" y="492671"/>
                </a:cubicBezTo>
                <a:cubicBezTo>
                  <a:pt x="8752014" y="490734"/>
                  <a:pt x="8753906" y="487458"/>
                  <a:pt x="8755798" y="486212"/>
                </a:cubicBezTo>
                <a:cubicBezTo>
                  <a:pt x="8758750" y="484321"/>
                  <a:pt x="8763226" y="487181"/>
                  <a:pt x="8764056" y="492348"/>
                </a:cubicBezTo>
                <a:cubicBezTo>
                  <a:pt x="8762442" y="493779"/>
                  <a:pt x="8760366" y="496594"/>
                  <a:pt x="8757689" y="497470"/>
                </a:cubicBezTo>
                <a:close/>
                <a:moveTo>
                  <a:pt x="8866531" y="497470"/>
                </a:moveTo>
                <a:cubicBezTo>
                  <a:pt x="8863901" y="496732"/>
                  <a:pt x="8861963" y="493733"/>
                  <a:pt x="8858365" y="490365"/>
                </a:cubicBezTo>
                <a:cubicBezTo>
                  <a:pt x="8862240" y="488104"/>
                  <a:pt x="8864316" y="486074"/>
                  <a:pt x="8866623" y="485751"/>
                </a:cubicBezTo>
                <a:cubicBezTo>
                  <a:pt x="8870130" y="485289"/>
                  <a:pt x="8873775" y="489672"/>
                  <a:pt x="8872299" y="492625"/>
                </a:cubicBezTo>
                <a:cubicBezTo>
                  <a:pt x="8871191" y="494794"/>
                  <a:pt x="8867961" y="497885"/>
                  <a:pt x="8866531" y="497470"/>
                </a:cubicBezTo>
                <a:close/>
                <a:moveTo>
                  <a:pt x="9083845" y="497470"/>
                </a:moveTo>
                <a:cubicBezTo>
                  <a:pt x="9081262" y="496732"/>
                  <a:pt x="9079278" y="493733"/>
                  <a:pt x="9075679" y="490365"/>
                </a:cubicBezTo>
                <a:cubicBezTo>
                  <a:pt x="9079555" y="488104"/>
                  <a:pt x="9081631" y="486074"/>
                  <a:pt x="9083937" y="485751"/>
                </a:cubicBezTo>
                <a:cubicBezTo>
                  <a:pt x="9087444" y="485289"/>
                  <a:pt x="9091090" y="489672"/>
                  <a:pt x="9089613" y="492625"/>
                </a:cubicBezTo>
                <a:cubicBezTo>
                  <a:pt x="9088505" y="494794"/>
                  <a:pt x="9085275" y="497885"/>
                  <a:pt x="9083845" y="497470"/>
                </a:cubicBezTo>
                <a:close/>
                <a:moveTo>
                  <a:pt x="9409725" y="497470"/>
                </a:moveTo>
                <a:cubicBezTo>
                  <a:pt x="9408479" y="497885"/>
                  <a:pt x="9404788" y="494656"/>
                  <a:pt x="9404418" y="492671"/>
                </a:cubicBezTo>
                <a:cubicBezTo>
                  <a:pt x="9404050" y="490734"/>
                  <a:pt x="9405941" y="487412"/>
                  <a:pt x="9407834" y="486212"/>
                </a:cubicBezTo>
                <a:cubicBezTo>
                  <a:pt x="9410740" y="484321"/>
                  <a:pt x="9415215" y="487181"/>
                  <a:pt x="9416138" y="492348"/>
                </a:cubicBezTo>
                <a:cubicBezTo>
                  <a:pt x="9414476" y="493779"/>
                  <a:pt x="9412401" y="496640"/>
                  <a:pt x="9409725" y="497470"/>
                </a:cubicBezTo>
                <a:close/>
                <a:moveTo>
                  <a:pt x="9518382" y="497470"/>
                </a:moveTo>
                <a:cubicBezTo>
                  <a:pt x="9517137" y="497885"/>
                  <a:pt x="9513444" y="494656"/>
                  <a:pt x="9513075" y="492671"/>
                </a:cubicBezTo>
                <a:cubicBezTo>
                  <a:pt x="9512706" y="490734"/>
                  <a:pt x="9514599" y="487458"/>
                  <a:pt x="9516490" y="486212"/>
                </a:cubicBezTo>
                <a:cubicBezTo>
                  <a:pt x="9519397" y="484321"/>
                  <a:pt x="9523872" y="487181"/>
                  <a:pt x="9524748" y="492348"/>
                </a:cubicBezTo>
                <a:cubicBezTo>
                  <a:pt x="9523134" y="493779"/>
                  <a:pt x="9521058" y="496640"/>
                  <a:pt x="9518382" y="497470"/>
                </a:cubicBezTo>
                <a:close/>
                <a:moveTo>
                  <a:pt x="9735696" y="497470"/>
                </a:moveTo>
                <a:cubicBezTo>
                  <a:pt x="9734451" y="497885"/>
                  <a:pt x="9730759" y="494656"/>
                  <a:pt x="9730390" y="492671"/>
                </a:cubicBezTo>
                <a:cubicBezTo>
                  <a:pt x="9730021" y="490734"/>
                  <a:pt x="9731912" y="487412"/>
                  <a:pt x="9733804" y="486212"/>
                </a:cubicBezTo>
                <a:cubicBezTo>
                  <a:pt x="9736757" y="484321"/>
                  <a:pt x="9741187" y="487181"/>
                  <a:pt x="9742109" y="492348"/>
                </a:cubicBezTo>
                <a:cubicBezTo>
                  <a:pt x="9740449" y="493779"/>
                  <a:pt x="9738373" y="496640"/>
                  <a:pt x="9735696" y="497470"/>
                </a:cubicBezTo>
                <a:close/>
                <a:moveTo>
                  <a:pt x="9844354" y="497470"/>
                </a:moveTo>
                <a:cubicBezTo>
                  <a:pt x="9843107" y="497885"/>
                  <a:pt x="9839416" y="494656"/>
                  <a:pt x="9839047" y="492671"/>
                </a:cubicBezTo>
                <a:cubicBezTo>
                  <a:pt x="9838678" y="490734"/>
                  <a:pt x="9840570" y="487458"/>
                  <a:pt x="9842461" y="486212"/>
                </a:cubicBezTo>
                <a:cubicBezTo>
                  <a:pt x="9845415" y="484321"/>
                  <a:pt x="9849890" y="487181"/>
                  <a:pt x="9850721" y="492348"/>
                </a:cubicBezTo>
                <a:cubicBezTo>
                  <a:pt x="9849106" y="493779"/>
                  <a:pt x="9847030" y="496594"/>
                  <a:pt x="9844354" y="497470"/>
                </a:cubicBezTo>
                <a:close/>
                <a:moveTo>
                  <a:pt x="9953056" y="497470"/>
                </a:moveTo>
                <a:cubicBezTo>
                  <a:pt x="9951811" y="497885"/>
                  <a:pt x="9948120" y="494656"/>
                  <a:pt x="9947751" y="492671"/>
                </a:cubicBezTo>
                <a:cubicBezTo>
                  <a:pt x="9947382" y="490734"/>
                  <a:pt x="9949273" y="487458"/>
                  <a:pt x="9951165" y="486212"/>
                </a:cubicBezTo>
                <a:cubicBezTo>
                  <a:pt x="9954071" y="484321"/>
                  <a:pt x="9958548" y="487181"/>
                  <a:pt x="9959424" y="492348"/>
                </a:cubicBezTo>
                <a:cubicBezTo>
                  <a:pt x="9957810" y="493779"/>
                  <a:pt x="9955733" y="496594"/>
                  <a:pt x="9953056" y="497470"/>
                </a:cubicBezTo>
                <a:close/>
                <a:moveTo>
                  <a:pt x="10061852" y="497470"/>
                </a:moveTo>
                <a:cubicBezTo>
                  <a:pt x="10059222" y="496732"/>
                  <a:pt x="10057285" y="493733"/>
                  <a:pt x="10053686" y="490365"/>
                </a:cubicBezTo>
                <a:cubicBezTo>
                  <a:pt x="10057562" y="488104"/>
                  <a:pt x="10059638" y="486074"/>
                  <a:pt x="10061944" y="485751"/>
                </a:cubicBezTo>
                <a:cubicBezTo>
                  <a:pt x="10065451" y="485289"/>
                  <a:pt x="10069096" y="489672"/>
                  <a:pt x="10067620" y="492625"/>
                </a:cubicBezTo>
                <a:cubicBezTo>
                  <a:pt x="10066512" y="494794"/>
                  <a:pt x="10063282" y="497885"/>
                  <a:pt x="10061852" y="497470"/>
                </a:cubicBezTo>
                <a:close/>
                <a:moveTo>
                  <a:pt x="10170371" y="497470"/>
                </a:moveTo>
                <a:cubicBezTo>
                  <a:pt x="10169125" y="497885"/>
                  <a:pt x="10165434" y="494656"/>
                  <a:pt x="10165066" y="492671"/>
                </a:cubicBezTo>
                <a:cubicBezTo>
                  <a:pt x="10164696" y="490734"/>
                  <a:pt x="10166588" y="487458"/>
                  <a:pt x="10168479" y="486212"/>
                </a:cubicBezTo>
                <a:cubicBezTo>
                  <a:pt x="10171386" y="484321"/>
                  <a:pt x="10175862" y="487181"/>
                  <a:pt x="10176738" y="492348"/>
                </a:cubicBezTo>
                <a:cubicBezTo>
                  <a:pt x="10175123" y="493779"/>
                  <a:pt x="10173046" y="496640"/>
                  <a:pt x="10170371" y="497470"/>
                </a:cubicBezTo>
                <a:close/>
                <a:moveTo>
                  <a:pt x="10822498" y="497470"/>
                </a:moveTo>
                <a:cubicBezTo>
                  <a:pt x="10819914" y="496732"/>
                  <a:pt x="10817931" y="493733"/>
                  <a:pt x="10814333" y="490365"/>
                </a:cubicBezTo>
                <a:cubicBezTo>
                  <a:pt x="10818208" y="488104"/>
                  <a:pt x="10820283" y="486074"/>
                  <a:pt x="10822590" y="485751"/>
                </a:cubicBezTo>
                <a:cubicBezTo>
                  <a:pt x="10826097" y="485289"/>
                  <a:pt x="10829742" y="489672"/>
                  <a:pt x="10828266" y="492625"/>
                </a:cubicBezTo>
                <a:cubicBezTo>
                  <a:pt x="10827159" y="494794"/>
                  <a:pt x="10823929" y="497885"/>
                  <a:pt x="10822498" y="497470"/>
                </a:cubicBezTo>
                <a:close/>
                <a:moveTo>
                  <a:pt x="10931017" y="497470"/>
                </a:moveTo>
                <a:cubicBezTo>
                  <a:pt x="10929771" y="497885"/>
                  <a:pt x="10926081" y="494656"/>
                  <a:pt x="10925712" y="492671"/>
                </a:cubicBezTo>
                <a:cubicBezTo>
                  <a:pt x="10925343" y="490734"/>
                  <a:pt x="10927234" y="487458"/>
                  <a:pt x="10929125" y="486212"/>
                </a:cubicBezTo>
                <a:cubicBezTo>
                  <a:pt x="10932078" y="484321"/>
                  <a:pt x="10936555" y="487181"/>
                  <a:pt x="10937385" y="492348"/>
                </a:cubicBezTo>
                <a:cubicBezTo>
                  <a:pt x="10935769" y="493779"/>
                  <a:pt x="10933693" y="496594"/>
                  <a:pt x="10931017" y="497470"/>
                </a:cubicBezTo>
                <a:close/>
                <a:moveTo>
                  <a:pt x="11039674" y="497470"/>
                </a:moveTo>
                <a:cubicBezTo>
                  <a:pt x="11038429" y="497885"/>
                  <a:pt x="11034737" y="494656"/>
                  <a:pt x="11034369" y="492671"/>
                </a:cubicBezTo>
                <a:cubicBezTo>
                  <a:pt x="11034000" y="490734"/>
                  <a:pt x="11035891" y="487458"/>
                  <a:pt x="11037783" y="486212"/>
                </a:cubicBezTo>
                <a:cubicBezTo>
                  <a:pt x="11040735" y="484321"/>
                  <a:pt x="11045211" y="487181"/>
                  <a:pt x="11046042" y="492348"/>
                </a:cubicBezTo>
                <a:cubicBezTo>
                  <a:pt x="11044427" y="493779"/>
                  <a:pt x="11042350" y="496594"/>
                  <a:pt x="11039674" y="497470"/>
                </a:cubicBezTo>
                <a:close/>
                <a:moveTo>
                  <a:pt x="11257035" y="497470"/>
                </a:moveTo>
                <a:cubicBezTo>
                  <a:pt x="11255790" y="497885"/>
                  <a:pt x="11252098" y="494656"/>
                  <a:pt x="11251729" y="492671"/>
                </a:cubicBezTo>
                <a:cubicBezTo>
                  <a:pt x="11251360" y="490734"/>
                  <a:pt x="11253252" y="487458"/>
                  <a:pt x="11255144" y="486212"/>
                </a:cubicBezTo>
                <a:cubicBezTo>
                  <a:pt x="11258050" y="484321"/>
                  <a:pt x="11262525" y="487181"/>
                  <a:pt x="11263402" y="492348"/>
                </a:cubicBezTo>
                <a:cubicBezTo>
                  <a:pt x="11261787" y="493779"/>
                  <a:pt x="11259711" y="496640"/>
                  <a:pt x="11257035" y="497470"/>
                </a:cubicBezTo>
                <a:close/>
                <a:moveTo>
                  <a:pt x="11474349" y="497470"/>
                </a:moveTo>
                <a:cubicBezTo>
                  <a:pt x="11473103" y="497885"/>
                  <a:pt x="11469412" y="494656"/>
                  <a:pt x="11469043" y="492671"/>
                </a:cubicBezTo>
                <a:cubicBezTo>
                  <a:pt x="11468674" y="490734"/>
                  <a:pt x="11470566" y="487458"/>
                  <a:pt x="11472457" y="486212"/>
                </a:cubicBezTo>
                <a:cubicBezTo>
                  <a:pt x="11475411" y="484321"/>
                  <a:pt x="11479886" y="487181"/>
                  <a:pt x="11480716" y="492348"/>
                </a:cubicBezTo>
                <a:cubicBezTo>
                  <a:pt x="11479101" y="493779"/>
                  <a:pt x="11477026" y="496594"/>
                  <a:pt x="11474349" y="497470"/>
                </a:cubicBezTo>
                <a:close/>
                <a:moveTo>
                  <a:pt x="12017681" y="497470"/>
                </a:moveTo>
                <a:cubicBezTo>
                  <a:pt x="12016436" y="497885"/>
                  <a:pt x="12012745" y="494656"/>
                  <a:pt x="12012375" y="492671"/>
                </a:cubicBezTo>
                <a:cubicBezTo>
                  <a:pt x="12012007" y="490734"/>
                  <a:pt x="12013898" y="487458"/>
                  <a:pt x="12015790" y="486212"/>
                </a:cubicBezTo>
                <a:cubicBezTo>
                  <a:pt x="12018696" y="484321"/>
                  <a:pt x="12023173" y="487181"/>
                  <a:pt x="12024048" y="492348"/>
                </a:cubicBezTo>
                <a:cubicBezTo>
                  <a:pt x="12022434" y="493779"/>
                  <a:pt x="12020357" y="496640"/>
                  <a:pt x="12017681" y="497470"/>
                </a:cubicBezTo>
                <a:close/>
                <a:moveTo>
                  <a:pt x="12126338" y="497470"/>
                </a:moveTo>
                <a:cubicBezTo>
                  <a:pt x="12125093" y="497885"/>
                  <a:pt x="12121401" y="494656"/>
                  <a:pt x="12121032" y="492671"/>
                </a:cubicBezTo>
                <a:cubicBezTo>
                  <a:pt x="12120664" y="490734"/>
                  <a:pt x="12122555" y="487458"/>
                  <a:pt x="12124446" y="486212"/>
                </a:cubicBezTo>
                <a:cubicBezTo>
                  <a:pt x="12127399" y="484321"/>
                  <a:pt x="12131875" y="487181"/>
                  <a:pt x="12132705" y="492348"/>
                </a:cubicBezTo>
                <a:cubicBezTo>
                  <a:pt x="12131090" y="493779"/>
                  <a:pt x="12129014" y="496594"/>
                  <a:pt x="12126338" y="497470"/>
                </a:cubicBezTo>
                <a:close/>
                <a:moveTo>
                  <a:pt x="830357" y="497654"/>
                </a:moveTo>
                <a:cubicBezTo>
                  <a:pt x="827128" y="498531"/>
                  <a:pt x="823713" y="494240"/>
                  <a:pt x="824914" y="490641"/>
                </a:cubicBezTo>
                <a:cubicBezTo>
                  <a:pt x="825652" y="488427"/>
                  <a:pt x="828005" y="486719"/>
                  <a:pt x="830865" y="483213"/>
                </a:cubicBezTo>
                <a:cubicBezTo>
                  <a:pt x="833403" y="487504"/>
                  <a:pt x="835940" y="490041"/>
                  <a:pt x="836079" y="492764"/>
                </a:cubicBezTo>
                <a:cubicBezTo>
                  <a:pt x="836171" y="494379"/>
                  <a:pt x="832664" y="497009"/>
                  <a:pt x="830357" y="497654"/>
                </a:cubicBezTo>
                <a:close/>
                <a:moveTo>
                  <a:pt x="4307664" y="497654"/>
                </a:moveTo>
                <a:cubicBezTo>
                  <a:pt x="4304434" y="498531"/>
                  <a:pt x="4301020" y="494240"/>
                  <a:pt x="4302220" y="490641"/>
                </a:cubicBezTo>
                <a:cubicBezTo>
                  <a:pt x="4302958" y="488427"/>
                  <a:pt x="4305311" y="486719"/>
                  <a:pt x="4308172" y="483213"/>
                </a:cubicBezTo>
                <a:cubicBezTo>
                  <a:pt x="4310709" y="487504"/>
                  <a:pt x="4313247" y="490041"/>
                  <a:pt x="4313385" y="492764"/>
                </a:cubicBezTo>
                <a:cubicBezTo>
                  <a:pt x="4313478" y="494379"/>
                  <a:pt x="4309971" y="497009"/>
                  <a:pt x="4307664" y="497654"/>
                </a:cubicBezTo>
                <a:close/>
                <a:moveTo>
                  <a:pt x="5720346" y="497654"/>
                </a:moveTo>
                <a:cubicBezTo>
                  <a:pt x="5717117" y="498531"/>
                  <a:pt x="5713702" y="494240"/>
                  <a:pt x="5714901" y="490641"/>
                </a:cubicBezTo>
                <a:cubicBezTo>
                  <a:pt x="5715640" y="488427"/>
                  <a:pt x="5717946" y="486719"/>
                  <a:pt x="5720853" y="483213"/>
                </a:cubicBezTo>
                <a:cubicBezTo>
                  <a:pt x="5723391" y="487504"/>
                  <a:pt x="5725929" y="490041"/>
                  <a:pt x="5726067" y="492764"/>
                </a:cubicBezTo>
                <a:cubicBezTo>
                  <a:pt x="5726159" y="494379"/>
                  <a:pt x="5722653" y="497009"/>
                  <a:pt x="5720346" y="497654"/>
                </a:cubicBezTo>
                <a:close/>
                <a:moveTo>
                  <a:pt x="6910332" y="497654"/>
                </a:moveTo>
                <a:cubicBezTo>
                  <a:pt x="6907103" y="498531"/>
                  <a:pt x="6903689" y="494240"/>
                  <a:pt x="6904889" y="490641"/>
                </a:cubicBezTo>
                <a:cubicBezTo>
                  <a:pt x="6905627" y="488427"/>
                  <a:pt x="6907980" y="486719"/>
                  <a:pt x="6910841" y="483213"/>
                </a:cubicBezTo>
                <a:cubicBezTo>
                  <a:pt x="6913378" y="487504"/>
                  <a:pt x="6915915" y="490041"/>
                  <a:pt x="6916054" y="492764"/>
                </a:cubicBezTo>
                <a:cubicBezTo>
                  <a:pt x="6916146" y="494379"/>
                  <a:pt x="6912639" y="497009"/>
                  <a:pt x="6910332" y="497654"/>
                </a:cubicBezTo>
                <a:close/>
                <a:moveTo>
                  <a:pt x="10387640" y="497655"/>
                </a:moveTo>
                <a:cubicBezTo>
                  <a:pt x="10384409" y="498531"/>
                  <a:pt x="10380995" y="494240"/>
                  <a:pt x="10382194" y="490642"/>
                </a:cubicBezTo>
                <a:cubicBezTo>
                  <a:pt x="10382932" y="488427"/>
                  <a:pt x="10385286" y="486719"/>
                  <a:pt x="10388147" y="483213"/>
                </a:cubicBezTo>
                <a:cubicBezTo>
                  <a:pt x="10390684" y="487504"/>
                  <a:pt x="10393221" y="490041"/>
                  <a:pt x="10393360" y="492764"/>
                </a:cubicBezTo>
                <a:cubicBezTo>
                  <a:pt x="10393452" y="494379"/>
                  <a:pt x="10389946" y="497009"/>
                  <a:pt x="10387640" y="497655"/>
                </a:cubicBezTo>
                <a:close/>
                <a:moveTo>
                  <a:pt x="11800320" y="497655"/>
                </a:moveTo>
                <a:cubicBezTo>
                  <a:pt x="11797091" y="498531"/>
                  <a:pt x="11793677" y="494240"/>
                  <a:pt x="11794877" y="490642"/>
                </a:cubicBezTo>
                <a:cubicBezTo>
                  <a:pt x="11795615" y="488427"/>
                  <a:pt x="11797921" y="486719"/>
                  <a:pt x="11800828" y="483213"/>
                </a:cubicBezTo>
                <a:cubicBezTo>
                  <a:pt x="11803367" y="487504"/>
                  <a:pt x="11805904" y="490041"/>
                  <a:pt x="11806041" y="492764"/>
                </a:cubicBezTo>
                <a:cubicBezTo>
                  <a:pt x="11806135" y="494379"/>
                  <a:pt x="11802628" y="497009"/>
                  <a:pt x="11800320" y="497655"/>
                </a:cubicBezTo>
                <a:close/>
                <a:moveTo>
                  <a:pt x="6585146" y="497931"/>
                </a:moveTo>
                <a:cubicBezTo>
                  <a:pt x="6580024" y="497147"/>
                  <a:pt x="6577810" y="493225"/>
                  <a:pt x="6579009" y="489626"/>
                </a:cubicBezTo>
                <a:cubicBezTo>
                  <a:pt x="6580070" y="486489"/>
                  <a:pt x="6582608" y="484736"/>
                  <a:pt x="6585469" y="486073"/>
                </a:cubicBezTo>
                <a:cubicBezTo>
                  <a:pt x="6587683" y="487088"/>
                  <a:pt x="6590912" y="490457"/>
                  <a:pt x="6590498" y="491610"/>
                </a:cubicBezTo>
                <a:cubicBezTo>
                  <a:pt x="6589529" y="494286"/>
                  <a:pt x="6586622" y="496316"/>
                  <a:pt x="6585146" y="497931"/>
                </a:cubicBezTo>
                <a:close/>
                <a:moveTo>
                  <a:pt x="7019820" y="497931"/>
                </a:moveTo>
                <a:cubicBezTo>
                  <a:pt x="7014699" y="497147"/>
                  <a:pt x="7012484" y="493225"/>
                  <a:pt x="7013684" y="489626"/>
                </a:cubicBezTo>
                <a:cubicBezTo>
                  <a:pt x="7014745" y="486489"/>
                  <a:pt x="7017283" y="484736"/>
                  <a:pt x="7020143" y="486073"/>
                </a:cubicBezTo>
                <a:cubicBezTo>
                  <a:pt x="7022358" y="487088"/>
                  <a:pt x="7025588" y="490457"/>
                  <a:pt x="7025172" y="491610"/>
                </a:cubicBezTo>
                <a:cubicBezTo>
                  <a:pt x="7024204" y="494286"/>
                  <a:pt x="7021297" y="496316"/>
                  <a:pt x="7019820" y="497931"/>
                </a:cubicBezTo>
                <a:close/>
                <a:moveTo>
                  <a:pt x="7454496" y="497931"/>
                </a:moveTo>
                <a:cubicBezTo>
                  <a:pt x="7449374" y="497147"/>
                  <a:pt x="7447159" y="493179"/>
                  <a:pt x="7448359" y="489626"/>
                </a:cubicBezTo>
                <a:cubicBezTo>
                  <a:pt x="7449420" y="486489"/>
                  <a:pt x="7451958" y="484736"/>
                  <a:pt x="7454819" y="486074"/>
                </a:cubicBezTo>
                <a:cubicBezTo>
                  <a:pt x="7457033" y="487089"/>
                  <a:pt x="7460263" y="490457"/>
                  <a:pt x="7459848" y="491610"/>
                </a:cubicBezTo>
                <a:cubicBezTo>
                  <a:pt x="7458879" y="494333"/>
                  <a:pt x="7455971" y="496362"/>
                  <a:pt x="7454496" y="497931"/>
                </a:cubicBezTo>
                <a:close/>
                <a:moveTo>
                  <a:pt x="8215142" y="497931"/>
                </a:moveTo>
                <a:cubicBezTo>
                  <a:pt x="8210020" y="497147"/>
                  <a:pt x="8207805" y="493225"/>
                  <a:pt x="8209005" y="489626"/>
                </a:cubicBezTo>
                <a:cubicBezTo>
                  <a:pt x="8210066" y="486489"/>
                  <a:pt x="8212604" y="484736"/>
                  <a:pt x="8215465" y="486074"/>
                </a:cubicBezTo>
                <a:cubicBezTo>
                  <a:pt x="8217679" y="487089"/>
                  <a:pt x="8220909" y="490457"/>
                  <a:pt x="8220493" y="491610"/>
                </a:cubicBezTo>
                <a:cubicBezTo>
                  <a:pt x="8219525" y="494287"/>
                  <a:pt x="8216618" y="496316"/>
                  <a:pt x="8215142" y="497931"/>
                </a:cubicBezTo>
                <a:close/>
                <a:moveTo>
                  <a:pt x="10714441" y="497931"/>
                </a:moveTo>
                <a:cubicBezTo>
                  <a:pt x="10709320" y="497147"/>
                  <a:pt x="10707105" y="493225"/>
                  <a:pt x="10708305" y="489626"/>
                </a:cubicBezTo>
                <a:cubicBezTo>
                  <a:pt x="10709366" y="486489"/>
                  <a:pt x="10711903" y="484736"/>
                  <a:pt x="10714764" y="486074"/>
                </a:cubicBezTo>
                <a:cubicBezTo>
                  <a:pt x="10716979" y="487088"/>
                  <a:pt x="10720209" y="490457"/>
                  <a:pt x="10719793" y="491610"/>
                </a:cubicBezTo>
                <a:cubicBezTo>
                  <a:pt x="10718825" y="494286"/>
                  <a:pt x="10715917" y="496316"/>
                  <a:pt x="10714441" y="497931"/>
                </a:cubicBezTo>
                <a:close/>
                <a:moveTo>
                  <a:pt x="11366477" y="497931"/>
                </a:moveTo>
                <a:cubicBezTo>
                  <a:pt x="11361355" y="497147"/>
                  <a:pt x="11359140" y="493225"/>
                  <a:pt x="11360339" y="489626"/>
                </a:cubicBezTo>
                <a:cubicBezTo>
                  <a:pt x="11361401" y="486489"/>
                  <a:pt x="11363940" y="484736"/>
                  <a:pt x="11366800" y="486074"/>
                </a:cubicBezTo>
                <a:cubicBezTo>
                  <a:pt x="11369014" y="487088"/>
                  <a:pt x="11372243" y="490457"/>
                  <a:pt x="11371828" y="491610"/>
                </a:cubicBezTo>
                <a:cubicBezTo>
                  <a:pt x="11370859" y="494286"/>
                  <a:pt x="11367953" y="496316"/>
                  <a:pt x="11366477" y="497931"/>
                </a:cubicBezTo>
                <a:close/>
                <a:moveTo>
                  <a:pt x="505170" y="497931"/>
                </a:moveTo>
                <a:cubicBezTo>
                  <a:pt x="500049" y="497147"/>
                  <a:pt x="497834" y="493225"/>
                  <a:pt x="499034" y="489626"/>
                </a:cubicBezTo>
                <a:cubicBezTo>
                  <a:pt x="500095" y="486489"/>
                  <a:pt x="502632" y="484736"/>
                  <a:pt x="505493" y="486073"/>
                </a:cubicBezTo>
                <a:cubicBezTo>
                  <a:pt x="507709" y="487088"/>
                  <a:pt x="510938" y="490457"/>
                  <a:pt x="510523" y="491610"/>
                </a:cubicBezTo>
                <a:cubicBezTo>
                  <a:pt x="509554" y="494286"/>
                  <a:pt x="506648" y="496316"/>
                  <a:pt x="505170" y="497931"/>
                </a:cubicBezTo>
                <a:close/>
                <a:moveTo>
                  <a:pt x="939845" y="497931"/>
                </a:moveTo>
                <a:cubicBezTo>
                  <a:pt x="934724" y="497147"/>
                  <a:pt x="932509" y="493225"/>
                  <a:pt x="933709" y="489626"/>
                </a:cubicBezTo>
                <a:cubicBezTo>
                  <a:pt x="934771" y="486489"/>
                  <a:pt x="937308" y="484736"/>
                  <a:pt x="940168" y="486073"/>
                </a:cubicBezTo>
                <a:cubicBezTo>
                  <a:pt x="942382" y="487088"/>
                  <a:pt x="945612" y="490457"/>
                  <a:pt x="945197" y="491610"/>
                </a:cubicBezTo>
                <a:cubicBezTo>
                  <a:pt x="944229" y="494286"/>
                  <a:pt x="941321" y="496316"/>
                  <a:pt x="939845" y="497931"/>
                </a:cubicBezTo>
                <a:close/>
                <a:moveTo>
                  <a:pt x="1374521" y="497931"/>
                </a:moveTo>
                <a:cubicBezTo>
                  <a:pt x="1369398" y="497147"/>
                  <a:pt x="1367184" y="493179"/>
                  <a:pt x="1368383" y="489626"/>
                </a:cubicBezTo>
                <a:cubicBezTo>
                  <a:pt x="1369444" y="486489"/>
                  <a:pt x="1371983" y="484736"/>
                  <a:pt x="1374844" y="486073"/>
                </a:cubicBezTo>
                <a:cubicBezTo>
                  <a:pt x="1377058" y="487088"/>
                  <a:pt x="1380287" y="490457"/>
                  <a:pt x="1379872" y="491610"/>
                </a:cubicBezTo>
                <a:cubicBezTo>
                  <a:pt x="1378903" y="494333"/>
                  <a:pt x="1375997" y="496362"/>
                  <a:pt x="1374521" y="497931"/>
                </a:cubicBezTo>
                <a:close/>
                <a:moveTo>
                  <a:pt x="2135167" y="497931"/>
                </a:moveTo>
                <a:cubicBezTo>
                  <a:pt x="2130045" y="497147"/>
                  <a:pt x="2127830" y="493225"/>
                  <a:pt x="2129030" y="489626"/>
                </a:cubicBezTo>
                <a:cubicBezTo>
                  <a:pt x="2130091" y="486489"/>
                  <a:pt x="2132630" y="484736"/>
                  <a:pt x="2135490" y="486073"/>
                </a:cubicBezTo>
                <a:cubicBezTo>
                  <a:pt x="2137704" y="487088"/>
                  <a:pt x="2140933" y="490457"/>
                  <a:pt x="2140518" y="491610"/>
                </a:cubicBezTo>
                <a:cubicBezTo>
                  <a:pt x="2139549" y="494286"/>
                  <a:pt x="2136643" y="496316"/>
                  <a:pt x="2135167" y="497931"/>
                </a:cubicBezTo>
                <a:close/>
                <a:moveTo>
                  <a:pt x="4634466" y="497931"/>
                </a:moveTo>
                <a:cubicBezTo>
                  <a:pt x="4629345" y="497147"/>
                  <a:pt x="4627130" y="493225"/>
                  <a:pt x="4628330" y="489626"/>
                </a:cubicBezTo>
                <a:cubicBezTo>
                  <a:pt x="4629391" y="486489"/>
                  <a:pt x="4631928" y="484736"/>
                  <a:pt x="4634789" y="486073"/>
                </a:cubicBezTo>
                <a:cubicBezTo>
                  <a:pt x="4637004" y="487088"/>
                  <a:pt x="4640234" y="490457"/>
                  <a:pt x="4639818" y="491610"/>
                </a:cubicBezTo>
                <a:cubicBezTo>
                  <a:pt x="4638849" y="494286"/>
                  <a:pt x="4635942" y="496316"/>
                  <a:pt x="4634466" y="497931"/>
                </a:cubicBezTo>
                <a:close/>
                <a:moveTo>
                  <a:pt x="5286501" y="497931"/>
                </a:moveTo>
                <a:cubicBezTo>
                  <a:pt x="5281380" y="497147"/>
                  <a:pt x="5279165" y="493225"/>
                  <a:pt x="5280365" y="489626"/>
                </a:cubicBezTo>
                <a:cubicBezTo>
                  <a:pt x="5281426" y="486489"/>
                  <a:pt x="5283964" y="484736"/>
                  <a:pt x="5286825" y="486073"/>
                </a:cubicBezTo>
                <a:cubicBezTo>
                  <a:pt x="5289039" y="487088"/>
                  <a:pt x="5292269" y="490457"/>
                  <a:pt x="5291854" y="491610"/>
                </a:cubicBezTo>
                <a:cubicBezTo>
                  <a:pt x="5290885" y="494286"/>
                  <a:pt x="5287978" y="496316"/>
                  <a:pt x="5286501" y="497931"/>
                </a:cubicBezTo>
                <a:close/>
                <a:moveTo>
                  <a:pt x="2352066" y="500238"/>
                </a:moveTo>
                <a:cubicBezTo>
                  <a:pt x="2349251" y="496593"/>
                  <a:pt x="2346990" y="494840"/>
                  <a:pt x="2346252" y="492579"/>
                </a:cubicBezTo>
                <a:cubicBezTo>
                  <a:pt x="2345052" y="488980"/>
                  <a:pt x="2348466" y="484874"/>
                  <a:pt x="2351835" y="485797"/>
                </a:cubicBezTo>
                <a:cubicBezTo>
                  <a:pt x="2354142" y="486443"/>
                  <a:pt x="2357648" y="489211"/>
                  <a:pt x="2357510" y="490688"/>
                </a:cubicBezTo>
                <a:cubicBezTo>
                  <a:pt x="2357233" y="493456"/>
                  <a:pt x="2354650" y="495993"/>
                  <a:pt x="2352066" y="500238"/>
                </a:cubicBezTo>
                <a:close/>
                <a:moveTo>
                  <a:pt x="2895398" y="500238"/>
                </a:moveTo>
                <a:cubicBezTo>
                  <a:pt x="2892584" y="496593"/>
                  <a:pt x="2890323" y="494840"/>
                  <a:pt x="2889584" y="492579"/>
                </a:cubicBezTo>
                <a:cubicBezTo>
                  <a:pt x="2888384" y="488980"/>
                  <a:pt x="2891799" y="484874"/>
                  <a:pt x="2895167" y="485797"/>
                </a:cubicBezTo>
                <a:cubicBezTo>
                  <a:pt x="2897474" y="486443"/>
                  <a:pt x="2900980" y="489211"/>
                  <a:pt x="2900842" y="490688"/>
                </a:cubicBezTo>
                <a:cubicBezTo>
                  <a:pt x="2900565" y="493456"/>
                  <a:pt x="2897981" y="495993"/>
                  <a:pt x="2895398" y="500238"/>
                </a:cubicBezTo>
                <a:close/>
                <a:moveTo>
                  <a:pt x="5612012" y="500238"/>
                </a:moveTo>
                <a:cubicBezTo>
                  <a:pt x="5609197" y="496593"/>
                  <a:pt x="5606937" y="494840"/>
                  <a:pt x="5606198" y="492579"/>
                </a:cubicBezTo>
                <a:cubicBezTo>
                  <a:pt x="5604999" y="488980"/>
                  <a:pt x="5608413" y="484874"/>
                  <a:pt x="5611781" y="485797"/>
                </a:cubicBezTo>
                <a:cubicBezTo>
                  <a:pt x="5614088" y="486443"/>
                  <a:pt x="5617594" y="489211"/>
                  <a:pt x="5617456" y="490688"/>
                </a:cubicBezTo>
                <a:cubicBezTo>
                  <a:pt x="5617226" y="493456"/>
                  <a:pt x="5614641" y="495993"/>
                  <a:pt x="5612012" y="500238"/>
                </a:cubicBezTo>
                <a:close/>
                <a:moveTo>
                  <a:pt x="8432041" y="500238"/>
                </a:moveTo>
                <a:cubicBezTo>
                  <a:pt x="8429227" y="496594"/>
                  <a:pt x="8426966" y="494840"/>
                  <a:pt x="8426227" y="492579"/>
                </a:cubicBezTo>
                <a:cubicBezTo>
                  <a:pt x="8425027" y="488980"/>
                  <a:pt x="8428442" y="484874"/>
                  <a:pt x="8431810" y="485797"/>
                </a:cubicBezTo>
                <a:cubicBezTo>
                  <a:pt x="8434117" y="486443"/>
                  <a:pt x="8437623" y="489211"/>
                  <a:pt x="8437485" y="490688"/>
                </a:cubicBezTo>
                <a:cubicBezTo>
                  <a:pt x="8437208" y="493456"/>
                  <a:pt x="8434624" y="495993"/>
                  <a:pt x="8432041" y="500238"/>
                </a:cubicBezTo>
                <a:close/>
                <a:moveTo>
                  <a:pt x="8975372" y="500238"/>
                </a:moveTo>
                <a:cubicBezTo>
                  <a:pt x="8972558" y="496594"/>
                  <a:pt x="8970298" y="494840"/>
                  <a:pt x="8969560" y="492579"/>
                </a:cubicBezTo>
                <a:cubicBezTo>
                  <a:pt x="8968360" y="488980"/>
                  <a:pt x="8971774" y="484874"/>
                  <a:pt x="8975141" y="485797"/>
                </a:cubicBezTo>
                <a:cubicBezTo>
                  <a:pt x="8977449" y="486443"/>
                  <a:pt x="8980956" y="489211"/>
                  <a:pt x="8980818" y="490688"/>
                </a:cubicBezTo>
                <a:cubicBezTo>
                  <a:pt x="8980541" y="493456"/>
                  <a:pt x="8977956" y="495993"/>
                  <a:pt x="8975372" y="500238"/>
                </a:cubicBezTo>
                <a:close/>
                <a:moveTo>
                  <a:pt x="11691987" y="500238"/>
                </a:moveTo>
                <a:cubicBezTo>
                  <a:pt x="11689172" y="496594"/>
                  <a:pt x="11686911" y="494840"/>
                  <a:pt x="11686173" y="492579"/>
                </a:cubicBezTo>
                <a:cubicBezTo>
                  <a:pt x="11684974" y="488980"/>
                  <a:pt x="11688387" y="484874"/>
                  <a:pt x="11691755" y="485797"/>
                </a:cubicBezTo>
                <a:cubicBezTo>
                  <a:pt x="11694063" y="486443"/>
                  <a:pt x="11697570" y="489211"/>
                  <a:pt x="11697431" y="490688"/>
                </a:cubicBezTo>
                <a:cubicBezTo>
                  <a:pt x="11697200" y="493456"/>
                  <a:pt x="11694616" y="495993"/>
                  <a:pt x="11691987" y="500238"/>
                </a:cubicBezTo>
                <a:close/>
                <a:moveTo>
                  <a:pt x="6311727" y="552283"/>
                </a:moveTo>
                <a:cubicBezTo>
                  <a:pt x="6307942" y="552237"/>
                  <a:pt x="6305451" y="548961"/>
                  <a:pt x="6306190" y="544900"/>
                </a:cubicBezTo>
                <a:cubicBezTo>
                  <a:pt x="6306835" y="541117"/>
                  <a:pt x="6309743" y="538164"/>
                  <a:pt x="6313526" y="539364"/>
                </a:cubicBezTo>
                <a:cubicBezTo>
                  <a:pt x="6316201" y="540195"/>
                  <a:pt x="6318047" y="543563"/>
                  <a:pt x="6321554" y="547161"/>
                </a:cubicBezTo>
                <a:cubicBezTo>
                  <a:pt x="6317125" y="549607"/>
                  <a:pt x="6314448" y="552283"/>
                  <a:pt x="6311727" y="552283"/>
                </a:cubicBezTo>
                <a:close/>
                <a:moveTo>
                  <a:pt x="6855335" y="552283"/>
                </a:moveTo>
                <a:cubicBezTo>
                  <a:pt x="6851736" y="552329"/>
                  <a:pt x="6848875" y="549376"/>
                  <a:pt x="6849476" y="545131"/>
                </a:cubicBezTo>
                <a:cubicBezTo>
                  <a:pt x="6850029" y="541209"/>
                  <a:pt x="6852890" y="538349"/>
                  <a:pt x="6856581" y="539272"/>
                </a:cubicBezTo>
                <a:cubicBezTo>
                  <a:pt x="6859257" y="539964"/>
                  <a:pt x="6861287" y="543240"/>
                  <a:pt x="6864979" y="546608"/>
                </a:cubicBezTo>
                <a:cubicBezTo>
                  <a:pt x="6860595" y="549330"/>
                  <a:pt x="6858011" y="552237"/>
                  <a:pt x="6855335" y="552283"/>
                </a:cubicBezTo>
                <a:close/>
                <a:moveTo>
                  <a:pt x="7507093" y="552283"/>
                </a:moveTo>
                <a:cubicBezTo>
                  <a:pt x="7503356" y="552237"/>
                  <a:pt x="7500819" y="548961"/>
                  <a:pt x="7501557" y="544901"/>
                </a:cubicBezTo>
                <a:cubicBezTo>
                  <a:pt x="7502203" y="541117"/>
                  <a:pt x="7505109" y="538164"/>
                  <a:pt x="7508893" y="539364"/>
                </a:cubicBezTo>
                <a:cubicBezTo>
                  <a:pt x="7511523" y="540195"/>
                  <a:pt x="7513369" y="543517"/>
                  <a:pt x="7516921" y="547162"/>
                </a:cubicBezTo>
                <a:cubicBezTo>
                  <a:pt x="7512492" y="549607"/>
                  <a:pt x="7509770" y="552283"/>
                  <a:pt x="7507093" y="552283"/>
                </a:cubicBezTo>
                <a:close/>
                <a:moveTo>
                  <a:pt x="8052040" y="552283"/>
                </a:moveTo>
                <a:cubicBezTo>
                  <a:pt x="8048395" y="553344"/>
                  <a:pt x="8045304" y="550668"/>
                  <a:pt x="8044797" y="546700"/>
                </a:cubicBezTo>
                <a:cubicBezTo>
                  <a:pt x="8044289" y="542640"/>
                  <a:pt x="8046642" y="539318"/>
                  <a:pt x="8050472" y="539364"/>
                </a:cubicBezTo>
                <a:cubicBezTo>
                  <a:pt x="8053193" y="539411"/>
                  <a:pt x="8055870" y="542225"/>
                  <a:pt x="8060161" y="544762"/>
                </a:cubicBezTo>
                <a:cubicBezTo>
                  <a:pt x="8056609" y="548223"/>
                  <a:pt x="8054670" y="551545"/>
                  <a:pt x="8052040" y="552283"/>
                </a:cubicBezTo>
                <a:close/>
                <a:moveTo>
                  <a:pt x="8378058" y="552283"/>
                </a:moveTo>
                <a:cubicBezTo>
                  <a:pt x="8374413" y="553344"/>
                  <a:pt x="8371322" y="550668"/>
                  <a:pt x="8370814" y="546700"/>
                </a:cubicBezTo>
                <a:cubicBezTo>
                  <a:pt x="8370306" y="542640"/>
                  <a:pt x="8372660" y="539318"/>
                  <a:pt x="8376489" y="539364"/>
                </a:cubicBezTo>
                <a:cubicBezTo>
                  <a:pt x="8379211" y="539411"/>
                  <a:pt x="8381841" y="542225"/>
                  <a:pt x="8386179" y="544762"/>
                </a:cubicBezTo>
                <a:cubicBezTo>
                  <a:pt x="8382626" y="548223"/>
                  <a:pt x="8380688" y="551545"/>
                  <a:pt x="8378058" y="552283"/>
                </a:cubicBezTo>
                <a:close/>
                <a:moveTo>
                  <a:pt x="8593988" y="552283"/>
                </a:moveTo>
                <a:cubicBezTo>
                  <a:pt x="8590390" y="552329"/>
                  <a:pt x="8587529" y="549376"/>
                  <a:pt x="8588129" y="545131"/>
                </a:cubicBezTo>
                <a:cubicBezTo>
                  <a:pt x="8588683" y="541210"/>
                  <a:pt x="8591543" y="538349"/>
                  <a:pt x="8595234" y="539272"/>
                </a:cubicBezTo>
                <a:cubicBezTo>
                  <a:pt x="8597910" y="539964"/>
                  <a:pt x="8599940" y="543240"/>
                  <a:pt x="8603632" y="546608"/>
                </a:cubicBezTo>
                <a:cubicBezTo>
                  <a:pt x="8599249" y="549330"/>
                  <a:pt x="8596665" y="552237"/>
                  <a:pt x="8593988" y="552283"/>
                </a:cubicBezTo>
                <a:close/>
                <a:moveTo>
                  <a:pt x="9245978" y="552283"/>
                </a:moveTo>
                <a:cubicBezTo>
                  <a:pt x="9242378" y="552329"/>
                  <a:pt x="9239518" y="549376"/>
                  <a:pt x="9240118" y="545131"/>
                </a:cubicBezTo>
                <a:cubicBezTo>
                  <a:pt x="9240672" y="541210"/>
                  <a:pt x="9243532" y="538349"/>
                  <a:pt x="9247224" y="539272"/>
                </a:cubicBezTo>
                <a:cubicBezTo>
                  <a:pt x="9249900" y="539964"/>
                  <a:pt x="9251930" y="543240"/>
                  <a:pt x="9255620" y="546608"/>
                </a:cubicBezTo>
                <a:cubicBezTo>
                  <a:pt x="9251238" y="549330"/>
                  <a:pt x="9248654" y="552237"/>
                  <a:pt x="9245978" y="552283"/>
                </a:cubicBezTo>
                <a:close/>
                <a:moveTo>
                  <a:pt x="9356065" y="552283"/>
                </a:moveTo>
                <a:cubicBezTo>
                  <a:pt x="9352420" y="553344"/>
                  <a:pt x="9349329" y="550668"/>
                  <a:pt x="9348822" y="546700"/>
                </a:cubicBezTo>
                <a:cubicBezTo>
                  <a:pt x="9348314" y="542640"/>
                  <a:pt x="9350667" y="539318"/>
                  <a:pt x="9354497" y="539364"/>
                </a:cubicBezTo>
                <a:cubicBezTo>
                  <a:pt x="9357172" y="539410"/>
                  <a:pt x="9359849" y="542224"/>
                  <a:pt x="9364185" y="544762"/>
                </a:cubicBezTo>
                <a:cubicBezTo>
                  <a:pt x="9360633" y="548223"/>
                  <a:pt x="9358696" y="551545"/>
                  <a:pt x="9356065" y="552283"/>
                </a:cubicBezTo>
                <a:close/>
                <a:moveTo>
                  <a:pt x="9464722" y="552283"/>
                </a:moveTo>
                <a:cubicBezTo>
                  <a:pt x="9461077" y="553344"/>
                  <a:pt x="9457986" y="550668"/>
                  <a:pt x="9457479" y="546700"/>
                </a:cubicBezTo>
                <a:cubicBezTo>
                  <a:pt x="9456971" y="542640"/>
                  <a:pt x="9459324" y="539318"/>
                  <a:pt x="9463153" y="539364"/>
                </a:cubicBezTo>
                <a:cubicBezTo>
                  <a:pt x="9465876" y="539410"/>
                  <a:pt x="9468506" y="542224"/>
                  <a:pt x="9472843" y="544762"/>
                </a:cubicBezTo>
                <a:cubicBezTo>
                  <a:pt x="9469291" y="548223"/>
                  <a:pt x="9467398" y="551545"/>
                  <a:pt x="9464722" y="552283"/>
                </a:cubicBezTo>
                <a:close/>
                <a:moveTo>
                  <a:pt x="9571995" y="552283"/>
                </a:moveTo>
                <a:cubicBezTo>
                  <a:pt x="9568397" y="552329"/>
                  <a:pt x="9565537" y="549376"/>
                  <a:pt x="9566136" y="545131"/>
                </a:cubicBezTo>
                <a:cubicBezTo>
                  <a:pt x="9566690" y="541210"/>
                  <a:pt x="9569550" y="538349"/>
                  <a:pt x="9573241" y="539272"/>
                </a:cubicBezTo>
                <a:cubicBezTo>
                  <a:pt x="9575917" y="539964"/>
                  <a:pt x="9577948" y="543240"/>
                  <a:pt x="9581638" y="546608"/>
                </a:cubicBezTo>
                <a:cubicBezTo>
                  <a:pt x="9577255" y="549330"/>
                  <a:pt x="9574671" y="552237"/>
                  <a:pt x="9571995" y="552283"/>
                </a:cubicBezTo>
                <a:close/>
                <a:moveTo>
                  <a:pt x="9680652" y="552283"/>
                </a:moveTo>
                <a:cubicBezTo>
                  <a:pt x="9677054" y="552329"/>
                  <a:pt x="9674193" y="549376"/>
                  <a:pt x="9674793" y="545131"/>
                </a:cubicBezTo>
                <a:cubicBezTo>
                  <a:pt x="9675346" y="541210"/>
                  <a:pt x="9678207" y="538349"/>
                  <a:pt x="9681898" y="539272"/>
                </a:cubicBezTo>
                <a:cubicBezTo>
                  <a:pt x="9684574" y="539964"/>
                  <a:pt x="9686604" y="543240"/>
                  <a:pt x="9690296" y="546608"/>
                </a:cubicBezTo>
                <a:cubicBezTo>
                  <a:pt x="9685912" y="549330"/>
                  <a:pt x="9683328" y="552237"/>
                  <a:pt x="9680652" y="552283"/>
                </a:cubicBezTo>
                <a:close/>
                <a:moveTo>
                  <a:pt x="9897737" y="552283"/>
                </a:moveTo>
                <a:cubicBezTo>
                  <a:pt x="9893999" y="552237"/>
                  <a:pt x="9891461" y="548961"/>
                  <a:pt x="9892199" y="544901"/>
                </a:cubicBezTo>
                <a:cubicBezTo>
                  <a:pt x="9892846" y="541117"/>
                  <a:pt x="9895753" y="538164"/>
                  <a:pt x="9899536" y="539364"/>
                </a:cubicBezTo>
                <a:cubicBezTo>
                  <a:pt x="9902165" y="540195"/>
                  <a:pt x="9904010" y="543517"/>
                  <a:pt x="9907564" y="547162"/>
                </a:cubicBezTo>
                <a:cubicBezTo>
                  <a:pt x="9903134" y="549607"/>
                  <a:pt x="9900412" y="552283"/>
                  <a:pt x="9897737" y="552283"/>
                </a:cubicBezTo>
                <a:close/>
                <a:moveTo>
                  <a:pt x="10332641" y="552283"/>
                </a:moveTo>
                <a:cubicBezTo>
                  <a:pt x="10329043" y="552329"/>
                  <a:pt x="10326183" y="549376"/>
                  <a:pt x="10326782" y="545131"/>
                </a:cubicBezTo>
                <a:cubicBezTo>
                  <a:pt x="10327336" y="541210"/>
                  <a:pt x="10330196" y="538349"/>
                  <a:pt x="10333886" y="539272"/>
                </a:cubicBezTo>
                <a:cubicBezTo>
                  <a:pt x="10336563" y="539964"/>
                  <a:pt x="10338594" y="543240"/>
                  <a:pt x="10342284" y="546608"/>
                </a:cubicBezTo>
                <a:cubicBezTo>
                  <a:pt x="10337902" y="549330"/>
                  <a:pt x="10335318" y="552237"/>
                  <a:pt x="10332641" y="552283"/>
                </a:cubicBezTo>
                <a:close/>
                <a:moveTo>
                  <a:pt x="10441344" y="552283"/>
                </a:moveTo>
                <a:cubicBezTo>
                  <a:pt x="10437746" y="552329"/>
                  <a:pt x="10434886" y="549376"/>
                  <a:pt x="10435486" y="545131"/>
                </a:cubicBezTo>
                <a:cubicBezTo>
                  <a:pt x="10436039" y="541210"/>
                  <a:pt x="10438900" y="538349"/>
                  <a:pt x="10442590" y="539272"/>
                </a:cubicBezTo>
                <a:cubicBezTo>
                  <a:pt x="10445267" y="539964"/>
                  <a:pt x="10447297" y="543240"/>
                  <a:pt x="10450988" y="546608"/>
                </a:cubicBezTo>
                <a:cubicBezTo>
                  <a:pt x="10446604" y="549330"/>
                  <a:pt x="10444020" y="552237"/>
                  <a:pt x="10441344" y="552283"/>
                </a:cubicBezTo>
                <a:close/>
                <a:moveTo>
                  <a:pt x="11201990" y="552283"/>
                </a:moveTo>
                <a:cubicBezTo>
                  <a:pt x="11198392" y="552329"/>
                  <a:pt x="11195532" y="549376"/>
                  <a:pt x="11196132" y="545131"/>
                </a:cubicBezTo>
                <a:cubicBezTo>
                  <a:pt x="11196685" y="541210"/>
                  <a:pt x="11199545" y="538349"/>
                  <a:pt x="11203237" y="539272"/>
                </a:cubicBezTo>
                <a:cubicBezTo>
                  <a:pt x="11205914" y="539964"/>
                  <a:pt x="11207943" y="543240"/>
                  <a:pt x="11211634" y="546608"/>
                </a:cubicBezTo>
                <a:cubicBezTo>
                  <a:pt x="11207251" y="549330"/>
                  <a:pt x="11204668" y="552237"/>
                  <a:pt x="11201990" y="552283"/>
                </a:cubicBezTo>
                <a:close/>
                <a:moveTo>
                  <a:pt x="11855365" y="552283"/>
                </a:moveTo>
                <a:cubicBezTo>
                  <a:pt x="11851719" y="553344"/>
                  <a:pt x="11848628" y="550668"/>
                  <a:pt x="11848120" y="546700"/>
                </a:cubicBezTo>
                <a:cubicBezTo>
                  <a:pt x="11847613" y="542640"/>
                  <a:pt x="11849966" y="539318"/>
                  <a:pt x="11853795" y="539364"/>
                </a:cubicBezTo>
                <a:cubicBezTo>
                  <a:pt x="11856518" y="539410"/>
                  <a:pt x="11859148" y="542224"/>
                  <a:pt x="11863484" y="544762"/>
                </a:cubicBezTo>
                <a:cubicBezTo>
                  <a:pt x="11859932" y="548223"/>
                  <a:pt x="11857994" y="551545"/>
                  <a:pt x="11855365" y="552283"/>
                </a:cubicBezTo>
                <a:close/>
                <a:moveTo>
                  <a:pt x="11962361" y="552283"/>
                </a:moveTo>
                <a:cubicBezTo>
                  <a:pt x="11958623" y="552237"/>
                  <a:pt x="11956086" y="548961"/>
                  <a:pt x="11956824" y="544901"/>
                </a:cubicBezTo>
                <a:cubicBezTo>
                  <a:pt x="11957470" y="541117"/>
                  <a:pt x="11960376" y="538164"/>
                  <a:pt x="11964161" y="539364"/>
                </a:cubicBezTo>
                <a:cubicBezTo>
                  <a:pt x="11966836" y="540195"/>
                  <a:pt x="11968682" y="543517"/>
                  <a:pt x="11972189" y="547162"/>
                </a:cubicBezTo>
                <a:cubicBezTo>
                  <a:pt x="11967759" y="549607"/>
                  <a:pt x="11965083" y="552283"/>
                  <a:pt x="11962361" y="552283"/>
                </a:cubicBezTo>
                <a:close/>
                <a:moveTo>
                  <a:pt x="12071064" y="552283"/>
                </a:moveTo>
                <a:cubicBezTo>
                  <a:pt x="12067326" y="552237"/>
                  <a:pt x="12064789" y="548961"/>
                  <a:pt x="12065527" y="544901"/>
                </a:cubicBezTo>
                <a:cubicBezTo>
                  <a:pt x="12066173" y="541117"/>
                  <a:pt x="12069079" y="538164"/>
                  <a:pt x="12072863" y="539364"/>
                </a:cubicBezTo>
                <a:cubicBezTo>
                  <a:pt x="12075494" y="540195"/>
                  <a:pt x="12077339" y="543517"/>
                  <a:pt x="12080891" y="547162"/>
                </a:cubicBezTo>
                <a:cubicBezTo>
                  <a:pt x="12076462" y="549607"/>
                  <a:pt x="12073786" y="552283"/>
                  <a:pt x="12071064" y="552283"/>
                </a:cubicBezTo>
                <a:close/>
                <a:moveTo>
                  <a:pt x="12179997" y="552283"/>
                </a:moveTo>
                <a:cubicBezTo>
                  <a:pt x="12176399" y="552329"/>
                  <a:pt x="12173539" y="549376"/>
                  <a:pt x="12174139" y="545131"/>
                </a:cubicBezTo>
                <a:cubicBezTo>
                  <a:pt x="12174692" y="541210"/>
                  <a:pt x="12177552" y="538349"/>
                  <a:pt x="12181243" y="539272"/>
                </a:cubicBezTo>
                <a:cubicBezTo>
                  <a:pt x="12183920" y="539964"/>
                  <a:pt x="12185950" y="543240"/>
                  <a:pt x="12189641" y="546608"/>
                </a:cubicBezTo>
                <a:cubicBezTo>
                  <a:pt x="12185258" y="549330"/>
                  <a:pt x="12182674" y="552237"/>
                  <a:pt x="12179997" y="552283"/>
                </a:cubicBezTo>
                <a:close/>
                <a:moveTo>
                  <a:pt x="14437" y="552283"/>
                </a:moveTo>
                <a:cubicBezTo>
                  <a:pt x="10653" y="552237"/>
                  <a:pt x="8162" y="548961"/>
                  <a:pt x="8900" y="544901"/>
                </a:cubicBezTo>
                <a:cubicBezTo>
                  <a:pt x="9546" y="541117"/>
                  <a:pt x="12498" y="538164"/>
                  <a:pt x="16236" y="539364"/>
                </a:cubicBezTo>
                <a:cubicBezTo>
                  <a:pt x="18913" y="540195"/>
                  <a:pt x="20758" y="543563"/>
                  <a:pt x="24264" y="547161"/>
                </a:cubicBezTo>
                <a:cubicBezTo>
                  <a:pt x="19835" y="549607"/>
                  <a:pt x="17159" y="552283"/>
                  <a:pt x="14437" y="552283"/>
                </a:cubicBezTo>
                <a:close/>
                <a:moveTo>
                  <a:pt x="231751" y="552283"/>
                </a:moveTo>
                <a:cubicBezTo>
                  <a:pt x="227968" y="552237"/>
                  <a:pt x="225477" y="548961"/>
                  <a:pt x="226215" y="544901"/>
                </a:cubicBezTo>
                <a:cubicBezTo>
                  <a:pt x="226861" y="541117"/>
                  <a:pt x="229767" y="538164"/>
                  <a:pt x="233550" y="539364"/>
                </a:cubicBezTo>
                <a:cubicBezTo>
                  <a:pt x="236227" y="540195"/>
                  <a:pt x="238073" y="543563"/>
                  <a:pt x="241579" y="547161"/>
                </a:cubicBezTo>
                <a:cubicBezTo>
                  <a:pt x="237149" y="549607"/>
                  <a:pt x="234474" y="552283"/>
                  <a:pt x="231751" y="552283"/>
                </a:cubicBezTo>
                <a:close/>
                <a:moveTo>
                  <a:pt x="775361" y="552283"/>
                </a:moveTo>
                <a:cubicBezTo>
                  <a:pt x="771760" y="552329"/>
                  <a:pt x="768900" y="549376"/>
                  <a:pt x="769500" y="545131"/>
                </a:cubicBezTo>
                <a:cubicBezTo>
                  <a:pt x="770054" y="541210"/>
                  <a:pt x="772915" y="538349"/>
                  <a:pt x="776606" y="539272"/>
                </a:cubicBezTo>
                <a:cubicBezTo>
                  <a:pt x="779282" y="539964"/>
                  <a:pt x="781312" y="543240"/>
                  <a:pt x="785003" y="546608"/>
                </a:cubicBezTo>
                <a:cubicBezTo>
                  <a:pt x="780620" y="549330"/>
                  <a:pt x="778036" y="552237"/>
                  <a:pt x="775361" y="552283"/>
                </a:cubicBezTo>
                <a:close/>
                <a:moveTo>
                  <a:pt x="1427119" y="552283"/>
                </a:moveTo>
                <a:cubicBezTo>
                  <a:pt x="1423382" y="552237"/>
                  <a:pt x="1420844" y="548961"/>
                  <a:pt x="1421582" y="544901"/>
                </a:cubicBezTo>
                <a:cubicBezTo>
                  <a:pt x="1422228" y="541117"/>
                  <a:pt x="1425135" y="538164"/>
                  <a:pt x="1428918" y="539364"/>
                </a:cubicBezTo>
                <a:cubicBezTo>
                  <a:pt x="1431547" y="540195"/>
                  <a:pt x="1433394" y="543517"/>
                  <a:pt x="1436947" y="547161"/>
                </a:cubicBezTo>
                <a:cubicBezTo>
                  <a:pt x="1432516" y="549607"/>
                  <a:pt x="1429794" y="552283"/>
                  <a:pt x="1427119" y="552283"/>
                </a:cubicBezTo>
                <a:close/>
                <a:moveTo>
                  <a:pt x="1972065" y="552283"/>
                </a:moveTo>
                <a:cubicBezTo>
                  <a:pt x="1968420" y="553344"/>
                  <a:pt x="1965329" y="550668"/>
                  <a:pt x="1964822" y="546700"/>
                </a:cubicBezTo>
                <a:cubicBezTo>
                  <a:pt x="1964314" y="542640"/>
                  <a:pt x="1966667" y="539318"/>
                  <a:pt x="1970497" y="539364"/>
                </a:cubicBezTo>
                <a:cubicBezTo>
                  <a:pt x="1973219" y="539410"/>
                  <a:pt x="1975895" y="542224"/>
                  <a:pt x="1980186" y="544762"/>
                </a:cubicBezTo>
                <a:cubicBezTo>
                  <a:pt x="1976633" y="548222"/>
                  <a:pt x="1974696" y="551545"/>
                  <a:pt x="1972065" y="552283"/>
                </a:cubicBezTo>
                <a:close/>
                <a:moveTo>
                  <a:pt x="2298083" y="552283"/>
                </a:moveTo>
                <a:cubicBezTo>
                  <a:pt x="2294438" y="553344"/>
                  <a:pt x="2291348" y="550668"/>
                  <a:pt x="2290839" y="546700"/>
                </a:cubicBezTo>
                <a:cubicBezTo>
                  <a:pt x="2290332" y="542640"/>
                  <a:pt x="2292685" y="539318"/>
                  <a:pt x="2296514" y="539364"/>
                </a:cubicBezTo>
                <a:cubicBezTo>
                  <a:pt x="2299236" y="539410"/>
                  <a:pt x="2301866" y="542224"/>
                  <a:pt x="2306204" y="544762"/>
                </a:cubicBezTo>
                <a:cubicBezTo>
                  <a:pt x="2302652" y="548222"/>
                  <a:pt x="2300713" y="551545"/>
                  <a:pt x="2298083" y="552283"/>
                </a:cubicBezTo>
                <a:close/>
                <a:moveTo>
                  <a:pt x="2514014" y="552283"/>
                </a:moveTo>
                <a:cubicBezTo>
                  <a:pt x="2510414" y="552329"/>
                  <a:pt x="2507553" y="549376"/>
                  <a:pt x="2508154" y="545131"/>
                </a:cubicBezTo>
                <a:cubicBezTo>
                  <a:pt x="2508708" y="541210"/>
                  <a:pt x="2511568" y="538349"/>
                  <a:pt x="2515259" y="539272"/>
                </a:cubicBezTo>
                <a:cubicBezTo>
                  <a:pt x="2517935" y="539964"/>
                  <a:pt x="2519964" y="543240"/>
                  <a:pt x="2523656" y="546608"/>
                </a:cubicBezTo>
                <a:cubicBezTo>
                  <a:pt x="2519274" y="549330"/>
                  <a:pt x="2516689" y="552237"/>
                  <a:pt x="2514014" y="552283"/>
                </a:cubicBezTo>
                <a:close/>
                <a:moveTo>
                  <a:pt x="3166002" y="552283"/>
                </a:moveTo>
                <a:cubicBezTo>
                  <a:pt x="3162404" y="552329"/>
                  <a:pt x="3159544" y="549376"/>
                  <a:pt x="3160143" y="545131"/>
                </a:cubicBezTo>
                <a:cubicBezTo>
                  <a:pt x="3160697" y="541210"/>
                  <a:pt x="3163557" y="538349"/>
                  <a:pt x="3167248" y="539272"/>
                </a:cubicBezTo>
                <a:cubicBezTo>
                  <a:pt x="3169924" y="539964"/>
                  <a:pt x="3171955" y="543240"/>
                  <a:pt x="3175646" y="546608"/>
                </a:cubicBezTo>
                <a:cubicBezTo>
                  <a:pt x="3171263" y="549330"/>
                  <a:pt x="3168679" y="552237"/>
                  <a:pt x="3166002" y="552283"/>
                </a:cubicBezTo>
                <a:close/>
                <a:moveTo>
                  <a:pt x="3276090" y="552283"/>
                </a:moveTo>
                <a:cubicBezTo>
                  <a:pt x="3272445" y="553344"/>
                  <a:pt x="3269353" y="550668"/>
                  <a:pt x="3268846" y="546700"/>
                </a:cubicBezTo>
                <a:cubicBezTo>
                  <a:pt x="3268338" y="542640"/>
                  <a:pt x="3270692" y="539318"/>
                  <a:pt x="3274521" y="539364"/>
                </a:cubicBezTo>
                <a:cubicBezTo>
                  <a:pt x="3277197" y="539410"/>
                  <a:pt x="3279873" y="542224"/>
                  <a:pt x="3284211" y="544762"/>
                </a:cubicBezTo>
                <a:cubicBezTo>
                  <a:pt x="3280658" y="548222"/>
                  <a:pt x="3278720" y="551545"/>
                  <a:pt x="3276090" y="552283"/>
                </a:cubicBezTo>
                <a:close/>
                <a:moveTo>
                  <a:pt x="3384747" y="552283"/>
                </a:moveTo>
                <a:cubicBezTo>
                  <a:pt x="3381102" y="553344"/>
                  <a:pt x="3378011" y="550668"/>
                  <a:pt x="3377503" y="546700"/>
                </a:cubicBezTo>
                <a:cubicBezTo>
                  <a:pt x="3376996" y="542640"/>
                  <a:pt x="3379350" y="539318"/>
                  <a:pt x="3383178" y="539364"/>
                </a:cubicBezTo>
                <a:cubicBezTo>
                  <a:pt x="3385900" y="539410"/>
                  <a:pt x="3388531" y="542224"/>
                  <a:pt x="3392868" y="544762"/>
                </a:cubicBezTo>
                <a:cubicBezTo>
                  <a:pt x="3389315" y="548222"/>
                  <a:pt x="3387422" y="551545"/>
                  <a:pt x="3384747" y="552283"/>
                </a:cubicBezTo>
                <a:close/>
                <a:moveTo>
                  <a:pt x="3492020" y="552283"/>
                </a:moveTo>
                <a:cubicBezTo>
                  <a:pt x="3488421" y="552329"/>
                  <a:pt x="3485561" y="549376"/>
                  <a:pt x="3486161" y="545131"/>
                </a:cubicBezTo>
                <a:cubicBezTo>
                  <a:pt x="3486714" y="541210"/>
                  <a:pt x="3489576" y="538349"/>
                  <a:pt x="3493266" y="539272"/>
                </a:cubicBezTo>
                <a:cubicBezTo>
                  <a:pt x="3495942" y="539964"/>
                  <a:pt x="3497972" y="543240"/>
                  <a:pt x="3501664" y="546608"/>
                </a:cubicBezTo>
                <a:cubicBezTo>
                  <a:pt x="3497279" y="549330"/>
                  <a:pt x="3494696" y="552237"/>
                  <a:pt x="3492020" y="552283"/>
                </a:cubicBezTo>
                <a:close/>
                <a:moveTo>
                  <a:pt x="3600678" y="552283"/>
                </a:moveTo>
                <a:cubicBezTo>
                  <a:pt x="3597078" y="552329"/>
                  <a:pt x="3594218" y="549376"/>
                  <a:pt x="3594817" y="545131"/>
                </a:cubicBezTo>
                <a:cubicBezTo>
                  <a:pt x="3595371" y="541210"/>
                  <a:pt x="3598232" y="538349"/>
                  <a:pt x="3601923" y="539272"/>
                </a:cubicBezTo>
                <a:cubicBezTo>
                  <a:pt x="3604599" y="539964"/>
                  <a:pt x="3606629" y="543240"/>
                  <a:pt x="3610320" y="546608"/>
                </a:cubicBezTo>
                <a:cubicBezTo>
                  <a:pt x="3605937" y="549330"/>
                  <a:pt x="3603354" y="552237"/>
                  <a:pt x="3600678" y="552283"/>
                </a:cubicBezTo>
                <a:close/>
                <a:moveTo>
                  <a:pt x="3817761" y="552283"/>
                </a:moveTo>
                <a:cubicBezTo>
                  <a:pt x="3814024" y="552237"/>
                  <a:pt x="3811486" y="548961"/>
                  <a:pt x="3812224" y="544901"/>
                </a:cubicBezTo>
                <a:cubicBezTo>
                  <a:pt x="3812871" y="541117"/>
                  <a:pt x="3815777" y="538164"/>
                  <a:pt x="3819560" y="539364"/>
                </a:cubicBezTo>
                <a:cubicBezTo>
                  <a:pt x="3822190" y="540195"/>
                  <a:pt x="3824036" y="543517"/>
                  <a:pt x="3827589" y="547161"/>
                </a:cubicBezTo>
                <a:cubicBezTo>
                  <a:pt x="3823159" y="549607"/>
                  <a:pt x="3820437" y="552283"/>
                  <a:pt x="3817761" y="552283"/>
                </a:cubicBezTo>
                <a:close/>
                <a:moveTo>
                  <a:pt x="4252667" y="552283"/>
                </a:moveTo>
                <a:cubicBezTo>
                  <a:pt x="4249068" y="552329"/>
                  <a:pt x="4246207" y="549376"/>
                  <a:pt x="4246807" y="545131"/>
                </a:cubicBezTo>
                <a:cubicBezTo>
                  <a:pt x="4247360" y="541210"/>
                  <a:pt x="4250221" y="538349"/>
                  <a:pt x="4253912" y="539272"/>
                </a:cubicBezTo>
                <a:cubicBezTo>
                  <a:pt x="4256588" y="539964"/>
                  <a:pt x="4258618" y="543240"/>
                  <a:pt x="4262310" y="546608"/>
                </a:cubicBezTo>
                <a:cubicBezTo>
                  <a:pt x="4257927" y="549330"/>
                  <a:pt x="4255343" y="552237"/>
                  <a:pt x="4252667" y="552283"/>
                </a:cubicBezTo>
                <a:close/>
                <a:moveTo>
                  <a:pt x="4361370" y="552283"/>
                </a:moveTo>
                <a:cubicBezTo>
                  <a:pt x="4357771" y="552329"/>
                  <a:pt x="4354911" y="549376"/>
                  <a:pt x="4355510" y="545131"/>
                </a:cubicBezTo>
                <a:cubicBezTo>
                  <a:pt x="4356064" y="541210"/>
                  <a:pt x="4358925" y="538349"/>
                  <a:pt x="4362616" y="539272"/>
                </a:cubicBezTo>
                <a:cubicBezTo>
                  <a:pt x="4365292" y="539964"/>
                  <a:pt x="4367322" y="543240"/>
                  <a:pt x="4371013" y="546608"/>
                </a:cubicBezTo>
                <a:cubicBezTo>
                  <a:pt x="4366630" y="549330"/>
                  <a:pt x="4364046" y="552237"/>
                  <a:pt x="4361370" y="552283"/>
                </a:cubicBezTo>
                <a:close/>
                <a:moveTo>
                  <a:pt x="5122016" y="552283"/>
                </a:moveTo>
                <a:cubicBezTo>
                  <a:pt x="5118418" y="552329"/>
                  <a:pt x="5115557" y="549376"/>
                  <a:pt x="5116157" y="545131"/>
                </a:cubicBezTo>
                <a:cubicBezTo>
                  <a:pt x="5116710" y="541210"/>
                  <a:pt x="5119571" y="538349"/>
                  <a:pt x="5123262" y="539272"/>
                </a:cubicBezTo>
                <a:cubicBezTo>
                  <a:pt x="5125938" y="539964"/>
                  <a:pt x="5127968" y="543240"/>
                  <a:pt x="5131659" y="546608"/>
                </a:cubicBezTo>
                <a:cubicBezTo>
                  <a:pt x="5127276" y="549330"/>
                  <a:pt x="5124693" y="552237"/>
                  <a:pt x="5122016" y="552283"/>
                </a:cubicBezTo>
                <a:close/>
                <a:moveTo>
                  <a:pt x="5775390" y="552283"/>
                </a:moveTo>
                <a:cubicBezTo>
                  <a:pt x="5771745" y="553344"/>
                  <a:pt x="5768653" y="550668"/>
                  <a:pt x="5768146" y="546700"/>
                </a:cubicBezTo>
                <a:cubicBezTo>
                  <a:pt x="5767638" y="542640"/>
                  <a:pt x="5769992" y="539318"/>
                  <a:pt x="5773821" y="539364"/>
                </a:cubicBezTo>
                <a:cubicBezTo>
                  <a:pt x="5776543" y="539410"/>
                  <a:pt x="5779173" y="542224"/>
                  <a:pt x="5783510" y="544762"/>
                </a:cubicBezTo>
                <a:cubicBezTo>
                  <a:pt x="5779957" y="548222"/>
                  <a:pt x="5778019" y="551545"/>
                  <a:pt x="5775390" y="552283"/>
                </a:cubicBezTo>
                <a:close/>
                <a:moveTo>
                  <a:pt x="5882385" y="552283"/>
                </a:moveTo>
                <a:cubicBezTo>
                  <a:pt x="5878648" y="552237"/>
                  <a:pt x="5876111" y="548961"/>
                  <a:pt x="5876849" y="544901"/>
                </a:cubicBezTo>
                <a:cubicBezTo>
                  <a:pt x="5877495" y="541117"/>
                  <a:pt x="5880401" y="538164"/>
                  <a:pt x="5884185" y="539364"/>
                </a:cubicBezTo>
                <a:cubicBezTo>
                  <a:pt x="5886860" y="540195"/>
                  <a:pt x="5888707" y="543517"/>
                  <a:pt x="5892213" y="547161"/>
                </a:cubicBezTo>
                <a:cubicBezTo>
                  <a:pt x="5887784" y="549607"/>
                  <a:pt x="5885108" y="552283"/>
                  <a:pt x="5882385" y="552283"/>
                </a:cubicBezTo>
                <a:close/>
                <a:moveTo>
                  <a:pt x="5991089" y="552283"/>
                </a:moveTo>
                <a:cubicBezTo>
                  <a:pt x="5987352" y="552237"/>
                  <a:pt x="5984813" y="548961"/>
                  <a:pt x="5985552" y="544901"/>
                </a:cubicBezTo>
                <a:cubicBezTo>
                  <a:pt x="5986198" y="541117"/>
                  <a:pt x="5989105" y="538164"/>
                  <a:pt x="5992888" y="539364"/>
                </a:cubicBezTo>
                <a:cubicBezTo>
                  <a:pt x="5995518" y="540195"/>
                  <a:pt x="5997364" y="543517"/>
                  <a:pt x="6000916" y="547161"/>
                </a:cubicBezTo>
                <a:cubicBezTo>
                  <a:pt x="5996487" y="549607"/>
                  <a:pt x="5993811" y="552283"/>
                  <a:pt x="5991089" y="552283"/>
                </a:cubicBezTo>
                <a:close/>
                <a:moveTo>
                  <a:pt x="6100023" y="552283"/>
                </a:moveTo>
                <a:lnTo>
                  <a:pt x="6097395" y="551136"/>
                </a:lnTo>
                <a:lnTo>
                  <a:pt x="6094412" y="552283"/>
                </a:lnTo>
                <a:cubicBezTo>
                  <a:pt x="6090629" y="552237"/>
                  <a:pt x="6088137" y="548961"/>
                  <a:pt x="6088876" y="544901"/>
                </a:cubicBezTo>
                <a:cubicBezTo>
                  <a:pt x="6089521" y="541117"/>
                  <a:pt x="6092474" y="538164"/>
                  <a:pt x="6096212" y="539364"/>
                </a:cubicBezTo>
                <a:lnTo>
                  <a:pt x="6097301" y="540206"/>
                </a:lnTo>
                <a:lnTo>
                  <a:pt x="6101268" y="539272"/>
                </a:lnTo>
                <a:cubicBezTo>
                  <a:pt x="6103945" y="539964"/>
                  <a:pt x="6105975" y="543240"/>
                  <a:pt x="6109666" y="546608"/>
                </a:cubicBezTo>
                <a:cubicBezTo>
                  <a:pt x="6105283" y="549330"/>
                  <a:pt x="6102698" y="552237"/>
                  <a:pt x="6100023" y="552283"/>
                </a:cubicBezTo>
                <a:close/>
                <a:moveTo>
                  <a:pt x="6639128" y="552375"/>
                </a:moveTo>
                <a:cubicBezTo>
                  <a:pt x="6635575" y="553113"/>
                  <a:pt x="6632485" y="550576"/>
                  <a:pt x="6632115" y="546423"/>
                </a:cubicBezTo>
                <a:cubicBezTo>
                  <a:pt x="6631746" y="542179"/>
                  <a:pt x="6634468" y="539180"/>
                  <a:pt x="6638113" y="539318"/>
                </a:cubicBezTo>
                <a:cubicBezTo>
                  <a:pt x="6640789" y="539410"/>
                  <a:pt x="6643327" y="542409"/>
                  <a:pt x="6647618" y="545223"/>
                </a:cubicBezTo>
                <a:cubicBezTo>
                  <a:pt x="6643880" y="548546"/>
                  <a:pt x="6641805" y="551822"/>
                  <a:pt x="6639128" y="552375"/>
                </a:cubicBezTo>
                <a:close/>
                <a:moveTo>
                  <a:pt x="6747785" y="552375"/>
                </a:moveTo>
                <a:cubicBezTo>
                  <a:pt x="6744233" y="553113"/>
                  <a:pt x="6741141" y="550576"/>
                  <a:pt x="6740772" y="546423"/>
                </a:cubicBezTo>
                <a:cubicBezTo>
                  <a:pt x="6740403" y="542179"/>
                  <a:pt x="6743126" y="539180"/>
                  <a:pt x="6746770" y="539318"/>
                </a:cubicBezTo>
                <a:cubicBezTo>
                  <a:pt x="6749446" y="539410"/>
                  <a:pt x="6751984" y="542409"/>
                  <a:pt x="6756275" y="545223"/>
                </a:cubicBezTo>
                <a:cubicBezTo>
                  <a:pt x="6752538" y="548546"/>
                  <a:pt x="6750461" y="551822"/>
                  <a:pt x="6747785" y="552375"/>
                </a:cubicBezTo>
                <a:close/>
                <a:moveTo>
                  <a:pt x="7182461" y="552375"/>
                </a:moveTo>
                <a:cubicBezTo>
                  <a:pt x="7178907" y="553113"/>
                  <a:pt x="7175816" y="550576"/>
                  <a:pt x="7175447" y="546423"/>
                </a:cubicBezTo>
                <a:cubicBezTo>
                  <a:pt x="7175078" y="542179"/>
                  <a:pt x="7177800" y="539180"/>
                  <a:pt x="7181445" y="539318"/>
                </a:cubicBezTo>
                <a:cubicBezTo>
                  <a:pt x="7184121" y="539410"/>
                  <a:pt x="7186659" y="542409"/>
                  <a:pt x="7190950" y="545223"/>
                </a:cubicBezTo>
                <a:cubicBezTo>
                  <a:pt x="7187213" y="548546"/>
                  <a:pt x="7185136" y="551822"/>
                  <a:pt x="7182461" y="552375"/>
                </a:cubicBezTo>
                <a:close/>
                <a:moveTo>
                  <a:pt x="7617135" y="552375"/>
                </a:moveTo>
                <a:cubicBezTo>
                  <a:pt x="7613582" y="553114"/>
                  <a:pt x="7610491" y="550576"/>
                  <a:pt x="7610122" y="546423"/>
                </a:cubicBezTo>
                <a:cubicBezTo>
                  <a:pt x="7609753" y="542179"/>
                  <a:pt x="7612475" y="539180"/>
                  <a:pt x="7616120" y="539318"/>
                </a:cubicBezTo>
                <a:cubicBezTo>
                  <a:pt x="7618796" y="539411"/>
                  <a:pt x="7621333" y="542410"/>
                  <a:pt x="7625625" y="545224"/>
                </a:cubicBezTo>
                <a:cubicBezTo>
                  <a:pt x="7621887" y="548546"/>
                  <a:pt x="7619811" y="551822"/>
                  <a:pt x="7617135" y="552375"/>
                </a:cubicBezTo>
                <a:close/>
                <a:moveTo>
                  <a:pt x="7725792" y="552375"/>
                </a:moveTo>
                <a:cubicBezTo>
                  <a:pt x="7722240" y="553114"/>
                  <a:pt x="7719148" y="550576"/>
                  <a:pt x="7718779" y="546423"/>
                </a:cubicBezTo>
                <a:cubicBezTo>
                  <a:pt x="7718410" y="542179"/>
                  <a:pt x="7721132" y="539180"/>
                  <a:pt x="7724777" y="539318"/>
                </a:cubicBezTo>
                <a:cubicBezTo>
                  <a:pt x="7727453" y="539411"/>
                  <a:pt x="7729991" y="542410"/>
                  <a:pt x="7734282" y="545224"/>
                </a:cubicBezTo>
                <a:cubicBezTo>
                  <a:pt x="7730545" y="548546"/>
                  <a:pt x="7728468" y="551822"/>
                  <a:pt x="7725792" y="552375"/>
                </a:cubicBezTo>
                <a:close/>
                <a:moveTo>
                  <a:pt x="7943107" y="552375"/>
                </a:moveTo>
                <a:cubicBezTo>
                  <a:pt x="7939554" y="553114"/>
                  <a:pt x="7936463" y="550576"/>
                  <a:pt x="7936094" y="546423"/>
                </a:cubicBezTo>
                <a:cubicBezTo>
                  <a:pt x="7935725" y="542179"/>
                  <a:pt x="7938447" y="539180"/>
                  <a:pt x="7942092" y="539318"/>
                </a:cubicBezTo>
                <a:cubicBezTo>
                  <a:pt x="7944768" y="539411"/>
                  <a:pt x="7947305" y="542410"/>
                  <a:pt x="7951596" y="545224"/>
                </a:cubicBezTo>
                <a:cubicBezTo>
                  <a:pt x="7947859" y="548546"/>
                  <a:pt x="7945782" y="551822"/>
                  <a:pt x="7943107" y="552375"/>
                </a:cubicBezTo>
                <a:close/>
                <a:moveTo>
                  <a:pt x="8160467" y="552375"/>
                </a:moveTo>
                <a:cubicBezTo>
                  <a:pt x="8156914" y="553114"/>
                  <a:pt x="8153823" y="550576"/>
                  <a:pt x="8153454" y="546423"/>
                </a:cubicBezTo>
                <a:cubicBezTo>
                  <a:pt x="8153084" y="542179"/>
                  <a:pt x="8155807" y="539180"/>
                  <a:pt x="8159452" y="539318"/>
                </a:cubicBezTo>
                <a:cubicBezTo>
                  <a:pt x="8162128" y="539411"/>
                  <a:pt x="8164666" y="542410"/>
                  <a:pt x="8168956" y="545224"/>
                </a:cubicBezTo>
                <a:cubicBezTo>
                  <a:pt x="8165219" y="548546"/>
                  <a:pt x="8163143" y="551822"/>
                  <a:pt x="8160467" y="552375"/>
                </a:cubicBezTo>
                <a:close/>
                <a:moveTo>
                  <a:pt x="8268755" y="552375"/>
                </a:moveTo>
                <a:cubicBezTo>
                  <a:pt x="8265294" y="552837"/>
                  <a:pt x="8262111" y="550345"/>
                  <a:pt x="8262065" y="546008"/>
                </a:cubicBezTo>
                <a:cubicBezTo>
                  <a:pt x="8262019" y="541809"/>
                  <a:pt x="8264880" y="538949"/>
                  <a:pt x="8268432" y="539226"/>
                </a:cubicBezTo>
                <a:cubicBezTo>
                  <a:pt x="8271108" y="539457"/>
                  <a:pt x="8273507" y="542640"/>
                  <a:pt x="8277522" y="545593"/>
                </a:cubicBezTo>
                <a:cubicBezTo>
                  <a:pt x="8273646" y="548731"/>
                  <a:pt x="8271385" y="552006"/>
                  <a:pt x="8268755" y="552375"/>
                </a:cubicBezTo>
                <a:close/>
                <a:moveTo>
                  <a:pt x="8812087" y="552375"/>
                </a:moveTo>
                <a:cubicBezTo>
                  <a:pt x="8808626" y="552837"/>
                  <a:pt x="8805443" y="550345"/>
                  <a:pt x="8805397" y="546008"/>
                </a:cubicBezTo>
                <a:cubicBezTo>
                  <a:pt x="8805351" y="541809"/>
                  <a:pt x="8808212" y="538949"/>
                  <a:pt x="8811764" y="539226"/>
                </a:cubicBezTo>
                <a:cubicBezTo>
                  <a:pt x="8814440" y="539457"/>
                  <a:pt x="8816839" y="542640"/>
                  <a:pt x="8820854" y="545593"/>
                </a:cubicBezTo>
                <a:cubicBezTo>
                  <a:pt x="8816978" y="548731"/>
                  <a:pt x="8814717" y="552006"/>
                  <a:pt x="8812087" y="552375"/>
                </a:cubicBezTo>
                <a:close/>
                <a:moveTo>
                  <a:pt x="8920791" y="552375"/>
                </a:moveTo>
                <a:cubicBezTo>
                  <a:pt x="8917331" y="552837"/>
                  <a:pt x="8914147" y="550345"/>
                  <a:pt x="8914100" y="546008"/>
                </a:cubicBezTo>
                <a:cubicBezTo>
                  <a:pt x="8914054" y="541809"/>
                  <a:pt x="8916915" y="538949"/>
                  <a:pt x="8920468" y="539226"/>
                </a:cubicBezTo>
                <a:cubicBezTo>
                  <a:pt x="8923097" y="539457"/>
                  <a:pt x="8925496" y="542640"/>
                  <a:pt x="8929557" y="545593"/>
                </a:cubicBezTo>
                <a:cubicBezTo>
                  <a:pt x="8925681" y="548731"/>
                  <a:pt x="8923420" y="552006"/>
                  <a:pt x="8920791" y="552375"/>
                </a:cubicBezTo>
                <a:close/>
                <a:moveTo>
                  <a:pt x="9138106" y="552375"/>
                </a:moveTo>
                <a:cubicBezTo>
                  <a:pt x="9134644" y="552837"/>
                  <a:pt x="9131461" y="550345"/>
                  <a:pt x="9131414" y="546008"/>
                </a:cubicBezTo>
                <a:cubicBezTo>
                  <a:pt x="9131368" y="541809"/>
                  <a:pt x="9134228" y="538949"/>
                  <a:pt x="9137782" y="539226"/>
                </a:cubicBezTo>
                <a:cubicBezTo>
                  <a:pt x="9140412" y="539457"/>
                  <a:pt x="9142811" y="542640"/>
                  <a:pt x="9146871" y="545593"/>
                </a:cubicBezTo>
                <a:cubicBezTo>
                  <a:pt x="9142995" y="548730"/>
                  <a:pt x="9140735" y="552006"/>
                  <a:pt x="9138106" y="552375"/>
                </a:cubicBezTo>
                <a:close/>
                <a:moveTo>
                  <a:pt x="9789633" y="552375"/>
                </a:moveTo>
                <a:cubicBezTo>
                  <a:pt x="9786173" y="552560"/>
                  <a:pt x="9783080" y="549838"/>
                  <a:pt x="9783404" y="545501"/>
                </a:cubicBezTo>
                <a:cubicBezTo>
                  <a:pt x="9783727" y="541394"/>
                  <a:pt x="9786680" y="538626"/>
                  <a:pt x="9790232" y="539226"/>
                </a:cubicBezTo>
                <a:cubicBezTo>
                  <a:pt x="9792908" y="539641"/>
                  <a:pt x="9795077" y="542963"/>
                  <a:pt x="9798861" y="546193"/>
                </a:cubicBezTo>
                <a:cubicBezTo>
                  <a:pt x="9794753" y="549100"/>
                  <a:pt x="9792262" y="552237"/>
                  <a:pt x="9789633" y="552375"/>
                </a:cubicBezTo>
                <a:close/>
                <a:moveTo>
                  <a:pt x="10007409" y="552375"/>
                </a:moveTo>
                <a:cubicBezTo>
                  <a:pt x="10003948" y="552837"/>
                  <a:pt x="10000764" y="550345"/>
                  <a:pt x="10000718" y="546008"/>
                </a:cubicBezTo>
                <a:cubicBezTo>
                  <a:pt x="10000672" y="541809"/>
                  <a:pt x="10003533" y="538949"/>
                  <a:pt x="10007086" y="539226"/>
                </a:cubicBezTo>
                <a:cubicBezTo>
                  <a:pt x="10009762" y="539457"/>
                  <a:pt x="10012160" y="542640"/>
                  <a:pt x="10016175" y="545593"/>
                </a:cubicBezTo>
                <a:cubicBezTo>
                  <a:pt x="10012299" y="548730"/>
                  <a:pt x="10010038" y="552006"/>
                  <a:pt x="10007409" y="552375"/>
                </a:cubicBezTo>
                <a:close/>
                <a:moveTo>
                  <a:pt x="10224769" y="552375"/>
                </a:moveTo>
                <a:cubicBezTo>
                  <a:pt x="10221308" y="552837"/>
                  <a:pt x="10218125" y="550345"/>
                  <a:pt x="10218079" y="546008"/>
                </a:cubicBezTo>
                <a:cubicBezTo>
                  <a:pt x="10218033" y="541809"/>
                  <a:pt x="10220893" y="538949"/>
                  <a:pt x="10224446" y="539226"/>
                </a:cubicBezTo>
                <a:cubicBezTo>
                  <a:pt x="10227076" y="539457"/>
                  <a:pt x="10229475" y="542640"/>
                  <a:pt x="10233535" y="545593"/>
                </a:cubicBezTo>
                <a:cubicBezTo>
                  <a:pt x="10229660" y="548730"/>
                  <a:pt x="10227399" y="552006"/>
                  <a:pt x="10224769" y="552375"/>
                </a:cubicBezTo>
                <a:close/>
                <a:moveTo>
                  <a:pt x="10767640" y="552375"/>
                </a:moveTo>
                <a:cubicBezTo>
                  <a:pt x="10764179" y="552560"/>
                  <a:pt x="10761087" y="549838"/>
                  <a:pt x="10761411" y="545501"/>
                </a:cubicBezTo>
                <a:cubicBezTo>
                  <a:pt x="10761734" y="541394"/>
                  <a:pt x="10764686" y="538626"/>
                  <a:pt x="10768239" y="539226"/>
                </a:cubicBezTo>
                <a:cubicBezTo>
                  <a:pt x="10770915" y="539641"/>
                  <a:pt x="10773083" y="542963"/>
                  <a:pt x="10776867" y="546193"/>
                </a:cubicBezTo>
                <a:cubicBezTo>
                  <a:pt x="10772760" y="549100"/>
                  <a:pt x="10770269" y="552237"/>
                  <a:pt x="10767640" y="552375"/>
                </a:cubicBezTo>
                <a:close/>
                <a:moveTo>
                  <a:pt x="10876758" y="552375"/>
                </a:moveTo>
                <a:cubicBezTo>
                  <a:pt x="10873297" y="552837"/>
                  <a:pt x="10870113" y="550345"/>
                  <a:pt x="10870067" y="546008"/>
                </a:cubicBezTo>
                <a:cubicBezTo>
                  <a:pt x="10870021" y="541809"/>
                  <a:pt x="10872882" y="538949"/>
                  <a:pt x="10876435" y="539226"/>
                </a:cubicBezTo>
                <a:cubicBezTo>
                  <a:pt x="10879065" y="539457"/>
                  <a:pt x="10881464" y="542640"/>
                  <a:pt x="10885524" y="545593"/>
                </a:cubicBezTo>
                <a:cubicBezTo>
                  <a:pt x="10881648" y="548730"/>
                  <a:pt x="10879388" y="552006"/>
                  <a:pt x="10876758" y="552375"/>
                </a:cubicBezTo>
                <a:close/>
                <a:moveTo>
                  <a:pt x="11636989" y="552375"/>
                </a:moveTo>
                <a:cubicBezTo>
                  <a:pt x="11633528" y="552560"/>
                  <a:pt x="11630437" y="549838"/>
                  <a:pt x="11630760" y="545501"/>
                </a:cubicBezTo>
                <a:cubicBezTo>
                  <a:pt x="11631082" y="541394"/>
                  <a:pt x="11634037" y="538626"/>
                  <a:pt x="11637589" y="539226"/>
                </a:cubicBezTo>
                <a:cubicBezTo>
                  <a:pt x="11640218" y="539641"/>
                  <a:pt x="11642387" y="542963"/>
                  <a:pt x="11646217" y="546193"/>
                </a:cubicBezTo>
                <a:cubicBezTo>
                  <a:pt x="11642110" y="549100"/>
                  <a:pt x="11639619" y="552237"/>
                  <a:pt x="11636989" y="552375"/>
                </a:cubicBezTo>
                <a:close/>
                <a:moveTo>
                  <a:pt x="11746108" y="552375"/>
                </a:moveTo>
                <a:cubicBezTo>
                  <a:pt x="11742647" y="552837"/>
                  <a:pt x="11739463" y="550345"/>
                  <a:pt x="11739418" y="546008"/>
                </a:cubicBezTo>
                <a:cubicBezTo>
                  <a:pt x="11739372" y="541809"/>
                  <a:pt x="11742233" y="538949"/>
                  <a:pt x="11745785" y="539226"/>
                </a:cubicBezTo>
                <a:cubicBezTo>
                  <a:pt x="11748414" y="539457"/>
                  <a:pt x="11750813" y="542640"/>
                  <a:pt x="11754875" y="545593"/>
                </a:cubicBezTo>
                <a:cubicBezTo>
                  <a:pt x="11750998" y="548730"/>
                  <a:pt x="11748737" y="552006"/>
                  <a:pt x="11746108" y="552375"/>
                </a:cubicBezTo>
                <a:close/>
                <a:moveTo>
                  <a:pt x="559153" y="552375"/>
                </a:moveTo>
                <a:cubicBezTo>
                  <a:pt x="555601" y="553113"/>
                  <a:pt x="552509" y="550576"/>
                  <a:pt x="552139" y="546423"/>
                </a:cubicBezTo>
                <a:cubicBezTo>
                  <a:pt x="551770" y="542179"/>
                  <a:pt x="554493" y="539180"/>
                  <a:pt x="558138" y="539318"/>
                </a:cubicBezTo>
                <a:cubicBezTo>
                  <a:pt x="560814" y="539410"/>
                  <a:pt x="563351" y="542409"/>
                  <a:pt x="567643" y="545223"/>
                </a:cubicBezTo>
                <a:cubicBezTo>
                  <a:pt x="563905" y="548546"/>
                  <a:pt x="561829" y="551822"/>
                  <a:pt x="559153" y="552375"/>
                </a:cubicBezTo>
                <a:close/>
                <a:moveTo>
                  <a:pt x="667810" y="552375"/>
                </a:moveTo>
                <a:cubicBezTo>
                  <a:pt x="664257" y="553113"/>
                  <a:pt x="661166" y="550576"/>
                  <a:pt x="660796" y="546423"/>
                </a:cubicBezTo>
                <a:cubicBezTo>
                  <a:pt x="660427" y="542179"/>
                  <a:pt x="663150" y="539180"/>
                  <a:pt x="666796" y="539318"/>
                </a:cubicBezTo>
                <a:cubicBezTo>
                  <a:pt x="669471" y="539410"/>
                  <a:pt x="672008" y="542409"/>
                  <a:pt x="676300" y="545223"/>
                </a:cubicBezTo>
                <a:cubicBezTo>
                  <a:pt x="672562" y="548546"/>
                  <a:pt x="670486" y="551822"/>
                  <a:pt x="667810" y="552375"/>
                </a:cubicBezTo>
                <a:close/>
                <a:moveTo>
                  <a:pt x="1102485" y="552375"/>
                </a:moveTo>
                <a:cubicBezTo>
                  <a:pt x="1098932" y="553113"/>
                  <a:pt x="1095841" y="550576"/>
                  <a:pt x="1095472" y="546423"/>
                </a:cubicBezTo>
                <a:cubicBezTo>
                  <a:pt x="1095103" y="542179"/>
                  <a:pt x="1097825" y="539180"/>
                  <a:pt x="1101469" y="539318"/>
                </a:cubicBezTo>
                <a:cubicBezTo>
                  <a:pt x="1104146" y="539410"/>
                  <a:pt x="1106684" y="542409"/>
                  <a:pt x="1110974" y="545223"/>
                </a:cubicBezTo>
                <a:cubicBezTo>
                  <a:pt x="1107238" y="548546"/>
                  <a:pt x="1105162" y="551822"/>
                  <a:pt x="1102485" y="552375"/>
                </a:cubicBezTo>
                <a:close/>
                <a:moveTo>
                  <a:pt x="1537160" y="552375"/>
                </a:moveTo>
                <a:cubicBezTo>
                  <a:pt x="1533608" y="553113"/>
                  <a:pt x="1530516" y="550576"/>
                  <a:pt x="1530146" y="546423"/>
                </a:cubicBezTo>
                <a:cubicBezTo>
                  <a:pt x="1529777" y="542179"/>
                  <a:pt x="1532500" y="539180"/>
                  <a:pt x="1536145" y="539318"/>
                </a:cubicBezTo>
                <a:cubicBezTo>
                  <a:pt x="1538821" y="539410"/>
                  <a:pt x="1541358" y="542409"/>
                  <a:pt x="1545650" y="545223"/>
                </a:cubicBezTo>
                <a:cubicBezTo>
                  <a:pt x="1541912" y="548546"/>
                  <a:pt x="1539836" y="551822"/>
                  <a:pt x="1537160" y="552375"/>
                </a:cubicBezTo>
                <a:close/>
                <a:moveTo>
                  <a:pt x="1645817" y="552375"/>
                </a:moveTo>
                <a:cubicBezTo>
                  <a:pt x="1642264" y="553113"/>
                  <a:pt x="1639172" y="550576"/>
                  <a:pt x="1638803" y="546423"/>
                </a:cubicBezTo>
                <a:cubicBezTo>
                  <a:pt x="1638434" y="542179"/>
                  <a:pt x="1641157" y="539180"/>
                  <a:pt x="1644802" y="539318"/>
                </a:cubicBezTo>
                <a:cubicBezTo>
                  <a:pt x="1647478" y="539410"/>
                  <a:pt x="1650015" y="542409"/>
                  <a:pt x="1654306" y="545223"/>
                </a:cubicBezTo>
                <a:cubicBezTo>
                  <a:pt x="1650569" y="548546"/>
                  <a:pt x="1648493" y="551822"/>
                  <a:pt x="1645817" y="552375"/>
                </a:cubicBezTo>
                <a:close/>
                <a:moveTo>
                  <a:pt x="1863132" y="552375"/>
                </a:moveTo>
                <a:cubicBezTo>
                  <a:pt x="1859578" y="553113"/>
                  <a:pt x="1856487" y="550576"/>
                  <a:pt x="1856118" y="546423"/>
                </a:cubicBezTo>
                <a:cubicBezTo>
                  <a:pt x="1855749" y="542179"/>
                  <a:pt x="1858471" y="539180"/>
                  <a:pt x="1862116" y="539318"/>
                </a:cubicBezTo>
                <a:cubicBezTo>
                  <a:pt x="1864793" y="539410"/>
                  <a:pt x="1867330" y="542409"/>
                  <a:pt x="1871620" y="545223"/>
                </a:cubicBezTo>
                <a:cubicBezTo>
                  <a:pt x="1867884" y="548546"/>
                  <a:pt x="1865808" y="551822"/>
                  <a:pt x="1863132" y="552375"/>
                </a:cubicBezTo>
                <a:close/>
                <a:moveTo>
                  <a:pt x="2080491" y="552375"/>
                </a:moveTo>
                <a:cubicBezTo>
                  <a:pt x="2076939" y="553113"/>
                  <a:pt x="2073848" y="550576"/>
                  <a:pt x="2073479" y="546423"/>
                </a:cubicBezTo>
                <a:cubicBezTo>
                  <a:pt x="2073110" y="542179"/>
                  <a:pt x="2075832" y="539180"/>
                  <a:pt x="2079476" y="539318"/>
                </a:cubicBezTo>
                <a:cubicBezTo>
                  <a:pt x="2082153" y="539410"/>
                  <a:pt x="2084691" y="542409"/>
                  <a:pt x="2088981" y="545223"/>
                </a:cubicBezTo>
                <a:cubicBezTo>
                  <a:pt x="2085245" y="548546"/>
                  <a:pt x="2083169" y="551822"/>
                  <a:pt x="2080491" y="552375"/>
                </a:cubicBezTo>
                <a:close/>
                <a:moveTo>
                  <a:pt x="2188780" y="552375"/>
                </a:moveTo>
                <a:cubicBezTo>
                  <a:pt x="2185320" y="552837"/>
                  <a:pt x="2182136" y="550345"/>
                  <a:pt x="2182090" y="546008"/>
                </a:cubicBezTo>
                <a:cubicBezTo>
                  <a:pt x="2182044" y="541809"/>
                  <a:pt x="2184904" y="538949"/>
                  <a:pt x="2188456" y="539226"/>
                </a:cubicBezTo>
                <a:cubicBezTo>
                  <a:pt x="2191133" y="539457"/>
                  <a:pt x="2193533" y="542640"/>
                  <a:pt x="2197546" y="545593"/>
                </a:cubicBezTo>
                <a:cubicBezTo>
                  <a:pt x="2193671" y="548730"/>
                  <a:pt x="2191410" y="552006"/>
                  <a:pt x="2188780" y="552375"/>
                </a:cubicBezTo>
                <a:close/>
                <a:moveTo>
                  <a:pt x="2732112" y="552375"/>
                </a:moveTo>
                <a:cubicBezTo>
                  <a:pt x="2728651" y="552837"/>
                  <a:pt x="2725468" y="550345"/>
                  <a:pt x="2725422" y="546008"/>
                </a:cubicBezTo>
                <a:cubicBezTo>
                  <a:pt x="2725375" y="541809"/>
                  <a:pt x="2728236" y="538949"/>
                  <a:pt x="2731790" y="539226"/>
                </a:cubicBezTo>
                <a:cubicBezTo>
                  <a:pt x="2734465" y="539457"/>
                  <a:pt x="2736864" y="542640"/>
                  <a:pt x="2740878" y="545593"/>
                </a:cubicBezTo>
                <a:cubicBezTo>
                  <a:pt x="2737002" y="548730"/>
                  <a:pt x="2734742" y="552006"/>
                  <a:pt x="2732112" y="552375"/>
                </a:cubicBezTo>
                <a:close/>
                <a:moveTo>
                  <a:pt x="2840816" y="552375"/>
                </a:moveTo>
                <a:cubicBezTo>
                  <a:pt x="2837355" y="552837"/>
                  <a:pt x="2834171" y="550345"/>
                  <a:pt x="2834125" y="546008"/>
                </a:cubicBezTo>
                <a:cubicBezTo>
                  <a:pt x="2834079" y="541809"/>
                  <a:pt x="2836939" y="538949"/>
                  <a:pt x="2840493" y="539226"/>
                </a:cubicBezTo>
                <a:cubicBezTo>
                  <a:pt x="2843123" y="539457"/>
                  <a:pt x="2845522" y="542640"/>
                  <a:pt x="2849581" y="545593"/>
                </a:cubicBezTo>
                <a:cubicBezTo>
                  <a:pt x="2845706" y="548730"/>
                  <a:pt x="2843446" y="552006"/>
                  <a:pt x="2840816" y="552375"/>
                </a:cubicBezTo>
                <a:close/>
                <a:moveTo>
                  <a:pt x="3058130" y="552375"/>
                </a:moveTo>
                <a:cubicBezTo>
                  <a:pt x="3054669" y="552837"/>
                  <a:pt x="3051486" y="550345"/>
                  <a:pt x="3051440" y="546008"/>
                </a:cubicBezTo>
                <a:cubicBezTo>
                  <a:pt x="3051394" y="541809"/>
                  <a:pt x="3054254" y="538949"/>
                  <a:pt x="3057806" y="539226"/>
                </a:cubicBezTo>
                <a:cubicBezTo>
                  <a:pt x="3060436" y="539457"/>
                  <a:pt x="3062836" y="542640"/>
                  <a:pt x="3066896" y="545593"/>
                </a:cubicBezTo>
                <a:cubicBezTo>
                  <a:pt x="3063021" y="548730"/>
                  <a:pt x="3060760" y="552006"/>
                  <a:pt x="3058130" y="552375"/>
                </a:cubicBezTo>
                <a:close/>
                <a:moveTo>
                  <a:pt x="3709658" y="552375"/>
                </a:moveTo>
                <a:cubicBezTo>
                  <a:pt x="3706197" y="552560"/>
                  <a:pt x="3703106" y="549838"/>
                  <a:pt x="3703428" y="545501"/>
                </a:cubicBezTo>
                <a:cubicBezTo>
                  <a:pt x="3703751" y="541394"/>
                  <a:pt x="3706705" y="538626"/>
                  <a:pt x="3710258" y="539226"/>
                </a:cubicBezTo>
                <a:cubicBezTo>
                  <a:pt x="3712934" y="539641"/>
                  <a:pt x="3715102" y="542963"/>
                  <a:pt x="3718885" y="546193"/>
                </a:cubicBezTo>
                <a:cubicBezTo>
                  <a:pt x="3714779" y="549099"/>
                  <a:pt x="3712288" y="552237"/>
                  <a:pt x="3709658" y="552375"/>
                </a:cubicBezTo>
                <a:close/>
                <a:moveTo>
                  <a:pt x="3927433" y="552375"/>
                </a:moveTo>
                <a:cubicBezTo>
                  <a:pt x="3923973" y="552837"/>
                  <a:pt x="3920789" y="550345"/>
                  <a:pt x="3920743" y="546008"/>
                </a:cubicBezTo>
                <a:cubicBezTo>
                  <a:pt x="3920697" y="541809"/>
                  <a:pt x="3923558" y="538949"/>
                  <a:pt x="3927110" y="539226"/>
                </a:cubicBezTo>
                <a:cubicBezTo>
                  <a:pt x="3929787" y="539457"/>
                  <a:pt x="3932186" y="542640"/>
                  <a:pt x="3936200" y="545593"/>
                </a:cubicBezTo>
                <a:cubicBezTo>
                  <a:pt x="3932324" y="548730"/>
                  <a:pt x="3930063" y="552006"/>
                  <a:pt x="3927433" y="552375"/>
                </a:cubicBezTo>
                <a:close/>
                <a:moveTo>
                  <a:pt x="4144794" y="552375"/>
                </a:moveTo>
                <a:cubicBezTo>
                  <a:pt x="4141333" y="552837"/>
                  <a:pt x="4138150" y="550345"/>
                  <a:pt x="4138104" y="546008"/>
                </a:cubicBezTo>
                <a:cubicBezTo>
                  <a:pt x="4138058" y="541809"/>
                  <a:pt x="4140918" y="538949"/>
                  <a:pt x="4144471" y="539226"/>
                </a:cubicBezTo>
                <a:cubicBezTo>
                  <a:pt x="4147101" y="539457"/>
                  <a:pt x="4149500" y="542640"/>
                  <a:pt x="4153560" y="545593"/>
                </a:cubicBezTo>
                <a:cubicBezTo>
                  <a:pt x="4149685" y="548730"/>
                  <a:pt x="4147424" y="552006"/>
                  <a:pt x="4144794" y="552375"/>
                </a:cubicBezTo>
                <a:close/>
                <a:moveTo>
                  <a:pt x="4687664" y="552375"/>
                </a:moveTo>
                <a:cubicBezTo>
                  <a:pt x="4684204" y="552560"/>
                  <a:pt x="4681113" y="549838"/>
                  <a:pt x="4681436" y="545501"/>
                </a:cubicBezTo>
                <a:cubicBezTo>
                  <a:pt x="4681759" y="541394"/>
                  <a:pt x="4684711" y="538626"/>
                  <a:pt x="4688264" y="539226"/>
                </a:cubicBezTo>
                <a:cubicBezTo>
                  <a:pt x="4690941" y="539641"/>
                  <a:pt x="4693109" y="542963"/>
                  <a:pt x="4696892" y="546193"/>
                </a:cubicBezTo>
                <a:cubicBezTo>
                  <a:pt x="4692786" y="549099"/>
                  <a:pt x="4690294" y="552237"/>
                  <a:pt x="4687664" y="552375"/>
                </a:cubicBezTo>
                <a:close/>
                <a:moveTo>
                  <a:pt x="4796783" y="552375"/>
                </a:moveTo>
                <a:cubicBezTo>
                  <a:pt x="4793323" y="552837"/>
                  <a:pt x="4790139" y="550345"/>
                  <a:pt x="4790093" y="546008"/>
                </a:cubicBezTo>
                <a:cubicBezTo>
                  <a:pt x="4790047" y="541809"/>
                  <a:pt x="4792907" y="538949"/>
                  <a:pt x="4796460" y="539226"/>
                </a:cubicBezTo>
                <a:cubicBezTo>
                  <a:pt x="4799089" y="539457"/>
                  <a:pt x="4801489" y="542640"/>
                  <a:pt x="4805549" y="545593"/>
                </a:cubicBezTo>
                <a:cubicBezTo>
                  <a:pt x="4801674" y="548730"/>
                  <a:pt x="4799413" y="552006"/>
                  <a:pt x="4796783" y="552375"/>
                </a:cubicBezTo>
                <a:close/>
                <a:moveTo>
                  <a:pt x="5557014" y="552375"/>
                </a:moveTo>
                <a:cubicBezTo>
                  <a:pt x="5553553" y="552560"/>
                  <a:pt x="5550463" y="549838"/>
                  <a:pt x="5550785" y="545501"/>
                </a:cubicBezTo>
                <a:cubicBezTo>
                  <a:pt x="5551108" y="541394"/>
                  <a:pt x="5554061" y="538626"/>
                  <a:pt x="5557614" y="539226"/>
                </a:cubicBezTo>
                <a:cubicBezTo>
                  <a:pt x="5560244" y="539641"/>
                  <a:pt x="5562413" y="542963"/>
                  <a:pt x="5566242" y="546193"/>
                </a:cubicBezTo>
                <a:cubicBezTo>
                  <a:pt x="5562135" y="549099"/>
                  <a:pt x="5559644" y="552237"/>
                  <a:pt x="5557014" y="552375"/>
                </a:cubicBezTo>
                <a:close/>
                <a:moveTo>
                  <a:pt x="5666133" y="552375"/>
                </a:moveTo>
                <a:cubicBezTo>
                  <a:pt x="5662672" y="552837"/>
                  <a:pt x="5659488" y="550345"/>
                  <a:pt x="5659443" y="546008"/>
                </a:cubicBezTo>
                <a:cubicBezTo>
                  <a:pt x="5659397" y="541809"/>
                  <a:pt x="5662257" y="538949"/>
                  <a:pt x="5665810" y="539226"/>
                </a:cubicBezTo>
                <a:cubicBezTo>
                  <a:pt x="5668439" y="539457"/>
                  <a:pt x="5670839" y="542640"/>
                  <a:pt x="5674899" y="545593"/>
                </a:cubicBezTo>
                <a:cubicBezTo>
                  <a:pt x="5671023" y="548730"/>
                  <a:pt x="5668762" y="552006"/>
                  <a:pt x="5666133" y="552375"/>
                </a:cubicBezTo>
                <a:close/>
                <a:moveTo>
                  <a:pt x="10984401" y="552421"/>
                </a:moveTo>
                <a:cubicBezTo>
                  <a:pt x="10980524" y="551776"/>
                  <a:pt x="10977710" y="548777"/>
                  <a:pt x="10978955" y="544947"/>
                </a:cubicBezTo>
                <a:cubicBezTo>
                  <a:pt x="10979832" y="542271"/>
                  <a:pt x="10983062" y="540379"/>
                  <a:pt x="10986754" y="536504"/>
                </a:cubicBezTo>
                <a:cubicBezTo>
                  <a:pt x="10989060" y="541163"/>
                  <a:pt x="10991505" y="543978"/>
                  <a:pt x="10991551" y="546792"/>
                </a:cubicBezTo>
                <a:cubicBezTo>
                  <a:pt x="10991643" y="550622"/>
                  <a:pt x="10988414" y="553113"/>
                  <a:pt x="10984401" y="552421"/>
                </a:cubicBezTo>
                <a:close/>
                <a:moveTo>
                  <a:pt x="11310417" y="552421"/>
                </a:moveTo>
                <a:cubicBezTo>
                  <a:pt x="11306542" y="551776"/>
                  <a:pt x="11303728" y="548777"/>
                  <a:pt x="11304974" y="544947"/>
                </a:cubicBezTo>
                <a:cubicBezTo>
                  <a:pt x="11305850" y="542271"/>
                  <a:pt x="11309079" y="540379"/>
                  <a:pt x="11312770" y="536504"/>
                </a:cubicBezTo>
                <a:cubicBezTo>
                  <a:pt x="11315077" y="541163"/>
                  <a:pt x="11317523" y="543978"/>
                  <a:pt x="11317570" y="546792"/>
                </a:cubicBezTo>
                <a:cubicBezTo>
                  <a:pt x="11317662" y="550622"/>
                  <a:pt x="11314432" y="553113"/>
                  <a:pt x="11310417" y="552421"/>
                </a:cubicBezTo>
                <a:close/>
                <a:moveTo>
                  <a:pt x="449112" y="552421"/>
                </a:moveTo>
                <a:cubicBezTo>
                  <a:pt x="445237" y="551776"/>
                  <a:pt x="442422" y="548777"/>
                  <a:pt x="443667" y="544947"/>
                </a:cubicBezTo>
                <a:cubicBezTo>
                  <a:pt x="444544" y="542271"/>
                  <a:pt x="447774" y="540379"/>
                  <a:pt x="451464" y="536504"/>
                </a:cubicBezTo>
                <a:cubicBezTo>
                  <a:pt x="453771" y="541163"/>
                  <a:pt x="456217" y="543978"/>
                  <a:pt x="456263" y="546792"/>
                </a:cubicBezTo>
                <a:cubicBezTo>
                  <a:pt x="456355" y="550622"/>
                  <a:pt x="453125" y="553113"/>
                  <a:pt x="449112" y="552421"/>
                </a:cubicBezTo>
                <a:close/>
                <a:moveTo>
                  <a:pt x="1209804" y="552421"/>
                </a:moveTo>
                <a:cubicBezTo>
                  <a:pt x="1205929" y="551776"/>
                  <a:pt x="1203114" y="548777"/>
                  <a:pt x="1204360" y="544947"/>
                </a:cubicBezTo>
                <a:cubicBezTo>
                  <a:pt x="1205237" y="542271"/>
                  <a:pt x="1208420" y="540379"/>
                  <a:pt x="1212158" y="536504"/>
                </a:cubicBezTo>
                <a:cubicBezTo>
                  <a:pt x="1214464" y="541163"/>
                  <a:pt x="1216910" y="543978"/>
                  <a:pt x="1216956" y="546792"/>
                </a:cubicBezTo>
                <a:cubicBezTo>
                  <a:pt x="1217048" y="550622"/>
                  <a:pt x="1213818" y="553113"/>
                  <a:pt x="1209804" y="552421"/>
                </a:cubicBezTo>
                <a:close/>
                <a:moveTo>
                  <a:pt x="2405126" y="552421"/>
                </a:moveTo>
                <a:cubicBezTo>
                  <a:pt x="2401250" y="551776"/>
                  <a:pt x="2398436" y="548777"/>
                  <a:pt x="2399681" y="544947"/>
                </a:cubicBezTo>
                <a:cubicBezTo>
                  <a:pt x="2400558" y="542271"/>
                  <a:pt x="2403788" y="540379"/>
                  <a:pt x="2407478" y="536504"/>
                </a:cubicBezTo>
                <a:cubicBezTo>
                  <a:pt x="2409785" y="541163"/>
                  <a:pt x="2412231" y="543978"/>
                  <a:pt x="2412277" y="546792"/>
                </a:cubicBezTo>
                <a:cubicBezTo>
                  <a:pt x="2412369" y="550622"/>
                  <a:pt x="2409139" y="553113"/>
                  <a:pt x="2405126" y="552421"/>
                </a:cubicBezTo>
                <a:close/>
                <a:moveTo>
                  <a:pt x="4904425" y="552421"/>
                </a:moveTo>
                <a:cubicBezTo>
                  <a:pt x="4900549" y="551776"/>
                  <a:pt x="4897735" y="548777"/>
                  <a:pt x="4898980" y="544947"/>
                </a:cubicBezTo>
                <a:cubicBezTo>
                  <a:pt x="4899857" y="542271"/>
                  <a:pt x="4903087" y="540379"/>
                  <a:pt x="4906779" y="536504"/>
                </a:cubicBezTo>
                <a:cubicBezTo>
                  <a:pt x="4909085" y="541163"/>
                  <a:pt x="4911530" y="543978"/>
                  <a:pt x="4911576" y="546792"/>
                </a:cubicBezTo>
                <a:cubicBezTo>
                  <a:pt x="4911669" y="550622"/>
                  <a:pt x="4908439" y="553113"/>
                  <a:pt x="4904425" y="552421"/>
                </a:cubicBezTo>
                <a:close/>
                <a:moveTo>
                  <a:pt x="5230443" y="552421"/>
                </a:moveTo>
                <a:cubicBezTo>
                  <a:pt x="5226567" y="551776"/>
                  <a:pt x="5223753" y="548777"/>
                  <a:pt x="5224998" y="544947"/>
                </a:cubicBezTo>
                <a:cubicBezTo>
                  <a:pt x="5225875" y="542271"/>
                  <a:pt x="5229105" y="540379"/>
                  <a:pt x="5232795" y="536504"/>
                </a:cubicBezTo>
                <a:cubicBezTo>
                  <a:pt x="5235103" y="541163"/>
                  <a:pt x="5237548" y="543978"/>
                  <a:pt x="5237594" y="546792"/>
                </a:cubicBezTo>
                <a:cubicBezTo>
                  <a:pt x="5237687" y="550622"/>
                  <a:pt x="5234457" y="553113"/>
                  <a:pt x="5230443" y="552421"/>
                </a:cubicBezTo>
                <a:close/>
                <a:moveTo>
                  <a:pt x="6529087" y="552421"/>
                </a:moveTo>
                <a:cubicBezTo>
                  <a:pt x="6525211" y="551776"/>
                  <a:pt x="6522397" y="548776"/>
                  <a:pt x="6523643" y="544947"/>
                </a:cubicBezTo>
                <a:cubicBezTo>
                  <a:pt x="6524519" y="542271"/>
                  <a:pt x="6527748" y="540379"/>
                  <a:pt x="6531440" y="536504"/>
                </a:cubicBezTo>
                <a:cubicBezTo>
                  <a:pt x="6533747" y="541163"/>
                  <a:pt x="6536192" y="543978"/>
                  <a:pt x="6536238" y="546792"/>
                </a:cubicBezTo>
                <a:cubicBezTo>
                  <a:pt x="6536330" y="550622"/>
                  <a:pt x="6533101" y="553113"/>
                  <a:pt x="6529087" y="552421"/>
                </a:cubicBezTo>
                <a:close/>
                <a:moveTo>
                  <a:pt x="7289780" y="552421"/>
                </a:moveTo>
                <a:cubicBezTo>
                  <a:pt x="7285903" y="551776"/>
                  <a:pt x="7283089" y="548776"/>
                  <a:pt x="7284335" y="544947"/>
                </a:cubicBezTo>
                <a:cubicBezTo>
                  <a:pt x="7285212" y="542271"/>
                  <a:pt x="7288395" y="540379"/>
                  <a:pt x="7292133" y="536504"/>
                </a:cubicBezTo>
                <a:cubicBezTo>
                  <a:pt x="7294439" y="541163"/>
                  <a:pt x="7296884" y="543978"/>
                  <a:pt x="7296931" y="546792"/>
                </a:cubicBezTo>
                <a:cubicBezTo>
                  <a:pt x="7297023" y="550622"/>
                  <a:pt x="7293794" y="553113"/>
                  <a:pt x="7289780" y="552421"/>
                </a:cubicBezTo>
                <a:close/>
                <a:moveTo>
                  <a:pt x="8485100" y="552422"/>
                </a:moveTo>
                <a:cubicBezTo>
                  <a:pt x="8481225" y="551776"/>
                  <a:pt x="8478411" y="548777"/>
                  <a:pt x="8479657" y="544947"/>
                </a:cubicBezTo>
                <a:cubicBezTo>
                  <a:pt x="8480533" y="542271"/>
                  <a:pt x="8483762" y="540379"/>
                  <a:pt x="8487454" y="536504"/>
                </a:cubicBezTo>
                <a:cubicBezTo>
                  <a:pt x="8489760" y="541163"/>
                  <a:pt x="8492206" y="543978"/>
                  <a:pt x="8492252" y="546793"/>
                </a:cubicBezTo>
                <a:cubicBezTo>
                  <a:pt x="8492345" y="550622"/>
                  <a:pt x="8489115" y="553114"/>
                  <a:pt x="8485100" y="552422"/>
                </a:cubicBezTo>
                <a:close/>
                <a:moveTo>
                  <a:pt x="6203900" y="552467"/>
                </a:moveTo>
                <a:cubicBezTo>
                  <a:pt x="6200532" y="552744"/>
                  <a:pt x="6197302" y="550160"/>
                  <a:pt x="6197440" y="545777"/>
                </a:cubicBezTo>
                <a:cubicBezTo>
                  <a:pt x="6197579" y="541578"/>
                  <a:pt x="6200578" y="538764"/>
                  <a:pt x="6204038" y="539180"/>
                </a:cubicBezTo>
                <a:cubicBezTo>
                  <a:pt x="6206668" y="539456"/>
                  <a:pt x="6208975" y="542778"/>
                  <a:pt x="6212851" y="545916"/>
                </a:cubicBezTo>
                <a:cubicBezTo>
                  <a:pt x="6208929" y="548961"/>
                  <a:pt x="6206530" y="552237"/>
                  <a:pt x="6203900" y="552467"/>
                </a:cubicBezTo>
                <a:close/>
                <a:moveTo>
                  <a:pt x="7073203" y="552467"/>
                </a:moveTo>
                <a:cubicBezTo>
                  <a:pt x="7069835" y="552744"/>
                  <a:pt x="7066606" y="550160"/>
                  <a:pt x="7066744" y="545777"/>
                </a:cubicBezTo>
                <a:cubicBezTo>
                  <a:pt x="7066882" y="541578"/>
                  <a:pt x="7069882" y="538764"/>
                  <a:pt x="7073342" y="539180"/>
                </a:cubicBezTo>
                <a:cubicBezTo>
                  <a:pt x="7076018" y="539456"/>
                  <a:pt x="7078279" y="542778"/>
                  <a:pt x="7082154" y="545916"/>
                </a:cubicBezTo>
                <a:cubicBezTo>
                  <a:pt x="7078232" y="548961"/>
                  <a:pt x="7075833" y="552237"/>
                  <a:pt x="7073203" y="552467"/>
                </a:cubicBezTo>
                <a:close/>
                <a:moveTo>
                  <a:pt x="9028710" y="552468"/>
                </a:moveTo>
                <a:cubicBezTo>
                  <a:pt x="9025017" y="552006"/>
                  <a:pt x="9021742" y="549238"/>
                  <a:pt x="9022988" y="545224"/>
                </a:cubicBezTo>
                <a:cubicBezTo>
                  <a:pt x="9023818" y="542502"/>
                  <a:pt x="9026910" y="540472"/>
                  <a:pt x="9030371" y="536504"/>
                </a:cubicBezTo>
                <a:cubicBezTo>
                  <a:pt x="9032816" y="540979"/>
                  <a:pt x="9035353" y="543655"/>
                  <a:pt x="9035584" y="546516"/>
                </a:cubicBezTo>
                <a:cubicBezTo>
                  <a:pt x="9035907" y="550483"/>
                  <a:pt x="9032585" y="552975"/>
                  <a:pt x="9028710" y="552468"/>
                </a:cubicBezTo>
                <a:close/>
                <a:moveTo>
                  <a:pt x="10550002" y="552468"/>
                </a:moveTo>
                <a:cubicBezTo>
                  <a:pt x="10546311" y="552006"/>
                  <a:pt x="10543035" y="549238"/>
                  <a:pt x="10544282" y="545223"/>
                </a:cubicBezTo>
                <a:cubicBezTo>
                  <a:pt x="10545112" y="542502"/>
                  <a:pt x="10548203" y="540471"/>
                  <a:pt x="10551663" y="536504"/>
                </a:cubicBezTo>
                <a:cubicBezTo>
                  <a:pt x="10554109" y="540979"/>
                  <a:pt x="10556647" y="543655"/>
                  <a:pt x="10556876" y="546516"/>
                </a:cubicBezTo>
                <a:cubicBezTo>
                  <a:pt x="10557200" y="550483"/>
                  <a:pt x="10553877" y="552975"/>
                  <a:pt x="10550002" y="552468"/>
                </a:cubicBezTo>
                <a:close/>
                <a:moveTo>
                  <a:pt x="11093334" y="552468"/>
                </a:moveTo>
                <a:cubicBezTo>
                  <a:pt x="11089642" y="552006"/>
                  <a:pt x="11086367" y="549238"/>
                  <a:pt x="11087613" y="545223"/>
                </a:cubicBezTo>
                <a:cubicBezTo>
                  <a:pt x="11088443" y="542502"/>
                  <a:pt x="11091534" y="540471"/>
                  <a:pt x="11094996" y="536504"/>
                </a:cubicBezTo>
                <a:cubicBezTo>
                  <a:pt x="11097441" y="540979"/>
                  <a:pt x="11099978" y="543655"/>
                  <a:pt x="11100209" y="546516"/>
                </a:cubicBezTo>
                <a:cubicBezTo>
                  <a:pt x="11100531" y="550483"/>
                  <a:pt x="11097210" y="552975"/>
                  <a:pt x="11093334" y="552468"/>
                </a:cubicBezTo>
                <a:close/>
                <a:moveTo>
                  <a:pt x="123924" y="552468"/>
                </a:moveTo>
                <a:cubicBezTo>
                  <a:pt x="120556" y="552744"/>
                  <a:pt x="117327" y="550160"/>
                  <a:pt x="117465" y="545778"/>
                </a:cubicBezTo>
                <a:cubicBezTo>
                  <a:pt x="117604" y="541579"/>
                  <a:pt x="120602" y="538764"/>
                  <a:pt x="124062" y="539180"/>
                </a:cubicBezTo>
                <a:cubicBezTo>
                  <a:pt x="126693" y="539457"/>
                  <a:pt x="129000" y="542778"/>
                  <a:pt x="132875" y="545916"/>
                </a:cubicBezTo>
                <a:cubicBezTo>
                  <a:pt x="128954" y="548961"/>
                  <a:pt x="126554" y="552237"/>
                  <a:pt x="123924" y="552468"/>
                </a:cubicBezTo>
                <a:close/>
                <a:moveTo>
                  <a:pt x="993228" y="552468"/>
                </a:moveTo>
                <a:cubicBezTo>
                  <a:pt x="989860" y="552744"/>
                  <a:pt x="986630" y="550160"/>
                  <a:pt x="986769" y="545778"/>
                </a:cubicBezTo>
                <a:cubicBezTo>
                  <a:pt x="986907" y="541579"/>
                  <a:pt x="989906" y="538764"/>
                  <a:pt x="993366" y="539180"/>
                </a:cubicBezTo>
                <a:cubicBezTo>
                  <a:pt x="996043" y="539457"/>
                  <a:pt x="998304" y="542778"/>
                  <a:pt x="1002179" y="545916"/>
                </a:cubicBezTo>
                <a:cubicBezTo>
                  <a:pt x="998257" y="548961"/>
                  <a:pt x="995859" y="552237"/>
                  <a:pt x="993228" y="552468"/>
                </a:cubicBezTo>
                <a:close/>
                <a:moveTo>
                  <a:pt x="2948734" y="552468"/>
                </a:moveTo>
                <a:cubicBezTo>
                  <a:pt x="2945043" y="552006"/>
                  <a:pt x="2941768" y="549238"/>
                  <a:pt x="2943013" y="545223"/>
                </a:cubicBezTo>
                <a:cubicBezTo>
                  <a:pt x="2943844" y="542502"/>
                  <a:pt x="2946934" y="540471"/>
                  <a:pt x="2950396" y="536504"/>
                </a:cubicBezTo>
                <a:cubicBezTo>
                  <a:pt x="2952841" y="540979"/>
                  <a:pt x="2955378" y="543655"/>
                  <a:pt x="2955609" y="546516"/>
                </a:cubicBezTo>
                <a:cubicBezTo>
                  <a:pt x="2955932" y="550483"/>
                  <a:pt x="2952610" y="552975"/>
                  <a:pt x="2948734" y="552468"/>
                </a:cubicBezTo>
                <a:close/>
                <a:moveTo>
                  <a:pt x="4470027" y="552468"/>
                </a:moveTo>
                <a:cubicBezTo>
                  <a:pt x="4466336" y="552006"/>
                  <a:pt x="4463060" y="549238"/>
                  <a:pt x="4464306" y="545223"/>
                </a:cubicBezTo>
                <a:cubicBezTo>
                  <a:pt x="4465137" y="542502"/>
                  <a:pt x="4468228" y="540471"/>
                  <a:pt x="4471688" y="536504"/>
                </a:cubicBezTo>
                <a:cubicBezTo>
                  <a:pt x="4474134" y="540979"/>
                  <a:pt x="4476671" y="543655"/>
                  <a:pt x="4476902" y="546516"/>
                </a:cubicBezTo>
                <a:cubicBezTo>
                  <a:pt x="4477225" y="550483"/>
                  <a:pt x="4473903" y="552975"/>
                  <a:pt x="4470027" y="552468"/>
                </a:cubicBezTo>
                <a:close/>
                <a:moveTo>
                  <a:pt x="5013359" y="552468"/>
                </a:moveTo>
                <a:cubicBezTo>
                  <a:pt x="5009668" y="552006"/>
                  <a:pt x="5006392" y="549238"/>
                  <a:pt x="5007638" y="545223"/>
                </a:cubicBezTo>
                <a:cubicBezTo>
                  <a:pt x="5008468" y="542502"/>
                  <a:pt x="5011559" y="540471"/>
                  <a:pt x="5015020" y="536504"/>
                </a:cubicBezTo>
                <a:cubicBezTo>
                  <a:pt x="5017466" y="540979"/>
                  <a:pt x="5020003" y="543655"/>
                  <a:pt x="5020234" y="546516"/>
                </a:cubicBezTo>
                <a:cubicBezTo>
                  <a:pt x="5020557" y="550483"/>
                  <a:pt x="5017235" y="552975"/>
                  <a:pt x="5013359" y="552468"/>
                </a:cubicBezTo>
                <a:close/>
                <a:moveTo>
                  <a:pt x="341285" y="552744"/>
                </a:moveTo>
                <a:cubicBezTo>
                  <a:pt x="337733" y="552006"/>
                  <a:pt x="334041" y="549976"/>
                  <a:pt x="335010" y="545824"/>
                </a:cubicBezTo>
                <a:cubicBezTo>
                  <a:pt x="335657" y="542963"/>
                  <a:pt x="338517" y="540656"/>
                  <a:pt x="341515" y="536550"/>
                </a:cubicBezTo>
                <a:cubicBezTo>
                  <a:pt x="344329" y="540748"/>
                  <a:pt x="346821" y="543148"/>
                  <a:pt x="347653" y="546008"/>
                </a:cubicBezTo>
                <a:cubicBezTo>
                  <a:pt x="348575" y="549053"/>
                  <a:pt x="344284" y="553344"/>
                  <a:pt x="341285" y="552744"/>
                </a:cubicBezTo>
                <a:close/>
                <a:moveTo>
                  <a:pt x="2623270" y="552744"/>
                </a:moveTo>
                <a:cubicBezTo>
                  <a:pt x="2619718" y="552006"/>
                  <a:pt x="2616026" y="549976"/>
                  <a:pt x="2616995" y="545824"/>
                </a:cubicBezTo>
                <a:cubicBezTo>
                  <a:pt x="2617640" y="542963"/>
                  <a:pt x="2620503" y="540656"/>
                  <a:pt x="2623501" y="536550"/>
                </a:cubicBezTo>
                <a:cubicBezTo>
                  <a:pt x="2626315" y="540748"/>
                  <a:pt x="2628806" y="543148"/>
                  <a:pt x="2629637" y="546008"/>
                </a:cubicBezTo>
                <a:cubicBezTo>
                  <a:pt x="2630560" y="549053"/>
                  <a:pt x="2626269" y="553344"/>
                  <a:pt x="2623270" y="552744"/>
                </a:cubicBezTo>
                <a:close/>
                <a:moveTo>
                  <a:pt x="4035952" y="552744"/>
                </a:moveTo>
                <a:cubicBezTo>
                  <a:pt x="4032399" y="552006"/>
                  <a:pt x="4028708" y="549976"/>
                  <a:pt x="4029677" y="545824"/>
                </a:cubicBezTo>
                <a:cubicBezTo>
                  <a:pt x="4030323" y="542963"/>
                  <a:pt x="4033184" y="540656"/>
                  <a:pt x="4036182" y="536550"/>
                </a:cubicBezTo>
                <a:cubicBezTo>
                  <a:pt x="4038997" y="540748"/>
                  <a:pt x="4041489" y="543148"/>
                  <a:pt x="4042319" y="546008"/>
                </a:cubicBezTo>
                <a:cubicBezTo>
                  <a:pt x="4043242" y="549053"/>
                  <a:pt x="4038951" y="553344"/>
                  <a:pt x="4035952" y="552744"/>
                </a:cubicBezTo>
                <a:close/>
                <a:moveTo>
                  <a:pt x="5339931" y="552744"/>
                </a:moveTo>
                <a:cubicBezTo>
                  <a:pt x="5336378" y="552006"/>
                  <a:pt x="5332686" y="549976"/>
                  <a:pt x="5333655" y="545824"/>
                </a:cubicBezTo>
                <a:cubicBezTo>
                  <a:pt x="5334301" y="542963"/>
                  <a:pt x="5337162" y="540656"/>
                  <a:pt x="5340161" y="536550"/>
                </a:cubicBezTo>
                <a:cubicBezTo>
                  <a:pt x="5342975" y="540748"/>
                  <a:pt x="5345467" y="543148"/>
                  <a:pt x="5346298" y="546008"/>
                </a:cubicBezTo>
                <a:cubicBezTo>
                  <a:pt x="5347220" y="549053"/>
                  <a:pt x="5342929" y="553344"/>
                  <a:pt x="5339931" y="552744"/>
                </a:cubicBezTo>
                <a:close/>
                <a:moveTo>
                  <a:pt x="6421261" y="552744"/>
                </a:moveTo>
                <a:cubicBezTo>
                  <a:pt x="6417707" y="552006"/>
                  <a:pt x="6414016" y="549976"/>
                  <a:pt x="6414985" y="545824"/>
                </a:cubicBezTo>
                <a:cubicBezTo>
                  <a:pt x="6415632" y="542963"/>
                  <a:pt x="6418492" y="540656"/>
                  <a:pt x="6421491" y="536550"/>
                </a:cubicBezTo>
                <a:cubicBezTo>
                  <a:pt x="6424305" y="540748"/>
                  <a:pt x="6426796" y="543147"/>
                  <a:pt x="6427628" y="546008"/>
                </a:cubicBezTo>
                <a:cubicBezTo>
                  <a:pt x="6428550" y="549053"/>
                  <a:pt x="6424260" y="553344"/>
                  <a:pt x="6421261" y="552744"/>
                </a:cubicBezTo>
                <a:close/>
                <a:moveTo>
                  <a:pt x="8703245" y="552744"/>
                </a:moveTo>
                <a:cubicBezTo>
                  <a:pt x="8699693" y="552006"/>
                  <a:pt x="8696002" y="549976"/>
                  <a:pt x="8696970" y="545824"/>
                </a:cubicBezTo>
                <a:cubicBezTo>
                  <a:pt x="8697616" y="542963"/>
                  <a:pt x="8700477" y="540656"/>
                  <a:pt x="8703476" y="536550"/>
                </a:cubicBezTo>
                <a:cubicBezTo>
                  <a:pt x="8706290" y="540748"/>
                  <a:pt x="8708782" y="543148"/>
                  <a:pt x="8709612" y="546008"/>
                </a:cubicBezTo>
                <a:cubicBezTo>
                  <a:pt x="8710536" y="549053"/>
                  <a:pt x="8706245" y="553344"/>
                  <a:pt x="8703245" y="552744"/>
                </a:cubicBezTo>
                <a:close/>
                <a:moveTo>
                  <a:pt x="10115927" y="552744"/>
                </a:moveTo>
                <a:cubicBezTo>
                  <a:pt x="10112374" y="552006"/>
                  <a:pt x="10108683" y="549976"/>
                  <a:pt x="10109652" y="545824"/>
                </a:cubicBezTo>
                <a:cubicBezTo>
                  <a:pt x="10110298" y="542963"/>
                  <a:pt x="10113159" y="540656"/>
                  <a:pt x="10116158" y="536550"/>
                </a:cubicBezTo>
                <a:cubicBezTo>
                  <a:pt x="10118973" y="540748"/>
                  <a:pt x="10121464" y="543148"/>
                  <a:pt x="10122294" y="546008"/>
                </a:cubicBezTo>
                <a:cubicBezTo>
                  <a:pt x="10123217" y="549053"/>
                  <a:pt x="10118926" y="553344"/>
                  <a:pt x="10115927" y="552744"/>
                </a:cubicBezTo>
                <a:close/>
                <a:moveTo>
                  <a:pt x="11419905" y="552744"/>
                </a:moveTo>
                <a:cubicBezTo>
                  <a:pt x="11416353" y="552006"/>
                  <a:pt x="11412661" y="549976"/>
                  <a:pt x="11413630" y="545824"/>
                </a:cubicBezTo>
                <a:cubicBezTo>
                  <a:pt x="11414277" y="542963"/>
                  <a:pt x="11417137" y="540656"/>
                  <a:pt x="11420136" y="536550"/>
                </a:cubicBezTo>
                <a:cubicBezTo>
                  <a:pt x="11422950" y="540748"/>
                  <a:pt x="11425443" y="543148"/>
                  <a:pt x="11426273" y="546008"/>
                </a:cubicBezTo>
                <a:cubicBezTo>
                  <a:pt x="11427196" y="549053"/>
                  <a:pt x="11422903" y="553344"/>
                  <a:pt x="11419905" y="552744"/>
                </a:cubicBezTo>
                <a:close/>
                <a:moveTo>
                  <a:pt x="10658982" y="555051"/>
                </a:moveTo>
                <a:cubicBezTo>
                  <a:pt x="10656260" y="550853"/>
                  <a:pt x="10653445" y="548361"/>
                  <a:pt x="10653030" y="545547"/>
                </a:cubicBezTo>
                <a:cubicBezTo>
                  <a:pt x="10652431" y="541579"/>
                  <a:pt x="10655845" y="538995"/>
                  <a:pt x="10659628" y="539133"/>
                </a:cubicBezTo>
                <a:cubicBezTo>
                  <a:pt x="10663457" y="539226"/>
                  <a:pt x="10666503" y="542224"/>
                  <a:pt x="10665580" y="546100"/>
                </a:cubicBezTo>
                <a:cubicBezTo>
                  <a:pt x="10664934" y="548823"/>
                  <a:pt x="10661981" y="551083"/>
                  <a:pt x="10658982" y="555051"/>
                </a:cubicBezTo>
                <a:close/>
                <a:moveTo>
                  <a:pt x="11528332" y="555051"/>
                </a:moveTo>
                <a:cubicBezTo>
                  <a:pt x="11525610" y="550853"/>
                  <a:pt x="11522795" y="548361"/>
                  <a:pt x="11522380" y="545547"/>
                </a:cubicBezTo>
                <a:cubicBezTo>
                  <a:pt x="11521780" y="541579"/>
                  <a:pt x="11525195" y="538995"/>
                  <a:pt x="11528977" y="539133"/>
                </a:cubicBezTo>
                <a:cubicBezTo>
                  <a:pt x="11532807" y="539226"/>
                  <a:pt x="11535853" y="542224"/>
                  <a:pt x="11534929" y="546100"/>
                </a:cubicBezTo>
                <a:cubicBezTo>
                  <a:pt x="11534284" y="548823"/>
                  <a:pt x="11531330" y="551083"/>
                  <a:pt x="11528332" y="555051"/>
                </a:cubicBezTo>
                <a:close/>
                <a:moveTo>
                  <a:pt x="884340" y="555051"/>
                </a:moveTo>
                <a:cubicBezTo>
                  <a:pt x="881571" y="550852"/>
                  <a:pt x="878803" y="548361"/>
                  <a:pt x="878388" y="545547"/>
                </a:cubicBezTo>
                <a:cubicBezTo>
                  <a:pt x="877788" y="541579"/>
                  <a:pt x="881202" y="538995"/>
                  <a:pt x="884986" y="539133"/>
                </a:cubicBezTo>
                <a:cubicBezTo>
                  <a:pt x="888816" y="539226"/>
                  <a:pt x="891860" y="542224"/>
                  <a:pt x="890938" y="546100"/>
                </a:cubicBezTo>
                <a:cubicBezTo>
                  <a:pt x="890338" y="548823"/>
                  <a:pt x="887386" y="551083"/>
                  <a:pt x="884340" y="555051"/>
                </a:cubicBezTo>
                <a:close/>
                <a:moveTo>
                  <a:pt x="1319015" y="555051"/>
                </a:moveTo>
                <a:cubicBezTo>
                  <a:pt x="1316247" y="550852"/>
                  <a:pt x="1313479" y="548361"/>
                  <a:pt x="1313064" y="545547"/>
                </a:cubicBezTo>
                <a:cubicBezTo>
                  <a:pt x="1312463" y="541579"/>
                  <a:pt x="1315878" y="538995"/>
                  <a:pt x="1319661" y="539133"/>
                </a:cubicBezTo>
                <a:cubicBezTo>
                  <a:pt x="1323490" y="539226"/>
                  <a:pt x="1326536" y="542224"/>
                  <a:pt x="1325614" y="546100"/>
                </a:cubicBezTo>
                <a:cubicBezTo>
                  <a:pt x="1324967" y="548823"/>
                  <a:pt x="1322014" y="551083"/>
                  <a:pt x="1319015" y="555051"/>
                </a:cubicBezTo>
                <a:close/>
                <a:moveTo>
                  <a:pt x="1753690" y="555051"/>
                </a:moveTo>
                <a:cubicBezTo>
                  <a:pt x="1750968" y="550852"/>
                  <a:pt x="1748153" y="548361"/>
                  <a:pt x="1747738" y="545547"/>
                </a:cubicBezTo>
                <a:cubicBezTo>
                  <a:pt x="1747138" y="541579"/>
                  <a:pt x="1750553" y="538995"/>
                  <a:pt x="1754336" y="539133"/>
                </a:cubicBezTo>
                <a:cubicBezTo>
                  <a:pt x="1758165" y="539226"/>
                  <a:pt x="1761210" y="542224"/>
                  <a:pt x="1760287" y="546100"/>
                </a:cubicBezTo>
                <a:cubicBezTo>
                  <a:pt x="1759642" y="548823"/>
                  <a:pt x="1756689" y="551083"/>
                  <a:pt x="1753690" y="555051"/>
                </a:cubicBezTo>
                <a:close/>
                <a:moveTo>
                  <a:pt x="4579007" y="555051"/>
                </a:moveTo>
                <a:cubicBezTo>
                  <a:pt x="4576285" y="550852"/>
                  <a:pt x="4573471" y="548361"/>
                  <a:pt x="4573055" y="545547"/>
                </a:cubicBezTo>
                <a:cubicBezTo>
                  <a:pt x="4572456" y="541579"/>
                  <a:pt x="4575870" y="538995"/>
                  <a:pt x="4579653" y="539133"/>
                </a:cubicBezTo>
                <a:cubicBezTo>
                  <a:pt x="4583483" y="539226"/>
                  <a:pt x="4586528" y="542224"/>
                  <a:pt x="4585605" y="546100"/>
                </a:cubicBezTo>
                <a:cubicBezTo>
                  <a:pt x="4584959" y="548823"/>
                  <a:pt x="4582006" y="551083"/>
                  <a:pt x="4579007" y="555051"/>
                </a:cubicBezTo>
                <a:close/>
                <a:moveTo>
                  <a:pt x="5448357" y="555051"/>
                </a:moveTo>
                <a:cubicBezTo>
                  <a:pt x="5445635" y="550852"/>
                  <a:pt x="5442820" y="548361"/>
                  <a:pt x="5442405" y="545547"/>
                </a:cubicBezTo>
                <a:cubicBezTo>
                  <a:pt x="5441805" y="541579"/>
                  <a:pt x="5445219" y="538995"/>
                  <a:pt x="5449003" y="539133"/>
                </a:cubicBezTo>
                <a:cubicBezTo>
                  <a:pt x="5452833" y="539226"/>
                  <a:pt x="5455878" y="542224"/>
                  <a:pt x="5454955" y="546100"/>
                </a:cubicBezTo>
                <a:cubicBezTo>
                  <a:pt x="5454309" y="548823"/>
                  <a:pt x="5451356" y="551083"/>
                  <a:pt x="5448357" y="555051"/>
                </a:cubicBezTo>
                <a:close/>
                <a:moveTo>
                  <a:pt x="6964315" y="555051"/>
                </a:moveTo>
                <a:cubicBezTo>
                  <a:pt x="6961547" y="550852"/>
                  <a:pt x="6958779" y="548361"/>
                  <a:pt x="6958363" y="545547"/>
                </a:cubicBezTo>
                <a:cubicBezTo>
                  <a:pt x="6957763" y="541578"/>
                  <a:pt x="6961178" y="538995"/>
                  <a:pt x="6964961" y="539133"/>
                </a:cubicBezTo>
                <a:cubicBezTo>
                  <a:pt x="6968791" y="539226"/>
                  <a:pt x="6971836" y="542224"/>
                  <a:pt x="6970912" y="546100"/>
                </a:cubicBezTo>
                <a:cubicBezTo>
                  <a:pt x="6970314" y="548823"/>
                  <a:pt x="6967361" y="551083"/>
                  <a:pt x="6964315" y="555051"/>
                </a:cubicBezTo>
                <a:close/>
                <a:moveTo>
                  <a:pt x="7398990" y="555051"/>
                </a:moveTo>
                <a:cubicBezTo>
                  <a:pt x="7396222" y="550852"/>
                  <a:pt x="7393454" y="548361"/>
                  <a:pt x="7393039" y="545547"/>
                </a:cubicBezTo>
                <a:cubicBezTo>
                  <a:pt x="7392439" y="541578"/>
                  <a:pt x="7395852" y="538995"/>
                  <a:pt x="7399637" y="539133"/>
                </a:cubicBezTo>
                <a:cubicBezTo>
                  <a:pt x="7403465" y="539226"/>
                  <a:pt x="7406511" y="542224"/>
                  <a:pt x="7405588" y="546100"/>
                </a:cubicBezTo>
                <a:cubicBezTo>
                  <a:pt x="7404942" y="548823"/>
                  <a:pt x="7401990" y="551083"/>
                  <a:pt x="7398990" y="555051"/>
                </a:cubicBezTo>
                <a:close/>
                <a:moveTo>
                  <a:pt x="7833665" y="555052"/>
                </a:moveTo>
                <a:cubicBezTo>
                  <a:pt x="7830943" y="550853"/>
                  <a:pt x="7828129" y="548361"/>
                  <a:pt x="7827713" y="545547"/>
                </a:cubicBezTo>
                <a:cubicBezTo>
                  <a:pt x="7827113" y="541579"/>
                  <a:pt x="7830528" y="538995"/>
                  <a:pt x="7834311" y="539133"/>
                </a:cubicBezTo>
                <a:cubicBezTo>
                  <a:pt x="7838141" y="539226"/>
                  <a:pt x="7841186" y="542225"/>
                  <a:pt x="7840263" y="546101"/>
                </a:cubicBezTo>
                <a:cubicBezTo>
                  <a:pt x="7839617" y="548823"/>
                  <a:pt x="7836664" y="551083"/>
                  <a:pt x="7833665" y="555052"/>
                </a:cubicBezTo>
                <a:close/>
                <a:moveTo>
                  <a:pt x="505032" y="606958"/>
                </a:moveTo>
                <a:cubicBezTo>
                  <a:pt x="500648" y="608111"/>
                  <a:pt x="496451" y="603497"/>
                  <a:pt x="497327" y="599298"/>
                </a:cubicBezTo>
                <a:cubicBezTo>
                  <a:pt x="498157" y="595331"/>
                  <a:pt x="501156" y="592701"/>
                  <a:pt x="504986" y="593669"/>
                </a:cubicBezTo>
                <a:cubicBezTo>
                  <a:pt x="507847" y="594408"/>
                  <a:pt x="510200" y="597269"/>
                  <a:pt x="514167" y="600221"/>
                </a:cubicBezTo>
                <a:cubicBezTo>
                  <a:pt x="510200" y="603266"/>
                  <a:pt x="507893" y="606219"/>
                  <a:pt x="505032" y="606958"/>
                </a:cubicBezTo>
                <a:close/>
                <a:moveTo>
                  <a:pt x="2461046" y="606958"/>
                </a:moveTo>
                <a:cubicBezTo>
                  <a:pt x="2456662" y="608111"/>
                  <a:pt x="2452464" y="603497"/>
                  <a:pt x="2453341" y="599298"/>
                </a:cubicBezTo>
                <a:cubicBezTo>
                  <a:pt x="2454171" y="595331"/>
                  <a:pt x="2457170" y="592701"/>
                  <a:pt x="2461000" y="593669"/>
                </a:cubicBezTo>
                <a:cubicBezTo>
                  <a:pt x="2463861" y="594408"/>
                  <a:pt x="2466167" y="597269"/>
                  <a:pt x="2470181" y="600221"/>
                </a:cubicBezTo>
                <a:cubicBezTo>
                  <a:pt x="2466214" y="603266"/>
                  <a:pt x="2463907" y="606219"/>
                  <a:pt x="2461046" y="606958"/>
                </a:cubicBezTo>
                <a:close/>
                <a:moveTo>
                  <a:pt x="2895674" y="606958"/>
                </a:moveTo>
                <a:cubicBezTo>
                  <a:pt x="2891292" y="608111"/>
                  <a:pt x="2887093" y="603497"/>
                  <a:pt x="2887969" y="599298"/>
                </a:cubicBezTo>
                <a:cubicBezTo>
                  <a:pt x="2888800" y="595331"/>
                  <a:pt x="2891799" y="592701"/>
                  <a:pt x="2895628" y="593669"/>
                </a:cubicBezTo>
                <a:cubicBezTo>
                  <a:pt x="2898489" y="594408"/>
                  <a:pt x="2900842" y="597269"/>
                  <a:pt x="2904810" y="600221"/>
                </a:cubicBezTo>
                <a:cubicBezTo>
                  <a:pt x="2900842" y="603266"/>
                  <a:pt x="2898534" y="606219"/>
                  <a:pt x="2895674" y="606958"/>
                </a:cubicBezTo>
                <a:close/>
                <a:moveTo>
                  <a:pt x="6585007" y="606958"/>
                </a:moveTo>
                <a:cubicBezTo>
                  <a:pt x="6580624" y="608111"/>
                  <a:pt x="6576425" y="603497"/>
                  <a:pt x="6577302" y="599298"/>
                </a:cubicBezTo>
                <a:cubicBezTo>
                  <a:pt x="6578133" y="595331"/>
                  <a:pt x="6581132" y="592701"/>
                  <a:pt x="6584961" y="593669"/>
                </a:cubicBezTo>
                <a:cubicBezTo>
                  <a:pt x="6587821" y="594408"/>
                  <a:pt x="6590175" y="597269"/>
                  <a:pt x="6594143" y="600221"/>
                </a:cubicBezTo>
                <a:cubicBezTo>
                  <a:pt x="6590175" y="603266"/>
                  <a:pt x="6587868" y="606219"/>
                  <a:pt x="6585007" y="606958"/>
                </a:cubicBezTo>
                <a:close/>
                <a:moveTo>
                  <a:pt x="8541021" y="606958"/>
                </a:moveTo>
                <a:cubicBezTo>
                  <a:pt x="8536638" y="608111"/>
                  <a:pt x="8532439" y="603497"/>
                  <a:pt x="8533315" y="599299"/>
                </a:cubicBezTo>
                <a:cubicBezTo>
                  <a:pt x="8534146" y="595331"/>
                  <a:pt x="8537145" y="592701"/>
                  <a:pt x="8540975" y="593670"/>
                </a:cubicBezTo>
                <a:cubicBezTo>
                  <a:pt x="8543835" y="594408"/>
                  <a:pt x="8546142" y="597269"/>
                  <a:pt x="8550156" y="600221"/>
                </a:cubicBezTo>
                <a:cubicBezTo>
                  <a:pt x="8546188" y="603266"/>
                  <a:pt x="8543881" y="606219"/>
                  <a:pt x="8541021" y="606958"/>
                </a:cubicBezTo>
                <a:close/>
                <a:moveTo>
                  <a:pt x="8975649" y="606958"/>
                </a:moveTo>
                <a:cubicBezTo>
                  <a:pt x="8971266" y="608111"/>
                  <a:pt x="8967068" y="603497"/>
                  <a:pt x="8967945" y="599299"/>
                </a:cubicBezTo>
                <a:cubicBezTo>
                  <a:pt x="8968775" y="595331"/>
                  <a:pt x="8971774" y="592701"/>
                  <a:pt x="8975603" y="593670"/>
                </a:cubicBezTo>
                <a:cubicBezTo>
                  <a:pt x="8978465" y="594408"/>
                  <a:pt x="8980818" y="597269"/>
                  <a:pt x="8984785" y="600221"/>
                </a:cubicBezTo>
                <a:cubicBezTo>
                  <a:pt x="8980818" y="603266"/>
                  <a:pt x="8978510" y="606219"/>
                  <a:pt x="8975649" y="606958"/>
                </a:cubicBezTo>
                <a:close/>
                <a:moveTo>
                  <a:pt x="179015" y="607004"/>
                </a:moveTo>
                <a:cubicBezTo>
                  <a:pt x="174631" y="608157"/>
                  <a:pt x="170432" y="603497"/>
                  <a:pt x="171355" y="599298"/>
                </a:cubicBezTo>
                <a:cubicBezTo>
                  <a:pt x="172231" y="595284"/>
                  <a:pt x="175231" y="592747"/>
                  <a:pt x="179061" y="593716"/>
                </a:cubicBezTo>
                <a:cubicBezTo>
                  <a:pt x="181921" y="594454"/>
                  <a:pt x="184227" y="597315"/>
                  <a:pt x="188196" y="600314"/>
                </a:cubicBezTo>
                <a:cubicBezTo>
                  <a:pt x="184181" y="603359"/>
                  <a:pt x="181875" y="606265"/>
                  <a:pt x="179015" y="607004"/>
                </a:cubicBezTo>
                <a:close/>
                <a:moveTo>
                  <a:pt x="722346" y="607004"/>
                </a:moveTo>
                <a:cubicBezTo>
                  <a:pt x="717963" y="608157"/>
                  <a:pt x="713764" y="603497"/>
                  <a:pt x="714688" y="599298"/>
                </a:cubicBezTo>
                <a:cubicBezTo>
                  <a:pt x="715564" y="595284"/>
                  <a:pt x="718563" y="592747"/>
                  <a:pt x="722392" y="593716"/>
                </a:cubicBezTo>
                <a:cubicBezTo>
                  <a:pt x="725253" y="594454"/>
                  <a:pt x="727561" y="597315"/>
                  <a:pt x="731528" y="600314"/>
                </a:cubicBezTo>
                <a:cubicBezTo>
                  <a:pt x="727514" y="603359"/>
                  <a:pt x="725207" y="606265"/>
                  <a:pt x="722346" y="607004"/>
                </a:cubicBezTo>
                <a:close/>
                <a:moveTo>
                  <a:pt x="939661" y="607004"/>
                </a:moveTo>
                <a:cubicBezTo>
                  <a:pt x="935278" y="608157"/>
                  <a:pt x="931078" y="603497"/>
                  <a:pt x="932002" y="599298"/>
                </a:cubicBezTo>
                <a:cubicBezTo>
                  <a:pt x="932878" y="595284"/>
                  <a:pt x="935878" y="592747"/>
                  <a:pt x="939707" y="593716"/>
                </a:cubicBezTo>
                <a:cubicBezTo>
                  <a:pt x="942567" y="594454"/>
                  <a:pt x="944874" y="597315"/>
                  <a:pt x="948843" y="600314"/>
                </a:cubicBezTo>
                <a:cubicBezTo>
                  <a:pt x="944828" y="603359"/>
                  <a:pt x="942521" y="606265"/>
                  <a:pt x="939661" y="607004"/>
                </a:cubicBezTo>
                <a:close/>
                <a:moveTo>
                  <a:pt x="3872713" y="607004"/>
                </a:moveTo>
                <a:cubicBezTo>
                  <a:pt x="3869806" y="606173"/>
                  <a:pt x="3867499" y="603266"/>
                  <a:pt x="3863531" y="600268"/>
                </a:cubicBezTo>
                <a:cubicBezTo>
                  <a:pt x="3867407" y="597361"/>
                  <a:pt x="3869760" y="594500"/>
                  <a:pt x="3872666" y="593716"/>
                </a:cubicBezTo>
                <a:cubicBezTo>
                  <a:pt x="3876496" y="592701"/>
                  <a:pt x="3879495" y="595192"/>
                  <a:pt x="3880280" y="599298"/>
                </a:cubicBezTo>
                <a:cubicBezTo>
                  <a:pt x="3881156" y="603682"/>
                  <a:pt x="3877096" y="608203"/>
                  <a:pt x="3872713" y="607004"/>
                </a:cubicBezTo>
                <a:close/>
                <a:moveTo>
                  <a:pt x="5177660" y="607004"/>
                </a:moveTo>
                <a:cubicBezTo>
                  <a:pt x="5173277" y="608157"/>
                  <a:pt x="5169078" y="603497"/>
                  <a:pt x="5170001" y="599298"/>
                </a:cubicBezTo>
                <a:cubicBezTo>
                  <a:pt x="5170878" y="595284"/>
                  <a:pt x="5173876" y="592747"/>
                  <a:pt x="5177706" y="593716"/>
                </a:cubicBezTo>
                <a:cubicBezTo>
                  <a:pt x="5180567" y="594454"/>
                  <a:pt x="5182874" y="597315"/>
                  <a:pt x="5186842" y="600314"/>
                </a:cubicBezTo>
                <a:cubicBezTo>
                  <a:pt x="5182827" y="603359"/>
                  <a:pt x="5180521" y="606265"/>
                  <a:pt x="5177660" y="607004"/>
                </a:cubicBezTo>
                <a:close/>
                <a:moveTo>
                  <a:pt x="5612289" y="607004"/>
                </a:moveTo>
                <a:cubicBezTo>
                  <a:pt x="5607906" y="608157"/>
                  <a:pt x="5603707" y="603497"/>
                  <a:pt x="5604630" y="599298"/>
                </a:cubicBezTo>
                <a:cubicBezTo>
                  <a:pt x="5605506" y="595284"/>
                  <a:pt x="5608505" y="592747"/>
                  <a:pt x="5612335" y="593716"/>
                </a:cubicBezTo>
                <a:cubicBezTo>
                  <a:pt x="5615195" y="594454"/>
                  <a:pt x="5617502" y="597315"/>
                  <a:pt x="5621470" y="600314"/>
                </a:cubicBezTo>
                <a:cubicBezTo>
                  <a:pt x="5617456" y="603359"/>
                  <a:pt x="5615149" y="606265"/>
                  <a:pt x="5612289" y="607004"/>
                </a:cubicBezTo>
                <a:close/>
                <a:moveTo>
                  <a:pt x="5829695" y="607004"/>
                </a:moveTo>
                <a:cubicBezTo>
                  <a:pt x="5825312" y="608157"/>
                  <a:pt x="5821113" y="603543"/>
                  <a:pt x="5821990" y="599345"/>
                </a:cubicBezTo>
                <a:cubicBezTo>
                  <a:pt x="5822820" y="595377"/>
                  <a:pt x="5825820" y="592747"/>
                  <a:pt x="5829648" y="593716"/>
                </a:cubicBezTo>
                <a:cubicBezTo>
                  <a:pt x="5832509" y="594408"/>
                  <a:pt x="5834816" y="597269"/>
                  <a:pt x="5838831" y="600268"/>
                </a:cubicBezTo>
                <a:cubicBezTo>
                  <a:pt x="5834862" y="603312"/>
                  <a:pt x="5832555" y="606265"/>
                  <a:pt x="5829695" y="607004"/>
                </a:cubicBezTo>
                <a:close/>
                <a:moveTo>
                  <a:pt x="5938306" y="607004"/>
                </a:moveTo>
                <a:cubicBezTo>
                  <a:pt x="5933923" y="608157"/>
                  <a:pt x="5929724" y="603497"/>
                  <a:pt x="5930647" y="599298"/>
                </a:cubicBezTo>
                <a:cubicBezTo>
                  <a:pt x="5931524" y="595284"/>
                  <a:pt x="5934523" y="592747"/>
                  <a:pt x="5938353" y="593716"/>
                </a:cubicBezTo>
                <a:cubicBezTo>
                  <a:pt x="5941213" y="594454"/>
                  <a:pt x="5943520" y="597315"/>
                  <a:pt x="5947487" y="600314"/>
                </a:cubicBezTo>
                <a:cubicBezTo>
                  <a:pt x="5943474" y="603359"/>
                  <a:pt x="5941167" y="606265"/>
                  <a:pt x="5938306" y="607004"/>
                </a:cubicBezTo>
                <a:close/>
                <a:moveTo>
                  <a:pt x="6047010" y="607004"/>
                </a:moveTo>
                <a:cubicBezTo>
                  <a:pt x="6042625" y="608157"/>
                  <a:pt x="6038427" y="603543"/>
                  <a:pt x="6039304" y="599345"/>
                </a:cubicBezTo>
                <a:cubicBezTo>
                  <a:pt x="6040134" y="595377"/>
                  <a:pt x="6043134" y="592747"/>
                  <a:pt x="6046963" y="593716"/>
                </a:cubicBezTo>
                <a:cubicBezTo>
                  <a:pt x="6049824" y="594408"/>
                  <a:pt x="6052177" y="597269"/>
                  <a:pt x="6056144" y="600268"/>
                </a:cubicBezTo>
                <a:cubicBezTo>
                  <a:pt x="6052177" y="603312"/>
                  <a:pt x="6049870" y="606265"/>
                  <a:pt x="6047010" y="607004"/>
                </a:cubicBezTo>
                <a:close/>
                <a:moveTo>
                  <a:pt x="6258989" y="607004"/>
                </a:moveTo>
                <a:cubicBezTo>
                  <a:pt x="6254607" y="608157"/>
                  <a:pt x="6250408" y="603497"/>
                  <a:pt x="6251330" y="599298"/>
                </a:cubicBezTo>
                <a:cubicBezTo>
                  <a:pt x="6252207" y="595284"/>
                  <a:pt x="6255206" y="592747"/>
                  <a:pt x="6259036" y="593715"/>
                </a:cubicBezTo>
                <a:cubicBezTo>
                  <a:pt x="6261896" y="594454"/>
                  <a:pt x="6264203" y="597315"/>
                  <a:pt x="6268171" y="600314"/>
                </a:cubicBezTo>
                <a:cubicBezTo>
                  <a:pt x="6264157" y="603359"/>
                  <a:pt x="6261850" y="606265"/>
                  <a:pt x="6258989" y="607004"/>
                </a:cubicBezTo>
                <a:close/>
                <a:moveTo>
                  <a:pt x="6802322" y="607004"/>
                </a:moveTo>
                <a:cubicBezTo>
                  <a:pt x="6797939" y="608157"/>
                  <a:pt x="6793740" y="603497"/>
                  <a:pt x="6794662" y="599298"/>
                </a:cubicBezTo>
                <a:cubicBezTo>
                  <a:pt x="6795539" y="595284"/>
                  <a:pt x="6798538" y="592747"/>
                  <a:pt x="6802368" y="593715"/>
                </a:cubicBezTo>
                <a:cubicBezTo>
                  <a:pt x="6805228" y="594454"/>
                  <a:pt x="6807536" y="597315"/>
                  <a:pt x="6811503" y="600314"/>
                </a:cubicBezTo>
                <a:cubicBezTo>
                  <a:pt x="6807489" y="603359"/>
                  <a:pt x="6805182" y="606265"/>
                  <a:pt x="6802322" y="607004"/>
                </a:cubicBezTo>
                <a:close/>
                <a:moveTo>
                  <a:pt x="7019636" y="607004"/>
                </a:moveTo>
                <a:cubicBezTo>
                  <a:pt x="7015253" y="608157"/>
                  <a:pt x="7011054" y="603497"/>
                  <a:pt x="7011977" y="599298"/>
                </a:cubicBezTo>
                <a:cubicBezTo>
                  <a:pt x="7012854" y="595284"/>
                  <a:pt x="7015852" y="592747"/>
                  <a:pt x="7019682" y="593715"/>
                </a:cubicBezTo>
                <a:cubicBezTo>
                  <a:pt x="7022543" y="594454"/>
                  <a:pt x="7024849" y="597315"/>
                  <a:pt x="7028817" y="600314"/>
                </a:cubicBezTo>
                <a:cubicBezTo>
                  <a:pt x="7024803" y="603359"/>
                  <a:pt x="7022497" y="606265"/>
                  <a:pt x="7019636" y="607004"/>
                </a:cubicBezTo>
                <a:close/>
                <a:moveTo>
                  <a:pt x="9952687" y="607004"/>
                </a:moveTo>
                <a:cubicBezTo>
                  <a:pt x="9949781" y="606173"/>
                  <a:pt x="9947474" y="603266"/>
                  <a:pt x="9943506" y="600268"/>
                </a:cubicBezTo>
                <a:cubicBezTo>
                  <a:pt x="9947382" y="597361"/>
                  <a:pt x="9949735" y="594500"/>
                  <a:pt x="9952641" y="593716"/>
                </a:cubicBezTo>
                <a:cubicBezTo>
                  <a:pt x="9956471" y="592701"/>
                  <a:pt x="9959470" y="595192"/>
                  <a:pt x="9960255" y="599298"/>
                </a:cubicBezTo>
                <a:cubicBezTo>
                  <a:pt x="9961131" y="603682"/>
                  <a:pt x="9957072" y="608203"/>
                  <a:pt x="9952687" y="607004"/>
                </a:cubicBezTo>
                <a:close/>
                <a:moveTo>
                  <a:pt x="11257635" y="607004"/>
                </a:moveTo>
                <a:cubicBezTo>
                  <a:pt x="11253252" y="608157"/>
                  <a:pt x="11249052" y="603497"/>
                  <a:pt x="11249975" y="599298"/>
                </a:cubicBezTo>
                <a:cubicBezTo>
                  <a:pt x="11250853" y="595285"/>
                  <a:pt x="11253851" y="592747"/>
                  <a:pt x="11257681" y="593716"/>
                </a:cubicBezTo>
                <a:cubicBezTo>
                  <a:pt x="11260541" y="594454"/>
                  <a:pt x="11262849" y="597315"/>
                  <a:pt x="11266817" y="600314"/>
                </a:cubicBezTo>
                <a:cubicBezTo>
                  <a:pt x="11262802" y="603359"/>
                  <a:pt x="11260495" y="606265"/>
                  <a:pt x="11257635" y="607004"/>
                </a:cubicBezTo>
                <a:close/>
                <a:moveTo>
                  <a:pt x="11692263" y="607004"/>
                </a:moveTo>
                <a:cubicBezTo>
                  <a:pt x="11687880" y="608157"/>
                  <a:pt x="11683682" y="603497"/>
                  <a:pt x="11684605" y="599298"/>
                </a:cubicBezTo>
                <a:cubicBezTo>
                  <a:pt x="11685481" y="595285"/>
                  <a:pt x="11688480" y="592747"/>
                  <a:pt x="11692310" y="593716"/>
                </a:cubicBezTo>
                <a:cubicBezTo>
                  <a:pt x="11695171" y="594454"/>
                  <a:pt x="11697477" y="597315"/>
                  <a:pt x="11701445" y="600314"/>
                </a:cubicBezTo>
                <a:cubicBezTo>
                  <a:pt x="11697431" y="603359"/>
                  <a:pt x="11695124" y="606265"/>
                  <a:pt x="11692263" y="607004"/>
                </a:cubicBezTo>
                <a:close/>
                <a:moveTo>
                  <a:pt x="11909670" y="607004"/>
                </a:moveTo>
                <a:cubicBezTo>
                  <a:pt x="11905287" y="608157"/>
                  <a:pt x="11901088" y="603544"/>
                  <a:pt x="11901966" y="599345"/>
                </a:cubicBezTo>
                <a:cubicBezTo>
                  <a:pt x="11902795" y="595377"/>
                  <a:pt x="11905794" y="592747"/>
                  <a:pt x="11909623" y="593716"/>
                </a:cubicBezTo>
                <a:cubicBezTo>
                  <a:pt x="11912484" y="594408"/>
                  <a:pt x="11914791" y="597269"/>
                  <a:pt x="11918806" y="600268"/>
                </a:cubicBezTo>
                <a:cubicBezTo>
                  <a:pt x="11914837" y="603312"/>
                  <a:pt x="11912530" y="606265"/>
                  <a:pt x="11909670" y="607004"/>
                </a:cubicBezTo>
                <a:close/>
                <a:moveTo>
                  <a:pt x="12018281" y="607004"/>
                </a:moveTo>
                <a:cubicBezTo>
                  <a:pt x="12013898" y="608157"/>
                  <a:pt x="12009699" y="603497"/>
                  <a:pt x="12010622" y="599298"/>
                </a:cubicBezTo>
                <a:cubicBezTo>
                  <a:pt x="12011499" y="595285"/>
                  <a:pt x="12014498" y="592747"/>
                  <a:pt x="12018327" y="593716"/>
                </a:cubicBezTo>
                <a:cubicBezTo>
                  <a:pt x="12021187" y="594454"/>
                  <a:pt x="12023495" y="597315"/>
                  <a:pt x="12027463" y="600314"/>
                </a:cubicBezTo>
                <a:cubicBezTo>
                  <a:pt x="12023448" y="603359"/>
                  <a:pt x="12021141" y="606265"/>
                  <a:pt x="12018281" y="607004"/>
                </a:cubicBezTo>
                <a:close/>
                <a:moveTo>
                  <a:pt x="12126984" y="607004"/>
                </a:moveTo>
                <a:cubicBezTo>
                  <a:pt x="12122601" y="608157"/>
                  <a:pt x="12118402" y="603544"/>
                  <a:pt x="12119279" y="599345"/>
                </a:cubicBezTo>
                <a:cubicBezTo>
                  <a:pt x="12120109" y="595377"/>
                  <a:pt x="12123108" y="592747"/>
                  <a:pt x="12126938" y="593716"/>
                </a:cubicBezTo>
                <a:cubicBezTo>
                  <a:pt x="12129798" y="594408"/>
                  <a:pt x="12132152" y="597269"/>
                  <a:pt x="12136120" y="600268"/>
                </a:cubicBezTo>
                <a:cubicBezTo>
                  <a:pt x="12132152" y="603312"/>
                  <a:pt x="12129844" y="606265"/>
                  <a:pt x="12126984" y="607004"/>
                </a:cubicBezTo>
                <a:close/>
                <a:moveTo>
                  <a:pt x="70357" y="607050"/>
                </a:moveTo>
                <a:cubicBezTo>
                  <a:pt x="65974" y="608157"/>
                  <a:pt x="61729" y="603543"/>
                  <a:pt x="62651" y="599345"/>
                </a:cubicBezTo>
                <a:cubicBezTo>
                  <a:pt x="63529" y="595331"/>
                  <a:pt x="66528" y="592747"/>
                  <a:pt x="70357" y="593716"/>
                </a:cubicBezTo>
                <a:cubicBezTo>
                  <a:pt x="73217" y="594454"/>
                  <a:pt x="75525" y="597315"/>
                  <a:pt x="79539" y="600314"/>
                </a:cubicBezTo>
                <a:cubicBezTo>
                  <a:pt x="75525" y="603359"/>
                  <a:pt x="73217" y="606312"/>
                  <a:pt x="70357" y="607050"/>
                </a:cubicBezTo>
                <a:close/>
                <a:moveTo>
                  <a:pt x="397390" y="607050"/>
                </a:moveTo>
                <a:cubicBezTo>
                  <a:pt x="393837" y="608711"/>
                  <a:pt x="387978" y="604097"/>
                  <a:pt x="388439" y="600314"/>
                </a:cubicBezTo>
                <a:cubicBezTo>
                  <a:pt x="388854" y="596484"/>
                  <a:pt x="391161" y="593808"/>
                  <a:pt x="395360" y="593485"/>
                </a:cubicBezTo>
                <a:cubicBezTo>
                  <a:pt x="399097" y="593208"/>
                  <a:pt x="402511" y="595838"/>
                  <a:pt x="403341" y="601098"/>
                </a:cubicBezTo>
                <a:cubicBezTo>
                  <a:pt x="401865" y="602620"/>
                  <a:pt x="400066" y="605758"/>
                  <a:pt x="397390" y="607050"/>
                </a:cubicBezTo>
                <a:close/>
                <a:moveTo>
                  <a:pt x="832018" y="607050"/>
                </a:moveTo>
                <a:cubicBezTo>
                  <a:pt x="828466" y="608711"/>
                  <a:pt x="822652" y="604097"/>
                  <a:pt x="823068" y="600314"/>
                </a:cubicBezTo>
                <a:cubicBezTo>
                  <a:pt x="823529" y="596530"/>
                  <a:pt x="825836" y="593762"/>
                  <a:pt x="830034" y="593531"/>
                </a:cubicBezTo>
                <a:cubicBezTo>
                  <a:pt x="834141" y="593300"/>
                  <a:pt x="836679" y="595377"/>
                  <a:pt x="838202" y="600821"/>
                </a:cubicBezTo>
                <a:cubicBezTo>
                  <a:pt x="836495" y="602620"/>
                  <a:pt x="834695" y="605758"/>
                  <a:pt x="832018" y="607050"/>
                </a:cubicBezTo>
                <a:close/>
                <a:moveTo>
                  <a:pt x="1266694" y="607050"/>
                </a:moveTo>
                <a:cubicBezTo>
                  <a:pt x="1263141" y="608711"/>
                  <a:pt x="1257281" y="604097"/>
                  <a:pt x="1257742" y="600314"/>
                </a:cubicBezTo>
                <a:cubicBezTo>
                  <a:pt x="1258204" y="596484"/>
                  <a:pt x="1260510" y="593808"/>
                  <a:pt x="1264710" y="593485"/>
                </a:cubicBezTo>
                <a:cubicBezTo>
                  <a:pt x="1268401" y="593208"/>
                  <a:pt x="1271814" y="595838"/>
                  <a:pt x="1272645" y="601052"/>
                </a:cubicBezTo>
                <a:cubicBezTo>
                  <a:pt x="1271168" y="602620"/>
                  <a:pt x="1269369" y="605804"/>
                  <a:pt x="1266694" y="607050"/>
                </a:cubicBezTo>
                <a:close/>
                <a:moveTo>
                  <a:pt x="1374336" y="607050"/>
                </a:moveTo>
                <a:cubicBezTo>
                  <a:pt x="1369952" y="608157"/>
                  <a:pt x="1365708" y="603543"/>
                  <a:pt x="1366630" y="599345"/>
                </a:cubicBezTo>
                <a:cubicBezTo>
                  <a:pt x="1367507" y="595331"/>
                  <a:pt x="1370505" y="592747"/>
                  <a:pt x="1374336" y="593716"/>
                </a:cubicBezTo>
                <a:cubicBezTo>
                  <a:pt x="1377196" y="594454"/>
                  <a:pt x="1379549" y="597315"/>
                  <a:pt x="1383516" y="600314"/>
                </a:cubicBezTo>
                <a:cubicBezTo>
                  <a:pt x="1379503" y="603359"/>
                  <a:pt x="1377196" y="606312"/>
                  <a:pt x="1374336" y="607050"/>
                </a:cubicBezTo>
                <a:close/>
                <a:moveTo>
                  <a:pt x="1484008" y="607050"/>
                </a:moveTo>
                <a:cubicBezTo>
                  <a:pt x="1480454" y="608711"/>
                  <a:pt x="1474596" y="604097"/>
                  <a:pt x="1475057" y="600314"/>
                </a:cubicBezTo>
                <a:cubicBezTo>
                  <a:pt x="1475518" y="596484"/>
                  <a:pt x="1477825" y="593808"/>
                  <a:pt x="1482024" y="593485"/>
                </a:cubicBezTo>
                <a:cubicBezTo>
                  <a:pt x="1485762" y="593208"/>
                  <a:pt x="1489175" y="595838"/>
                  <a:pt x="1489960" y="601052"/>
                </a:cubicBezTo>
                <a:cubicBezTo>
                  <a:pt x="1488483" y="602620"/>
                  <a:pt x="1486684" y="605804"/>
                  <a:pt x="1484008" y="607050"/>
                </a:cubicBezTo>
                <a:close/>
                <a:moveTo>
                  <a:pt x="1810071" y="607050"/>
                </a:moveTo>
                <a:cubicBezTo>
                  <a:pt x="1806519" y="608711"/>
                  <a:pt x="1800659" y="604143"/>
                  <a:pt x="1801074" y="600360"/>
                </a:cubicBezTo>
                <a:cubicBezTo>
                  <a:pt x="1801490" y="596530"/>
                  <a:pt x="1803797" y="593808"/>
                  <a:pt x="1807995" y="593531"/>
                </a:cubicBezTo>
                <a:cubicBezTo>
                  <a:pt x="1812102" y="593254"/>
                  <a:pt x="1814640" y="595331"/>
                  <a:pt x="1816208" y="600775"/>
                </a:cubicBezTo>
                <a:cubicBezTo>
                  <a:pt x="1814548" y="602574"/>
                  <a:pt x="1812748" y="605758"/>
                  <a:pt x="1810071" y="607050"/>
                </a:cubicBezTo>
                <a:close/>
                <a:moveTo>
                  <a:pt x="1918682" y="607050"/>
                </a:moveTo>
                <a:cubicBezTo>
                  <a:pt x="1915130" y="608711"/>
                  <a:pt x="1909270" y="604097"/>
                  <a:pt x="1909732" y="600314"/>
                </a:cubicBezTo>
                <a:cubicBezTo>
                  <a:pt x="1910193" y="596484"/>
                  <a:pt x="1912500" y="593808"/>
                  <a:pt x="1916699" y="593485"/>
                </a:cubicBezTo>
                <a:cubicBezTo>
                  <a:pt x="1920389" y="593208"/>
                  <a:pt x="1923850" y="595838"/>
                  <a:pt x="1924635" y="601052"/>
                </a:cubicBezTo>
                <a:cubicBezTo>
                  <a:pt x="1923158" y="602620"/>
                  <a:pt x="1921359" y="605804"/>
                  <a:pt x="1918682" y="607050"/>
                </a:cubicBezTo>
                <a:close/>
                <a:moveTo>
                  <a:pt x="2027340" y="607050"/>
                </a:moveTo>
                <a:cubicBezTo>
                  <a:pt x="2023788" y="608711"/>
                  <a:pt x="2017927" y="604097"/>
                  <a:pt x="2018388" y="600314"/>
                </a:cubicBezTo>
                <a:cubicBezTo>
                  <a:pt x="2018850" y="596484"/>
                  <a:pt x="2021157" y="593808"/>
                  <a:pt x="2025356" y="593485"/>
                </a:cubicBezTo>
                <a:cubicBezTo>
                  <a:pt x="2029093" y="593208"/>
                  <a:pt x="2032507" y="595838"/>
                  <a:pt x="2033292" y="601052"/>
                </a:cubicBezTo>
                <a:cubicBezTo>
                  <a:pt x="2031816" y="602620"/>
                  <a:pt x="2030015" y="605804"/>
                  <a:pt x="2027340" y="607050"/>
                </a:cubicBezTo>
                <a:close/>
                <a:moveTo>
                  <a:pt x="3222708" y="607050"/>
                </a:moveTo>
                <a:cubicBezTo>
                  <a:pt x="3219154" y="608711"/>
                  <a:pt x="3213295" y="604143"/>
                  <a:pt x="3213710" y="600360"/>
                </a:cubicBezTo>
                <a:cubicBezTo>
                  <a:pt x="3214125" y="596530"/>
                  <a:pt x="3216432" y="593854"/>
                  <a:pt x="3220630" y="593485"/>
                </a:cubicBezTo>
                <a:cubicBezTo>
                  <a:pt x="3224368" y="593162"/>
                  <a:pt x="3227782" y="595792"/>
                  <a:pt x="3228612" y="601052"/>
                </a:cubicBezTo>
                <a:cubicBezTo>
                  <a:pt x="3227182" y="602574"/>
                  <a:pt x="3225383" y="605758"/>
                  <a:pt x="3222708" y="607050"/>
                </a:cubicBezTo>
                <a:close/>
                <a:moveTo>
                  <a:pt x="4092057" y="607050"/>
                </a:moveTo>
                <a:cubicBezTo>
                  <a:pt x="4088504" y="608711"/>
                  <a:pt x="4082645" y="604143"/>
                  <a:pt x="4083060" y="600360"/>
                </a:cubicBezTo>
                <a:cubicBezTo>
                  <a:pt x="4083475" y="596530"/>
                  <a:pt x="4085782" y="593854"/>
                  <a:pt x="4089981" y="593485"/>
                </a:cubicBezTo>
                <a:cubicBezTo>
                  <a:pt x="4093672" y="593162"/>
                  <a:pt x="4097133" y="595792"/>
                  <a:pt x="4097963" y="601052"/>
                </a:cubicBezTo>
                <a:cubicBezTo>
                  <a:pt x="4096532" y="602574"/>
                  <a:pt x="4094733" y="605758"/>
                  <a:pt x="4092057" y="607050"/>
                </a:cubicBezTo>
                <a:close/>
                <a:moveTo>
                  <a:pt x="4635389" y="607050"/>
                </a:moveTo>
                <a:cubicBezTo>
                  <a:pt x="4631836" y="608711"/>
                  <a:pt x="4625977" y="604143"/>
                  <a:pt x="4626392" y="600360"/>
                </a:cubicBezTo>
                <a:cubicBezTo>
                  <a:pt x="4626854" y="596530"/>
                  <a:pt x="4629114" y="593854"/>
                  <a:pt x="4633313" y="593485"/>
                </a:cubicBezTo>
                <a:cubicBezTo>
                  <a:pt x="4637004" y="593162"/>
                  <a:pt x="4640464" y="595792"/>
                  <a:pt x="4641295" y="601052"/>
                </a:cubicBezTo>
                <a:cubicBezTo>
                  <a:pt x="4639865" y="602574"/>
                  <a:pt x="4638065" y="605758"/>
                  <a:pt x="4635389" y="607050"/>
                </a:cubicBezTo>
                <a:close/>
                <a:moveTo>
                  <a:pt x="4744000" y="607050"/>
                </a:moveTo>
                <a:cubicBezTo>
                  <a:pt x="4740448" y="608711"/>
                  <a:pt x="4734588" y="604097"/>
                  <a:pt x="4735049" y="600314"/>
                </a:cubicBezTo>
                <a:cubicBezTo>
                  <a:pt x="4735511" y="596530"/>
                  <a:pt x="4737818" y="593762"/>
                  <a:pt x="4742016" y="593531"/>
                </a:cubicBezTo>
                <a:cubicBezTo>
                  <a:pt x="4746122" y="593254"/>
                  <a:pt x="4748660" y="595377"/>
                  <a:pt x="4750183" y="600821"/>
                </a:cubicBezTo>
                <a:cubicBezTo>
                  <a:pt x="4748475" y="602620"/>
                  <a:pt x="4746676" y="605804"/>
                  <a:pt x="4744000" y="607050"/>
                </a:cubicBezTo>
                <a:close/>
                <a:moveTo>
                  <a:pt x="4961314" y="607050"/>
                </a:moveTo>
                <a:cubicBezTo>
                  <a:pt x="4957762" y="608711"/>
                  <a:pt x="4951902" y="604097"/>
                  <a:pt x="4952363" y="600314"/>
                </a:cubicBezTo>
                <a:cubicBezTo>
                  <a:pt x="4952825" y="596530"/>
                  <a:pt x="4955132" y="593762"/>
                  <a:pt x="4959330" y="593531"/>
                </a:cubicBezTo>
                <a:cubicBezTo>
                  <a:pt x="4963436" y="593254"/>
                  <a:pt x="4965974" y="595377"/>
                  <a:pt x="4967497" y="600821"/>
                </a:cubicBezTo>
                <a:cubicBezTo>
                  <a:pt x="4965790" y="602620"/>
                  <a:pt x="4963990" y="605804"/>
                  <a:pt x="4961314" y="607050"/>
                </a:cubicBezTo>
                <a:close/>
                <a:moveTo>
                  <a:pt x="5070018" y="607050"/>
                </a:moveTo>
                <a:cubicBezTo>
                  <a:pt x="5066465" y="608711"/>
                  <a:pt x="5060606" y="604143"/>
                  <a:pt x="5061020" y="600360"/>
                </a:cubicBezTo>
                <a:cubicBezTo>
                  <a:pt x="5061436" y="596530"/>
                  <a:pt x="5063743" y="593854"/>
                  <a:pt x="5067942" y="593485"/>
                </a:cubicBezTo>
                <a:cubicBezTo>
                  <a:pt x="5071679" y="593162"/>
                  <a:pt x="5075140" y="595792"/>
                  <a:pt x="5075923" y="601052"/>
                </a:cubicBezTo>
                <a:cubicBezTo>
                  <a:pt x="5074493" y="602574"/>
                  <a:pt x="5072694" y="605758"/>
                  <a:pt x="5070018" y="607050"/>
                </a:cubicBezTo>
                <a:close/>
                <a:moveTo>
                  <a:pt x="5722007" y="607050"/>
                </a:moveTo>
                <a:cubicBezTo>
                  <a:pt x="5718454" y="608711"/>
                  <a:pt x="5712594" y="604097"/>
                  <a:pt x="5713056" y="600314"/>
                </a:cubicBezTo>
                <a:cubicBezTo>
                  <a:pt x="5713517" y="596530"/>
                  <a:pt x="5715824" y="593762"/>
                  <a:pt x="5720023" y="593531"/>
                </a:cubicBezTo>
                <a:cubicBezTo>
                  <a:pt x="5724129" y="593254"/>
                  <a:pt x="5726621" y="595377"/>
                  <a:pt x="5728189" y="600821"/>
                </a:cubicBezTo>
                <a:cubicBezTo>
                  <a:pt x="5726482" y="602620"/>
                  <a:pt x="5724683" y="605804"/>
                  <a:pt x="5722007" y="607050"/>
                </a:cubicBezTo>
                <a:close/>
                <a:moveTo>
                  <a:pt x="6150333" y="607050"/>
                </a:moveTo>
                <a:cubicBezTo>
                  <a:pt x="6145949" y="608157"/>
                  <a:pt x="6141705" y="603543"/>
                  <a:pt x="6142627" y="599345"/>
                </a:cubicBezTo>
                <a:cubicBezTo>
                  <a:pt x="6143504" y="595331"/>
                  <a:pt x="6146503" y="592747"/>
                  <a:pt x="6150333" y="593716"/>
                </a:cubicBezTo>
                <a:cubicBezTo>
                  <a:pt x="6153193" y="594454"/>
                  <a:pt x="6155500" y="597315"/>
                  <a:pt x="6159514" y="600314"/>
                </a:cubicBezTo>
                <a:cubicBezTo>
                  <a:pt x="6155500" y="603359"/>
                  <a:pt x="6153193" y="606312"/>
                  <a:pt x="6150333" y="607050"/>
                </a:cubicBezTo>
                <a:close/>
                <a:moveTo>
                  <a:pt x="6477365" y="607050"/>
                </a:moveTo>
                <a:cubicBezTo>
                  <a:pt x="6473813" y="608711"/>
                  <a:pt x="6467953" y="604097"/>
                  <a:pt x="6468414" y="600314"/>
                </a:cubicBezTo>
                <a:cubicBezTo>
                  <a:pt x="6468829" y="596484"/>
                  <a:pt x="6471137" y="593808"/>
                  <a:pt x="6475335" y="593485"/>
                </a:cubicBezTo>
                <a:cubicBezTo>
                  <a:pt x="6479072" y="593208"/>
                  <a:pt x="6482487" y="595838"/>
                  <a:pt x="6483317" y="601098"/>
                </a:cubicBezTo>
                <a:cubicBezTo>
                  <a:pt x="6481841" y="602620"/>
                  <a:pt x="6480041" y="605758"/>
                  <a:pt x="6477365" y="607050"/>
                </a:cubicBezTo>
                <a:close/>
                <a:moveTo>
                  <a:pt x="6911993" y="607050"/>
                </a:moveTo>
                <a:cubicBezTo>
                  <a:pt x="6908441" y="608711"/>
                  <a:pt x="6902628" y="604097"/>
                  <a:pt x="6903042" y="600314"/>
                </a:cubicBezTo>
                <a:cubicBezTo>
                  <a:pt x="6903504" y="596530"/>
                  <a:pt x="6905811" y="593762"/>
                  <a:pt x="6910009" y="593531"/>
                </a:cubicBezTo>
                <a:cubicBezTo>
                  <a:pt x="6914116" y="593300"/>
                  <a:pt x="6916654" y="595377"/>
                  <a:pt x="6918176" y="600821"/>
                </a:cubicBezTo>
                <a:cubicBezTo>
                  <a:pt x="6916470" y="602620"/>
                  <a:pt x="6914670" y="605758"/>
                  <a:pt x="6911993" y="607050"/>
                </a:cubicBezTo>
                <a:close/>
                <a:moveTo>
                  <a:pt x="7346669" y="607050"/>
                </a:moveTo>
                <a:cubicBezTo>
                  <a:pt x="7343116" y="608711"/>
                  <a:pt x="7337255" y="604097"/>
                  <a:pt x="7337718" y="600314"/>
                </a:cubicBezTo>
                <a:cubicBezTo>
                  <a:pt x="7338179" y="596484"/>
                  <a:pt x="7340486" y="593808"/>
                  <a:pt x="7344685" y="593485"/>
                </a:cubicBezTo>
                <a:cubicBezTo>
                  <a:pt x="7348376" y="593208"/>
                  <a:pt x="7351790" y="595838"/>
                  <a:pt x="7352621" y="601052"/>
                </a:cubicBezTo>
                <a:cubicBezTo>
                  <a:pt x="7351144" y="602620"/>
                  <a:pt x="7349344" y="605804"/>
                  <a:pt x="7346669" y="607050"/>
                </a:cubicBezTo>
                <a:close/>
                <a:moveTo>
                  <a:pt x="7454311" y="607050"/>
                </a:moveTo>
                <a:cubicBezTo>
                  <a:pt x="7449928" y="608157"/>
                  <a:pt x="7445683" y="603544"/>
                  <a:pt x="7446606" y="599345"/>
                </a:cubicBezTo>
                <a:cubicBezTo>
                  <a:pt x="7447482" y="595331"/>
                  <a:pt x="7450481" y="592747"/>
                  <a:pt x="7454311" y="593716"/>
                </a:cubicBezTo>
                <a:cubicBezTo>
                  <a:pt x="7457171" y="594454"/>
                  <a:pt x="7459525" y="597315"/>
                  <a:pt x="7463492" y="600314"/>
                </a:cubicBezTo>
                <a:cubicBezTo>
                  <a:pt x="7459478" y="603359"/>
                  <a:pt x="7457171" y="606312"/>
                  <a:pt x="7454311" y="607050"/>
                </a:cubicBezTo>
                <a:close/>
                <a:moveTo>
                  <a:pt x="7563982" y="607050"/>
                </a:moveTo>
                <a:cubicBezTo>
                  <a:pt x="7560430" y="608711"/>
                  <a:pt x="7554571" y="604097"/>
                  <a:pt x="7555031" y="600314"/>
                </a:cubicBezTo>
                <a:cubicBezTo>
                  <a:pt x="7555494" y="596484"/>
                  <a:pt x="7557800" y="593808"/>
                  <a:pt x="7561999" y="593485"/>
                </a:cubicBezTo>
                <a:cubicBezTo>
                  <a:pt x="7565736" y="593208"/>
                  <a:pt x="7569151" y="595838"/>
                  <a:pt x="7569934" y="601052"/>
                </a:cubicBezTo>
                <a:cubicBezTo>
                  <a:pt x="7568459" y="602620"/>
                  <a:pt x="7566659" y="605804"/>
                  <a:pt x="7563982" y="607050"/>
                </a:cubicBezTo>
                <a:close/>
                <a:moveTo>
                  <a:pt x="7890047" y="607050"/>
                </a:moveTo>
                <a:cubicBezTo>
                  <a:pt x="7886494" y="608711"/>
                  <a:pt x="7880635" y="604143"/>
                  <a:pt x="7881049" y="600360"/>
                </a:cubicBezTo>
                <a:cubicBezTo>
                  <a:pt x="7881465" y="596530"/>
                  <a:pt x="7883772" y="593808"/>
                  <a:pt x="7887970" y="593531"/>
                </a:cubicBezTo>
                <a:cubicBezTo>
                  <a:pt x="7892077" y="593254"/>
                  <a:pt x="7894615" y="595331"/>
                  <a:pt x="7896183" y="600775"/>
                </a:cubicBezTo>
                <a:cubicBezTo>
                  <a:pt x="7894523" y="602574"/>
                  <a:pt x="7892723" y="605758"/>
                  <a:pt x="7890047" y="607050"/>
                </a:cubicBezTo>
                <a:close/>
                <a:moveTo>
                  <a:pt x="7998658" y="607050"/>
                </a:moveTo>
                <a:cubicBezTo>
                  <a:pt x="7995105" y="608711"/>
                  <a:pt x="7989246" y="604097"/>
                  <a:pt x="7989707" y="600314"/>
                </a:cubicBezTo>
                <a:cubicBezTo>
                  <a:pt x="7990168" y="596484"/>
                  <a:pt x="7992475" y="593808"/>
                  <a:pt x="7996674" y="593485"/>
                </a:cubicBezTo>
                <a:cubicBezTo>
                  <a:pt x="8000365" y="593208"/>
                  <a:pt x="8003825" y="595838"/>
                  <a:pt x="8004610" y="601052"/>
                </a:cubicBezTo>
                <a:cubicBezTo>
                  <a:pt x="8003133" y="602620"/>
                  <a:pt x="8001334" y="605804"/>
                  <a:pt x="7998658" y="607050"/>
                </a:cubicBezTo>
                <a:close/>
                <a:moveTo>
                  <a:pt x="8107315" y="607050"/>
                </a:moveTo>
                <a:cubicBezTo>
                  <a:pt x="8103762" y="608711"/>
                  <a:pt x="8097902" y="604097"/>
                  <a:pt x="8098364" y="600314"/>
                </a:cubicBezTo>
                <a:cubicBezTo>
                  <a:pt x="8098825" y="596484"/>
                  <a:pt x="8101132" y="593808"/>
                  <a:pt x="8105331" y="593485"/>
                </a:cubicBezTo>
                <a:cubicBezTo>
                  <a:pt x="8109068" y="593208"/>
                  <a:pt x="8112482" y="595838"/>
                  <a:pt x="8113267" y="601052"/>
                </a:cubicBezTo>
                <a:cubicBezTo>
                  <a:pt x="8111790" y="602620"/>
                  <a:pt x="8109991" y="605804"/>
                  <a:pt x="8107315" y="607050"/>
                </a:cubicBezTo>
                <a:close/>
                <a:moveTo>
                  <a:pt x="9302682" y="607050"/>
                </a:moveTo>
                <a:cubicBezTo>
                  <a:pt x="9299130" y="608711"/>
                  <a:pt x="9293269" y="604143"/>
                  <a:pt x="9293685" y="600360"/>
                </a:cubicBezTo>
                <a:cubicBezTo>
                  <a:pt x="9294101" y="596530"/>
                  <a:pt x="9296407" y="593854"/>
                  <a:pt x="9300606" y="593485"/>
                </a:cubicBezTo>
                <a:cubicBezTo>
                  <a:pt x="9304343" y="593162"/>
                  <a:pt x="9307758" y="595792"/>
                  <a:pt x="9308588" y="601052"/>
                </a:cubicBezTo>
                <a:cubicBezTo>
                  <a:pt x="9307158" y="602574"/>
                  <a:pt x="9305358" y="605758"/>
                  <a:pt x="9302682" y="607050"/>
                </a:cubicBezTo>
                <a:close/>
                <a:moveTo>
                  <a:pt x="10172032" y="607050"/>
                </a:moveTo>
                <a:cubicBezTo>
                  <a:pt x="10168479" y="608711"/>
                  <a:pt x="10162620" y="604143"/>
                  <a:pt x="10163035" y="600360"/>
                </a:cubicBezTo>
                <a:cubicBezTo>
                  <a:pt x="10163450" y="596530"/>
                  <a:pt x="10165758" y="593854"/>
                  <a:pt x="10169956" y="593485"/>
                </a:cubicBezTo>
                <a:cubicBezTo>
                  <a:pt x="10173646" y="593162"/>
                  <a:pt x="10177108" y="595792"/>
                  <a:pt x="10177938" y="601052"/>
                </a:cubicBezTo>
                <a:cubicBezTo>
                  <a:pt x="10176507" y="602574"/>
                  <a:pt x="10174708" y="605758"/>
                  <a:pt x="10172032" y="607050"/>
                </a:cubicBezTo>
                <a:close/>
                <a:moveTo>
                  <a:pt x="10715364" y="607050"/>
                </a:moveTo>
                <a:cubicBezTo>
                  <a:pt x="10711811" y="608711"/>
                  <a:pt x="10705952" y="604143"/>
                  <a:pt x="10706367" y="600360"/>
                </a:cubicBezTo>
                <a:cubicBezTo>
                  <a:pt x="10706828" y="596530"/>
                  <a:pt x="10709089" y="593854"/>
                  <a:pt x="10713288" y="593485"/>
                </a:cubicBezTo>
                <a:cubicBezTo>
                  <a:pt x="10716979" y="593162"/>
                  <a:pt x="10720439" y="595792"/>
                  <a:pt x="10721270" y="601052"/>
                </a:cubicBezTo>
                <a:cubicBezTo>
                  <a:pt x="10719839" y="602574"/>
                  <a:pt x="10718040" y="605758"/>
                  <a:pt x="10715364" y="607050"/>
                </a:cubicBezTo>
                <a:close/>
                <a:moveTo>
                  <a:pt x="10823975" y="607050"/>
                </a:moveTo>
                <a:cubicBezTo>
                  <a:pt x="10820422" y="608711"/>
                  <a:pt x="10814563" y="604097"/>
                  <a:pt x="10815024" y="600314"/>
                </a:cubicBezTo>
                <a:cubicBezTo>
                  <a:pt x="10815486" y="596530"/>
                  <a:pt x="10817792" y="593762"/>
                  <a:pt x="10821990" y="593531"/>
                </a:cubicBezTo>
                <a:cubicBezTo>
                  <a:pt x="10826097" y="593254"/>
                  <a:pt x="10828635" y="595377"/>
                  <a:pt x="10830158" y="600821"/>
                </a:cubicBezTo>
                <a:cubicBezTo>
                  <a:pt x="10828451" y="602620"/>
                  <a:pt x="10826651" y="605804"/>
                  <a:pt x="10823975" y="607050"/>
                </a:cubicBezTo>
                <a:close/>
                <a:moveTo>
                  <a:pt x="11041289" y="607050"/>
                </a:moveTo>
                <a:cubicBezTo>
                  <a:pt x="11037737" y="608711"/>
                  <a:pt x="11031876" y="604097"/>
                  <a:pt x="11032338" y="600314"/>
                </a:cubicBezTo>
                <a:cubicBezTo>
                  <a:pt x="11032800" y="596530"/>
                  <a:pt x="11035107" y="593762"/>
                  <a:pt x="11039305" y="593531"/>
                </a:cubicBezTo>
                <a:cubicBezTo>
                  <a:pt x="11043411" y="593254"/>
                  <a:pt x="11045949" y="595377"/>
                  <a:pt x="11047472" y="600821"/>
                </a:cubicBezTo>
                <a:cubicBezTo>
                  <a:pt x="11045765" y="602620"/>
                  <a:pt x="11043964" y="605804"/>
                  <a:pt x="11041289" y="607050"/>
                </a:cubicBezTo>
                <a:close/>
                <a:moveTo>
                  <a:pt x="11149992" y="607050"/>
                </a:moveTo>
                <a:cubicBezTo>
                  <a:pt x="11146440" y="608711"/>
                  <a:pt x="11140581" y="604143"/>
                  <a:pt x="11140995" y="600360"/>
                </a:cubicBezTo>
                <a:cubicBezTo>
                  <a:pt x="11141410" y="596530"/>
                  <a:pt x="11143717" y="593854"/>
                  <a:pt x="11147916" y="593485"/>
                </a:cubicBezTo>
                <a:cubicBezTo>
                  <a:pt x="11151653" y="593162"/>
                  <a:pt x="11155115" y="595792"/>
                  <a:pt x="11155898" y="601052"/>
                </a:cubicBezTo>
                <a:cubicBezTo>
                  <a:pt x="11154468" y="602574"/>
                  <a:pt x="11152668" y="605758"/>
                  <a:pt x="11149992" y="607050"/>
                </a:cubicBezTo>
                <a:close/>
                <a:moveTo>
                  <a:pt x="11801982" y="607050"/>
                </a:moveTo>
                <a:cubicBezTo>
                  <a:pt x="11798429" y="608711"/>
                  <a:pt x="11792569" y="604097"/>
                  <a:pt x="11793031" y="600314"/>
                </a:cubicBezTo>
                <a:cubicBezTo>
                  <a:pt x="11793493" y="596530"/>
                  <a:pt x="11795799" y="593762"/>
                  <a:pt x="11799998" y="593531"/>
                </a:cubicBezTo>
                <a:cubicBezTo>
                  <a:pt x="11804104" y="593254"/>
                  <a:pt x="11806596" y="595377"/>
                  <a:pt x="11808164" y="600821"/>
                </a:cubicBezTo>
                <a:cubicBezTo>
                  <a:pt x="11806458" y="602620"/>
                  <a:pt x="11804657" y="605804"/>
                  <a:pt x="11801982" y="607050"/>
                </a:cubicBezTo>
                <a:close/>
                <a:moveTo>
                  <a:pt x="2570718" y="607096"/>
                </a:moveTo>
                <a:cubicBezTo>
                  <a:pt x="2567165" y="608757"/>
                  <a:pt x="2561352" y="604143"/>
                  <a:pt x="2561768" y="600360"/>
                </a:cubicBezTo>
                <a:cubicBezTo>
                  <a:pt x="2562183" y="596530"/>
                  <a:pt x="2564489" y="593762"/>
                  <a:pt x="2568687" y="593531"/>
                </a:cubicBezTo>
                <a:cubicBezTo>
                  <a:pt x="2572795" y="593300"/>
                  <a:pt x="2575332" y="595377"/>
                  <a:pt x="2576900" y="600867"/>
                </a:cubicBezTo>
                <a:cubicBezTo>
                  <a:pt x="2575194" y="602666"/>
                  <a:pt x="2573394" y="605804"/>
                  <a:pt x="2570718" y="607096"/>
                </a:cubicBezTo>
                <a:close/>
                <a:moveTo>
                  <a:pt x="2679374" y="607096"/>
                </a:moveTo>
                <a:cubicBezTo>
                  <a:pt x="2675822" y="608757"/>
                  <a:pt x="2670010" y="604143"/>
                  <a:pt x="2670424" y="600360"/>
                </a:cubicBezTo>
                <a:cubicBezTo>
                  <a:pt x="2670840" y="596530"/>
                  <a:pt x="2673147" y="593762"/>
                  <a:pt x="2677344" y="593531"/>
                </a:cubicBezTo>
                <a:cubicBezTo>
                  <a:pt x="2681451" y="593300"/>
                  <a:pt x="2683990" y="595377"/>
                  <a:pt x="2685558" y="600867"/>
                </a:cubicBezTo>
                <a:cubicBezTo>
                  <a:pt x="2683851" y="602666"/>
                  <a:pt x="2682051" y="605804"/>
                  <a:pt x="2679374" y="607096"/>
                </a:cubicBezTo>
                <a:close/>
                <a:moveTo>
                  <a:pt x="3657382" y="607096"/>
                </a:moveTo>
                <a:cubicBezTo>
                  <a:pt x="3653829" y="608757"/>
                  <a:pt x="3648016" y="604143"/>
                  <a:pt x="3648432" y="600360"/>
                </a:cubicBezTo>
                <a:cubicBezTo>
                  <a:pt x="3648847" y="596530"/>
                  <a:pt x="3651154" y="593762"/>
                  <a:pt x="3655352" y="593531"/>
                </a:cubicBezTo>
                <a:cubicBezTo>
                  <a:pt x="3659458" y="593300"/>
                  <a:pt x="3661996" y="595377"/>
                  <a:pt x="3663565" y="600867"/>
                </a:cubicBezTo>
                <a:cubicBezTo>
                  <a:pt x="3661858" y="602666"/>
                  <a:pt x="3660059" y="605804"/>
                  <a:pt x="3657382" y="607096"/>
                </a:cubicBezTo>
                <a:close/>
                <a:moveTo>
                  <a:pt x="4200715" y="607096"/>
                </a:moveTo>
                <a:cubicBezTo>
                  <a:pt x="4197162" y="608757"/>
                  <a:pt x="4191348" y="604143"/>
                  <a:pt x="4191764" y="600360"/>
                </a:cubicBezTo>
                <a:cubicBezTo>
                  <a:pt x="4192178" y="596530"/>
                  <a:pt x="4194485" y="593762"/>
                  <a:pt x="4198684" y="593531"/>
                </a:cubicBezTo>
                <a:cubicBezTo>
                  <a:pt x="4202791" y="593300"/>
                  <a:pt x="4205328" y="595377"/>
                  <a:pt x="4206897" y="600867"/>
                </a:cubicBezTo>
                <a:cubicBezTo>
                  <a:pt x="4205190" y="602666"/>
                  <a:pt x="4203390" y="605804"/>
                  <a:pt x="4200715" y="607096"/>
                </a:cubicBezTo>
                <a:close/>
                <a:moveTo>
                  <a:pt x="8650694" y="607096"/>
                </a:moveTo>
                <a:cubicBezTo>
                  <a:pt x="8647140" y="608757"/>
                  <a:pt x="8641327" y="604143"/>
                  <a:pt x="8641742" y="600360"/>
                </a:cubicBezTo>
                <a:cubicBezTo>
                  <a:pt x="8642157" y="596530"/>
                  <a:pt x="8644464" y="593762"/>
                  <a:pt x="8648663" y="593531"/>
                </a:cubicBezTo>
                <a:cubicBezTo>
                  <a:pt x="8652770" y="593300"/>
                  <a:pt x="8655307" y="595377"/>
                  <a:pt x="8656875" y="600867"/>
                </a:cubicBezTo>
                <a:cubicBezTo>
                  <a:pt x="8655168" y="602667"/>
                  <a:pt x="8653369" y="605804"/>
                  <a:pt x="8650694" y="607096"/>
                </a:cubicBezTo>
                <a:close/>
                <a:moveTo>
                  <a:pt x="8759350" y="607096"/>
                </a:moveTo>
                <a:cubicBezTo>
                  <a:pt x="8755798" y="608757"/>
                  <a:pt x="8749984" y="604143"/>
                  <a:pt x="8750400" y="600360"/>
                </a:cubicBezTo>
                <a:cubicBezTo>
                  <a:pt x="8750815" y="596530"/>
                  <a:pt x="8753121" y="593762"/>
                  <a:pt x="8757320" y="593531"/>
                </a:cubicBezTo>
                <a:cubicBezTo>
                  <a:pt x="8761427" y="593300"/>
                  <a:pt x="8763964" y="595377"/>
                  <a:pt x="8765533" y="600867"/>
                </a:cubicBezTo>
                <a:cubicBezTo>
                  <a:pt x="8763826" y="602667"/>
                  <a:pt x="8762027" y="605804"/>
                  <a:pt x="8759350" y="607096"/>
                </a:cubicBezTo>
                <a:close/>
                <a:moveTo>
                  <a:pt x="9737358" y="607096"/>
                </a:moveTo>
                <a:cubicBezTo>
                  <a:pt x="9733804" y="608757"/>
                  <a:pt x="9727991" y="604143"/>
                  <a:pt x="9728406" y="600360"/>
                </a:cubicBezTo>
                <a:cubicBezTo>
                  <a:pt x="9728822" y="596530"/>
                  <a:pt x="9731128" y="593762"/>
                  <a:pt x="9735327" y="593531"/>
                </a:cubicBezTo>
                <a:cubicBezTo>
                  <a:pt x="9739434" y="593300"/>
                  <a:pt x="9741971" y="595377"/>
                  <a:pt x="9743539" y="600867"/>
                </a:cubicBezTo>
                <a:cubicBezTo>
                  <a:pt x="9741833" y="602667"/>
                  <a:pt x="9740033" y="605804"/>
                  <a:pt x="9737358" y="607096"/>
                </a:cubicBezTo>
                <a:close/>
                <a:moveTo>
                  <a:pt x="10280689" y="607096"/>
                </a:moveTo>
                <a:cubicBezTo>
                  <a:pt x="10277137" y="608757"/>
                  <a:pt x="10271322" y="604143"/>
                  <a:pt x="10271739" y="600360"/>
                </a:cubicBezTo>
                <a:cubicBezTo>
                  <a:pt x="10272153" y="596530"/>
                  <a:pt x="10274460" y="593762"/>
                  <a:pt x="10278659" y="593531"/>
                </a:cubicBezTo>
                <a:cubicBezTo>
                  <a:pt x="10282765" y="593300"/>
                  <a:pt x="10285303" y="595377"/>
                  <a:pt x="10286872" y="600867"/>
                </a:cubicBezTo>
                <a:cubicBezTo>
                  <a:pt x="10285165" y="602667"/>
                  <a:pt x="10283365" y="605804"/>
                  <a:pt x="10280689" y="607096"/>
                </a:cubicBezTo>
                <a:close/>
                <a:moveTo>
                  <a:pt x="3766131" y="607142"/>
                </a:moveTo>
                <a:cubicBezTo>
                  <a:pt x="3762302" y="608342"/>
                  <a:pt x="3756212" y="604005"/>
                  <a:pt x="3757180" y="600452"/>
                </a:cubicBezTo>
                <a:cubicBezTo>
                  <a:pt x="3757965" y="597592"/>
                  <a:pt x="3760872" y="595238"/>
                  <a:pt x="3763916" y="591224"/>
                </a:cubicBezTo>
                <a:cubicBezTo>
                  <a:pt x="3767239" y="594639"/>
                  <a:pt x="3770423" y="596576"/>
                  <a:pt x="3771392" y="599298"/>
                </a:cubicBezTo>
                <a:cubicBezTo>
                  <a:pt x="3772776" y="603174"/>
                  <a:pt x="3769822" y="606035"/>
                  <a:pt x="3766131" y="607142"/>
                </a:cubicBezTo>
                <a:close/>
                <a:moveTo>
                  <a:pt x="9846107" y="607142"/>
                </a:moveTo>
                <a:cubicBezTo>
                  <a:pt x="9842277" y="608342"/>
                  <a:pt x="9836187" y="604005"/>
                  <a:pt x="9837156" y="600452"/>
                </a:cubicBezTo>
                <a:cubicBezTo>
                  <a:pt x="9837940" y="597592"/>
                  <a:pt x="9840847" y="595238"/>
                  <a:pt x="9843891" y="591224"/>
                </a:cubicBezTo>
                <a:cubicBezTo>
                  <a:pt x="9847215" y="594639"/>
                  <a:pt x="9850398" y="596576"/>
                  <a:pt x="9851367" y="599298"/>
                </a:cubicBezTo>
                <a:cubicBezTo>
                  <a:pt x="9852750" y="603174"/>
                  <a:pt x="9849798" y="606035"/>
                  <a:pt x="9846107" y="607142"/>
                </a:cubicBezTo>
                <a:close/>
                <a:moveTo>
                  <a:pt x="2136090" y="607188"/>
                </a:moveTo>
                <a:cubicBezTo>
                  <a:pt x="2132260" y="608342"/>
                  <a:pt x="2126215" y="603959"/>
                  <a:pt x="2127184" y="600406"/>
                </a:cubicBezTo>
                <a:cubicBezTo>
                  <a:pt x="2128014" y="597545"/>
                  <a:pt x="2130922" y="595238"/>
                  <a:pt x="2134060" y="591271"/>
                </a:cubicBezTo>
                <a:cubicBezTo>
                  <a:pt x="2137289" y="594685"/>
                  <a:pt x="2140472" y="596668"/>
                  <a:pt x="2141442" y="599391"/>
                </a:cubicBezTo>
                <a:cubicBezTo>
                  <a:pt x="2142780" y="603312"/>
                  <a:pt x="2139780" y="606081"/>
                  <a:pt x="2136090" y="607188"/>
                </a:cubicBezTo>
                <a:close/>
                <a:moveTo>
                  <a:pt x="2244747" y="607188"/>
                </a:moveTo>
                <a:cubicBezTo>
                  <a:pt x="2240917" y="608342"/>
                  <a:pt x="2234873" y="603959"/>
                  <a:pt x="2235842" y="600406"/>
                </a:cubicBezTo>
                <a:cubicBezTo>
                  <a:pt x="2236672" y="597545"/>
                  <a:pt x="2239579" y="595238"/>
                  <a:pt x="2242671" y="591271"/>
                </a:cubicBezTo>
                <a:cubicBezTo>
                  <a:pt x="2245946" y="594685"/>
                  <a:pt x="2249129" y="596668"/>
                  <a:pt x="2250098" y="599391"/>
                </a:cubicBezTo>
                <a:cubicBezTo>
                  <a:pt x="2251437" y="603312"/>
                  <a:pt x="2248437" y="606081"/>
                  <a:pt x="2244747" y="607188"/>
                </a:cubicBezTo>
                <a:close/>
                <a:moveTo>
                  <a:pt x="2788078" y="607188"/>
                </a:moveTo>
                <a:cubicBezTo>
                  <a:pt x="2784249" y="608342"/>
                  <a:pt x="2778205" y="603959"/>
                  <a:pt x="2779174" y="600406"/>
                </a:cubicBezTo>
                <a:cubicBezTo>
                  <a:pt x="2780004" y="597545"/>
                  <a:pt x="2782911" y="595238"/>
                  <a:pt x="2786002" y="591271"/>
                </a:cubicBezTo>
                <a:cubicBezTo>
                  <a:pt x="2789277" y="594685"/>
                  <a:pt x="2792462" y="596668"/>
                  <a:pt x="2793431" y="599391"/>
                </a:cubicBezTo>
                <a:cubicBezTo>
                  <a:pt x="2794769" y="603312"/>
                  <a:pt x="2791770" y="606081"/>
                  <a:pt x="2788078" y="607188"/>
                </a:cubicBezTo>
                <a:close/>
                <a:moveTo>
                  <a:pt x="3331411" y="607188"/>
                </a:moveTo>
                <a:cubicBezTo>
                  <a:pt x="3327581" y="608342"/>
                  <a:pt x="3321537" y="603959"/>
                  <a:pt x="3322506" y="600406"/>
                </a:cubicBezTo>
                <a:cubicBezTo>
                  <a:pt x="3323336" y="597545"/>
                  <a:pt x="3326242" y="595238"/>
                  <a:pt x="3329334" y="591271"/>
                </a:cubicBezTo>
                <a:cubicBezTo>
                  <a:pt x="3332610" y="594685"/>
                  <a:pt x="3335794" y="596668"/>
                  <a:pt x="3336762" y="599391"/>
                </a:cubicBezTo>
                <a:cubicBezTo>
                  <a:pt x="3338100" y="603312"/>
                  <a:pt x="3335102" y="606081"/>
                  <a:pt x="3331411" y="607188"/>
                </a:cubicBezTo>
                <a:close/>
                <a:moveTo>
                  <a:pt x="4309418" y="607188"/>
                </a:moveTo>
                <a:cubicBezTo>
                  <a:pt x="4305588" y="608342"/>
                  <a:pt x="4299544" y="603959"/>
                  <a:pt x="4300513" y="600406"/>
                </a:cubicBezTo>
                <a:cubicBezTo>
                  <a:pt x="4301297" y="597545"/>
                  <a:pt x="4304250" y="595238"/>
                  <a:pt x="4307341" y="591271"/>
                </a:cubicBezTo>
                <a:cubicBezTo>
                  <a:pt x="4310617" y="594685"/>
                  <a:pt x="4313801" y="596668"/>
                  <a:pt x="4314769" y="599391"/>
                </a:cubicBezTo>
                <a:cubicBezTo>
                  <a:pt x="4316108" y="603312"/>
                  <a:pt x="4313109" y="606081"/>
                  <a:pt x="4309418" y="607188"/>
                </a:cubicBezTo>
                <a:close/>
                <a:moveTo>
                  <a:pt x="4852749" y="607188"/>
                </a:moveTo>
                <a:cubicBezTo>
                  <a:pt x="4848920" y="608342"/>
                  <a:pt x="4842876" y="603959"/>
                  <a:pt x="4843845" y="600406"/>
                </a:cubicBezTo>
                <a:cubicBezTo>
                  <a:pt x="4844629" y="597545"/>
                  <a:pt x="4847582" y="595238"/>
                  <a:pt x="4850719" y="591271"/>
                </a:cubicBezTo>
                <a:cubicBezTo>
                  <a:pt x="4853949" y="594685"/>
                  <a:pt x="4857133" y="596668"/>
                  <a:pt x="4858102" y="599391"/>
                </a:cubicBezTo>
                <a:cubicBezTo>
                  <a:pt x="4859440" y="603312"/>
                  <a:pt x="4856441" y="606081"/>
                  <a:pt x="4852749" y="607188"/>
                </a:cubicBezTo>
                <a:close/>
                <a:moveTo>
                  <a:pt x="8216064" y="607188"/>
                </a:moveTo>
                <a:cubicBezTo>
                  <a:pt x="8212235" y="608342"/>
                  <a:pt x="8206191" y="603959"/>
                  <a:pt x="8207159" y="600406"/>
                </a:cubicBezTo>
                <a:cubicBezTo>
                  <a:pt x="8207990" y="597546"/>
                  <a:pt x="8210897" y="595238"/>
                  <a:pt x="8214034" y="591271"/>
                </a:cubicBezTo>
                <a:cubicBezTo>
                  <a:pt x="8217264" y="594685"/>
                  <a:pt x="8220447" y="596669"/>
                  <a:pt x="8221417" y="599391"/>
                </a:cubicBezTo>
                <a:cubicBezTo>
                  <a:pt x="8222754" y="603312"/>
                  <a:pt x="8219755" y="606081"/>
                  <a:pt x="8216064" y="607188"/>
                </a:cubicBezTo>
                <a:close/>
                <a:moveTo>
                  <a:pt x="8324721" y="607188"/>
                </a:moveTo>
                <a:cubicBezTo>
                  <a:pt x="8320892" y="608342"/>
                  <a:pt x="8314848" y="603959"/>
                  <a:pt x="8315817" y="600406"/>
                </a:cubicBezTo>
                <a:cubicBezTo>
                  <a:pt x="8316647" y="597546"/>
                  <a:pt x="8319554" y="595238"/>
                  <a:pt x="8322645" y="591271"/>
                </a:cubicBezTo>
                <a:cubicBezTo>
                  <a:pt x="8325921" y="594685"/>
                  <a:pt x="8329105" y="596669"/>
                  <a:pt x="8330073" y="599391"/>
                </a:cubicBezTo>
                <a:cubicBezTo>
                  <a:pt x="8331412" y="603312"/>
                  <a:pt x="8328413" y="606081"/>
                  <a:pt x="8324721" y="607188"/>
                </a:cubicBezTo>
                <a:close/>
                <a:moveTo>
                  <a:pt x="8868054" y="607188"/>
                </a:moveTo>
                <a:cubicBezTo>
                  <a:pt x="8864224" y="608342"/>
                  <a:pt x="8858180" y="603959"/>
                  <a:pt x="8859149" y="600406"/>
                </a:cubicBezTo>
                <a:cubicBezTo>
                  <a:pt x="8859980" y="597546"/>
                  <a:pt x="8862886" y="595238"/>
                  <a:pt x="8865978" y="591271"/>
                </a:cubicBezTo>
                <a:cubicBezTo>
                  <a:pt x="8869253" y="594685"/>
                  <a:pt x="8872437" y="596669"/>
                  <a:pt x="8873406" y="599391"/>
                </a:cubicBezTo>
                <a:cubicBezTo>
                  <a:pt x="8874744" y="603312"/>
                  <a:pt x="8871745" y="606081"/>
                  <a:pt x="8868054" y="607188"/>
                </a:cubicBezTo>
                <a:close/>
                <a:moveTo>
                  <a:pt x="9411386" y="607188"/>
                </a:moveTo>
                <a:cubicBezTo>
                  <a:pt x="9407557" y="608342"/>
                  <a:pt x="9401512" y="603959"/>
                  <a:pt x="9402480" y="600406"/>
                </a:cubicBezTo>
                <a:cubicBezTo>
                  <a:pt x="9403311" y="597545"/>
                  <a:pt x="9406218" y="595238"/>
                  <a:pt x="9409310" y="591271"/>
                </a:cubicBezTo>
                <a:cubicBezTo>
                  <a:pt x="9412585" y="594685"/>
                  <a:pt x="9415768" y="596668"/>
                  <a:pt x="9416738" y="599391"/>
                </a:cubicBezTo>
                <a:cubicBezTo>
                  <a:pt x="9418076" y="603312"/>
                  <a:pt x="9415076" y="606081"/>
                  <a:pt x="9411386" y="607188"/>
                </a:cubicBezTo>
                <a:close/>
                <a:moveTo>
                  <a:pt x="10389393" y="607188"/>
                </a:moveTo>
                <a:cubicBezTo>
                  <a:pt x="10385563" y="608342"/>
                  <a:pt x="10379518" y="603959"/>
                  <a:pt x="10380487" y="600406"/>
                </a:cubicBezTo>
                <a:cubicBezTo>
                  <a:pt x="10381271" y="597545"/>
                  <a:pt x="10384225" y="595238"/>
                  <a:pt x="10387317" y="591271"/>
                </a:cubicBezTo>
                <a:cubicBezTo>
                  <a:pt x="10390592" y="594685"/>
                  <a:pt x="10393775" y="596668"/>
                  <a:pt x="10394744" y="599391"/>
                </a:cubicBezTo>
                <a:cubicBezTo>
                  <a:pt x="10396083" y="603312"/>
                  <a:pt x="10393083" y="606081"/>
                  <a:pt x="10389393" y="607188"/>
                </a:cubicBezTo>
                <a:close/>
                <a:moveTo>
                  <a:pt x="10932724" y="607188"/>
                </a:moveTo>
                <a:cubicBezTo>
                  <a:pt x="10928895" y="608342"/>
                  <a:pt x="10922851" y="603959"/>
                  <a:pt x="10923820" y="600406"/>
                </a:cubicBezTo>
                <a:cubicBezTo>
                  <a:pt x="10924604" y="597545"/>
                  <a:pt x="10927557" y="595238"/>
                  <a:pt x="10930694" y="591271"/>
                </a:cubicBezTo>
                <a:cubicBezTo>
                  <a:pt x="10933924" y="594685"/>
                  <a:pt x="10937108" y="596668"/>
                  <a:pt x="10938077" y="599391"/>
                </a:cubicBezTo>
                <a:cubicBezTo>
                  <a:pt x="10939415" y="603312"/>
                  <a:pt x="10936416" y="606081"/>
                  <a:pt x="10932724" y="607188"/>
                </a:cubicBezTo>
                <a:close/>
                <a:moveTo>
                  <a:pt x="6693757" y="607234"/>
                </a:moveTo>
                <a:cubicBezTo>
                  <a:pt x="6689189" y="607603"/>
                  <a:pt x="6684575" y="603405"/>
                  <a:pt x="6686098" y="599483"/>
                </a:cubicBezTo>
                <a:cubicBezTo>
                  <a:pt x="6687205" y="596714"/>
                  <a:pt x="6690343" y="594731"/>
                  <a:pt x="6693618" y="591224"/>
                </a:cubicBezTo>
                <a:cubicBezTo>
                  <a:pt x="6696618" y="595192"/>
                  <a:pt x="6699801" y="597545"/>
                  <a:pt x="6700216" y="600314"/>
                </a:cubicBezTo>
                <a:cubicBezTo>
                  <a:pt x="6700770" y="604005"/>
                  <a:pt x="6697955" y="606865"/>
                  <a:pt x="6693757" y="607234"/>
                </a:cubicBezTo>
                <a:close/>
                <a:moveTo>
                  <a:pt x="9627778" y="607235"/>
                </a:moveTo>
                <a:cubicBezTo>
                  <a:pt x="9623209" y="607604"/>
                  <a:pt x="9618596" y="603405"/>
                  <a:pt x="9620118" y="599483"/>
                </a:cubicBezTo>
                <a:cubicBezTo>
                  <a:pt x="9621179" y="596715"/>
                  <a:pt x="9624317" y="594731"/>
                  <a:pt x="9627639" y="591224"/>
                </a:cubicBezTo>
                <a:cubicBezTo>
                  <a:pt x="9630638" y="595192"/>
                  <a:pt x="9633821" y="597545"/>
                  <a:pt x="9634236" y="600314"/>
                </a:cubicBezTo>
                <a:cubicBezTo>
                  <a:pt x="9634790" y="604005"/>
                  <a:pt x="9631976" y="606866"/>
                  <a:pt x="9627778" y="607235"/>
                </a:cubicBezTo>
                <a:close/>
                <a:moveTo>
                  <a:pt x="613782" y="607235"/>
                </a:moveTo>
                <a:cubicBezTo>
                  <a:pt x="609214" y="607604"/>
                  <a:pt x="604600" y="603405"/>
                  <a:pt x="606123" y="599483"/>
                </a:cubicBezTo>
                <a:cubicBezTo>
                  <a:pt x="607230" y="596715"/>
                  <a:pt x="610367" y="594731"/>
                  <a:pt x="613643" y="591224"/>
                </a:cubicBezTo>
                <a:cubicBezTo>
                  <a:pt x="616643" y="595192"/>
                  <a:pt x="619826" y="597545"/>
                  <a:pt x="620241" y="600314"/>
                </a:cubicBezTo>
                <a:cubicBezTo>
                  <a:pt x="620795" y="604005"/>
                  <a:pt x="617981" y="606865"/>
                  <a:pt x="613782" y="607235"/>
                </a:cubicBezTo>
                <a:close/>
                <a:moveTo>
                  <a:pt x="3547802" y="607235"/>
                </a:moveTo>
                <a:cubicBezTo>
                  <a:pt x="3543234" y="607604"/>
                  <a:pt x="3538621" y="603405"/>
                  <a:pt x="3540144" y="599483"/>
                </a:cubicBezTo>
                <a:cubicBezTo>
                  <a:pt x="3541204" y="596715"/>
                  <a:pt x="3544341" y="594731"/>
                  <a:pt x="3547664" y="591224"/>
                </a:cubicBezTo>
                <a:cubicBezTo>
                  <a:pt x="3550663" y="595192"/>
                  <a:pt x="3553846" y="597545"/>
                  <a:pt x="3554262" y="600314"/>
                </a:cubicBezTo>
                <a:cubicBezTo>
                  <a:pt x="3554815" y="604005"/>
                  <a:pt x="3552001" y="606865"/>
                  <a:pt x="3547802" y="607235"/>
                </a:cubicBezTo>
                <a:close/>
                <a:moveTo>
                  <a:pt x="6367739" y="609449"/>
                </a:moveTo>
                <a:cubicBezTo>
                  <a:pt x="6364371" y="605942"/>
                  <a:pt x="6361279" y="604005"/>
                  <a:pt x="6360127" y="601236"/>
                </a:cubicBezTo>
                <a:cubicBezTo>
                  <a:pt x="6358511" y="597453"/>
                  <a:pt x="6363125" y="593070"/>
                  <a:pt x="6367739" y="593485"/>
                </a:cubicBezTo>
                <a:cubicBezTo>
                  <a:pt x="6371845" y="593854"/>
                  <a:pt x="6374844" y="596576"/>
                  <a:pt x="6374291" y="600314"/>
                </a:cubicBezTo>
                <a:cubicBezTo>
                  <a:pt x="6373876" y="603128"/>
                  <a:pt x="6370738" y="605481"/>
                  <a:pt x="6367739" y="609449"/>
                </a:cubicBezTo>
                <a:close/>
                <a:moveTo>
                  <a:pt x="7671718" y="609449"/>
                </a:moveTo>
                <a:cubicBezTo>
                  <a:pt x="7668349" y="605942"/>
                  <a:pt x="7665258" y="604005"/>
                  <a:pt x="7664105" y="601237"/>
                </a:cubicBezTo>
                <a:cubicBezTo>
                  <a:pt x="7662490" y="597453"/>
                  <a:pt x="7667104" y="593070"/>
                  <a:pt x="7671718" y="593485"/>
                </a:cubicBezTo>
                <a:cubicBezTo>
                  <a:pt x="7675823" y="593854"/>
                  <a:pt x="7678822" y="596576"/>
                  <a:pt x="7678269" y="600314"/>
                </a:cubicBezTo>
                <a:cubicBezTo>
                  <a:pt x="7677854" y="603128"/>
                  <a:pt x="7674717" y="605481"/>
                  <a:pt x="7671718" y="609449"/>
                </a:cubicBezTo>
                <a:close/>
                <a:moveTo>
                  <a:pt x="7780375" y="609449"/>
                </a:moveTo>
                <a:cubicBezTo>
                  <a:pt x="7777007" y="605942"/>
                  <a:pt x="7773915" y="604005"/>
                  <a:pt x="7772762" y="601237"/>
                </a:cubicBezTo>
                <a:cubicBezTo>
                  <a:pt x="7771147" y="597453"/>
                  <a:pt x="7775761" y="593070"/>
                  <a:pt x="7780375" y="593485"/>
                </a:cubicBezTo>
                <a:cubicBezTo>
                  <a:pt x="7784481" y="593854"/>
                  <a:pt x="7787480" y="596576"/>
                  <a:pt x="7786926" y="600314"/>
                </a:cubicBezTo>
                <a:cubicBezTo>
                  <a:pt x="7786511" y="603128"/>
                  <a:pt x="7783374" y="605481"/>
                  <a:pt x="7780375" y="609449"/>
                </a:cubicBezTo>
                <a:close/>
                <a:moveTo>
                  <a:pt x="9519074" y="609449"/>
                </a:moveTo>
                <a:cubicBezTo>
                  <a:pt x="9515706" y="605942"/>
                  <a:pt x="9512614" y="604005"/>
                  <a:pt x="9511461" y="601236"/>
                </a:cubicBezTo>
                <a:cubicBezTo>
                  <a:pt x="9509846" y="597453"/>
                  <a:pt x="9514460" y="593070"/>
                  <a:pt x="9519074" y="593485"/>
                </a:cubicBezTo>
                <a:cubicBezTo>
                  <a:pt x="9523180" y="593854"/>
                  <a:pt x="9526179" y="596576"/>
                  <a:pt x="9525625" y="600314"/>
                </a:cubicBezTo>
                <a:cubicBezTo>
                  <a:pt x="9525164" y="603128"/>
                  <a:pt x="9522027" y="605481"/>
                  <a:pt x="9519074" y="609449"/>
                </a:cubicBezTo>
                <a:close/>
                <a:moveTo>
                  <a:pt x="11366385" y="609449"/>
                </a:moveTo>
                <a:cubicBezTo>
                  <a:pt x="11363016" y="605942"/>
                  <a:pt x="11359925" y="604005"/>
                  <a:pt x="11358771" y="601236"/>
                </a:cubicBezTo>
                <a:cubicBezTo>
                  <a:pt x="11357202" y="597453"/>
                  <a:pt x="11361769" y="593070"/>
                  <a:pt x="11366385" y="593485"/>
                </a:cubicBezTo>
                <a:cubicBezTo>
                  <a:pt x="11370490" y="593854"/>
                  <a:pt x="11373490" y="596576"/>
                  <a:pt x="11372935" y="600314"/>
                </a:cubicBezTo>
                <a:cubicBezTo>
                  <a:pt x="11372521" y="603128"/>
                  <a:pt x="11369383" y="605481"/>
                  <a:pt x="11366385" y="609449"/>
                </a:cubicBezTo>
                <a:close/>
                <a:moveTo>
                  <a:pt x="287764" y="609449"/>
                </a:moveTo>
                <a:cubicBezTo>
                  <a:pt x="284396" y="605942"/>
                  <a:pt x="281304" y="604005"/>
                  <a:pt x="280151" y="601236"/>
                </a:cubicBezTo>
                <a:cubicBezTo>
                  <a:pt x="278536" y="597453"/>
                  <a:pt x="283149" y="593070"/>
                  <a:pt x="287764" y="593485"/>
                </a:cubicBezTo>
                <a:cubicBezTo>
                  <a:pt x="291870" y="593854"/>
                  <a:pt x="294869" y="596576"/>
                  <a:pt x="294315" y="600314"/>
                </a:cubicBezTo>
                <a:cubicBezTo>
                  <a:pt x="293900" y="603128"/>
                  <a:pt x="290763" y="605481"/>
                  <a:pt x="287764" y="609449"/>
                </a:cubicBezTo>
                <a:close/>
                <a:moveTo>
                  <a:pt x="1591742" y="609449"/>
                </a:moveTo>
                <a:cubicBezTo>
                  <a:pt x="1588374" y="605942"/>
                  <a:pt x="1585283" y="604005"/>
                  <a:pt x="1584130" y="601236"/>
                </a:cubicBezTo>
                <a:cubicBezTo>
                  <a:pt x="1582515" y="597453"/>
                  <a:pt x="1587128" y="593070"/>
                  <a:pt x="1591742" y="593485"/>
                </a:cubicBezTo>
                <a:cubicBezTo>
                  <a:pt x="1595849" y="593854"/>
                  <a:pt x="1598848" y="596576"/>
                  <a:pt x="1598294" y="600314"/>
                </a:cubicBezTo>
                <a:cubicBezTo>
                  <a:pt x="1597879" y="603128"/>
                  <a:pt x="1594742" y="605481"/>
                  <a:pt x="1591742" y="609449"/>
                </a:cubicBezTo>
                <a:close/>
                <a:moveTo>
                  <a:pt x="1700399" y="609449"/>
                </a:moveTo>
                <a:cubicBezTo>
                  <a:pt x="1697031" y="605942"/>
                  <a:pt x="1693940" y="604005"/>
                  <a:pt x="1692787" y="601236"/>
                </a:cubicBezTo>
                <a:cubicBezTo>
                  <a:pt x="1691172" y="597453"/>
                  <a:pt x="1695786" y="593070"/>
                  <a:pt x="1700399" y="593485"/>
                </a:cubicBezTo>
                <a:cubicBezTo>
                  <a:pt x="1704506" y="593854"/>
                  <a:pt x="1707505" y="596576"/>
                  <a:pt x="1706951" y="600314"/>
                </a:cubicBezTo>
                <a:cubicBezTo>
                  <a:pt x="1706536" y="603128"/>
                  <a:pt x="1703398" y="605481"/>
                  <a:pt x="1700399" y="609449"/>
                </a:cubicBezTo>
                <a:close/>
                <a:moveTo>
                  <a:pt x="3439099" y="609449"/>
                </a:moveTo>
                <a:cubicBezTo>
                  <a:pt x="3435730" y="605942"/>
                  <a:pt x="3432639" y="604005"/>
                  <a:pt x="3431486" y="601236"/>
                </a:cubicBezTo>
                <a:cubicBezTo>
                  <a:pt x="3429872" y="597453"/>
                  <a:pt x="3434484" y="593070"/>
                  <a:pt x="3439099" y="593485"/>
                </a:cubicBezTo>
                <a:cubicBezTo>
                  <a:pt x="3443205" y="593854"/>
                  <a:pt x="3446204" y="596576"/>
                  <a:pt x="3445650" y="600314"/>
                </a:cubicBezTo>
                <a:cubicBezTo>
                  <a:pt x="3445189" y="603128"/>
                  <a:pt x="3442052" y="605481"/>
                  <a:pt x="3439099" y="609449"/>
                </a:cubicBezTo>
                <a:close/>
                <a:moveTo>
                  <a:pt x="5286409" y="609449"/>
                </a:moveTo>
                <a:cubicBezTo>
                  <a:pt x="5283041" y="605942"/>
                  <a:pt x="5279950" y="604005"/>
                  <a:pt x="5278796" y="601236"/>
                </a:cubicBezTo>
                <a:cubicBezTo>
                  <a:pt x="5277227" y="597453"/>
                  <a:pt x="5281795" y="593070"/>
                  <a:pt x="5286409" y="593485"/>
                </a:cubicBezTo>
                <a:cubicBezTo>
                  <a:pt x="5290515" y="593854"/>
                  <a:pt x="5293515" y="596576"/>
                  <a:pt x="5292961" y="600314"/>
                </a:cubicBezTo>
                <a:cubicBezTo>
                  <a:pt x="5292546" y="603128"/>
                  <a:pt x="5289408" y="605481"/>
                  <a:pt x="5286409" y="609449"/>
                </a:cubicBezTo>
                <a:close/>
                <a:moveTo>
                  <a:pt x="1048410" y="609495"/>
                </a:moveTo>
                <a:cubicBezTo>
                  <a:pt x="1045043" y="605988"/>
                  <a:pt x="1041997" y="604005"/>
                  <a:pt x="1040843" y="601236"/>
                </a:cubicBezTo>
                <a:cubicBezTo>
                  <a:pt x="1039274" y="597407"/>
                  <a:pt x="1043842" y="593070"/>
                  <a:pt x="1048456" y="593485"/>
                </a:cubicBezTo>
                <a:cubicBezTo>
                  <a:pt x="1052562" y="593854"/>
                  <a:pt x="1055516" y="596576"/>
                  <a:pt x="1054962" y="600314"/>
                </a:cubicBezTo>
                <a:cubicBezTo>
                  <a:pt x="1054547" y="603128"/>
                  <a:pt x="1051409" y="605527"/>
                  <a:pt x="1048410" y="609495"/>
                </a:cubicBezTo>
                <a:close/>
                <a:moveTo>
                  <a:pt x="1156053" y="609495"/>
                </a:moveTo>
                <a:cubicBezTo>
                  <a:pt x="1152961" y="605481"/>
                  <a:pt x="1150054" y="603174"/>
                  <a:pt x="1149223" y="600268"/>
                </a:cubicBezTo>
                <a:cubicBezTo>
                  <a:pt x="1148208" y="596715"/>
                  <a:pt x="1154161" y="592332"/>
                  <a:pt x="1158129" y="593531"/>
                </a:cubicBezTo>
                <a:cubicBezTo>
                  <a:pt x="1161727" y="594593"/>
                  <a:pt x="1164911" y="597222"/>
                  <a:pt x="1163435" y="601283"/>
                </a:cubicBezTo>
                <a:cubicBezTo>
                  <a:pt x="1162419" y="604051"/>
                  <a:pt x="1159328" y="605988"/>
                  <a:pt x="1156053" y="609495"/>
                </a:cubicBezTo>
                <a:close/>
                <a:moveTo>
                  <a:pt x="2352343" y="609495"/>
                </a:moveTo>
                <a:cubicBezTo>
                  <a:pt x="2348974" y="605988"/>
                  <a:pt x="2345929" y="604005"/>
                  <a:pt x="2344776" y="601236"/>
                </a:cubicBezTo>
                <a:cubicBezTo>
                  <a:pt x="2343207" y="597407"/>
                  <a:pt x="2347774" y="593070"/>
                  <a:pt x="2352389" y="593485"/>
                </a:cubicBezTo>
                <a:cubicBezTo>
                  <a:pt x="2356541" y="593854"/>
                  <a:pt x="2359494" y="596576"/>
                  <a:pt x="2358940" y="600314"/>
                </a:cubicBezTo>
                <a:cubicBezTo>
                  <a:pt x="2358525" y="603128"/>
                  <a:pt x="2355388" y="605527"/>
                  <a:pt x="2352343" y="609495"/>
                </a:cubicBezTo>
                <a:close/>
                <a:moveTo>
                  <a:pt x="3004424" y="609495"/>
                </a:moveTo>
                <a:cubicBezTo>
                  <a:pt x="3001056" y="605988"/>
                  <a:pt x="2998011" y="604005"/>
                  <a:pt x="2996856" y="601236"/>
                </a:cubicBezTo>
                <a:cubicBezTo>
                  <a:pt x="2995288" y="597407"/>
                  <a:pt x="2999856" y="593070"/>
                  <a:pt x="3004470" y="593485"/>
                </a:cubicBezTo>
                <a:cubicBezTo>
                  <a:pt x="3008576" y="593854"/>
                  <a:pt x="3011530" y="596576"/>
                  <a:pt x="3010976" y="600314"/>
                </a:cubicBezTo>
                <a:cubicBezTo>
                  <a:pt x="3010514" y="603128"/>
                  <a:pt x="3007376" y="605527"/>
                  <a:pt x="3004424" y="609495"/>
                </a:cubicBezTo>
                <a:close/>
                <a:moveTo>
                  <a:pt x="3113081" y="609495"/>
                </a:moveTo>
                <a:cubicBezTo>
                  <a:pt x="3109713" y="605988"/>
                  <a:pt x="3106668" y="604005"/>
                  <a:pt x="3105514" y="601236"/>
                </a:cubicBezTo>
                <a:cubicBezTo>
                  <a:pt x="3103945" y="597407"/>
                  <a:pt x="3108513" y="593070"/>
                  <a:pt x="3113128" y="593485"/>
                </a:cubicBezTo>
                <a:cubicBezTo>
                  <a:pt x="3117233" y="593854"/>
                  <a:pt x="3120186" y="596576"/>
                  <a:pt x="3119633" y="600314"/>
                </a:cubicBezTo>
                <a:cubicBezTo>
                  <a:pt x="3119217" y="603128"/>
                  <a:pt x="3116080" y="605527"/>
                  <a:pt x="3113081" y="609495"/>
                </a:cubicBezTo>
                <a:close/>
                <a:moveTo>
                  <a:pt x="3981369" y="609495"/>
                </a:moveTo>
                <a:cubicBezTo>
                  <a:pt x="3978279" y="605481"/>
                  <a:pt x="3975372" y="603174"/>
                  <a:pt x="3974541" y="600268"/>
                </a:cubicBezTo>
                <a:cubicBezTo>
                  <a:pt x="3973526" y="596715"/>
                  <a:pt x="3979478" y="592332"/>
                  <a:pt x="3983446" y="593531"/>
                </a:cubicBezTo>
                <a:cubicBezTo>
                  <a:pt x="3987045" y="594593"/>
                  <a:pt x="3990229" y="597222"/>
                  <a:pt x="3988752" y="601283"/>
                </a:cubicBezTo>
                <a:cubicBezTo>
                  <a:pt x="3987737" y="604051"/>
                  <a:pt x="3984646" y="605988"/>
                  <a:pt x="3981369" y="609495"/>
                </a:cubicBezTo>
                <a:close/>
                <a:moveTo>
                  <a:pt x="4416045" y="609495"/>
                </a:moveTo>
                <a:cubicBezTo>
                  <a:pt x="4412953" y="605481"/>
                  <a:pt x="4410047" y="603174"/>
                  <a:pt x="4409216" y="600268"/>
                </a:cubicBezTo>
                <a:cubicBezTo>
                  <a:pt x="4408201" y="596715"/>
                  <a:pt x="4414153" y="592332"/>
                  <a:pt x="4418121" y="593531"/>
                </a:cubicBezTo>
                <a:cubicBezTo>
                  <a:pt x="4421719" y="594593"/>
                  <a:pt x="4424903" y="597222"/>
                  <a:pt x="4423427" y="601283"/>
                </a:cubicBezTo>
                <a:cubicBezTo>
                  <a:pt x="4422412" y="604051"/>
                  <a:pt x="4419321" y="605988"/>
                  <a:pt x="4416045" y="609495"/>
                </a:cubicBezTo>
                <a:close/>
                <a:moveTo>
                  <a:pt x="4525717" y="609495"/>
                </a:moveTo>
                <a:cubicBezTo>
                  <a:pt x="4522348" y="605988"/>
                  <a:pt x="4519303" y="604005"/>
                  <a:pt x="4518150" y="601236"/>
                </a:cubicBezTo>
                <a:cubicBezTo>
                  <a:pt x="4516581" y="597407"/>
                  <a:pt x="4521149" y="593070"/>
                  <a:pt x="4525763" y="593485"/>
                </a:cubicBezTo>
                <a:cubicBezTo>
                  <a:pt x="4529869" y="593854"/>
                  <a:pt x="4532822" y="596576"/>
                  <a:pt x="4532269" y="600314"/>
                </a:cubicBezTo>
                <a:cubicBezTo>
                  <a:pt x="4531853" y="603128"/>
                  <a:pt x="4528716" y="605527"/>
                  <a:pt x="4525717" y="609495"/>
                </a:cubicBezTo>
                <a:close/>
                <a:moveTo>
                  <a:pt x="5395067" y="609495"/>
                </a:moveTo>
                <a:cubicBezTo>
                  <a:pt x="5391698" y="605988"/>
                  <a:pt x="5388653" y="604005"/>
                  <a:pt x="5387499" y="601236"/>
                </a:cubicBezTo>
                <a:cubicBezTo>
                  <a:pt x="5385931" y="597407"/>
                  <a:pt x="5390499" y="593070"/>
                  <a:pt x="5395113" y="593485"/>
                </a:cubicBezTo>
                <a:cubicBezTo>
                  <a:pt x="5399219" y="593854"/>
                  <a:pt x="5402172" y="596576"/>
                  <a:pt x="5401618" y="600314"/>
                </a:cubicBezTo>
                <a:cubicBezTo>
                  <a:pt x="5401202" y="603128"/>
                  <a:pt x="5398066" y="605527"/>
                  <a:pt x="5395067" y="609495"/>
                </a:cubicBezTo>
                <a:close/>
                <a:moveTo>
                  <a:pt x="5503678" y="609495"/>
                </a:moveTo>
                <a:cubicBezTo>
                  <a:pt x="5500309" y="605988"/>
                  <a:pt x="5497265" y="604005"/>
                  <a:pt x="5496111" y="601236"/>
                </a:cubicBezTo>
                <a:cubicBezTo>
                  <a:pt x="5494542" y="597407"/>
                  <a:pt x="5499110" y="593070"/>
                  <a:pt x="5503724" y="593485"/>
                </a:cubicBezTo>
                <a:cubicBezTo>
                  <a:pt x="5507876" y="593854"/>
                  <a:pt x="5510829" y="596576"/>
                  <a:pt x="5510275" y="600314"/>
                </a:cubicBezTo>
                <a:cubicBezTo>
                  <a:pt x="5509860" y="603128"/>
                  <a:pt x="5506722" y="605527"/>
                  <a:pt x="5503678" y="609495"/>
                </a:cubicBezTo>
                <a:close/>
                <a:moveTo>
                  <a:pt x="7128385" y="609495"/>
                </a:moveTo>
                <a:cubicBezTo>
                  <a:pt x="7125018" y="605988"/>
                  <a:pt x="7121972" y="604005"/>
                  <a:pt x="7120818" y="601236"/>
                </a:cubicBezTo>
                <a:cubicBezTo>
                  <a:pt x="7119250" y="597407"/>
                  <a:pt x="7123817" y="593070"/>
                  <a:pt x="7128431" y="593485"/>
                </a:cubicBezTo>
                <a:cubicBezTo>
                  <a:pt x="7132538" y="593854"/>
                  <a:pt x="7135491" y="596576"/>
                  <a:pt x="7134937" y="600314"/>
                </a:cubicBezTo>
                <a:cubicBezTo>
                  <a:pt x="7134522" y="603128"/>
                  <a:pt x="7131384" y="605527"/>
                  <a:pt x="7128385" y="609495"/>
                </a:cubicBezTo>
                <a:close/>
                <a:moveTo>
                  <a:pt x="7236028" y="609495"/>
                </a:moveTo>
                <a:cubicBezTo>
                  <a:pt x="7232936" y="605481"/>
                  <a:pt x="7230029" y="603174"/>
                  <a:pt x="7229199" y="600268"/>
                </a:cubicBezTo>
                <a:cubicBezTo>
                  <a:pt x="7228184" y="596714"/>
                  <a:pt x="7234136" y="592332"/>
                  <a:pt x="7238104" y="593531"/>
                </a:cubicBezTo>
                <a:cubicBezTo>
                  <a:pt x="7241703" y="594592"/>
                  <a:pt x="7244886" y="597222"/>
                  <a:pt x="7243410" y="601282"/>
                </a:cubicBezTo>
                <a:cubicBezTo>
                  <a:pt x="7242394" y="604051"/>
                  <a:pt x="7239302" y="605988"/>
                  <a:pt x="7236028" y="609495"/>
                </a:cubicBezTo>
                <a:close/>
                <a:moveTo>
                  <a:pt x="8432318" y="609496"/>
                </a:moveTo>
                <a:cubicBezTo>
                  <a:pt x="8428949" y="605989"/>
                  <a:pt x="8425904" y="604005"/>
                  <a:pt x="8424750" y="601237"/>
                </a:cubicBezTo>
                <a:cubicBezTo>
                  <a:pt x="8423182" y="597407"/>
                  <a:pt x="8427750" y="593070"/>
                  <a:pt x="8432364" y="593485"/>
                </a:cubicBezTo>
                <a:cubicBezTo>
                  <a:pt x="8436516" y="593854"/>
                  <a:pt x="8439469" y="596576"/>
                  <a:pt x="8438916" y="600314"/>
                </a:cubicBezTo>
                <a:cubicBezTo>
                  <a:pt x="8438500" y="603128"/>
                  <a:pt x="8435362" y="605527"/>
                  <a:pt x="8432318" y="609496"/>
                </a:cubicBezTo>
                <a:close/>
                <a:moveTo>
                  <a:pt x="9084399" y="609496"/>
                </a:moveTo>
                <a:cubicBezTo>
                  <a:pt x="9081031" y="605989"/>
                  <a:pt x="9077986" y="604005"/>
                  <a:pt x="9076832" y="601236"/>
                </a:cubicBezTo>
                <a:cubicBezTo>
                  <a:pt x="9075264" y="597407"/>
                  <a:pt x="9079832" y="593070"/>
                  <a:pt x="9084445" y="593485"/>
                </a:cubicBezTo>
                <a:cubicBezTo>
                  <a:pt x="9088551" y="593854"/>
                  <a:pt x="9091505" y="596576"/>
                  <a:pt x="9090951" y="600314"/>
                </a:cubicBezTo>
                <a:cubicBezTo>
                  <a:pt x="9090490" y="603128"/>
                  <a:pt x="9087352" y="605527"/>
                  <a:pt x="9084399" y="609496"/>
                </a:cubicBezTo>
                <a:close/>
                <a:moveTo>
                  <a:pt x="9193056" y="609496"/>
                </a:moveTo>
                <a:cubicBezTo>
                  <a:pt x="9189688" y="605989"/>
                  <a:pt x="9186644" y="604005"/>
                  <a:pt x="9185489" y="601236"/>
                </a:cubicBezTo>
                <a:cubicBezTo>
                  <a:pt x="9183921" y="597407"/>
                  <a:pt x="9188489" y="593070"/>
                  <a:pt x="9193102" y="593485"/>
                </a:cubicBezTo>
                <a:cubicBezTo>
                  <a:pt x="9197209" y="593854"/>
                  <a:pt x="9200162" y="596576"/>
                  <a:pt x="9199609" y="600314"/>
                </a:cubicBezTo>
                <a:cubicBezTo>
                  <a:pt x="9199192" y="603128"/>
                  <a:pt x="9196056" y="605527"/>
                  <a:pt x="9193056" y="609496"/>
                </a:cubicBezTo>
                <a:close/>
                <a:moveTo>
                  <a:pt x="10061344" y="609496"/>
                </a:moveTo>
                <a:cubicBezTo>
                  <a:pt x="10058254" y="605481"/>
                  <a:pt x="10055347" y="603174"/>
                  <a:pt x="10054516" y="600268"/>
                </a:cubicBezTo>
                <a:cubicBezTo>
                  <a:pt x="10053501" y="596715"/>
                  <a:pt x="10059453" y="592332"/>
                  <a:pt x="10063420" y="593531"/>
                </a:cubicBezTo>
                <a:cubicBezTo>
                  <a:pt x="10067021" y="594593"/>
                  <a:pt x="10070204" y="597223"/>
                  <a:pt x="10068727" y="601283"/>
                </a:cubicBezTo>
                <a:cubicBezTo>
                  <a:pt x="10067713" y="604051"/>
                  <a:pt x="10064621" y="605989"/>
                  <a:pt x="10061344" y="609496"/>
                </a:cubicBezTo>
                <a:close/>
                <a:moveTo>
                  <a:pt x="10496020" y="609496"/>
                </a:moveTo>
                <a:cubicBezTo>
                  <a:pt x="10492928" y="605481"/>
                  <a:pt x="10490021" y="603174"/>
                  <a:pt x="10489191" y="600268"/>
                </a:cubicBezTo>
                <a:cubicBezTo>
                  <a:pt x="10488176" y="596715"/>
                  <a:pt x="10494128" y="592332"/>
                  <a:pt x="10498096" y="593531"/>
                </a:cubicBezTo>
                <a:cubicBezTo>
                  <a:pt x="10501694" y="594593"/>
                  <a:pt x="10504877" y="597223"/>
                  <a:pt x="10503401" y="601283"/>
                </a:cubicBezTo>
                <a:cubicBezTo>
                  <a:pt x="10502386" y="604051"/>
                  <a:pt x="10499295" y="605989"/>
                  <a:pt x="10496020" y="609496"/>
                </a:cubicBezTo>
                <a:close/>
                <a:moveTo>
                  <a:pt x="10605692" y="609496"/>
                </a:moveTo>
                <a:cubicBezTo>
                  <a:pt x="10602323" y="605989"/>
                  <a:pt x="10599278" y="604005"/>
                  <a:pt x="10598125" y="601236"/>
                </a:cubicBezTo>
                <a:cubicBezTo>
                  <a:pt x="10596556" y="597407"/>
                  <a:pt x="10601123" y="593070"/>
                  <a:pt x="10605738" y="593485"/>
                </a:cubicBezTo>
                <a:cubicBezTo>
                  <a:pt x="10609844" y="593854"/>
                  <a:pt x="10612797" y="596576"/>
                  <a:pt x="10612243" y="600314"/>
                </a:cubicBezTo>
                <a:cubicBezTo>
                  <a:pt x="10611828" y="603128"/>
                  <a:pt x="10608691" y="605527"/>
                  <a:pt x="10605692" y="609496"/>
                </a:cubicBezTo>
                <a:close/>
                <a:moveTo>
                  <a:pt x="11475042" y="609496"/>
                </a:moveTo>
                <a:cubicBezTo>
                  <a:pt x="11471673" y="605989"/>
                  <a:pt x="11468628" y="604005"/>
                  <a:pt x="11467474" y="601236"/>
                </a:cubicBezTo>
                <a:cubicBezTo>
                  <a:pt x="11465906" y="597407"/>
                  <a:pt x="11470473" y="593070"/>
                  <a:pt x="11475088" y="593485"/>
                </a:cubicBezTo>
                <a:cubicBezTo>
                  <a:pt x="11479194" y="593854"/>
                  <a:pt x="11482147" y="596576"/>
                  <a:pt x="11481593" y="600314"/>
                </a:cubicBezTo>
                <a:cubicBezTo>
                  <a:pt x="11481177" y="603128"/>
                  <a:pt x="11478040" y="605527"/>
                  <a:pt x="11475042" y="609496"/>
                </a:cubicBezTo>
                <a:close/>
                <a:moveTo>
                  <a:pt x="11583653" y="609496"/>
                </a:moveTo>
                <a:cubicBezTo>
                  <a:pt x="11580284" y="605989"/>
                  <a:pt x="11577239" y="604005"/>
                  <a:pt x="11576086" y="601236"/>
                </a:cubicBezTo>
                <a:cubicBezTo>
                  <a:pt x="11574517" y="597407"/>
                  <a:pt x="11579084" y="593070"/>
                  <a:pt x="11583699" y="593485"/>
                </a:cubicBezTo>
                <a:cubicBezTo>
                  <a:pt x="11587851" y="593854"/>
                  <a:pt x="11590804" y="596576"/>
                  <a:pt x="11590250" y="600314"/>
                </a:cubicBezTo>
                <a:cubicBezTo>
                  <a:pt x="11589835" y="603128"/>
                  <a:pt x="11586698" y="605527"/>
                  <a:pt x="11583653" y="609496"/>
                </a:cubicBezTo>
                <a:close/>
                <a:moveTo>
                  <a:pt x="230967" y="662001"/>
                </a:moveTo>
                <a:cubicBezTo>
                  <a:pt x="228429" y="660386"/>
                  <a:pt x="226123" y="656972"/>
                  <a:pt x="225615" y="654065"/>
                </a:cubicBezTo>
                <a:cubicBezTo>
                  <a:pt x="224876" y="649590"/>
                  <a:pt x="229352" y="646222"/>
                  <a:pt x="233827" y="646868"/>
                </a:cubicBezTo>
                <a:cubicBezTo>
                  <a:pt x="238073" y="647421"/>
                  <a:pt x="241117" y="651804"/>
                  <a:pt x="240287" y="656049"/>
                </a:cubicBezTo>
                <a:cubicBezTo>
                  <a:pt x="239457" y="660202"/>
                  <a:pt x="234196" y="664077"/>
                  <a:pt x="230967" y="662001"/>
                </a:cubicBezTo>
                <a:close/>
                <a:moveTo>
                  <a:pt x="665642" y="662001"/>
                </a:moveTo>
                <a:cubicBezTo>
                  <a:pt x="663104" y="660386"/>
                  <a:pt x="660796" y="656972"/>
                  <a:pt x="660289" y="654065"/>
                </a:cubicBezTo>
                <a:cubicBezTo>
                  <a:pt x="659505" y="649590"/>
                  <a:pt x="664027" y="646222"/>
                  <a:pt x="668502" y="646822"/>
                </a:cubicBezTo>
                <a:cubicBezTo>
                  <a:pt x="672747" y="647421"/>
                  <a:pt x="675792" y="651804"/>
                  <a:pt x="674962" y="656049"/>
                </a:cubicBezTo>
                <a:cubicBezTo>
                  <a:pt x="674130" y="660202"/>
                  <a:pt x="668872" y="664077"/>
                  <a:pt x="665642" y="662001"/>
                </a:cubicBezTo>
                <a:close/>
                <a:moveTo>
                  <a:pt x="2404295" y="662001"/>
                </a:moveTo>
                <a:cubicBezTo>
                  <a:pt x="2401758" y="660386"/>
                  <a:pt x="2399450" y="656972"/>
                  <a:pt x="2398943" y="654065"/>
                </a:cubicBezTo>
                <a:cubicBezTo>
                  <a:pt x="2398204" y="649590"/>
                  <a:pt x="2402680" y="646222"/>
                  <a:pt x="2407155" y="646868"/>
                </a:cubicBezTo>
                <a:cubicBezTo>
                  <a:pt x="2411400" y="647421"/>
                  <a:pt x="2414446" y="651804"/>
                  <a:pt x="2413616" y="656049"/>
                </a:cubicBezTo>
                <a:cubicBezTo>
                  <a:pt x="2412785" y="660202"/>
                  <a:pt x="2407524" y="664077"/>
                  <a:pt x="2404295" y="662001"/>
                </a:cubicBezTo>
                <a:close/>
                <a:moveTo>
                  <a:pt x="4034291" y="662001"/>
                </a:moveTo>
                <a:cubicBezTo>
                  <a:pt x="4031753" y="660386"/>
                  <a:pt x="4029447" y="657018"/>
                  <a:pt x="4028939" y="654065"/>
                </a:cubicBezTo>
                <a:cubicBezTo>
                  <a:pt x="4028155" y="649590"/>
                  <a:pt x="4032676" y="646222"/>
                  <a:pt x="4037152" y="646868"/>
                </a:cubicBezTo>
                <a:cubicBezTo>
                  <a:pt x="4041396" y="647421"/>
                  <a:pt x="4044442" y="651804"/>
                  <a:pt x="4043611" y="656049"/>
                </a:cubicBezTo>
                <a:cubicBezTo>
                  <a:pt x="4042780" y="660202"/>
                  <a:pt x="4037521" y="664077"/>
                  <a:pt x="4034291" y="662001"/>
                </a:cubicBezTo>
                <a:close/>
                <a:moveTo>
                  <a:pt x="5555584" y="662001"/>
                </a:moveTo>
                <a:cubicBezTo>
                  <a:pt x="5553046" y="660386"/>
                  <a:pt x="5550739" y="657018"/>
                  <a:pt x="5550232" y="654065"/>
                </a:cubicBezTo>
                <a:cubicBezTo>
                  <a:pt x="5549493" y="649590"/>
                  <a:pt x="5554015" y="646222"/>
                  <a:pt x="5558445" y="646868"/>
                </a:cubicBezTo>
                <a:cubicBezTo>
                  <a:pt x="5562689" y="647421"/>
                  <a:pt x="5565734" y="651804"/>
                  <a:pt x="5564904" y="656049"/>
                </a:cubicBezTo>
                <a:cubicBezTo>
                  <a:pt x="5564073" y="660202"/>
                  <a:pt x="5558813" y="664077"/>
                  <a:pt x="5555584" y="662001"/>
                </a:cubicBezTo>
                <a:close/>
                <a:moveTo>
                  <a:pt x="6310941" y="662001"/>
                </a:moveTo>
                <a:cubicBezTo>
                  <a:pt x="6308405" y="660386"/>
                  <a:pt x="6306098" y="656972"/>
                  <a:pt x="6305590" y="654065"/>
                </a:cubicBezTo>
                <a:cubicBezTo>
                  <a:pt x="6304851" y="649590"/>
                  <a:pt x="6309327" y="646222"/>
                  <a:pt x="6313803" y="646868"/>
                </a:cubicBezTo>
                <a:cubicBezTo>
                  <a:pt x="6318047" y="647421"/>
                  <a:pt x="6321093" y="651804"/>
                  <a:pt x="6320262" y="656049"/>
                </a:cubicBezTo>
                <a:cubicBezTo>
                  <a:pt x="6319432" y="660202"/>
                  <a:pt x="6314171" y="664077"/>
                  <a:pt x="6310941" y="662001"/>
                </a:cubicBezTo>
                <a:close/>
                <a:moveTo>
                  <a:pt x="6745617" y="662001"/>
                </a:moveTo>
                <a:cubicBezTo>
                  <a:pt x="6743079" y="660386"/>
                  <a:pt x="6740772" y="656972"/>
                  <a:pt x="6740265" y="654065"/>
                </a:cubicBezTo>
                <a:cubicBezTo>
                  <a:pt x="6739480" y="649590"/>
                  <a:pt x="6744002" y="646222"/>
                  <a:pt x="6748478" y="646822"/>
                </a:cubicBezTo>
                <a:cubicBezTo>
                  <a:pt x="6752722" y="647421"/>
                  <a:pt x="6755768" y="651804"/>
                  <a:pt x="6754937" y="656049"/>
                </a:cubicBezTo>
                <a:cubicBezTo>
                  <a:pt x="6754106" y="660202"/>
                  <a:pt x="6748847" y="664077"/>
                  <a:pt x="6745617" y="662001"/>
                </a:cubicBezTo>
                <a:close/>
                <a:moveTo>
                  <a:pt x="8484270" y="662002"/>
                </a:moveTo>
                <a:cubicBezTo>
                  <a:pt x="8481733" y="660386"/>
                  <a:pt x="8479426" y="656972"/>
                  <a:pt x="8478918" y="654065"/>
                </a:cubicBezTo>
                <a:cubicBezTo>
                  <a:pt x="8478179" y="649590"/>
                  <a:pt x="8482655" y="646222"/>
                  <a:pt x="8487130" y="646868"/>
                </a:cubicBezTo>
                <a:cubicBezTo>
                  <a:pt x="8491376" y="647422"/>
                  <a:pt x="8494421" y="651805"/>
                  <a:pt x="8493590" y="656050"/>
                </a:cubicBezTo>
                <a:cubicBezTo>
                  <a:pt x="8492760" y="660202"/>
                  <a:pt x="8487500" y="664077"/>
                  <a:pt x="8484270" y="662002"/>
                </a:cubicBezTo>
                <a:close/>
                <a:moveTo>
                  <a:pt x="10114266" y="662002"/>
                </a:moveTo>
                <a:cubicBezTo>
                  <a:pt x="10111728" y="660386"/>
                  <a:pt x="10109421" y="657018"/>
                  <a:pt x="10108914" y="654065"/>
                </a:cubicBezTo>
                <a:cubicBezTo>
                  <a:pt x="10108130" y="649590"/>
                  <a:pt x="10112651" y="646222"/>
                  <a:pt x="10117127" y="646868"/>
                </a:cubicBezTo>
                <a:cubicBezTo>
                  <a:pt x="10121371" y="647421"/>
                  <a:pt x="10124416" y="651804"/>
                  <a:pt x="10123586" y="656050"/>
                </a:cubicBezTo>
                <a:cubicBezTo>
                  <a:pt x="10122755" y="660202"/>
                  <a:pt x="10117496" y="664077"/>
                  <a:pt x="10114266" y="662002"/>
                </a:cubicBezTo>
                <a:close/>
                <a:moveTo>
                  <a:pt x="11635559" y="662002"/>
                </a:moveTo>
                <a:cubicBezTo>
                  <a:pt x="11633021" y="660386"/>
                  <a:pt x="11630714" y="657018"/>
                  <a:pt x="11630207" y="654065"/>
                </a:cubicBezTo>
                <a:cubicBezTo>
                  <a:pt x="11629468" y="649590"/>
                  <a:pt x="11633990" y="646222"/>
                  <a:pt x="11638419" y="646868"/>
                </a:cubicBezTo>
                <a:cubicBezTo>
                  <a:pt x="11642663" y="647421"/>
                  <a:pt x="11645710" y="651804"/>
                  <a:pt x="11644879" y="656050"/>
                </a:cubicBezTo>
                <a:cubicBezTo>
                  <a:pt x="11644048" y="660202"/>
                  <a:pt x="11638788" y="664077"/>
                  <a:pt x="11635559" y="662002"/>
                </a:cubicBezTo>
                <a:close/>
                <a:moveTo>
                  <a:pt x="2949011" y="662186"/>
                </a:moveTo>
                <a:cubicBezTo>
                  <a:pt x="2945089" y="663201"/>
                  <a:pt x="2941398" y="658218"/>
                  <a:pt x="2942044" y="653696"/>
                </a:cubicBezTo>
                <a:cubicBezTo>
                  <a:pt x="2942552" y="649913"/>
                  <a:pt x="2944628" y="647237"/>
                  <a:pt x="2948780" y="646868"/>
                </a:cubicBezTo>
                <a:cubicBezTo>
                  <a:pt x="2953256" y="646453"/>
                  <a:pt x="2957039" y="649913"/>
                  <a:pt x="2956993" y="656419"/>
                </a:cubicBezTo>
                <a:cubicBezTo>
                  <a:pt x="2955009" y="657941"/>
                  <a:pt x="2952334" y="661309"/>
                  <a:pt x="2949011" y="662186"/>
                </a:cubicBezTo>
                <a:close/>
                <a:moveTo>
                  <a:pt x="4361693" y="662186"/>
                </a:moveTo>
                <a:cubicBezTo>
                  <a:pt x="4357771" y="663201"/>
                  <a:pt x="4354080" y="658218"/>
                  <a:pt x="4354726" y="653696"/>
                </a:cubicBezTo>
                <a:cubicBezTo>
                  <a:pt x="4355234" y="649913"/>
                  <a:pt x="4357310" y="647237"/>
                  <a:pt x="4361462" y="646868"/>
                </a:cubicBezTo>
                <a:cubicBezTo>
                  <a:pt x="4365891" y="646453"/>
                  <a:pt x="4369675" y="649959"/>
                  <a:pt x="4369675" y="656419"/>
                </a:cubicBezTo>
                <a:cubicBezTo>
                  <a:pt x="4367691" y="657941"/>
                  <a:pt x="4365015" y="661309"/>
                  <a:pt x="4361693" y="662186"/>
                </a:cubicBezTo>
                <a:close/>
                <a:moveTo>
                  <a:pt x="4470350" y="662186"/>
                </a:moveTo>
                <a:cubicBezTo>
                  <a:pt x="4466428" y="663201"/>
                  <a:pt x="4462737" y="658218"/>
                  <a:pt x="4463383" y="653696"/>
                </a:cubicBezTo>
                <a:cubicBezTo>
                  <a:pt x="4463891" y="649913"/>
                  <a:pt x="4465967" y="647237"/>
                  <a:pt x="4470119" y="646868"/>
                </a:cubicBezTo>
                <a:cubicBezTo>
                  <a:pt x="4474549" y="646453"/>
                  <a:pt x="4478332" y="649913"/>
                  <a:pt x="4478332" y="656419"/>
                </a:cubicBezTo>
                <a:cubicBezTo>
                  <a:pt x="4476348" y="657941"/>
                  <a:pt x="4473672" y="661309"/>
                  <a:pt x="4470350" y="662186"/>
                </a:cubicBezTo>
                <a:close/>
                <a:moveTo>
                  <a:pt x="5448357" y="662186"/>
                </a:moveTo>
                <a:cubicBezTo>
                  <a:pt x="5444435" y="663201"/>
                  <a:pt x="5440744" y="658218"/>
                  <a:pt x="5441390" y="653696"/>
                </a:cubicBezTo>
                <a:cubicBezTo>
                  <a:pt x="5441897" y="649913"/>
                  <a:pt x="5443974" y="647237"/>
                  <a:pt x="5448126" y="646868"/>
                </a:cubicBezTo>
                <a:cubicBezTo>
                  <a:pt x="5452555" y="646453"/>
                  <a:pt x="5456339" y="649913"/>
                  <a:pt x="5456339" y="656419"/>
                </a:cubicBezTo>
                <a:cubicBezTo>
                  <a:pt x="5454355" y="657941"/>
                  <a:pt x="5451679" y="661309"/>
                  <a:pt x="5448357" y="662186"/>
                </a:cubicBezTo>
                <a:close/>
                <a:moveTo>
                  <a:pt x="9028987" y="662186"/>
                </a:moveTo>
                <a:cubicBezTo>
                  <a:pt x="9025065" y="663201"/>
                  <a:pt x="9021373" y="658218"/>
                  <a:pt x="9022019" y="653696"/>
                </a:cubicBezTo>
                <a:cubicBezTo>
                  <a:pt x="9022526" y="649913"/>
                  <a:pt x="9024603" y="647237"/>
                  <a:pt x="9028756" y="646868"/>
                </a:cubicBezTo>
                <a:cubicBezTo>
                  <a:pt x="9033231" y="646453"/>
                  <a:pt x="9037014" y="649913"/>
                  <a:pt x="9036969" y="656419"/>
                </a:cubicBezTo>
                <a:cubicBezTo>
                  <a:pt x="9034984" y="657941"/>
                  <a:pt x="9032308" y="661310"/>
                  <a:pt x="9028987" y="662186"/>
                </a:cubicBezTo>
                <a:close/>
                <a:moveTo>
                  <a:pt x="10441667" y="662186"/>
                </a:moveTo>
                <a:cubicBezTo>
                  <a:pt x="10437746" y="663201"/>
                  <a:pt x="10434055" y="658218"/>
                  <a:pt x="10434702" y="653696"/>
                </a:cubicBezTo>
                <a:cubicBezTo>
                  <a:pt x="10435209" y="649913"/>
                  <a:pt x="10437285" y="647237"/>
                  <a:pt x="10441437" y="646868"/>
                </a:cubicBezTo>
                <a:cubicBezTo>
                  <a:pt x="10445866" y="646453"/>
                  <a:pt x="10449650" y="649959"/>
                  <a:pt x="10449650" y="656419"/>
                </a:cubicBezTo>
                <a:cubicBezTo>
                  <a:pt x="10447666" y="657941"/>
                  <a:pt x="10444990" y="661310"/>
                  <a:pt x="10441667" y="662186"/>
                </a:cubicBezTo>
                <a:close/>
                <a:moveTo>
                  <a:pt x="10550325" y="662186"/>
                </a:moveTo>
                <a:cubicBezTo>
                  <a:pt x="10546404" y="663201"/>
                  <a:pt x="10542712" y="658218"/>
                  <a:pt x="10543358" y="653696"/>
                </a:cubicBezTo>
                <a:cubicBezTo>
                  <a:pt x="10543865" y="649913"/>
                  <a:pt x="10545942" y="647237"/>
                  <a:pt x="10550094" y="646868"/>
                </a:cubicBezTo>
                <a:cubicBezTo>
                  <a:pt x="10554524" y="646453"/>
                  <a:pt x="10558308" y="649913"/>
                  <a:pt x="10558308" y="656419"/>
                </a:cubicBezTo>
                <a:cubicBezTo>
                  <a:pt x="10556323" y="657941"/>
                  <a:pt x="10553646" y="661310"/>
                  <a:pt x="10550325" y="662186"/>
                </a:cubicBezTo>
                <a:close/>
                <a:moveTo>
                  <a:pt x="11528332" y="662186"/>
                </a:moveTo>
                <a:cubicBezTo>
                  <a:pt x="11524410" y="663201"/>
                  <a:pt x="11520719" y="658218"/>
                  <a:pt x="11521365" y="653696"/>
                </a:cubicBezTo>
                <a:cubicBezTo>
                  <a:pt x="11521872" y="649913"/>
                  <a:pt x="11523949" y="647237"/>
                  <a:pt x="11528101" y="646868"/>
                </a:cubicBezTo>
                <a:cubicBezTo>
                  <a:pt x="11532530" y="646453"/>
                  <a:pt x="11536314" y="649913"/>
                  <a:pt x="11536314" y="656419"/>
                </a:cubicBezTo>
                <a:cubicBezTo>
                  <a:pt x="11534330" y="657941"/>
                  <a:pt x="11531654" y="661310"/>
                  <a:pt x="11528332" y="662186"/>
                </a:cubicBezTo>
                <a:close/>
                <a:moveTo>
                  <a:pt x="557861" y="662232"/>
                </a:moveTo>
                <a:cubicBezTo>
                  <a:pt x="554078" y="663062"/>
                  <a:pt x="550478" y="657480"/>
                  <a:pt x="551401" y="653235"/>
                </a:cubicBezTo>
                <a:cubicBezTo>
                  <a:pt x="552232" y="649544"/>
                  <a:pt x="554401" y="646914"/>
                  <a:pt x="558646" y="646868"/>
                </a:cubicBezTo>
                <a:cubicBezTo>
                  <a:pt x="563028" y="646822"/>
                  <a:pt x="566674" y="650559"/>
                  <a:pt x="566212" y="656926"/>
                </a:cubicBezTo>
                <a:cubicBezTo>
                  <a:pt x="564135" y="658310"/>
                  <a:pt x="561275" y="661540"/>
                  <a:pt x="557861" y="662232"/>
                </a:cubicBezTo>
                <a:close/>
                <a:moveTo>
                  <a:pt x="2079199" y="662232"/>
                </a:moveTo>
                <a:cubicBezTo>
                  <a:pt x="2075417" y="663062"/>
                  <a:pt x="2071818" y="657480"/>
                  <a:pt x="2072741" y="653235"/>
                </a:cubicBezTo>
                <a:cubicBezTo>
                  <a:pt x="2073571" y="649544"/>
                  <a:pt x="2075740" y="646914"/>
                  <a:pt x="2079984" y="646868"/>
                </a:cubicBezTo>
                <a:cubicBezTo>
                  <a:pt x="2084322" y="646822"/>
                  <a:pt x="2087966" y="650559"/>
                  <a:pt x="2087551" y="656926"/>
                </a:cubicBezTo>
                <a:cubicBezTo>
                  <a:pt x="2085475" y="658310"/>
                  <a:pt x="2082614" y="661540"/>
                  <a:pt x="2079199" y="662232"/>
                </a:cubicBezTo>
                <a:close/>
                <a:moveTo>
                  <a:pt x="2187857" y="662232"/>
                </a:moveTo>
                <a:cubicBezTo>
                  <a:pt x="2184074" y="663062"/>
                  <a:pt x="2180475" y="657480"/>
                  <a:pt x="2181398" y="653235"/>
                </a:cubicBezTo>
                <a:cubicBezTo>
                  <a:pt x="2182229" y="649544"/>
                  <a:pt x="2184397" y="646914"/>
                  <a:pt x="2188641" y="646868"/>
                </a:cubicBezTo>
                <a:cubicBezTo>
                  <a:pt x="2193026" y="646822"/>
                  <a:pt x="2196670" y="650559"/>
                  <a:pt x="2196208" y="656926"/>
                </a:cubicBezTo>
                <a:cubicBezTo>
                  <a:pt x="2194133" y="658310"/>
                  <a:pt x="2191272" y="661540"/>
                  <a:pt x="2187857" y="662232"/>
                </a:cubicBezTo>
                <a:close/>
                <a:moveTo>
                  <a:pt x="2513829" y="662232"/>
                </a:moveTo>
                <a:cubicBezTo>
                  <a:pt x="2510045" y="663062"/>
                  <a:pt x="2506446" y="657480"/>
                  <a:pt x="2507368" y="653235"/>
                </a:cubicBezTo>
                <a:cubicBezTo>
                  <a:pt x="2508200" y="649544"/>
                  <a:pt x="2510368" y="646914"/>
                  <a:pt x="2514613" y="646868"/>
                </a:cubicBezTo>
                <a:cubicBezTo>
                  <a:pt x="2518996" y="646822"/>
                  <a:pt x="2522641" y="650559"/>
                  <a:pt x="2522180" y="656926"/>
                </a:cubicBezTo>
                <a:cubicBezTo>
                  <a:pt x="2520104" y="658310"/>
                  <a:pt x="2517243" y="661540"/>
                  <a:pt x="2513829" y="662232"/>
                </a:cubicBezTo>
                <a:close/>
                <a:moveTo>
                  <a:pt x="3274521" y="662232"/>
                </a:moveTo>
                <a:cubicBezTo>
                  <a:pt x="3270784" y="663062"/>
                  <a:pt x="3267139" y="657480"/>
                  <a:pt x="3268062" y="653235"/>
                </a:cubicBezTo>
                <a:cubicBezTo>
                  <a:pt x="3268892" y="649544"/>
                  <a:pt x="3271061" y="646914"/>
                  <a:pt x="3275305" y="646868"/>
                </a:cubicBezTo>
                <a:cubicBezTo>
                  <a:pt x="3279689" y="646822"/>
                  <a:pt x="3283288" y="650559"/>
                  <a:pt x="3282873" y="656926"/>
                </a:cubicBezTo>
                <a:cubicBezTo>
                  <a:pt x="3280797" y="658310"/>
                  <a:pt x="3277936" y="661540"/>
                  <a:pt x="3274521" y="662232"/>
                </a:cubicBezTo>
                <a:close/>
                <a:moveTo>
                  <a:pt x="4578684" y="662232"/>
                </a:moveTo>
                <a:cubicBezTo>
                  <a:pt x="4574808" y="663109"/>
                  <a:pt x="4571210" y="657802"/>
                  <a:pt x="4572040" y="653420"/>
                </a:cubicBezTo>
                <a:cubicBezTo>
                  <a:pt x="4572732" y="649682"/>
                  <a:pt x="4574854" y="647006"/>
                  <a:pt x="4579100" y="646868"/>
                </a:cubicBezTo>
                <a:cubicBezTo>
                  <a:pt x="4583529" y="646683"/>
                  <a:pt x="4587174" y="650328"/>
                  <a:pt x="4586897" y="656788"/>
                </a:cubicBezTo>
                <a:cubicBezTo>
                  <a:pt x="4584867" y="658218"/>
                  <a:pt x="4582052" y="661494"/>
                  <a:pt x="4578684" y="662232"/>
                </a:cubicBezTo>
                <a:close/>
                <a:moveTo>
                  <a:pt x="4687157" y="662232"/>
                </a:moveTo>
                <a:cubicBezTo>
                  <a:pt x="4683373" y="663062"/>
                  <a:pt x="4679775" y="657480"/>
                  <a:pt x="4680697" y="653235"/>
                </a:cubicBezTo>
                <a:cubicBezTo>
                  <a:pt x="4681528" y="649544"/>
                  <a:pt x="4683696" y="646914"/>
                  <a:pt x="4687941" y="646868"/>
                </a:cubicBezTo>
                <a:cubicBezTo>
                  <a:pt x="4692324" y="646822"/>
                  <a:pt x="4695969" y="650559"/>
                  <a:pt x="4695508" y="656926"/>
                </a:cubicBezTo>
                <a:cubicBezTo>
                  <a:pt x="4693432" y="658310"/>
                  <a:pt x="4690571" y="661540"/>
                  <a:pt x="4687157" y="662232"/>
                </a:cubicBezTo>
                <a:close/>
                <a:moveTo>
                  <a:pt x="4795999" y="662232"/>
                </a:moveTo>
                <a:cubicBezTo>
                  <a:pt x="4792123" y="663109"/>
                  <a:pt x="4788524" y="657802"/>
                  <a:pt x="4789354" y="653420"/>
                </a:cubicBezTo>
                <a:cubicBezTo>
                  <a:pt x="4790047" y="649682"/>
                  <a:pt x="4792169" y="647006"/>
                  <a:pt x="4796414" y="646868"/>
                </a:cubicBezTo>
                <a:cubicBezTo>
                  <a:pt x="4800889" y="646683"/>
                  <a:pt x="4804534" y="650328"/>
                  <a:pt x="4804211" y="656788"/>
                </a:cubicBezTo>
                <a:cubicBezTo>
                  <a:pt x="4802181" y="658218"/>
                  <a:pt x="4799367" y="661494"/>
                  <a:pt x="4795999" y="662232"/>
                </a:cubicBezTo>
                <a:close/>
                <a:moveTo>
                  <a:pt x="6637836" y="662232"/>
                </a:moveTo>
                <a:cubicBezTo>
                  <a:pt x="6634053" y="663062"/>
                  <a:pt x="6630454" y="657480"/>
                  <a:pt x="6631377" y="653235"/>
                </a:cubicBezTo>
                <a:cubicBezTo>
                  <a:pt x="6632208" y="649544"/>
                  <a:pt x="6634375" y="646914"/>
                  <a:pt x="6638621" y="646868"/>
                </a:cubicBezTo>
                <a:cubicBezTo>
                  <a:pt x="6643004" y="646822"/>
                  <a:pt x="6646649" y="650559"/>
                  <a:pt x="6646187" y="656926"/>
                </a:cubicBezTo>
                <a:cubicBezTo>
                  <a:pt x="6644111" y="658310"/>
                  <a:pt x="6641251" y="661540"/>
                  <a:pt x="6637836" y="662232"/>
                </a:cubicBezTo>
                <a:close/>
                <a:moveTo>
                  <a:pt x="8159175" y="662232"/>
                </a:moveTo>
                <a:cubicBezTo>
                  <a:pt x="8155392" y="663063"/>
                  <a:pt x="8151793" y="657480"/>
                  <a:pt x="8152715" y="653235"/>
                </a:cubicBezTo>
                <a:cubicBezTo>
                  <a:pt x="8153546" y="649544"/>
                  <a:pt x="8155714" y="646914"/>
                  <a:pt x="8159959" y="646868"/>
                </a:cubicBezTo>
                <a:cubicBezTo>
                  <a:pt x="8164296" y="646822"/>
                  <a:pt x="8167941" y="650559"/>
                  <a:pt x="8167526" y="656926"/>
                </a:cubicBezTo>
                <a:cubicBezTo>
                  <a:pt x="8165450" y="658310"/>
                  <a:pt x="8162589" y="661540"/>
                  <a:pt x="8159175" y="662232"/>
                </a:cubicBezTo>
                <a:close/>
                <a:moveTo>
                  <a:pt x="8267832" y="662232"/>
                </a:moveTo>
                <a:cubicBezTo>
                  <a:pt x="8264049" y="663063"/>
                  <a:pt x="8260450" y="657480"/>
                  <a:pt x="8261373" y="653235"/>
                </a:cubicBezTo>
                <a:cubicBezTo>
                  <a:pt x="8262203" y="649544"/>
                  <a:pt x="8264372" y="646914"/>
                  <a:pt x="8268616" y="646868"/>
                </a:cubicBezTo>
                <a:cubicBezTo>
                  <a:pt x="8273000" y="646822"/>
                  <a:pt x="8276645" y="650559"/>
                  <a:pt x="8276183" y="656926"/>
                </a:cubicBezTo>
                <a:cubicBezTo>
                  <a:pt x="8274107" y="658310"/>
                  <a:pt x="8271246" y="661540"/>
                  <a:pt x="8267832" y="662232"/>
                </a:cubicBezTo>
                <a:close/>
                <a:moveTo>
                  <a:pt x="8593804" y="662232"/>
                </a:moveTo>
                <a:cubicBezTo>
                  <a:pt x="8590021" y="663063"/>
                  <a:pt x="8586422" y="657480"/>
                  <a:pt x="8587344" y="653235"/>
                </a:cubicBezTo>
                <a:cubicBezTo>
                  <a:pt x="8588176" y="649544"/>
                  <a:pt x="8590344" y="646914"/>
                  <a:pt x="8594588" y="646868"/>
                </a:cubicBezTo>
                <a:cubicBezTo>
                  <a:pt x="8598971" y="646822"/>
                  <a:pt x="8602617" y="650559"/>
                  <a:pt x="8602155" y="656926"/>
                </a:cubicBezTo>
                <a:cubicBezTo>
                  <a:pt x="8600079" y="658310"/>
                  <a:pt x="8597218" y="661540"/>
                  <a:pt x="8593804" y="662232"/>
                </a:cubicBezTo>
                <a:close/>
                <a:moveTo>
                  <a:pt x="9354497" y="662232"/>
                </a:moveTo>
                <a:cubicBezTo>
                  <a:pt x="9350759" y="663063"/>
                  <a:pt x="9347115" y="657480"/>
                  <a:pt x="9348037" y="653235"/>
                </a:cubicBezTo>
                <a:cubicBezTo>
                  <a:pt x="9348868" y="649544"/>
                  <a:pt x="9351036" y="646914"/>
                  <a:pt x="9355281" y="646868"/>
                </a:cubicBezTo>
                <a:cubicBezTo>
                  <a:pt x="9359664" y="646822"/>
                  <a:pt x="9363263" y="650559"/>
                  <a:pt x="9362847" y="656926"/>
                </a:cubicBezTo>
                <a:cubicBezTo>
                  <a:pt x="9360772" y="658310"/>
                  <a:pt x="9357911" y="661540"/>
                  <a:pt x="9354497" y="662232"/>
                </a:cubicBezTo>
                <a:close/>
                <a:moveTo>
                  <a:pt x="10658659" y="662232"/>
                </a:moveTo>
                <a:cubicBezTo>
                  <a:pt x="10654783" y="663109"/>
                  <a:pt x="10651184" y="657803"/>
                  <a:pt x="10652015" y="653420"/>
                </a:cubicBezTo>
                <a:cubicBezTo>
                  <a:pt x="10652707" y="649682"/>
                  <a:pt x="10654829" y="647006"/>
                  <a:pt x="10659074" y="646868"/>
                </a:cubicBezTo>
                <a:cubicBezTo>
                  <a:pt x="10663503" y="646683"/>
                  <a:pt x="10667149" y="650328"/>
                  <a:pt x="10666872" y="656788"/>
                </a:cubicBezTo>
                <a:cubicBezTo>
                  <a:pt x="10664842" y="658218"/>
                  <a:pt x="10662027" y="661494"/>
                  <a:pt x="10658659" y="662232"/>
                </a:cubicBezTo>
                <a:close/>
                <a:moveTo>
                  <a:pt x="10767132" y="662232"/>
                </a:moveTo>
                <a:cubicBezTo>
                  <a:pt x="10763348" y="663063"/>
                  <a:pt x="10759749" y="657480"/>
                  <a:pt x="10760672" y="653235"/>
                </a:cubicBezTo>
                <a:cubicBezTo>
                  <a:pt x="10761502" y="649544"/>
                  <a:pt x="10763671" y="646914"/>
                  <a:pt x="10767916" y="646868"/>
                </a:cubicBezTo>
                <a:cubicBezTo>
                  <a:pt x="10772299" y="646822"/>
                  <a:pt x="10775944" y="650559"/>
                  <a:pt x="10775483" y="656926"/>
                </a:cubicBezTo>
                <a:cubicBezTo>
                  <a:pt x="10773406" y="658310"/>
                  <a:pt x="10770546" y="661540"/>
                  <a:pt x="10767132" y="662232"/>
                </a:cubicBezTo>
                <a:close/>
                <a:moveTo>
                  <a:pt x="10875974" y="662232"/>
                </a:moveTo>
                <a:cubicBezTo>
                  <a:pt x="10872097" y="663109"/>
                  <a:pt x="10868499" y="657803"/>
                  <a:pt x="10869329" y="653420"/>
                </a:cubicBezTo>
                <a:cubicBezTo>
                  <a:pt x="10870021" y="649682"/>
                  <a:pt x="10872143" y="647006"/>
                  <a:pt x="10876389" y="646868"/>
                </a:cubicBezTo>
                <a:cubicBezTo>
                  <a:pt x="10880864" y="646683"/>
                  <a:pt x="10884509" y="650328"/>
                  <a:pt x="10884185" y="656788"/>
                </a:cubicBezTo>
                <a:cubicBezTo>
                  <a:pt x="10882156" y="658218"/>
                  <a:pt x="10879342" y="661494"/>
                  <a:pt x="10875974" y="662232"/>
                </a:cubicBezTo>
                <a:close/>
                <a:moveTo>
                  <a:pt x="17944" y="662278"/>
                </a:moveTo>
                <a:cubicBezTo>
                  <a:pt x="11668" y="662832"/>
                  <a:pt x="7978" y="659187"/>
                  <a:pt x="8024" y="654573"/>
                </a:cubicBezTo>
                <a:cubicBezTo>
                  <a:pt x="8070" y="650559"/>
                  <a:pt x="10100" y="647883"/>
                  <a:pt x="13929" y="646868"/>
                </a:cubicBezTo>
                <a:cubicBezTo>
                  <a:pt x="17852" y="645852"/>
                  <a:pt x="23480" y="649590"/>
                  <a:pt x="22788" y="653466"/>
                </a:cubicBezTo>
                <a:cubicBezTo>
                  <a:pt x="22188" y="656926"/>
                  <a:pt x="19282" y="660017"/>
                  <a:pt x="17944" y="662278"/>
                </a:cubicBezTo>
                <a:close/>
                <a:moveTo>
                  <a:pt x="1535730" y="662278"/>
                </a:moveTo>
                <a:cubicBezTo>
                  <a:pt x="1532038" y="662970"/>
                  <a:pt x="1528439" y="657295"/>
                  <a:pt x="1529454" y="653097"/>
                </a:cubicBezTo>
                <a:cubicBezTo>
                  <a:pt x="1530332" y="649406"/>
                  <a:pt x="1532546" y="646822"/>
                  <a:pt x="1536791" y="646868"/>
                </a:cubicBezTo>
                <a:cubicBezTo>
                  <a:pt x="1541127" y="646868"/>
                  <a:pt x="1544726" y="650743"/>
                  <a:pt x="1544173" y="657111"/>
                </a:cubicBezTo>
                <a:cubicBezTo>
                  <a:pt x="1542096" y="658495"/>
                  <a:pt x="1539144" y="661632"/>
                  <a:pt x="1535730" y="662278"/>
                </a:cubicBezTo>
                <a:close/>
                <a:moveTo>
                  <a:pt x="1756643" y="662278"/>
                </a:moveTo>
                <a:cubicBezTo>
                  <a:pt x="1750368" y="662832"/>
                  <a:pt x="1746676" y="659187"/>
                  <a:pt x="1746723" y="654573"/>
                </a:cubicBezTo>
                <a:cubicBezTo>
                  <a:pt x="1746723" y="650559"/>
                  <a:pt x="1748752" y="647883"/>
                  <a:pt x="1752582" y="646868"/>
                </a:cubicBezTo>
                <a:cubicBezTo>
                  <a:pt x="1756504" y="645852"/>
                  <a:pt x="1762132" y="649590"/>
                  <a:pt x="1761441" y="653466"/>
                </a:cubicBezTo>
                <a:cubicBezTo>
                  <a:pt x="1760841" y="656926"/>
                  <a:pt x="1757935" y="660017"/>
                  <a:pt x="1756643" y="662278"/>
                </a:cubicBezTo>
                <a:close/>
                <a:moveTo>
                  <a:pt x="3060667" y="662278"/>
                </a:moveTo>
                <a:cubicBezTo>
                  <a:pt x="3054392" y="662832"/>
                  <a:pt x="3050702" y="659187"/>
                  <a:pt x="3050748" y="654573"/>
                </a:cubicBezTo>
                <a:cubicBezTo>
                  <a:pt x="3050748" y="650559"/>
                  <a:pt x="3052778" y="647883"/>
                  <a:pt x="3056606" y="646868"/>
                </a:cubicBezTo>
                <a:cubicBezTo>
                  <a:pt x="3060530" y="645852"/>
                  <a:pt x="3066158" y="649590"/>
                  <a:pt x="3065466" y="653466"/>
                </a:cubicBezTo>
                <a:cubicBezTo>
                  <a:pt x="3064820" y="656926"/>
                  <a:pt x="3061960" y="660017"/>
                  <a:pt x="3060667" y="662278"/>
                </a:cubicBezTo>
                <a:close/>
                <a:moveTo>
                  <a:pt x="5016589" y="662278"/>
                </a:moveTo>
                <a:cubicBezTo>
                  <a:pt x="5010314" y="662832"/>
                  <a:pt x="5006622" y="659187"/>
                  <a:pt x="5006669" y="654573"/>
                </a:cubicBezTo>
                <a:cubicBezTo>
                  <a:pt x="5006715" y="650559"/>
                  <a:pt x="5008745" y="647883"/>
                  <a:pt x="5012575" y="646868"/>
                </a:cubicBezTo>
                <a:cubicBezTo>
                  <a:pt x="5016497" y="645852"/>
                  <a:pt x="5022126" y="649590"/>
                  <a:pt x="5021434" y="653466"/>
                </a:cubicBezTo>
                <a:cubicBezTo>
                  <a:pt x="5020834" y="656926"/>
                  <a:pt x="5017927" y="660017"/>
                  <a:pt x="5016589" y="662278"/>
                </a:cubicBezTo>
                <a:close/>
                <a:moveTo>
                  <a:pt x="5994595" y="662278"/>
                </a:moveTo>
                <a:cubicBezTo>
                  <a:pt x="5988321" y="662832"/>
                  <a:pt x="5984630" y="659187"/>
                  <a:pt x="5984676" y="654573"/>
                </a:cubicBezTo>
                <a:cubicBezTo>
                  <a:pt x="5984722" y="650559"/>
                  <a:pt x="5986752" y="647883"/>
                  <a:pt x="5990581" y="646868"/>
                </a:cubicBezTo>
                <a:cubicBezTo>
                  <a:pt x="5994503" y="645852"/>
                  <a:pt x="6000132" y="649590"/>
                  <a:pt x="5999439" y="653466"/>
                </a:cubicBezTo>
                <a:cubicBezTo>
                  <a:pt x="5998794" y="656926"/>
                  <a:pt x="5995933" y="660017"/>
                  <a:pt x="5994595" y="662278"/>
                </a:cubicBezTo>
                <a:close/>
                <a:moveTo>
                  <a:pt x="7615704" y="662278"/>
                </a:moveTo>
                <a:cubicBezTo>
                  <a:pt x="7612013" y="662970"/>
                  <a:pt x="7608414" y="657295"/>
                  <a:pt x="7609430" y="653097"/>
                </a:cubicBezTo>
                <a:cubicBezTo>
                  <a:pt x="7610307" y="649406"/>
                  <a:pt x="7612521" y="646822"/>
                  <a:pt x="7616766" y="646868"/>
                </a:cubicBezTo>
                <a:cubicBezTo>
                  <a:pt x="7621103" y="646868"/>
                  <a:pt x="7624701" y="650744"/>
                  <a:pt x="7624148" y="657111"/>
                </a:cubicBezTo>
                <a:cubicBezTo>
                  <a:pt x="7622072" y="658495"/>
                  <a:pt x="7619119" y="661633"/>
                  <a:pt x="7615704" y="662278"/>
                </a:cubicBezTo>
                <a:close/>
                <a:moveTo>
                  <a:pt x="7836618" y="662278"/>
                </a:moveTo>
                <a:cubicBezTo>
                  <a:pt x="7830343" y="662832"/>
                  <a:pt x="7826652" y="659187"/>
                  <a:pt x="7826698" y="654573"/>
                </a:cubicBezTo>
                <a:cubicBezTo>
                  <a:pt x="7826698" y="650559"/>
                  <a:pt x="7828727" y="647883"/>
                  <a:pt x="7832558" y="646868"/>
                </a:cubicBezTo>
                <a:cubicBezTo>
                  <a:pt x="7836479" y="645853"/>
                  <a:pt x="7842108" y="649590"/>
                  <a:pt x="7841416" y="653466"/>
                </a:cubicBezTo>
                <a:cubicBezTo>
                  <a:pt x="7840816" y="656926"/>
                  <a:pt x="7837910" y="660017"/>
                  <a:pt x="7836618" y="662278"/>
                </a:cubicBezTo>
                <a:close/>
                <a:moveTo>
                  <a:pt x="9140643" y="662278"/>
                </a:moveTo>
                <a:cubicBezTo>
                  <a:pt x="9134367" y="662832"/>
                  <a:pt x="9130676" y="659187"/>
                  <a:pt x="9130722" y="654573"/>
                </a:cubicBezTo>
                <a:cubicBezTo>
                  <a:pt x="9130722" y="650559"/>
                  <a:pt x="9132752" y="647883"/>
                  <a:pt x="9136582" y="646868"/>
                </a:cubicBezTo>
                <a:cubicBezTo>
                  <a:pt x="9140504" y="645853"/>
                  <a:pt x="9146132" y="649590"/>
                  <a:pt x="9145440" y="653466"/>
                </a:cubicBezTo>
                <a:cubicBezTo>
                  <a:pt x="9144795" y="656926"/>
                  <a:pt x="9141934" y="660017"/>
                  <a:pt x="9140643" y="662278"/>
                </a:cubicBezTo>
                <a:close/>
                <a:moveTo>
                  <a:pt x="11096564" y="662278"/>
                </a:moveTo>
                <a:cubicBezTo>
                  <a:pt x="11090288" y="662832"/>
                  <a:pt x="11086598" y="659187"/>
                  <a:pt x="11086644" y="654573"/>
                </a:cubicBezTo>
                <a:cubicBezTo>
                  <a:pt x="11086690" y="650559"/>
                  <a:pt x="11088720" y="647883"/>
                  <a:pt x="11092550" y="646868"/>
                </a:cubicBezTo>
                <a:cubicBezTo>
                  <a:pt x="11096472" y="645853"/>
                  <a:pt x="11102100" y="649590"/>
                  <a:pt x="11101408" y="653466"/>
                </a:cubicBezTo>
                <a:cubicBezTo>
                  <a:pt x="11100808" y="656926"/>
                  <a:pt x="11097902" y="660017"/>
                  <a:pt x="11096564" y="662278"/>
                </a:cubicBezTo>
                <a:close/>
                <a:moveTo>
                  <a:pt x="12074570" y="662278"/>
                </a:moveTo>
                <a:cubicBezTo>
                  <a:pt x="12068295" y="662832"/>
                  <a:pt x="12064605" y="659187"/>
                  <a:pt x="12064651" y="654573"/>
                </a:cubicBezTo>
                <a:cubicBezTo>
                  <a:pt x="12064697" y="650559"/>
                  <a:pt x="12066727" y="647883"/>
                  <a:pt x="12070556" y="646868"/>
                </a:cubicBezTo>
                <a:cubicBezTo>
                  <a:pt x="12074479" y="645853"/>
                  <a:pt x="12080107" y="649590"/>
                  <a:pt x="12079415" y="653466"/>
                </a:cubicBezTo>
                <a:cubicBezTo>
                  <a:pt x="12078769" y="656926"/>
                  <a:pt x="12075909" y="660017"/>
                  <a:pt x="12074570" y="662278"/>
                </a:cubicBezTo>
                <a:close/>
                <a:moveTo>
                  <a:pt x="447497" y="662324"/>
                </a:moveTo>
                <a:cubicBezTo>
                  <a:pt x="446252" y="659971"/>
                  <a:pt x="443344" y="656788"/>
                  <a:pt x="442975" y="653327"/>
                </a:cubicBezTo>
                <a:cubicBezTo>
                  <a:pt x="442606" y="649867"/>
                  <a:pt x="445560" y="647006"/>
                  <a:pt x="449804" y="646868"/>
                </a:cubicBezTo>
                <a:cubicBezTo>
                  <a:pt x="454232" y="646729"/>
                  <a:pt x="457879" y="650374"/>
                  <a:pt x="457694" y="654757"/>
                </a:cubicBezTo>
                <a:cubicBezTo>
                  <a:pt x="457510" y="659233"/>
                  <a:pt x="453586" y="662924"/>
                  <a:pt x="447497" y="662324"/>
                </a:cubicBezTo>
                <a:close/>
                <a:moveTo>
                  <a:pt x="1968835" y="662324"/>
                </a:moveTo>
                <a:cubicBezTo>
                  <a:pt x="1967590" y="659971"/>
                  <a:pt x="1964683" y="656788"/>
                  <a:pt x="1964314" y="653327"/>
                </a:cubicBezTo>
                <a:cubicBezTo>
                  <a:pt x="1963945" y="649867"/>
                  <a:pt x="1966898" y="647006"/>
                  <a:pt x="1971143" y="646868"/>
                </a:cubicBezTo>
                <a:cubicBezTo>
                  <a:pt x="1975572" y="646729"/>
                  <a:pt x="1979217" y="650374"/>
                  <a:pt x="1979032" y="654757"/>
                </a:cubicBezTo>
                <a:cubicBezTo>
                  <a:pt x="1978848" y="659233"/>
                  <a:pt x="1974926" y="662924"/>
                  <a:pt x="1968835" y="662324"/>
                </a:cubicBezTo>
                <a:close/>
                <a:moveTo>
                  <a:pt x="5120171" y="662324"/>
                </a:moveTo>
                <a:cubicBezTo>
                  <a:pt x="5118925" y="659971"/>
                  <a:pt x="5116018" y="656788"/>
                  <a:pt x="5115649" y="653327"/>
                </a:cubicBezTo>
                <a:cubicBezTo>
                  <a:pt x="5115280" y="649867"/>
                  <a:pt x="5118233" y="647006"/>
                  <a:pt x="5122478" y="646868"/>
                </a:cubicBezTo>
                <a:cubicBezTo>
                  <a:pt x="5126907" y="646729"/>
                  <a:pt x="5130552" y="650374"/>
                  <a:pt x="5130367" y="654757"/>
                </a:cubicBezTo>
                <a:cubicBezTo>
                  <a:pt x="5130183" y="659233"/>
                  <a:pt x="5126215" y="662924"/>
                  <a:pt x="5120171" y="662324"/>
                </a:cubicBezTo>
                <a:close/>
                <a:moveTo>
                  <a:pt x="5337485" y="662324"/>
                </a:moveTo>
                <a:cubicBezTo>
                  <a:pt x="5336240" y="659971"/>
                  <a:pt x="5333333" y="656788"/>
                  <a:pt x="5332964" y="653327"/>
                </a:cubicBezTo>
                <a:cubicBezTo>
                  <a:pt x="5332594" y="649867"/>
                  <a:pt x="5335547" y="647006"/>
                  <a:pt x="5339792" y="646868"/>
                </a:cubicBezTo>
                <a:cubicBezTo>
                  <a:pt x="5344221" y="646729"/>
                  <a:pt x="5347867" y="650374"/>
                  <a:pt x="5347682" y="654757"/>
                </a:cubicBezTo>
                <a:cubicBezTo>
                  <a:pt x="5347497" y="659233"/>
                  <a:pt x="5343575" y="662924"/>
                  <a:pt x="5337485" y="662324"/>
                </a:cubicBezTo>
                <a:close/>
                <a:moveTo>
                  <a:pt x="6527472" y="662324"/>
                </a:moveTo>
                <a:cubicBezTo>
                  <a:pt x="6526226" y="659971"/>
                  <a:pt x="6523320" y="656788"/>
                  <a:pt x="6522950" y="653327"/>
                </a:cubicBezTo>
                <a:cubicBezTo>
                  <a:pt x="6522582" y="649867"/>
                  <a:pt x="6525534" y="647006"/>
                  <a:pt x="6529779" y="646868"/>
                </a:cubicBezTo>
                <a:cubicBezTo>
                  <a:pt x="6534208" y="646729"/>
                  <a:pt x="6537853" y="650374"/>
                  <a:pt x="6537669" y="654757"/>
                </a:cubicBezTo>
                <a:cubicBezTo>
                  <a:pt x="6537485" y="659233"/>
                  <a:pt x="6533562" y="662924"/>
                  <a:pt x="6527472" y="662324"/>
                </a:cubicBezTo>
                <a:close/>
                <a:moveTo>
                  <a:pt x="8048811" y="662324"/>
                </a:moveTo>
                <a:cubicBezTo>
                  <a:pt x="8047565" y="659971"/>
                  <a:pt x="8044658" y="656788"/>
                  <a:pt x="8044289" y="653327"/>
                </a:cubicBezTo>
                <a:cubicBezTo>
                  <a:pt x="8043920" y="649867"/>
                  <a:pt x="8046872" y="647006"/>
                  <a:pt x="8051118" y="646868"/>
                </a:cubicBezTo>
                <a:cubicBezTo>
                  <a:pt x="8055547" y="646730"/>
                  <a:pt x="8059192" y="650374"/>
                  <a:pt x="8059007" y="654757"/>
                </a:cubicBezTo>
                <a:cubicBezTo>
                  <a:pt x="8058823" y="659233"/>
                  <a:pt x="8054901" y="662924"/>
                  <a:pt x="8048811" y="662324"/>
                </a:cubicBezTo>
                <a:close/>
                <a:moveTo>
                  <a:pt x="11200145" y="662324"/>
                </a:moveTo>
                <a:cubicBezTo>
                  <a:pt x="11198900" y="659971"/>
                  <a:pt x="11195993" y="656788"/>
                  <a:pt x="11195624" y="653327"/>
                </a:cubicBezTo>
                <a:cubicBezTo>
                  <a:pt x="11195255" y="649867"/>
                  <a:pt x="11198208" y="647006"/>
                  <a:pt x="11202453" y="646868"/>
                </a:cubicBezTo>
                <a:cubicBezTo>
                  <a:pt x="11206882" y="646730"/>
                  <a:pt x="11210527" y="650374"/>
                  <a:pt x="11210342" y="654757"/>
                </a:cubicBezTo>
                <a:cubicBezTo>
                  <a:pt x="11210158" y="659233"/>
                  <a:pt x="11206190" y="662924"/>
                  <a:pt x="11200145" y="662324"/>
                </a:cubicBezTo>
                <a:close/>
                <a:moveTo>
                  <a:pt x="11417460" y="662324"/>
                </a:moveTo>
                <a:cubicBezTo>
                  <a:pt x="11416214" y="659971"/>
                  <a:pt x="11413308" y="656788"/>
                  <a:pt x="11412939" y="653327"/>
                </a:cubicBezTo>
                <a:cubicBezTo>
                  <a:pt x="11412569" y="649867"/>
                  <a:pt x="11415522" y="647006"/>
                  <a:pt x="11419767" y="646868"/>
                </a:cubicBezTo>
                <a:cubicBezTo>
                  <a:pt x="11424196" y="646730"/>
                  <a:pt x="11427842" y="650374"/>
                  <a:pt x="11427657" y="654757"/>
                </a:cubicBezTo>
                <a:cubicBezTo>
                  <a:pt x="11427472" y="659233"/>
                  <a:pt x="11423550" y="662924"/>
                  <a:pt x="11417460" y="662324"/>
                </a:cubicBezTo>
                <a:close/>
                <a:moveTo>
                  <a:pt x="9464675" y="662417"/>
                </a:moveTo>
                <a:cubicBezTo>
                  <a:pt x="9460385" y="662832"/>
                  <a:pt x="9456695" y="659279"/>
                  <a:pt x="9456695" y="654619"/>
                </a:cubicBezTo>
                <a:cubicBezTo>
                  <a:pt x="9456695" y="650651"/>
                  <a:pt x="9458678" y="647929"/>
                  <a:pt x="9462507" y="646914"/>
                </a:cubicBezTo>
                <a:cubicBezTo>
                  <a:pt x="9466476" y="645806"/>
                  <a:pt x="9471228" y="649360"/>
                  <a:pt x="9471689" y="653466"/>
                </a:cubicBezTo>
                <a:cubicBezTo>
                  <a:pt x="9472151" y="657756"/>
                  <a:pt x="9468829" y="662002"/>
                  <a:pt x="9464675" y="662417"/>
                </a:cubicBezTo>
                <a:close/>
                <a:moveTo>
                  <a:pt x="9899120" y="662417"/>
                </a:moveTo>
                <a:cubicBezTo>
                  <a:pt x="9894783" y="662693"/>
                  <a:pt x="9891230" y="659095"/>
                  <a:pt x="9891368" y="654388"/>
                </a:cubicBezTo>
                <a:cubicBezTo>
                  <a:pt x="9891461" y="650421"/>
                  <a:pt x="9893538" y="647791"/>
                  <a:pt x="9897414" y="646914"/>
                </a:cubicBezTo>
                <a:cubicBezTo>
                  <a:pt x="9901519" y="645991"/>
                  <a:pt x="9905949" y="649498"/>
                  <a:pt x="9906364" y="653696"/>
                </a:cubicBezTo>
                <a:cubicBezTo>
                  <a:pt x="9906733" y="657987"/>
                  <a:pt x="9903272" y="662140"/>
                  <a:pt x="9899120" y="662417"/>
                </a:cubicBezTo>
                <a:close/>
                <a:moveTo>
                  <a:pt x="11311755" y="662417"/>
                </a:moveTo>
                <a:cubicBezTo>
                  <a:pt x="11307419" y="662693"/>
                  <a:pt x="11303866" y="659095"/>
                  <a:pt x="11304005" y="654388"/>
                </a:cubicBezTo>
                <a:cubicBezTo>
                  <a:pt x="11304096" y="650421"/>
                  <a:pt x="11306173" y="647791"/>
                  <a:pt x="11310048" y="646914"/>
                </a:cubicBezTo>
                <a:cubicBezTo>
                  <a:pt x="11314155" y="645991"/>
                  <a:pt x="11318631" y="649498"/>
                  <a:pt x="11319000" y="653696"/>
                </a:cubicBezTo>
                <a:cubicBezTo>
                  <a:pt x="11319369" y="657987"/>
                  <a:pt x="11315909" y="662140"/>
                  <a:pt x="11311755" y="662417"/>
                </a:cubicBezTo>
                <a:close/>
                <a:moveTo>
                  <a:pt x="1319799" y="662417"/>
                </a:moveTo>
                <a:cubicBezTo>
                  <a:pt x="1315463" y="662693"/>
                  <a:pt x="1311910" y="659095"/>
                  <a:pt x="1312048" y="654388"/>
                </a:cubicBezTo>
                <a:cubicBezTo>
                  <a:pt x="1312140" y="650420"/>
                  <a:pt x="1314217" y="647790"/>
                  <a:pt x="1318092" y="646914"/>
                </a:cubicBezTo>
                <a:cubicBezTo>
                  <a:pt x="1322199" y="645991"/>
                  <a:pt x="1326675" y="649498"/>
                  <a:pt x="1327044" y="653696"/>
                </a:cubicBezTo>
                <a:cubicBezTo>
                  <a:pt x="1327413" y="657987"/>
                  <a:pt x="1323952" y="662140"/>
                  <a:pt x="1319799" y="662417"/>
                </a:cubicBezTo>
                <a:close/>
                <a:moveTo>
                  <a:pt x="1428502" y="662417"/>
                </a:moveTo>
                <a:cubicBezTo>
                  <a:pt x="1424166" y="662693"/>
                  <a:pt x="1420613" y="659095"/>
                  <a:pt x="1420752" y="654388"/>
                </a:cubicBezTo>
                <a:cubicBezTo>
                  <a:pt x="1420844" y="650420"/>
                  <a:pt x="1422920" y="647790"/>
                  <a:pt x="1426796" y="646914"/>
                </a:cubicBezTo>
                <a:cubicBezTo>
                  <a:pt x="1430855" y="645991"/>
                  <a:pt x="1435332" y="649498"/>
                  <a:pt x="1435747" y="653696"/>
                </a:cubicBezTo>
                <a:cubicBezTo>
                  <a:pt x="1436116" y="657987"/>
                  <a:pt x="1432655" y="662140"/>
                  <a:pt x="1428502" y="662417"/>
                </a:cubicBezTo>
                <a:close/>
                <a:moveTo>
                  <a:pt x="3384701" y="662417"/>
                </a:moveTo>
                <a:cubicBezTo>
                  <a:pt x="3380410" y="662832"/>
                  <a:pt x="3376719" y="659279"/>
                  <a:pt x="3376719" y="654619"/>
                </a:cubicBezTo>
                <a:cubicBezTo>
                  <a:pt x="3376719" y="650651"/>
                  <a:pt x="3378703" y="647929"/>
                  <a:pt x="3382532" y="646914"/>
                </a:cubicBezTo>
                <a:cubicBezTo>
                  <a:pt x="3386500" y="645806"/>
                  <a:pt x="3391254" y="649359"/>
                  <a:pt x="3391715" y="653466"/>
                </a:cubicBezTo>
                <a:cubicBezTo>
                  <a:pt x="3392176" y="657756"/>
                  <a:pt x="3388854" y="662001"/>
                  <a:pt x="3384701" y="662417"/>
                </a:cubicBezTo>
                <a:close/>
                <a:moveTo>
                  <a:pt x="3819145" y="662417"/>
                </a:moveTo>
                <a:cubicBezTo>
                  <a:pt x="3814808" y="662693"/>
                  <a:pt x="3811256" y="659095"/>
                  <a:pt x="3811394" y="654388"/>
                </a:cubicBezTo>
                <a:cubicBezTo>
                  <a:pt x="3811486" y="650420"/>
                  <a:pt x="3813563" y="647790"/>
                  <a:pt x="3817438" y="646914"/>
                </a:cubicBezTo>
                <a:cubicBezTo>
                  <a:pt x="3821545" y="645991"/>
                  <a:pt x="3825974" y="649498"/>
                  <a:pt x="3826389" y="653696"/>
                </a:cubicBezTo>
                <a:cubicBezTo>
                  <a:pt x="3826758" y="657987"/>
                  <a:pt x="3823298" y="662140"/>
                  <a:pt x="3819145" y="662417"/>
                </a:cubicBezTo>
                <a:close/>
                <a:moveTo>
                  <a:pt x="5231781" y="662417"/>
                </a:moveTo>
                <a:cubicBezTo>
                  <a:pt x="5227444" y="662693"/>
                  <a:pt x="5223891" y="659095"/>
                  <a:pt x="5224029" y="654388"/>
                </a:cubicBezTo>
                <a:cubicBezTo>
                  <a:pt x="5224121" y="650420"/>
                  <a:pt x="5226198" y="647790"/>
                  <a:pt x="5230074" y="646914"/>
                </a:cubicBezTo>
                <a:cubicBezTo>
                  <a:pt x="5234180" y="645991"/>
                  <a:pt x="5238655" y="649498"/>
                  <a:pt x="5239025" y="653696"/>
                </a:cubicBezTo>
                <a:cubicBezTo>
                  <a:pt x="5239394" y="657987"/>
                  <a:pt x="5235933" y="662140"/>
                  <a:pt x="5231781" y="662417"/>
                </a:cubicBezTo>
                <a:close/>
                <a:moveTo>
                  <a:pt x="7399774" y="662417"/>
                </a:moveTo>
                <a:cubicBezTo>
                  <a:pt x="7395438" y="662693"/>
                  <a:pt x="7391884" y="659095"/>
                  <a:pt x="7392023" y="654388"/>
                </a:cubicBezTo>
                <a:cubicBezTo>
                  <a:pt x="7392116" y="650420"/>
                  <a:pt x="7394192" y="647790"/>
                  <a:pt x="7398068" y="646914"/>
                </a:cubicBezTo>
                <a:cubicBezTo>
                  <a:pt x="7402174" y="645991"/>
                  <a:pt x="7406649" y="649498"/>
                  <a:pt x="7407019" y="653696"/>
                </a:cubicBezTo>
                <a:cubicBezTo>
                  <a:pt x="7407388" y="657987"/>
                  <a:pt x="7403927" y="662140"/>
                  <a:pt x="7399774" y="662417"/>
                </a:cubicBezTo>
                <a:close/>
                <a:moveTo>
                  <a:pt x="7508477" y="662417"/>
                </a:moveTo>
                <a:cubicBezTo>
                  <a:pt x="7504141" y="662694"/>
                  <a:pt x="7500588" y="659095"/>
                  <a:pt x="7500726" y="654388"/>
                </a:cubicBezTo>
                <a:cubicBezTo>
                  <a:pt x="7500819" y="650421"/>
                  <a:pt x="7502895" y="647791"/>
                  <a:pt x="7506771" y="646914"/>
                </a:cubicBezTo>
                <a:cubicBezTo>
                  <a:pt x="7510831" y="645991"/>
                  <a:pt x="7515307" y="649498"/>
                  <a:pt x="7515722" y="653696"/>
                </a:cubicBezTo>
                <a:cubicBezTo>
                  <a:pt x="7516091" y="657987"/>
                  <a:pt x="7512630" y="662140"/>
                  <a:pt x="7508477" y="662417"/>
                </a:cubicBezTo>
                <a:close/>
                <a:moveTo>
                  <a:pt x="6204038" y="662463"/>
                </a:moveTo>
                <a:cubicBezTo>
                  <a:pt x="6199793" y="662463"/>
                  <a:pt x="6196287" y="658541"/>
                  <a:pt x="6196702" y="653973"/>
                </a:cubicBezTo>
                <a:cubicBezTo>
                  <a:pt x="6197070" y="650144"/>
                  <a:pt x="6199101" y="647467"/>
                  <a:pt x="6203162" y="646868"/>
                </a:cubicBezTo>
                <a:cubicBezTo>
                  <a:pt x="6207545" y="646222"/>
                  <a:pt x="6211513" y="649682"/>
                  <a:pt x="6211697" y="654065"/>
                </a:cubicBezTo>
                <a:cubicBezTo>
                  <a:pt x="6211836" y="658495"/>
                  <a:pt x="6208237" y="662463"/>
                  <a:pt x="6204038" y="662463"/>
                </a:cubicBezTo>
                <a:close/>
                <a:moveTo>
                  <a:pt x="6421307" y="662463"/>
                </a:moveTo>
                <a:cubicBezTo>
                  <a:pt x="6417153" y="662324"/>
                  <a:pt x="6414939" y="659694"/>
                  <a:pt x="6414109" y="656003"/>
                </a:cubicBezTo>
                <a:cubicBezTo>
                  <a:pt x="6413048" y="651528"/>
                  <a:pt x="6416231" y="647329"/>
                  <a:pt x="6420568" y="646868"/>
                </a:cubicBezTo>
                <a:cubicBezTo>
                  <a:pt x="6424997" y="646360"/>
                  <a:pt x="6428873" y="649728"/>
                  <a:pt x="6429012" y="654204"/>
                </a:cubicBezTo>
                <a:cubicBezTo>
                  <a:pt x="6429150" y="658587"/>
                  <a:pt x="6425505" y="662601"/>
                  <a:pt x="6421307" y="662463"/>
                </a:cubicBezTo>
                <a:close/>
                <a:moveTo>
                  <a:pt x="6856028" y="662463"/>
                </a:moveTo>
                <a:cubicBezTo>
                  <a:pt x="6851782" y="662463"/>
                  <a:pt x="6848276" y="658541"/>
                  <a:pt x="6848691" y="653973"/>
                </a:cubicBezTo>
                <a:cubicBezTo>
                  <a:pt x="6849060" y="650144"/>
                  <a:pt x="6851090" y="647467"/>
                  <a:pt x="6855151" y="646868"/>
                </a:cubicBezTo>
                <a:cubicBezTo>
                  <a:pt x="6859534" y="646222"/>
                  <a:pt x="6863548" y="649682"/>
                  <a:pt x="6863686" y="654065"/>
                </a:cubicBezTo>
                <a:cubicBezTo>
                  <a:pt x="6863825" y="658495"/>
                  <a:pt x="6860226" y="662463"/>
                  <a:pt x="6856028" y="662463"/>
                </a:cubicBezTo>
                <a:close/>
                <a:moveTo>
                  <a:pt x="6963485" y="662463"/>
                </a:moveTo>
                <a:cubicBezTo>
                  <a:pt x="6959794" y="661448"/>
                  <a:pt x="6957486" y="658864"/>
                  <a:pt x="6957349" y="654850"/>
                </a:cubicBezTo>
                <a:cubicBezTo>
                  <a:pt x="6957164" y="650190"/>
                  <a:pt x="6960532" y="646729"/>
                  <a:pt x="6965100" y="646822"/>
                </a:cubicBezTo>
                <a:cubicBezTo>
                  <a:pt x="6969391" y="646960"/>
                  <a:pt x="6972851" y="651066"/>
                  <a:pt x="6972343" y="655357"/>
                </a:cubicBezTo>
                <a:cubicBezTo>
                  <a:pt x="6971836" y="659648"/>
                  <a:pt x="6967268" y="663524"/>
                  <a:pt x="6963485" y="662463"/>
                </a:cubicBezTo>
                <a:close/>
                <a:moveTo>
                  <a:pt x="7073664" y="662463"/>
                </a:moveTo>
                <a:cubicBezTo>
                  <a:pt x="7069374" y="662647"/>
                  <a:pt x="7065820" y="658910"/>
                  <a:pt x="7066052" y="654250"/>
                </a:cubicBezTo>
                <a:cubicBezTo>
                  <a:pt x="7066237" y="650282"/>
                  <a:pt x="7068313" y="647652"/>
                  <a:pt x="7072235" y="646868"/>
                </a:cubicBezTo>
                <a:cubicBezTo>
                  <a:pt x="7076387" y="646037"/>
                  <a:pt x="7080723" y="649590"/>
                  <a:pt x="7081047" y="653835"/>
                </a:cubicBezTo>
                <a:cubicBezTo>
                  <a:pt x="7081370" y="658171"/>
                  <a:pt x="7077817" y="662278"/>
                  <a:pt x="7073664" y="662463"/>
                </a:cubicBezTo>
                <a:close/>
                <a:moveTo>
                  <a:pt x="7182321" y="662463"/>
                </a:moveTo>
                <a:cubicBezTo>
                  <a:pt x="7178031" y="662647"/>
                  <a:pt x="7174478" y="658910"/>
                  <a:pt x="7174709" y="654250"/>
                </a:cubicBezTo>
                <a:cubicBezTo>
                  <a:pt x="7174894" y="650282"/>
                  <a:pt x="7176969" y="647652"/>
                  <a:pt x="7180891" y="646868"/>
                </a:cubicBezTo>
                <a:cubicBezTo>
                  <a:pt x="7185043" y="646037"/>
                  <a:pt x="7189381" y="649590"/>
                  <a:pt x="7189704" y="653835"/>
                </a:cubicBezTo>
                <a:cubicBezTo>
                  <a:pt x="7190027" y="658171"/>
                  <a:pt x="7186475" y="662278"/>
                  <a:pt x="7182321" y="662463"/>
                </a:cubicBezTo>
                <a:close/>
                <a:moveTo>
                  <a:pt x="7290610" y="662463"/>
                </a:moveTo>
                <a:cubicBezTo>
                  <a:pt x="7286457" y="662324"/>
                  <a:pt x="7284243" y="659694"/>
                  <a:pt x="7283413" y="656003"/>
                </a:cubicBezTo>
                <a:cubicBezTo>
                  <a:pt x="7282397" y="651528"/>
                  <a:pt x="7285535" y="647329"/>
                  <a:pt x="7289872" y="646868"/>
                </a:cubicBezTo>
                <a:cubicBezTo>
                  <a:pt x="7294301" y="646360"/>
                  <a:pt x="7298177" y="649728"/>
                  <a:pt x="7298315" y="654204"/>
                </a:cubicBezTo>
                <a:cubicBezTo>
                  <a:pt x="7298454" y="658587"/>
                  <a:pt x="7294809" y="662601"/>
                  <a:pt x="7290610" y="662463"/>
                </a:cubicBezTo>
                <a:close/>
                <a:moveTo>
                  <a:pt x="7725654" y="662463"/>
                </a:moveTo>
                <a:cubicBezTo>
                  <a:pt x="7721363" y="662647"/>
                  <a:pt x="7717810" y="658910"/>
                  <a:pt x="7718041" y="654250"/>
                </a:cubicBezTo>
                <a:cubicBezTo>
                  <a:pt x="7718226" y="650282"/>
                  <a:pt x="7720302" y="647652"/>
                  <a:pt x="7724224" y="646868"/>
                </a:cubicBezTo>
                <a:cubicBezTo>
                  <a:pt x="7728376" y="646038"/>
                  <a:pt x="7732713" y="649590"/>
                  <a:pt x="7733036" y="653835"/>
                </a:cubicBezTo>
                <a:cubicBezTo>
                  <a:pt x="7733359" y="658172"/>
                  <a:pt x="7729807" y="662278"/>
                  <a:pt x="7725654" y="662463"/>
                </a:cubicBezTo>
                <a:close/>
                <a:moveTo>
                  <a:pt x="7941492" y="662463"/>
                </a:moveTo>
                <a:cubicBezTo>
                  <a:pt x="7937801" y="661448"/>
                  <a:pt x="7935494" y="658864"/>
                  <a:pt x="7935355" y="654850"/>
                </a:cubicBezTo>
                <a:cubicBezTo>
                  <a:pt x="7935171" y="650190"/>
                  <a:pt x="7938539" y="646730"/>
                  <a:pt x="7943107" y="646822"/>
                </a:cubicBezTo>
                <a:cubicBezTo>
                  <a:pt x="7947398" y="646960"/>
                  <a:pt x="7950857" y="651066"/>
                  <a:pt x="7950351" y="655357"/>
                </a:cubicBezTo>
                <a:cubicBezTo>
                  <a:pt x="7949843" y="659648"/>
                  <a:pt x="7945275" y="663524"/>
                  <a:pt x="7941492" y="662463"/>
                </a:cubicBezTo>
                <a:close/>
                <a:moveTo>
                  <a:pt x="8703291" y="662463"/>
                </a:moveTo>
                <a:cubicBezTo>
                  <a:pt x="8699140" y="662324"/>
                  <a:pt x="8696924" y="659694"/>
                  <a:pt x="8696094" y="656003"/>
                </a:cubicBezTo>
                <a:cubicBezTo>
                  <a:pt x="8695032" y="651528"/>
                  <a:pt x="8698216" y="647329"/>
                  <a:pt x="8702553" y="646868"/>
                </a:cubicBezTo>
                <a:cubicBezTo>
                  <a:pt x="8706983" y="646361"/>
                  <a:pt x="8710859" y="649729"/>
                  <a:pt x="8710997" y="654204"/>
                </a:cubicBezTo>
                <a:cubicBezTo>
                  <a:pt x="8711136" y="658587"/>
                  <a:pt x="8707490" y="662601"/>
                  <a:pt x="8703291" y="662463"/>
                </a:cubicBezTo>
                <a:close/>
                <a:moveTo>
                  <a:pt x="8812318" y="662463"/>
                </a:moveTo>
                <a:cubicBezTo>
                  <a:pt x="8808028" y="662647"/>
                  <a:pt x="8804474" y="658910"/>
                  <a:pt x="8804704" y="654250"/>
                </a:cubicBezTo>
                <a:cubicBezTo>
                  <a:pt x="8804889" y="650282"/>
                  <a:pt x="8806966" y="647652"/>
                  <a:pt x="8810888" y="646868"/>
                </a:cubicBezTo>
                <a:cubicBezTo>
                  <a:pt x="8815040" y="646038"/>
                  <a:pt x="8819377" y="649590"/>
                  <a:pt x="8819700" y="653835"/>
                </a:cubicBezTo>
                <a:cubicBezTo>
                  <a:pt x="8820024" y="658172"/>
                  <a:pt x="8816470" y="662278"/>
                  <a:pt x="8812318" y="662463"/>
                </a:cubicBezTo>
                <a:close/>
                <a:moveTo>
                  <a:pt x="9246670" y="662463"/>
                </a:moveTo>
                <a:cubicBezTo>
                  <a:pt x="9242425" y="662463"/>
                  <a:pt x="9238919" y="658541"/>
                  <a:pt x="9239334" y="653973"/>
                </a:cubicBezTo>
                <a:cubicBezTo>
                  <a:pt x="9239703" y="650144"/>
                  <a:pt x="9241733" y="647468"/>
                  <a:pt x="9245793" y="646868"/>
                </a:cubicBezTo>
                <a:cubicBezTo>
                  <a:pt x="9250177" y="646222"/>
                  <a:pt x="9254190" y="649682"/>
                  <a:pt x="9254328" y="654065"/>
                </a:cubicBezTo>
                <a:cubicBezTo>
                  <a:pt x="9254467" y="658495"/>
                  <a:pt x="9250869" y="662463"/>
                  <a:pt x="9246670" y="662463"/>
                </a:cubicBezTo>
                <a:close/>
                <a:moveTo>
                  <a:pt x="9681252" y="662463"/>
                </a:moveTo>
                <a:cubicBezTo>
                  <a:pt x="9677100" y="662324"/>
                  <a:pt x="9674885" y="659694"/>
                  <a:pt x="9674055" y="656003"/>
                </a:cubicBezTo>
                <a:cubicBezTo>
                  <a:pt x="9673040" y="651528"/>
                  <a:pt x="9676178" y="647329"/>
                  <a:pt x="9680514" y="646868"/>
                </a:cubicBezTo>
                <a:cubicBezTo>
                  <a:pt x="9684944" y="646360"/>
                  <a:pt x="9688820" y="649729"/>
                  <a:pt x="9688958" y="654204"/>
                </a:cubicBezTo>
                <a:cubicBezTo>
                  <a:pt x="9689096" y="658587"/>
                  <a:pt x="9685451" y="662601"/>
                  <a:pt x="9681252" y="662463"/>
                </a:cubicBezTo>
                <a:close/>
                <a:moveTo>
                  <a:pt x="9789956" y="662463"/>
                </a:moveTo>
                <a:cubicBezTo>
                  <a:pt x="9785804" y="662324"/>
                  <a:pt x="9783589" y="659694"/>
                  <a:pt x="9782757" y="656003"/>
                </a:cubicBezTo>
                <a:cubicBezTo>
                  <a:pt x="9781696" y="651528"/>
                  <a:pt x="9784880" y="647329"/>
                  <a:pt x="9789218" y="646868"/>
                </a:cubicBezTo>
                <a:cubicBezTo>
                  <a:pt x="9793646" y="646360"/>
                  <a:pt x="9797522" y="649729"/>
                  <a:pt x="9797661" y="654204"/>
                </a:cubicBezTo>
                <a:cubicBezTo>
                  <a:pt x="9797799" y="658587"/>
                  <a:pt x="9794154" y="662601"/>
                  <a:pt x="9789956" y="662463"/>
                </a:cubicBezTo>
                <a:close/>
                <a:moveTo>
                  <a:pt x="10007639" y="662463"/>
                </a:moveTo>
                <a:cubicBezTo>
                  <a:pt x="10003347" y="662647"/>
                  <a:pt x="9999795" y="658910"/>
                  <a:pt x="10000026" y="654250"/>
                </a:cubicBezTo>
                <a:cubicBezTo>
                  <a:pt x="10000210" y="650282"/>
                  <a:pt x="10002286" y="647652"/>
                  <a:pt x="10006209" y="646868"/>
                </a:cubicBezTo>
                <a:cubicBezTo>
                  <a:pt x="10010361" y="646038"/>
                  <a:pt x="10014698" y="649590"/>
                  <a:pt x="10015021" y="653835"/>
                </a:cubicBezTo>
                <a:cubicBezTo>
                  <a:pt x="10015344" y="658172"/>
                  <a:pt x="10011791" y="662278"/>
                  <a:pt x="10007639" y="662463"/>
                </a:cubicBezTo>
                <a:close/>
                <a:moveTo>
                  <a:pt x="10224953" y="662463"/>
                </a:moveTo>
                <a:cubicBezTo>
                  <a:pt x="10220662" y="662647"/>
                  <a:pt x="10217110" y="658910"/>
                  <a:pt x="10217341" y="654250"/>
                </a:cubicBezTo>
                <a:cubicBezTo>
                  <a:pt x="10217525" y="650282"/>
                  <a:pt x="10219601" y="647652"/>
                  <a:pt x="10223523" y="646868"/>
                </a:cubicBezTo>
                <a:cubicBezTo>
                  <a:pt x="10227676" y="646038"/>
                  <a:pt x="10232012" y="649590"/>
                  <a:pt x="10232335" y="653835"/>
                </a:cubicBezTo>
                <a:cubicBezTo>
                  <a:pt x="10232658" y="658172"/>
                  <a:pt x="10229106" y="662278"/>
                  <a:pt x="10224953" y="662463"/>
                </a:cubicBezTo>
                <a:close/>
                <a:moveTo>
                  <a:pt x="10333287" y="662463"/>
                </a:moveTo>
                <a:cubicBezTo>
                  <a:pt x="10329135" y="662324"/>
                  <a:pt x="10326921" y="659694"/>
                  <a:pt x="10326090" y="656003"/>
                </a:cubicBezTo>
                <a:cubicBezTo>
                  <a:pt x="10325029" y="651528"/>
                  <a:pt x="10328212" y="647329"/>
                  <a:pt x="10332549" y="646868"/>
                </a:cubicBezTo>
                <a:cubicBezTo>
                  <a:pt x="10336978" y="646360"/>
                  <a:pt x="10340854" y="649729"/>
                  <a:pt x="10340993" y="654204"/>
                </a:cubicBezTo>
                <a:cubicBezTo>
                  <a:pt x="10341131" y="658587"/>
                  <a:pt x="10337487" y="662601"/>
                  <a:pt x="10333287" y="662463"/>
                </a:cubicBezTo>
                <a:close/>
                <a:moveTo>
                  <a:pt x="11746015" y="662463"/>
                </a:moveTo>
                <a:cubicBezTo>
                  <a:pt x="11741770" y="662463"/>
                  <a:pt x="11738263" y="658541"/>
                  <a:pt x="11738679" y="653973"/>
                </a:cubicBezTo>
                <a:cubicBezTo>
                  <a:pt x="11739048" y="650144"/>
                  <a:pt x="11741078" y="647468"/>
                  <a:pt x="11745139" y="646868"/>
                </a:cubicBezTo>
                <a:cubicBezTo>
                  <a:pt x="11749521" y="646222"/>
                  <a:pt x="11753490" y="649682"/>
                  <a:pt x="11753674" y="654065"/>
                </a:cubicBezTo>
                <a:cubicBezTo>
                  <a:pt x="11753813" y="658495"/>
                  <a:pt x="11750213" y="662463"/>
                  <a:pt x="11746015" y="662463"/>
                </a:cubicBezTo>
                <a:close/>
                <a:moveTo>
                  <a:pt x="11854581" y="662463"/>
                </a:moveTo>
                <a:cubicBezTo>
                  <a:pt x="11850428" y="662324"/>
                  <a:pt x="11848213" y="659694"/>
                  <a:pt x="11847382" y="656003"/>
                </a:cubicBezTo>
                <a:cubicBezTo>
                  <a:pt x="11846367" y="651528"/>
                  <a:pt x="11849505" y="647329"/>
                  <a:pt x="11853843" y="646868"/>
                </a:cubicBezTo>
                <a:cubicBezTo>
                  <a:pt x="11858271" y="646360"/>
                  <a:pt x="11862147" y="649729"/>
                  <a:pt x="11862286" y="654204"/>
                </a:cubicBezTo>
                <a:cubicBezTo>
                  <a:pt x="11862423" y="658587"/>
                  <a:pt x="11858779" y="662601"/>
                  <a:pt x="11854581" y="662463"/>
                </a:cubicBezTo>
                <a:close/>
                <a:moveTo>
                  <a:pt x="11963237" y="662463"/>
                </a:moveTo>
                <a:cubicBezTo>
                  <a:pt x="11959085" y="662324"/>
                  <a:pt x="11956870" y="659694"/>
                  <a:pt x="11956040" y="656003"/>
                </a:cubicBezTo>
                <a:cubicBezTo>
                  <a:pt x="11955025" y="651528"/>
                  <a:pt x="11958162" y="647329"/>
                  <a:pt x="11962500" y="646868"/>
                </a:cubicBezTo>
                <a:cubicBezTo>
                  <a:pt x="11966929" y="646360"/>
                  <a:pt x="11970804" y="649729"/>
                  <a:pt x="11970942" y="654204"/>
                </a:cubicBezTo>
                <a:cubicBezTo>
                  <a:pt x="11971080" y="658587"/>
                  <a:pt x="11967436" y="662601"/>
                  <a:pt x="11963237" y="662463"/>
                </a:cubicBezTo>
                <a:close/>
                <a:moveTo>
                  <a:pt x="12180967" y="662463"/>
                </a:moveTo>
                <a:cubicBezTo>
                  <a:pt x="12176676" y="662647"/>
                  <a:pt x="12173124" y="658910"/>
                  <a:pt x="12173354" y="654250"/>
                </a:cubicBezTo>
                <a:cubicBezTo>
                  <a:pt x="12173539" y="650282"/>
                  <a:pt x="12175615" y="647652"/>
                  <a:pt x="12179536" y="646868"/>
                </a:cubicBezTo>
                <a:cubicBezTo>
                  <a:pt x="12183689" y="646038"/>
                  <a:pt x="12188026" y="649590"/>
                  <a:pt x="12188349" y="653835"/>
                </a:cubicBezTo>
                <a:cubicBezTo>
                  <a:pt x="12188672" y="658172"/>
                  <a:pt x="12185120" y="662278"/>
                  <a:pt x="12180967" y="662463"/>
                </a:cubicBezTo>
                <a:close/>
                <a:moveTo>
                  <a:pt x="124062" y="662463"/>
                </a:moveTo>
                <a:cubicBezTo>
                  <a:pt x="119818" y="662463"/>
                  <a:pt x="116312" y="658541"/>
                  <a:pt x="116727" y="653973"/>
                </a:cubicBezTo>
                <a:cubicBezTo>
                  <a:pt x="117096" y="650144"/>
                  <a:pt x="119126" y="647468"/>
                  <a:pt x="123186" y="646868"/>
                </a:cubicBezTo>
                <a:cubicBezTo>
                  <a:pt x="127570" y="646222"/>
                  <a:pt x="131537" y="649682"/>
                  <a:pt x="131722" y="654065"/>
                </a:cubicBezTo>
                <a:cubicBezTo>
                  <a:pt x="131860" y="658495"/>
                  <a:pt x="128262" y="662463"/>
                  <a:pt x="124062" y="662463"/>
                </a:cubicBezTo>
                <a:close/>
                <a:moveTo>
                  <a:pt x="341331" y="662463"/>
                </a:moveTo>
                <a:cubicBezTo>
                  <a:pt x="337179" y="662324"/>
                  <a:pt x="334964" y="659694"/>
                  <a:pt x="334133" y="656003"/>
                </a:cubicBezTo>
                <a:cubicBezTo>
                  <a:pt x="333072" y="651528"/>
                  <a:pt x="336256" y="647329"/>
                  <a:pt x="340593" y="646868"/>
                </a:cubicBezTo>
                <a:cubicBezTo>
                  <a:pt x="345022" y="646360"/>
                  <a:pt x="348898" y="649728"/>
                  <a:pt x="349037" y="654204"/>
                </a:cubicBezTo>
                <a:cubicBezTo>
                  <a:pt x="349175" y="658587"/>
                  <a:pt x="345530" y="662601"/>
                  <a:pt x="341331" y="662463"/>
                </a:cubicBezTo>
                <a:close/>
                <a:moveTo>
                  <a:pt x="776053" y="662463"/>
                </a:moveTo>
                <a:cubicBezTo>
                  <a:pt x="771807" y="662463"/>
                  <a:pt x="768301" y="658541"/>
                  <a:pt x="768716" y="653973"/>
                </a:cubicBezTo>
                <a:cubicBezTo>
                  <a:pt x="769085" y="650144"/>
                  <a:pt x="771115" y="647468"/>
                  <a:pt x="775176" y="646868"/>
                </a:cubicBezTo>
                <a:cubicBezTo>
                  <a:pt x="779559" y="646222"/>
                  <a:pt x="783572" y="649682"/>
                  <a:pt x="783710" y="654065"/>
                </a:cubicBezTo>
                <a:cubicBezTo>
                  <a:pt x="783849" y="658495"/>
                  <a:pt x="780251" y="662463"/>
                  <a:pt x="776053" y="662463"/>
                </a:cubicBezTo>
                <a:close/>
                <a:moveTo>
                  <a:pt x="883510" y="662463"/>
                </a:moveTo>
                <a:cubicBezTo>
                  <a:pt x="879818" y="661448"/>
                  <a:pt x="877512" y="658864"/>
                  <a:pt x="877373" y="654850"/>
                </a:cubicBezTo>
                <a:cubicBezTo>
                  <a:pt x="877189" y="650190"/>
                  <a:pt x="880556" y="646729"/>
                  <a:pt x="885124" y="646822"/>
                </a:cubicBezTo>
                <a:cubicBezTo>
                  <a:pt x="889416" y="646960"/>
                  <a:pt x="892875" y="651066"/>
                  <a:pt x="892368" y="655357"/>
                </a:cubicBezTo>
                <a:cubicBezTo>
                  <a:pt x="891860" y="659648"/>
                  <a:pt x="887293" y="663524"/>
                  <a:pt x="883510" y="662463"/>
                </a:cubicBezTo>
                <a:close/>
                <a:moveTo>
                  <a:pt x="993689" y="662463"/>
                </a:moveTo>
                <a:cubicBezTo>
                  <a:pt x="989398" y="662647"/>
                  <a:pt x="985846" y="658910"/>
                  <a:pt x="986077" y="654250"/>
                </a:cubicBezTo>
                <a:cubicBezTo>
                  <a:pt x="986261" y="650282"/>
                  <a:pt x="988337" y="647652"/>
                  <a:pt x="992259" y="646868"/>
                </a:cubicBezTo>
                <a:cubicBezTo>
                  <a:pt x="996412" y="646037"/>
                  <a:pt x="1000748" y="649590"/>
                  <a:pt x="1001071" y="653835"/>
                </a:cubicBezTo>
                <a:cubicBezTo>
                  <a:pt x="1001394" y="658172"/>
                  <a:pt x="997842" y="662278"/>
                  <a:pt x="993689" y="662463"/>
                </a:cubicBezTo>
                <a:close/>
                <a:moveTo>
                  <a:pt x="1102347" y="662463"/>
                </a:moveTo>
                <a:cubicBezTo>
                  <a:pt x="1098056" y="662647"/>
                  <a:pt x="1094504" y="658910"/>
                  <a:pt x="1094734" y="654250"/>
                </a:cubicBezTo>
                <a:cubicBezTo>
                  <a:pt x="1094919" y="650282"/>
                  <a:pt x="1096995" y="647652"/>
                  <a:pt x="1100916" y="646868"/>
                </a:cubicBezTo>
                <a:cubicBezTo>
                  <a:pt x="1105069" y="646037"/>
                  <a:pt x="1109406" y="649590"/>
                  <a:pt x="1109729" y="653835"/>
                </a:cubicBezTo>
                <a:cubicBezTo>
                  <a:pt x="1110052" y="658172"/>
                  <a:pt x="1106500" y="662278"/>
                  <a:pt x="1102347" y="662463"/>
                </a:cubicBezTo>
                <a:close/>
                <a:moveTo>
                  <a:pt x="1210634" y="662463"/>
                </a:moveTo>
                <a:cubicBezTo>
                  <a:pt x="1206482" y="662324"/>
                  <a:pt x="1204268" y="659694"/>
                  <a:pt x="1203438" y="656003"/>
                </a:cubicBezTo>
                <a:cubicBezTo>
                  <a:pt x="1202422" y="651528"/>
                  <a:pt x="1205560" y="647329"/>
                  <a:pt x="1209896" y="646868"/>
                </a:cubicBezTo>
                <a:cubicBezTo>
                  <a:pt x="1214326" y="646360"/>
                  <a:pt x="1218202" y="649728"/>
                  <a:pt x="1218340" y="654204"/>
                </a:cubicBezTo>
                <a:cubicBezTo>
                  <a:pt x="1218478" y="658587"/>
                  <a:pt x="1214833" y="662601"/>
                  <a:pt x="1210634" y="662463"/>
                </a:cubicBezTo>
                <a:close/>
                <a:moveTo>
                  <a:pt x="1645679" y="662463"/>
                </a:moveTo>
                <a:cubicBezTo>
                  <a:pt x="1641388" y="662647"/>
                  <a:pt x="1637835" y="658910"/>
                  <a:pt x="1638065" y="654250"/>
                </a:cubicBezTo>
                <a:cubicBezTo>
                  <a:pt x="1638250" y="650282"/>
                  <a:pt x="1640327" y="647652"/>
                  <a:pt x="1644249" y="646868"/>
                </a:cubicBezTo>
                <a:cubicBezTo>
                  <a:pt x="1648401" y="646037"/>
                  <a:pt x="1652738" y="649590"/>
                  <a:pt x="1653061" y="653835"/>
                </a:cubicBezTo>
                <a:cubicBezTo>
                  <a:pt x="1653384" y="658172"/>
                  <a:pt x="1649831" y="662278"/>
                  <a:pt x="1645679" y="662463"/>
                </a:cubicBezTo>
                <a:close/>
                <a:moveTo>
                  <a:pt x="1861516" y="662463"/>
                </a:moveTo>
                <a:cubicBezTo>
                  <a:pt x="1857825" y="661448"/>
                  <a:pt x="1855518" y="658864"/>
                  <a:pt x="1855380" y="654850"/>
                </a:cubicBezTo>
                <a:cubicBezTo>
                  <a:pt x="1855196" y="650190"/>
                  <a:pt x="1858563" y="646729"/>
                  <a:pt x="1863132" y="646822"/>
                </a:cubicBezTo>
                <a:cubicBezTo>
                  <a:pt x="1867422" y="646960"/>
                  <a:pt x="1870882" y="651066"/>
                  <a:pt x="1870375" y="655357"/>
                </a:cubicBezTo>
                <a:cubicBezTo>
                  <a:pt x="1869867" y="659648"/>
                  <a:pt x="1865300" y="663524"/>
                  <a:pt x="1861516" y="662463"/>
                </a:cubicBezTo>
                <a:close/>
                <a:moveTo>
                  <a:pt x="2623317" y="662463"/>
                </a:moveTo>
                <a:cubicBezTo>
                  <a:pt x="2619164" y="662324"/>
                  <a:pt x="2616948" y="659694"/>
                  <a:pt x="2616118" y="656003"/>
                </a:cubicBezTo>
                <a:cubicBezTo>
                  <a:pt x="2615057" y="651528"/>
                  <a:pt x="2618240" y="647329"/>
                  <a:pt x="2622579" y="646868"/>
                </a:cubicBezTo>
                <a:cubicBezTo>
                  <a:pt x="2627007" y="646360"/>
                  <a:pt x="2630883" y="649728"/>
                  <a:pt x="2631022" y="654204"/>
                </a:cubicBezTo>
                <a:cubicBezTo>
                  <a:pt x="2631160" y="658587"/>
                  <a:pt x="2627515" y="662601"/>
                  <a:pt x="2623317" y="662463"/>
                </a:cubicBezTo>
                <a:close/>
                <a:moveTo>
                  <a:pt x="2732343" y="662463"/>
                </a:moveTo>
                <a:cubicBezTo>
                  <a:pt x="2728052" y="662647"/>
                  <a:pt x="2724499" y="658910"/>
                  <a:pt x="2724730" y="654250"/>
                </a:cubicBezTo>
                <a:cubicBezTo>
                  <a:pt x="2724914" y="650282"/>
                  <a:pt x="2726990" y="647652"/>
                  <a:pt x="2730913" y="646868"/>
                </a:cubicBezTo>
                <a:cubicBezTo>
                  <a:pt x="2735065" y="646037"/>
                  <a:pt x="2739401" y="649590"/>
                  <a:pt x="2739724" y="653835"/>
                </a:cubicBezTo>
                <a:cubicBezTo>
                  <a:pt x="2740048" y="658172"/>
                  <a:pt x="2736495" y="662278"/>
                  <a:pt x="2732343" y="662463"/>
                </a:cubicBezTo>
                <a:close/>
                <a:moveTo>
                  <a:pt x="3166694" y="662463"/>
                </a:moveTo>
                <a:cubicBezTo>
                  <a:pt x="3162450" y="662463"/>
                  <a:pt x="3158943" y="658541"/>
                  <a:pt x="3159359" y="653973"/>
                </a:cubicBezTo>
                <a:cubicBezTo>
                  <a:pt x="3159728" y="650144"/>
                  <a:pt x="3161758" y="647468"/>
                  <a:pt x="3165818" y="646868"/>
                </a:cubicBezTo>
                <a:cubicBezTo>
                  <a:pt x="3170201" y="646222"/>
                  <a:pt x="3174216" y="649682"/>
                  <a:pt x="3174354" y="654065"/>
                </a:cubicBezTo>
                <a:cubicBezTo>
                  <a:pt x="3174492" y="658495"/>
                  <a:pt x="3170893" y="662463"/>
                  <a:pt x="3166694" y="662463"/>
                </a:cubicBezTo>
                <a:close/>
                <a:moveTo>
                  <a:pt x="3601278" y="662463"/>
                </a:moveTo>
                <a:cubicBezTo>
                  <a:pt x="3597125" y="662324"/>
                  <a:pt x="3594909" y="659694"/>
                  <a:pt x="3594079" y="656003"/>
                </a:cubicBezTo>
                <a:cubicBezTo>
                  <a:pt x="3593064" y="651528"/>
                  <a:pt x="3596202" y="647329"/>
                  <a:pt x="3600540" y="646868"/>
                </a:cubicBezTo>
                <a:cubicBezTo>
                  <a:pt x="3604968" y="646360"/>
                  <a:pt x="3608844" y="649728"/>
                  <a:pt x="3608982" y="654204"/>
                </a:cubicBezTo>
                <a:cubicBezTo>
                  <a:pt x="3609121" y="658587"/>
                  <a:pt x="3605476" y="662601"/>
                  <a:pt x="3601278" y="662463"/>
                </a:cubicBezTo>
                <a:close/>
                <a:moveTo>
                  <a:pt x="3709981" y="662463"/>
                </a:moveTo>
                <a:cubicBezTo>
                  <a:pt x="3705828" y="662324"/>
                  <a:pt x="3703613" y="659694"/>
                  <a:pt x="3702782" y="656003"/>
                </a:cubicBezTo>
                <a:cubicBezTo>
                  <a:pt x="3701722" y="651528"/>
                  <a:pt x="3704904" y="647329"/>
                  <a:pt x="3709243" y="646868"/>
                </a:cubicBezTo>
                <a:cubicBezTo>
                  <a:pt x="3713672" y="646360"/>
                  <a:pt x="3717546" y="649728"/>
                  <a:pt x="3717685" y="654204"/>
                </a:cubicBezTo>
                <a:cubicBezTo>
                  <a:pt x="3717823" y="658587"/>
                  <a:pt x="3714179" y="662601"/>
                  <a:pt x="3709981" y="662463"/>
                </a:cubicBezTo>
                <a:close/>
                <a:moveTo>
                  <a:pt x="3927664" y="662463"/>
                </a:moveTo>
                <a:cubicBezTo>
                  <a:pt x="3923373" y="662647"/>
                  <a:pt x="3919821" y="658910"/>
                  <a:pt x="3920051" y="654250"/>
                </a:cubicBezTo>
                <a:cubicBezTo>
                  <a:pt x="3920235" y="650282"/>
                  <a:pt x="3922312" y="647652"/>
                  <a:pt x="3926234" y="646868"/>
                </a:cubicBezTo>
                <a:cubicBezTo>
                  <a:pt x="3930386" y="646037"/>
                  <a:pt x="3934723" y="649590"/>
                  <a:pt x="3935046" y="653835"/>
                </a:cubicBezTo>
                <a:cubicBezTo>
                  <a:pt x="3935369" y="658172"/>
                  <a:pt x="3931816" y="662278"/>
                  <a:pt x="3927664" y="662463"/>
                </a:cubicBezTo>
                <a:close/>
                <a:moveTo>
                  <a:pt x="4144978" y="662463"/>
                </a:moveTo>
                <a:cubicBezTo>
                  <a:pt x="4140688" y="662647"/>
                  <a:pt x="4137134" y="658910"/>
                  <a:pt x="4137365" y="654250"/>
                </a:cubicBezTo>
                <a:cubicBezTo>
                  <a:pt x="4137550" y="650282"/>
                  <a:pt x="4139627" y="647652"/>
                  <a:pt x="4143548" y="646868"/>
                </a:cubicBezTo>
                <a:cubicBezTo>
                  <a:pt x="4147701" y="646037"/>
                  <a:pt x="4152037" y="649590"/>
                  <a:pt x="4152360" y="653835"/>
                </a:cubicBezTo>
                <a:cubicBezTo>
                  <a:pt x="4152683" y="658172"/>
                  <a:pt x="4149131" y="662278"/>
                  <a:pt x="4144978" y="662463"/>
                </a:cubicBezTo>
                <a:close/>
                <a:moveTo>
                  <a:pt x="4253312" y="662463"/>
                </a:moveTo>
                <a:cubicBezTo>
                  <a:pt x="4249160" y="662324"/>
                  <a:pt x="4246945" y="659694"/>
                  <a:pt x="4246115" y="656003"/>
                </a:cubicBezTo>
                <a:cubicBezTo>
                  <a:pt x="4245054" y="651528"/>
                  <a:pt x="4248237" y="647329"/>
                  <a:pt x="4252574" y="646868"/>
                </a:cubicBezTo>
                <a:cubicBezTo>
                  <a:pt x="4257003" y="646360"/>
                  <a:pt x="4260879" y="649728"/>
                  <a:pt x="4261018" y="654204"/>
                </a:cubicBezTo>
                <a:cubicBezTo>
                  <a:pt x="4261156" y="658587"/>
                  <a:pt x="4257511" y="662601"/>
                  <a:pt x="4253312" y="662463"/>
                </a:cubicBezTo>
                <a:close/>
                <a:moveTo>
                  <a:pt x="5666040" y="662463"/>
                </a:moveTo>
                <a:cubicBezTo>
                  <a:pt x="5661796" y="662463"/>
                  <a:pt x="5658289" y="658541"/>
                  <a:pt x="5658704" y="653973"/>
                </a:cubicBezTo>
                <a:cubicBezTo>
                  <a:pt x="5659073" y="650144"/>
                  <a:pt x="5661104" y="647468"/>
                  <a:pt x="5665164" y="646868"/>
                </a:cubicBezTo>
                <a:cubicBezTo>
                  <a:pt x="5669547" y="646222"/>
                  <a:pt x="5673515" y="649682"/>
                  <a:pt x="5673699" y="654065"/>
                </a:cubicBezTo>
                <a:cubicBezTo>
                  <a:pt x="5673838" y="658495"/>
                  <a:pt x="5670239" y="662463"/>
                  <a:pt x="5666040" y="662463"/>
                </a:cubicBezTo>
                <a:close/>
                <a:moveTo>
                  <a:pt x="5774605" y="662463"/>
                </a:moveTo>
                <a:cubicBezTo>
                  <a:pt x="5770453" y="662324"/>
                  <a:pt x="5768238" y="659694"/>
                  <a:pt x="5767407" y="656003"/>
                </a:cubicBezTo>
                <a:cubicBezTo>
                  <a:pt x="5766392" y="651528"/>
                  <a:pt x="5769530" y="647329"/>
                  <a:pt x="5773867" y="646868"/>
                </a:cubicBezTo>
                <a:cubicBezTo>
                  <a:pt x="5778296" y="646360"/>
                  <a:pt x="5782172" y="649728"/>
                  <a:pt x="5782311" y="654204"/>
                </a:cubicBezTo>
                <a:cubicBezTo>
                  <a:pt x="5782449" y="658587"/>
                  <a:pt x="5778804" y="662601"/>
                  <a:pt x="5774605" y="662463"/>
                </a:cubicBezTo>
                <a:close/>
                <a:moveTo>
                  <a:pt x="5883262" y="662463"/>
                </a:moveTo>
                <a:cubicBezTo>
                  <a:pt x="5879110" y="662324"/>
                  <a:pt x="5876896" y="659694"/>
                  <a:pt x="5876065" y="656003"/>
                </a:cubicBezTo>
                <a:cubicBezTo>
                  <a:pt x="5875050" y="651528"/>
                  <a:pt x="5878187" y="647329"/>
                  <a:pt x="5882525" y="646868"/>
                </a:cubicBezTo>
                <a:cubicBezTo>
                  <a:pt x="5886954" y="646360"/>
                  <a:pt x="5890829" y="649728"/>
                  <a:pt x="5890968" y="654204"/>
                </a:cubicBezTo>
                <a:cubicBezTo>
                  <a:pt x="5891105" y="658587"/>
                  <a:pt x="5887461" y="662601"/>
                  <a:pt x="5883262" y="662463"/>
                </a:cubicBezTo>
                <a:close/>
                <a:moveTo>
                  <a:pt x="6100992" y="662463"/>
                </a:moveTo>
                <a:lnTo>
                  <a:pt x="6098408" y="661388"/>
                </a:lnTo>
                <a:lnTo>
                  <a:pt x="6097919" y="662278"/>
                </a:lnTo>
                <a:cubicBezTo>
                  <a:pt x="6091644" y="662832"/>
                  <a:pt x="6087953" y="659187"/>
                  <a:pt x="6087999" y="654573"/>
                </a:cubicBezTo>
                <a:cubicBezTo>
                  <a:pt x="6088045" y="650559"/>
                  <a:pt x="6090075" y="647883"/>
                  <a:pt x="6093904" y="646868"/>
                </a:cubicBezTo>
                <a:lnTo>
                  <a:pt x="6098622" y="647990"/>
                </a:lnTo>
                <a:lnTo>
                  <a:pt x="6099562" y="646868"/>
                </a:lnTo>
                <a:cubicBezTo>
                  <a:pt x="6103714" y="646037"/>
                  <a:pt x="6108051" y="649590"/>
                  <a:pt x="6108374" y="653835"/>
                </a:cubicBezTo>
                <a:cubicBezTo>
                  <a:pt x="6108698" y="658172"/>
                  <a:pt x="6105144" y="662278"/>
                  <a:pt x="6100992" y="662463"/>
                </a:cubicBezTo>
                <a:close/>
                <a:moveTo>
                  <a:pt x="9572364" y="662509"/>
                </a:moveTo>
                <a:cubicBezTo>
                  <a:pt x="9568166" y="662232"/>
                  <a:pt x="9564751" y="658125"/>
                  <a:pt x="9565397" y="653650"/>
                </a:cubicBezTo>
                <a:cubicBezTo>
                  <a:pt x="9565951" y="649867"/>
                  <a:pt x="9568028" y="647237"/>
                  <a:pt x="9572180" y="646868"/>
                </a:cubicBezTo>
                <a:cubicBezTo>
                  <a:pt x="9576609" y="646499"/>
                  <a:pt x="9580393" y="650005"/>
                  <a:pt x="9580347" y="654481"/>
                </a:cubicBezTo>
                <a:cubicBezTo>
                  <a:pt x="9580301" y="658956"/>
                  <a:pt x="9576517" y="662740"/>
                  <a:pt x="9572364" y="662509"/>
                </a:cubicBezTo>
                <a:close/>
                <a:moveTo>
                  <a:pt x="10985001" y="662509"/>
                </a:moveTo>
                <a:cubicBezTo>
                  <a:pt x="10980801" y="662232"/>
                  <a:pt x="10977387" y="658125"/>
                  <a:pt x="10978033" y="653650"/>
                </a:cubicBezTo>
                <a:cubicBezTo>
                  <a:pt x="10978586" y="649867"/>
                  <a:pt x="10980662" y="647237"/>
                  <a:pt x="10984815" y="646868"/>
                </a:cubicBezTo>
                <a:cubicBezTo>
                  <a:pt x="10989245" y="646499"/>
                  <a:pt x="10993027" y="650005"/>
                  <a:pt x="10992981" y="654481"/>
                </a:cubicBezTo>
                <a:cubicBezTo>
                  <a:pt x="10992981" y="658956"/>
                  <a:pt x="10989198" y="662740"/>
                  <a:pt x="10985001" y="662509"/>
                </a:cubicBezTo>
                <a:close/>
                <a:moveTo>
                  <a:pt x="2297068" y="662509"/>
                </a:moveTo>
                <a:cubicBezTo>
                  <a:pt x="2292870" y="662232"/>
                  <a:pt x="2289455" y="658125"/>
                  <a:pt x="2290101" y="653650"/>
                </a:cubicBezTo>
                <a:cubicBezTo>
                  <a:pt x="2290656" y="649867"/>
                  <a:pt x="2292732" y="647237"/>
                  <a:pt x="2296883" y="646868"/>
                </a:cubicBezTo>
                <a:cubicBezTo>
                  <a:pt x="2301313" y="646499"/>
                  <a:pt x="2305097" y="650005"/>
                  <a:pt x="2305050" y="654481"/>
                </a:cubicBezTo>
                <a:cubicBezTo>
                  <a:pt x="2305004" y="658956"/>
                  <a:pt x="2301220" y="662740"/>
                  <a:pt x="2297068" y="662509"/>
                </a:cubicBezTo>
                <a:close/>
                <a:moveTo>
                  <a:pt x="2840400" y="662509"/>
                </a:moveTo>
                <a:cubicBezTo>
                  <a:pt x="2836201" y="662232"/>
                  <a:pt x="2832787" y="658125"/>
                  <a:pt x="2833433" y="653650"/>
                </a:cubicBezTo>
                <a:cubicBezTo>
                  <a:pt x="2833987" y="649867"/>
                  <a:pt x="2836062" y="647237"/>
                  <a:pt x="2840215" y="646868"/>
                </a:cubicBezTo>
                <a:cubicBezTo>
                  <a:pt x="2844645" y="646499"/>
                  <a:pt x="2848428" y="650005"/>
                  <a:pt x="2848382" y="654481"/>
                </a:cubicBezTo>
                <a:cubicBezTo>
                  <a:pt x="2848336" y="658956"/>
                  <a:pt x="2844553" y="662740"/>
                  <a:pt x="2840400" y="662509"/>
                </a:cubicBezTo>
                <a:close/>
                <a:moveTo>
                  <a:pt x="3492390" y="662509"/>
                </a:moveTo>
                <a:cubicBezTo>
                  <a:pt x="3488190" y="662232"/>
                  <a:pt x="3484776" y="658125"/>
                  <a:pt x="3485422" y="653650"/>
                </a:cubicBezTo>
                <a:cubicBezTo>
                  <a:pt x="3485975" y="649867"/>
                  <a:pt x="3488052" y="647237"/>
                  <a:pt x="3492205" y="646868"/>
                </a:cubicBezTo>
                <a:cubicBezTo>
                  <a:pt x="3496634" y="646499"/>
                  <a:pt x="3500417" y="650005"/>
                  <a:pt x="3500371" y="654481"/>
                </a:cubicBezTo>
                <a:cubicBezTo>
                  <a:pt x="3500325" y="658956"/>
                  <a:pt x="3496541" y="662740"/>
                  <a:pt x="3492390" y="662509"/>
                </a:cubicBezTo>
                <a:close/>
                <a:moveTo>
                  <a:pt x="4905025" y="662509"/>
                </a:moveTo>
                <a:cubicBezTo>
                  <a:pt x="4900826" y="662232"/>
                  <a:pt x="4897412" y="658125"/>
                  <a:pt x="4898058" y="653650"/>
                </a:cubicBezTo>
                <a:cubicBezTo>
                  <a:pt x="4898612" y="649867"/>
                  <a:pt x="4900688" y="647237"/>
                  <a:pt x="4904840" y="646868"/>
                </a:cubicBezTo>
                <a:cubicBezTo>
                  <a:pt x="4909270" y="646499"/>
                  <a:pt x="4913053" y="650005"/>
                  <a:pt x="4913007" y="654481"/>
                </a:cubicBezTo>
                <a:cubicBezTo>
                  <a:pt x="4913007" y="658956"/>
                  <a:pt x="4909223" y="662740"/>
                  <a:pt x="4905025" y="662509"/>
                </a:cubicBezTo>
                <a:close/>
                <a:moveTo>
                  <a:pt x="8377043" y="662509"/>
                </a:moveTo>
                <a:cubicBezTo>
                  <a:pt x="8372844" y="662232"/>
                  <a:pt x="8369430" y="658126"/>
                  <a:pt x="8370076" y="653650"/>
                </a:cubicBezTo>
                <a:cubicBezTo>
                  <a:pt x="8370630" y="649867"/>
                  <a:pt x="8372706" y="647237"/>
                  <a:pt x="8376859" y="646868"/>
                </a:cubicBezTo>
                <a:cubicBezTo>
                  <a:pt x="8381288" y="646499"/>
                  <a:pt x="8385071" y="650005"/>
                  <a:pt x="8385025" y="654481"/>
                </a:cubicBezTo>
                <a:cubicBezTo>
                  <a:pt x="8384979" y="658956"/>
                  <a:pt x="8381195" y="662740"/>
                  <a:pt x="8377043" y="662509"/>
                </a:cubicBezTo>
                <a:close/>
                <a:moveTo>
                  <a:pt x="8920376" y="662509"/>
                </a:moveTo>
                <a:cubicBezTo>
                  <a:pt x="8916177" y="662232"/>
                  <a:pt x="8912762" y="658126"/>
                  <a:pt x="8913408" y="653650"/>
                </a:cubicBezTo>
                <a:cubicBezTo>
                  <a:pt x="8913961" y="649867"/>
                  <a:pt x="8916038" y="647237"/>
                  <a:pt x="8920191" y="646868"/>
                </a:cubicBezTo>
                <a:cubicBezTo>
                  <a:pt x="8924620" y="646499"/>
                  <a:pt x="8928403" y="650005"/>
                  <a:pt x="8928357" y="654481"/>
                </a:cubicBezTo>
                <a:cubicBezTo>
                  <a:pt x="8928311" y="658956"/>
                  <a:pt x="8924527" y="662740"/>
                  <a:pt x="8920376" y="662509"/>
                </a:cubicBezTo>
                <a:close/>
                <a:moveTo>
                  <a:pt x="69296" y="716676"/>
                </a:moveTo>
                <a:cubicBezTo>
                  <a:pt x="64498" y="716307"/>
                  <a:pt x="61221" y="712846"/>
                  <a:pt x="61590" y="708417"/>
                </a:cubicBezTo>
                <a:cubicBezTo>
                  <a:pt x="61913" y="704265"/>
                  <a:pt x="66020" y="700712"/>
                  <a:pt x="70265" y="700896"/>
                </a:cubicBezTo>
                <a:cubicBezTo>
                  <a:pt x="74555" y="701081"/>
                  <a:pt x="77878" y="704818"/>
                  <a:pt x="77785" y="709386"/>
                </a:cubicBezTo>
                <a:cubicBezTo>
                  <a:pt x="77739" y="713769"/>
                  <a:pt x="73909" y="717045"/>
                  <a:pt x="69296" y="716676"/>
                </a:cubicBezTo>
                <a:close/>
                <a:moveTo>
                  <a:pt x="938600" y="716676"/>
                </a:moveTo>
                <a:cubicBezTo>
                  <a:pt x="933801" y="716261"/>
                  <a:pt x="930525" y="712754"/>
                  <a:pt x="930894" y="708371"/>
                </a:cubicBezTo>
                <a:cubicBezTo>
                  <a:pt x="931264" y="704172"/>
                  <a:pt x="935324" y="700666"/>
                  <a:pt x="939614" y="700850"/>
                </a:cubicBezTo>
                <a:cubicBezTo>
                  <a:pt x="943906" y="701081"/>
                  <a:pt x="947182" y="704818"/>
                  <a:pt x="947090" y="709386"/>
                </a:cubicBezTo>
                <a:cubicBezTo>
                  <a:pt x="947044" y="713769"/>
                  <a:pt x="943213" y="717045"/>
                  <a:pt x="938600" y="716676"/>
                </a:cubicBezTo>
                <a:close/>
                <a:moveTo>
                  <a:pt x="1047211" y="716676"/>
                </a:moveTo>
                <a:cubicBezTo>
                  <a:pt x="1042412" y="716261"/>
                  <a:pt x="1039136" y="712708"/>
                  <a:pt x="1039551" y="708325"/>
                </a:cubicBezTo>
                <a:cubicBezTo>
                  <a:pt x="1039920" y="704172"/>
                  <a:pt x="1044073" y="700619"/>
                  <a:pt x="1048318" y="700850"/>
                </a:cubicBezTo>
                <a:cubicBezTo>
                  <a:pt x="1052608" y="701081"/>
                  <a:pt x="1055931" y="704864"/>
                  <a:pt x="1055792" y="709432"/>
                </a:cubicBezTo>
                <a:cubicBezTo>
                  <a:pt x="1055654" y="713815"/>
                  <a:pt x="1051824" y="717091"/>
                  <a:pt x="1047211" y="716676"/>
                </a:cubicBezTo>
                <a:close/>
                <a:moveTo>
                  <a:pt x="1155914" y="716676"/>
                </a:moveTo>
                <a:cubicBezTo>
                  <a:pt x="1151116" y="716261"/>
                  <a:pt x="1147839" y="712754"/>
                  <a:pt x="1148208" y="708371"/>
                </a:cubicBezTo>
                <a:cubicBezTo>
                  <a:pt x="1148578" y="704172"/>
                  <a:pt x="1152638" y="700666"/>
                  <a:pt x="1156929" y="700850"/>
                </a:cubicBezTo>
                <a:cubicBezTo>
                  <a:pt x="1161220" y="701081"/>
                  <a:pt x="1164542" y="704818"/>
                  <a:pt x="1164404" y="709386"/>
                </a:cubicBezTo>
                <a:cubicBezTo>
                  <a:pt x="1164357" y="713769"/>
                  <a:pt x="1160528" y="717045"/>
                  <a:pt x="1155914" y="716676"/>
                </a:cubicBezTo>
                <a:close/>
                <a:moveTo>
                  <a:pt x="1481886" y="716676"/>
                </a:moveTo>
                <a:cubicBezTo>
                  <a:pt x="1477041" y="716261"/>
                  <a:pt x="1473858" y="712754"/>
                  <a:pt x="1474227" y="708325"/>
                </a:cubicBezTo>
                <a:cubicBezTo>
                  <a:pt x="1474596" y="704172"/>
                  <a:pt x="1478748" y="700619"/>
                  <a:pt x="1482993" y="700850"/>
                </a:cubicBezTo>
                <a:cubicBezTo>
                  <a:pt x="1487284" y="701127"/>
                  <a:pt x="1490605" y="704911"/>
                  <a:pt x="1490467" y="709432"/>
                </a:cubicBezTo>
                <a:cubicBezTo>
                  <a:pt x="1490329" y="713815"/>
                  <a:pt x="1486500" y="717091"/>
                  <a:pt x="1481886" y="716676"/>
                </a:cubicBezTo>
                <a:close/>
                <a:moveTo>
                  <a:pt x="1590496" y="716676"/>
                </a:moveTo>
                <a:cubicBezTo>
                  <a:pt x="1585698" y="716261"/>
                  <a:pt x="1582469" y="712708"/>
                  <a:pt x="1582884" y="708279"/>
                </a:cubicBezTo>
                <a:cubicBezTo>
                  <a:pt x="1583299" y="704126"/>
                  <a:pt x="1587451" y="700619"/>
                  <a:pt x="1593680" y="700988"/>
                </a:cubicBezTo>
                <a:cubicBezTo>
                  <a:pt x="1595065" y="703157"/>
                  <a:pt x="1598110" y="706110"/>
                  <a:pt x="1598894" y="709570"/>
                </a:cubicBezTo>
                <a:cubicBezTo>
                  <a:pt x="1599816" y="713677"/>
                  <a:pt x="1595111" y="717091"/>
                  <a:pt x="1590496" y="716676"/>
                </a:cubicBezTo>
                <a:close/>
                <a:moveTo>
                  <a:pt x="1699199" y="716676"/>
                </a:moveTo>
                <a:cubicBezTo>
                  <a:pt x="1694402" y="716261"/>
                  <a:pt x="1691125" y="712708"/>
                  <a:pt x="1691540" y="708325"/>
                </a:cubicBezTo>
                <a:cubicBezTo>
                  <a:pt x="1691910" y="704172"/>
                  <a:pt x="1696062" y="700619"/>
                  <a:pt x="1700306" y="700850"/>
                </a:cubicBezTo>
                <a:cubicBezTo>
                  <a:pt x="1704599" y="701081"/>
                  <a:pt x="1707920" y="704864"/>
                  <a:pt x="1707782" y="709432"/>
                </a:cubicBezTo>
                <a:cubicBezTo>
                  <a:pt x="1707643" y="713815"/>
                  <a:pt x="1703814" y="717091"/>
                  <a:pt x="1699199" y="716676"/>
                </a:cubicBezTo>
                <a:close/>
                <a:moveTo>
                  <a:pt x="1807857" y="716676"/>
                </a:moveTo>
                <a:cubicBezTo>
                  <a:pt x="1803059" y="716261"/>
                  <a:pt x="1799829" y="712708"/>
                  <a:pt x="1800244" y="708279"/>
                </a:cubicBezTo>
                <a:cubicBezTo>
                  <a:pt x="1800613" y="704126"/>
                  <a:pt x="1804812" y="700619"/>
                  <a:pt x="1811040" y="700988"/>
                </a:cubicBezTo>
                <a:cubicBezTo>
                  <a:pt x="1812425" y="703157"/>
                  <a:pt x="1815470" y="706110"/>
                  <a:pt x="1816255" y="709570"/>
                </a:cubicBezTo>
                <a:cubicBezTo>
                  <a:pt x="1817177" y="713677"/>
                  <a:pt x="1812471" y="717091"/>
                  <a:pt x="1807857" y="716676"/>
                </a:cubicBezTo>
                <a:close/>
                <a:moveTo>
                  <a:pt x="1916560" y="716676"/>
                </a:moveTo>
                <a:cubicBezTo>
                  <a:pt x="1911716" y="716261"/>
                  <a:pt x="1908485" y="712754"/>
                  <a:pt x="1908900" y="708325"/>
                </a:cubicBezTo>
                <a:cubicBezTo>
                  <a:pt x="1909270" y="704172"/>
                  <a:pt x="1913423" y="700619"/>
                  <a:pt x="1919651" y="700988"/>
                </a:cubicBezTo>
                <a:cubicBezTo>
                  <a:pt x="1921081" y="703157"/>
                  <a:pt x="1924127" y="706064"/>
                  <a:pt x="1924912" y="709524"/>
                </a:cubicBezTo>
                <a:cubicBezTo>
                  <a:pt x="1925835" y="713631"/>
                  <a:pt x="1921173" y="717045"/>
                  <a:pt x="1916560" y="716676"/>
                </a:cubicBezTo>
                <a:close/>
                <a:moveTo>
                  <a:pt x="2133829" y="716676"/>
                </a:moveTo>
                <a:cubicBezTo>
                  <a:pt x="2129030" y="716261"/>
                  <a:pt x="2125800" y="712708"/>
                  <a:pt x="2126215" y="708279"/>
                </a:cubicBezTo>
                <a:cubicBezTo>
                  <a:pt x="2126630" y="704126"/>
                  <a:pt x="2130783" y="700619"/>
                  <a:pt x="2137012" y="700988"/>
                </a:cubicBezTo>
                <a:cubicBezTo>
                  <a:pt x="2138396" y="703157"/>
                  <a:pt x="2141442" y="706110"/>
                  <a:pt x="2142226" y="709570"/>
                </a:cubicBezTo>
                <a:cubicBezTo>
                  <a:pt x="2143148" y="713677"/>
                  <a:pt x="2138442" y="717091"/>
                  <a:pt x="2133829" y="716676"/>
                </a:cubicBezTo>
                <a:close/>
                <a:moveTo>
                  <a:pt x="2351189" y="716676"/>
                </a:moveTo>
                <a:cubicBezTo>
                  <a:pt x="2346390" y="716261"/>
                  <a:pt x="2343161" y="712708"/>
                  <a:pt x="2343576" y="708279"/>
                </a:cubicBezTo>
                <a:cubicBezTo>
                  <a:pt x="2343945" y="704126"/>
                  <a:pt x="2348097" y="700619"/>
                  <a:pt x="2354373" y="700988"/>
                </a:cubicBezTo>
                <a:cubicBezTo>
                  <a:pt x="2355757" y="703157"/>
                  <a:pt x="2358802" y="706110"/>
                  <a:pt x="2359586" y="709570"/>
                </a:cubicBezTo>
                <a:cubicBezTo>
                  <a:pt x="2360508" y="713677"/>
                  <a:pt x="2355803" y="717091"/>
                  <a:pt x="2351189" y="716676"/>
                </a:cubicBezTo>
                <a:close/>
                <a:moveTo>
                  <a:pt x="2459892" y="716676"/>
                </a:moveTo>
                <a:cubicBezTo>
                  <a:pt x="2455094" y="716261"/>
                  <a:pt x="2451818" y="712754"/>
                  <a:pt x="2452188" y="708371"/>
                </a:cubicBezTo>
                <a:cubicBezTo>
                  <a:pt x="2452556" y="704219"/>
                  <a:pt x="2456616" y="700666"/>
                  <a:pt x="2460907" y="700850"/>
                </a:cubicBezTo>
                <a:cubicBezTo>
                  <a:pt x="2465245" y="701081"/>
                  <a:pt x="2468520" y="704818"/>
                  <a:pt x="2468382" y="709386"/>
                </a:cubicBezTo>
                <a:cubicBezTo>
                  <a:pt x="2468336" y="713769"/>
                  <a:pt x="2464506" y="717045"/>
                  <a:pt x="2459892" y="716676"/>
                </a:cubicBezTo>
                <a:close/>
                <a:moveTo>
                  <a:pt x="2894521" y="716676"/>
                </a:moveTo>
                <a:cubicBezTo>
                  <a:pt x="2889676" y="716261"/>
                  <a:pt x="2886492" y="712754"/>
                  <a:pt x="2886862" y="708325"/>
                </a:cubicBezTo>
                <a:cubicBezTo>
                  <a:pt x="2887231" y="704172"/>
                  <a:pt x="2891384" y="700619"/>
                  <a:pt x="2895628" y="700850"/>
                </a:cubicBezTo>
                <a:cubicBezTo>
                  <a:pt x="2899966" y="701127"/>
                  <a:pt x="2903288" y="704911"/>
                  <a:pt x="2903104" y="709432"/>
                </a:cubicBezTo>
                <a:cubicBezTo>
                  <a:pt x="2902965" y="713815"/>
                  <a:pt x="2899134" y="717091"/>
                  <a:pt x="2894521" y="716676"/>
                </a:cubicBezTo>
                <a:close/>
                <a:moveTo>
                  <a:pt x="3220539" y="716676"/>
                </a:moveTo>
                <a:cubicBezTo>
                  <a:pt x="3215740" y="716261"/>
                  <a:pt x="3212464" y="712708"/>
                  <a:pt x="3212880" y="708325"/>
                </a:cubicBezTo>
                <a:cubicBezTo>
                  <a:pt x="3213248" y="704172"/>
                  <a:pt x="3217402" y="700619"/>
                  <a:pt x="3221646" y="700850"/>
                </a:cubicBezTo>
                <a:cubicBezTo>
                  <a:pt x="3225937" y="701081"/>
                  <a:pt x="3229258" y="704864"/>
                  <a:pt x="3229121" y="709432"/>
                </a:cubicBezTo>
                <a:cubicBezTo>
                  <a:pt x="3228981" y="713815"/>
                  <a:pt x="3225152" y="717091"/>
                  <a:pt x="3220539" y="716676"/>
                </a:cubicBezTo>
                <a:close/>
                <a:moveTo>
                  <a:pt x="3329150" y="716676"/>
                </a:moveTo>
                <a:cubicBezTo>
                  <a:pt x="3324351" y="716261"/>
                  <a:pt x="3321122" y="712708"/>
                  <a:pt x="3321537" y="708279"/>
                </a:cubicBezTo>
                <a:cubicBezTo>
                  <a:pt x="3321952" y="704126"/>
                  <a:pt x="3326104" y="700619"/>
                  <a:pt x="3332334" y="700988"/>
                </a:cubicBezTo>
                <a:cubicBezTo>
                  <a:pt x="3333718" y="703203"/>
                  <a:pt x="3336762" y="706110"/>
                  <a:pt x="3337546" y="709570"/>
                </a:cubicBezTo>
                <a:cubicBezTo>
                  <a:pt x="3338469" y="713677"/>
                  <a:pt x="3333764" y="717091"/>
                  <a:pt x="3329150" y="716676"/>
                </a:cubicBezTo>
                <a:close/>
                <a:moveTo>
                  <a:pt x="3763824" y="716676"/>
                </a:moveTo>
                <a:cubicBezTo>
                  <a:pt x="3759027" y="716261"/>
                  <a:pt x="3755796" y="712708"/>
                  <a:pt x="3756212" y="708279"/>
                </a:cubicBezTo>
                <a:cubicBezTo>
                  <a:pt x="3756627" y="704126"/>
                  <a:pt x="3760780" y="700619"/>
                  <a:pt x="3767008" y="700988"/>
                </a:cubicBezTo>
                <a:cubicBezTo>
                  <a:pt x="3768392" y="703157"/>
                  <a:pt x="3771438" y="706110"/>
                  <a:pt x="3772222" y="709570"/>
                </a:cubicBezTo>
                <a:cubicBezTo>
                  <a:pt x="3773145" y="713677"/>
                  <a:pt x="3768438" y="717091"/>
                  <a:pt x="3763824" y="716676"/>
                </a:cubicBezTo>
                <a:close/>
                <a:moveTo>
                  <a:pt x="4089888" y="716676"/>
                </a:moveTo>
                <a:cubicBezTo>
                  <a:pt x="4085044" y="716261"/>
                  <a:pt x="4081814" y="712800"/>
                  <a:pt x="4082368" y="706341"/>
                </a:cubicBezTo>
                <a:cubicBezTo>
                  <a:pt x="4084537" y="704957"/>
                  <a:pt x="4087535" y="701912"/>
                  <a:pt x="4090996" y="701127"/>
                </a:cubicBezTo>
                <a:cubicBezTo>
                  <a:pt x="4095056" y="700250"/>
                  <a:pt x="4098563" y="704864"/>
                  <a:pt x="4098424" y="709432"/>
                </a:cubicBezTo>
                <a:cubicBezTo>
                  <a:pt x="4098332" y="713815"/>
                  <a:pt x="4094503" y="717045"/>
                  <a:pt x="4089888" y="716676"/>
                </a:cubicBezTo>
                <a:close/>
                <a:moveTo>
                  <a:pt x="4307203" y="716676"/>
                </a:moveTo>
                <a:cubicBezTo>
                  <a:pt x="4302404" y="716261"/>
                  <a:pt x="4299128" y="712708"/>
                  <a:pt x="4299544" y="708325"/>
                </a:cubicBezTo>
                <a:cubicBezTo>
                  <a:pt x="4299913" y="704172"/>
                  <a:pt x="4304065" y="700619"/>
                  <a:pt x="4308310" y="700850"/>
                </a:cubicBezTo>
                <a:cubicBezTo>
                  <a:pt x="4312601" y="701081"/>
                  <a:pt x="4315877" y="704864"/>
                  <a:pt x="4315785" y="709432"/>
                </a:cubicBezTo>
                <a:cubicBezTo>
                  <a:pt x="4315646" y="713815"/>
                  <a:pt x="4311816" y="717091"/>
                  <a:pt x="4307203" y="716676"/>
                </a:cubicBezTo>
                <a:close/>
                <a:moveTo>
                  <a:pt x="4524563" y="716676"/>
                </a:moveTo>
                <a:cubicBezTo>
                  <a:pt x="4519765" y="716261"/>
                  <a:pt x="4516489" y="712754"/>
                  <a:pt x="4516858" y="708371"/>
                </a:cubicBezTo>
                <a:cubicBezTo>
                  <a:pt x="4517227" y="704219"/>
                  <a:pt x="4521334" y="700666"/>
                  <a:pt x="4525578" y="700850"/>
                </a:cubicBezTo>
                <a:cubicBezTo>
                  <a:pt x="4529869" y="701081"/>
                  <a:pt x="4533191" y="704818"/>
                  <a:pt x="4533053" y="709386"/>
                </a:cubicBezTo>
                <a:cubicBezTo>
                  <a:pt x="4533007" y="713769"/>
                  <a:pt x="4529177" y="717045"/>
                  <a:pt x="4524563" y="716676"/>
                </a:cubicBezTo>
                <a:close/>
                <a:moveTo>
                  <a:pt x="4633175" y="716676"/>
                </a:moveTo>
                <a:cubicBezTo>
                  <a:pt x="4628376" y="716261"/>
                  <a:pt x="4625100" y="712708"/>
                  <a:pt x="4625515" y="708325"/>
                </a:cubicBezTo>
                <a:cubicBezTo>
                  <a:pt x="4625884" y="704172"/>
                  <a:pt x="4630037" y="700619"/>
                  <a:pt x="4634282" y="700850"/>
                </a:cubicBezTo>
                <a:cubicBezTo>
                  <a:pt x="4638619" y="701081"/>
                  <a:pt x="4641895" y="704864"/>
                  <a:pt x="4641756" y="709432"/>
                </a:cubicBezTo>
                <a:cubicBezTo>
                  <a:pt x="4641618" y="713815"/>
                  <a:pt x="4637788" y="717091"/>
                  <a:pt x="4633175" y="716676"/>
                </a:cubicBezTo>
                <a:close/>
                <a:moveTo>
                  <a:pt x="4959285" y="716676"/>
                </a:moveTo>
                <a:cubicBezTo>
                  <a:pt x="4954486" y="716307"/>
                  <a:pt x="4951210" y="712846"/>
                  <a:pt x="4951579" y="708417"/>
                </a:cubicBezTo>
                <a:cubicBezTo>
                  <a:pt x="4951902" y="704265"/>
                  <a:pt x="4956008" y="700712"/>
                  <a:pt x="4960253" y="700896"/>
                </a:cubicBezTo>
                <a:cubicBezTo>
                  <a:pt x="4964544" y="701081"/>
                  <a:pt x="4967866" y="704818"/>
                  <a:pt x="4967774" y="709386"/>
                </a:cubicBezTo>
                <a:cubicBezTo>
                  <a:pt x="4967682" y="713769"/>
                  <a:pt x="4963898" y="717045"/>
                  <a:pt x="4959285" y="716676"/>
                </a:cubicBezTo>
                <a:close/>
                <a:moveTo>
                  <a:pt x="5285209" y="716676"/>
                </a:moveTo>
                <a:cubicBezTo>
                  <a:pt x="5280412" y="716261"/>
                  <a:pt x="5277135" y="712708"/>
                  <a:pt x="5277551" y="708325"/>
                </a:cubicBezTo>
                <a:cubicBezTo>
                  <a:pt x="5277919" y="704172"/>
                  <a:pt x="5282072" y="700619"/>
                  <a:pt x="5286317" y="700850"/>
                </a:cubicBezTo>
                <a:cubicBezTo>
                  <a:pt x="5290608" y="701081"/>
                  <a:pt x="5293883" y="704864"/>
                  <a:pt x="5293792" y="709432"/>
                </a:cubicBezTo>
                <a:cubicBezTo>
                  <a:pt x="5293653" y="713815"/>
                  <a:pt x="5289823" y="717091"/>
                  <a:pt x="5285209" y="716676"/>
                </a:cubicBezTo>
                <a:close/>
                <a:moveTo>
                  <a:pt x="5502478" y="716676"/>
                </a:moveTo>
                <a:cubicBezTo>
                  <a:pt x="5497679" y="716261"/>
                  <a:pt x="5494450" y="712708"/>
                  <a:pt x="5494865" y="708279"/>
                </a:cubicBezTo>
                <a:cubicBezTo>
                  <a:pt x="5495280" y="704126"/>
                  <a:pt x="5499433" y="700619"/>
                  <a:pt x="5505661" y="700988"/>
                </a:cubicBezTo>
                <a:cubicBezTo>
                  <a:pt x="5507092" y="703157"/>
                  <a:pt x="5510091" y="706110"/>
                  <a:pt x="5510875" y="709570"/>
                </a:cubicBezTo>
                <a:cubicBezTo>
                  <a:pt x="5511798" y="713677"/>
                  <a:pt x="5507092" y="717091"/>
                  <a:pt x="5502478" y="716676"/>
                </a:cubicBezTo>
                <a:close/>
                <a:moveTo>
                  <a:pt x="6149272" y="716676"/>
                </a:moveTo>
                <a:cubicBezTo>
                  <a:pt x="6144473" y="716307"/>
                  <a:pt x="6141197" y="712846"/>
                  <a:pt x="6141566" y="708417"/>
                </a:cubicBezTo>
                <a:cubicBezTo>
                  <a:pt x="6141889" y="704265"/>
                  <a:pt x="6145995" y="700712"/>
                  <a:pt x="6150240" y="700896"/>
                </a:cubicBezTo>
                <a:cubicBezTo>
                  <a:pt x="6154531" y="701081"/>
                  <a:pt x="6157853" y="704818"/>
                  <a:pt x="6157761" y="709386"/>
                </a:cubicBezTo>
                <a:cubicBezTo>
                  <a:pt x="6157715" y="713769"/>
                  <a:pt x="6153885" y="717045"/>
                  <a:pt x="6149272" y="716676"/>
                </a:cubicBezTo>
                <a:close/>
                <a:moveTo>
                  <a:pt x="7018575" y="716676"/>
                </a:moveTo>
                <a:cubicBezTo>
                  <a:pt x="7013776" y="716261"/>
                  <a:pt x="7010500" y="712754"/>
                  <a:pt x="7010869" y="708371"/>
                </a:cubicBezTo>
                <a:cubicBezTo>
                  <a:pt x="7011239" y="704172"/>
                  <a:pt x="7015299" y="700665"/>
                  <a:pt x="7019590" y="700850"/>
                </a:cubicBezTo>
                <a:cubicBezTo>
                  <a:pt x="7023881" y="701081"/>
                  <a:pt x="7027157" y="704818"/>
                  <a:pt x="7027064" y="709386"/>
                </a:cubicBezTo>
                <a:cubicBezTo>
                  <a:pt x="7027018" y="713769"/>
                  <a:pt x="7023188" y="717045"/>
                  <a:pt x="7018575" y="716676"/>
                </a:cubicBezTo>
                <a:close/>
                <a:moveTo>
                  <a:pt x="7127186" y="716676"/>
                </a:moveTo>
                <a:cubicBezTo>
                  <a:pt x="7122388" y="716261"/>
                  <a:pt x="7119111" y="712708"/>
                  <a:pt x="7119527" y="708325"/>
                </a:cubicBezTo>
                <a:cubicBezTo>
                  <a:pt x="7119896" y="704172"/>
                  <a:pt x="7124048" y="700619"/>
                  <a:pt x="7128293" y="700850"/>
                </a:cubicBezTo>
                <a:cubicBezTo>
                  <a:pt x="7132584" y="701081"/>
                  <a:pt x="7135906" y="704864"/>
                  <a:pt x="7135768" y="709432"/>
                </a:cubicBezTo>
                <a:cubicBezTo>
                  <a:pt x="7135629" y="713815"/>
                  <a:pt x="7131799" y="717091"/>
                  <a:pt x="7127186" y="716676"/>
                </a:cubicBezTo>
                <a:close/>
                <a:moveTo>
                  <a:pt x="7235889" y="716676"/>
                </a:moveTo>
                <a:cubicBezTo>
                  <a:pt x="7231091" y="716261"/>
                  <a:pt x="7227815" y="712754"/>
                  <a:pt x="7228184" y="708371"/>
                </a:cubicBezTo>
                <a:cubicBezTo>
                  <a:pt x="7228553" y="704172"/>
                  <a:pt x="7232613" y="700665"/>
                  <a:pt x="7236904" y="700850"/>
                </a:cubicBezTo>
                <a:cubicBezTo>
                  <a:pt x="7241195" y="701081"/>
                  <a:pt x="7244517" y="704818"/>
                  <a:pt x="7244379" y="709386"/>
                </a:cubicBezTo>
                <a:cubicBezTo>
                  <a:pt x="7244332" y="713769"/>
                  <a:pt x="7240503" y="717045"/>
                  <a:pt x="7235889" y="716676"/>
                </a:cubicBezTo>
                <a:close/>
                <a:moveTo>
                  <a:pt x="7561861" y="716676"/>
                </a:moveTo>
                <a:cubicBezTo>
                  <a:pt x="7557015" y="716261"/>
                  <a:pt x="7553833" y="712754"/>
                  <a:pt x="7554201" y="708325"/>
                </a:cubicBezTo>
                <a:cubicBezTo>
                  <a:pt x="7554571" y="704172"/>
                  <a:pt x="7558723" y="700620"/>
                  <a:pt x="7562968" y="700850"/>
                </a:cubicBezTo>
                <a:cubicBezTo>
                  <a:pt x="7567259" y="701127"/>
                  <a:pt x="7570581" y="704911"/>
                  <a:pt x="7570442" y="709432"/>
                </a:cubicBezTo>
                <a:cubicBezTo>
                  <a:pt x="7570303" y="713816"/>
                  <a:pt x="7566475" y="717091"/>
                  <a:pt x="7561861" y="716676"/>
                </a:cubicBezTo>
                <a:close/>
                <a:moveTo>
                  <a:pt x="7670472" y="716676"/>
                </a:moveTo>
                <a:cubicBezTo>
                  <a:pt x="7665673" y="716261"/>
                  <a:pt x="7662444" y="712708"/>
                  <a:pt x="7662859" y="708279"/>
                </a:cubicBezTo>
                <a:cubicBezTo>
                  <a:pt x="7663274" y="704127"/>
                  <a:pt x="7667427" y="700620"/>
                  <a:pt x="7673655" y="700989"/>
                </a:cubicBezTo>
                <a:cubicBezTo>
                  <a:pt x="7675040" y="703157"/>
                  <a:pt x="7678085" y="706110"/>
                  <a:pt x="7678869" y="709571"/>
                </a:cubicBezTo>
                <a:cubicBezTo>
                  <a:pt x="7679792" y="713677"/>
                  <a:pt x="7675086" y="717091"/>
                  <a:pt x="7670472" y="716676"/>
                </a:cubicBezTo>
                <a:close/>
                <a:moveTo>
                  <a:pt x="7779175" y="716676"/>
                </a:moveTo>
                <a:cubicBezTo>
                  <a:pt x="7774377" y="716261"/>
                  <a:pt x="7771101" y="712708"/>
                  <a:pt x="7771515" y="708325"/>
                </a:cubicBezTo>
                <a:cubicBezTo>
                  <a:pt x="7771885" y="704172"/>
                  <a:pt x="7776038" y="700620"/>
                  <a:pt x="7780282" y="700850"/>
                </a:cubicBezTo>
                <a:cubicBezTo>
                  <a:pt x="7784574" y="701081"/>
                  <a:pt x="7787896" y="704865"/>
                  <a:pt x="7787757" y="709432"/>
                </a:cubicBezTo>
                <a:cubicBezTo>
                  <a:pt x="7787619" y="713816"/>
                  <a:pt x="7783789" y="717091"/>
                  <a:pt x="7779175" y="716676"/>
                </a:cubicBezTo>
                <a:close/>
                <a:moveTo>
                  <a:pt x="7887832" y="716676"/>
                </a:moveTo>
                <a:cubicBezTo>
                  <a:pt x="7883034" y="716261"/>
                  <a:pt x="7879804" y="712708"/>
                  <a:pt x="7880219" y="708279"/>
                </a:cubicBezTo>
                <a:cubicBezTo>
                  <a:pt x="7880589" y="704127"/>
                  <a:pt x="7884787" y="700620"/>
                  <a:pt x="7891015" y="700989"/>
                </a:cubicBezTo>
                <a:cubicBezTo>
                  <a:pt x="7892400" y="703157"/>
                  <a:pt x="7895445" y="706110"/>
                  <a:pt x="7896230" y="709571"/>
                </a:cubicBezTo>
                <a:cubicBezTo>
                  <a:pt x="7897153" y="713677"/>
                  <a:pt x="7892446" y="717091"/>
                  <a:pt x="7887832" y="716676"/>
                </a:cubicBezTo>
                <a:close/>
                <a:moveTo>
                  <a:pt x="7996536" y="716676"/>
                </a:moveTo>
                <a:cubicBezTo>
                  <a:pt x="7991691" y="716261"/>
                  <a:pt x="7988461" y="712754"/>
                  <a:pt x="7988876" y="708325"/>
                </a:cubicBezTo>
                <a:cubicBezTo>
                  <a:pt x="7989246" y="704172"/>
                  <a:pt x="7993398" y="700620"/>
                  <a:pt x="7999627" y="700989"/>
                </a:cubicBezTo>
                <a:cubicBezTo>
                  <a:pt x="8001057" y="703157"/>
                  <a:pt x="8004102" y="706064"/>
                  <a:pt x="8004886" y="709524"/>
                </a:cubicBezTo>
                <a:cubicBezTo>
                  <a:pt x="8005810" y="713631"/>
                  <a:pt x="8001149" y="717045"/>
                  <a:pt x="7996536" y="716676"/>
                </a:cubicBezTo>
                <a:close/>
                <a:moveTo>
                  <a:pt x="8213804" y="716676"/>
                </a:moveTo>
                <a:cubicBezTo>
                  <a:pt x="8209005" y="716261"/>
                  <a:pt x="8205775" y="712708"/>
                  <a:pt x="8206191" y="708279"/>
                </a:cubicBezTo>
                <a:cubicBezTo>
                  <a:pt x="8206606" y="704127"/>
                  <a:pt x="8210758" y="700620"/>
                  <a:pt x="8216987" y="700989"/>
                </a:cubicBezTo>
                <a:cubicBezTo>
                  <a:pt x="8218371" y="703157"/>
                  <a:pt x="8221417" y="706110"/>
                  <a:pt x="8222201" y="709571"/>
                </a:cubicBezTo>
                <a:cubicBezTo>
                  <a:pt x="8223123" y="713677"/>
                  <a:pt x="8218417" y="717091"/>
                  <a:pt x="8213804" y="716676"/>
                </a:cubicBezTo>
                <a:close/>
                <a:moveTo>
                  <a:pt x="8431165" y="716676"/>
                </a:moveTo>
                <a:cubicBezTo>
                  <a:pt x="8426366" y="716261"/>
                  <a:pt x="8423136" y="712708"/>
                  <a:pt x="8423551" y="708279"/>
                </a:cubicBezTo>
                <a:cubicBezTo>
                  <a:pt x="8423920" y="704127"/>
                  <a:pt x="8428073" y="700620"/>
                  <a:pt x="8434348" y="700989"/>
                </a:cubicBezTo>
                <a:cubicBezTo>
                  <a:pt x="8435732" y="703157"/>
                  <a:pt x="8438777" y="706110"/>
                  <a:pt x="8439561" y="709571"/>
                </a:cubicBezTo>
                <a:cubicBezTo>
                  <a:pt x="8440484" y="713677"/>
                  <a:pt x="8435778" y="717091"/>
                  <a:pt x="8431165" y="716676"/>
                </a:cubicBezTo>
                <a:close/>
                <a:moveTo>
                  <a:pt x="8539868" y="716676"/>
                </a:moveTo>
                <a:cubicBezTo>
                  <a:pt x="8535068" y="716261"/>
                  <a:pt x="8531793" y="712754"/>
                  <a:pt x="8532162" y="708371"/>
                </a:cubicBezTo>
                <a:cubicBezTo>
                  <a:pt x="8532531" y="704219"/>
                  <a:pt x="8536592" y="700666"/>
                  <a:pt x="8540883" y="700850"/>
                </a:cubicBezTo>
                <a:cubicBezTo>
                  <a:pt x="8545219" y="701081"/>
                  <a:pt x="8548496" y="704818"/>
                  <a:pt x="8548357" y="709386"/>
                </a:cubicBezTo>
                <a:cubicBezTo>
                  <a:pt x="8548310" y="713769"/>
                  <a:pt x="8544481" y="717045"/>
                  <a:pt x="8539868" y="716676"/>
                </a:cubicBezTo>
                <a:close/>
                <a:moveTo>
                  <a:pt x="8974496" y="716676"/>
                </a:moveTo>
                <a:cubicBezTo>
                  <a:pt x="8969652" y="716261"/>
                  <a:pt x="8966468" y="712754"/>
                  <a:pt x="8966838" y="708325"/>
                </a:cubicBezTo>
                <a:cubicBezTo>
                  <a:pt x="8967207" y="704172"/>
                  <a:pt x="8971359" y="700620"/>
                  <a:pt x="8975603" y="700850"/>
                </a:cubicBezTo>
                <a:cubicBezTo>
                  <a:pt x="8979941" y="701127"/>
                  <a:pt x="8983263" y="704911"/>
                  <a:pt x="8983078" y="709432"/>
                </a:cubicBezTo>
                <a:cubicBezTo>
                  <a:pt x="8982940" y="713816"/>
                  <a:pt x="8979110" y="717091"/>
                  <a:pt x="8974496" y="716676"/>
                </a:cubicBezTo>
                <a:close/>
                <a:moveTo>
                  <a:pt x="9300514" y="716676"/>
                </a:moveTo>
                <a:cubicBezTo>
                  <a:pt x="9295715" y="716261"/>
                  <a:pt x="9292439" y="712708"/>
                  <a:pt x="9292854" y="708325"/>
                </a:cubicBezTo>
                <a:cubicBezTo>
                  <a:pt x="9293223" y="704172"/>
                  <a:pt x="9297377" y="700619"/>
                  <a:pt x="9301621" y="700850"/>
                </a:cubicBezTo>
                <a:cubicBezTo>
                  <a:pt x="9305911" y="701081"/>
                  <a:pt x="9309234" y="704865"/>
                  <a:pt x="9309096" y="709432"/>
                </a:cubicBezTo>
                <a:cubicBezTo>
                  <a:pt x="9308957" y="713816"/>
                  <a:pt x="9305127" y="717091"/>
                  <a:pt x="9300514" y="716676"/>
                </a:cubicBezTo>
                <a:close/>
                <a:moveTo>
                  <a:pt x="9409125" y="716676"/>
                </a:moveTo>
                <a:cubicBezTo>
                  <a:pt x="9404327" y="716261"/>
                  <a:pt x="9401096" y="712708"/>
                  <a:pt x="9401512" y="708279"/>
                </a:cubicBezTo>
                <a:cubicBezTo>
                  <a:pt x="9401927" y="704126"/>
                  <a:pt x="9406080" y="700619"/>
                  <a:pt x="9412308" y="700989"/>
                </a:cubicBezTo>
                <a:cubicBezTo>
                  <a:pt x="9413692" y="703203"/>
                  <a:pt x="9416738" y="706110"/>
                  <a:pt x="9417522" y="709570"/>
                </a:cubicBezTo>
                <a:cubicBezTo>
                  <a:pt x="9418445" y="713677"/>
                  <a:pt x="9413738" y="717091"/>
                  <a:pt x="9409125" y="716676"/>
                </a:cubicBezTo>
                <a:close/>
                <a:moveTo>
                  <a:pt x="9843800" y="716676"/>
                </a:moveTo>
                <a:cubicBezTo>
                  <a:pt x="9839001" y="716261"/>
                  <a:pt x="9835772" y="712708"/>
                  <a:pt x="9836187" y="708279"/>
                </a:cubicBezTo>
                <a:cubicBezTo>
                  <a:pt x="9836602" y="704126"/>
                  <a:pt x="9840754" y="700619"/>
                  <a:pt x="9846984" y="700989"/>
                </a:cubicBezTo>
                <a:cubicBezTo>
                  <a:pt x="9848368" y="703157"/>
                  <a:pt x="9851413" y="706110"/>
                  <a:pt x="9852197" y="709570"/>
                </a:cubicBezTo>
                <a:cubicBezTo>
                  <a:pt x="9853120" y="713677"/>
                  <a:pt x="9848414" y="717091"/>
                  <a:pt x="9843800" y="716676"/>
                </a:cubicBezTo>
                <a:close/>
                <a:moveTo>
                  <a:pt x="10169863" y="716676"/>
                </a:moveTo>
                <a:cubicBezTo>
                  <a:pt x="10165020" y="716261"/>
                  <a:pt x="10161788" y="712800"/>
                  <a:pt x="10162343" y="706341"/>
                </a:cubicBezTo>
                <a:cubicBezTo>
                  <a:pt x="10164512" y="704957"/>
                  <a:pt x="10167511" y="701912"/>
                  <a:pt x="10170971" y="701127"/>
                </a:cubicBezTo>
                <a:cubicBezTo>
                  <a:pt x="10175031" y="700250"/>
                  <a:pt x="10178538" y="704865"/>
                  <a:pt x="10178400" y="709432"/>
                </a:cubicBezTo>
                <a:cubicBezTo>
                  <a:pt x="10178307" y="713816"/>
                  <a:pt x="10174478" y="717045"/>
                  <a:pt x="10169863" y="716676"/>
                </a:cubicBezTo>
                <a:close/>
                <a:moveTo>
                  <a:pt x="10387178" y="716676"/>
                </a:moveTo>
                <a:cubicBezTo>
                  <a:pt x="10382379" y="716261"/>
                  <a:pt x="10379103" y="712708"/>
                  <a:pt x="10379518" y="708325"/>
                </a:cubicBezTo>
                <a:cubicBezTo>
                  <a:pt x="10379887" y="704172"/>
                  <a:pt x="10384040" y="700619"/>
                  <a:pt x="10388285" y="700850"/>
                </a:cubicBezTo>
                <a:cubicBezTo>
                  <a:pt x="10392576" y="701081"/>
                  <a:pt x="10395852" y="704865"/>
                  <a:pt x="10395760" y="709432"/>
                </a:cubicBezTo>
                <a:cubicBezTo>
                  <a:pt x="10395621" y="713816"/>
                  <a:pt x="10391791" y="717091"/>
                  <a:pt x="10387178" y="716676"/>
                </a:cubicBezTo>
                <a:close/>
                <a:moveTo>
                  <a:pt x="10604538" y="716676"/>
                </a:moveTo>
                <a:cubicBezTo>
                  <a:pt x="10599739" y="716261"/>
                  <a:pt x="10596464" y="712754"/>
                  <a:pt x="10596833" y="708371"/>
                </a:cubicBezTo>
                <a:cubicBezTo>
                  <a:pt x="10597202" y="704219"/>
                  <a:pt x="10601308" y="700666"/>
                  <a:pt x="10605553" y="700850"/>
                </a:cubicBezTo>
                <a:cubicBezTo>
                  <a:pt x="10609844" y="701081"/>
                  <a:pt x="10613166" y="704818"/>
                  <a:pt x="10613027" y="709386"/>
                </a:cubicBezTo>
                <a:cubicBezTo>
                  <a:pt x="10612981" y="713769"/>
                  <a:pt x="10609152" y="717045"/>
                  <a:pt x="10604538" y="716676"/>
                </a:cubicBezTo>
                <a:close/>
                <a:moveTo>
                  <a:pt x="10713149" y="716676"/>
                </a:moveTo>
                <a:cubicBezTo>
                  <a:pt x="10708351" y="716261"/>
                  <a:pt x="10705075" y="712708"/>
                  <a:pt x="10705491" y="708325"/>
                </a:cubicBezTo>
                <a:cubicBezTo>
                  <a:pt x="10705860" y="704172"/>
                  <a:pt x="10710011" y="700619"/>
                  <a:pt x="10714257" y="700850"/>
                </a:cubicBezTo>
                <a:cubicBezTo>
                  <a:pt x="10718594" y="701081"/>
                  <a:pt x="10721869" y="704865"/>
                  <a:pt x="10721731" y="709432"/>
                </a:cubicBezTo>
                <a:cubicBezTo>
                  <a:pt x="10721592" y="713816"/>
                  <a:pt x="10717764" y="717091"/>
                  <a:pt x="10713149" y="716676"/>
                </a:cubicBezTo>
                <a:close/>
                <a:moveTo>
                  <a:pt x="11039259" y="716676"/>
                </a:moveTo>
                <a:cubicBezTo>
                  <a:pt x="11034461" y="716307"/>
                  <a:pt x="11031185" y="712846"/>
                  <a:pt x="11031554" y="708417"/>
                </a:cubicBezTo>
                <a:cubicBezTo>
                  <a:pt x="11031876" y="704265"/>
                  <a:pt x="11035984" y="700712"/>
                  <a:pt x="11040228" y="700896"/>
                </a:cubicBezTo>
                <a:cubicBezTo>
                  <a:pt x="11044518" y="701081"/>
                  <a:pt x="11047841" y="704818"/>
                  <a:pt x="11047749" y="709386"/>
                </a:cubicBezTo>
                <a:cubicBezTo>
                  <a:pt x="11047657" y="713769"/>
                  <a:pt x="11043873" y="717045"/>
                  <a:pt x="11039259" y="716676"/>
                </a:cubicBezTo>
                <a:close/>
                <a:moveTo>
                  <a:pt x="11365184" y="716676"/>
                </a:moveTo>
                <a:cubicBezTo>
                  <a:pt x="11360386" y="716261"/>
                  <a:pt x="11357110" y="712708"/>
                  <a:pt x="11357525" y="708325"/>
                </a:cubicBezTo>
                <a:cubicBezTo>
                  <a:pt x="11357894" y="704172"/>
                  <a:pt x="11362047" y="700619"/>
                  <a:pt x="11366292" y="700850"/>
                </a:cubicBezTo>
                <a:cubicBezTo>
                  <a:pt x="11370582" y="701081"/>
                  <a:pt x="11373858" y="704865"/>
                  <a:pt x="11373767" y="709432"/>
                </a:cubicBezTo>
                <a:cubicBezTo>
                  <a:pt x="11373628" y="713816"/>
                  <a:pt x="11369798" y="717091"/>
                  <a:pt x="11365184" y="716676"/>
                </a:cubicBezTo>
                <a:close/>
                <a:moveTo>
                  <a:pt x="11582453" y="716676"/>
                </a:moveTo>
                <a:cubicBezTo>
                  <a:pt x="11577654" y="716261"/>
                  <a:pt x="11574425" y="712708"/>
                  <a:pt x="11574840" y="708279"/>
                </a:cubicBezTo>
                <a:cubicBezTo>
                  <a:pt x="11575255" y="704126"/>
                  <a:pt x="11579407" y="700619"/>
                  <a:pt x="11585637" y="700989"/>
                </a:cubicBezTo>
                <a:cubicBezTo>
                  <a:pt x="11587067" y="703157"/>
                  <a:pt x="11590065" y="706110"/>
                  <a:pt x="11590850" y="709570"/>
                </a:cubicBezTo>
                <a:cubicBezTo>
                  <a:pt x="11591773" y="713677"/>
                  <a:pt x="11587067" y="717091"/>
                  <a:pt x="11582453" y="716676"/>
                </a:cubicBezTo>
                <a:close/>
                <a:moveTo>
                  <a:pt x="6367601" y="716722"/>
                </a:moveTo>
                <a:cubicBezTo>
                  <a:pt x="6362941" y="716907"/>
                  <a:pt x="6359064" y="713677"/>
                  <a:pt x="6358834" y="709432"/>
                </a:cubicBezTo>
                <a:cubicBezTo>
                  <a:pt x="6358604" y="705095"/>
                  <a:pt x="6361972" y="701358"/>
                  <a:pt x="6366540" y="700942"/>
                </a:cubicBezTo>
                <a:cubicBezTo>
                  <a:pt x="6370738" y="700527"/>
                  <a:pt x="6374706" y="703987"/>
                  <a:pt x="6375075" y="708371"/>
                </a:cubicBezTo>
                <a:cubicBezTo>
                  <a:pt x="6375445" y="713031"/>
                  <a:pt x="6372307" y="716538"/>
                  <a:pt x="6367601" y="716722"/>
                </a:cubicBezTo>
                <a:close/>
                <a:moveTo>
                  <a:pt x="6476212" y="716722"/>
                </a:moveTo>
                <a:cubicBezTo>
                  <a:pt x="6471552" y="716907"/>
                  <a:pt x="6467676" y="713631"/>
                  <a:pt x="6467492" y="709386"/>
                </a:cubicBezTo>
                <a:cubicBezTo>
                  <a:pt x="6467307" y="705049"/>
                  <a:pt x="6470721" y="701358"/>
                  <a:pt x="6475242" y="700942"/>
                </a:cubicBezTo>
                <a:cubicBezTo>
                  <a:pt x="6479487" y="700573"/>
                  <a:pt x="6483409" y="704034"/>
                  <a:pt x="6483732" y="708417"/>
                </a:cubicBezTo>
                <a:cubicBezTo>
                  <a:pt x="6484102" y="713077"/>
                  <a:pt x="6480918" y="716538"/>
                  <a:pt x="6476212" y="716722"/>
                </a:cubicBezTo>
                <a:close/>
                <a:moveTo>
                  <a:pt x="6802183" y="716722"/>
                </a:moveTo>
                <a:cubicBezTo>
                  <a:pt x="6797523" y="716861"/>
                  <a:pt x="6792771" y="713308"/>
                  <a:pt x="6793786" y="709386"/>
                </a:cubicBezTo>
                <a:cubicBezTo>
                  <a:pt x="6794662" y="705972"/>
                  <a:pt x="6797846" y="703111"/>
                  <a:pt x="6799276" y="701081"/>
                </a:cubicBezTo>
                <a:cubicBezTo>
                  <a:pt x="6805551" y="700573"/>
                  <a:pt x="6809427" y="704034"/>
                  <a:pt x="6809750" y="708463"/>
                </a:cubicBezTo>
                <a:cubicBezTo>
                  <a:pt x="6810073" y="713123"/>
                  <a:pt x="6806890" y="716584"/>
                  <a:pt x="6802183" y="716722"/>
                </a:cubicBezTo>
                <a:close/>
                <a:moveTo>
                  <a:pt x="6910841" y="716722"/>
                </a:moveTo>
                <a:cubicBezTo>
                  <a:pt x="6906180" y="716861"/>
                  <a:pt x="6901428" y="713308"/>
                  <a:pt x="6902443" y="709386"/>
                </a:cubicBezTo>
                <a:cubicBezTo>
                  <a:pt x="6903319" y="705972"/>
                  <a:pt x="6906503" y="703111"/>
                  <a:pt x="6907934" y="701081"/>
                </a:cubicBezTo>
                <a:cubicBezTo>
                  <a:pt x="6914209" y="700573"/>
                  <a:pt x="6918084" y="704034"/>
                  <a:pt x="6918407" y="708463"/>
                </a:cubicBezTo>
                <a:cubicBezTo>
                  <a:pt x="6918730" y="713123"/>
                  <a:pt x="6915547" y="716584"/>
                  <a:pt x="6910841" y="716722"/>
                </a:cubicBezTo>
                <a:close/>
                <a:moveTo>
                  <a:pt x="7345653" y="716722"/>
                </a:moveTo>
                <a:cubicBezTo>
                  <a:pt x="7340994" y="716861"/>
                  <a:pt x="7337072" y="713631"/>
                  <a:pt x="7336887" y="709386"/>
                </a:cubicBezTo>
                <a:cubicBezTo>
                  <a:pt x="7336657" y="705049"/>
                  <a:pt x="7340025" y="701358"/>
                  <a:pt x="7344593" y="700896"/>
                </a:cubicBezTo>
                <a:cubicBezTo>
                  <a:pt x="7348791" y="700481"/>
                  <a:pt x="7352759" y="703987"/>
                  <a:pt x="7353082" y="708371"/>
                </a:cubicBezTo>
                <a:cubicBezTo>
                  <a:pt x="7353451" y="713077"/>
                  <a:pt x="7350314" y="716584"/>
                  <a:pt x="7345653" y="716722"/>
                </a:cubicBezTo>
                <a:close/>
                <a:moveTo>
                  <a:pt x="8106254" y="716722"/>
                </a:moveTo>
                <a:cubicBezTo>
                  <a:pt x="8101593" y="716907"/>
                  <a:pt x="8097718" y="713677"/>
                  <a:pt x="8097487" y="709432"/>
                </a:cubicBezTo>
                <a:cubicBezTo>
                  <a:pt x="8097256" y="705095"/>
                  <a:pt x="8100625" y="701358"/>
                  <a:pt x="8105193" y="700942"/>
                </a:cubicBezTo>
                <a:cubicBezTo>
                  <a:pt x="8109437" y="700527"/>
                  <a:pt x="8113359" y="703988"/>
                  <a:pt x="8113728" y="708371"/>
                </a:cubicBezTo>
                <a:cubicBezTo>
                  <a:pt x="8114097" y="713031"/>
                  <a:pt x="8110959" y="716538"/>
                  <a:pt x="8106254" y="716722"/>
                </a:cubicBezTo>
                <a:close/>
                <a:moveTo>
                  <a:pt x="8323614" y="716722"/>
                </a:moveTo>
                <a:cubicBezTo>
                  <a:pt x="8318954" y="716907"/>
                  <a:pt x="8314156" y="713447"/>
                  <a:pt x="8315125" y="709478"/>
                </a:cubicBezTo>
                <a:cubicBezTo>
                  <a:pt x="8315956" y="706064"/>
                  <a:pt x="8319139" y="703157"/>
                  <a:pt x="8320523" y="701127"/>
                </a:cubicBezTo>
                <a:cubicBezTo>
                  <a:pt x="8326798" y="700527"/>
                  <a:pt x="8330720" y="703988"/>
                  <a:pt x="8331089" y="708371"/>
                </a:cubicBezTo>
                <a:cubicBezTo>
                  <a:pt x="8331458" y="713031"/>
                  <a:pt x="8328321" y="716538"/>
                  <a:pt x="8323614" y="716722"/>
                </a:cubicBezTo>
                <a:close/>
                <a:moveTo>
                  <a:pt x="8649586" y="716722"/>
                </a:moveTo>
                <a:cubicBezTo>
                  <a:pt x="8644925" y="716907"/>
                  <a:pt x="8640128" y="713447"/>
                  <a:pt x="8641096" y="709478"/>
                </a:cubicBezTo>
                <a:cubicBezTo>
                  <a:pt x="8641973" y="706064"/>
                  <a:pt x="8645111" y="703157"/>
                  <a:pt x="8646495" y="701127"/>
                </a:cubicBezTo>
                <a:cubicBezTo>
                  <a:pt x="8652770" y="700527"/>
                  <a:pt x="8656691" y="703988"/>
                  <a:pt x="8657060" y="708371"/>
                </a:cubicBezTo>
                <a:cubicBezTo>
                  <a:pt x="8657429" y="713031"/>
                  <a:pt x="8654292" y="716538"/>
                  <a:pt x="8649586" y="716722"/>
                </a:cubicBezTo>
                <a:close/>
                <a:moveTo>
                  <a:pt x="8866854" y="716722"/>
                </a:moveTo>
                <a:cubicBezTo>
                  <a:pt x="8862194" y="716861"/>
                  <a:pt x="8857442" y="713308"/>
                  <a:pt x="8858457" y="709386"/>
                </a:cubicBezTo>
                <a:cubicBezTo>
                  <a:pt x="8859334" y="705972"/>
                  <a:pt x="8862517" y="703111"/>
                  <a:pt x="8863947" y="701081"/>
                </a:cubicBezTo>
                <a:cubicBezTo>
                  <a:pt x="8870223" y="700573"/>
                  <a:pt x="8874098" y="704034"/>
                  <a:pt x="8874421" y="708463"/>
                </a:cubicBezTo>
                <a:cubicBezTo>
                  <a:pt x="8874744" y="713123"/>
                  <a:pt x="8871561" y="716584"/>
                  <a:pt x="8866854" y="716722"/>
                </a:cubicBezTo>
                <a:close/>
                <a:moveTo>
                  <a:pt x="9084306" y="716722"/>
                </a:moveTo>
                <a:cubicBezTo>
                  <a:pt x="9079647" y="716861"/>
                  <a:pt x="9075725" y="713631"/>
                  <a:pt x="9075540" y="709386"/>
                </a:cubicBezTo>
                <a:cubicBezTo>
                  <a:pt x="9075310" y="705049"/>
                  <a:pt x="9078678" y="701358"/>
                  <a:pt x="9083245" y="700896"/>
                </a:cubicBezTo>
                <a:cubicBezTo>
                  <a:pt x="9087444" y="700481"/>
                  <a:pt x="9091413" y="703988"/>
                  <a:pt x="9091735" y="708371"/>
                </a:cubicBezTo>
                <a:cubicBezTo>
                  <a:pt x="9092105" y="713077"/>
                  <a:pt x="9088967" y="716584"/>
                  <a:pt x="9084306" y="716722"/>
                </a:cubicBezTo>
                <a:close/>
                <a:moveTo>
                  <a:pt x="9192964" y="716722"/>
                </a:moveTo>
                <a:cubicBezTo>
                  <a:pt x="9188304" y="716861"/>
                  <a:pt x="9184381" y="713631"/>
                  <a:pt x="9184198" y="709386"/>
                </a:cubicBezTo>
                <a:cubicBezTo>
                  <a:pt x="9183967" y="705049"/>
                  <a:pt x="9187336" y="701358"/>
                  <a:pt x="9191903" y="700896"/>
                </a:cubicBezTo>
                <a:cubicBezTo>
                  <a:pt x="9196102" y="700481"/>
                  <a:pt x="9200070" y="703988"/>
                  <a:pt x="9200393" y="708371"/>
                </a:cubicBezTo>
                <a:cubicBezTo>
                  <a:pt x="9200762" y="713077"/>
                  <a:pt x="9197624" y="716584"/>
                  <a:pt x="9192964" y="716722"/>
                </a:cubicBezTo>
                <a:close/>
                <a:moveTo>
                  <a:pt x="9627639" y="716722"/>
                </a:moveTo>
                <a:cubicBezTo>
                  <a:pt x="9622978" y="716861"/>
                  <a:pt x="9619057" y="713631"/>
                  <a:pt x="9618872" y="709386"/>
                </a:cubicBezTo>
                <a:cubicBezTo>
                  <a:pt x="9618642" y="705049"/>
                  <a:pt x="9622009" y="701358"/>
                  <a:pt x="9626577" y="700896"/>
                </a:cubicBezTo>
                <a:cubicBezTo>
                  <a:pt x="9630776" y="700481"/>
                  <a:pt x="9634744" y="703988"/>
                  <a:pt x="9635067" y="708371"/>
                </a:cubicBezTo>
                <a:cubicBezTo>
                  <a:pt x="9635436" y="713077"/>
                  <a:pt x="9632299" y="716584"/>
                  <a:pt x="9627639" y="716722"/>
                </a:cubicBezTo>
                <a:close/>
                <a:moveTo>
                  <a:pt x="9736297" y="716722"/>
                </a:moveTo>
                <a:cubicBezTo>
                  <a:pt x="9731636" y="716861"/>
                  <a:pt x="9727714" y="713631"/>
                  <a:pt x="9727530" y="709386"/>
                </a:cubicBezTo>
                <a:cubicBezTo>
                  <a:pt x="9727299" y="705049"/>
                  <a:pt x="9730667" y="701358"/>
                  <a:pt x="9735235" y="700896"/>
                </a:cubicBezTo>
                <a:cubicBezTo>
                  <a:pt x="9739434" y="700481"/>
                  <a:pt x="9743401" y="703988"/>
                  <a:pt x="9743724" y="708371"/>
                </a:cubicBezTo>
                <a:cubicBezTo>
                  <a:pt x="9744093" y="713077"/>
                  <a:pt x="9740956" y="716584"/>
                  <a:pt x="9736297" y="716722"/>
                </a:cubicBezTo>
                <a:close/>
                <a:moveTo>
                  <a:pt x="9953564" y="716722"/>
                </a:moveTo>
                <a:cubicBezTo>
                  <a:pt x="9948904" y="716907"/>
                  <a:pt x="9945029" y="713677"/>
                  <a:pt x="9944798" y="709432"/>
                </a:cubicBezTo>
                <a:cubicBezTo>
                  <a:pt x="9944567" y="705095"/>
                  <a:pt x="9947935" y="701358"/>
                  <a:pt x="9952502" y="700942"/>
                </a:cubicBezTo>
                <a:cubicBezTo>
                  <a:pt x="9956748" y="700527"/>
                  <a:pt x="9960716" y="703988"/>
                  <a:pt x="9961039" y="708371"/>
                </a:cubicBezTo>
                <a:cubicBezTo>
                  <a:pt x="9961408" y="713031"/>
                  <a:pt x="9958271" y="716538"/>
                  <a:pt x="9953564" y="716722"/>
                </a:cubicBezTo>
                <a:close/>
                <a:moveTo>
                  <a:pt x="10062267" y="716722"/>
                </a:moveTo>
                <a:cubicBezTo>
                  <a:pt x="10057608" y="716907"/>
                  <a:pt x="10053732" y="713677"/>
                  <a:pt x="10053501" y="709432"/>
                </a:cubicBezTo>
                <a:cubicBezTo>
                  <a:pt x="10053270" y="705095"/>
                  <a:pt x="10056639" y="701358"/>
                  <a:pt x="10061206" y="700942"/>
                </a:cubicBezTo>
                <a:cubicBezTo>
                  <a:pt x="10065405" y="700527"/>
                  <a:pt x="10069373" y="703988"/>
                  <a:pt x="10069742" y="708371"/>
                </a:cubicBezTo>
                <a:cubicBezTo>
                  <a:pt x="10070111" y="713031"/>
                  <a:pt x="10066974" y="716538"/>
                  <a:pt x="10062267" y="716722"/>
                </a:cubicBezTo>
                <a:close/>
                <a:moveTo>
                  <a:pt x="10279582" y="716722"/>
                </a:moveTo>
                <a:cubicBezTo>
                  <a:pt x="10274923" y="716907"/>
                  <a:pt x="10271046" y="713677"/>
                  <a:pt x="10270815" y="709432"/>
                </a:cubicBezTo>
                <a:cubicBezTo>
                  <a:pt x="10270584" y="705095"/>
                  <a:pt x="10273953" y="701358"/>
                  <a:pt x="10278521" y="700942"/>
                </a:cubicBezTo>
                <a:cubicBezTo>
                  <a:pt x="10282719" y="700527"/>
                  <a:pt x="10286687" y="703988"/>
                  <a:pt x="10287056" y="708371"/>
                </a:cubicBezTo>
                <a:cubicBezTo>
                  <a:pt x="10287425" y="713031"/>
                  <a:pt x="10284287" y="716538"/>
                  <a:pt x="10279582" y="716722"/>
                </a:cubicBezTo>
                <a:close/>
                <a:moveTo>
                  <a:pt x="10496943" y="716722"/>
                </a:moveTo>
                <a:cubicBezTo>
                  <a:pt x="10492282" y="716861"/>
                  <a:pt x="10488360" y="713631"/>
                  <a:pt x="10488176" y="709386"/>
                </a:cubicBezTo>
                <a:cubicBezTo>
                  <a:pt x="10487945" y="705049"/>
                  <a:pt x="10491313" y="701358"/>
                  <a:pt x="10495881" y="700896"/>
                </a:cubicBezTo>
                <a:cubicBezTo>
                  <a:pt x="10500080" y="700481"/>
                  <a:pt x="10504047" y="703988"/>
                  <a:pt x="10504370" y="708371"/>
                </a:cubicBezTo>
                <a:cubicBezTo>
                  <a:pt x="10504740" y="713077"/>
                  <a:pt x="10501602" y="716584"/>
                  <a:pt x="10496943" y="716722"/>
                </a:cubicBezTo>
                <a:close/>
                <a:moveTo>
                  <a:pt x="11474904" y="716722"/>
                </a:moveTo>
                <a:cubicBezTo>
                  <a:pt x="11470288" y="716907"/>
                  <a:pt x="11466367" y="713677"/>
                  <a:pt x="11466137" y="709432"/>
                </a:cubicBezTo>
                <a:cubicBezTo>
                  <a:pt x="11465906" y="705095"/>
                  <a:pt x="11469273" y="701358"/>
                  <a:pt x="11473841" y="700942"/>
                </a:cubicBezTo>
                <a:cubicBezTo>
                  <a:pt x="11478087" y="700527"/>
                  <a:pt x="11482008" y="703988"/>
                  <a:pt x="11482377" y="708371"/>
                </a:cubicBezTo>
                <a:cubicBezTo>
                  <a:pt x="11482747" y="713031"/>
                  <a:pt x="11479609" y="716538"/>
                  <a:pt x="11474904" y="716722"/>
                </a:cubicBezTo>
                <a:close/>
                <a:moveTo>
                  <a:pt x="11692170" y="716722"/>
                </a:moveTo>
                <a:cubicBezTo>
                  <a:pt x="11687511" y="716907"/>
                  <a:pt x="11683636" y="713631"/>
                  <a:pt x="11683451" y="709386"/>
                </a:cubicBezTo>
                <a:cubicBezTo>
                  <a:pt x="11683267" y="705049"/>
                  <a:pt x="11686681" y="701358"/>
                  <a:pt x="11691201" y="700942"/>
                </a:cubicBezTo>
                <a:cubicBezTo>
                  <a:pt x="11695448" y="700573"/>
                  <a:pt x="11699369" y="704034"/>
                  <a:pt x="11699692" y="708417"/>
                </a:cubicBezTo>
                <a:cubicBezTo>
                  <a:pt x="11700061" y="713077"/>
                  <a:pt x="11696878" y="716538"/>
                  <a:pt x="11692170" y="716722"/>
                </a:cubicBezTo>
                <a:close/>
                <a:moveTo>
                  <a:pt x="11800921" y="716722"/>
                </a:moveTo>
                <a:cubicBezTo>
                  <a:pt x="11796261" y="716907"/>
                  <a:pt x="11791462" y="713446"/>
                  <a:pt x="11792431" y="709478"/>
                </a:cubicBezTo>
                <a:cubicBezTo>
                  <a:pt x="11793262" y="706064"/>
                  <a:pt x="11796445" y="703157"/>
                  <a:pt x="11797829" y="701127"/>
                </a:cubicBezTo>
                <a:cubicBezTo>
                  <a:pt x="11804104" y="700527"/>
                  <a:pt x="11808026" y="703988"/>
                  <a:pt x="11808395" y="708371"/>
                </a:cubicBezTo>
                <a:cubicBezTo>
                  <a:pt x="11808764" y="713031"/>
                  <a:pt x="11805627" y="716538"/>
                  <a:pt x="11800921" y="716722"/>
                </a:cubicBezTo>
                <a:close/>
                <a:moveTo>
                  <a:pt x="11909623" y="716722"/>
                </a:moveTo>
                <a:cubicBezTo>
                  <a:pt x="11904964" y="716861"/>
                  <a:pt x="11901041" y="713631"/>
                  <a:pt x="11900858" y="709386"/>
                </a:cubicBezTo>
                <a:cubicBezTo>
                  <a:pt x="11900627" y="705049"/>
                  <a:pt x="11903995" y="701358"/>
                  <a:pt x="11908562" y="700896"/>
                </a:cubicBezTo>
                <a:cubicBezTo>
                  <a:pt x="11912761" y="700481"/>
                  <a:pt x="11916730" y="703988"/>
                  <a:pt x="11917053" y="708371"/>
                </a:cubicBezTo>
                <a:cubicBezTo>
                  <a:pt x="11917422" y="713077"/>
                  <a:pt x="11914284" y="716584"/>
                  <a:pt x="11909623" y="716722"/>
                </a:cubicBezTo>
                <a:close/>
                <a:moveTo>
                  <a:pt x="12018142" y="716722"/>
                </a:moveTo>
                <a:cubicBezTo>
                  <a:pt x="12013483" y="716861"/>
                  <a:pt x="12008731" y="713308"/>
                  <a:pt x="12009745" y="709386"/>
                </a:cubicBezTo>
                <a:cubicBezTo>
                  <a:pt x="12010622" y="705972"/>
                  <a:pt x="12013852" y="703111"/>
                  <a:pt x="12015236" y="701081"/>
                </a:cubicBezTo>
                <a:cubicBezTo>
                  <a:pt x="12021510" y="700573"/>
                  <a:pt x="12025387" y="704034"/>
                  <a:pt x="12025710" y="708463"/>
                </a:cubicBezTo>
                <a:cubicBezTo>
                  <a:pt x="12026033" y="713123"/>
                  <a:pt x="12022849" y="716584"/>
                  <a:pt x="12018142" y="716722"/>
                </a:cubicBezTo>
                <a:close/>
                <a:moveTo>
                  <a:pt x="287626" y="716722"/>
                </a:moveTo>
                <a:cubicBezTo>
                  <a:pt x="282965" y="716907"/>
                  <a:pt x="279090" y="713677"/>
                  <a:pt x="278859" y="709432"/>
                </a:cubicBezTo>
                <a:cubicBezTo>
                  <a:pt x="278628" y="705095"/>
                  <a:pt x="281996" y="701358"/>
                  <a:pt x="286565" y="700942"/>
                </a:cubicBezTo>
                <a:cubicBezTo>
                  <a:pt x="290763" y="700527"/>
                  <a:pt x="294730" y="703987"/>
                  <a:pt x="295099" y="708371"/>
                </a:cubicBezTo>
                <a:cubicBezTo>
                  <a:pt x="295469" y="713031"/>
                  <a:pt x="292331" y="716538"/>
                  <a:pt x="287626" y="716722"/>
                </a:cubicBezTo>
                <a:close/>
                <a:moveTo>
                  <a:pt x="396236" y="716722"/>
                </a:moveTo>
                <a:cubicBezTo>
                  <a:pt x="391576" y="716907"/>
                  <a:pt x="387701" y="713631"/>
                  <a:pt x="387516" y="709386"/>
                </a:cubicBezTo>
                <a:cubicBezTo>
                  <a:pt x="387332" y="705049"/>
                  <a:pt x="390746" y="701358"/>
                  <a:pt x="395267" y="700942"/>
                </a:cubicBezTo>
                <a:cubicBezTo>
                  <a:pt x="399512" y="700573"/>
                  <a:pt x="403434" y="704034"/>
                  <a:pt x="403757" y="708417"/>
                </a:cubicBezTo>
                <a:cubicBezTo>
                  <a:pt x="404126" y="713077"/>
                  <a:pt x="400943" y="716538"/>
                  <a:pt x="396236" y="716722"/>
                </a:cubicBezTo>
                <a:close/>
                <a:moveTo>
                  <a:pt x="722207" y="716722"/>
                </a:moveTo>
                <a:cubicBezTo>
                  <a:pt x="717548" y="716861"/>
                  <a:pt x="712796" y="713308"/>
                  <a:pt x="713810" y="709386"/>
                </a:cubicBezTo>
                <a:cubicBezTo>
                  <a:pt x="714688" y="705972"/>
                  <a:pt x="717871" y="703111"/>
                  <a:pt x="719301" y="701081"/>
                </a:cubicBezTo>
                <a:cubicBezTo>
                  <a:pt x="725576" y="700573"/>
                  <a:pt x="729452" y="704034"/>
                  <a:pt x="729775" y="708463"/>
                </a:cubicBezTo>
                <a:cubicBezTo>
                  <a:pt x="730098" y="713123"/>
                  <a:pt x="726915" y="716584"/>
                  <a:pt x="722207" y="716722"/>
                </a:cubicBezTo>
                <a:close/>
                <a:moveTo>
                  <a:pt x="830865" y="716722"/>
                </a:moveTo>
                <a:cubicBezTo>
                  <a:pt x="826206" y="716861"/>
                  <a:pt x="821453" y="713308"/>
                  <a:pt x="822468" y="709386"/>
                </a:cubicBezTo>
                <a:cubicBezTo>
                  <a:pt x="823344" y="705972"/>
                  <a:pt x="826528" y="703111"/>
                  <a:pt x="827958" y="701081"/>
                </a:cubicBezTo>
                <a:cubicBezTo>
                  <a:pt x="834233" y="700573"/>
                  <a:pt x="838109" y="704034"/>
                  <a:pt x="838432" y="708463"/>
                </a:cubicBezTo>
                <a:cubicBezTo>
                  <a:pt x="838755" y="713123"/>
                  <a:pt x="835571" y="716584"/>
                  <a:pt x="830865" y="716722"/>
                </a:cubicBezTo>
                <a:close/>
                <a:moveTo>
                  <a:pt x="1265679" y="716722"/>
                </a:moveTo>
                <a:cubicBezTo>
                  <a:pt x="1261019" y="716861"/>
                  <a:pt x="1257096" y="713631"/>
                  <a:pt x="1256912" y="709386"/>
                </a:cubicBezTo>
                <a:cubicBezTo>
                  <a:pt x="1256681" y="705049"/>
                  <a:pt x="1260049" y="701358"/>
                  <a:pt x="1264618" y="700896"/>
                </a:cubicBezTo>
                <a:cubicBezTo>
                  <a:pt x="1268816" y="700481"/>
                  <a:pt x="1272783" y="703987"/>
                  <a:pt x="1273106" y="708371"/>
                </a:cubicBezTo>
                <a:cubicBezTo>
                  <a:pt x="1273475" y="713077"/>
                  <a:pt x="1270338" y="716584"/>
                  <a:pt x="1265679" y="716722"/>
                </a:cubicBezTo>
                <a:close/>
                <a:moveTo>
                  <a:pt x="2026279" y="716722"/>
                </a:moveTo>
                <a:cubicBezTo>
                  <a:pt x="2021618" y="716907"/>
                  <a:pt x="2017742" y="713677"/>
                  <a:pt x="2017512" y="709432"/>
                </a:cubicBezTo>
                <a:cubicBezTo>
                  <a:pt x="2017281" y="705095"/>
                  <a:pt x="2020650" y="701358"/>
                  <a:pt x="2025218" y="700942"/>
                </a:cubicBezTo>
                <a:cubicBezTo>
                  <a:pt x="2029462" y="700527"/>
                  <a:pt x="2033384" y="703987"/>
                  <a:pt x="2033753" y="708371"/>
                </a:cubicBezTo>
                <a:cubicBezTo>
                  <a:pt x="2034122" y="713031"/>
                  <a:pt x="2030984" y="716538"/>
                  <a:pt x="2026279" y="716722"/>
                </a:cubicBezTo>
                <a:close/>
                <a:moveTo>
                  <a:pt x="2243640" y="716722"/>
                </a:moveTo>
                <a:cubicBezTo>
                  <a:pt x="2238979" y="716907"/>
                  <a:pt x="2234181" y="713446"/>
                  <a:pt x="2235150" y="709478"/>
                </a:cubicBezTo>
                <a:cubicBezTo>
                  <a:pt x="2235980" y="706064"/>
                  <a:pt x="2239164" y="703157"/>
                  <a:pt x="2240548" y="701127"/>
                </a:cubicBezTo>
                <a:cubicBezTo>
                  <a:pt x="2246823" y="700527"/>
                  <a:pt x="2250745" y="703987"/>
                  <a:pt x="2251114" y="708371"/>
                </a:cubicBezTo>
                <a:cubicBezTo>
                  <a:pt x="2251483" y="713031"/>
                  <a:pt x="2248345" y="716538"/>
                  <a:pt x="2243640" y="716722"/>
                </a:cubicBezTo>
                <a:close/>
                <a:moveTo>
                  <a:pt x="2569611" y="716722"/>
                </a:moveTo>
                <a:cubicBezTo>
                  <a:pt x="2564950" y="716907"/>
                  <a:pt x="2560153" y="713446"/>
                  <a:pt x="2561122" y="709478"/>
                </a:cubicBezTo>
                <a:cubicBezTo>
                  <a:pt x="2561998" y="706064"/>
                  <a:pt x="2565135" y="703157"/>
                  <a:pt x="2566519" y="701127"/>
                </a:cubicBezTo>
                <a:cubicBezTo>
                  <a:pt x="2572795" y="700527"/>
                  <a:pt x="2576716" y="703987"/>
                  <a:pt x="2577085" y="708371"/>
                </a:cubicBezTo>
                <a:cubicBezTo>
                  <a:pt x="2577454" y="713031"/>
                  <a:pt x="2574317" y="716538"/>
                  <a:pt x="2569611" y="716722"/>
                </a:cubicBezTo>
                <a:close/>
                <a:moveTo>
                  <a:pt x="2786878" y="716722"/>
                </a:moveTo>
                <a:cubicBezTo>
                  <a:pt x="2782219" y="716861"/>
                  <a:pt x="2777467" y="713308"/>
                  <a:pt x="2778482" y="709386"/>
                </a:cubicBezTo>
                <a:cubicBezTo>
                  <a:pt x="2779359" y="705972"/>
                  <a:pt x="2782542" y="703111"/>
                  <a:pt x="2783972" y="701081"/>
                </a:cubicBezTo>
                <a:cubicBezTo>
                  <a:pt x="2790247" y="700573"/>
                  <a:pt x="2794123" y="704034"/>
                  <a:pt x="2794446" y="708463"/>
                </a:cubicBezTo>
                <a:cubicBezTo>
                  <a:pt x="2794769" y="713123"/>
                  <a:pt x="2791585" y="716584"/>
                  <a:pt x="2786878" y="716722"/>
                </a:cubicBezTo>
                <a:close/>
                <a:moveTo>
                  <a:pt x="3004332" y="716722"/>
                </a:moveTo>
                <a:cubicBezTo>
                  <a:pt x="2999672" y="716861"/>
                  <a:pt x="2995749" y="713631"/>
                  <a:pt x="2995565" y="709386"/>
                </a:cubicBezTo>
                <a:cubicBezTo>
                  <a:pt x="2995334" y="705049"/>
                  <a:pt x="2998703" y="701358"/>
                  <a:pt x="3003271" y="700896"/>
                </a:cubicBezTo>
                <a:cubicBezTo>
                  <a:pt x="3007468" y="700481"/>
                  <a:pt x="3011437" y="703987"/>
                  <a:pt x="3011761" y="708371"/>
                </a:cubicBezTo>
                <a:cubicBezTo>
                  <a:pt x="3012129" y="713077"/>
                  <a:pt x="3008991" y="716584"/>
                  <a:pt x="3004332" y="716722"/>
                </a:cubicBezTo>
                <a:close/>
                <a:moveTo>
                  <a:pt x="3112989" y="716722"/>
                </a:moveTo>
                <a:cubicBezTo>
                  <a:pt x="3108329" y="716861"/>
                  <a:pt x="3104407" y="713631"/>
                  <a:pt x="3104222" y="709386"/>
                </a:cubicBezTo>
                <a:cubicBezTo>
                  <a:pt x="3103992" y="705049"/>
                  <a:pt x="3107360" y="701358"/>
                  <a:pt x="3111928" y="700896"/>
                </a:cubicBezTo>
                <a:cubicBezTo>
                  <a:pt x="3116126" y="700481"/>
                  <a:pt x="3120094" y="703987"/>
                  <a:pt x="3120417" y="708371"/>
                </a:cubicBezTo>
                <a:cubicBezTo>
                  <a:pt x="3120786" y="713077"/>
                  <a:pt x="3117648" y="716584"/>
                  <a:pt x="3112989" y="716722"/>
                </a:cubicBezTo>
                <a:close/>
                <a:moveTo>
                  <a:pt x="3547664" y="716722"/>
                </a:moveTo>
                <a:cubicBezTo>
                  <a:pt x="3543004" y="716861"/>
                  <a:pt x="3539082" y="713631"/>
                  <a:pt x="3538898" y="709386"/>
                </a:cubicBezTo>
                <a:cubicBezTo>
                  <a:pt x="3538667" y="705049"/>
                  <a:pt x="3542035" y="701358"/>
                  <a:pt x="3546602" y="700896"/>
                </a:cubicBezTo>
                <a:cubicBezTo>
                  <a:pt x="3550801" y="700481"/>
                  <a:pt x="3554769" y="703987"/>
                  <a:pt x="3555092" y="708371"/>
                </a:cubicBezTo>
                <a:cubicBezTo>
                  <a:pt x="3555461" y="713077"/>
                  <a:pt x="3552324" y="716584"/>
                  <a:pt x="3547664" y="716722"/>
                </a:cubicBezTo>
                <a:close/>
                <a:moveTo>
                  <a:pt x="3656321" y="716722"/>
                </a:moveTo>
                <a:cubicBezTo>
                  <a:pt x="3651661" y="716861"/>
                  <a:pt x="3647739" y="713631"/>
                  <a:pt x="3647554" y="709386"/>
                </a:cubicBezTo>
                <a:cubicBezTo>
                  <a:pt x="3647324" y="705049"/>
                  <a:pt x="3650692" y="701358"/>
                  <a:pt x="3655259" y="700896"/>
                </a:cubicBezTo>
                <a:cubicBezTo>
                  <a:pt x="3659458" y="700481"/>
                  <a:pt x="3663426" y="703987"/>
                  <a:pt x="3663749" y="708371"/>
                </a:cubicBezTo>
                <a:cubicBezTo>
                  <a:pt x="3664118" y="713077"/>
                  <a:pt x="3660982" y="716584"/>
                  <a:pt x="3656321" y="716722"/>
                </a:cubicBezTo>
                <a:close/>
                <a:moveTo>
                  <a:pt x="3873589" y="716722"/>
                </a:moveTo>
                <a:cubicBezTo>
                  <a:pt x="3868929" y="716907"/>
                  <a:pt x="3865054" y="713677"/>
                  <a:pt x="3864823" y="709432"/>
                </a:cubicBezTo>
                <a:cubicBezTo>
                  <a:pt x="3864592" y="705095"/>
                  <a:pt x="3867960" y="701358"/>
                  <a:pt x="3872528" y="700942"/>
                </a:cubicBezTo>
                <a:cubicBezTo>
                  <a:pt x="3876773" y="700527"/>
                  <a:pt x="3880741" y="703987"/>
                  <a:pt x="3881064" y="708371"/>
                </a:cubicBezTo>
                <a:cubicBezTo>
                  <a:pt x="3881433" y="713031"/>
                  <a:pt x="3878295" y="716538"/>
                  <a:pt x="3873589" y="716722"/>
                </a:cubicBezTo>
                <a:close/>
                <a:moveTo>
                  <a:pt x="3982293" y="716722"/>
                </a:moveTo>
                <a:cubicBezTo>
                  <a:pt x="3977632" y="716907"/>
                  <a:pt x="3973757" y="713677"/>
                  <a:pt x="3973526" y="709432"/>
                </a:cubicBezTo>
                <a:cubicBezTo>
                  <a:pt x="3973295" y="705095"/>
                  <a:pt x="3976664" y="701358"/>
                  <a:pt x="3981232" y="700942"/>
                </a:cubicBezTo>
                <a:cubicBezTo>
                  <a:pt x="3985430" y="700527"/>
                  <a:pt x="3989398" y="703987"/>
                  <a:pt x="3989767" y="708371"/>
                </a:cubicBezTo>
                <a:cubicBezTo>
                  <a:pt x="3990136" y="713031"/>
                  <a:pt x="3986999" y="716538"/>
                  <a:pt x="3982293" y="716722"/>
                </a:cubicBezTo>
                <a:close/>
                <a:moveTo>
                  <a:pt x="4199607" y="716722"/>
                </a:moveTo>
                <a:cubicBezTo>
                  <a:pt x="4194947" y="716907"/>
                  <a:pt x="4191071" y="713677"/>
                  <a:pt x="4190840" y="709432"/>
                </a:cubicBezTo>
                <a:cubicBezTo>
                  <a:pt x="4190610" y="705095"/>
                  <a:pt x="4193978" y="701358"/>
                  <a:pt x="4198546" y="700942"/>
                </a:cubicBezTo>
                <a:cubicBezTo>
                  <a:pt x="4202744" y="700527"/>
                  <a:pt x="4206712" y="703987"/>
                  <a:pt x="4207081" y="708371"/>
                </a:cubicBezTo>
                <a:cubicBezTo>
                  <a:pt x="4207450" y="713031"/>
                  <a:pt x="4204313" y="716538"/>
                  <a:pt x="4199607" y="716722"/>
                </a:cubicBezTo>
                <a:close/>
                <a:moveTo>
                  <a:pt x="4416967" y="716722"/>
                </a:moveTo>
                <a:cubicBezTo>
                  <a:pt x="4412307" y="716861"/>
                  <a:pt x="4408385" y="713631"/>
                  <a:pt x="4408201" y="709386"/>
                </a:cubicBezTo>
                <a:cubicBezTo>
                  <a:pt x="4407970" y="705049"/>
                  <a:pt x="4411338" y="701358"/>
                  <a:pt x="4415906" y="700896"/>
                </a:cubicBezTo>
                <a:cubicBezTo>
                  <a:pt x="4420105" y="700481"/>
                  <a:pt x="4424073" y="703987"/>
                  <a:pt x="4424396" y="708371"/>
                </a:cubicBezTo>
                <a:cubicBezTo>
                  <a:pt x="4424765" y="713077"/>
                  <a:pt x="4421628" y="716584"/>
                  <a:pt x="4416967" y="716722"/>
                </a:cubicBezTo>
                <a:close/>
                <a:moveTo>
                  <a:pt x="5394928" y="716722"/>
                </a:moveTo>
                <a:cubicBezTo>
                  <a:pt x="5390314" y="716907"/>
                  <a:pt x="5386392" y="713677"/>
                  <a:pt x="5386161" y="709432"/>
                </a:cubicBezTo>
                <a:cubicBezTo>
                  <a:pt x="5385931" y="705095"/>
                  <a:pt x="5389299" y="701358"/>
                  <a:pt x="5393867" y="700942"/>
                </a:cubicBezTo>
                <a:cubicBezTo>
                  <a:pt x="5398112" y="700527"/>
                  <a:pt x="5402033" y="703987"/>
                  <a:pt x="5402402" y="708371"/>
                </a:cubicBezTo>
                <a:cubicBezTo>
                  <a:pt x="5402772" y="713031"/>
                  <a:pt x="5399634" y="716538"/>
                  <a:pt x="5394928" y="716722"/>
                </a:cubicBezTo>
                <a:close/>
                <a:moveTo>
                  <a:pt x="5612196" y="716722"/>
                </a:moveTo>
                <a:cubicBezTo>
                  <a:pt x="5607537" y="716907"/>
                  <a:pt x="5603660" y="713631"/>
                  <a:pt x="5603476" y="709386"/>
                </a:cubicBezTo>
                <a:cubicBezTo>
                  <a:pt x="5603291" y="705049"/>
                  <a:pt x="5606706" y="701358"/>
                  <a:pt x="5611227" y="700942"/>
                </a:cubicBezTo>
                <a:cubicBezTo>
                  <a:pt x="5615472" y="700573"/>
                  <a:pt x="5619394" y="704034"/>
                  <a:pt x="5619717" y="708417"/>
                </a:cubicBezTo>
                <a:cubicBezTo>
                  <a:pt x="5620086" y="713077"/>
                  <a:pt x="5616902" y="716538"/>
                  <a:pt x="5612196" y="716722"/>
                </a:cubicBezTo>
                <a:close/>
                <a:moveTo>
                  <a:pt x="5720946" y="716722"/>
                </a:moveTo>
                <a:cubicBezTo>
                  <a:pt x="5716286" y="716907"/>
                  <a:pt x="5711487" y="713446"/>
                  <a:pt x="5712456" y="709478"/>
                </a:cubicBezTo>
                <a:cubicBezTo>
                  <a:pt x="5713287" y="706064"/>
                  <a:pt x="5716470" y="703157"/>
                  <a:pt x="5717854" y="701127"/>
                </a:cubicBezTo>
                <a:cubicBezTo>
                  <a:pt x="5724129" y="700527"/>
                  <a:pt x="5728051" y="703987"/>
                  <a:pt x="5728420" y="708371"/>
                </a:cubicBezTo>
                <a:cubicBezTo>
                  <a:pt x="5728789" y="713031"/>
                  <a:pt x="5725652" y="716538"/>
                  <a:pt x="5720946" y="716722"/>
                </a:cubicBezTo>
                <a:close/>
                <a:moveTo>
                  <a:pt x="5829648" y="716722"/>
                </a:moveTo>
                <a:cubicBezTo>
                  <a:pt x="5824989" y="716861"/>
                  <a:pt x="5821067" y="713631"/>
                  <a:pt x="5820883" y="709386"/>
                </a:cubicBezTo>
                <a:cubicBezTo>
                  <a:pt x="5820652" y="705049"/>
                  <a:pt x="5824020" y="701358"/>
                  <a:pt x="5828587" y="700896"/>
                </a:cubicBezTo>
                <a:cubicBezTo>
                  <a:pt x="5832786" y="700481"/>
                  <a:pt x="5836754" y="703987"/>
                  <a:pt x="5837078" y="708371"/>
                </a:cubicBezTo>
                <a:cubicBezTo>
                  <a:pt x="5837447" y="713077"/>
                  <a:pt x="5834309" y="716584"/>
                  <a:pt x="5829648" y="716722"/>
                </a:cubicBezTo>
                <a:close/>
                <a:moveTo>
                  <a:pt x="5938167" y="716722"/>
                </a:moveTo>
                <a:cubicBezTo>
                  <a:pt x="5933507" y="716861"/>
                  <a:pt x="5928756" y="713308"/>
                  <a:pt x="5929771" y="709386"/>
                </a:cubicBezTo>
                <a:cubicBezTo>
                  <a:pt x="5930647" y="705972"/>
                  <a:pt x="5933877" y="703111"/>
                  <a:pt x="5935261" y="701081"/>
                </a:cubicBezTo>
                <a:cubicBezTo>
                  <a:pt x="5941536" y="700573"/>
                  <a:pt x="5945412" y="704034"/>
                  <a:pt x="5945735" y="708463"/>
                </a:cubicBezTo>
                <a:cubicBezTo>
                  <a:pt x="5946058" y="713123"/>
                  <a:pt x="5942874" y="716584"/>
                  <a:pt x="5938167" y="716722"/>
                </a:cubicBezTo>
                <a:close/>
                <a:moveTo>
                  <a:pt x="9518982" y="716768"/>
                </a:moveTo>
                <a:cubicBezTo>
                  <a:pt x="9514368" y="716953"/>
                  <a:pt x="9510400" y="713723"/>
                  <a:pt x="9510169" y="709524"/>
                </a:cubicBezTo>
                <a:cubicBezTo>
                  <a:pt x="9509938" y="705187"/>
                  <a:pt x="9513260" y="701450"/>
                  <a:pt x="9517829" y="700942"/>
                </a:cubicBezTo>
                <a:cubicBezTo>
                  <a:pt x="9522027" y="700481"/>
                  <a:pt x="9526041" y="703942"/>
                  <a:pt x="9526409" y="708325"/>
                </a:cubicBezTo>
                <a:cubicBezTo>
                  <a:pt x="9526779" y="712985"/>
                  <a:pt x="9523687" y="716538"/>
                  <a:pt x="9518982" y="716768"/>
                </a:cubicBezTo>
                <a:close/>
                <a:moveTo>
                  <a:pt x="10822960" y="716768"/>
                </a:moveTo>
                <a:cubicBezTo>
                  <a:pt x="10818346" y="716953"/>
                  <a:pt x="10814378" y="713723"/>
                  <a:pt x="10814148" y="709524"/>
                </a:cubicBezTo>
                <a:cubicBezTo>
                  <a:pt x="10813916" y="705187"/>
                  <a:pt x="10817239" y="701450"/>
                  <a:pt x="10821807" y="700942"/>
                </a:cubicBezTo>
                <a:cubicBezTo>
                  <a:pt x="10826005" y="700481"/>
                  <a:pt x="10830019" y="703942"/>
                  <a:pt x="10830388" y="708325"/>
                </a:cubicBezTo>
                <a:cubicBezTo>
                  <a:pt x="10830803" y="712985"/>
                  <a:pt x="10827713" y="716538"/>
                  <a:pt x="10822960" y="716768"/>
                </a:cubicBezTo>
                <a:close/>
                <a:moveTo>
                  <a:pt x="10931617" y="716768"/>
                </a:moveTo>
                <a:cubicBezTo>
                  <a:pt x="10927003" y="716953"/>
                  <a:pt x="10923035" y="713723"/>
                  <a:pt x="10922804" y="709524"/>
                </a:cubicBezTo>
                <a:cubicBezTo>
                  <a:pt x="10922574" y="705187"/>
                  <a:pt x="10925896" y="701450"/>
                  <a:pt x="10930463" y="700942"/>
                </a:cubicBezTo>
                <a:cubicBezTo>
                  <a:pt x="10934662" y="700481"/>
                  <a:pt x="10938677" y="703942"/>
                  <a:pt x="10939046" y="708325"/>
                </a:cubicBezTo>
                <a:cubicBezTo>
                  <a:pt x="10939461" y="712985"/>
                  <a:pt x="10936370" y="716538"/>
                  <a:pt x="10931617" y="716768"/>
                </a:cubicBezTo>
                <a:close/>
                <a:moveTo>
                  <a:pt x="11148931" y="716768"/>
                </a:moveTo>
                <a:cubicBezTo>
                  <a:pt x="11144317" y="716953"/>
                  <a:pt x="11140349" y="713677"/>
                  <a:pt x="11140119" y="709478"/>
                </a:cubicBezTo>
                <a:cubicBezTo>
                  <a:pt x="11139888" y="705141"/>
                  <a:pt x="11143256" y="701404"/>
                  <a:pt x="11147824" y="700942"/>
                </a:cubicBezTo>
                <a:cubicBezTo>
                  <a:pt x="11152022" y="700481"/>
                  <a:pt x="11156037" y="703988"/>
                  <a:pt x="11156360" y="708371"/>
                </a:cubicBezTo>
                <a:cubicBezTo>
                  <a:pt x="11156776" y="713077"/>
                  <a:pt x="11153637" y="716584"/>
                  <a:pt x="11148931" y="716768"/>
                </a:cubicBezTo>
                <a:close/>
                <a:moveTo>
                  <a:pt x="11257589" y="716768"/>
                </a:moveTo>
                <a:cubicBezTo>
                  <a:pt x="11252975" y="716953"/>
                  <a:pt x="11249006" y="713677"/>
                  <a:pt x="11248776" y="709478"/>
                </a:cubicBezTo>
                <a:cubicBezTo>
                  <a:pt x="11248545" y="705141"/>
                  <a:pt x="11251914" y="701404"/>
                  <a:pt x="11256482" y="700942"/>
                </a:cubicBezTo>
                <a:cubicBezTo>
                  <a:pt x="11260680" y="700481"/>
                  <a:pt x="11264694" y="703988"/>
                  <a:pt x="11265017" y="708371"/>
                </a:cubicBezTo>
                <a:cubicBezTo>
                  <a:pt x="11265432" y="713077"/>
                  <a:pt x="11262294" y="716584"/>
                  <a:pt x="11257589" y="716768"/>
                </a:cubicBezTo>
                <a:close/>
                <a:moveTo>
                  <a:pt x="12126984" y="716768"/>
                </a:moveTo>
                <a:cubicBezTo>
                  <a:pt x="12122371" y="716953"/>
                  <a:pt x="12118357" y="713723"/>
                  <a:pt x="12118125" y="709524"/>
                </a:cubicBezTo>
                <a:cubicBezTo>
                  <a:pt x="12117894" y="705187"/>
                  <a:pt x="12121218" y="701450"/>
                  <a:pt x="12125785" y="700942"/>
                </a:cubicBezTo>
                <a:cubicBezTo>
                  <a:pt x="12129983" y="700481"/>
                  <a:pt x="12133997" y="703942"/>
                  <a:pt x="12134367" y="708325"/>
                </a:cubicBezTo>
                <a:cubicBezTo>
                  <a:pt x="12134783" y="713031"/>
                  <a:pt x="12131690" y="716538"/>
                  <a:pt x="12126984" y="716768"/>
                </a:cubicBezTo>
                <a:close/>
                <a:moveTo>
                  <a:pt x="178969" y="716768"/>
                </a:moveTo>
                <a:cubicBezTo>
                  <a:pt x="174354" y="716953"/>
                  <a:pt x="170386" y="713677"/>
                  <a:pt x="170155" y="709478"/>
                </a:cubicBezTo>
                <a:cubicBezTo>
                  <a:pt x="169925" y="705141"/>
                  <a:pt x="173293" y="701404"/>
                  <a:pt x="177861" y="700942"/>
                </a:cubicBezTo>
                <a:cubicBezTo>
                  <a:pt x="182059" y="700481"/>
                  <a:pt x="186074" y="703987"/>
                  <a:pt x="186397" y="708371"/>
                </a:cubicBezTo>
                <a:cubicBezTo>
                  <a:pt x="186812" y="713077"/>
                  <a:pt x="183674" y="716584"/>
                  <a:pt x="178969" y="716768"/>
                </a:cubicBezTo>
                <a:close/>
                <a:moveTo>
                  <a:pt x="504986" y="716768"/>
                </a:moveTo>
                <a:cubicBezTo>
                  <a:pt x="500372" y="716953"/>
                  <a:pt x="496404" y="713677"/>
                  <a:pt x="496174" y="709478"/>
                </a:cubicBezTo>
                <a:cubicBezTo>
                  <a:pt x="495943" y="705141"/>
                  <a:pt x="499311" y="701404"/>
                  <a:pt x="503879" y="700942"/>
                </a:cubicBezTo>
                <a:cubicBezTo>
                  <a:pt x="508078" y="700481"/>
                  <a:pt x="512091" y="703987"/>
                  <a:pt x="512414" y="708371"/>
                </a:cubicBezTo>
                <a:cubicBezTo>
                  <a:pt x="512829" y="713077"/>
                  <a:pt x="509692" y="716584"/>
                  <a:pt x="504986" y="716768"/>
                </a:cubicBezTo>
                <a:close/>
                <a:moveTo>
                  <a:pt x="613689" y="716768"/>
                </a:moveTo>
                <a:cubicBezTo>
                  <a:pt x="609075" y="716953"/>
                  <a:pt x="605108" y="713723"/>
                  <a:pt x="604877" y="709524"/>
                </a:cubicBezTo>
                <a:cubicBezTo>
                  <a:pt x="604647" y="705187"/>
                  <a:pt x="607968" y="701450"/>
                  <a:pt x="612535" y="700942"/>
                </a:cubicBezTo>
                <a:cubicBezTo>
                  <a:pt x="616735" y="700481"/>
                  <a:pt x="620748" y="703942"/>
                  <a:pt x="621118" y="708325"/>
                </a:cubicBezTo>
                <a:cubicBezTo>
                  <a:pt x="621487" y="712985"/>
                  <a:pt x="618396" y="716538"/>
                  <a:pt x="613689" y="716768"/>
                </a:cubicBezTo>
                <a:close/>
                <a:moveTo>
                  <a:pt x="1374382" y="716768"/>
                </a:moveTo>
                <a:cubicBezTo>
                  <a:pt x="1369767" y="716953"/>
                  <a:pt x="1365754" y="713723"/>
                  <a:pt x="1365523" y="709524"/>
                </a:cubicBezTo>
                <a:cubicBezTo>
                  <a:pt x="1365292" y="705187"/>
                  <a:pt x="1368614" y="701450"/>
                  <a:pt x="1373182" y="700942"/>
                </a:cubicBezTo>
                <a:cubicBezTo>
                  <a:pt x="1377335" y="700481"/>
                  <a:pt x="1381394" y="703942"/>
                  <a:pt x="1381764" y="708325"/>
                </a:cubicBezTo>
                <a:cubicBezTo>
                  <a:pt x="1382179" y="713031"/>
                  <a:pt x="1379088" y="716584"/>
                  <a:pt x="1374382" y="716768"/>
                </a:cubicBezTo>
                <a:close/>
                <a:moveTo>
                  <a:pt x="2678313" y="716768"/>
                </a:moveTo>
                <a:cubicBezTo>
                  <a:pt x="2673700" y="716953"/>
                  <a:pt x="2669733" y="713677"/>
                  <a:pt x="2669502" y="709478"/>
                </a:cubicBezTo>
                <a:cubicBezTo>
                  <a:pt x="2669270" y="705141"/>
                  <a:pt x="2672639" y="701404"/>
                  <a:pt x="2677206" y="700942"/>
                </a:cubicBezTo>
                <a:cubicBezTo>
                  <a:pt x="2681359" y="700481"/>
                  <a:pt x="2685420" y="703987"/>
                  <a:pt x="2685742" y="708371"/>
                </a:cubicBezTo>
                <a:cubicBezTo>
                  <a:pt x="2686158" y="713077"/>
                  <a:pt x="2683021" y="716584"/>
                  <a:pt x="2678313" y="716768"/>
                </a:cubicBezTo>
                <a:close/>
                <a:moveTo>
                  <a:pt x="3439006" y="716768"/>
                </a:moveTo>
                <a:cubicBezTo>
                  <a:pt x="3434392" y="716953"/>
                  <a:pt x="3430425" y="713723"/>
                  <a:pt x="3430194" y="709524"/>
                </a:cubicBezTo>
                <a:cubicBezTo>
                  <a:pt x="3429964" y="705187"/>
                  <a:pt x="3433285" y="701450"/>
                  <a:pt x="3437853" y="700942"/>
                </a:cubicBezTo>
                <a:cubicBezTo>
                  <a:pt x="3442052" y="700481"/>
                  <a:pt x="3446066" y="703942"/>
                  <a:pt x="3446434" y="708325"/>
                </a:cubicBezTo>
                <a:cubicBezTo>
                  <a:pt x="3446804" y="712985"/>
                  <a:pt x="3443713" y="716538"/>
                  <a:pt x="3439006" y="716768"/>
                </a:cubicBezTo>
                <a:close/>
                <a:moveTo>
                  <a:pt x="4742985" y="716768"/>
                </a:moveTo>
                <a:cubicBezTo>
                  <a:pt x="4738371" y="716953"/>
                  <a:pt x="4734403" y="713723"/>
                  <a:pt x="4734173" y="709524"/>
                </a:cubicBezTo>
                <a:cubicBezTo>
                  <a:pt x="4733941" y="705187"/>
                  <a:pt x="4737264" y="701450"/>
                  <a:pt x="4741832" y="700942"/>
                </a:cubicBezTo>
                <a:cubicBezTo>
                  <a:pt x="4746030" y="700481"/>
                  <a:pt x="4750044" y="703942"/>
                  <a:pt x="4750413" y="708325"/>
                </a:cubicBezTo>
                <a:cubicBezTo>
                  <a:pt x="4750829" y="712985"/>
                  <a:pt x="4747737" y="716538"/>
                  <a:pt x="4742985" y="716768"/>
                </a:cubicBezTo>
                <a:close/>
                <a:moveTo>
                  <a:pt x="4851642" y="716768"/>
                </a:moveTo>
                <a:cubicBezTo>
                  <a:pt x="4847028" y="716953"/>
                  <a:pt x="4843060" y="713723"/>
                  <a:pt x="4842830" y="709524"/>
                </a:cubicBezTo>
                <a:cubicBezTo>
                  <a:pt x="4842599" y="705187"/>
                  <a:pt x="4845921" y="701450"/>
                  <a:pt x="4850488" y="700942"/>
                </a:cubicBezTo>
                <a:cubicBezTo>
                  <a:pt x="4854687" y="700481"/>
                  <a:pt x="4858701" y="703942"/>
                  <a:pt x="4859070" y="708325"/>
                </a:cubicBezTo>
                <a:cubicBezTo>
                  <a:pt x="4859486" y="712985"/>
                  <a:pt x="4856395" y="716538"/>
                  <a:pt x="4851642" y="716768"/>
                </a:cubicBezTo>
                <a:close/>
                <a:moveTo>
                  <a:pt x="5068956" y="716768"/>
                </a:moveTo>
                <a:cubicBezTo>
                  <a:pt x="5064342" y="716953"/>
                  <a:pt x="5060374" y="713677"/>
                  <a:pt x="5060144" y="709478"/>
                </a:cubicBezTo>
                <a:cubicBezTo>
                  <a:pt x="5059913" y="705141"/>
                  <a:pt x="5063281" y="701404"/>
                  <a:pt x="5067849" y="700942"/>
                </a:cubicBezTo>
                <a:cubicBezTo>
                  <a:pt x="5072048" y="700481"/>
                  <a:pt x="5076062" y="703987"/>
                  <a:pt x="5076385" y="708371"/>
                </a:cubicBezTo>
                <a:cubicBezTo>
                  <a:pt x="5076800" y="713077"/>
                  <a:pt x="5073662" y="716584"/>
                  <a:pt x="5068956" y="716768"/>
                </a:cubicBezTo>
                <a:close/>
                <a:moveTo>
                  <a:pt x="5177614" y="716768"/>
                </a:moveTo>
                <a:cubicBezTo>
                  <a:pt x="5173000" y="716953"/>
                  <a:pt x="5169032" y="713677"/>
                  <a:pt x="5168801" y="709478"/>
                </a:cubicBezTo>
                <a:cubicBezTo>
                  <a:pt x="5168571" y="705141"/>
                  <a:pt x="5171939" y="701404"/>
                  <a:pt x="5176506" y="700942"/>
                </a:cubicBezTo>
                <a:cubicBezTo>
                  <a:pt x="5180705" y="700481"/>
                  <a:pt x="5184719" y="703987"/>
                  <a:pt x="5185042" y="708371"/>
                </a:cubicBezTo>
                <a:cubicBezTo>
                  <a:pt x="5185457" y="713077"/>
                  <a:pt x="5182320" y="716584"/>
                  <a:pt x="5177614" y="716768"/>
                </a:cubicBezTo>
                <a:close/>
                <a:moveTo>
                  <a:pt x="6047010" y="716768"/>
                </a:moveTo>
                <a:cubicBezTo>
                  <a:pt x="6042395" y="716953"/>
                  <a:pt x="6038382" y="713723"/>
                  <a:pt x="6038150" y="709524"/>
                </a:cubicBezTo>
                <a:cubicBezTo>
                  <a:pt x="6037920" y="705187"/>
                  <a:pt x="6041242" y="701450"/>
                  <a:pt x="6045810" y="700942"/>
                </a:cubicBezTo>
                <a:cubicBezTo>
                  <a:pt x="6050008" y="700481"/>
                  <a:pt x="6054022" y="703942"/>
                  <a:pt x="6054392" y="708325"/>
                </a:cubicBezTo>
                <a:cubicBezTo>
                  <a:pt x="6054807" y="713031"/>
                  <a:pt x="6051715" y="716538"/>
                  <a:pt x="6047010" y="716768"/>
                </a:cubicBezTo>
                <a:close/>
                <a:moveTo>
                  <a:pt x="6258943" y="716768"/>
                </a:moveTo>
                <a:cubicBezTo>
                  <a:pt x="6254329" y="716953"/>
                  <a:pt x="6250362" y="713677"/>
                  <a:pt x="6250131" y="709478"/>
                </a:cubicBezTo>
                <a:cubicBezTo>
                  <a:pt x="6249900" y="705141"/>
                  <a:pt x="6253268" y="701404"/>
                  <a:pt x="6257836" y="700942"/>
                </a:cubicBezTo>
                <a:cubicBezTo>
                  <a:pt x="6262035" y="700481"/>
                  <a:pt x="6266049" y="703987"/>
                  <a:pt x="6266372" y="708371"/>
                </a:cubicBezTo>
                <a:cubicBezTo>
                  <a:pt x="6266787" y="713077"/>
                  <a:pt x="6263649" y="716584"/>
                  <a:pt x="6258943" y="716768"/>
                </a:cubicBezTo>
                <a:close/>
                <a:moveTo>
                  <a:pt x="6584961" y="716768"/>
                </a:moveTo>
                <a:cubicBezTo>
                  <a:pt x="6580348" y="716953"/>
                  <a:pt x="6576379" y="713677"/>
                  <a:pt x="6576149" y="709478"/>
                </a:cubicBezTo>
                <a:cubicBezTo>
                  <a:pt x="6575918" y="705141"/>
                  <a:pt x="6579286" y="701404"/>
                  <a:pt x="6583854" y="700942"/>
                </a:cubicBezTo>
                <a:cubicBezTo>
                  <a:pt x="6588053" y="700481"/>
                  <a:pt x="6592066" y="703987"/>
                  <a:pt x="6592389" y="708371"/>
                </a:cubicBezTo>
                <a:cubicBezTo>
                  <a:pt x="6592805" y="713077"/>
                  <a:pt x="6589668" y="716584"/>
                  <a:pt x="6584961" y="716768"/>
                </a:cubicBezTo>
                <a:close/>
                <a:moveTo>
                  <a:pt x="6693664" y="716768"/>
                </a:moveTo>
                <a:cubicBezTo>
                  <a:pt x="6689051" y="716953"/>
                  <a:pt x="6685083" y="713723"/>
                  <a:pt x="6684852" y="709524"/>
                </a:cubicBezTo>
                <a:cubicBezTo>
                  <a:pt x="6684622" y="705187"/>
                  <a:pt x="6687943" y="701450"/>
                  <a:pt x="6692510" y="700942"/>
                </a:cubicBezTo>
                <a:cubicBezTo>
                  <a:pt x="6696709" y="700481"/>
                  <a:pt x="6700724" y="703942"/>
                  <a:pt x="6701093" y="708325"/>
                </a:cubicBezTo>
                <a:cubicBezTo>
                  <a:pt x="6701461" y="712985"/>
                  <a:pt x="6698371" y="716538"/>
                  <a:pt x="6693664" y="716768"/>
                </a:cubicBezTo>
                <a:close/>
                <a:moveTo>
                  <a:pt x="7454357" y="716769"/>
                </a:moveTo>
                <a:cubicBezTo>
                  <a:pt x="7449743" y="716953"/>
                  <a:pt x="7445729" y="713723"/>
                  <a:pt x="7445499" y="709524"/>
                </a:cubicBezTo>
                <a:cubicBezTo>
                  <a:pt x="7445268" y="705188"/>
                  <a:pt x="7448590" y="701450"/>
                  <a:pt x="7453157" y="700942"/>
                </a:cubicBezTo>
                <a:cubicBezTo>
                  <a:pt x="7457310" y="700481"/>
                  <a:pt x="7461370" y="703942"/>
                  <a:pt x="7461739" y="708325"/>
                </a:cubicBezTo>
                <a:cubicBezTo>
                  <a:pt x="7462154" y="713031"/>
                  <a:pt x="7459062" y="716584"/>
                  <a:pt x="7454357" y="716769"/>
                </a:cubicBezTo>
                <a:close/>
                <a:moveTo>
                  <a:pt x="8758289" y="716769"/>
                </a:moveTo>
                <a:cubicBezTo>
                  <a:pt x="8753675" y="716953"/>
                  <a:pt x="8749708" y="713677"/>
                  <a:pt x="8749477" y="709478"/>
                </a:cubicBezTo>
                <a:cubicBezTo>
                  <a:pt x="8749246" y="705141"/>
                  <a:pt x="8752614" y="701404"/>
                  <a:pt x="8757182" y="700942"/>
                </a:cubicBezTo>
                <a:cubicBezTo>
                  <a:pt x="8761335" y="700481"/>
                  <a:pt x="8765394" y="703988"/>
                  <a:pt x="8765717" y="708371"/>
                </a:cubicBezTo>
                <a:cubicBezTo>
                  <a:pt x="8766132" y="713077"/>
                  <a:pt x="8762995" y="716584"/>
                  <a:pt x="8758289" y="716769"/>
                </a:cubicBezTo>
                <a:close/>
                <a:moveTo>
                  <a:pt x="994981" y="771489"/>
                </a:moveTo>
                <a:cubicBezTo>
                  <a:pt x="991336" y="773427"/>
                  <a:pt x="986354" y="769597"/>
                  <a:pt x="985385" y="765306"/>
                </a:cubicBezTo>
                <a:cubicBezTo>
                  <a:pt x="984185" y="759908"/>
                  <a:pt x="987968" y="754187"/>
                  <a:pt x="993044" y="755202"/>
                </a:cubicBezTo>
                <a:cubicBezTo>
                  <a:pt x="996597" y="755940"/>
                  <a:pt x="999688" y="759031"/>
                  <a:pt x="1004625" y="762030"/>
                </a:cubicBezTo>
                <a:cubicBezTo>
                  <a:pt x="1000564" y="766137"/>
                  <a:pt x="998257" y="769736"/>
                  <a:pt x="994981" y="771489"/>
                </a:cubicBezTo>
                <a:close/>
                <a:moveTo>
                  <a:pt x="1538313" y="771489"/>
                </a:moveTo>
                <a:cubicBezTo>
                  <a:pt x="1534669" y="773427"/>
                  <a:pt x="1529685" y="769597"/>
                  <a:pt x="1528716" y="765306"/>
                </a:cubicBezTo>
                <a:cubicBezTo>
                  <a:pt x="1527516" y="759908"/>
                  <a:pt x="1531300" y="754187"/>
                  <a:pt x="1536376" y="755202"/>
                </a:cubicBezTo>
                <a:cubicBezTo>
                  <a:pt x="1539928" y="755940"/>
                  <a:pt x="1543020" y="759031"/>
                  <a:pt x="1547957" y="762030"/>
                </a:cubicBezTo>
                <a:cubicBezTo>
                  <a:pt x="1543896" y="766137"/>
                  <a:pt x="1541588" y="769736"/>
                  <a:pt x="1538313" y="771489"/>
                </a:cubicBezTo>
                <a:close/>
                <a:moveTo>
                  <a:pt x="2516320" y="771489"/>
                </a:moveTo>
                <a:cubicBezTo>
                  <a:pt x="2512676" y="773427"/>
                  <a:pt x="2507692" y="769597"/>
                  <a:pt x="2506723" y="765306"/>
                </a:cubicBezTo>
                <a:cubicBezTo>
                  <a:pt x="2505523" y="759908"/>
                  <a:pt x="2509307" y="754187"/>
                  <a:pt x="2514382" y="755202"/>
                </a:cubicBezTo>
                <a:cubicBezTo>
                  <a:pt x="2517935" y="755940"/>
                  <a:pt x="2521026" y="759031"/>
                  <a:pt x="2525964" y="762030"/>
                </a:cubicBezTo>
                <a:cubicBezTo>
                  <a:pt x="2521903" y="766137"/>
                  <a:pt x="2519596" y="769736"/>
                  <a:pt x="2516320" y="771489"/>
                </a:cubicBezTo>
                <a:close/>
                <a:moveTo>
                  <a:pt x="3711642" y="771489"/>
                </a:moveTo>
                <a:cubicBezTo>
                  <a:pt x="3707996" y="773427"/>
                  <a:pt x="3703013" y="769597"/>
                  <a:pt x="3702044" y="765306"/>
                </a:cubicBezTo>
                <a:cubicBezTo>
                  <a:pt x="3700845" y="759908"/>
                  <a:pt x="3704628" y="754187"/>
                  <a:pt x="3709703" y="755202"/>
                </a:cubicBezTo>
                <a:cubicBezTo>
                  <a:pt x="3713256" y="755940"/>
                  <a:pt x="3716347" y="759031"/>
                  <a:pt x="3721284" y="762030"/>
                </a:cubicBezTo>
                <a:cubicBezTo>
                  <a:pt x="3717224" y="766137"/>
                  <a:pt x="3714917" y="769736"/>
                  <a:pt x="3711642" y="771489"/>
                </a:cubicBezTo>
                <a:close/>
                <a:moveTo>
                  <a:pt x="4906963" y="771489"/>
                </a:moveTo>
                <a:cubicBezTo>
                  <a:pt x="4903318" y="773427"/>
                  <a:pt x="4898335" y="769597"/>
                  <a:pt x="4897366" y="765306"/>
                </a:cubicBezTo>
                <a:cubicBezTo>
                  <a:pt x="4896166" y="759908"/>
                  <a:pt x="4899949" y="754187"/>
                  <a:pt x="4905025" y="755202"/>
                </a:cubicBezTo>
                <a:cubicBezTo>
                  <a:pt x="4908577" y="755940"/>
                  <a:pt x="4911669" y="759031"/>
                  <a:pt x="4916606" y="762030"/>
                </a:cubicBezTo>
                <a:cubicBezTo>
                  <a:pt x="4912546" y="766137"/>
                  <a:pt x="4910239" y="769736"/>
                  <a:pt x="4906963" y="771489"/>
                </a:cubicBezTo>
                <a:close/>
                <a:moveTo>
                  <a:pt x="7074956" y="771489"/>
                </a:moveTo>
                <a:cubicBezTo>
                  <a:pt x="7071312" y="773427"/>
                  <a:pt x="7066329" y="769597"/>
                  <a:pt x="7065360" y="765306"/>
                </a:cubicBezTo>
                <a:cubicBezTo>
                  <a:pt x="7064160" y="759908"/>
                  <a:pt x="7067944" y="754187"/>
                  <a:pt x="7073019" y="755202"/>
                </a:cubicBezTo>
                <a:cubicBezTo>
                  <a:pt x="7076572" y="755940"/>
                  <a:pt x="7079663" y="759031"/>
                  <a:pt x="7084600" y="762030"/>
                </a:cubicBezTo>
                <a:cubicBezTo>
                  <a:pt x="7080539" y="766137"/>
                  <a:pt x="7078232" y="769736"/>
                  <a:pt x="7074956" y="771489"/>
                </a:cubicBezTo>
                <a:close/>
                <a:moveTo>
                  <a:pt x="7618289" y="771489"/>
                </a:moveTo>
                <a:cubicBezTo>
                  <a:pt x="7614644" y="773427"/>
                  <a:pt x="7609660" y="769597"/>
                  <a:pt x="7608691" y="765306"/>
                </a:cubicBezTo>
                <a:cubicBezTo>
                  <a:pt x="7607492" y="759908"/>
                  <a:pt x="7611275" y="754187"/>
                  <a:pt x="7616351" y="755202"/>
                </a:cubicBezTo>
                <a:cubicBezTo>
                  <a:pt x="7619903" y="755940"/>
                  <a:pt x="7622995" y="759031"/>
                  <a:pt x="7627932" y="762030"/>
                </a:cubicBezTo>
                <a:cubicBezTo>
                  <a:pt x="7623871" y="766137"/>
                  <a:pt x="7621563" y="769736"/>
                  <a:pt x="7618289" y="771489"/>
                </a:cubicBezTo>
                <a:close/>
                <a:moveTo>
                  <a:pt x="8596295" y="771489"/>
                </a:moveTo>
                <a:cubicBezTo>
                  <a:pt x="8592650" y="773427"/>
                  <a:pt x="8587668" y="769597"/>
                  <a:pt x="8586698" y="765306"/>
                </a:cubicBezTo>
                <a:cubicBezTo>
                  <a:pt x="8585499" y="759908"/>
                  <a:pt x="8589283" y="754187"/>
                  <a:pt x="8594357" y="755202"/>
                </a:cubicBezTo>
                <a:cubicBezTo>
                  <a:pt x="8597910" y="755940"/>
                  <a:pt x="8601002" y="759031"/>
                  <a:pt x="8605938" y="762030"/>
                </a:cubicBezTo>
                <a:cubicBezTo>
                  <a:pt x="8601879" y="766137"/>
                  <a:pt x="8599571" y="769736"/>
                  <a:pt x="8596295" y="771489"/>
                </a:cubicBezTo>
                <a:close/>
                <a:moveTo>
                  <a:pt x="9791616" y="771489"/>
                </a:moveTo>
                <a:cubicBezTo>
                  <a:pt x="9787972" y="773427"/>
                  <a:pt x="9782989" y="769597"/>
                  <a:pt x="9782019" y="765306"/>
                </a:cubicBezTo>
                <a:cubicBezTo>
                  <a:pt x="9780820" y="759908"/>
                  <a:pt x="9784603" y="754187"/>
                  <a:pt x="9789679" y="755202"/>
                </a:cubicBezTo>
                <a:cubicBezTo>
                  <a:pt x="9793231" y="755940"/>
                  <a:pt x="9796323" y="759031"/>
                  <a:pt x="9801260" y="762030"/>
                </a:cubicBezTo>
                <a:cubicBezTo>
                  <a:pt x="9797199" y="766137"/>
                  <a:pt x="9794892" y="769736"/>
                  <a:pt x="9791616" y="771489"/>
                </a:cubicBezTo>
                <a:close/>
                <a:moveTo>
                  <a:pt x="10986938" y="771489"/>
                </a:moveTo>
                <a:cubicBezTo>
                  <a:pt x="10983293" y="773427"/>
                  <a:pt x="10978309" y="769597"/>
                  <a:pt x="10977341" y="765306"/>
                </a:cubicBezTo>
                <a:cubicBezTo>
                  <a:pt x="10976141" y="759908"/>
                  <a:pt x="10979924" y="754187"/>
                  <a:pt x="10985001" y="755202"/>
                </a:cubicBezTo>
                <a:cubicBezTo>
                  <a:pt x="10988553" y="755940"/>
                  <a:pt x="10991643" y="759031"/>
                  <a:pt x="10996581" y="762030"/>
                </a:cubicBezTo>
                <a:cubicBezTo>
                  <a:pt x="10992520" y="766137"/>
                  <a:pt x="10990213" y="769736"/>
                  <a:pt x="10986938" y="771489"/>
                </a:cubicBezTo>
                <a:close/>
                <a:moveTo>
                  <a:pt x="12182259" y="771489"/>
                </a:moveTo>
                <a:cubicBezTo>
                  <a:pt x="12178613" y="773427"/>
                  <a:pt x="12173631" y="769597"/>
                  <a:pt x="12172662" y="765306"/>
                </a:cubicBezTo>
                <a:cubicBezTo>
                  <a:pt x="12171462" y="759908"/>
                  <a:pt x="12175246" y="754187"/>
                  <a:pt x="12180320" y="755202"/>
                </a:cubicBezTo>
                <a:cubicBezTo>
                  <a:pt x="12183874" y="755940"/>
                  <a:pt x="12186965" y="759031"/>
                  <a:pt x="12191901" y="762030"/>
                </a:cubicBezTo>
                <a:cubicBezTo>
                  <a:pt x="12187842" y="766137"/>
                  <a:pt x="12185535" y="769736"/>
                  <a:pt x="12182259" y="771489"/>
                </a:cubicBezTo>
                <a:close/>
                <a:moveTo>
                  <a:pt x="124432" y="771535"/>
                </a:moveTo>
                <a:cubicBezTo>
                  <a:pt x="119449" y="772919"/>
                  <a:pt x="115159" y="767475"/>
                  <a:pt x="115805" y="761984"/>
                </a:cubicBezTo>
                <a:cubicBezTo>
                  <a:pt x="116358" y="757509"/>
                  <a:pt x="120372" y="754464"/>
                  <a:pt x="124986" y="754971"/>
                </a:cubicBezTo>
                <a:cubicBezTo>
                  <a:pt x="129415" y="755479"/>
                  <a:pt x="133060" y="759539"/>
                  <a:pt x="132691" y="765537"/>
                </a:cubicBezTo>
                <a:cubicBezTo>
                  <a:pt x="130661" y="767106"/>
                  <a:pt x="127893" y="770566"/>
                  <a:pt x="124432" y="771535"/>
                </a:cubicBezTo>
                <a:close/>
                <a:moveTo>
                  <a:pt x="235673" y="771535"/>
                </a:moveTo>
                <a:cubicBezTo>
                  <a:pt x="229167" y="772320"/>
                  <a:pt x="225246" y="769228"/>
                  <a:pt x="224553" y="764614"/>
                </a:cubicBezTo>
                <a:cubicBezTo>
                  <a:pt x="223815" y="760093"/>
                  <a:pt x="226722" y="755755"/>
                  <a:pt x="231013" y="755017"/>
                </a:cubicBezTo>
                <a:cubicBezTo>
                  <a:pt x="236227" y="754095"/>
                  <a:pt x="242225" y="758293"/>
                  <a:pt x="241210" y="763046"/>
                </a:cubicBezTo>
                <a:cubicBezTo>
                  <a:pt x="240472" y="766552"/>
                  <a:pt x="237103" y="769459"/>
                  <a:pt x="235673" y="771535"/>
                </a:cubicBezTo>
                <a:close/>
                <a:moveTo>
                  <a:pt x="341792" y="771535"/>
                </a:moveTo>
                <a:cubicBezTo>
                  <a:pt x="336810" y="772919"/>
                  <a:pt x="332519" y="767475"/>
                  <a:pt x="333165" y="761984"/>
                </a:cubicBezTo>
                <a:cubicBezTo>
                  <a:pt x="333718" y="757509"/>
                  <a:pt x="337733" y="754464"/>
                  <a:pt x="342346" y="754971"/>
                </a:cubicBezTo>
                <a:cubicBezTo>
                  <a:pt x="346729" y="755479"/>
                  <a:pt x="350421" y="759539"/>
                  <a:pt x="350052" y="765537"/>
                </a:cubicBezTo>
                <a:cubicBezTo>
                  <a:pt x="348022" y="767106"/>
                  <a:pt x="345253" y="770566"/>
                  <a:pt x="341792" y="771535"/>
                </a:cubicBezTo>
                <a:close/>
                <a:moveTo>
                  <a:pt x="776422" y="771535"/>
                </a:moveTo>
                <a:cubicBezTo>
                  <a:pt x="771438" y="772919"/>
                  <a:pt x="767147" y="767475"/>
                  <a:pt x="767793" y="761984"/>
                </a:cubicBezTo>
                <a:cubicBezTo>
                  <a:pt x="768347" y="757509"/>
                  <a:pt x="772361" y="754464"/>
                  <a:pt x="776975" y="754971"/>
                </a:cubicBezTo>
                <a:cubicBezTo>
                  <a:pt x="781404" y="755479"/>
                  <a:pt x="785095" y="759539"/>
                  <a:pt x="784680" y="765537"/>
                </a:cubicBezTo>
                <a:cubicBezTo>
                  <a:pt x="782650" y="767106"/>
                  <a:pt x="779882" y="770566"/>
                  <a:pt x="776422" y="771535"/>
                </a:cubicBezTo>
                <a:close/>
                <a:moveTo>
                  <a:pt x="3276689" y="771535"/>
                </a:moveTo>
                <a:cubicBezTo>
                  <a:pt x="3272999" y="773288"/>
                  <a:pt x="3268108" y="769367"/>
                  <a:pt x="3267278" y="765076"/>
                </a:cubicBezTo>
                <a:cubicBezTo>
                  <a:pt x="3266216" y="759678"/>
                  <a:pt x="3270231" y="754095"/>
                  <a:pt x="3275305" y="755202"/>
                </a:cubicBezTo>
                <a:cubicBezTo>
                  <a:pt x="3278812" y="755987"/>
                  <a:pt x="3281812" y="759216"/>
                  <a:pt x="3286656" y="762400"/>
                </a:cubicBezTo>
                <a:cubicBezTo>
                  <a:pt x="3282458" y="766414"/>
                  <a:pt x="3280012" y="769920"/>
                  <a:pt x="3276689" y="771535"/>
                </a:cubicBezTo>
                <a:close/>
                <a:moveTo>
                  <a:pt x="5777650" y="771535"/>
                </a:moveTo>
                <a:cubicBezTo>
                  <a:pt x="5771145" y="772320"/>
                  <a:pt x="5767223" y="769228"/>
                  <a:pt x="5766531" y="764614"/>
                </a:cubicBezTo>
                <a:cubicBezTo>
                  <a:pt x="5765793" y="760093"/>
                  <a:pt x="5768699" y="755755"/>
                  <a:pt x="5772991" y="755017"/>
                </a:cubicBezTo>
                <a:cubicBezTo>
                  <a:pt x="5778204" y="754095"/>
                  <a:pt x="5784202" y="758293"/>
                  <a:pt x="5783187" y="763046"/>
                </a:cubicBezTo>
                <a:cubicBezTo>
                  <a:pt x="5782449" y="766552"/>
                  <a:pt x="5779080" y="769459"/>
                  <a:pt x="5777650" y="771535"/>
                </a:cubicBezTo>
                <a:close/>
                <a:moveTo>
                  <a:pt x="5995011" y="771535"/>
                </a:moveTo>
                <a:cubicBezTo>
                  <a:pt x="5988505" y="772320"/>
                  <a:pt x="5984583" y="769228"/>
                  <a:pt x="5983891" y="764614"/>
                </a:cubicBezTo>
                <a:cubicBezTo>
                  <a:pt x="5983153" y="760093"/>
                  <a:pt x="5986060" y="755755"/>
                  <a:pt x="5990351" y="755017"/>
                </a:cubicBezTo>
                <a:cubicBezTo>
                  <a:pt x="5995565" y="754095"/>
                  <a:pt x="6001563" y="758293"/>
                  <a:pt x="6000547" y="763046"/>
                </a:cubicBezTo>
                <a:cubicBezTo>
                  <a:pt x="5999809" y="766552"/>
                  <a:pt x="5996441" y="769459"/>
                  <a:pt x="5995011" y="771535"/>
                </a:cubicBezTo>
                <a:close/>
                <a:moveTo>
                  <a:pt x="6204407" y="771535"/>
                </a:moveTo>
                <a:cubicBezTo>
                  <a:pt x="6199424" y="772919"/>
                  <a:pt x="6195133" y="767475"/>
                  <a:pt x="6195780" y="761984"/>
                </a:cubicBezTo>
                <a:cubicBezTo>
                  <a:pt x="6196333" y="757509"/>
                  <a:pt x="6200347" y="754464"/>
                  <a:pt x="6204960" y="754971"/>
                </a:cubicBezTo>
                <a:cubicBezTo>
                  <a:pt x="6209390" y="755479"/>
                  <a:pt x="6213035" y="759539"/>
                  <a:pt x="6212666" y="765537"/>
                </a:cubicBezTo>
                <a:cubicBezTo>
                  <a:pt x="6210636" y="767106"/>
                  <a:pt x="6207868" y="770566"/>
                  <a:pt x="6204407" y="771535"/>
                </a:cubicBezTo>
                <a:close/>
                <a:moveTo>
                  <a:pt x="6315648" y="771535"/>
                </a:moveTo>
                <a:cubicBezTo>
                  <a:pt x="6309143" y="772319"/>
                  <a:pt x="6305221" y="769228"/>
                  <a:pt x="6304529" y="764614"/>
                </a:cubicBezTo>
                <a:cubicBezTo>
                  <a:pt x="6303790" y="760093"/>
                  <a:pt x="6306697" y="755755"/>
                  <a:pt x="6310988" y="755017"/>
                </a:cubicBezTo>
                <a:cubicBezTo>
                  <a:pt x="6316201" y="754095"/>
                  <a:pt x="6322200" y="758293"/>
                  <a:pt x="6321185" y="763046"/>
                </a:cubicBezTo>
                <a:cubicBezTo>
                  <a:pt x="6320447" y="766552"/>
                  <a:pt x="6317078" y="769459"/>
                  <a:pt x="6315648" y="771535"/>
                </a:cubicBezTo>
                <a:close/>
                <a:moveTo>
                  <a:pt x="6421768" y="771535"/>
                </a:moveTo>
                <a:cubicBezTo>
                  <a:pt x="6416785" y="772919"/>
                  <a:pt x="6412494" y="767475"/>
                  <a:pt x="6413140" y="761984"/>
                </a:cubicBezTo>
                <a:cubicBezTo>
                  <a:pt x="6413694" y="757509"/>
                  <a:pt x="6417707" y="754464"/>
                  <a:pt x="6422322" y="754971"/>
                </a:cubicBezTo>
                <a:cubicBezTo>
                  <a:pt x="6426704" y="755479"/>
                  <a:pt x="6430396" y="759539"/>
                  <a:pt x="6430027" y="765537"/>
                </a:cubicBezTo>
                <a:cubicBezTo>
                  <a:pt x="6427997" y="767106"/>
                  <a:pt x="6425228" y="770566"/>
                  <a:pt x="6421768" y="771535"/>
                </a:cubicBezTo>
                <a:close/>
                <a:moveTo>
                  <a:pt x="6856397" y="771535"/>
                </a:moveTo>
                <a:cubicBezTo>
                  <a:pt x="6851413" y="772919"/>
                  <a:pt x="6847123" y="767475"/>
                  <a:pt x="6847768" y="761984"/>
                </a:cubicBezTo>
                <a:cubicBezTo>
                  <a:pt x="6848322" y="757509"/>
                  <a:pt x="6852336" y="754464"/>
                  <a:pt x="6856950" y="754971"/>
                </a:cubicBezTo>
                <a:cubicBezTo>
                  <a:pt x="6861379" y="755479"/>
                  <a:pt x="6865071" y="759539"/>
                  <a:pt x="6864656" y="765537"/>
                </a:cubicBezTo>
                <a:cubicBezTo>
                  <a:pt x="6862624" y="767106"/>
                  <a:pt x="6859857" y="770566"/>
                  <a:pt x="6856397" y="771535"/>
                </a:cubicBezTo>
                <a:close/>
                <a:moveTo>
                  <a:pt x="9356665" y="771535"/>
                </a:moveTo>
                <a:cubicBezTo>
                  <a:pt x="9352973" y="773288"/>
                  <a:pt x="9348083" y="769367"/>
                  <a:pt x="9347253" y="765076"/>
                </a:cubicBezTo>
                <a:cubicBezTo>
                  <a:pt x="9346191" y="759678"/>
                  <a:pt x="9350205" y="754095"/>
                  <a:pt x="9355281" y="755202"/>
                </a:cubicBezTo>
                <a:cubicBezTo>
                  <a:pt x="9358788" y="755987"/>
                  <a:pt x="9361786" y="759216"/>
                  <a:pt x="9366630" y="762400"/>
                </a:cubicBezTo>
                <a:cubicBezTo>
                  <a:pt x="9362432" y="766414"/>
                  <a:pt x="9359987" y="769920"/>
                  <a:pt x="9356665" y="771535"/>
                </a:cubicBezTo>
                <a:close/>
                <a:moveTo>
                  <a:pt x="11857625" y="771535"/>
                </a:moveTo>
                <a:cubicBezTo>
                  <a:pt x="11851120" y="772320"/>
                  <a:pt x="11847198" y="769228"/>
                  <a:pt x="11846506" y="764614"/>
                </a:cubicBezTo>
                <a:cubicBezTo>
                  <a:pt x="11845768" y="760093"/>
                  <a:pt x="11848674" y="755755"/>
                  <a:pt x="11852966" y="755017"/>
                </a:cubicBezTo>
                <a:cubicBezTo>
                  <a:pt x="11858179" y="754095"/>
                  <a:pt x="11864177" y="758293"/>
                  <a:pt x="11863162" y="763046"/>
                </a:cubicBezTo>
                <a:cubicBezTo>
                  <a:pt x="11862423" y="766552"/>
                  <a:pt x="11859055" y="769459"/>
                  <a:pt x="11857625" y="771535"/>
                </a:cubicBezTo>
                <a:close/>
                <a:moveTo>
                  <a:pt x="12074986" y="771535"/>
                </a:moveTo>
                <a:cubicBezTo>
                  <a:pt x="12068480" y="772320"/>
                  <a:pt x="12064559" y="769228"/>
                  <a:pt x="12063867" y="764614"/>
                </a:cubicBezTo>
                <a:cubicBezTo>
                  <a:pt x="12063128" y="760093"/>
                  <a:pt x="12066035" y="755755"/>
                  <a:pt x="12070326" y="755017"/>
                </a:cubicBezTo>
                <a:cubicBezTo>
                  <a:pt x="12075540" y="754095"/>
                  <a:pt x="12081537" y="758293"/>
                  <a:pt x="12080522" y="763046"/>
                </a:cubicBezTo>
                <a:cubicBezTo>
                  <a:pt x="12079784" y="766552"/>
                  <a:pt x="12076416" y="769459"/>
                  <a:pt x="12074986" y="771535"/>
                </a:cubicBezTo>
                <a:close/>
                <a:moveTo>
                  <a:pt x="1210772" y="771581"/>
                </a:moveTo>
                <a:cubicBezTo>
                  <a:pt x="1205929" y="772735"/>
                  <a:pt x="1201684" y="767013"/>
                  <a:pt x="1202514" y="761661"/>
                </a:cubicBezTo>
                <a:cubicBezTo>
                  <a:pt x="1203161" y="757370"/>
                  <a:pt x="1207543" y="754279"/>
                  <a:pt x="1212019" y="755017"/>
                </a:cubicBezTo>
                <a:cubicBezTo>
                  <a:pt x="1216356" y="755709"/>
                  <a:pt x="1219909" y="759908"/>
                  <a:pt x="1219309" y="765952"/>
                </a:cubicBezTo>
                <a:cubicBezTo>
                  <a:pt x="1217187" y="767429"/>
                  <a:pt x="1214280" y="770704"/>
                  <a:pt x="1210772" y="771581"/>
                </a:cubicBezTo>
                <a:close/>
                <a:moveTo>
                  <a:pt x="2080169" y="771581"/>
                </a:moveTo>
                <a:cubicBezTo>
                  <a:pt x="2075324" y="772827"/>
                  <a:pt x="2071034" y="767152"/>
                  <a:pt x="2071818" y="761753"/>
                </a:cubicBezTo>
                <a:cubicBezTo>
                  <a:pt x="2072464" y="757463"/>
                  <a:pt x="2076800" y="754371"/>
                  <a:pt x="2081276" y="755017"/>
                </a:cubicBezTo>
                <a:cubicBezTo>
                  <a:pt x="2085614" y="755663"/>
                  <a:pt x="2089212" y="759862"/>
                  <a:pt x="2088612" y="765860"/>
                </a:cubicBezTo>
                <a:cubicBezTo>
                  <a:pt x="2086536" y="767336"/>
                  <a:pt x="2083676" y="770704"/>
                  <a:pt x="2080169" y="771581"/>
                </a:cubicBezTo>
                <a:close/>
                <a:moveTo>
                  <a:pt x="2732066" y="771581"/>
                </a:moveTo>
                <a:cubicBezTo>
                  <a:pt x="2727220" y="772735"/>
                  <a:pt x="2722976" y="767013"/>
                  <a:pt x="2723807" y="761661"/>
                </a:cubicBezTo>
                <a:cubicBezTo>
                  <a:pt x="2724453" y="757370"/>
                  <a:pt x="2728836" y="754279"/>
                  <a:pt x="2733312" y="755017"/>
                </a:cubicBezTo>
                <a:cubicBezTo>
                  <a:pt x="2737694" y="755709"/>
                  <a:pt x="2741248" y="759908"/>
                  <a:pt x="2740602" y="765952"/>
                </a:cubicBezTo>
                <a:cubicBezTo>
                  <a:pt x="2738479" y="767429"/>
                  <a:pt x="2735572" y="770704"/>
                  <a:pt x="2732066" y="771581"/>
                </a:cubicBezTo>
                <a:close/>
                <a:moveTo>
                  <a:pt x="3166740" y="771581"/>
                </a:moveTo>
                <a:cubicBezTo>
                  <a:pt x="3161896" y="772735"/>
                  <a:pt x="3157651" y="767013"/>
                  <a:pt x="3158482" y="761661"/>
                </a:cubicBezTo>
                <a:cubicBezTo>
                  <a:pt x="3159128" y="757370"/>
                  <a:pt x="3163511" y="754279"/>
                  <a:pt x="3167987" y="755017"/>
                </a:cubicBezTo>
                <a:cubicBezTo>
                  <a:pt x="3172370" y="755709"/>
                  <a:pt x="3175876" y="759908"/>
                  <a:pt x="3175276" y="765952"/>
                </a:cubicBezTo>
                <a:cubicBezTo>
                  <a:pt x="3173154" y="767429"/>
                  <a:pt x="3170247" y="770704"/>
                  <a:pt x="3166740" y="771581"/>
                </a:cubicBezTo>
                <a:close/>
                <a:moveTo>
                  <a:pt x="3601047" y="771581"/>
                </a:moveTo>
                <a:cubicBezTo>
                  <a:pt x="3596202" y="772550"/>
                  <a:pt x="3592234" y="766691"/>
                  <a:pt x="3593248" y="761338"/>
                </a:cubicBezTo>
                <a:cubicBezTo>
                  <a:pt x="3594033" y="757186"/>
                  <a:pt x="3599109" y="753403"/>
                  <a:pt x="3602892" y="755248"/>
                </a:cubicBezTo>
                <a:cubicBezTo>
                  <a:pt x="3606168" y="756863"/>
                  <a:pt x="3608520" y="760416"/>
                  <a:pt x="3612536" y="764476"/>
                </a:cubicBezTo>
                <a:cubicBezTo>
                  <a:pt x="3607644" y="767659"/>
                  <a:pt x="3604599" y="770843"/>
                  <a:pt x="3601047" y="771581"/>
                </a:cubicBezTo>
                <a:close/>
                <a:moveTo>
                  <a:pt x="4253405" y="771581"/>
                </a:moveTo>
                <a:cubicBezTo>
                  <a:pt x="4248560" y="772735"/>
                  <a:pt x="4244315" y="767013"/>
                  <a:pt x="4245146" y="761661"/>
                </a:cubicBezTo>
                <a:cubicBezTo>
                  <a:pt x="4245792" y="757370"/>
                  <a:pt x="4250175" y="754279"/>
                  <a:pt x="4254651" y="755017"/>
                </a:cubicBezTo>
                <a:cubicBezTo>
                  <a:pt x="4259034" y="755709"/>
                  <a:pt x="4262540" y="759908"/>
                  <a:pt x="4261940" y="765952"/>
                </a:cubicBezTo>
                <a:cubicBezTo>
                  <a:pt x="4259818" y="767429"/>
                  <a:pt x="4256912" y="770704"/>
                  <a:pt x="4253405" y="771581"/>
                </a:cubicBezTo>
                <a:close/>
                <a:moveTo>
                  <a:pt x="5231504" y="771581"/>
                </a:moveTo>
                <a:cubicBezTo>
                  <a:pt x="5226659" y="772827"/>
                  <a:pt x="5222368" y="767152"/>
                  <a:pt x="5223153" y="761753"/>
                </a:cubicBezTo>
                <a:cubicBezTo>
                  <a:pt x="5223799" y="757463"/>
                  <a:pt x="5228136" y="754371"/>
                  <a:pt x="5232611" y="755017"/>
                </a:cubicBezTo>
                <a:cubicBezTo>
                  <a:pt x="5236948" y="755663"/>
                  <a:pt x="5240547" y="759862"/>
                  <a:pt x="5239947" y="765860"/>
                </a:cubicBezTo>
                <a:cubicBezTo>
                  <a:pt x="5237871" y="767336"/>
                  <a:pt x="5235010" y="770704"/>
                  <a:pt x="5231504" y="771581"/>
                </a:cubicBezTo>
                <a:close/>
                <a:moveTo>
                  <a:pt x="7290748" y="771581"/>
                </a:moveTo>
                <a:cubicBezTo>
                  <a:pt x="7285903" y="772735"/>
                  <a:pt x="7281658" y="767013"/>
                  <a:pt x="7282489" y="761661"/>
                </a:cubicBezTo>
                <a:cubicBezTo>
                  <a:pt x="7283136" y="757370"/>
                  <a:pt x="7287519" y="754279"/>
                  <a:pt x="7291994" y="755017"/>
                </a:cubicBezTo>
                <a:cubicBezTo>
                  <a:pt x="7296331" y="755709"/>
                  <a:pt x="7299884" y="759908"/>
                  <a:pt x="7299284" y="765952"/>
                </a:cubicBezTo>
                <a:cubicBezTo>
                  <a:pt x="7297162" y="767429"/>
                  <a:pt x="7294254" y="770704"/>
                  <a:pt x="7290748" y="771581"/>
                </a:cubicBezTo>
                <a:close/>
                <a:moveTo>
                  <a:pt x="8160144" y="771582"/>
                </a:moveTo>
                <a:cubicBezTo>
                  <a:pt x="8155299" y="772827"/>
                  <a:pt x="8151009" y="767152"/>
                  <a:pt x="8151793" y="761754"/>
                </a:cubicBezTo>
                <a:cubicBezTo>
                  <a:pt x="8152439" y="757463"/>
                  <a:pt x="8156775" y="754372"/>
                  <a:pt x="8161251" y="755017"/>
                </a:cubicBezTo>
                <a:cubicBezTo>
                  <a:pt x="8165588" y="755663"/>
                  <a:pt x="8169187" y="759862"/>
                  <a:pt x="8168588" y="765860"/>
                </a:cubicBezTo>
                <a:cubicBezTo>
                  <a:pt x="8166511" y="767336"/>
                  <a:pt x="8163651" y="770705"/>
                  <a:pt x="8160144" y="771582"/>
                </a:cubicBezTo>
                <a:close/>
                <a:moveTo>
                  <a:pt x="8812041" y="771582"/>
                </a:moveTo>
                <a:cubicBezTo>
                  <a:pt x="8807196" y="772735"/>
                  <a:pt x="8802951" y="767014"/>
                  <a:pt x="8803782" y="761661"/>
                </a:cubicBezTo>
                <a:cubicBezTo>
                  <a:pt x="8804427" y="757371"/>
                  <a:pt x="8808812" y="754279"/>
                  <a:pt x="8813287" y="755017"/>
                </a:cubicBezTo>
                <a:cubicBezTo>
                  <a:pt x="8817670" y="755709"/>
                  <a:pt x="8821223" y="759908"/>
                  <a:pt x="8820577" y="765953"/>
                </a:cubicBezTo>
                <a:cubicBezTo>
                  <a:pt x="8818454" y="767429"/>
                  <a:pt x="8815547" y="770705"/>
                  <a:pt x="8812041" y="771582"/>
                </a:cubicBezTo>
                <a:close/>
                <a:moveTo>
                  <a:pt x="9246716" y="771582"/>
                </a:moveTo>
                <a:cubicBezTo>
                  <a:pt x="9241871" y="772735"/>
                  <a:pt x="9237627" y="767014"/>
                  <a:pt x="9238457" y="761661"/>
                </a:cubicBezTo>
                <a:cubicBezTo>
                  <a:pt x="9239103" y="757371"/>
                  <a:pt x="9243486" y="754279"/>
                  <a:pt x="9247962" y="755017"/>
                </a:cubicBezTo>
                <a:cubicBezTo>
                  <a:pt x="9252345" y="755709"/>
                  <a:pt x="9255851" y="759908"/>
                  <a:pt x="9255251" y="765952"/>
                </a:cubicBezTo>
                <a:cubicBezTo>
                  <a:pt x="9253129" y="767429"/>
                  <a:pt x="9250223" y="770705"/>
                  <a:pt x="9246716" y="771582"/>
                </a:cubicBezTo>
                <a:close/>
                <a:moveTo>
                  <a:pt x="9681021" y="771582"/>
                </a:moveTo>
                <a:cubicBezTo>
                  <a:pt x="9676178" y="772550"/>
                  <a:pt x="9672208" y="766691"/>
                  <a:pt x="9673223" y="761338"/>
                </a:cubicBezTo>
                <a:cubicBezTo>
                  <a:pt x="9674008" y="757186"/>
                  <a:pt x="9679084" y="753403"/>
                  <a:pt x="9682867" y="755248"/>
                </a:cubicBezTo>
                <a:cubicBezTo>
                  <a:pt x="9686143" y="756863"/>
                  <a:pt x="9688496" y="760416"/>
                  <a:pt x="9692510" y="764476"/>
                </a:cubicBezTo>
                <a:cubicBezTo>
                  <a:pt x="9687619" y="767659"/>
                  <a:pt x="9684574" y="770843"/>
                  <a:pt x="9681021" y="771582"/>
                </a:cubicBezTo>
                <a:close/>
                <a:moveTo>
                  <a:pt x="10333379" y="771582"/>
                </a:moveTo>
                <a:cubicBezTo>
                  <a:pt x="10328535" y="772735"/>
                  <a:pt x="10324290" y="767014"/>
                  <a:pt x="10325122" y="761661"/>
                </a:cubicBezTo>
                <a:cubicBezTo>
                  <a:pt x="10325767" y="757371"/>
                  <a:pt x="10330150" y="754279"/>
                  <a:pt x="10334626" y="755017"/>
                </a:cubicBezTo>
                <a:cubicBezTo>
                  <a:pt x="10339009" y="755709"/>
                  <a:pt x="10342515" y="759908"/>
                  <a:pt x="10341915" y="765952"/>
                </a:cubicBezTo>
                <a:cubicBezTo>
                  <a:pt x="10339793" y="767429"/>
                  <a:pt x="10336887" y="770705"/>
                  <a:pt x="10333379" y="771582"/>
                </a:cubicBezTo>
                <a:close/>
                <a:moveTo>
                  <a:pt x="11311479" y="771582"/>
                </a:moveTo>
                <a:cubicBezTo>
                  <a:pt x="11306634" y="772827"/>
                  <a:pt x="11302343" y="767152"/>
                  <a:pt x="11303128" y="761754"/>
                </a:cubicBezTo>
                <a:cubicBezTo>
                  <a:pt x="11303774" y="757463"/>
                  <a:pt x="11308111" y="754372"/>
                  <a:pt x="11312586" y="755017"/>
                </a:cubicBezTo>
                <a:cubicBezTo>
                  <a:pt x="11316924" y="755663"/>
                  <a:pt x="11320522" y="759862"/>
                  <a:pt x="11319922" y="765860"/>
                </a:cubicBezTo>
                <a:cubicBezTo>
                  <a:pt x="11317846" y="767336"/>
                  <a:pt x="11314985" y="770705"/>
                  <a:pt x="11311479" y="771582"/>
                </a:cubicBezTo>
                <a:close/>
                <a:moveTo>
                  <a:pt x="16421" y="771766"/>
                </a:moveTo>
                <a:cubicBezTo>
                  <a:pt x="11207" y="772458"/>
                  <a:pt x="6870" y="768167"/>
                  <a:pt x="7193" y="762584"/>
                </a:cubicBezTo>
                <a:cubicBezTo>
                  <a:pt x="7470" y="757970"/>
                  <a:pt x="11345" y="753956"/>
                  <a:pt x="15683" y="755248"/>
                </a:cubicBezTo>
                <a:cubicBezTo>
                  <a:pt x="19143" y="756263"/>
                  <a:pt x="21957" y="759493"/>
                  <a:pt x="24079" y="761015"/>
                </a:cubicBezTo>
                <a:cubicBezTo>
                  <a:pt x="24310" y="767060"/>
                  <a:pt x="20666" y="771212"/>
                  <a:pt x="16421" y="771766"/>
                </a:cubicBezTo>
                <a:close/>
                <a:moveTo>
                  <a:pt x="559753" y="771766"/>
                </a:moveTo>
                <a:cubicBezTo>
                  <a:pt x="554539" y="772458"/>
                  <a:pt x="550202" y="768167"/>
                  <a:pt x="550524" y="762584"/>
                </a:cubicBezTo>
                <a:cubicBezTo>
                  <a:pt x="550801" y="757970"/>
                  <a:pt x="554677" y="753956"/>
                  <a:pt x="559015" y="755248"/>
                </a:cubicBezTo>
                <a:cubicBezTo>
                  <a:pt x="562475" y="756263"/>
                  <a:pt x="565290" y="759493"/>
                  <a:pt x="567413" y="761015"/>
                </a:cubicBezTo>
                <a:cubicBezTo>
                  <a:pt x="567643" y="767060"/>
                  <a:pt x="563997" y="771212"/>
                  <a:pt x="559753" y="771766"/>
                </a:cubicBezTo>
                <a:close/>
                <a:moveTo>
                  <a:pt x="1755074" y="771766"/>
                </a:moveTo>
                <a:cubicBezTo>
                  <a:pt x="1749860" y="772458"/>
                  <a:pt x="1745523" y="768167"/>
                  <a:pt x="1745846" y="762584"/>
                </a:cubicBezTo>
                <a:cubicBezTo>
                  <a:pt x="1746123" y="757970"/>
                  <a:pt x="1749998" y="753956"/>
                  <a:pt x="1754336" y="755248"/>
                </a:cubicBezTo>
                <a:cubicBezTo>
                  <a:pt x="1757796" y="756263"/>
                  <a:pt x="1760610" y="759493"/>
                  <a:pt x="1762733" y="761015"/>
                </a:cubicBezTo>
                <a:cubicBezTo>
                  <a:pt x="1762964" y="767060"/>
                  <a:pt x="1759318" y="771212"/>
                  <a:pt x="1755074" y="771766"/>
                </a:cubicBezTo>
                <a:close/>
                <a:moveTo>
                  <a:pt x="2298406" y="771766"/>
                </a:moveTo>
                <a:cubicBezTo>
                  <a:pt x="2293193" y="772458"/>
                  <a:pt x="2288856" y="768167"/>
                  <a:pt x="2289178" y="762584"/>
                </a:cubicBezTo>
                <a:cubicBezTo>
                  <a:pt x="2289455" y="757970"/>
                  <a:pt x="2293331" y="753956"/>
                  <a:pt x="2297668" y="755248"/>
                </a:cubicBezTo>
                <a:cubicBezTo>
                  <a:pt x="2301128" y="756263"/>
                  <a:pt x="2303943" y="759493"/>
                  <a:pt x="2306066" y="761015"/>
                </a:cubicBezTo>
                <a:cubicBezTo>
                  <a:pt x="2306296" y="767060"/>
                  <a:pt x="2302652" y="771212"/>
                  <a:pt x="2298406" y="771766"/>
                </a:cubicBezTo>
                <a:close/>
                <a:moveTo>
                  <a:pt x="2841739" y="771766"/>
                </a:moveTo>
                <a:cubicBezTo>
                  <a:pt x="2836524" y="772458"/>
                  <a:pt x="2832188" y="768167"/>
                  <a:pt x="2832510" y="762584"/>
                </a:cubicBezTo>
                <a:cubicBezTo>
                  <a:pt x="2832787" y="757970"/>
                  <a:pt x="2836662" y="753956"/>
                  <a:pt x="2841000" y="755248"/>
                </a:cubicBezTo>
                <a:cubicBezTo>
                  <a:pt x="2844460" y="756263"/>
                  <a:pt x="2847274" y="759493"/>
                  <a:pt x="2849396" y="761015"/>
                </a:cubicBezTo>
                <a:cubicBezTo>
                  <a:pt x="2849627" y="767060"/>
                  <a:pt x="2845983" y="771212"/>
                  <a:pt x="2841739" y="771766"/>
                </a:cubicBezTo>
                <a:close/>
                <a:moveTo>
                  <a:pt x="3059052" y="771766"/>
                </a:moveTo>
                <a:cubicBezTo>
                  <a:pt x="3053839" y="772458"/>
                  <a:pt x="3049502" y="768167"/>
                  <a:pt x="3049825" y="762584"/>
                </a:cubicBezTo>
                <a:cubicBezTo>
                  <a:pt x="3050102" y="757970"/>
                  <a:pt x="3053977" y="753956"/>
                  <a:pt x="3058314" y="755248"/>
                </a:cubicBezTo>
                <a:cubicBezTo>
                  <a:pt x="3061822" y="756263"/>
                  <a:pt x="3064636" y="759493"/>
                  <a:pt x="3066711" y="761015"/>
                </a:cubicBezTo>
                <a:cubicBezTo>
                  <a:pt x="3066942" y="767060"/>
                  <a:pt x="3063298" y="771212"/>
                  <a:pt x="3059052" y="771766"/>
                </a:cubicBezTo>
                <a:close/>
                <a:moveTo>
                  <a:pt x="3928402" y="771766"/>
                </a:moveTo>
                <a:cubicBezTo>
                  <a:pt x="3923188" y="772458"/>
                  <a:pt x="3918851" y="768167"/>
                  <a:pt x="3919174" y="762584"/>
                </a:cubicBezTo>
                <a:cubicBezTo>
                  <a:pt x="3919451" y="757970"/>
                  <a:pt x="3923327" y="753956"/>
                  <a:pt x="3927664" y="755248"/>
                </a:cubicBezTo>
                <a:cubicBezTo>
                  <a:pt x="3931124" y="756263"/>
                  <a:pt x="3933939" y="759493"/>
                  <a:pt x="3936061" y="761015"/>
                </a:cubicBezTo>
                <a:cubicBezTo>
                  <a:pt x="3936292" y="767060"/>
                  <a:pt x="3932647" y="771212"/>
                  <a:pt x="3928402" y="771766"/>
                </a:cubicBezTo>
                <a:close/>
                <a:moveTo>
                  <a:pt x="4689049" y="771766"/>
                </a:moveTo>
                <a:cubicBezTo>
                  <a:pt x="4683835" y="772458"/>
                  <a:pt x="4679498" y="768167"/>
                  <a:pt x="4679821" y="762584"/>
                </a:cubicBezTo>
                <a:cubicBezTo>
                  <a:pt x="4680098" y="757970"/>
                  <a:pt x="4683973" y="753956"/>
                  <a:pt x="4688311" y="755248"/>
                </a:cubicBezTo>
                <a:cubicBezTo>
                  <a:pt x="4691771" y="756263"/>
                  <a:pt x="4694632" y="759493"/>
                  <a:pt x="4696708" y="761015"/>
                </a:cubicBezTo>
                <a:cubicBezTo>
                  <a:pt x="4696938" y="767060"/>
                  <a:pt x="4693294" y="771212"/>
                  <a:pt x="4689049" y="771766"/>
                </a:cubicBezTo>
                <a:close/>
                <a:moveTo>
                  <a:pt x="5016081" y="771766"/>
                </a:moveTo>
                <a:cubicBezTo>
                  <a:pt x="5009575" y="771858"/>
                  <a:pt x="5006115" y="768397"/>
                  <a:pt x="5005839" y="763645"/>
                </a:cubicBezTo>
                <a:cubicBezTo>
                  <a:pt x="5005561" y="759123"/>
                  <a:pt x="5008976" y="755156"/>
                  <a:pt x="5013313" y="754925"/>
                </a:cubicBezTo>
                <a:cubicBezTo>
                  <a:pt x="5018757" y="754602"/>
                  <a:pt x="5024201" y="759401"/>
                  <a:pt x="5022541" y="763968"/>
                </a:cubicBezTo>
                <a:cubicBezTo>
                  <a:pt x="5021341" y="767383"/>
                  <a:pt x="5017742" y="769920"/>
                  <a:pt x="5016081" y="771766"/>
                </a:cubicBezTo>
                <a:close/>
                <a:moveTo>
                  <a:pt x="5342099" y="771766"/>
                </a:moveTo>
                <a:cubicBezTo>
                  <a:pt x="5335593" y="771858"/>
                  <a:pt x="5332133" y="768397"/>
                  <a:pt x="5331857" y="763645"/>
                </a:cubicBezTo>
                <a:cubicBezTo>
                  <a:pt x="5331579" y="759123"/>
                  <a:pt x="5334993" y="755156"/>
                  <a:pt x="5339331" y="754925"/>
                </a:cubicBezTo>
                <a:cubicBezTo>
                  <a:pt x="5344775" y="754602"/>
                  <a:pt x="5350219" y="759401"/>
                  <a:pt x="5348559" y="763968"/>
                </a:cubicBezTo>
                <a:cubicBezTo>
                  <a:pt x="5347313" y="767383"/>
                  <a:pt x="5343714" y="769920"/>
                  <a:pt x="5342099" y="771766"/>
                </a:cubicBezTo>
                <a:close/>
                <a:moveTo>
                  <a:pt x="5884369" y="771766"/>
                </a:moveTo>
                <a:cubicBezTo>
                  <a:pt x="5879156" y="772458"/>
                  <a:pt x="5874819" y="768167"/>
                  <a:pt x="5875142" y="762584"/>
                </a:cubicBezTo>
                <a:cubicBezTo>
                  <a:pt x="5875419" y="757970"/>
                  <a:pt x="5879294" y="753956"/>
                  <a:pt x="5883632" y="755248"/>
                </a:cubicBezTo>
                <a:cubicBezTo>
                  <a:pt x="5887138" y="756263"/>
                  <a:pt x="5889952" y="759493"/>
                  <a:pt x="5892029" y="761015"/>
                </a:cubicBezTo>
                <a:cubicBezTo>
                  <a:pt x="5892260" y="767060"/>
                  <a:pt x="5888614" y="771212"/>
                  <a:pt x="5884369" y="771766"/>
                </a:cubicBezTo>
                <a:close/>
                <a:moveTo>
                  <a:pt x="6096396" y="771766"/>
                </a:moveTo>
                <a:cubicBezTo>
                  <a:pt x="6091182" y="772458"/>
                  <a:pt x="6086845" y="768167"/>
                  <a:pt x="6087168" y="762584"/>
                </a:cubicBezTo>
                <a:cubicBezTo>
                  <a:pt x="6087445" y="757970"/>
                  <a:pt x="6091321" y="753956"/>
                  <a:pt x="6095658" y="755248"/>
                </a:cubicBezTo>
                <a:lnTo>
                  <a:pt x="6097417" y="756456"/>
                </a:lnTo>
                <a:lnTo>
                  <a:pt x="6100346" y="755202"/>
                </a:lnTo>
                <a:cubicBezTo>
                  <a:pt x="6103898" y="755940"/>
                  <a:pt x="6106990" y="759031"/>
                  <a:pt x="6111927" y="762030"/>
                </a:cubicBezTo>
                <a:cubicBezTo>
                  <a:pt x="6107867" y="766137"/>
                  <a:pt x="6105559" y="769736"/>
                  <a:pt x="6102283" y="771489"/>
                </a:cubicBezTo>
                <a:lnTo>
                  <a:pt x="6097821" y="770908"/>
                </a:lnTo>
                <a:close/>
                <a:moveTo>
                  <a:pt x="6639728" y="771766"/>
                </a:moveTo>
                <a:cubicBezTo>
                  <a:pt x="6634514" y="772458"/>
                  <a:pt x="6630177" y="768167"/>
                  <a:pt x="6630500" y="762584"/>
                </a:cubicBezTo>
                <a:cubicBezTo>
                  <a:pt x="6630777" y="757970"/>
                  <a:pt x="6634653" y="753956"/>
                  <a:pt x="6638990" y="755248"/>
                </a:cubicBezTo>
                <a:cubicBezTo>
                  <a:pt x="6642450" y="756263"/>
                  <a:pt x="6645265" y="759493"/>
                  <a:pt x="6647387" y="761015"/>
                </a:cubicBezTo>
                <a:cubicBezTo>
                  <a:pt x="6647618" y="767060"/>
                  <a:pt x="6643972" y="771212"/>
                  <a:pt x="6639728" y="771766"/>
                </a:cubicBezTo>
                <a:close/>
                <a:moveTo>
                  <a:pt x="7835049" y="771766"/>
                </a:moveTo>
                <a:cubicBezTo>
                  <a:pt x="7829835" y="772458"/>
                  <a:pt x="7825499" y="768167"/>
                  <a:pt x="7825822" y="762584"/>
                </a:cubicBezTo>
                <a:cubicBezTo>
                  <a:pt x="7826098" y="757970"/>
                  <a:pt x="7829974" y="753956"/>
                  <a:pt x="7834311" y="755248"/>
                </a:cubicBezTo>
                <a:cubicBezTo>
                  <a:pt x="7837772" y="756263"/>
                  <a:pt x="7840586" y="759493"/>
                  <a:pt x="7842709" y="761015"/>
                </a:cubicBezTo>
                <a:cubicBezTo>
                  <a:pt x="7842939" y="767060"/>
                  <a:pt x="7839294" y="771212"/>
                  <a:pt x="7835049" y="771766"/>
                </a:cubicBezTo>
                <a:close/>
                <a:moveTo>
                  <a:pt x="8378381" y="771766"/>
                </a:moveTo>
                <a:cubicBezTo>
                  <a:pt x="8373167" y="772458"/>
                  <a:pt x="8368830" y="768167"/>
                  <a:pt x="8369153" y="762584"/>
                </a:cubicBezTo>
                <a:cubicBezTo>
                  <a:pt x="8369430" y="757970"/>
                  <a:pt x="8373306" y="753956"/>
                  <a:pt x="8377643" y="755248"/>
                </a:cubicBezTo>
                <a:cubicBezTo>
                  <a:pt x="8381104" y="756263"/>
                  <a:pt x="8383918" y="759493"/>
                  <a:pt x="8386040" y="761015"/>
                </a:cubicBezTo>
                <a:cubicBezTo>
                  <a:pt x="8386271" y="767060"/>
                  <a:pt x="8382626" y="771212"/>
                  <a:pt x="8378381" y="771766"/>
                </a:cubicBezTo>
                <a:close/>
                <a:moveTo>
                  <a:pt x="8921713" y="771766"/>
                </a:moveTo>
                <a:cubicBezTo>
                  <a:pt x="8916499" y="772458"/>
                  <a:pt x="8912162" y="768167"/>
                  <a:pt x="8912485" y="762584"/>
                </a:cubicBezTo>
                <a:cubicBezTo>
                  <a:pt x="8912762" y="757970"/>
                  <a:pt x="8916638" y="753956"/>
                  <a:pt x="8920975" y="755248"/>
                </a:cubicBezTo>
                <a:cubicBezTo>
                  <a:pt x="8924435" y="756263"/>
                  <a:pt x="8927249" y="759493"/>
                  <a:pt x="8929372" y="761015"/>
                </a:cubicBezTo>
                <a:cubicBezTo>
                  <a:pt x="8929603" y="767060"/>
                  <a:pt x="8925957" y="771212"/>
                  <a:pt x="8921713" y="771766"/>
                </a:cubicBezTo>
                <a:close/>
                <a:moveTo>
                  <a:pt x="9139028" y="771766"/>
                </a:moveTo>
                <a:cubicBezTo>
                  <a:pt x="9133813" y="772458"/>
                  <a:pt x="9129477" y="768167"/>
                  <a:pt x="9129800" y="762584"/>
                </a:cubicBezTo>
                <a:cubicBezTo>
                  <a:pt x="9130077" y="757970"/>
                  <a:pt x="9133952" y="753956"/>
                  <a:pt x="9138289" y="755248"/>
                </a:cubicBezTo>
                <a:cubicBezTo>
                  <a:pt x="9141796" y="756263"/>
                  <a:pt x="9144610" y="759493"/>
                  <a:pt x="9146686" y="761015"/>
                </a:cubicBezTo>
                <a:cubicBezTo>
                  <a:pt x="9146917" y="767060"/>
                  <a:pt x="9143272" y="771212"/>
                  <a:pt x="9139028" y="771766"/>
                </a:cubicBezTo>
                <a:close/>
                <a:moveTo>
                  <a:pt x="10008378" y="771766"/>
                </a:moveTo>
                <a:cubicBezTo>
                  <a:pt x="10003163" y="772458"/>
                  <a:pt x="9998826" y="768167"/>
                  <a:pt x="9999149" y="762584"/>
                </a:cubicBezTo>
                <a:cubicBezTo>
                  <a:pt x="9999426" y="757970"/>
                  <a:pt x="10003302" y="753956"/>
                  <a:pt x="10007639" y="755248"/>
                </a:cubicBezTo>
                <a:cubicBezTo>
                  <a:pt x="10011099" y="756263"/>
                  <a:pt x="10013913" y="759493"/>
                  <a:pt x="10016036" y="761015"/>
                </a:cubicBezTo>
                <a:cubicBezTo>
                  <a:pt x="10016267" y="767060"/>
                  <a:pt x="10012622" y="771212"/>
                  <a:pt x="10008378" y="771766"/>
                </a:cubicBezTo>
                <a:close/>
                <a:moveTo>
                  <a:pt x="10769024" y="771766"/>
                </a:moveTo>
                <a:cubicBezTo>
                  <a:pt x="10763810" y="772458"/>
                  <a:pt x="10759472" y="768167"/>
                  <a:pt x="10759795" y="762584"/>
                </a:cubicBezTo>
                <a:cubicBezTo>
                  <a:pt x="10760072" y="757970"/>
                  <a:pt x="10763948" y="753956"/>
                  <a:pt x="10768285" y="755248"/>
                </a:cubicBezTo>
                <a:cubicBezTo>
                  <a:pt x="10771745" y="756263"/>
                  <a:pt x="10774606" y="759493"/>
                  <a:pt x="10776683" y="761015"/>
                </a:cubicBezTo>
                <a:cubicBezTo>
                  <a:pt x="10776913" y="767060"/>
                  <a:pt x="10773269" y="771212"/>
                  <a:pt x="10769024" y="771766"/>
                </a:cubicBezTo>
                <a:close/>
                <a:moveTo>
                  <a:pt x="11096057" y="771766"/>
                </a:moveTo>
                <a:cubicBezTo>
                  <a:pt x="11089550" y="771858"/>
                  <a:pt x="11086090" y="768397"/>
                  <a:pt x="11085814" y="763645"/>
                </a:cubicBezTo>
                <a:cubicBezTo>
                  <a:pt x="11085537" y="759124"/>
                  <a:pt x="11088951" y="755156"/>
                  <a:pt x="11093288" y="754925"/>
                </a:cubicBezTo>
                <a:cubicBezTo>
                  <a:pt x="11098732" y="754602"/>
                  <a:pt x="11104176" y="759401"/>
                  <a:pt x="11102515" y="763968"/>
                </a:cubicBezTo>
                <a:cubicBezTo>
                  <a:pt x="11101316" y="767383"/>
                  <a:pt x="11097717" y="769920"/>
                  <a:pt x="11096057" y="771766"/>
                </a:cubicBezTo>
                <a:close/>
                <a:moveTo>
                  <a:pt x="11422074" y="771766"/>
                </a:moveTo>
                <a:cubicBezTo>
                  <a:pt x="11415569" y="771858"/>
                  <a:pt x="11412108" y="768397"/>
                  <a:pt x="11411832" y="763645"/>
                </a:cubicBezTo>
                <a:cubicBezTo>
                  <a:pt x="11411554" y="759124"/>
                  <a:pt x="11414969" y="755156"/>
                  <a:pt x="11419305" y="754925"/>
                </a:cubicBezTo>
                <a:cubicBezTo>
                  <a:pt x="11424750" y="754602"/>
                  <a:pt x="11430194" y="759401"/>
                  <a:pt x="11428533" y="763968"/>
                </a:cubicBezTo>
                <a:cubicBezTo>
                  <a:pt x="11427288" y="767383"/>
                  <a:pt x="11423689" y="769920"/>
                  <a:pt x="11422074" y="771766"/>
                </a:cubicBezTo>
                <a:close/>
                <a:moveTo>
                  <a:pt x="11964345" y="771766"/>
                </a:moveTo>
                <a:cubicBezTo>
                  <a:pt x="11959131" y="772458"/>
                  <a:pt x="11954794" y="768167"/>
                  <a:pt x="11955117" y="762584"/>
                </a:cubicBezTo>
                <a:cubicBezTo>
                  <a:pt x="11955394" y="757970"/>
                  <a:pt x="11959269" y="753956"/>
                  <a:pt x="11963607" y="755248"/>
                </a:cubicBezTo>
                <a:cubicBezTo>
                  <a:pt x="11967113" y="756263"/>
                  <a:pt x="11969927" y="759493"/>
                  <a:pt x="11972003" y="761015"/>
                </a:cubicBezTo>
                <a:cubicBezTo>
                  <a:pt x="11972235" y="767060"/>
                  <a:pt x="11968589" y="771212"/>
                  <a:pt x="11964345" y="771766"/>
                </a:cubicBezTo>
                <a:close/>
                <a:moveTo>
                  <a:pt x="449204" y="771812"/>
                </a:moveTo>
                <a:cubicBezTo>
                  <a:pt x="445005" y="771443"/>
                  <a:pt x="441683" y="767429"/>
                  <a:pt x="441867" y="762861"/>
                </a:cubicBezTo>
                <a:cubicBezTo>
                  <a:pt x="442052" y="758201"/>
                  <a:pt x="445560" y="754833"/>
                  <a:pt x="452295" y="755017"/>
                </a:cubicBezTo>
                <a:cubicBezTo>
                  <a:pt x="453863" y="756817"/>
                  <a:pt x="457510" y="759401"/>
                  <a:pt x="458571" y="762769"/>
                </a:cubicBezTo>
                <a:cubicBezTo>
                  <a:pt x="460047" y="767475"/>
                  <a:pt x="454417" y="772273"/>
                  <a:pt x="449204" y="771812"/>
                </a:cubicBezTo>
                <a:close/>
                <a:moveTo>
                  <a:pt x="1318507" y="771812"/>
                </a:moveTo>
                <a:cubicBezTo>
                  <a:pt x="1314309" y="771443"/>
                  <a:pt x="1310987" y="767429"/>
                  <a:pt x="1311172" y="762861"/>
                </a:cubicBezTo>
                <a:cubicBezTo>
                  <a:pt x="1311356" y="758201"/>
                  <a:pt x="1314909" y="754833"/>
                  <a:pt x="1321598" y="755017"/>
                </a:cubicBezTo>
                <a:cubicBezTo>
                  <a:pt x="1323168" y="756817"/>
                  <a:pt x="1326813" y="759401"/>
                  <a:pt x="1327874" y="762769"/>
                </a:cubicBezTo>
                <a:cubicBezTo>
                  <a:pt x="1329350" y="767475"/>
                  <a:pt x="1323721" y="772273"/>
                  <a:pt x="1318507" y="771812"/>
                </a:cubicBezTo>
                <a:close/>
                <a:moveTo>
                  <a:pt x="1428779" y="771812"/>
                </a:moveTo>
                <a:cubicBezTo>
                  <a:pt x="1423566" y="772320"/>
                  <a:pt x="1419320" y="767798"/>
                  <a:pt x="1419828" y="762261"/>
                </a:cubicBezTo>
                <a:cubicBezTo>
                  <a:pt x="1420290" y="757693"/>
                  <a:pt x="1424120" y="754556"/>
                  <a:pt x="1428733" y="754971"/>
                </a:cubicBezTo>
                <a:cubicBezTo>
                  <a:pt x="1433209" y="755386"/>
                  <a:pt x="1436900" y="759170"/>
                  <a:pt x="1436854" y="763322"/>
                </a:cubicBezTo>
                <a:cubicBezTo>
                  <a:pt x="1436808" y="767521"/>
                  <a:pt x="1433117" y="771397"/>
                  <a:pt x="1428779" y="771812"/>
                </a:cubicBezTo>
                <a:close/>
                <a:moveTo>
                  <a:pt x="1647432" y="771812"/>
                </a:moveTo>
                <a:cubicBezTo>
                  <a:pt x="1640926" y="771858"/>
                  <a:pt x="1637466" y="768397"/>
                  <a:pt x="1637189" y="763645"/>
                </a:cubicBezTo>
                <a:cubicBezTo>
                  <a:pt x="1636912" y="759123"/>
                  <a:pt x="1640327" y="755156"/>
                  <a:pt x="1644664" y="754925"/>
                </a:cubicBezTo>
                <a:cubicBezTo>
                  <a:pt x="1650108" y="754602"/>
                  <a:pt x="1655553" y="759401"/>
                  <a:pt x="1653891" y="763968"/>
                </a:cubicBezTo>
                <a:cubicBezTo>
                  <a:pt x="1652692" y="767383"/>
                  <a:pt x="1649093" y="769920"/>
                  <a:pt x="1647432" y="771812"/>
                </a:cubicBezTo>
                <a:close/>
                <a:moveTo>
                  <a:pt x="1863085" y="771812"/>
                </a:moveTo>
                <a:cubicBezTo>
                  <a:pt x="1858563" y="772043"/>
                  <a:pt x="1855011" y="768813"/>
                  <a:pt x="1854550" y="764061"/>
                </a:cubicBezTo>
                <a:cubicBezTo>
                  <a:pt x="1854134" y="759493"/>
                  <a:pt x="1857225" y="755432"/>
                  <a:pt x="1863640" y="754694"/>
                </a:cubicBezTo>
                <a:cubicBezTo>
                  <a:pt x="1865577" y="756402"/>
                  <a:pt x="1869590" y="758478"/>
                  <a:pt x="1871205" y="761707"/>
                </a:cubicBezTo>
                <a:cubicBezTo>
                  <a:pt x="1873328" y="765906"/>
                  <a:pt x="1868253" y="771535"/>
                  <a:pt x="1863085" y="771812"/>
                </a:cubicBezTo>
                <a:close/>
                <a:moveTo>
                  <a:pt x="1970543" y="771812"/>
                </a:moveTo>
                <a:cubicBezTo>
                  <a:pt x="1966344" y="771443"/>
                  <a:pt x="1963023" y="767429"/>
                  <a:pt x="1963207" y="762861"/>
                </a:cubicBezTo>
                <a:cubicBezTo>
                  <a:pt x="1963346" y="758201"/>
                  <a:pt x="1966898" y="754833"/>
                  <a:pt x="1973634" y="755017"/>
                </a:cubicBezTo>
                <a:cubicBezTo>
                  <a:pt x="1975203" y="756817"/>
                  <a:pt x="1978848" y="759401"/>
                  <a:pt x="1979909" y="762769"/>
                </a:cubicBezTo>
                <a:cubicBezTo>
                  <a:pt x="1981385" y="767475"/>
                  <a:pt x="1975757" y="772273"/>
                  <a:pt x="1970543" y="771812"/>
                </a:cubicBezTo>
                <a:close/>
                <a:moveTo>
                  <a:pt x="2190764" y="771812"/>
                </a:moveTo>
                <a:cubicBezTo>
                  <a:pt x="2184258" y="771858"/>
                  <a:pt x="2180799" y="768397"/>
                  <a:pt x="2180522" y="763645"/>
                </a:cubicBezTo>
                <a:cubicBezTo>
                  <a:pt x="2180244" y="759123"/>
                  <a:pt x="2183659" y="755156"/>
                  <a:pt x="2187995" y="754925"/>
                </a:cubicBezTo>
                <a:cubicBezTo>
                  <a:pt x="2193441" y="754602"/>
                  <a:pt x="2198884" y="759401"/>
                  <a:pt x="2197224" y="763968"/>
                </a:cubicBezTo>
                <a:cubicBezTo>
                  <a:pt x="2196024" y="767383"/>
                  <a:pt x="2192425" y="769920"/>
                  <a:pt x="2190764" y="771812"/>
                </a:cubicBezTo>
                <a:close/>
                <a:moveTo>
                  <a:pt x="2405218" y="771812"/>
                </a:moveTo>
                <a:cubicBezTo>
                  <a:pt x="2400974" y="771443"/>
                  <a:pt x="2397650" y="767429"/>
                  <a:pt x="2397836" y="762861"/>
                </a:cubicBezTo>
                <a:cubicBezTo>
                  <a:pt x="2398020" y="758201"/>
                  <a:pt x="2401527" y="754833"/>
                  <a:pt x="2408308" y="755017"/>
                </a:cubicBezTo>
                <a:cubicBezTo>
                  <a:pt x="2409878" y="756817"/>
                  <a:pt x="2413523" y="759401"/>
                  <a:pt x="2414584" y="762769"/>
                </a:cubicBezTo>
                <a:cubicBezTo>
                  <a:pt x="2416060" y="767475"/>
                  <a:pt x="2410432" y="772273"/>
                  <a:pt x="2405218" y="771812"/>
                </a:cubicBezTo>
                <a:close/>
                <a:moveTo>
                  <a:pt x="3384424" y="771812"/>
                </a:moveTo>
                <a:cubicBezTo>
                  <a:pt x="3379903" y="772043"/>
                  <a:pt x="3376349" y="768813"/>
                  <a:pt x="3375888" y="764061"/>
                </a:cubicBezTo>
                <a:cubicBezTo>
                  <a:pt x="3375428" y="759493"/>
                  <a:pt x="3378565" y="755432"/>
                  <a:pt x="3384978" y="754694"/>
                </a:cubicBezTo>
                <a:cubicBezTo>
                  <a:pt x="3386915" y="756402"/>
                  <a:pt x="3390930" y="758478"/>
                  <a:pt x="3392545" y="761707"/>
                </a:cubicBezTo>
                <a:cubicBezTo>
                  <a:pt x="3394667" y="765906"/>
                  <a:pt x="3389592" y="771535"/>
                  <a:pt x="3384424" y="771812"/>
                </a:cubicBezTo>
                <a:close/>
                <a:moveTo>
                  <a:pt x="3820760" y="771812"/>
                </a:moveTo>
                <a:cubicBezTo>
                  <a:pt x="3814255" y="771858"/>
                  <a:pt x="3810794" y="768397"/>
                  <a:pt x="3810517" y="763645"/>
                </a:cubicBezTo>
                <a:cubicBezTo>
                  <a:pt x="3810241" y="759123"/>
                  <a:pt x="3813655" y="755156"/>
                  <a:pt x="3817992" y="754925"/>
                </a:cubicBezTo>
                <a:cubicBezTo>
                  <a:pt x="3823436" y="754602"/>
                  <a:pt x="3828881" y="759401"/>
                  <a:pt x="3827219" y="763968"/>
                </a:cubicBezTo>
                <a:cubicBezTo>
                  <a:pt x="3826020" y="767383"/>
                  <a:pt x="3822421" y="769920"/>
                  <a:pt x="3820760" y="771812"/>
                </a:cubicBezTo>
                <a:close/>
                <a:moveTo>
                  <a:pt x="4036413" y="771812"/>
                </a:moveTo>
                <a:cubicBezTo>
                  <a:pt x="4031892" y="772043"/>
                  <a:pt x="4028339" y="768813"/>
                  <a:pt x="4027878" y="764061"/>
                </a:cubicBezTo>
                <a:cubicBezTo>
                  <a:pt x="4027417" y="759493"/>
                  <a:pt x="4030554" y="755432"/>
                  <a:pt x="4036967" y="754694"/>
                </a:cubicBezTo>
                <a:cubicBezTo>
                  <a:pt x="4038905" y="756402"/>
                  <a:pt x="4042919" y="758478"/>
                  <a:pt x="4044534" y="761707"/>
                </a:cubicBezTo>
                <a:cubicBezTo>
                  <a:pt x="4046656" y="765906"/>
                  <a:pt x="4041581" y="771535"/>
                  <a:pt x="4036413" y="771812"/>
                </a:cubicBezTo>
                <a:close/>
                <a:moveTo>
                  <a:pt x="4578545" y="771812"/>
                </a:moveTo>
                <a:cubicBezTo>
                  <a:pt x="4574301" y="771443"/>
                  <a:pt x="4570979" y="767429"/>
                  <a:pt x="4571163" y="762861"/>
                </a:cubicBezTo>
                <a:cubicBezTo>
                  <a:pt x="4571348" y="758201"/>
                  <a:pt x="4574854" y="754833"/>
                  <a:pt x="4581637" y="755017"/>
                </a:cubicBezTo>
                <a:cubicBezTo>
                  <a:pt x="4583206" y="756817"/>
                  <a:pt x="4586851" y="759401"/>
                  <a:pt x="4587912" y="762769"/>
                </a:cubicBezTo>
                <a:cubicBezTo>
                  <a:pt x="4589388" y="767475"/>
                  <a:pt x="4583759" y="772273"/>
                  <a:pt x="4578545" y="771812"/>
                </a:cubicBezTo>
                <a:close/>
                <a:moveTo>
                  <a:pt x="5556553" y="771812"/>
                </a:moveTo>
                <a:cubicBezTo>
                  <a:pt x="5552308" y="771443"/>
                  <a:pt x="5548986" y="767429"/>
                  <a:pt x="5549171" y="762861"/>
                </a:cubicBezTo>
                <a:cubicBezTo>
                  <a:pt x="5549355" y="758201"/>
                  <a:pt x="5552861" y="754833"/>
                  <a:pt x="5559644" y="755017"/>
                </a:cubicBezTo>
                <a:cubicBezTo>
                  <a:pt x="5561213" y="756817"/>
                  <a:pt x="5564858" y="759401"/>
                  <a:pt x="5565919" y="762769"/>
                </a:cubicBezTo>
                <a:cubicBezTo>
                  <a:pt x="5567395" y="767475"/>
                  <a:pt x="5561766" y="772273"/>
                  <a:pt x="5556553" y="771812"/>
                </a:cubicBezTo>
                <a:close/>
                <a:moveTo>
                  <a:pt x="6529179" y="771812"/>
                </a:moveTo>
                <a:cubicBezTo>
                  <a:pt x="6524980" y="771443"/>
                  <a:pt x="6521658" y="767429"/>
                  <a:pt x="6521842" y="762861"/>
                </a:cubicBezTo>
                <a:cubicBezTo>
                  <a:pt x="6522028" y="758201"/>
                  <a:pt x="6525534" y="754833"/>
                  <a:pt x="6532270" y="755017"/>
                </a:cubicBezTo>
                <a:cubicBezTo>
                  <a:pt x="6533839" y="756817"/>
                  <a:pt x="6537485" y="759401"/>
                  <a:pt x="6538546" y="762769"/>
                </a:cubicBezTo>
                <a:cubicBezTo>
                  <a:pt x="6540022" y="767475"/>
                  <a:pt x="6534393" y="772273"/>
                  <a:pt x="6529179" y="771812"/>
                </a:cubicBezTo>
                <a:close/>
                <a:moveTo>
                  <a:pt x="7398483" y="771812"/>
                </a:moveTo>
                <a:cubicBezTo>
                  <a:pt x="7394284" y="771443"/>
                  <a:pt x="7390962" y="767429"/>
                  <a:pt x="7391146" y="762861"/>
                </a:cubicBezTo>
                <a:cubicBezTo>
                  <a:pt x="7391331" y="758201"/>
                  <a:pt x="7394884" y="754833"/>
                  <a:pt x="7401574" y="755017"/>
                </a:cubicBezTo>
                <a:cubicBezTo>
                  <a:pt x="7403143" y="756817"/>
                  <a:pt x="7406788" y="759401"/>
                  <a:pt x="7407849" y="762769"/>
                </a:cubicBezTo>
                <a:cubicBezTo>
                  <a:pt x="7409326" y="767475"/>
                  <a:pt x="7403697" y="772273"/>
                  <a:pt x="7398483" y="771812"/>
                </a:cubicBezTo>
                <a:close/>
                <a:moveTo>
                  <a:pt x="7508754" y="771812"/>
                </a:moveTo>
                <a:cubicBezTo>
                  <a:pt x="7503541" y="772320"/>
                  <a:pt x="7499296" y="767798"/>
                  <a:pt x="7499803" y="762262"/>
                </a:cubicBezTo>
                <a:cubicBezTo>
                  <a:pt x="7500266" y="757694"/>
                  <a:pt x="7504095" y="754556"/>
                  <a:pt x="7508708" y="754971"/>
                </a:cubicBezTo>
                <a:cubicBezTo>
                  <a:pt x="7513184" y="755386"/>
                  <a:pt x="7516875" y="759170"/>
                  <a:pt x="7516829" y="763323"/>
                </a:cubicBezTo>
                <a:cubicBezTo>
                  <a:pt x="7516783" y="767521"/>
                  <a:pt x="7513092" y="771397"/>
                  <a:pt x="7508754" y="771812"/>
                </a:cubicBezTo>
                <a:close/>
                <a:moveTo>
                  <a:pt x="7727407" y="771812"/>
                </a:moveTo>
                <a:cubicBezTo>
                  <a:pt x="7720902" y="771858"/>
                  <a:pt x="7717441" y="768398"/>
                  <a:pt x="7717164" y="763645"/>
                </a:cubicBezTo>
                <a:cubicBezTo>
                  <a:pt x="7716888" y="759124"/>
                  <a:pt x="7720302" y="755156"/>
                  <a:pt x="7724639" y="754925"/>
                </a:cubicBezTo>
                <a:cubicBezTo>
                  <a:pt x="7730083" y="754602"/>
                  <a:pt x="7735527" y="759401"/>
                  <a:pt x="7733866" y="763968"/>
                </a:cubicBezTo>
                <a:cubicBezTo>
                  <a:pt x="7732667" y="767383"/>
                  <a:pt x="7729068" y="769920"/>
                  <a:pt x="7727407" y="771812"/>
                </a:cubicBezTo>
                <a:close/>
                <a:moveTo>
                  <a:pt x="7943060" y="771812"/>
                </a:moveTo>
                <a:cubicBezTo>
                  <a:pt x="7938539" y="772043"/>
                  <a:pt x="7934986" y="768813"/>
                  <a:pt x="7934525" y="764061"/>
                </a:cubicBezTo>
                <a:cubicBezTo>
                  <a:pt x="7934109" y="759493"/>
                  <a:pt x="7937201" y="755433"/>
                  <a:pt x="7943614" y="754695"/>
                </a:cubicBezTo>
                <a:cubicBezTo>
                  <a:pt x="7945552" y="756402"/>
                  <a:pt x="7949566" y="758478"/>
                  <a:pt x="7951181" y="761707"/>
                </a:cubicBezTo>
                <a:cubicBezTo>
                  <a:pt x="7953304" y="765906"/>
                  <a:pt x="7948228" y="771535"/>
                  <a:pt x="7943060" y="771812"/>
                </a:cubicBezTo>
                <a:close/>
                <a:moveTo>
                  <a:pt x="8050518" y="771812"/>
                </a:moveTo>
                <a:cubicBezTo>
                  <a:pt x="8046319" y="771443"/>
                  <a:pt x="8042997" y="767429"/>
                  <a:pt x="8043181" y="762861"/>
                </a:cubicBezTo>
                <a:cubicBezTo>
                  <a:pt x="8043320" y="758201"/>
                  <a:pt x="8046872" y="754833"/>
                  <a:pt x="8053609" y="755017"/>
                </a:cubicBezTo>
                <a:cubicBezTo>
                  <a:pt x="8055178" y="756817"/>
                  <a:pt x="8058823" y="759401"/>
                  <a:pt x="8059884" y="762769"/>
                </a:cubicBezTo>
                <a:cubicBezTo>
                  <a:pt x="8061361" y="767475"/>
                  <a:pt x="8055731" y="772274"/>
                  <a:pt x="8050518" y="771812"/>
                </a:cubicBezTo>
                <a:close/>
                <a:moveTo>
                  <a:pt x="8270739" y="771812"/>
                </a:moveTo>
                <a:cubicBezTo>
                  <a:pt x="8264233" y="771858"/>
                  <a:pt x="8260773" y="768398"/>
                  <a:pt x="8260496" y="763645"/>
                </a:cubicBezTo>
                <a:cubicBezTo>
                  <a:pt x="8260219" y="759124"/>
                  <a:pt x="8263634" y="755156"/>
                  <a:pt x="8267971" y="754925"/>
                </a:cubicBezTo>
                <a:cubicBezTo>
                  <a:pt x="8273415" y="754602"/>
                  <a:pt x="8278859" y="759401"/>
                  <a:pt x="8277198" y="763968"/>
                </a:cubicBezTo>
                <a:cubicBezTo>
                  <a:pt x="8275998" y="767383"/>
                  <a:pt x="8272400" y="769920"/>
                  <a:pt x="8270739" y="771812"/>
                </a:cubicBezTo>
                <a:close/>
                <a:moveTo>
                  <a:pt x="8485192" y="771812"/>
                </a:moveTo>
                <a:cubicBezTo>
                  <a:pt x="8480948" y="771443"/>
                  <a:pt x="8477626" y="767429"/>
                  <a:pt x="8477811" y="762861"/>
                </a:cubicBezTo>
                <a:cubicBezTo>
                  <a:pt x="8477996" y="758201"/>
                  <a:pt x="8481502" y="754833"/>
                  <a:pt x="8488284" y="755017"/>
                </a:cubicBezTo>
                <a:cubicBezTo>
                  <a:pt x="8489854" y="756817"/>
                  <a:pt x="8493498" y="759401"/>
                  <a:pt x="8494559" y="762769"/>
                </a:cubicBezTo>
                <a:cubicBezTo>
                  <a:pt x="8496035" y="767475"/>
                  <a:pt x="8490407" y="772274"/>
                  <a:pt x="8485192" y="771812"/>
                </a:cubicBezTo>
                <a:close/>
                <a:moveTo>
                  <a:pt x="9464399" y="771812"/>
                </a:moveTo>
                <a:cubicBezTo>
                  <a:pt x="9459878" y="772043"/>
                  <a:pt x="9456325" y="768813"/>
                  <a:pt x="9455863" y="764061"/>
                </a:cubicBezTo>
                <a:cubicBezTo>
                  <a:pt x="9455403" y="759493"/>
                  <a:pt x="9458540" y="755433"/>
                  <a:pt x="9464952" y="754694"/>
                </a:cubicBezTo>
                <a:cubicBezTo>
                  <a:pt x="9466891" y="756402"/>
                  <a:pt x="9470905" y="758478"/>
                  <a:pt x="9472520" y="761707"/>
                </a:cubicBezTo>
                <a:cubicBezTo>
                  <a:pt x="9474642" y="765906"/>
                  <a:pt x="9469567" y="771535"/>
                  <a:pt x="9464399" y="771812"/>
                </a:cubicBezTo>
                <a:close/>
                <a:moveTo>
                  <a:pt x="9900735" y="771812"/>
                </a:moveTo>
                <a:cubicBezTo>
                  <a:pt x="9894230" y="771858"/>
                  <a:pt x="9890769" y="768397"/>
                  <a:pt x="9890492" y="763645"/>
                </a:cubicBezTo>
                <a:cubicBezTo>
                  <a:pt x="9890215" y="759124"/>
                  <a:pt x="9893630" y="755156"/>
                  <a:pt x="9897967" y="754925"/>
                </a:cubicBezTo>
                <a:cubicBezTo>
                  <a:pt x="9903411" y="754602"/>
                  <a:pt x="9908856" y="759401"/>
                  <a:pt x="9907194" y="763968"/>
                </a:cubicBezTo>
                <a:cubicBezTo>
                  <a:pt x="9905995" y="767383"/>
                  <a:pt x="9902396" y="769920"/>
                  <a:pt x="9900735" y="771812"/>
                </a:cubicBezTo>
                <a:close/>
                <a:moveTo>
                  <a:pt x="10116388" y="771812"/>
                </a:moveTo>
                <a:cubicBezTo>
                  <a:pt x="10111866" y="772043"/>
                  <a:pt x="10108314" y="768813"/>
                  <a:pt x="10107853" y="764061"/>
                </a:cubicBezTo>
                <a:cubicBezTo>
                  <a:pt x="10107392" y="759493"/>
                  <a:pt x="10110528" y="755433"/>
                  <a:pt x="10116943" y="754694"/>
                </a:cubicBezTo>
                <a:cubicBezTo>
                  <a:pt x="10118880" y="756402"/>
                  <a:pt x="10122894" y="758478"/>
                  <a:pt x="10124508" y="761707"/>
                </a:cubicBezTo>
                <a:cubicBezTo>
                  <a:pt x="10126631" y="765906"/>
                  <a:pt x="10121556" y="771535"/>
                  <a:pt x="10116388" y="771812"/>
                </a:cubicBezTo>
                <a:close/>
                <a:moveTo>
                  <a:pt x="10658521" y="771812"/>
                </a:moveTo>
                <a:cubicBezTo>
                  <a:pt x="10654276" y="771443"/>
                  <a:pt x="10650953" y="767429"/>
                  <a:pt x="10651138" y="762861"/>
                </a:cubicBezTo>
                <a:cubicBezTo>
                  <a:pt x="10651322" y="758201"/>
                  <a:pt x="10654829" y="754833"/>
                  <a:pt x="10661612" y="755017"/>
                </a:cubicBezTo>
                <a:cubicBezTo>
                  <a:pt x="10663180" y="756817"/>
                  <a:pt x="10666827" y="759401"/>
                  <a:pt x="10667888" y="762769"/>
                </a:cubicBezTo>
                <a:cubicBezTo>
                  <a:pt x="10669364" y="767475"/>
                  <a:pt x="10663734" y="772273"/>
                  <a:pt x="10658521" y="771812"/>
                </a:cubicBezTo>
                <a:close/>
                <a:moveTo>
                  <a:pt x="11636528" y="771812"/>
                </a:moveTo>
                <a:cubicBezTo>
                  <a:pt x="11632283" y="771443"/>
                  <a:pt x="11628960" y="767429"/>
                  <a:pt x="11629146" y="762861"/>
                </a:cubicBezTo>
                <a:cubicBezTo>
                  <a:pt x="11629329" y="758201"/>
                  <a:pt x="11632836" y="754833"/>
                  <a:pt x="11639619" y="755017"/>
                </a:cubicBezTo>
                <a:cubicBezTo>
                  <a:pt x="11641187" y="756817"/>
                  <a:pt x="11644833" y="759401"/>
                  <a:pt x="11645894" y="762769"/>
                </a:cubicBezTo>
                <a:cubicBezTo>
                  <a:pt x="11647371" y="767475"/>
                  <a:pt x="11641741" y="772273"/>
                  <a:pt x="11636528" y="771812"/>
                </a:cubicBezTo>
                <a:close/>
                <a:moveTo>
                  <a:pt x="669241" y="771858"/>
                </a:moveTo>
                <a:cubicBezTo>
                  <a:pt x="662781" y="771766"/>
                  <a:pt x="659366" y="768121"/>
                  <a:pt x="659228" y="763415"/>
                </a:cubicBezTo>
                <a:cubicBezTo>
                  <a:pt x="659044" y="758847"/>
                  <a:pt x="662550" y="755063"/>
                  <a:pt x="666934" y="754971"/>
                </a:cubicBezTo>
                <a:cubicBezTo>
                  <a:pt x="672424" y="754833"/>
                  <a:pt x="677685" y="759678"/>
                  <a:pt x="675884" y="764245"/>
                </a:cubicBezTo>
                <a:cubicBezTo>
                  <a:pt x="674593" y="767613"/>
                  <a:pt x="670901" y="770059"/>
                  <a:pt x="669241" y="771858"/>
                </a:cubicBezTo>
                <a:close/>
                <a:moveTo>
                  <a:pt x="886602" y="771858"/>
                </a:moveTo>
                <a:cubicBezTo>
                  <a:pt x="880141" y="771766"/>
                  <a:pt x="876727" y="768121"/>
                  <a:pt x="876589" y="763415"/>
                </a:cubicBezTo>
                <a:cubicBezTo>
                  <a:pt x="876404" y="758847"/>
                  <a:pt x="879910" y="755063"/>
                  <a:pt x="884294" y="754971"/>
                </a:cubicBezTo>
                <a:cubicBezTo>
                  <a:pt x="889785" y="754833"/>
                  <a:pt x="895044" y="759678"/>
                  <a:pt x="893244" y="764245"/>
                </a:cubicBezTo>
                <a:cubicBezTo>
                  <a:pt x="891907" y="767613"/>
                  <a:pt x="888216" y="770059"/>
                  <a:pt x="886602" y="771858"/>
                </a:cubicBezTo>
                <a:close/>
                <a:moveTo>
                  <a:pt x="2625254" y="771858"/>
                </a:moveTo>
                <a:cubicBezTo>
                  <a:pt x="2618795" y="771766"/>
                  <a:pt x="2615380" y="768121"/>
                  <a:pt x="2615242" y="763415"/>
                </a:cubicBezTo>
                <a:cubicBezTo>
                  <a:pt x="2615057" y="758847"/>
                  <a:pt x="2618564" y="755063"/>
                  <a:pt x="2622948" y="754971"/>
                </a:cubicBezTo>
                <a:cubicBezTo>
                  <a:pt x="2628437" y="754833"/>
                  <a:pt x="2633698" y="759678"/>
                  <a:pt x="2631898" y="764245"/>
                </a:cubicBezTo>
                <a:cubicBezTo>
                  <a:pt x="2630560" y="767613"/>
                  <a:pt x="2626869" y="770059"/>
                  <a:pt x="2625254" y="771858"/>
                </a:cubicBezTo>
                <a:close/>
                <a:moveTo>
                  <a:pt x="3494558" y="771858"/>
                </a:moveTo>
                <a:cubicBezTo>
                  <a:pt x="3488098" y="771766"/>
                  <a:pt x="3484684" y="768121"/>
                  <a:pt x="3484545" y="763415"/>
                </a:cubicBezTo>
                <a:cubicBezTo>
                  <a:pt x="3484360" y="758847"/>
                  <a:pt x="3487822" y="755063"/>
                  <a:pt x="3492251" y="754971"/>
                </a:cubicBezTo>
                <a:cubicBezTo>
                  <a:pt x="3497741" y="754833"/>
                  <a:pt x="3503002" y="759678"/>
                  <a:pt x="3501202" y="764245"/>
                </a:cubicBezTo>
                <a:cubicBezTo>
                  <a:pt x="3499910" y="767613"/>
                  <a:pt x="3496218" y="770059"/>
                  <a:pt x="3494558" y="771858"/>
                </a:cubicBezTo>
                <a:close/>
                <a:moveTo>
                  <a:pt x="4472565" y="771858"/>
                </a:moveTo>
                <a:cubicBezTo>
                  <a:pt x="4466105" y="771766"/>
                  <a:pt x="4462691" y="768121"/>
                  <a:pt x="4462553" y="763415"/>
                </a:cubicBezTo>
                <a:cubicBezTo>
                  <a:pt x="4462368" y="758847"/>
                  <a:pt x="4465875" y="755063"/>
                  <a:pt x="4470258" y="754971"/>
                </a:cubicBezTo>
                <a:cubicBezTo>
                  <a:pt x="4475748" y="754833"/>
                  <a:pt x="4481008" y="759678"/>
                  <a:pt x="4479209" y="764245"/>
                </a:cubicBezTo>
                <a:cubicBezTo>
                  <a:pt x="4477871" y="767613"/>
                  <a:pt x="4474225" y="770059"/>
                  <a:pt x="4472565" y="771858"/>
                </a:cubicBezTo>
                <a:close/>
                <a:moveTo>
                  <a:pt x="4798582" y="771858"/>
                </a:moveTo>
                <a:cubicBezTo>
                  <a:pt x="4792123" y="771766"/>
                  <a:pt x="4788708" y="768121"/>
                  <a:pt x="4788571" y="763415"/>
                </a:cubicBezTo>
                <a:cubicBezTo>
                  <a:pt x="4788386" y="758847"/>
                  <a:pt x="4791892" y="755063"/>
                  <a:pt x="4796275" y="754971"/>
                </a:cubicBezTo>
                <a:cubicBezTo>
                  <a:pt x="4801766" y="754833"/>
                  <a:pt x="4807026" y="759678"/>
                  <a:pt x="4805226" y="764245"/>
                </a:cubicBezTo>
                <a:cubicBezTo>
                  <a:pt x="4803888" y="767613"/>
                  <a:pt x="4800197" y="770059"/>
                  <a:pt x="4798582" y="771858"/>
                </a:cubicBezTo>
                <a:close/>
                <a:moveTo>
                  <a:pt x="5121232" y="771858"/>
                </a:moveTo>
                <a:cubicBezTo>
                  <a:pt x="5117126" y="771120"/>
                  <a:pt x="5114080" y="766737"/>
                  <a:pt x="5114496" y="762215"/>
                </a:cubicBezTo>
                <a:cubicBezTo>
                  <a:pt x="5114911" y="757647"/>
                  <a:pt x="5118786" y="754556"/>
                  <a:pt x="5125522" y="755248"/>
                </a:cubicBezTo>
                <a:cubicBezTo>
                  <a:pt x="5126953" y="757186"/>
                  <a:pt x="5130413" y="760047"/>
                  <a:pt x="5131198" y="763461"/>
                </a:cubicBezTo>
                <a:cubicBezTo>
                  <a:pt x="5132259" y="768167"/>
                  <a:pt x="5126123" y="772735"/>
                  <a:pt x="5121232" y="771858"/>
                </a:cubicBezTo>
                <a:close/>
                <a:moveTo>
                  <a:pt x="6749215" y="771858"/>
                </a:moveTo>
                <a:cubicBezTo>
                  <a:pt x="6742756" y="771766"/>
                  <a:pt x="6739342" y="768121"/>
                  <a:pt x="6739204" y="763415"/>
                </a:cubicBezTo>
                <a:cubicBezTo>
                  <a:pt x="6739019" y="758847"/>
                  <a:pt x="6742526" y="755063"/>
                  <a:pt x="6746909" y="754971"/>
                </a:cubicBezTo>
                <a:cubicBezTo>
                  <a:pt x="6752399" y="754833"/>
                  <a:pt x="6757659" y="759678"/>
                  <a:pt x="6755860" y="764245"/>
                </a:cubicBezTo>
                <a:cubicBezTo>
                  <a:pt x="6754568" y="767613"/>
                  <a:pt x="6750876" y="770059"/>
                  <a:pt x="6749215" y="771858"/>
                </a:cubicBezTo>
                <a:close/>
                <a:moveTo>
                  <a:pt x="6966576" y="771858"/>
                </a:moveTo>
                <a:cubicBezTo>
                  <a:pt x="6960117" y="771766"/>
                  <a:pt x="6956703" y="768121"/>
                  <a:pt x="6956564" y="763415"/>
                </a:cubicBezTo>
                <a:cubicBezTo>
                  <a:pt x="6956379" y="758847"/>
                  <a:pt x="6959886" y="755063"/>
                  <a:pt x="6964269" y="754971"/>
                </a:cubicBezTo>
                <a:cubicBezTo>
                  <a:pt x="6969760" y="754833"/>
                  <a:pt x="6975020" y="759678"/>
                  <a:pt x="6973220" y="764245"/>
                </a:cubicBezTo>
                <a:cubicBezTo>
                  <a:pt x="6971882" y="767613"/>
                  <a:pt x="6968191" y="770059"/>
                  <a:pt x="6966576" y="771858"/>
                </a:cubicBezTo>
                <a:close/>
                <a:moveTo>
                  <a:pt x="8705229" y="771858"/>
                </a:moveTo>
                <a:cubicBezTo>
                  <a:pt x="8698771" y="771766"/>
                  <a:pt x="8695356" y="768121"/>
                  <a:pt x="8695217" y="763415"/>
                </a:cubicBezTo>
                <a:cubicBezTo>
                  <a:pt x="8695032" y="758847"/>
                  <a:pt x="8698540" y="755064"/>
                  <a:pt x="8702922" y="754971"/>
                </a:cubicBezTo>
                <a:cubicBezTo>
                  <a:pt x="8708413" y="754833"/>
                  <a:pt x="8713673" y="759678"/>
                  <a:pt x="8711874" y="764245"/>
                </a:cubicBezTo>
                <a:cubicBezTo>
                  <a:pt x="8710536" y="767613"/>
                  <a:pt x="8706844" y="770059"/>
                  <a:pt x="8705229" y="771858"/>
                </a:cubicBezTo>
                <a:close/>
                <a:moveTo>
                  <a:pt x="9574532" y="771858"/>
                </a:moveTo>
                <a:cubicBezTo>
                  <a:pt x="9568074" y="771766"/>
                  <a:pt x="9564659" y="768121"/>
                  <a:pt x="9564521" y="763415"/>
                </a:cubicBezTo>
                <a:cubicBezTo>
                  <a:pt x="9564336" y="758847"/>
                  <a:pt x="9567797" y="755063"/>
                  <a:pt x="9572226" y="754971"/>
                </a:cubicBezTo>
                <a:cubicBezTo>
                  <a:pt x="9577716" y="754833"/>
                  <a:pt x="9582976" y="759678"/>
                  <a:pt x="9581177" y="764245"/>
                </a:cubicBezTo>
                <a:cubicBezTo>
                  <a:pt x="9579885" y="767613"/>
                  <a:pt x="9576194" y="770059"/>
                  <a:pt x="9574532" y="771858"/>
                </a:cubicBezTo>
                <a:close/>
                <a:moveTo>
                  <a:pt x="10552539" y="771858"/>
                </a:moveTo>
                <a:cubicBezTo>
                  <a:pt x="10546081" y="771766"/>
                  <a:pt x="10542666" y="768121"/>
                  <a:pt x="10542528" y="763415"/>
                </a:cubicBezTo>
                <a:cubicBezTo>
                  <a:pt x="10542343" y="758847"/>
                  <a:pt x="10545850" y="755063"/>
                  <a:pt x="10550233" y="754971"/>
                </a:cubicBezTo>
                <a:cubicBezTo>
                  <a:pt x="10555723" y="754833"/>
                  <a:pt x="10560983" y="759678"/>
                  <a:pt x="10559184" y="764245"/>
                </a:cubicBezTo>
                <a:cubicBezTo>
                  <a:pt x="10557846" y="767613"/>
                  <a:pt x="10554200" y="770059"/>
                  <a:pt x="10552539" y="771858"/>
                </a:cubicBezTo>
                <a:close/>
                <a:moveTo>
                  <a:pt x="10878557" y="771858"/>
                </a:moveTo>
                <a:cubicBezTo>
                  <a:pt x="10872097" y="771766"/>
                  <a:pt x="10868683" y="768121"/>
                  <a:pt x="10868545" y="763415"/>
                </a:cubicBezTo>
                <a:cubicBezTo>
                  <a:pt x="10868360" y="758847"/>
                  <a:pt x="10871867" y="755063"/>
                  <a:pt x="10876251" y="754971"/>
                </a:cubicBezTo>
                <a:cubicBezTo>
                  <a:pt x="10881740" y="754833"/>
                  <a:pt x="10887001" y="759678"/>
                  <a:pt x="10885201" y="764245"/>
                </a:cubicBezTo>
                <a:cubicBezTo>
                  <a:pt x="10883863" y="767613"/>
                  <a:pt x="10880172" y="770059"/>
                  <a:pt x="10878557" y="771858"/>
                </a:cubicBezTo>
                <a:close/>
                <a:moveTo>
                  <a:pt x="11201207" y="771858"/>
                </a:moveTo>
                <a:cubicBezTo>
                  <a:pt x="11197100" y="771120"/>
                  <a:pt x="11194056" y="766737"/>
                  <a:pt x="11194471" y="762215"/>
                </a:cubicBezTo>
                <a:cubicBezTo>
                  <a:pt x="11194886" y="757647"/>
                  <a:pt x="11198761" y="754556"/>
                  <a:pt x="11205497" y="755248"/>
                </a:cubicBezTo>
                <a:cubicBezTo>
                  <a:pt x="11206928" y="757186"/>
                  <a:pt x="11210388" y="760047"/>
                  <a:pt x="11211173" y="763461"/>
                </a:cubicBezTo>
                <a:cubicBezTo>
                  <a:pt x="11212234" y="768167"/>
                  <a:pt x="11206098" y="772735"/>
                  <a:pt x="11201207" y="771858"/>
                </a:cubicBezTo>
                <a:close/>
                <a:moveTo>
                  <a:pt x="1100685" y="774257"/>
                </a:moveTo>
                <a:cubicBezTo>
                  <a:pt x="1097779" y="769367"/>
                  <a:pt x="1094826" y="766229"/>
                  <a:pt x="1094134" y="762677"/>
                </a:cubicBezTo>
                <a:cubicBezTo>
                  <a:pt x="1093304" y="758201"/>
                  <a:pt x="1097686" y="754741"/>
                  <a:pt x="1102301" y="754971"/>
                </a:cubicBezTo>
                <a:cubicBezTo>
                  <a:pt x="1107607" y="755202"/>
                  <a:pt x="1112681" y="760646"/>
                  <a:pt x="1110559" y="764891"/>
                </a:cubicBezTo>
                <a:cubicBezTo>
                  <a:pt x="1108898" y="768167"/>
                  <a:pt x="1104976" y="770289"/>
                  <a:pt x="1100685" y="774257"/>
                </a:cubicBezTo>
                <a:close/>
                <a:moveTo>
                  <a:pt x="2947996" y="774257"/>
                </a:moveTo>
                <a:cubicBezTo>
                  <a:pt x="2945089" y="769367"/>
                  <a:pt x="2942136" y="766229"/>
                  <a:pt x="2941444" y="762677"/>
                </a:cubicBezTo>
                <a:cubicBezTo>
                  <a:pt x="2940614" y="758201"/>
                  <a:pt x="2944997" y="754741"/>
                  <a:pt x="2949611" y="754971"/>
                </a:cubicBezTo>
                <a:cubicBezTo>
                  <a:pt x="2954917" y="755202"/>
                  <a:pt x="2959992" y="760646"/>
                  <a:pt x="2957870" y="764891"/>
                </a:cubicBezTo>
                <a:cubicBezTo>
                  <a:pt x="2956255" y="768167"/>
                  <a:pt x="2952288" y="770289"/>
                  <a:pt x="2947996" y="774257"/>
                </a:cubicBezTo>
                <a:close/>
                <a:moveTo>
                  <a:pt x="4143318" y="774257"/>
                </a:moveTo>
                <a:cubicBezTo>
                  <a:pt x="4140411" y="769367"/>
                  <a:pt x="4137458" y="766229"/>
                  <a:pt x="4136765" y="762677"/>
                </a:cubicBezTo>
                <a:cubicBezTo>
                  <a:pt x="4135935" y="758201"/>
                  <a:pt x="4140319" y="754741"/>
                  <a:pt x="4144932" y="754971"/>
                </a:cubicBezTo>
                <a:cubicBezTo>
                  <a:pt x="4150238" y="755202"/>
                  <a:pt x="4155313" y="760646"/>
                  <a:pt x="4153191" y="764891"/>
                </a:cubicBezTo>
                <a:cubicBezTo>
                  <a:pt x="4151576" y="768167"/>
                  <a:pt x="4147654" y="770289"/>
                  <a:pt x="4143318" y="774257"/>
                </a:cubicBezTo>
                <a:close/>
                <a:moveTo>
                  <a:pt x="4360678" y="774257"/>
                </a:moveTo>
                <a:cubicBezTo>
                  <a:pt x="4357771" y="769367"/>
                  <a:pt x="4354818" y="766229"/>
                  <a:pt x="4354126" y="762677"/>
                </a:cubicBezTo>
                <a:cubicBezTo>
                  <a:pt x="4353296" y="758201"/>
                  <a:pt x="4357679" y="754741"/>
                  <a:pt x="4362293" y="754971"/>
                </a:cubicBezTo>
                <a:cubicBezTo>
                  <a:pt x="4367599" y="755202"/>
                  <a:pt x="4372674" y="760646"/>
                  <a:pt x="4370552" y="764891"/>
                </a:cubicBezTo>
                <a:cubicBezTo>
                  <a:pt x="4368890" y="768167"/>
                  <a:pt x="4364969" y="770289"/>
                  <a:pt x="4360678" y="774257"/>
                </a:cubicBezTo>
                <a:close/>
                <a:moveTo>
                  <a:pt x="5447342" y="774257"/>
                </a:moveTo>
                <a:cubicBezTo>
                  <a:pt x="5444435" y="769367"/>
                  <a:pt x="5441482" y="766229"/>
                  <a:pt x="5440790" y="762677"/>
                </a:cubicBezTo>
                <a:cubicBezTo>
                  <a:pt x="5439959" y="758201"/>
                  <a:pt x="5444343" y="754741"/>
                  <a:pt x="5448957" y="754971"/>
                </a:cubicBezTo>
                <a:cubicBezTo>
                  <a:pt x="5454263" y="755202"/>
                  <a:pt x="5459338" y="760646"/>
                  <a:pt x="5457215" y="764891"/>
                </a:cubicBezTo>
                <a:cubicBezTo>
                  <a:pt x="5455555" y="768167"/>
                  <a:pt x="5451633" y="770289"/>
                  <a:pt x="5447342" y="774257"/>
                </a:cubicBezTo>
                <a:close/>
                <a:moveTo>
                  <a:pt x="5664657" y="774257"/>
                </a:moveTo>
                <a:cubicBezTo>
                  <a:pt x="5661750" y="769367"/>
                  <a:pt x="5658796" y="766229"/>
                  <a:pt x="5658105" y="762677"/>
                </a:cubicBezTo>
                <a:cubicBezTo>
                  <a:pt x="5657274" y="758201"/>
                  <a:pt x="5661657" y="754741"/>
                  <a:pt x="5666271" y="754971"/>
                </a:cubicBezTo>
                <a:cubicBezTo>
                  <a:pt x="5671577" y="755202"/>
                  <a:pt x="5676652" y="760646"/>
                  <a:pt x="5674530" y="764891"/>
                </a:cubicBezTo>
                <a:cubicBezTo>
                  <a:pt x="5672915" y="768167"/>
                  <a:pt x="5668947" y="770289"/>
                  <a:pt x="5664657" y="774257"/>
                </a:cubicBezTo>
                <a:close/>
                <a:moveTo>
                  <a:pt x="7180661" y="774257"/>
                </a:moveTo>
                <a:cubicBezTo>
                  <a:pt x="7177754" y="769367"/>
                  <a:pt x="7174801" y="766229"/>
                  <a:pt x="7174109" y="762677"/>
                </a:cubicBezTo>
                <a:cubicBezTo>
                  <a:pt x="7173279" y="758201"/>
                  <a:pt x="7177662" y="754740"/>
                  <a:pt x="7182276" y="754971"/>
                </a:cubicBezTo>
                <a:cubicBezTo>
                  <a:pt x="7187582" y="755202"/>
                  <a:pt x="7192657" y="760646"/>
                  <a:pt x="7190535" y="764891"/>
                </a:cubicBezTo>
                <a:cubicBezTo>
                  <a:pt x="7188874" y="768167"/>
                  <a:pt x="7184952" y="770289"/>
                  <a:pt x="7180661" y="774257"/>
                </a:cubicBezTo>
                <a:close/>
                <a:moveTo>
                  <a:pt x="9027972" y="774257"/>
                </a:moveTo>
                <a:cubicBezTo>
                  <a:pt x="9025065" y="769367"/>
                  <a:pt x="9022111" y="766229"/>
                  <a:pt x="9021419" y="762677"/>
                </a:cubicBezTo>
                <a:cubicBezTo>
                  <a:pt x="9020589" y="758201"/>
                  <a:pt x="9024971" y="754741"/>
                  <a:pt x="9029587" y="754971"/>
                </a:cubicBezTo>
                <a:cubicBezTo>
                  <a:pt x="9034892" y="755202"/>
                  <a:pt x="9039967" y="760646"/>
                  <a:pt x="9037845" y="764891"/>
                </a:cubicBezTo>
                <a:cubicBezTo>
                  <a:pt x="9036229" y="768167"/>
                  <a:pt x="9032262" y="770289"/>
                  <a:pt x="9027972" y="774257"/>
                </a:cubicBezTo>
                <a:close/>
                <a:moveTo>
                  <a:pt x="10223293" y="774257"/>
                </a:moveTo>
                <a:cubicBezTo>
                  <a:pt x="10220385" y="769367"/>
                  <a:pt x="10217433" y="766229"/>
                  <a:pt x="10216741" y="762677"/>
                </a:cubicBezTo>
                <a:cubicBezTo>
                  <a:pt x="10215911" y="758201"/>
                  <a:pt x="10220293" y="754741"/>
                  <a:pt x="10224907" y="754971"/>
                </a:cubicBezTo>
                <a:cubicBezTo>
                  <a:pt x="10230213" y="755202"/>
                  <a:pt x="10235288" y="760646"/>
                  <a:pt x="10233166" y="764891"/>
                </a:cubicBezTo>
                <a:cubicBezTo>
                  <a:pt x="10231551" y="768167"/>
                  <a:pt x="10227630" y="770289"/>
                  <a:pt x="10223293" y="774257"/>
                </a:cubicBezTo>
                <a:close/>
                <a:moveTo>
                  <a:pt x="10440652" y="774257"/>
                </a:moveTo>
                <a:cubicBezTo>
                  <a:pt x="10437746" y="769367"/>
                  <a:pt x="10434793" y="766229"/>
                  <a:pt x="10434101" y="762677"/>
                </a:cubicBezTo>
                <a:cubicBezTo>
                  <a:pt x="10433270" y="758201"/>
                  <a:pt x="10437654" y="754741"/>
                  <a:pt x="10442267" y="754971"/>
                </a:cubicBezTo>
                <a:cubicBezTo>
                  <a:pt x="10447574" y="755202"/>
                  <a:pt x="10452649" y="760646"/>
                  <a:pt x="10450527" y="764891"/>
                </a:cubicBezTo>
                <a:cubicBezTo>
                  <a:pt x="10448866" y="768167"/>
                  <a:pt x="10444944" y="770289"/>
                  <a:pt x="10440652" y="774257"/>
                </a:cubicBezTo>
                <a:close/>
                <a:moveTo>
                  <a:pt x="11527317" y="774257"/>
                </a:moveTo>
                <a:cubicBezTo>
                  <a:pt x="11524410" y="769367"/>
                  <a:pt x="11521456" y="766229"/>
                  <a:pt x="11520765" y="762677"/>
                </a:cubicBezTo>
                <a:cubicBezTo>
                  <a:pt x="11519934" y="758201"/>
                  <a:pt x="11524318" y="754741"/>
                  <a:pt x="11528931" y="754971"/>
                </a:cubicBezTo>
                <a:cubicBezTo>
                  <a:pt x="11534237" y="755202"/>
                  <a:pt x="11539313" y="760646"/>
                  <a:pt x="11537191" y="764891"/>
                </a:cubicBezTo>
                <a:cubicBezTo>
                  <a:pt x="11535530" y="768167"/>
                  <a:pt x="11531607" y="770289"/>
                  <a:pt x="11527317" y="774257"/>
                </a:cubicBezTo>
                <a:close/>
                <a:moveTo>
                  <a:pt x="11744632" y="774257"/>
                </a:moveTo>
                <a:cubicBezTo>
                  <a:pt x="11741725" y="769367"/>
                  <a:pt x="11738771" y="766229"/>
                  <a:pt x="11738079" y="762677"/>
                </a:cubicBezTo>
                <a:cubicBezTo>
                  <a:pt x="11737249" y="758201"/>
                  <a:pt x="11741632" y="754741"/>
                  <a:pt x="11746246" y="754971"/>
                </a:cubicBezTo>
                <a:cubicBezTo>
                  <a:pt x="11751552" y="755202"/>
                  <a:pt x="11756628" y="760646"/>
                  <a:pt x="11754505" y="764891"/>
                </a:cubicBezTo>
                <a:cubicBezTo>
                  <a:pt x="11752889" y="768167"/>
                  <a:pt x="11748922" y="770289"/>
                  <a:pt x="11744632" y="774257"/>
                </a:cubicBezTo>
                <a:close/>
                <a:moveTo>
                  <a:pt x="7127093" y="826302"/>
                </a:moveTo>
                <a:cubicBezTo>
                  <a:pt x="7122018" y="826902"/>
                  <a:pt x="7118143" y="821457"/>
                  <a:pt x="7118835" y="816474"/>
                </a:cubicBezTo>
                <a:cubicBezTo>
                  <a:pt x="7119527" y="811538"/>
                  <a:pt x="7124786" y="807477"/>
                  <a:pt x="7129308" y="808354"/>
                </a:cubicBezTo>
                <a:cubicBezTo>
                  <a:pt x="7134014" y="809231"/>
                  <a:pt x="7137336" y="814583"/>
                  <a:pt x="7135860" y="821596"/>
                </a:cubicBezTo>
                <a:cubicBezTo>
                  <a:pt x="7133737" y="822841"/>
                  <a:pt x="7130554" y="825887"/>
                  <a:pt x="7127093" y="826302"/>
                </a:cubicBezTo>
                <a:close/>
                <a:moveTo>
                  <a:pt x="7344408" y="826302"/>
                </a:moveTo>
                <a:cubicBezTo>
                  <a:pt x="7339333" y="826902"/>
                  <a:pt x="7335457" y="821457"/>
                  <a:pt x="7336149" y="816474"/>
                </a:cubicBezTo>
                <a:cubicBezTo>
                  <a:pt x="7336841" y="811538"/>
                  <a:pt x="7342101" y="807477"/>
                  <a:pt x="7346623" y="808354"/>
                </a:cubicBezTo>
                <a:cubicBezTo>
                  <a:pt x="7351375" y="809231"/>
                  <a:pt x="7354650" y="814583"/>
                  <a:pt x="7353174" y="821596"/>
                </a:cubicBezTo>
                <a:cubicBezTo>
                  <a:pt x="7351052" y="822841"/>
                  <a:pt x="7347869" y="825887"/>
                  <a:pt x="7344408" y="826302"/>
                </a:cubicBezTo>
                <a:close/>
                <a:moveTo>
                  <a:pt x="9191718" y="826302"/>
                </a:moveTo>
                <a:cubicBezTo>
                  <a:pt x="9186644" y="826902"/>
                  <a:pt x="9182767" y="821458"/>
                  <a:pt x="9183460" y="816474"/>
                </a:cubicBezTo>
                <a:cubicBezTo>
                  <a:pt x="9184151" y="811538"/>
                  <a:pt x="9189412" y="807477"/>
                  <a:pt x="9193932" y="808354"/>
                </a:cubicBezTo>
                <a:cubicBezTo>
                  <a:pt x="9198685" y="809231"/>
                  <a:pt x="9202007" y="814583"/>
                  <a:pt x="9200485" y="821596"/>
                </a:cubicBezTo>
                <a:cubicBezTo>
                  <a:pt x="9198362" y="822841"/>
                  <a:pt x="9195178" y="825887"/>
                  <a:pt x="9191718" y="826302"/>
                </a:cubicBezTo>
                <a:close/>
                <a:moveTo>
                  <a:pt x="1047119" y="826302"/>
                </a:moveTo>
                <a:cubicBezTo>
                  <a:pt x="1042043" y="826902"/>
                  <a:pt x="1038167" y="821457"/>
                  <a:pt x="1038859" y="816474"/>
                </a:cubicBezTo>
                <a:cubicBezTo>
                  <a:pt x="1039551" y="811538"/>
                  <a:pt x="1044812" y="807477"/>
                  <a:pt x="1049333" y="808354"/>
                </a:cubicBezTo>
                <a:cubicBezTo>
                  <a:pt x="1054039" y="809231"/>
                  <a:pt x="1057362" y="814583"/>
                  <a:pt x="1055884" y="821596"/>
                </a:cubicBezTo>
                <a:cubicBezTo>
                  <a:pt x="1053762" y="822841"/>
                  <a:pt x="1050578" y="825887"/>
                  <a:pt x="1047119" y="826302"/>
                </a:cubicBezTo>
                <a:close/>
                <a:moveTo>
                  <a:pt x="1264433" y="826302"/>
                </a:moveTo>
                <a:cubicBezTo>
                  <a:pt x="1259357" y="826902"/>
                  <a:pt x="1255482" y="821457"/>
                  <a:pt x="1256174" y="816474"/>
                </a:cubicBezTo>
                <a:cubicBezTo>
                  <a:pt x="1256866" y="811538"/>
                  <a:pt x="1262126" y="807477"/>
                  <a:pt x="1266648" y="808354"/>
                </a:cubicBezTo>
                <a:cubicBezTo>
                  <a:pt x="1271399" y="809231"/>
                  <a:pt x="1274676" y="814583"/>
                  <a:pt x="1273198" y="821596"/>
                </a:cubicBezTo>
                <a:cubicBezTo>
                  <a:pt x="1271076" y="822841"/>
                  <a:pt x="1267893" y="825887"/>
                  <a:pt x="1264433" y="826302"/>
                </a:cubicBezTo>
                <a:close/>
                <a:moveTo>
                  <a:pt x="3111744" y="826302"/>
                </a:moveTo>
                <a:cubicBezTo>
                  <a:pt x="3106668" y="826902"/>
                  <a:pt x="3102792" y="821457"/>
                  <a:pt x="3103484" y="816474"/>
                </a:cubicBezTo>
                <a:cubicBezTo>
                  <a:pt x="3104176" y="811538"/>
                  <a:pt x="3109436" y="807477"/>
                  <a:pt x="3113958" y="808354"/>
                </a:cubicBezTo>
                <a:cubicBezTo>
                  <a:pt x="3118710" y="809231"/>
                  <a:pt x="3122032" y="814583"/>
                  <a:pt x="3120510" y="821596"/>
                </a:cubicBezTo>
                <a:cubicBezTo>
                  <a:pt x="3118386" y="822841"/>
                  <a:pt x="3115204" y="825887"/>
                  <a:pt x="3111744" y="826302"/>
                </a:cubicBezTo>
                <a:close/>
                <a:moveTo>
                  <a:pt x="6909918" y="826487"/>
                </a:moveTo>
                <a:cubicBezTo>
                  <a:pt x="6905396" y="825887"/>
                  <a:pt x="6902074" y="823580"/>
                  <a:pt x="6901474" y="818643"/>
                </a:cubicBezTo>
                <a:cubicBezTo>
                  <a:pt x="6900874" y="813706"/>
                  <a:pt x="6904750" y="808908"/>
                  <a:pt x="6909733" y="808354"/>
                </a:cubicBezTo>
                <a:cubicBezTo>
                  <a:pt x="6914301" y="807846"/>
                  <a:pt x="6919145" y="812460"/>
                  <a:pt x="6919283" y="817397"/>
                </a:cubicBezTo>
                <a:cubicBezTo>
                  <a:pt x="6919422" y="822334"/>
                  <a:pt x="6914670" y="827133"/>
                  <a:pt x="6909918" y="826487"/>
                </a:cubicBezTo>
                <a:close/>
                <a:moveTo>
                  <a:pt x="7887924" y="826487"/>
                </a:moveTo>
                <a:cubicBezTo>
                  <a:pt x="7883403" y="825887"/>
                  <a:pt x="7880081" y="823580"/>
                  <a:pt x="7879481" y="818643"/>
                </a:cubicBezTo>
                <a:cubicBezTo>
                  <a:pt x="7878881" y="813706"/>
                  <a:pt x="7882757" y="808908"/>
                  <a:pt x="7887740" y="808354"/>
                </a:cubicBezTo>
                <a:cubicBezTo>
                  <a:pt x="7892308" y="807846"/>
                  <a:pt x="7897106" y="812460"/>
                  <a:pt x="7897291" y="817398"/>
                </a:cubicBezTo>
                <a:cubicBezTo>
                  <a:pt x="7897429" y="822334"/>
                  <a:pt x="7892677" y="827133"/>
                  <a:pt x="7887924" y="826487"/>
                </a:cubicBezTo>
                <a:close/>
                <a:moveTo>
                  <a:pt x="9517921" y="826487"/>
                </a:moveTo>
                <a:cubicBezTo>
                  <a:pt x="9513398" y="825887"/>
                  <a:pt x="9510077" y="823580"/>
                  <a:pt x="9509477" y="818643"/>
                </a:cubicBezTo>
                <a:cubicBezTo>
                  <a:pt x="9508877" y="813706"/>
                  <a:pt x="9512752" y="808908"/>
                  <a:pt x="9517736" y="808354"/>
                </a:cubicBezTo>
                <a:cubicBezTo>
                  <a:pt x="9522304" y="807846"/>
                  <a:pt x="9527102" y="812460"/>
                  <a:pt x="9527287" y="817397"/>
                </a:cubicBezTo>
                <a:cubicBezTo>
                  <a:pt x="9527425" y="822334"/>
                  <a:pt x="9522673" y="827133"/>
                  <a:pt x="9517921" y="826487"/>
                </a:cubicBezTo>
                <a:close/>
                <a:moveTo>
                  <a:pt x="829942" y="826487"/>
                </a:moveTo>
                <a:cubicBezTo>
                  <a:pt x="825421" y="825887"/>
                  <a:pt x="822099" y="823580"/>
                  <a:pt x="821499" y="818643"/>
                </a:cubicBezTo>
                <a:cubicBezTo>
                  <a:pt x="820898" y="813706"/>
                  <a:pt x="824775" y="808908"/>
                  <a:pt x="829758" y="808354"/>
                </a:cubicBezTo>
                <a:cubicBezTo>
                  <a:pt x="834326" y="807846"/>
                  <a:pt x="839170" y="812460"/>
                  <a:pt x="839309" y="817397"/>
                </a:cubicBezTo>
                <a:cubicBezTo>
                  <a:pt x="839447" y="822334"/>
                  <a:pt x="834695" y="827133"/>
                  <a:pt x="829942" y="826487"/>
                </a:cubicBezTo>
                <a:close/>
                <a:moveTo>
                  <a:pt x="1807949" y="826487"/>
                </a:moveTo>
                <a:cubicBezTo>
                  <a:pt x="1803428" y="825887"/>
                  <a:pt x="1800106" y="823580"/>
                  <a:pt x="1799506" y="818643"/>
                </a:cubicBezTo>
                <a:cubicBezTo>
                  <a:pt x="1798905" y="813706"/>
                  <a:pt x="1802782" y="808908"/>
                  <a:pt x="1807764" y="808354"/>
                </a:cubicBezTo>
                <a:cubicBezTo>
                  <a:pt x="1812332" y="807846"/>
                  <a:pt x="1817131" y="812460"/>
                  <a:pt x="1817316" y="817397"/>
                </a:cubicBezTo>
                <a:cubicBezTo>
                  <a:pt x="1817454" y="822334"/>
                  <a:pt x="1812702" y="827133"/>
                  <a:pt x="1807949" y="826487"/>
                </a:cubicBezTo>
                <a:close/>
                <a:moveTo>
                  <a:pt x="3437946" y="826487"/>
                </a:moveTo>
                <a:cubicBezTo>
                  <a:pt x="3433424" y="825887"/>
                  <a:pt x="3430102" y="823580"/>
                  <a:pt x="3429502" y="818643"/>
                </a:cubicBezTo>
                <a:cubicBezTo>
                  <a:pt x="3428903" y="813706"/>
                  <a:pt x="3432778" y="808908"/>
                  <a:pt x="3437760" y="808354"/>
                </a:cubicBezTo>
                <a:cubicBezTo>
                  <a:pt x="3442329" y="807846"/>
                  <a:pt x="3447126" y="812460"/>
                  <a:pt x="3447311" y="817397"/>
                </a:cubicBezTo>
                <a:cubicBezTo>
                  <a:pt x="3447450" y="822334"/>
                  <a:pt x="3442698" y="827133"/>
                  <a:pt x="3437946" y="826487"/>
                </a:cubicBezTo>
                <a:close/>
                <a:moveTo>
                  <a:pt x="9625332" y="826533"/>
                </a:moveTo>
                <a:cubicBezTo>
                  <a:pt x="9621456" y="825794"/>
                  <a:pt x="9617811" y="821319"/>
                  <a:pt x="9617950" y="817490"/>
                </a:cubicBezTo>
                <a:cubicBezTo>
                  <a:pt x="9618134" y="812599"/>
                  <a:pt x="9622932" y="808031"/>
                  <a:pt x="9627592" y="808354"/>
                </a:cubicBezTo>
                <a:cubicBezTo>
                  <a:pt x="9632391" y="808677"/>
                  <a:pt x="9636312" y="813614"/>
                  <a:pt x="9635759" y="818643"/>
                </a:cubicBezTo>
                <a:cubicBezTo>
                  <a:pt x="9635205" y="823672"/>
                  <a:pt x="9630177" y="827502"/>
                  <a:pt x="9625332" y="826533"/>
                </a:cubicBezTo>
                <a:close/>
                <a:moveTo>
                  <a:pt x="9735235" y="826533"/>
                </a:moveTo>
                <a:cubicBezTo>
                  <a:pt x="9730713" y="825887"/>
                  <a:pt x="9727391" y="823580"/>
                  <a:pt x="9726792" y="818643"/>
                </a:cubicBezTo>
                <a:cubicBezTo>
                  <a:pt x="9726192" y="813706"/>
                  <a:pt x="9730067" y="808908"/>
                  <a:pt x="9735050" y="808354"/>
                </a:cubicBezTo>
                <a:cubicBezTo>
                  <a:pt x="9739618" y="807846"/>
                  <a:pt x="9744462" y="812460"/>
                  <a:pt x="9744601" y="817490"/>
                </a:cubicBezTo>
                <a:cubicBezTo>
                  <a:pt x="9744739" y="822380"/>
                  <a:pt x="9739987" y="827179"/>
                  <a:pt x="9735235" y="826533"/>
                </a:cubicBezTo>
                <a:close/>
                <a:moveTo>
                  <a:pt x="9842646" y="826533"/>
                </a:moveTo>
                <a:cubicBezTo>
                  <a:pt x="9838771" y="825794"/>
                  <a:pt x="9835126" y="821319"/>
                  <a:pt x="9835264" y="817490"/>
                </a:cubicBezTo>
                <a:cubicBezTo>
                  <a:pt x="9835449" y="812599"/>
                  <a:pt x="9840247" y="808031"/>
                  <a:pt x="9844907" y="808354"/>
                </a:cubicBezTo>
                <a:cubicBezTo>
                  <a:pt x="9849706" y="808677"/>
                  <a:pt x="9853627" y="813614"/>
                  <a:pt x="9853073" y="818643"/>
                </a:cubicBezTo>
                <a:cubicBezTo>
                  <a:pt x="9852520" y="823672"/>
                  <a:pt x="9847491" y="827502"/>
                  <a:pt x="9842646" y="826533"/>
                </a:cubicBezTo>
                <a:close/>
                <a:moveTo>
                  <a:pt x="10169863" y="826533"/>
                </a:moveTo>
                <a:cubicBezTo>
                  <a:pt x="10165343" y="825887"/>
                  <a:pt x="10162019" y="823534"/>
                  <a:pt x="10161466" y="818597"/>
                </a:cubicBezTo>
                <a:cubicBezTo>
                  <a:pt x="10160912" y="813660"/>
                  <a:pt x="10164789" y="808908"/>
                  <a:pt x="10169771" y="808354"/>
                </a:cubicBezTo>
                <a:cubicBezTo>
                  <a:pt x="10174338" y="807893"/>
                  <a:pt x="10179138" y="812507"/>
                  <a:pt x="10179276" y="817536"/>
                </a:cubicBezTo>
                <a:cubicBezTo>
                  <a:pt x="10179415" y="822426"/>
                  <a:pt x="10174616" y="827225"/>
                  <a:pt x="10169863" y="826533"/>
                </a:cubicBezTo>
                <a:close/>
                <a:moveTo>
                  <a:pt x="10494681" y="826533"/>
                </a:moveTo>
                <a:cubicBezTo>
                  <a:pt x="10490805" y="825794"/>
                  <a:pt x="10487161" y="821319"/>
                  <a:pt x="10487299" y="817490"/>
                </a:cubicBezTo>
                <a:cubicBezTo>
                  <a:pt x="10487484" y="812599"/>
                  <a:pt x="10492282" y="808031"/>
                  <a:pt x="10496943" y="808354"/>
                </a:cubicBezTo>
                <a:cubicBezTo>
                  <a:pt x="10501694" y="808677"/>
                  <a:pt x="10505616" y="813614"/>
                  <a:pt x="10505108" y="818643"/>
                </a:cubicBezTo>
                <a:cubicBezTo>
                  <a:pt x="10504554" y="823672"/>
                  <a:pt x="10499526" y="827502"/>
                  <a:pt x="10494681" y="826533"/>
                </a:cubicBezTo>
                <a:close/>
                <a:moveTo>
                  <a:pt x="10713102" y="826533"/>
                </a:moveTo>
                <a:cubicBezTo>
                  <a:pt x="10708581" y="825841"/>
                  <a:pt x="10705306" y="823488"/>
                  <a:pt x="10704753" y="818551"/>
                </a:cubicBezTo>
                <a:cubicBezTo>
                  <a:pt x="10704245" y="813614"/>
                  <a:pt x="10708212" y="808862"/>
                  <a:pt x="10713149" y="808354"/>
                </a:cubicBezTo>
                <a:cubicBezTo>
                  <a:pt x="10717717" y="807939"/>
                  <a:pt x="10722515" y="812599"/>
                  <a:pt x="10722607" y="817582"/>
                </a:cubicBezTo>
                <a:cubicBezTo>
                  <a:pt x="10722653" y="822472"/>
                  <a:pt x="10717856" y="827225"/>
                  <a:pt x="10713102" y="826533"/>
                </a:cubicBezTo>
                <a:close/>
                <a:moveTo>
                  <a:pt x="11256528" y="826533"/>
                </a:moveTo>
                <a:cubicBezTo>
                  <a:pt x="11252006" y="825887"/>
                  <a:pt x="11248683" y="823534"/>
                  <a:pt x="11248130" y="818597"/>
                </a:cubicBezTo>
                <a:cubicBezTo>
                  <a:pt x="11247576" y="813660"/>
                  <a:pt x="11251452" y="808908"/>
                  <a:pt x="11256435" y="808354"/>
                </a:cubicBezTo>
                <a:cubicBezTo>
                  <a:pt x="11261002" y="807893"/>
                  <a:pt x="11265802" y="812553"/>
                  <a:pt x="11265940" y="817536"/>
                </a:cubicBezTo>
                <a:cubicBezTo>
                  <a:pt x="11266078" y="822426"/>
                  <a:pt x="11261279" y="827225"/>
                  <a:pt x="11256528" y="826533"/>
                </a:cubicBezTo>
                <a:close/>
                <a:moveTo>
                  <a:pt x="11365139" y="826533"/>
                </a:moveTo>
                <a:cubicBezTo>
                  <a:pt x="11360616" y="825841"/>
                  <a:pt x="11357341" y="823488"/>
                  <a:pt x="11356787" y="818551"/>
                </a:cubicBezTo>
                <a:cubicBezTo>
                  <a:pt x="11356280" y="813614"/>
                  <a:pt x="11360247" y="808862"/>
                  <a:pt x="11365184" y="808354"/>
                </a:cubicBezTo>
                <a:cubicBezTo>
                  <a:pt x="11369752" y="807939"/>
                  <a:pt x="11374505" y="812599"/>
                  <a:pt x="11374643" y="817582"/>
                </a:cubicBezTo>
                <a:cubicBezTo>
                  <a:pt x="11374689" y="822472"/>
                  <a:pt x="11369890" y="827225"/>
                  <a:pt x="11365139" y="826533"/>
                </a:cubicBezTo>
                <a:close/>
                <a:moveTo>
                  <a:pt x="11473888" y="826533"/>
                </a:moveTo>
                <a:cubicBezTo>
                  <a:pt x="11469366" y="825887"/>
                  <a:pt x="11466044" y="823534"/>
                  <a:pt x="11465491" y="818597"/>
                </a:cubicBezTo>
                <a:cubicBezTo>
                  <a:pt x="11464937" y="813660"/>
                  <a:pt x="11468812" y="808908"/>
                  <a:pt x="11473795" y="808354"/>
                </a:cubicBezTo>
                <a:cubicBezTo>
                  <a:pt x="11478317" y="807893"/>
                  <a:pt x="11483162" y="812553"/>
                  <a:pt x="11483300" y="817536"/>
                </a:cubicBezTo>
                <a:cubicBezTo>
                  <a:pt x="11483438" y="822426"/>
                  <a:pt x="11478640" y="827225"/>
                  <a:pt x="11473888" y="826533"/>
                </a:cubicBezTo>
                <a:close/>
                <a:moveTo>
                  <a:pt x="11581437" y="826533"/>
                </a:moveTo>
                <a:cubicBezTo>
                  <a:pt x="11577562" y="825841"/>
                  <a:pt x="11573871" y="821411"/>
                  <a:pt x="11573964" y="817582"/>
                </a:cubicBezTo>
                <a:cubicBezTo>
                  <a:pt x="11574056" y="812737"/>
                  <a:pt x="11578900" y="808077"/>
                  <a:pt x="11583514" y="808354"/>
                </a:cubicBezTo>
                <a:cubicBezTo>
                  <a:pt x="11588312" y="808631"/>
                  <a:pt x="11592234" y="813521"/>
                  <a:pt x="11591773" y="818551"/>
                </a:cubicBezTo>
                <a:cubicBezTo>
                  <a:pt x="11591311" y="823580"/>
                  <a:pt x="11586283" y="827456"/>
                  <a:pt x="11581437" y="826533"/>
                </a:cubicBezTo>
                <a:close/>
                <a:moveTo>
                  <a:pt x="11690094" y="826533"/>
                </a:moveTo>
                <a:cubicBezTo>
                  <a:pt x="11686219" y="825841"/>
                  <a:pt x="11682528" y="821411"/>
                  <a:pt x="11682621" y="817582"/>
                </a:cubicBezTo>
                <a:cubicBezTo>
                  <a:pt x="11682713" y="812737"/>
                  <a:pt x="11687557" y="808077"/>
                  <a:pt x="11692170" y="808354"/>
                </a:cubicBezTo>
                <a:cubicBezTo>
                  <a:pt x="11696970" y="808631"/>
                  <a:pt x="11700891" y="813521"/>
                  <a:pt x="11700430" y="818551"/>
                </a:cubicBezTo>
                <a:cubicBezTo>
                  <a:pt x="11699968" y="823580"/>
                  <a:pt x="11694940" y="827456"/>
                  <a:pt x="11690094" y="826533"/>
                </a:cubicBezTo>
                <a:close/>
                <a:moveTo>
                  <a:pt x="11798844" y="826533"/>
                </a:moveTo>
                <a:cubicBezTo>
                  <a:pt x="11794923" y="825841"/>
                  <a:pt x="11791232" y="821458"/>
                  <a:pt x="11791278" y="817628"/>
                </a:cubicBezTo>
                <a:cubicBezTo>
                  <a:pt x="11791370" y="812829"/>
                  <a:pt x="11796168" y="808123"/>
                  <a:pt x="11800781" y="808354"/>
                </a:cubicBezTo>
                <a:cubicBezTo>
                  <a:pt x="11805581" y="808585"/>
                  <a:pt x="11809548" y="813429"/>
                  <a:pt x="11809133" y="818505"/>
                </a:cubicBezTo>
                <a:cubicBezTo>
                  <a:pt x="11808672" y="823580"/>
                  <a:pt x="11803735" y="827409"/>
                  <a:pt x="11798844" y="826533"/>
                </a:cubicBezTo>
                <a:close/>
                <a:moveTo>
                  <a:pt x="11908470" y="826533"/>
                </a:moveTo>
                <a:cubicBezTo>
                  <a:pt x="11903949" y="825841"/>
                  <a:pt x="11900673" y="823488"/>
                  <a:pt x="11900119" y="818551"/>
                </a:cubicBezTo>
                <a:cubicBezTo>
                  <a:pt x="11899612" y="813614"/>
                  <a:pt x="11903580" y="808862"/>
                  <a:pt x="11908516" y="808354"/>
                </a:cubicBezTo>
                <a:cubicBezTo>
                  <a:pt x="11913039" y="807939"/>
                  <a:pt x="11917837" y="812599"/>
                  <a:pt x="11917975" y="817582"/>
                </a:cubicBezTo>
                <a:cubicBezTo>
                  <a:pt x="11918021" y="822472"/>
                  <a:pt x="11913223" y="827225"/>
                  <a:pt x="11908470" y="826533"/>
                </a:cubicBezTo>
                <a:close/>
                <a:moveTo>
                  <a:pt x="12124724" y="826533"/>
                </a:moveTo>
                <a:cubicBezTo>
                  <a:pt x="12120848" y="825794"/>
                  <a:pt x="12117156" y="821365"/>
                  <a:pt x="12117249" y="817536"/>
                </a:cubicBezTo>
                <a:cubicBezTo>
                  <a:pt x="12117387" y="812645"/>
                  <a:pt x="12122233" y="808031"/>
                  <a:pt x="12126846" y="808308"/>
                </a:cubicBezTo>
                <a:cubicBezTo>
                  <a:pt x="12131644" y="808631"/>
                  <a:pt x="12135613" y="813521"/>
                  <a:pt x="12135103" y="818597"/>
                </a:cubicBezTo>
                <a:cubicBezTo>
                  <a:pt x="12134597" y="823626"/>
                  <a:pt x="12129568" y="827456"/>
                  <a:pt x="12124724" y="826533"/>
                </a:cubicBezTo>
                <a:close/>
                <a:moveTo>
                  <a:pt x="503925" y="826533"/>
                </a:moveTo>
                <a:cubicBezTo>
                  <a:pt x="499403" y="825887"/>
                  <a:pt x="496081" y="823534"/>
                  <a:pt x="495528" y="818597"/>
                </a:cubicBezTo>
                <a:cubicBezTo>
                  <a:pt x="494974" y="813660"/>
                  <a:pt x="498849" y="808908"/>
                  <a:pt x="503833" y="808354"/>
                </a:cubicBezTo>
                <a:cubicBezTo>
                  <a:pt x="508401" y="807893"/>
                  <a:pt x="513198" y="812506"/>
                  <a:pt x="513337" y="817536"/>
                </a:cubicBezTo>
                <a:cubicBezTo>
                  <a:pt x="513475" y="822426"/>
                  <a:pt x="508677" y="827225"/>
                  <a:pt x="503925" y="826533"/>
                </a:cubicBezTo>
                <a:close/>
                <a:moveTo>
                  <a:pt x="611474" y="826533"/>
                </a:moveTo>
                <a:cubicBezTo>
                  <a:pt x="607599" y="825840"/>
                  <a:pt x="603908" y="821411"/>
                  <a:pt x="604000" y="817582"/>
                </a:cubicBezTo>
                <a:cubicBezTo>
                  <a:pt x="604093" y="812737"/>
                  <a:pt x="608937" y="808077"/>
                  <a:pt x="613551" y="808354"/>
                </a:cubicBezTo>
                <a:cubicBezTo>
                  <a:pt x="618350" y="808631"/>
                  <a:pt x="622271" y="813521"/>
                  <a:pt x="621810" y="818551"/>
                </a:cubicBezTo>
                <a:cubicBezTo>
                  <a:pt x="621348" y="823580"/>
                  <a:pt x="616319" y="827456"/>
                  <a:pt x="611474" y="826533"/>
                </a:cubicBezTo>
                <a:close/>
                <a:moveTo>
                  <a:pt x="938507" y="826533"/>
                </a:moveTo>
                <a:cubicBezTo>
                  <a:pt x="933985" y="825840"/>
                  <a:pt x="930709" y="823488"/>
                  <a:pt x="930156" y="818551"/>
                </a:cubicBezTo>
                <a:cubicBezTo>
                  <a:pt x="929648" y="813614"/>
                  <a:pt x="933616" y="808862"/>
                  <a:pt x="938553" y="808354"/>
                </a:cubicBezTo>
                <a:cubicBezTo>
                  <a:pt x="943120" y="807938"/>
                  <a:pt x="947920" y="812599"/>
                  <a:pt x="948012" y="817582"/>
                </a:cubicBezTo>
                <a:cubicBezTo>
                  <a:pt x="948058" y="822472"/>
                  <a:pt x="943259" y="827225"/>
                  <a:pt x="938507" y="826533"/>
                </a:cubicBezTo>
                <a:close/>
                <a:moveTo>
                  <a:pt x="1373182" y="826533"/>
                </a:moveTo>
                <a:cubicBezTo>
                  <a:pt x="1368660" y="825840"/>
                  <a:pt x="1365385" y="823488"/>
                  <a:pt x="1364831" y="818551"/>
                </a:cubicBezTo>
                <a:cubicBezTo>
                  <a:pt x="1364324" y="813614"/>
                  <a:pt x="1368291" y="808862"/>
                  <a:pt x="1373228" y="808354"/>
                </a:cubicBezTo>
                <a:cubicBezTo>
                  <a:pt x="1377796" y="807938"/>
                  <a:pt x="1382548" y="812599"/>
                  <a:pt x="1382686" y="817582"/>
                </a:cubicBezTo>
                <a:cubicBezTo>
                  <a:pt x="1382732" y="822472"/>
                  <a:pt x="1377934" y="827225"/>
                  <a:pt x="1373182" y="826533"/>
                </a:cubicBezTo>
                <a:close/>
                <a:moveTo>
                  <a:pt x="1590588" y="826533"/>
                </a:moveTo>
                <a:cubicBezTo>
                  <a:pt x="1586067" y="825887"/>
                  <a:pt x="1582746" y="823534"/>
                  <a:pt x="1582191" y="818597"/>
                </a:cubicBezTo>
                <a:cubicBezTo>
                  <a:pt x="1581638" y="813660"/>
                  <a:pt x="1585514" y="808908"/>
                  <a:pt x="1590496" y="808354"/>
                </a:cubicBezTo>
                <a:cubicBezTo>
                  <a:pt x="1595019" y="807893"/>
                  <a:pt x="1599862" y="812506"/>
                  <a:pt x="1600001" y="817536"/>
                </a:cubicBezTo>
                <a:cubicBezTo>
                  <a:pt x="1600139" y="822426"/>
                  <a:pt x="1595342" y="827225"/>
                  <a:pt x="1590588" y="826533"/>
                </a:cubicBezTo>
                <a:close/>
                <a:moveTo>
                  <a:pt x="1699153" y="826533"/>
                </a:moveTo>
                <a:cubicBezTo>
                  <a:pt x="1694632" y="825840"/>
                  <a:pt x="1691356" y="823488"/>
                  <a:pt x="1690802" y="818551"/>
                </a:cubicBezTo>
                <a:cubicBezTo>
                  <a:pt x="1690295" y="813614"/>
                  <a:pt x="1694263" y="808862"/>
                  <a:pt x="1699199" y="808354"/>
                </a:cubicBezTo>
                <a:cubicBezTo>
                  <a:pt x="1703767" y="807938"/>
                  <a:pt x="1708566" y="812599"/>
                  <a:pt x="1708658" y="817582"/>
                </a:cubicBezTo>
                <a:cubicBezTo>
                  <a:pt x="1708704" y="822472"/>
                  <a:pt x="1703906" y="827225"/>
                  <a:pt x="1699153" y="826533"/>
                </a:cubicBezTo>
                <a:close/>
                <a:moveTo>
                  <a:pt x="1915545" y="826533"/>
                </a:moveTo>
                <a:cubicBezTo>
                  <a:pt x="1911623" y="825840"/>
                  <a:pt x="1907932" y="821457"/>
                  <a:pt x="1907978" y="817628"/>
                </a:cubicBezTo>
                <a:cubicBezTo>
                  <a:pt x="1908070" y="812829"/>
                  <a:pt x="1912870" y="808123"/>
                  <a:pt x="1917483" y="808354"/>
                </a:cubicBezTo>
                <a:cubicBezTo>
                  <a:pt x="1922282" y="808585"/>
                  <a:pt x="1926250" y="813429"/>
                  <a:pt x="1925835" y="818505"/>
                </a:cubicBezTo>
                <a:cubicBezTo>
                  <a:pt x="1925373" y="823580"/>
                  <a:pt x="1920435" y="827409"/>
                  <a:pt x="1915545" y="826533"/>
                </a:cubicBezTo>
                <a:close/>
                <a:moveTo>
                  <a:pt x="2458784" y="826533"/>
                </a:moveTo>
                <a:cubicBezTo>
                  <a:pt x="2454909" y="825840"/>
                  <a:pt x="2451219" y="821411"/>
                  <a:pt x="2451311" y="817582"/>
                </a:cubicBezTo>
                <a:cubicBezTo>
                  <a:pt x="2451403" y="812737"/>
                  <a:pt x="2456247" y="808077"/>
                  <a:pt x="2460861" y="808354"/>
                </a:cubicBezTo>
                <a:cubicBezTo>
                  <a:pt x="2465660" y="808631"/>
                  <a:pt x="2469627" y="813521"/>
                  <a:pt x="2469120" y="818551"/>
                </a:cubicBezTo>
                <a:cubicBezTo>
                  <a:pt x="2468658" y="823580"/>
                  <a:pt x="2463630" y="827456"/>
                  <a:pt x="2458784" y="826533"/>
                </a:cubicBezTo>
                <a:close/>
                <a:moveTo>
                  <a:pt x="2568596" y="826533"/>
                </a:moveTo>
                <a:cubicBezTo>
                  <a:pt x="2564074" y="825887"/>
                  <a:pt x="2560752" y="823580"/>
                  <a:pt x="2560153" y="818643"/>
                </a:cubicBezTo>
                <a:cubicBezTo>
                  <a:pt x="2559552" y="813706"/>
                  <a:pt x="2563428" y="808908"/>
                  <a:pt x="2568410" y="808354"/>
                </a:cubicBezTo>
                <a:cubicBezTo>
                  <a:pt x="2572980" y="807846"/>
                  <a:pt x="2577823" y="812460"/>
                  <a:pt x="2577962" y="817490"/>
                </a:cubicBezTo>
                <a:cubicBezTo>
                  <a:pt x="2578100" y="822380"/>
                  <a:pt x="2573348" y="827179"/>
                  <a:pt x="2568596" y="826533"/>
                </a:cubicBezTo>
                <a:close/>
                <a:moveTo>
                  <a:pt x="2893368" y="826533"/>
                </a:moveTo>
                <a:cubicBezTo>
                  <a:pt x="2889493" y="825794"/>
                  <a:pt x="2885846" y="821319"/>
                  <a:pt x="2885985" y="817490"/>
                </a:cubicBezTo>
                <a:cubicBezTo>
                  <a:pt x="2886169" y="812599"/>
                  <a:pt x="2890969" y="808031"/>
                  <a:pt x="2895628" y="808354"/>
                </a:cubicBezTo>
                <a:cubicBezTo>
                  <a:pt x="2900427" y="808677"/>
                  <a:pt x="2904303" y="813614"/>
                  <a:pt x="2903796" y="818643"/>
                </a:cubicBezTo>
                <a:cubicBezTo>
                  <a:pt x="2903242" y="823672"/>
                  <a:pt x="2898212" y="827502"/>
                  <a:pt x="2893368" y="826533"/>
                </a:cubicBezTo>
                <a:close/>
                <a:moveTo>
                  <a:pt x="3545356" y="826533"/>
                </a:moveTo>
                <a:cubicBezTo>
                  <a:pt x="3541481" y="825794"/>
                  <a:pt x="3537836" y="821319"/>
                  <a:pt x="3537975" y="817490"/>
                </a:cubicBezTo>
                <a:cubicBezTo>
                  <a:pt x="3538159" y="812599"/>
                  <a:pt x="3542958" y="808031"/>
                  <a:pt x="3547617" y="808354"/>
                </a:cubicBezTo>
                <a:cubicBezTo>
                  <a:pt x="3552416" y="808677"/>
                  <a:pt x="3556338" y="813614"/>
                  <a:pt x="3555784" y="818643"/>
                </a:cubicBezTo>
                <a:cubicBezTo>
                  <a:pt x="3555230" y="823672"/>
                  <a:pt x="3550202" y="827502"/>
                  <a:pt x="3545356" y="826533"/>
                </a:cubicBezTo>
                <a:close/>
                <a:moveTo>
                  <a:pt x="3655259" y="826533"/>
                </a:moveTo>
                <a:cubicBezTo>
                  <a:pt x="3650738" y="825887"/>
                  <a:pt x="3647416" y="823580"/>
                  <a:pt x="3646816" y="818643"/>
                </a:cubicBezTo>
                <a:cubicBezTo>
                  <a:pt x="3646216" y="813706"/>
                  <a:pt x="3650092" y="808908"/>
                  <a:pt x="3655075" y="808354"/>
                </a:cubicBezTo>
                <a:cubicBezTo>
                  <a:pt x="3659643" y="807846"/>
                  <a:pt x="3664488" y="812460"/>
                  <a:pt x="3664626" y="817490"/>
                </a:cubicBezTo>
                <a:cubicBezTo>
                  <a:pt x="3664764" y="822380"/>
                  <a:pt x="3660013" y="827179"/>
                  <a:pt x="3655259" y="826533"/>
                </a:cubicBezTo>
                <a:close/>
                <a:moveTo>
                  <a:pt x="3762671" y="826533"/>
                </a:moveTo>
                <a:cubicBezTo>
                  <a:pt x="3758796" y="825794"/>
                  <a:pt x="3755151" y="821319"/>
                  <a:pt x="3755288" y="817490"/>
                </a:cubicBezTo>
                <a:cubicBezTo>
                  <a:pt x="3755474" y="812599"/>
                  <a:pt x="3760272" y="808031"/>
                  <a:pt x="3764932" y="808354"/>
                </a:cubicBezTo>
                <a:cubicBezTo>
                  <a:pt x="3769730" y="808677"/>
                  <a:pt x="3773652" y="813614"/>
                  <a:pt x="3773099" y="818643"/>
                </a:cubicBezTo>
                <a:cubicBezTo>
                  <a:pt x="3772545" y="823672"/>
                  <a:pt x="3767516" y="827502"/>
                  <a:pt x="3762671" y="826533"/>
                </a:cubicBezTo>
                <a:close/>
                <a:moveTo>
                  <a:pt x="4089888" y="826533"/>
                </a:moveTo>
                <a:cubicBezTo>
                  <a:pt x="4085367" y="825887"/>
                  <a:pt x="4082045" y="823534"/>
                  <a:pt x="4081491" y="818597"/>
                </a:cubicBezTo>
                <a:cubicBezTo>
                  <a:pt x="4080937" y="813660"/>
                  <a:pt x="4084813" y="808908"/>
                  <a:pt x="4089796" y="808354"/>
                </a:cubicBezTo>
                <a:cubicBezTo>
                  <a:pt x="4094364" y="807893"/>
                  <a:pt x="4099162" y="812506"/>
                  <a:pt x="4099301" y="817536"/>
                </a:cubicBezTo>
                <a:cubicBezTo>
                  <a:pt x="4099439" y="822426"/>
                  <a:pt x="4094641" y="827225"/>
                  <a:pt x="4089888" y="826533"/>
                </a:cubicBezTo>
                <a:close/>
                <a:moveTo>
                  <a:pt x="4414706" y="826533"/>
                </a:moveTo>
                <a:cubicBezTo>
                  <a:pt x="4410831" y="825794"/>
                  <a:pt x="4407186" y="821319"/>
                  <a:pt x="4407324" y="817490"/>
                </a:cubicBezTo>
                <a:cubicBezTo>
                  <a:pt x="4407509" y="812599"/>
                  <a:pt x="4412307" y="808031"/>
                  <a:pt x="4416967" y="808354"/>
                </a:cubicBezTo>
                <a:cubicBezTo>
                  <a:pt x="4421719" y="808677"/>
                  <a:pt x="4425642" y="813614"/>
                  <a:pt x="4425134" y="818643"/>
                </a:cubicBezTo>
                <a:cubicBezTo>
                  <a:pt x="4424580" y="823672"/>
                  <a:pt x="4419551" y="827502"/>
                  <a:pt x="4414706" y="826533"/>
                </a:cubicBezTo>
                <a:close/>
                <a:moveTo>
                  <a:pt x="4633128" y="826533"/>
                </a:moveTo>
                <a:cubicBezTo>
                  <a:pt x="4628607" y="825840"/>
                  <a:pt x="4625331" y="823488"/>
                  <a:pt x="4624777" y="818551"/>
                </a:cubicBezTo>
                <a:cubicBezTo>
                  <a:pt x="4624270" y="813614"/>
                  <a:pt x="4628237" y="808862"/>
                  <a:pt x="4633175" y="808354"/>
                </a:cubicBezTo>
                <a:cubicBezTo>
                  <a:pt x="4637742" y="807938"/>
                  <a:pt x="4642541" y="812599"/>
                  <a:pt x="4642633" y="817582"/>
                </a:cubicBezTo>
                <a:cubicBezTo>
                  <a:pt x="4642679" y="822472"/>
                  <a:pt x="4637880" y="827225"/>
                  <a:pt x="4633128" y="826533"/>
                </a:cubicBezTo>
                <a:close/>
                <a:moveTo>
                  <a:pt x="5176553" y="826533"/>
                </a:moveTo>
                <a:cubicBezTo>
                  <a:pt x="5172031" y="825887"/>
                  <a:pt x="5168708" y="823534"/>
                  <a:pt x="5168155" y="818597"/>
                </a:cubicBezTo>
                <a:cubicBezTo>
                  <a:pt x="5167601" y="813660"/>
                  <a:pt x="5171477" y="808908"/>
                  <a:pt x="5176460" y="808354"/>
                </a:cubicBezTo>
                <a:cubicBezTo>
                  <a:pt x="5181028" y="807893"/>
                  <a:pt x="5185827" y="812553"/>
                  <a:pt x="5185965" y="817536"/>
                </a:cubicBezTo>
                <a:cubicBezTo>
                  <a:pt x="5186103" y="822426"/>
                  <a:pt x="5181305" y="827225"/>
                  <a:pt x="5176553" y="826533"/>
                </a:cubicBezTo>
                <a:close/>
                <a:moveTo>
                  <a:pt x="5285164" y="826533"/>
                </a:moveTo>
                <a:cubicBezTo>
                  <a:pt x="5280642" y="825840"/>
                  <a:pt x="5277366" y="823488"/>
                  <a:pt x="5276812" y="818551"/>
                </a:cubicBezTo>
                <a:cubicBezTo>
                  <a:pt x="5276305" y="813614"/>
                  <a:pt x="5280273" y="808862"/>
                  <a:pt x="5285209" y="808354"/>
                </a:cubicBezTo>
                <a:cubicBezTo>
                  <a:pt x="5289778" y="807938"/>
                  <a:pt x="5294530" y="812599"/>
                  <a:pt x="5294668" y="817582"/>
                </a:cubicBezTo>
                <a:cubicBezTo>
                  <a:pt x="5294714" y="822472"/>
                  <a:pt x="5289916" y="827225"/>
                  <a:pt x="5285164" y="826533"/>
                </a:cubicBezTo>
                <a:close/>
                <a:moveTo>
                  <a:pt x="5393913" y="826533"/>
                </a:moveTo>
                <a:cubicBezTo>
                  <a:pt x="5389391" y="825887"/>
                  <a:pt x="5386069" y="823534"/>
                  <a:pt x="5385516" y="818597"/>
                </a:cubicBezTo>
                <a:cubicBezTo>
                  <a:pt x="5384962" y="813660"/>
                  <a:pt x="5388838" y="808908"/>
                  <a:pt x="5393820" y="808354"/>
                </a:cubicBezTo>
                <a:cubicBezTo>
                  <a:pt x="5398342" y="807893"/>
                  <a:pt x="5403187" y="812553"/>
                  <a:pt x="5403326" y="817536"/>
                </a:cubicBezTo>
                <a:cubicBezTo>
                  <a:pt x="5403463" y="822426"/>
                  <a:pt x="5398665" y="827225"/>
                  <a:pt x="5393913" y="826533"/>
                </a:cubicBezTo>
                <a:close/>
                <a:moveTo>
                  <a:pt x="5501462" y="826533"/>
                </a:moveTo>
                <a:cubicBezTo>
                  <a:pt x="5497587" y="825840"/>
                  <a:pt x="5493896" y="821411"/>
                  <a:pt x="5493988" y="817582"/>
                </a:cubicBezTo>
                <a:cubicBezTo>
                  <a:pt x="5494080" y="812737"/>
                  <a:pt x="5498925" y="808077"/>
                  <a:pt x="5503539" y="808354"/>
                </a:cubicBezTo>
                <a:cubicBezTo>
                  <a:pt x="5508338" y="808631"/>
                  <a:pt x="5512259" y="813521"/>
                  <a:pt x="5511798" y="818551"/>
                </a:cubicBezTo>
                <a:cubicBezTo>
                  <a:pt x="5511336" y="823580"/>
                  <a:pt x="5506307" y="827456"/>
                  <a:pt x="5501462" y="826533"/>
                </a:cubicBezTo>
                <a:close/>
                <a:moveTo>
                  <a:pt x="5610120" y="826533"/>
                </a:moveTo>
                <a:cubicBezTo>
                  <a:pt x="5606244" y="825840"/>
                  <a:pt x="5602553" y="821411"/>
                  <a:pt x="5602646" y="817582"/>
                </a:cubicBezTo>
                <a:cubicBezTo>
                  <a:pt x="5602738" y="812737"/>
                  <a:pt x="5607582" y="808077"/>
                  <a:pt x="5612196" y="808354"/>
                </a:cubicBezTo>
                <a:cubicBezTo>
                  <a:pt x="5616994" y="808631"/>
                  <a:pt x="5620916" y="813521"/>
                  <a:pt x="5620455" y="818551"/>
                </a:cubicBezTo>
                <a:cubicBezTo>
                  <a:pt x="5619993" y="823580"/>
                  <a:pt x="5614965" y="827456"/>
                  <a:pt x="5610120" y="826533"/>
                </a:cubicBezTo>
                <a:close/>
                <a:moveTo>
                  <a:pt x="5718870" y="826533"/>
                </a:moveTo>
                <a:cubicBezTo>
                  <a:pt x="5714947" y="825840"/>
                  <a:pt x="5711257" y="821457"/>
                  <a:pt x="5711303" y="817628"/>
                </a:cubicBezTo>
                <a:cubicBezTo>
                  <a:pt x="5711395" y="812829"/>
                  <a:pt x="5716193" y="808123"/>
                  <a:pt x="5720807" y="808354"/>
                </a:cubicBezTo>
                <a:cubicBezTo>
                  <a:pt x="5725606" y="808585"/>
                  <a:pt x="5729574" y="813429"/>
                  <a:pt x="5729158" y="818505"/>
                </a:cubicBezTo>
                <a:cubicBezTo>
                  <a:pt x="5728697" y="823580"/>
                  <a:pt x="5723760" y="827409"/>
                  <a:pt x="5718870" y="826533"/>
                </a:cubicBezTo>
                <a:close/>
                <a:moveTo>
                  <a:pt x="5828495" y="826533"/>
                </a:moveTo>
                <a:cubicBezTo>
                  <a:pt x="5823974" y="825840"/>
                  <a:pt x="5820698" y="823488"/>
                  <a:pt x="5820144" y="818551"/>
                </a:cubicBezTo>
                <a:cubicBezTo>
                  <a:pt x="5819637" y="813614"/>
                  <a:pt x="5823605" y="808862"/>
                  <a:pt x="5828541" y="808354"/>
                </a:cubicBezTo>
                <a:cubicBezTo>
                  <a:pt x="5833064" y="807938"/>
                  <a:pt x="5837861" y="812599"/>
                  <a:pt x="5838000" y="817582"/>
                </a:cubicBezTo>
                <a:cubicBezTo>
                  <a:pt x="5838046" y="822472"/>
                  <a:pt x="5833248" y="827225"/>
                  <a:pt x="5828495" y="826533"/>
                </a:cubicBezTo>
                <a:close/>
                <a:moveTo>
                  <a:pt x="6044748" y="826533"/>
                </a:moveTo>
                <a:cubicBezTo>
                  <a:pt x="6040873" y="825794"/>
                  <a:pt x="6037182" y="821365"/>
                  <a:pt x="6037274" y="817536"/>
                </a:cubicBezTo>
                <a:cubicBezTo>
                  <a:pt x="6037413" y="812645"/>
                  <a:pt x="6042257" y="808031"/>
                  <a:pt x="6046871" y="808308"/>
                </a:cubicBezTo>
                <a:cubicBezTo>
                  <a:pt x="6051669" y="808631"/>
                  <a:pt x="6055637" y="813521"/>
                  <a:pt x="6055130" y="818597"/>
                </a:cubicBezTo>
                <a:cubicBezTo>
                  <a:pt x="6054622" y="823626"/>
                  <a:pt x="6049593" y="827456"/>
                  <a:pt x="6044748" y="826533"/>
                </a:cubicBezTo>
                <a:close/>
                <a:moveTo>
                  <a:pt x="6583900" y="826533"/>
                </a:moveTo>
                <a:cubicBezTo>
                  <a:pt x="6579378" y="825887"/>
                  <a:pt x="6576056" y="823534"/>
                  <a:pt x="6575503" y="818597"/>
                </a:cubicBezTo>
                <a:cubicBezTo>
                  <a:pt x="6574949" y="813660"/>
                  <a:pt x="6578824" y="808908"/>
                  <a:pt x="6583808" y="808354"/>
                </a:cubicBezTo>
                <a:cubicBezTo>
                  <a:pt x="6588375" y="807893"/>
                  <a:pt x="6593174" y="812506"/>
                  <a:pt x="6593313" y="817536"/>
                </a:cubicBezTo>
                <a:cubicBezTo>
                  <a:pt x="6593450" y="822426"/>
                  <a:pt x="6588652" y="827225"/>
                  <a:pt x="6583900" y="826533"/>
                </a:cubicBezTo>
                <a:close/>
                <a:moveTo>
                  <a:pt x="6691450" y="826533"/>
                </a:moveTo>
                <a:cubicBezTo>
                  <a:pt x="6687574" y="825840"/>
                  <a:pt x="6683883" y="821411"/>
                  <a:pt x="6683975" y="817582"/>
                </a:cubicBezTo>
                <a:cubicBezTo>
                  <a:pt x="6684067" y="812737"/>
                  <a:pt x="6688912" y="808077"/>
                  <a:pt x="6693526" y="808354"/>
                </a:cubicBezTo>
                <a:cubicBezTo>
                  <a:pt x="6698325" y="808631"/>
                  <a:pt x="6702246" y="813521"/>
                  <a:pt x="6701784" y="818551"/>
                </a:cubicBezTo>
                <a:cubicBezTo>
                  <a:pt x="6701324" y="823580"/>
                  <a:pt x="6696294" y="827455"/>
                  <a:pt x="6691450" y="826533"/>
                </a:cubicBezTo>
                <a:close/>
                <a:moveTo>
                  <a:pt x="7018483" y="826533"/>
                </a:moveTo>
                <a:cubicBezTo>
                  <a:pt x="7013961" y="825840"/>
                  <a:pt x="7010685" y="823488"/>
                  <a:pt x="7010131" y="818551"/>
                </a:cubicBezTo>
                <a:cubicBezTo>
                  <a:pt x="7009624" y="813614"/>
                  <a:pt x="7013591" y="808862"/>
                  <a:pt x="7018528" y="808354"/>
                </a:cubicBezTo>
                <a:cubicBezTo>
                  <a:pt x="7023096" y="807938"/>
                  <a:pt x="7027895" y="812599"/>
                  <a:pt x="7027987" y="817582"/>
                </a:cubicBezTo>
                <a:cubicBezTo>
                  <a:pt x="7028033" y="822472"/>
                  <a:pt x="7023235" y="827225"/>
                  <a:pt x="7018483" y="826533"/>
                </a:cubicBezTo>
                <a:close/>
                <a:moveTo>
                  <a:pt x="7453157" y="826533"/>
                </a:moveTo>
                <a:cubicBezTo>
                  <a:pt x="7448636" y="825841"/>
                  <a:pt x="7445360" y="823488"/>
                  <a:pt x="7444806" y="818551"/>
                </a:cubicBezTo>
                <a:cubicBezTo>
                  <a:pt x="7444299" y="813614"/>
                  <a:pt x="7448267" y="808862"/>
                  <a:pt x="7453203" y="808354"/>
                </a:cubicBezTo>
                <a:cubicBezTo>
                  <a:pt x="7457772" y="807939"/>
                  <a:pt x="7462524" y="812599"/>
                  <a:pt x="7462662" y="817582"/>
                </a:cubicBezTo>
                <a:cubicBezTo>
                  <a:pt x="7462707" y="822472"/>
                  <a:pt x="7457910" y="827225"/>
                  <a:pt x="7453157" y="826533"/>
                </a:cubicBezTo>
                <a:close/>
                <a:moveTo>
                  <a:pt x="7670563" y="826533"/>
                </a:moveTo>
                <a:cubicBezTo>
                  <a:pt x="7666043" y="825887"/>
                  <a:pt x="7662721" y="823534"/>
                  <a:pt x="7662167" y="818597"/>
                </a:cubicBezTo>
                <a:cubicBezTo>
                  <a:pt x="7661613" y="813660"/>
                  <a:pt x="7665489" y="808908"/>
                  <a:pt x="7670472" y="808354"/>
                </a:cubicBezTo>
                <a:cubicBezTo>
                  <a:pt x="7674994" y="807893"/>
                  <a:pt x="7679837" y="812507"/>
                  <a:pt x="7679976" y="817536"/>
                </a:cubicBezTo>
                <a:cubicBezTo>
                  <a:pt x="7680115" y="822426"/>
                  <a:pt x="7675316" y="827225"/>
                  <a:pt x="7670563" y="826533"/>
                </a:cubicBezTo>
                <a:close/>
                <a:moveTo>
                  <a:pt x="7779129" y="826533"/>
                </a:moveTo>
                <a:cubicBezTo>
                  <a:pt x="7774607" y="825841"/>
                  <a:pt x="7771331" y="823488"/>
                  <a:pt x="7770778" y="818551"/>
                </a:cubicBezTo>
                <a:cubicBezTo>
                  <a:pt x="7770270" y="813614"/>
                  <a:pt x="7774238" y="808862"/>
                  <a:pt x="7779175" y="808354"/>
                </a:cubicBezTo>
                <a:cubicBezTo>
                  <a:pt x="7783742" y="807939"/>
                  <a:pt x="7788541" y="812599"/>
                  <a:pt x="7788633" y="817582"/>
                </a:cubicBezTo>
                <a:cubicBezTo>
                  <a:pt x="7788679" y="822472"/>
                  <a:pt x="7783881" y="827225"/>
                  <a:pt x="7779129" y="826533"/>
                </a:cubicBezTo>
                <a:close/>
                <a:moveTo>
                  <a:pt x="7995521" y="826533"/>
                </a:moveTo>
                <a:cubicBezTo>
                  <a:pt x="7991599" y="825841"/>
                  <a:pt x="7987907" y="821458"/>
                  <a:pt x="7987954" y="817628"/>
                </a:cubicBezTo>
                <a:cubicBezTo>
                  <a:pt x="7988046" y="812830"/>
                  <a:pt x="7992845" y="808123"/>
                  <a:pt x="7997458" y="808354"/>
                </a:cubicBezTo>
                <a:cubicBezTo>
                  <a:pt x="8002256" y="808585"/>
                  <a:pt x="8006224" y="813429"/>
                  <a:pt x="8005810" y="818505"/>
                </a:cubicBezTo>
                <a:cubicBezTo>
                  <a:pt x="8005348" y="823580"/>
                  <a:pt x="8000411" y="827410"/>
                  <a:pt x="7995521" y="826533"/>
                </a:cubicBezTo>
                <a:close/>
                <a:moveTo>
                  <a:pt x="8538760" y="826533"/>
                </a:moveTo>
                <a:cubicBezTo>
                  <a:pt x="8534884" y="825841"/>
                  <a:pt x="8531193" y="821411"/>
                  <a:pt x="8531286" y="817582"/>
                </a:cubicBezTo>
                <a:cubicBezTo>
                  <a:pt x="8531378" y="812737"/>
                  <a:pt x="8536223" y="808078"/>
                  <a:pt x="8540837" y="808354"/>
                </a:cubicBezTo>
                <a:cubicBezTo>
                  <a:pt x="8545634" y="808631"/>
                  <a:pt x="8549603" y="813522"/>
                  <a:pt x="8549095" y="818551"/>
                </a:cubicBezTo>
                <a:cubicBezTo>
                  <a:pt x="8548634" y="823580"/>
                  <a:pt x="8543605" y="827456"/>
                  <a:pt x="8538760" y="826533"/>
                </a:cubicBezTo>
                <a:close/>
                <a:moveTo>
                  <a:pt x="8648572" y="826533"/>
                </a:moveTo>
                <a:cubicBezTo>
                  <a:pt x="8644049" y="825887"/>
                  <a:pt x="8640727" y="823580"/>
                  <a:pt x="8640128" y="818643"/>
                </a:cubicBezTo>
                <a:cubicBezTo>
                  <a:pt x="8639528" y="813706"/>
                  <a:pt x="8643403" y="808908"/>
                  <a:pt x="8648386" y="808354"/>
                </a:cubicBezTo>
                <a:cubicBezTo>
                  <a:pt x="8652954" y="807846"/>
                  <a:pt x="8657799" y="812460"/>
                  <a:pt x="8657936" y="817490"/>
                </a:cubicBezTo>
                <a:cubicBezTo>
                  <a:pt x="8658076" y="822380"/>
                  <a:pt x="8653323" y="827179"/>
                  <a:pt x="8648572" y="826533"/>
                </a:cubicBezTo>
                <a:close/>
                <a:moveTo>
                  <a:pt x="8973342" y="826533"/>
                </a:moveTo>
                <a:cubicBezTo>
                  <a:pt x="8969467" y="825794"/>
                  <a:pt x="8965822" y="821319"/>
                  <a:pt x="8965960" y="817490"/>
                </a:cubicBezTo>
                <a:cubicBezTo>
                  <a:pt x="8966145" y="812599"/>
                  <a:pt x="8970944" y="808031"/>
                  <a:pt x="8975603" y="808354"/>
                </a:cubicBezTo>
                <a:cubicBezTo>
                  <a:pt x="8980402" y="808677"/>
                  <a:pt x="8984277" y="813614"/>
                  <a:pt x="8983770" y="818643"/>
                </a:cubicBezTo>
                <a:cubicBezTo>
                  <a:pt x="8983216" y="823672"/>
                  <a:pt x="8978187" y="827502"/>
                  <a:pt x="8973342" y="826533"/>
                </a:cubicBezTo>
                <a:close/>
                <a:moveTo>
                  <a:pt x="7234782" y="826579"/>
                </a:moveTo>
                <a:cubicBezTo>
                  <a:pt x="7230906" y="825840"/>
                  <a:pt x="7227215" y="821411"/>
                  <a:pt x="7227307" y="817582"/>
                </a:cubicBezTo>
                <a:cubicBezTo>
                  <a:pt x="7227446" y="812691"/>
                  <a:pt x="7232290" y="808077"/>
                  <a:pt x="7236904" y="808354"/>
                </a:cubicBezTo>
                <a:cubicBezTo>
                  <a:pt x="7241657" y="808631"/>
                  <a:pt x="7245624" y="813521"/>
                  <a:pt x="7245163" y="818643"/>
                </a:cubicBezTo>
                <a:cubicBezTo>
                  <a:pt x="7244655" y="823672"/>
                  <a:pt x="7239626" y="827502"/>
                  <a:pt x="7234782" y="826579"/>
                </a:cubicBezTo>
                <a:close/>
                <a:moveTo>
                  <a:pt x="8321445" y="826579"/>
                </a:moveTo>
                <a:cubicBezTo>
                  <a:pt x="8317570" y="825841"/>
                  <a:pt x="8313833" y="821458"/>
                  <a:pt x="8313925" y="817628"/>
                </a:cubicBezTo>
                <a:cubicBezTo>
                  <a:pt x="8314018" y="812783"/>
                  <a:pt x="8318862" y="808123"/>
                  <a:pt x="8323476" y="808354"/>
                </a:cubicBezTo>
                <a:cubicBezTo>
                  <a:pt x="8328274" y="808585"/>
                  <a:pt x="8332243" y="813475"/>
                  <a:pt x="8331781" y="818597"/>
                </a:cubicBezTo>
                <a:cubicBezTo>
                  <a:pt x="8331273" y="823626"/>
                  <a:pt x="8326337" y="827502"/>
                  <a:pt x="8321445" y="826579"/>
                </a:cubicBezTo>
                <a:close/>
                <a:moveTo>
                  <a:pt x="10060099" y="826579"/>
                </a:moveTo>
                <a:cubicBezTo>
                  <a:pt x="10056224" y="825841"/>
                  <a:pt x="10052486" y="821458"/>
                  <a:pt x="10052578" y="817628"/>
                </a:cubicBezTo>
                <a:cubicBezTo>
                  <a:pt x="10052671" y="812783"/>
                  <a:pt x="10057516" y="808123"/>
                  <a:pt x="10062129" y="808354"/>
                </a:cubicBezTo>
                <a:cubicBezTo>
                  <a:pt x="10066927" y="808585"/>
                  <a:pt x="10070896" y="813475"/>
                  <a:pt x="10070434" y="818597"/>
                </a:cubicBezTo>
                <a:cubicBezTo>
                  <a:pt x="10069927" y="823626"/>
                  <a:pt x="10064990" y="827502"/>
                  <a:pt x="10060099" y="826579"/>
                </a:cubicBezTo>
                <a:close/>
                <a:moveTo>
                  <a:pt x="1154807" y="826579"/>
                </a:moveTo>
                <a:cubicBezTo>
                  <a:pt x="1150931" y="825840"/>
                  <a:pt x="1147240" y="821411"/>
                  <a:pt x="1147332" y="817582"/>
                </a:cubicBezTo>
                <a:cubicBezTo>
                  <a:pt x="1147470" y="812691"/>
                  <a:pt x="1152315" y="808077"/>
                  <a:pt x="1156929" y="808354"/>
                </a:cubicBezTo>
                <a:cubicBezTo>
                  <a:pt x="1161681" y="808631"/>
                  <a:pt x="1165649" y="813521"/>
                  <a:pt x="1165188" y="818643"/>
                </a:cubicBezTo>
                <a:cubicBezTo>
                  <a:pt x="1164680" y="823672"/>
                  <a:pt x="1159651" y="827502"/>
                  <a:pt x="1154807" y="826579"/>
                </a:cubicBezTo>
                <a:close/>
                <a:moveTo>
                  <a:pt x="2241470" y="826579"/>
                </a:moveTo>
                <a:cubicBezTo>
                  <a:pt x="2237594" y="825840"/>
                  <a:pt x="2233858" y="821457"/>
                  <a:pt x="2233950" y="817628"/>
                </a:cubicBezTo>
                <a:cubicBezTo>
                  <a:pt x="2234042" y="812783"/>
                  <a:pt x="2238887" y="808123"/>
                  <a:pt x="2243501" y="808354"/>
                </a:cubicBezTo>
                <a:cubicBezTo>
                  <a:pt x="2248299" y="808585"/>
                  <a:pt x="2252267" y="813475"/>
                  <a:pt x="2251806" y="818597"/>
                </a:cubicBezTo>
                <a:cubicBezTo>
                  <a:pt x="2251298" y="823626"/>
                  <a:pt x="2246362" y="827502"/>
                  <a:pt x="2241470" y="826579"/>
                </a:cubicBezTo>
                <a:close/>
                <a:moveTo>
                  <a:pt x="3980124" y="826579"/>
                </a:moveTo>
                <a:cubicBezTo>
                  <a:pt x="3976248" y="825840"/>
                  <a:pt x="3972511" y="821457"/>
                  <a:pt x="3972603" y="817628"/>
                </a:cubicBezTo>
                <a:cubicBezTo>
                  <a:pt x="3972696" y="812783"/>
                  <a:pt x="3977541" y="808123"/>
                  <a:pt x="3982154" y="808354"/>
                </a:cubicBezTo>
                <a:cubicBezTo>
                  <a:pt x="3986952" y="808585"/>
                  <a:pt x="3990921" y="813475"/>
                  <a:pt x="3990459" y="818597"/>
                </a:cubicBezTo>
                <a:cubicBezTo>
                  <a:pt x="3989952" y="823626"/>
                  <a:pt x="3985015" y="827502"/>
                  <a:pt x="3980124" y="826579"/>
                </a:cubicBezTo>
                <a:close/>
                <a:moveTo>
                  <a:pt x="287534" y="826625"/>
                </a:moveTo>
                <a:cubicBezTo>
                  <a:pt x="282688" y="826902"/>
                  <a:pt x="277844" y="822288"/>
                  <a:pt x="277982" y="817536"/>
                </a:cubicBezTo>
                <a:cubicBezTo>
                  <a:pt x="278121" y="812691"/>
                  <a:pt x="282965" y="808077"/>
                  <a:pt x="287580" y="808354"/>
                </a:cubicBezTo>
                <a:cubicBezTo>
                  <a:pt x="292331" y="808631"/>
                  <a:pt x="296300" y="813568"/>
                  <a:pt x="295792" y="818597"/>
                </a:cubicBezTo>
                <a:cubicBezTo>
                  <a:pt x="295376" y="822795"/>
                  <a:pt x="291685" y="826395"/>
                  <a:pt x="287534" y="826625"/>
                </a:cubicBezTo>
                <a:close/>
                <a:moveTo>
                  <a:pt x="2352251" y="826625"/>
                </a:moveTo>
                <a:cubicBezTo>
                  <a:pt x="2347359" y="826902"/>
                  <a:pt x="2342561" y="822288"/>
                  <a:pt x="2342700" y="817536"/>
                </a:cubicBezTo>
                <a:cubicBezTo>
                  <a:pt x="2342792" y="812645"/>
                  <a:pt x="2347636" y="807800"/>
                  <a:pt x="2352251" y="808400"/>
                </a:cubicBezTo>
                <a:cubicBezTo>
                  <a:pt x="2356864" y="808954"/>
                  <a:pt x="2359816" y="811768"/>
                  <a:pt x="2360462" y="816520"/>
                </a:cubicBezTo>
                <a:cubicBezTo>
                  <a:pt x="2361155" y="821596"/>
                  <a:pt x="2357187" y="826395"/>
                  <a:pt x="2352251" y="826625"/>
                </a:cubicBezTo>
                <a:close/>
                <a:moveTo>
                  <a:pt x="2679237" y="826625"/>
                </a:moveTo>
                <a:cubicBezTo>
                  <a:pt x="2674484" y="827409"/>
                  <a:pt x="2669317" y="823349"/>
                  <a:pt x="2668809" y="818551"/>
                </a:cubicBezTo>
                <a:cubicBezTo>
                  <a:pt x="2668302" y="813614"/>
                  <a:pt x="2672178" y="808862"/>
                  <a:pt x="2677160" y="808354"/>
                </a:cubicBezTo>
                <a:cubicBezTo>
                  <a:pt x="2681728" y="807893"/>
                  <a:pt x="2686527" y="812553"/>
                  <a:pt x="2686619" y="817536"/>
                </a:cubicBezTo>
                <a:cubicBezTo>
                  <a:pt x="2686665" y="821365"/>
                  <a:pt x="2682882" y="826071"/>
                  <a:pt x="2679237" y="826625"/>
                </a:cubicBezTo>
                <a:close/>
                <a:moveTo>
                  <a:pt x="2786878" y="826625"/>
                </a:moveTo>
                <a:cubicBezTo>
                  <a:pt x="2781988" y="826902"/>
                  <a:pt x="2777190" y="822288"/>
                  <a:pt x="2777328" y="817536"/>
                </a:cubicBezTo>
                <a:cubicBezTo>
                  <a:pt x="2777420" y="812645"/>
                  <a:pt x="2782265" y="807800"/>
                  <a:pt x="2786878" y="808400"/>
                </a:cubicBezTo>
                <a:cubicBezTo>
                  <a:pt x="2791494" y="808954"/>
                  <a:pt x="2794446" y="811768"/>
                  <a:pt x="2795092" y="816520"/>
                </a:cubicBezTo>
                <a:cubicBezTo>
                  <a:pt x="2795830" y="821596"/>
                  <a:pt x="2791862" y="826395"/>
                  <a:pt x="2786878" y="826625"/>
                </a:cubicBezTo>
                <a:close/>
                <a:moveTo>
                  <a:pt x="3221508" y="826625"/>
                </a:moveTo>
                <a:cubicBezTo>
                  <a:pt x="3216662" y="826856"/>
                  <a:pt x="3211865" y="822242"/>
                  <a:pt x="3212003" y="817490"/>
                </a:cubicBezTo>
                <a:cubicBezTo>
                  <a:pt x="3212142" y="812599"/>
                  <a:pt x="3216939" y="808031"/>
                  <a:pt x="3221600" y="808308"/>
                </a:cubicBezTo>
                <a:cubicBezTo>
                  <a:pt x="3226398" y="808631"/>
                  <a:pt x="3230320" y="813521"/>
                  <a:pt x="3229813" y="818597"/>
                </a:cubicBezTo>
                <a:cubicBezTo>
                  <a:pt x="3229350" y="822841"/>
                  <a:pt x="3225660" y="826440"/>
                  <a:pt x="3221508" y="826625"/>
                </a:cubicBezTo>
                <a:close/>
                <a:moveTo>
                  <a:pt x="3874558" y="826625"/>
                </a:moveTo>
                <a:cubicBezTo>
                  <a:pt x="3869806" y="827409"/>
                  <a:pt x="3864638" y="823349"/>
                  <a:pt x="3864131" y="818551"/>
                </a:cubicBezTo>
                <a:cubicBezTo>
                  <a:pt x="3863623" y="813614"/>
                  <a:pt x="3867499" y="808862"/>
                  <a:pt x="3872482" y="808354"/>
                </a:cubicBezTo>
                <a:cubicBezTo>
                  <a:pt x="3877049" y="807893"/>
                  <a:pt x="3881848" y="812553"/>
                  <a:pt x="3881940" y="817536"/>
                </a:cubicBezTo>
                <a:cubicBezTo>
                  <a:pt x="3881986" y="821365"/>
                  <a:pt x="3878203" y="826071"/>
                  <a:pt x="3874558" y="826625"/>
                </a:cubicBezTo>
                <a:close/>
                <a:moveTo>
                  <a:pt x="6367508" y="826625"/>
                </a:moveTo>
                <a:cubicBezTo>
                  <a:pt x="6362664" y="826902"/>
                  <a:pt x="6357819" y="822288"/>
                  <a:pt x="6357957" y="817536"/>
                </a:cubicBezTo>
                <a:cubicBezTo>
                  <a:pt x="6358096" y="812691"/>
                  <a:pt x="6362941" y="808077"/>
                  <a:pt x="6367555" y="808354"/>
                </a:cubicBezTo>
                <a:cubicBezTo>
                  <a:pt x="6372307" y="808631"/>
                  <a:pt x="6376275" y="813567"/>
                  <a:pt x="6375767" y="818597"/>
                </a:cubicBezTo>
                <a:cubicBezTo>
                  <a:pt x="6375351" y="822795"/>
                  <a:pt x="6371660" y="826394"/>
                  <a:pt x="6367508" y="826625"/>
                </a:cubicBezTo>
                <a:close/>
                <a:moveTo>
                  <a:pt x="8432226" y="826625"/>
                </a:moveTo>
                <a:cubicBezTo>
                  <a:pt x="8427335" y="826902"/>
                  <a:pt x="8422536" y="822288"/>
                  <a:pt x="8422674" y="817536"/>
                </a:cubicBezTo>
                <a:cubicBezTo>
                  <a:pt x="8422767" y="812645"/>
                  <a:pt x="8427611" y="807800"/>
                  <a:pt x="8432226" y="808400"/>
                </a:cubicBezTo>
                <a:cubicBezTo>
                  <a:pt x="8436839" y="808954"/>
                  <a:pt x="8439792" y="811769"/>
                  <a:pt x="8440438" y="816521"/>
                </a:cubicBezTo>
                <a:cubicBezTo>
                  <a:pt x="8441131" y="821596"/>
                  <a:pt x="8437162" y="826395"/>
                  <a:pt x="8432226" y="826625"/>
                </a:cubicBezTo>
                <a:close/>
                <a:moveTo>
                  <a:pt x="8759213" y="826625"/>
                </a:moveTo>
                <a:cubicBezTo>
                  <a:pt x="8754459" y="827410"/>
                  <a:pt x="8749292" y="823349"/>
                  <a:pt x="8748785" y="818551"/>
                </a:cubicBezTo>
                <a:cubicBezTo>
                  <a:pt x="8748277" y="813614"/>
                  <a:pt x="8752153" y="808862"/>
                  <a:pt x="8757136" y="808354"/>
                </a:cubicBezTo>
                <a:cubicBezTo>
                  <a:pt x="8761704" y="807893"/>
                  <a:pt x="8766501" y="812553"/>
                  <a:pt x="8766594" y="817536"/>
                </a:cubicBezTo>
                <a:cubicBezTo>
                  <a:pt x="8766640" y="821365"/>
                  <a:pt x="8762857" y="826071"/>
                  <a:pt x="8759213" y="826625"/>
                </a:cubicBezTo>
                <a:close/>
                <a:moveTo>
                  <a:pt x="8866854" y="826625"/>
                </a:moveTo>
                <a:cubicBezTo>
                  <a:pt x="8861963" y="826902"/>
                  <a:pt x="8857166" y="822288"/>
                  <a:pt x="8857304" y="817536"/>
                </a:cubicBezTo>
                <a:cubicBezTo>
                  <a:pt x="8857396" y="812645"/>
                  <a:pt x="8862240" y="807800"/>
                  <a:pt x="8866854" y="808400"/>
                </a:cubicBezTo>
                <a:cubicBezTo>
                  <a:pt x="8871468" y="808954"/>
                  <a:pt x="8874421" y="811769"/>
                  <a:pt x="8875067" y="816521"/>
                </a:cubicBezTo>
                <a:cubicBezTo>
                  <a:pt x="8875805" y="821596"/>
                  <a:pt x="8871837" y="826395"/>
                  <a:pt x="8866854" y="826625"/>
                </a:cubicBezTo>
                <a:close/>
                <a:moveTo>
                  <a:pt x="9301483" y="826625"/>
                </a:moveTo>
                <a:cubicBezTo>
                  <a:pt x="9296638" y="826856"/>
                  <a:pt x="9291839" y="822242"/>
                  <a:pt x="9291978" y="817490"/>
                </a:cubicBezTo>
                <a:cubicBezTo>
                  <a:pt x="9292116" y="812599"/>
                  <a:pt x="9296915" y="808031"/>
                  <a:pt x="9301575" y="808308"/>
                </a:cubicBezTo>
                <a:cubicBezTo>
                  <a:pt x="9306373" y="808631"/>
                  <a:pt x="9310296" y="813521"/>
                  <a:pt x="9309788" y="818597"/>
                </a:cubicBezTo>
                <a:cubicBezTo>
                  <a:pt x="9309326" y="822841"/>
                  <a:pt x="9305635" y="826440"/>
                  <a:pt x="9301483" y="826625"/>
                </a:cubicBezTo>
                <a:close/>
                <a:moveTo>
                  <a:pt x="9954533" y="826625"/>
                </a:moveTo>
                <a:cubicBezTo>
                  <a:pt x="9949781" y="827409"/>
                  <a:pt x="9944613" y="823349"/>
                  <a:pt x="9944106" y="818551"/>
                </a:cubicBezTo>
                <a:cubicBezTo>
                  <a:pt x="9943598" y="813614"/>
                  <a:pt x="9947474" y="808862"/>
                  <a:pt x="9952456" y="808354"/>
                </a:cubicBezTo>
                <a:cubicBezTo>
                  <a:pt x="9957024" y="807893"/>
                  <a:pt x="9961823" y="812553"/>
                  <a:pt x="9961915" y="817536"/>
                </a:cubicBezTo>
                <a:cubicBezTo>
                  <a:pt x="9961961" y="821365"/>
                  <a:pt x="9958179" y="826071"/>
                  <a:pt x="9954533" y="826625"/>
                </a:cubicBezTo>
                <a:close/>
                <a:moveTo>
                  <a:pt x="71234" y="826671"/>
                </a:moveTo>
                <a:cubicBezTo>
                  <a:pt x="66482" y="827409"/>
                  <a:pt x="61267" y="823349"/>
                  <a:pt x="60806" y="818551"/>
                </a:cubicBezTo>
                <a:cubicBezTo>
                  <a:pt x="60345" y="813568"/>
                  <a:pt x="64221" y="808862"/>
                  <a:pt x="69204" y="808354"/>
                </a:cubicBezTo>
                <a:cubicBezTo>
                  <a:pt x="73771" y="807938"/>
                  <a:pt x="78524" y="812599"/>
                  <a:pt x="78617" y="817582"/>
                </a:cubicBezTo>
                <a:cubicBezTo>
                  <a:pt x="78709" y="821365"/>
                  <a:pt x="74832" y="826117"/>
                  <a:pt x="71234" y="826671"/>
                </a:cubicBezTo>
                <a:close/>
                <a:moveTo>
                  <a:pt x="4526547" y="826671"/>
                </a:moveTo>
                <a:cubicBezTo>
                  <a:pt x="4521795" y="827409"/>
                  <a:pt x="4516581" y="823349"/>
                  <a:pt x="4516120" y="818551"/>
                </a:cubicBezTo>
                <a:cubicBezTo>
                  <a:pt x="4515658" y="813568"/>
                  <a:pt x="4519534" y="808862"/>
                  <a:pt x="4524563" y="808354"/>
                </a:cubicBezTo>
                <a:cubicBezTo>
                  <a:pt x="4529131" y="807938"/>
                  <a:pt x="4533883" y="812599"/>
                  <a:pt x="4533976" y="817582"/>
                </a:cubicBezTo>
                <a:cubicBezTo>
                  <a:pt x="4534022" y="821411"/>
                  <a:pt x="4530146" y="826117"/>
                  <a:pt x="4526547" y="826671"/>
                </a:cubicBezTo>
                <a:close/>
                <a:moveTo>
                  <a:pt x="6151209" y="826671"/>
                </a:moveTo>
                <a:cubicBezTo>
                  <a:pt x="6146457" y="827409"/>
                  <a:pt x="6141243" y="823349"/>
                  <a:pt x="6140781" y="818551"/>
                </a:cubicBezTo>
                <a:cubicBezTo>
                  <a:pt x="6140321" y="813568"/>
                  <a:pt x="6144196" y="808862"/>
                  <a:pt x="6149179" y="808354"/>
                </a:cubicBezTo>
                <a:cubicBezTo>
                  <a:pt x="6153747" y="807938"/>
                  <a:pt x="6158499" y="812599"/>
                  <a:pt x="6158592" y="817582"/>
                </a:cubicBezTo>
                <a:cubicBezTo>
                  <a:pt x="6158684" y="821365"/>
                  <a:pt x="6154808" y="826117"/>
                  <a:pt x="6151209" y="826671"/>
                </a:cubicBezTo>
                <a:close/>
                <a:moveTo>
                  <a:pt x="10606523" y="826671"/>
                </a:moveTo>
                <a:cubicBezTo>
                  <a:pt x="10601769" y="827409"/>
                  <a:pt x="10596556" y="823349"/>
                  <a:pt x="10596095" y="818551"/>
                </a:cubicBezTo>
                <a:cubicBezTo>
                  <a:pt x="10595634" y="813568"/>
                  <a:pt x="10599509" y="808862"/>
                  <a:pt x="10604538" y="808354"/>
                </a:cubicBezTo>
                <a:cubicBezTo>
                  <a:pt x="10609106" y="807939"/>
                  <a:pt x="10613858" y="812599"/>
                  <a:pt x="10613950" y="817582"/>
                </a:cubicBezTo>
                <a:cubicBezTo>
                  <a:pt x="10613996" y="821411"/>
                  <a:pt x="10610121" y="826117"/>
                  <a:pt x="10606523" y="826671"/>
                </a:cubicBezTo>
                <a:close/>
                <a:moveTo>
                  <a:pt x="179891" y="826717"/>
                </a:moveTo>
                <a:cubicBezTo>
                  <a:pt x="175139" y="827409"/>
                  <a:pt x="169925" y="823303"/>
                  <a:pt x="169463" y="818551"/>
                </a:cubicBezTo>
                <a:cubicBezTo>
                  <a:pt x="169002" y="813521"/>
                  <a:pt x="172877" y="808862"/>
                  <a:pt x="177907" y="808400"/>
                </a:cubicBezTo>
                <a:cubicBezTo>
                  <a:pt x="182521" y="807985"/>
                  <a:pt x="187273" y="812645"/>
                  <a:pt x="187319" y="817628"/>
                </a:cubicBezTo>
                <a:cubicBezTo>
                  <a:pt x="187365" y="821411"/>
                  <a:pt x="183443" y="826163"/>
                  <a:pt x="179891" y="826717"/>
                </a:cubicBezTo>
                <a:close/>
                <a:moveTo>
                  <a:pt x="397206" y="826717"/>
                </a:moveTo>
                <a:cubicBezTo>
                  <a:pt x="392452" y="827409"/>
                  <a:pt x="387240" y="823303"/>
                  <a:pt x="386778" y="818551"/>
                </a:cubicBezTo>
                <a:cubicBezTo>
                  <a:pt x="386317" y="813521"/>
                  <a:pt x="390192" y="808862"/>
                  <a:pt x="395221" y="808400"/>
                </a:cubicBezTo>
                <a:cubicBezTo>
                  <a:pt x="399835" y="807985"/>
                  <a:pt x="404587" y="812645"/>
                  <a:pt x="404633" y="817628"/>
                </a:cubicBezTo>
                <a:cubicBezTo>
                  <a:pt x="404679" y="821411"/>
                  <a:pt x="400758" y="826163"/>
                  <a:pt x="397206" y="826717"/>
                </a:cubicBezTo>
                <a:close/>
                <a:moveTo>
                  <a:pt x="2027201" y="826717"/>
                </a:moveTo>
                <a:cubicBezTo>
                  <a:pt x="2022450" y="827409"/>
                  <a:pt x="2017235" y="823303"/>
                  <a:pt x="2016774" y="818551"/>
                </a:cubicBezTo>
                <a:cubicBezTo>
                  <a:pt x="2016312" y="813521"/>
                  <a:pt x="2020188" y="808862"/>
                  <a:pt x="2025218" y="808400"/>
                </a:cubicBezTo>
                <a:cubicBezTo>
                  <a:pt x="2029831" y="807985"/>
                  <a:pt x="2034584" y="812645"/>
                  <a:pt x="2034630" y="817628"/>
                </a:cubicBezTo>
                <a:cubicBezTo>
                  <a:pt x="2034677" y="821411"/>
                  <a:pt x="2030754" y="826163"/>
                  <a:pt x="2027201" y="826717"/>
                </a:cubicBezTo>
                <a:close/>
                <a:moveTo>
                  <a:pt x="2134844" y="826717"/>
                </a:moveTo>
                <a:cubicBezTo>
                  <a:pt x="2129953" y="826948"/>
                  <a:pt x="2125154" y="822380"/>
                  <a:pt x="2125293" y="817582"/>
                </a:cubicBezTo>
                <a:cubicBezTo>
                  <a:pt x="2125431" y="812691"/>
                  <a:pt x="2130276" y="807846"/>
                  <a:pt x="2134890" y="808446"/>
                </a:cubicBezTo>
                <a:cubicBezTo>
                  <a:pt x="2139549" y="809000"/>
                  <a:pt x="2142456" y="811815"/>
                  <a:pt x="2143102" y="816567"/>
                </a:cubicBezTo>
                <a:cubicBezTo>
                  <a:pt x="2143794" y="821642"/>
                  <a:pt x="2139872" y="826395"/>
                  <a:pt x="2134844" y="826717"/>
                </a:cubicBezTo>
                <a:close/>
                <a:moveTo>
                  <a:pt x="4309187" y="826717"/>
                </a:moveTo>
                <a:cubicBezTo>
                  <a:pt x="4304434" y="827409"/>
                  <a:pt x="4299221" y="823303"/>
                  <a:pt x="4298759" y="818551"/>
                </a:cubicBezTo>
                <a:cubicBezTo>
                  <a:pt x="4298298" y="813521"/>
                  <a:pt x="4302174" y="808862"/>
                  <a:pt x="4307203" y="808400"/>
                </a:cubicBezTo>
                <a:cubicBezTo>
                  <a:pt x="4311816" y="807985"/>
                  <a:pt x="4316569" y="812645"/>
                  <a:pt x="4316615" y="817628"/>
                </a:cubicBezTo>
                <a:cubicBezTo>
                  <a:pt x="4316661" y="821411"/>
                  <a:pt x="4312740" y="826163"/>
                  <a:pt x="4309187" y="826717"/>
                </a:cubicBezTo>
                <a:close/>
                <a:moveTo>
                  <a:pt x="4743862" y="826717"/>
                </a:moveTo>
                <a:cubicBezTo>
                  <a:pt x="4739109" y="827409"/>
                  <a:pt x="4733895" y="823303"/>
                  <a:pt x="4733434" y="818551"/>
                </a:cubicBezTo>
                <a:cubicBezTo>
                  <a:pt x="4732973" y="813521"/>
                  <a:pt x="4736848" y="808862"/>
                  <a:pt x="4741878" y="808400"/>
                </a:cubicBezTo>
                <a:cubicBezTo>
                  <a:pt x="4746492" y="807985"/>
                  <a:pt x="4751244" y="812645"/>
                  <a:pt x="4751290" y="817628"/>
                </a:cubicBezTo>
                <a:cubicBezTo>
                  <a:pt x="4751336" y="821411"/>
                  <a:pt x="4747414" y="826163"/>
                  <a:pt x="4743862" y="826717"/>
                </a:cubicBezTo>
                <a:close/>
                <a:moveTo>
                  <a:pt x="4852519" y="826717"/>
                </a:moveTo>
                <a:cubicBezTo>
                  <a:pt x="4847767" y="827409"/>
                  <a:pt x="4842553" y="823303"/>
                  <a:pt x="4842091" y="818551"/>
                </a:cubicBezTo>
                <a:cubicBezTo>
                  <a:pt x="4841630" y="813521"/>
                  <a:pt x="4845506" y="808862"/>
                  <a:pt x="4850535" y="808400"/>
                </a:cubicBezTo>
                <a:cubicBezTo>
                  <a:pt x="4855149" y="807985"/>
                  <a:pt x="4859901" y="812645"/>
                  <a:pt x="4859947" y="817628"/>
                </a:cubicBezTo>
                <a:cubicBezTo>
                  <a:pt x="4859993" y="821411"/>
                  <a:pt x="4856072" y="826163"/>
                  <a:pt x="4852519" y="826717"/>
                </a:cubicBezTo>
                <a:close/>
                <a:moveTo>
                  <a:pt x="4961176" y="826717"/>
                </a:moveTo>
                <a:cubicBezTo>
                  <a:pt x="4956470" y="827409"/>
                  <a:pt x="4951256" y="823303"/>
                  <a:pt x="4950748" y="818551"/>
                </a:cubicBezTo>
                <a:cubicBezTo>
                  <a:pt x="4950287" y="813521"/>
                  <a:pt x="4954163" y="808862"/>
                  <a:pt x="4959192" y="808400"/>
                </a:cubicBezTo>
                <a:cubicBezTo>
                  <a:pt x="4963806" y="807985"/>
                  <a:pt x="4968558" y="812645"/>
                  <a:pt x="4968604" y="817628"/>
                </a:cubicBezTo>
                <a:cubicBezTo>
                  <a:pt x="4968650" y="821411"/>
                  <a:pt x="4964729" y="826163"/>
                  <a:pt x="4961176" y="826717"/>
                </a:cubicBezTo>
                <a:close/>
                <a:moveTo>
                  <a:pt x="5939183" y="826717"/>
                </a:moveTo>
                <a:cubicBezTo>
                  <a:pt x="5934431" y="827409"/>
                  <a:pt x="5929217" y="823303"/>
                  <a:pt x="5928756" y="818551"/>
                </a:cubicBezTo>
                <a:cubicBezTo>
                  <a:pt x="5928294" y="813521"/>
                  <a:pt x="5932170" y="808862"/>
                  <a:pt x="5937199" y="808400"/>
                </a:cubicBezTo>
                <a:cubicBezTo>
                  <a:pt x="5941813" y="807985"/>
                  <a:pt x="5946565" y="812645"/>
                  <a:pt x="5946612" y="817628"/>
                </a:cubicBezTo>
                <a:cubicBezTo>
                  <a:pt x="5946657" y="821411"/>
                  <a:pt x="5942735" y="826163"/>
                  <a:pt x="5939183" y="826717"/>
                </a:cubicBezTo>
                <a:close/>
                <a:moveTo>
                  <a:pt x="6259867" y="826717"/>
                </a:moveTo>
                <a:cubicBezTo>
                  <a:pt x="6255114" y="827409"/>
                  <a:pt x="6249900" y="823303"/>
                  <a:pt x="6249439" y="818551"/>
                </a:cubicBezTo>
                <a:cubicBezTo>
                  <a:pt x="6248978" y="813521"/>
                  <a:pt x="6252853" y="808862"/>
                  <a:pt x="6257882" y="808400"/>
                </a:cubicBezTo>
                <a:cubicBezTo>
                  <a:pt x="6262496" y="807985"/>
                  <a:pt x="6267248" y="812645"/>
                  <a:pt x="6267294" y="817628"/>
                </a:cubicBezTo>
                <a:cubicBezTo>
                  <a:pt x="6267341" y="821411"/>
                  <a:pt x="6263419" y="826163"/>
                  <a:pt x="6259867" y="826717"/>
                </a:cubicBezTo>
                <a:close/>
                <a:moveTo>
                  <a:pt x="6477181" y="826717"/>
                </a:moveTo>
                <a:cubicBezTo>
                  <a:pt x="6472427" y="827409"/>
                  <a:pt x="6467215" y="823303"/>
                  <a:pt x="6466753" y="818551"/>
                </a:cubicBezTo>
                <a:cubicBezTo>
                  <a:pt x="6466291" y="813521"/>
                  <a:pt x="6470168" y="808862"/>
                  <a:pt x="6475197" y="808400"/>
                </a:cubicBezTo>
                <a:cubicBezTo>
                  <a:pt x="6479811" y="807985"/>
                  <a:pt x="6484563" y="812645"/>
                  <a:pt x="6484609" y="817628"/>
                </a:cubicBezTo>
                <a:cubicBezTo>
                  <a:pt x="6484655" y="821411"/>
                  <a:pt x="6480733" y="826163"/>
                  <a:pt x="6477181" y="826717"/>
                </a:cubicBezTo>
                <a:close/>
                <a:moveTo>
                  <a:pt x="8107176" y="826718"/>
                </a:moveTo>
                <a:cubicBezTo>
                  <a:pt x="8102424" y="827410"/>
                  <a:pt x="8097210" y="823303"/>
                  <a:pt x="8096750" y="818551"/>
                </a:cubicBezTo>
                <a:cubicBezTo>
                  <a:pt x="8096287" y="813522"/>
                  <a:pt x="8100163" y="808862"/>
                  <a:pt x="8105193" y="808400"/>
                </a:cubicBezTo>
                <a:cubicBezTo>
                  <a:pt x="8109806" y="807985"/>
                  <a:pt x="8114559" y="812645"/>
                  <a:pt x="8114604" y="817628"/>
                </a:cubicBezTo>
                <a:cubicBezTo>
                  <a:pt x="8114651" y="821411"/>
                  <a:pt x="8110729" y="826164"/>
                  <a:pt x="8107176" y="826718"/>
                </a:cubicBezTo>
                <a:close/>
                <a:moveTo>
                  <a:pt x="8214818" y="826718"/>
                </a:moveTo>
                <a:cubicBezTo>
                  <a:pt x="8209928" y="826948"/>
                  <a:pt x="8205129" y="822380"/>
                  <a:pt x="8205268" y="817582"/>
                </a:cubicBezTo>
                <a:cubicBezTo>
                  <a:pt x="8205406" y="812691"/>
                  <a:pt x="8210251" y="807846"/>
                  <a:pt x="8214864" y="808447"/>
                </a:cubicBezTo>
                <a:cubicBezTo>
                  <a:pt x="8219525" y="809000"/>
                  <a:pt x="8222431" y="811815"/>
                  <a:pt x="8223077" y="816567"/>
                </a:cubicBezTo>
                <a:cubicBezTo>
                  <a:pt x="8223769" y="821642"/>
                  <a:pt x="8219848" y="826395"/>
                  <a:pt x="8214818" y="826718"/>
                </a:cubicBezTo>
                <a:close/>
                <a:moveTo>
                  <a:pt x="10389162" y="826718"/>
                </a:moveTo>
                <a:cubicBezTo>
                  <a:pt x="10384409" y="827409"/>
                  <a:pt x="10379195" y="823303"/>
                  <a:pt x="10378734" y="818551"/>
                </a:cubicBezTo>
                <a:cubicBezTo>
                  <a:pt x="10378273" y="813521"/>
                  <a:pt x="10382148" y="808862"/>
                  <a:pt x="10387178" y="808400"/>
                </a:cubicBezTo>
                <a:cubicBezTo>
                  <a:pt x="10391791" y="807985"/>
                  <a:pt x="10396544" y="812645"/>
                  <a:pt x="10396590" y="817628"/>
                </a:cubicBezTo>
                <a:cubicBezTo>
                  <a:pt x="10396636" y="821411"/>
                  <a:pt x="10392714" y="826163"/>
                  <a:pt x="10389162" y="826718"/>
                </a:cubicBezTo>
                <a:close/>
                <a:moveTo>
                  <a:pt x="10823837" y="826718"/>
                </a:moveTo>
                <a:cubicBezTo>
                  <a:pt x="10819084" y="827409"/>
                  <a:pt x="10813870" y="823303"/>
                  <a:pt x="10813409" y="818551"/>
                </a:cubicBezTo>
                <a:cubicBezTo>
                  <a:pt x="10812948" y="813521"/>
                  <a:pt x="10816824" y="808862"/>
                  <a:pt x="10821853" y="808400"/>
                </a:cubicBezTo>
                <a:cubicBezTo>
                  <a:pt x="10826467" y="807985"/>
                  <a:pt x="10831219" y="812645"/>
                  <a:pt x="10831265" y="817628"/>
                </a:cubicBezTo>
                <a:cubicBezTo>
                  <a:pt x="10831311" y="821411"/>
                  <a:pt x="10827390" y="826163"/>
                  <a:pt x="10823837" y="826718"/>
                </a:cubicBezTo>
                <a:close/>
                <a:moveTo>
                  <a:pt x="10932494" y="826718"/>
                </a:moveTo>
                <a:cubicBezTo>
                  <a:pt x="10927741" y="827409"/>
                  <a:pt x="10922528" y="823303"/>
                  <a:pt x="10922066" y="818551"/>
                </a:cubicBezTo>
                <a:cubicBezTo>
                  <a:pt x="10921605" y="813521"/>
                  <a:pt x="10925481" y="808862"/>
                  <a:pt x="10930509" y="808400"/>
                </a:cubicBezTo>
                <a:cubicBezTo>
                  <a:pt x="10935123" y="807985"/>
                  <a:pt x="10939876" y="812645"/>
                  <a:pt x="10939922" y="817628"/>
                </a:cubicBezTo>
                <a:cubicBezTo>
                  <a:pt x="10939968" y="821411"/>
                  <a:pt x="10936047" y="826163"/>
                  <a:pt x="10932494" y="826718"/>
                </a:cubicBezTo>
                <a:close/>
                <a:moveTo>
                  <a:pt x="11041150" y="826718"/>
                </a:moveTo>
                <a:cubicBezTo>
                  <a:pt x="11036445" y="827409"/>
                  <a:pt x="11031230" y="823303"/>
                  <a:pt x="11030723" y="818551"/>
                </a:cubicBezTo>
                <a:cubicBezTo>
                  <a:pt x="11030261" y="813521"/>
                  <a:pt x="11034137" y="808862"/>
                  <a:pt x="11039167" y="808400"/>
                </a:cubicBezTo>
                <a:cubicBezTo>
                  <a:pt x="11043781" y="807985"/>
                  <a:pt x="11048533" y="812645"/>
                  <a:pt x="11048580" y="817628"/>
                </a:cubicBezTo>
                <a:cubicBezTo>
                  <a:pt x="11048626" y="821411"/>
                  <a:pt x="11044704" y="826163"/>
                  <a:pt x="11041150" y="826718"/>
                </a:cubicBezTo>
                <a:close/>
                <a:moveTo>
                  <a:pt x="12019157" y="826718"/>
                </a:moveTo>
                <a:cubicBezTo>
                  <a:pt x="12014406" y="827409"/>
                  <a:pt x="12009192" y="823303"/>
                  <a:pt x="12008731" y="818551"/>
                </a:cubicBezTo>
                <a:cubicBezTo>
                  <a:pt x="12008268" y="813521"/>
                  <a:pt x="12012145" y="808862"/>
                  <a:pt x="12017174" y="808400"/>
                </a:cubicBezTo>
                <a:cubicBezTo>
                  <a:pt x="12021788" y="807985"/>
                  <a:pt x="12026540" y="812645"/>
                  <a:pt x="12026586" y="817628"/>
                </a:cubicBezTo>
                <a:cubicBezTo>
                  <a:pt x="12026633" y="821411"/>
                  <a:pt x="12022710" y="826163"/>
                  <a:pt x="12019157" y="826718"/>
                </a:cubicBezTo>
                <a:close/>
                <a:moveTo>
                  <a:pt x="723176" y="826856"/>
                </a:moveTo>
                <a:cubicBezTo>
                  <a:pt x="715887" y="826117"/>
                  <a:pt x="712150" y="821550"/>
                  <a:pt x="712842" y="816520"/>
                </a:cubicBezTo>
                <a:cubicBezTo>
                  <a:pt x="713534" y="811584"/>
                  <a:pt x="718794" y="807477"/>
                  <a:pt x="723314" y="808354"/>
                </a:cubicBezTo>
                <a:cubicBezTo>
                  <a:pt x="728068" y="809231"/>
                  <a:pt x="732082" y="814906"/>
                  <a:pt x="730052" y="819566"/>
                </a:cubicBezTo>
                <a:cubicBezTo>
                  <a:pt x="728668" y="822795"/>
                  <a:pt x="724930" y="825010"/>
                  <a:pt x="723176" y="826856"/>
                </a:cubicBezTo>
                <a:close/>
                <a:moveTo>
                  <a:pt x="1483824" y="826856"/>
                </a:moveTo>
                <a:cubicBezTo>
                  <a:pt x="1476533" y="826117"/>
                  <a:pt x="1472797" y="821550"/>
                  <a:pt x="1473489" y="816520"/>
                </a:cubicBezTo>
                <a:cubicBezTo>
                  <a:pt x="1474181" y="811584"/>
                  <a:pt x="1479440" y="807477"/>
                  <a:pt x="1483962" y="808354"/>
                </a:cubicBezTo>
                <a:cubicBezTo>
                  <a:pt x="1488714" y="809231"/>
                  <a:pt x="1492727" y="814906"/>
                  <a:pt x="1490698" y="819566"/>
                </a:cubicBezTo>
                <a:cubicBezTo>
                  <a:pt x="1489314" y="822795"/>
                  <a:pt x="1485623" y="825010"/>
                  <a:pt x="1483824" y="826856"/>
                </a:cubicBezTo>
                <a:close/>
                <a:moveTo>
                  <a:pt x="3005162" y="826856"/>
                </a:moveTo>
                <a:cubicBezTo>
                  <a:pt x="2997872" y="826117"/>
                  <a:pt x="2994135" y="821550"/>
                  <a:pt x="2994826" y="816520"/>
                </a:cubicBezTo>
                <a:cubicBezTo>
                  <a:pt x="2995518" y="811584"/>
                  <a:pt x="3000780" y="807477"/>
                  <a:pt x="3005300" y="808354"/>
                </a:cubicBezTo>
                <a:cubicBezTo>
                  <a:pt x="3010053" y="809231"/>
                  <a:pt x="3014068" y="814906"/>
                  <a:pt x="3012038" y="819566"/>
                </a:cubicBezTo>
                <a:cubicBezTo>
                  <a:pt x="3010653" y="822795"/>
                  <a:pt x="3006915" y="825010"/>
                  <a:pt x="3005162" y="826856"/>
                </a:cubicBezTo>
                <a:close/>
                <a:moveTo>
                  <a:pt x="3331180" y="826856"/>
                </a:moveTo>
                <a:cubicBezTo>
                  <a:pt x="3323890" y="826117"/>
                  <a:pt x="3320153" y="821550"/>
                  <a:pt x="3320845" y="816520"/>
                </a:cubicBezTo>
                <a:cubicBezTo>
                  <a:pt x="3321537" y="811584"/>
                  <a:pt x="3326796" y="807477"/>
                  <a:pt x="3331319" y="808354"/>
                </a:cubicBezTo>
                <a:cubicBezTo>
                  <a:pt x="3336070" y="809231"/>
                  <a:pt x="3340085" y="814906"/>
                  <a:pt x="3338054" y="819566"/>
                </a:cubicBezTo>
                <a:cubicBezTo>
                  <a:pt x="3336624" y="822795"/>
                  <a:pt x="3332934" y="825010"/>
                  <a:pt x="3331180" y="826856"/>
                </a:cubicBezTo>
                <a:close/>
                <a:moveTo>
                  <a:pt x="4200483" y="826856"/>
                </a:moveTo>
                <a:cubicBezTo>
                  <a:pt x="4193194" y="826117"/>
                  <a:pt x="4189456" y="821550"/>
                  <a:pt x="4190148" y="816520"/>
                </a:cubicBezTo>
                <a:cubicBezTo>
                  <a:pt x="4190840" y="811584"/>
                  <a:pt x="4196100" y="807477"/>
                  <a:pt x="4200622" y="808354"/>
                </a:cubicBezTo>
                <a:cubicBezTo>
                  <a:pt x="4205374" y="809231"/>
                  <a:pt x="4209388" y="814906"/>
                  <a:pt x="4207358" y="819566"/>
                </a:cubicBezTo>
                <a:cubicBezTo>
                  <a:pt x="4205974" y="822795"/>
                  <a:pt x="4202237" y="825010"/>
                  <a:pt x="4200483" y="826856"/>
                </a:cubicBezTo>
                <a:close/>
                <a:moveTo>
                  <a:pt x="5069833" y="826856"/>
                </a:moveTo>
                <a:cubicBezTo>
                  <a:pt x="5062544" y="826117"/>
                  <a:pt x="5058806" y="821550"/>
                  <a:pt x="5059498" y="816520"/>
                </a:cubicBezTo>
                <a:cubicBezTo>
                  <a:pt x="5060190" y="811584"/>
                  <a:pt x="5065449" y="807477"/>
                  <a:pt x="5069972" y="808354"/>
                </a:cubicBezTo>
                <a:cubicBezTo>
                  <a:pt x="5074724" y="809231"/>
                  <a:pt x="5078738" y="814906"/>
                  <a:pt x="5076708" y="819566"/>
                </a:cubicBezTo>
                <a:cubicBezTo>
                  <a:pt x="5075277" y="822795"/>
                  <a:pt x="5071586" y="825010"/>
                  <a:pt x="5069833" y="826856"/>
                </a:cubicBezTo>
                <a:close/>
                <a:moveTo>
                  <a:pt x="6803152" y="826856"/>
                </a:moveTo>
                <a:cubicBezTo>
                  <a:pt x="6795862" y="826117"/>
                  <a:pt x="6792124" y="821550"/>
                  <a:pt x="6792817" y="816520"/>
                </a:cubicBezTo>
                <a:cubicBezTo>
                  <a:pt x="6793509" y="811584"/>
                  <a:pt x="6798769" y="807477"/>
                  <a:pt x="6803290" y="808354"/>
                </a:cubicBezTo>
                <a:cubicBezTo>
                  <a:pt x="6808042" y="809231"/>
                  <a:pt x="6812056" y="814906"/>
                  <a:pt x="6810027" y="819566"/>
                </a:cubicBezTo>
                <a:cubicBezTo>
                  <a:pt x="6808643" y="822795"/>
                  <a:pt x="6804906" y="825010"/>
                  <a:pt x="6803152" y="826856"/>
                </a:cubicBezTo>
                <a:close/>
                <a:moveTo>
                  <a:pt x="7563798" y="826856"/>
                </a:moveTo>
                <a:cubicBezTo>
                  <a:pt x="7556509" y="826117"/>
                  <a:pt x="7552772" y="821550"/>
                  <a:pt x="7553464" y="816521"/>
                </a:cubicBezTo>
                <a:cubicBezTo>
                  <a:pt x="7554155" y="811584"/>
                  <a:pt x="7559415" y="807477"/>
                  <a:pt x="7563937" y="808354"/>
                </a:cubicBezTo>
                <a:cubicBezTo>
                  <a:pt x="7568689" y="809231"/>
                  <a:pt x="7572703" y="814906"/>
                  <a:pt x="7570674" y="819566"/>
                </a:cubicBezTo>
                <a:cubicBezTo>
                  <a:pt x="7569289" y="822795"/>
                  <a:pt x="7565598" y="825010"/>
                  <a:pt x="7563798" y="826856"/>
                </a:cubicBezTo>
                <a:close/>
                <a:moveTo>
                  <a:pt x="9085137" y="826856"/>
                </a:moveTo>
                <a:cubicBezTo>
                  <a:pt x="9077848" y="826117"/>
                  <a:pt x="9074110" y="821550"/>
                  <a:pt x="9074802" y="816520"/>
                </a:cubicBezTo>
                <a:cubicBezTo>
                  <a:pt x="9075494" y="811584"/>
                  <a:pt x="9080754" y="807477"/>
                  <a:pt x="9085275" y="808354"/>
                </a:cubicBezTo>
                <a:cubicBezTo>
                  <a:pt x="9090029" y="809231"/>
                  <a:pt x="9094042" y="814906"/>
                  <a:pt x="9092012" y="819566"/>
                </a:cubicBezTo>
                <a:cubicBezTo>
                  <a:pt x="9090628" y="822795"/>
                  <a:pt x="9086891" y="825010"/>
                  <a:pt x="9085137" y="826856"/>
                </a:cubicBezTo>
                <a:close/>
                <a:moveTo>
                  <a:pt x="9411155" y="826856"/>
                </a:moveTo>
                <a:cubicBezTo>
                  <a:pt x="9403864" y="826117"/>
                  <a:pt x="9400128" y="821550"/>
                  <a:pt x="9400820" y="816520"/>
                </a:cubicBezTo>
                <a:cubicBezTo>
                  <a:pt x="9401512" y="811584"/>
                  <a:pt x="9406772" y="807477"/>
                  <a:pt x="9411293" y="808354"/>
                </a:cubicBezTo>
                <a:cubicBezTo>
                  <a:pt x="9416045" y="809231"/>
                  <a:pt x="9420060" y="814906"/>
                  <a:pt x="9418030" y="819566"/>
                </a:cubicBezTo>
                <a:cubicBezTo>
                  <a:pt x="9416600" y="822795"/>
                  <a:pt x="9412908" y="825010"/>
                  <a:pt x="9411155" y="826856"/>
                </a:cubicBezTo>
                <a:close/>
                <a:moveTo>
                  <a:pt x="10280458" y="826856"/>
                </a:moveTo>
                <a:cubicBezTo>
                  <a:pt x="10273169" y="826117"/>
                  <a:pt x="10269431" y="821550"/>
                  <a:pt x="10270123" y="816520"/>
                </a:cubicBezTo>
                <a:cubicBezTo>
                  <a:pt x="10270815" y="811584"/>
                  <a:pt x="10276076" y="807477"/>
                  <a:pt x="10280597" y="808354"/>
                </a:cubicBezTo>
                <a:cubicBezTo>
                  <a:pt x="10285349" y="809231"/>
                  <a:pt x="10289364" y="814906"/>
                  <a:pt x="10287333" y="819566"/>
                </a:cubicBezTo>
                <a:cubicBezTo>
                  <a:pt x="10285949" y="822795"/>
                  <a:pt x="10282211" y="825010"/>
                  <a:pt x="10280458" y="826856"/>
                </a:cubicBezTo>
                <a:close/>
                <a:moveTo>
                  <a:pt x="11149808" y="826856"/>
                </a:moveTo>
                <a:cubicBezTo>
                  <a:pt x="11142519" y="826117"/>
                  <a:pt x="11138780" y="821550"/>
                  <a:pt x="11139472" y="816520"/>
                </a:cubicBezTo>
                <a:cubicBezTo>
                  <a:pt x="11140165" y="811584"/>
                  <a:pt x="11145424" y="807477"/>
                  <a:pt x="11149946" y="808354"/>
                </a:cubicBezTo>
                <a:cubicBezTo>
                  <a:pt x="11154699" y="809231"/>
                  <a:pt x="11158713" y="814906"/>
                  <a:pt x="11156683" y="819566"/>
                </a:cubicBezTo>
                <a:cubicBezTo>
                  <a:pt x="11155252" y="822795"/>
                  <a:pt x="11151561" y="825010"/>
                  <a:pt x="11149808" y="826856"/>
                </a:cubicBezTo>
                <a:close/>
                <a:moveTo>
                  <a:pt x="14483" y="881299"/>
                </a:moveTo>
                <a:cubicBezTo>
                  <a:pt x="9131" y="880838"/>
                  <a:pt x="5024" y="876086"/>
                  <a:pt x="5579" y="871057"/>
                </a:cubicBezTo>
                <a:cubicBezTo>
                  <a:pt x="6178" y="866074"/>
                  <a:pt x="11161" y="862152"/>
                  <a:pt x="16375" y="862613"/>
                </a:cubicBezTo>
                <a:cubicBezTo>
                  <a:pt x="21727" y="863075"/>
                  <a:pt x="25740" y="867781"/>
                  <a:pt x="25140" y="872949"/>
                </a:cubicBezTo>
                <a:cubicBezTo>
                  <a:pt x="24587" y="878116"/>
                  <a:pt x="19928" y="881807"/>
                  <a:pt x="14483" y="881299"/>
                </a:cubicBezTo>
                <a:close/>
                <a:moveTo>
                  <a:pt x="1101146" y="881299"/>
                </a:moveTo>
                <a:cubicBezTo>
                  <a:pt x="1095795" y="880838"/>
                  <a:pt x="1091688" y="876086"/>
                  <a:pt x="1092242" y="871057"/>
                </a:cubicBezTo>
                <a:cubicBezTo>
                  <a:pt x="1092842" y="866074"/>
                  <a:pt x="1097825" y="862152"/>
                  <a:pt x="1103039" y="862613"/>
                </a:cubicBezTo>
                <a:cubicBezTo>
                  <a:pt x="1108391" y="863075"/>
                  <a:pt x="1112404" y="867781"/>
                  <a:pt x="1111805" y="872949"/>
                </a:cubicBezTo>
                <a:cubicBezTo>
                  <a:pt x="1111251" y="878116"/>
                  <a:pt x="1106592" y="881807"/>
                  <a:pt x="1101146" y="881299"/>
                </a:cubicBezTo>
                <a:close/>
                <a:moveTo>
                  <a:pt x="1209850" y="881299"/>
                </a:moveTo>
                <a:cubicBezTo>
                  <a:pt x="1204499" y="880838"/>
                  <a:pt x="1200392" y="876086"/>
                  <a:pt x="1200946" y="871057"/>
                </a:cubicBezTo>
                <a:cubicBezTo>
                  <a:pt x="1201545" y="866074"/>
                  <a:pt x="1206528" y="862152"/>
                  <a:pt x="1211741" y="862613"/>
                </a:cubicBezTo>
                <a:cubicBezTo>
                  <a:pt x="1217048" y="863075"/>
                  <a:pt x="1221062" y="867781"/>
                  <a:pt x="1220508" y="872949"/>
                </a:cubicBezTo>
                <a:cubicBezTo>
                  <a:pt x="1219955" y="878116"/>
                  <a:pt x="1215295" y="881807"/>
                  <a:pt x="1209850" y="881299"/>
                </a:cubicBezTo>
                <a:close/>
                <a:moveTo>
                  <a:pt x="2515766" y="881299"/>
                </a:moveTo>
                <a:cubicBezTo>
                  <a:pt x="2510460" y="881761"/>
                  <a:pt x="2505616" y="878024"/>
                  <a:pt x="2504970" y="872949"/>
                </a:cubicBezTo>
                <a:cubicBezTo>
                  <a:pt x="2504370" y="868058"/>
                  <a:pt x="2508569" y="863167"/>
                  <a:pt x="2513829" y="862613"/>
                </a:cubicBezTo>
                <a:cubicBezTo>
                  <a:pt x="2519088" y="862106"/>
                  <a:pt x="2523980" y="865935"/>
                  <a:pt x="2524534" y="871011"/>
                </a:cubicBezTo>
                <a:cubicBezTo>
                  <a:pt x="2525087" y="876271"/>
                  <a:pt x="2521211" y="880792"/>
                  <a:pt x="2515766" y="881299"/>
                </a:cubicBezTo>
                <a:close/>
                <a:moveTo>
                  <a:pt x="3491836" y="881299"/>
                </a:moveTo>
                <a:cubicBezTo>
                  <a:pt x="3486482" y="880838"/>
                  <a:pt x="3482377" y="876040"/>
                  <a:pt x="3482930" y="871057"/>
                </a:cubicBezTo>
                <a:cubicBezTo>
                  <a:pt x="3483530" y="866074"/>
                  <a:pt x="3488514" y="862152"/>
                  <a:pt x="3493727" y="862613"/>
                </a:cubicBezTo>
                <a:cubicBezTo>
                  <a:pt x="3499033" y="863075"/>
                  <a:pt x="3503048" y="867781"/>
                  <a:pt x="3502494" y="872949"/>
                </a:cubicBezTo>
                <a:cubicBezTo>
                  <a:pt x="3501940" y="878116"/>
                  <a:pt x="3497279" y="881807"/>
                  <a:pt x="3491836" y="881299"/>
                </a:cubicBezTo>
                <a:close/>
                <a:moveTo>
                  <a:pt x="4254420" y="881299"/>
                </a:moveTo>
                <a:cubicBezTo>
                  <a:pt x="4249114" y="881761"/>
                  <a:pt x="4244270" y="878024"/>
                  <a:pt x="4243623" y="872949"/>
                </a:cubicBezTo>
                <a:cubicBezTo>
                  <a:pt x="4243024" y="868058"/>
                  <a:pt x="4247222" y="863167"/>
                  <a:pt x="4252482" y="862613"/>
                </a:cubicBezTo>
                <a:cubicBezTo>
                  <a:pt x="4257742" y="862106"/>
                  <a:pt x="4262632" y="865935"/>
                  <a:pt x="4263187" y="871011"/>
                </a:cubicBezTo>
                <a:cubicBezTo>
                  <a:pt x="4263740" y="876271"/>
                  <a:pt x="4259865" y="880792"/>
                  <a:pt x="4254420" y="881299"/>
                </a:cubicBezTo>
                <a:close/>
                <a:moveTo>
                  <a:pt x="4795814" y="881299"/>
                </a:moveTo>
                <a:cubicBezTo>
                  <a:pt x="4790462" y="880838"/>
                  <a:pt x="4786355" y="876086"/>
                  <a:pt x="4786909" y="871057"/>
                </a:cubicBezTo>
                <a:cubicBezTo>
                  <a:pt x="4787509" y="866074"/>
                  <a:pt x="4792492" y="862152"/>
                  <a:pt x="4797706" y="862613"/>
                </a:cubicBezTo>
                <a:cubicBezTo>
                  <a:pt x="4803012" y="863075"/>
                  <a:pt x="4807072" y="867781"/>
                  <a:pt x="4806473" y="872949"/>
                </a:cubicBezTo>
                <a:cubicBezTo>
                  <a:pt x="4805918" y="878116"/>
                  <a:pt x="4801259" y="881807"/>
                  <a:pt x="4795814" y="881299"/>
                </a:cubicBezTo>
                <a:close/>
                <a:moveTo>
                  <a:pt x="5232427" y="881299"/>
                </a:moveTo>
                <a:cubicBezTo>
                  <a:pt x="5227121" y="881761"/>
                  <a:pt x="5222277" y="878024"/>
                  <a:pt x="5221630" y="872949"/>
                </a:cubicBezTo>
                <a:cubicBezTo>
                  <a:pt x="5221030" y="868058"/>
                  <a:pt x="5225229" y="863167"/>
                  <a:pt x="5230489" y="862613"/>
                </a:cubicBezTo>
                <a:cubicBezTo>
                  <a:pt x="5235748" y="862106"/>
                  <a:pt x="5240640" y="865935"/>
                  <a:pt x="5241193" y="871011"/>
                </a:cubicBezTo>
                <a:cubicBezTo>
                  <a:pt x="5241747" y="876271"/>
                  <a:pt x="5237871" y="880792"/>
                  <a:pt x="5232427" y="881299"/>
                </a:cubicBezTo>
                <a:close/>
                <a:moveTo>
                  <a:pt x="5773821" y="881299"/>
                </a:moveTo>
                <a:cubicBezTo>
                  <a:pt x="5768469" y="880838"/>
                  <a:pt x="5764363" y="876086"/>
                  <a:pt x="5764916" y="871057"/>
                </a:cubicBezTo>
                <a:cubicBezTo>
                  <a:pt x="5765516" y="866074"/>
                  <a:pt x="5770499" y="862152"/>
                  <a:pt x="5775712" y="862613"/>
                </a:cubicBezTo>
                <a:cubicBezTo>
                  <a:pt x="5781019" y="863075"/>
                  <a:pt x="5785079" y="867781"/>
                  <a:pt x="5784479" y="872949"/>
                </a:cubicBezTo>
                <a:cubicBezTo>
                  <a:pt x="5783925" y="878116"/>
                  <a:pt x="5779266" y="881807"/>
                  <a:pt x="5773821" y="881299"/>
                </a:cubicBezTo>
                <a:close/>
                <a:moveTo>
                  <a:pt x="6099746" y="881299"/>
                </a:moveTo>
                <a:lnTo>
                  <a:pt x="6097911" y="880313"/>
                </a:lnTo>
                <a:lnTo>
                  <a:pt x="6094459" y="881299"/>
                </a:lnTo>
                <a:cubicBezTo>
                  <a:pt x="6089106" y="880838"/>
                  <a:pt x="6085000" y="876086"/>
                  <a:pt x="6085554" y="871057"/>
                </a:cubicBezTo>
                <a:cubicBezTo>
                  <a:pt x="6086153" y="866074"/>
                  <a:pt x="6091136" y="862152"/>
                  <a:pt x="6096349" y="862613"/>
                </a:cubicBezTo>
                <a:lnTo>
                  <a:pt x="6098352" y="863643"/>
                </a:lnTo>
                <a:lnTo>
                  <a:pt x="6101776" y="862613"/>
                </a:lnTo>
                <a:cubicBezTo>
                  <a:pt x="6107036" y="863075"/>
                  <a:pt x="6111096" y="867919"/>
                  <a:pt x="6110496" y="872995"/>
                </a:cubicBezTo>
                <a:cubicBezTo>
                  <a:pt x="6109897" y="878208"/>
                  <a:pt x="6105191" y="881807"/>
                  <a:pt x="6099746" y="881299"/>
                </a:cubicBezTo>
                <a:close/>
                <a:moveTo>
                  <a:pt x="7181122" y="881299"/>
                </a:moveTo>
                <a:cubicBezTo>
                  <a:pt x="7175771" y="880838"/>
                  <a:pt x="7171663" y="876086"/>
                  <a:pt x="7172217" y="871057"/>
                </a:cubicBezTo>
                <a:cubicBezTo>
                  <a:pt x="7172817" y="866074"/>
                  <a:pt x="7177800" y="862152"/>
                  <a:pt x="7183014" y="862613"/>
                </a:cubicBezTo>
                <a:cubicBezTo>
                  <a:pt x="7188366" y="863075"/>
                  <a:pt x="7192380" y="867781"/>
                  <a:pt x="7191781" y="872949"/>
                </a:cubicBezTo>
                <a:cubicBezTo>
                  <a:pt x="7191227" y="878116"/>
                  <a:pt x="7186567" y="881807"/>
                  <a:pt x="7181122" y="881299"/>
                </a:cubicBezTo>
                <a:close/>
                <a:moveTo>
                  <a:pt x="7289825" y="881299"/>
                </a:moveTo>
                <a:cubicBezTo>
                  <a:pt x="7284473" y="880838"/>
                  <a:pt x="7280367" y="876086"/>
                  <a:pt x="7280921" y="871057"/>
                </a:cubicBezTo>
                <a:cubicBezTo>
                  <a:pt x="7281521" y="866074"/>
                  <a:pt x="7286504" y="862152"/>
                  <a:pt x="7291717" y="862613"/>
                </a:cubicBezTo>
                <a:cubicBezTo>
                  <a:pt x="7297023" y="863075"/>
                  <a:pt x="7301037" y="867781"/>
                  <a:pt x="7300483" y="872949"/>
                </a:cubicBezTo>
                <a:cubicBezTo>
                  <a:pt x="7299930" y="878116"/>
                  <a:pt x="7295270" y="881807"/>
                  <a:pt x="7289825" y="881299"/>
                </a:cubicBezTo>
                <a:close/>
                <a:moveTo>
                  <a:pt x="8595741" y="881299"/>
                </a:moveTo>
                <a:cubicBezTo>
                  <a:pt x="8590436" y="881761"/>
                  <a:pt x="8585591" y="878024"/>
                  <a:pt x="8584944" y="872949"/>
                </a:cubicBezTo>
                <a:cubicBezTo>
                  <a:pt x="8584345" y="868058"/>
                  <a:pt x="8588545" y="863167"/>
                  <a:pt x="8593804" y="862613"/>
                </a:cubicBezTo>
                <a:cubicBezTo>
                  <a:pt x="8599064" y="862106"/>
                  <a:pt x="8603955" y="865935"/>
                  <a:pt x="8604508" y="871011"/>
                </a:cubicBezTo>
                <a:cubicBezTo>
                  <a:pt x="8605062" y="876271"/>
                  <a:pt x="8601187" y="880792"/>
                  <a:pt x="8595741" y="881299"/>
                </a:cubicBezTo>
                <a:close/>
                <a:moveTo>
                  <a:pt x="9571810" y="881299"/>
                </a:moveTo>
                <a:cubicBezTo>
                  <a:pt x="9566458" y="880838"/>
                  <a:pt x="9562352" y="876040"/>
                  <a:pt x="9562906" y="871057"/>
                </a:cubicBezTo>
                <a:cubicBezTo>
                  <a:pt x="9563506" y="866074"/>
                  <a:pt x="9568489" y="862152"/>
                  <a:pt x="9573702" y="862613"/>
                </a:cubicBezTo>
                <a:cubicBezTo>
                  <a:pt x="9579009" y="863075"/>
                  <a:pt x="9583022" y="867781"/>
                  <a:pt x="9582469" y="872949"/>
                </a:cubicBezTo>
                <a:cubicBezTo>
                  <a:pt x="9581915" y="878116"/>
                  <a:pt x="9577255" y="881807"/>
                  <a:pt x="9571810" y="881299"/>
                </a:cubicBezTo>
                <a:close/>
                <a:moveTo>
                  <a:pt x="10334394" y="881299"/>
                </a:moveTo>
                <a:cubicBezTo>
                  <a:pt x="10329089" y="881761"/>
                  <a:pt x="10324245" y="878024"/>
                  <a:pt x="10323598" y="872949"/>
                </a:cubicBezTo>
                <a:cubicBezTo>
                  <a:pt x="10322998" y="868058"/>
                  <a:pt x="10327197" y="863167"/>
                  <a:pt x="10332456" y="862613"/>
                </a:cubicBezTo>
                <a:cubicBezTo>
                  <a:pt x="10337717" y="862106"/>
                  <a:pt x="10342607" y="865935"/>
                  <a:pt x="10343161" y="871011"/>
                </a:cubicBezTo>
                <a:cubicBezTo>
                  <a:pt x="10343714" y="876271"/>
                  <a:pt x="10339839" y="880792"/>
                  <a:pt x="10334394" y="881299"/>
                </a:cubicBezTo>
                <a:close/>
                <a:moveTo>
                  <a:pt x="10875790" y="881299"/>
                </a:moveTo>
                <a:cubicBezTo>
                  <a:pt x="10870436" y="880838"/>
                  <a:pt x="10866331" y="876086"/>
                  <a:pt x="10866884" y="871057"/>
                </a:cubicBezTo>
                <a:cubicBezTo>
                  <a:pt x="10867484" y="866074"/>
                  <a:pt x="10872467" y="862152"/>
                  <a:pt x="10877681" y="862613"/>
                </a:cubicBezTo>
                <a:cubicBezTo>
                  <a:pt x="10882987" y="863075"/>
                  <a:pt x="10887047" y="867781"/>
                  <a:pt x="10886448" y="872949"/>
                </a:cubicBezTo>
                <a:cubicBezTo>
                  <a:pt x="10885893" y="878116"/>
                  <a:pt x="10881233" y="881807"/>
                  <a:pt x="10875790" y="881299"/>
                </a:cubicBezTo>
                <a:close/>
                <a:moveTo>
                  <a:pt x="11312402" y="881299"/>
                </a:moveTo>
                <a:cubicBezTo>
                  <a:pt x="11307096" y="881761"/>
                  <a:pt x="11302252" y="878024"/>
                  <a:pt x="11301605" y="872949"/>
                </a:cubicBezTo>
                <a:cubicBezTo>
                  <a:pt x="11301005" y="868058"/>
                  <a:pt x="11305204" y="863167"/>
                  <a:pt x="11310463" y="862613"/>
                </a:cubicBezTo>
                <a:cubicBezTo>
                  <a:pt x="11315723" y="862106"/>
                  <a:pt x="11320614" y="865935"/>
                  <a:pt x="11321168" y="871011"/>
                </a:cubicBezTo>
                <a:cubicBezTo>
                  <a:pt x="11321721" y="876271"/>
                  <a:pt x="11317846" y="880792"/>
                  <a:pt x="11312402" y="881299"/>
                </a:cubicBezTo>
                <a:close/>
                <a:moveTo>
                  <a:pt x="11853795" y="881299"/>
                </a:moveTo>
                <a:cubicBezTo>
                  <a:pt x="11848444" y="880838"/>
                  <a:pt x="11844337" y="876086"/>
                  <a:pt x="11844891" y="871057"/>
                </a:cubicBezTo>
                <a:cubicBezTo>
                  <a:pt x="11845491" y="866074"/>
                  <a:pt x="11850474" y="862152"/>
                  <a:pt x="11855688" y="862613"/>
                </a:cubicBezTo>
                <a:cubicBezTo>
                  <a:pt x="11860993" y="863075"/>
                  <a:pt x="11865054" y="867781"/>
                  <a:pt x="11864454" y="872949"/>
                </a:cubicBezTo>
                <a:cubicBezTo>
                  <a:pt x="11863900" y="878116"/>
                  <a:pt x="11859240" y="881807"/>
                  <a:pt x="11853795" y="881299"/>
                </a:cubicBezTo>
                <a:close/>
                <a:moveTo>
                  <a:pt x="12179720" y="881299"/>
                </a:moveTo>
                <a:cubicBezTo>
                  <a:pt x="12174508" y="880746"/>
                  <a:pt x="12170309" y="875855"/>
                  <a:pt x="12170908" y="870965"/>
                </a:cubicBezTo>
                <a:cubicBezTo>
                  <a:pt x="12171507" y="866027"/>
                  <a:pt x="12176537" y="862152"/>
                  <a:pt x="12181751" y="862613"/>
                </a:cubicBezTo>
                <a:cubicBezTo>
                  <a:pt x="12187011" y="863075"/>
                  <a:pt x="12191071" y="867919"/>
                  <a:pt x="12190471" y="872995"/>
                </a:cubicBezTo>
                <a:cubicBezTo>
                  <a:pt x="12189871" y="878208"/>
                  <a:pt x="12185166" y="881807"/>
                  <a:pt x="12179720" y="881299"/>
                </a:cubicBezTo>
                <a:close/>
                <a:moveTo>
                  <a:pt x="6313480" y="881346"/>
                </a:moveTo>
                <a:cubicBezTo>
                  <a:pt x="6308219" y="881715"/>
                  <a:pt x="6303467" y="877793"/>
                  <a:pt x="6302960" y="872718"/>
                </a:cubicBezTo>
                <a:cubicBezTo>
                  <a:pt x="6302453" y="867873"/>
                  <a:pt x="6306835" y="863029"/>
                  <a:pt x="6312050" y="862613"/>
                </a:cubicBezTo>
                <a:cubicBezTo>
                  <a:pt x="6317356" y="862198"/>
                  <a:pt x="6322108" y="866166"/>
                  <a:pt x="6322477" y="871287"/>
                </a:cubicBezTo>
                <a:cubicBezTo>
                  <a:pt x="6322892" y="876501"/>
                  <a:pt x="6318878" y="880976"/>
                  <a:pt x="6313480" y="881346"/>
                </a:cubicBezTo>
                <a:close/>
                <a:moveTo>
                  <a:pt x="6637744" y="881346"/>
                </a:moveTo>
                <a:cubicBezTo>
                  <a:pt x="6632531" y="880792"/>
                  <a:pt x="6628331" y="875901"/>
                  <a:pt x="6628931" y="871011"/>
                </a:cubicBezTo>
                <a:cubicBezTo>
                  <a:pt x="6629532" y="866074"/>
                  <a:pt x="6634560" y="862198"/>
                  <a:pt x="6639774" y="862659"/>
                </a:cubicBezTo>
                <a:cubicBezTo>
                  <a:pt x="6645034" y="863121"/>
                  <a:pt x="6649094" y="867965"/>
                  <a:pt x="6648494" y="873041"/>
                </a:cubicBezTo>
                <a:cubicBezTo>
                  <a:pt x="6647894" y="878208"/>
                  <a:pt x="6643189" y="881853"/>
                  <a:pt x="6637744" y="881346"/>
                </a:cubicBezTo>
                <a:close/>
                <a:moveTo>
                  <a:pt x="6746724" y="881346"/>
                </a:moveTo>
                <a:cubicBezTo>
                  <a:pt x="6741464" y="880976"/>
                  <a:pt x="6737173" y="876270"/>
                  <a:pt x="6737589" y="871287"/>
                </a:cubicBezTo>
                <a:cubicBezTo>
                  <a:pt x="6738004" y="866305"/>
                  <a:pt x="6742895" y="862244"/>
                  <a:pt x="6748108" y="862567"/>
                </a:cubicBezTo>
                <a:cubicBezTo>
                  <a:pt x="6753507" y="862890"/>
                  <a:pt x="6757613" y="867458"/>
                  <a:pt x="6757152" y="872718"/>
                </a:cubicBezTo>
                <a:cubicBezTo>
                  <a:pt x="6756736" y="877885"/>
                  <a:pt x="6752169" y="881715"/>
                  <a:pt x="6746724" y="881346"/>
                </a:cubicBezTo>
                <a:close/>
                <a:moveTo>
                  <a:pt x="7400143" y="881346"/>
                </a:moveTo>
                <a:cubicBezTo>
                  <a:pt x="7394884" y="881715"/>
                  <a:pt x="7390132" y="877793"/>
                  <a:pt x="7389624" y="872718"/>
                </a:cubicBezTo>
                <a:cubicBezTo>
                  <a:pt x="7389117" y="867873"/>
                  <a:pt x="7393500" y="863029"/>
                  <a:pt x="7398713" y="862613"/>
                </a:cubicBezTo>
                <a:cubicBezTo>
                  <a:pt x="7404019" y="862198"/>
                  <a:pt x="7408772" y="866166"/>
                  <a:pt x="7409141" y="871287"/>
                </a:cubicBezTo>
                <a:cubicBezTo>
                  <a:pt x="7409556" y="876501"/>
                  <a:pt x="7405542" y="880976"/>
                  <a:pt x="7400143" y="881346"/>
                </a:cubicBezTo>
                <a:close/>
                <a:moveTo>
                  <a:pt x="7507647" y="881346"/>
                </a:moveTo>
                <a:cubicBezTo>
                  <a:pt x="7502433" y="881115"/>
                  <a:pt x="7497958" y="876409"/>
                  <a:pt x="7498281" y="871472"/>
                </a:cubicBezTo>
                <a:cubicBezTo>
                  <a:pt x="7498604" y="866489"/>
                  <a:pt x="7503356" y="862336"/>
                  <a:pt x="7508570" y="862521"/>
                </a:cubicBezTo>
                <a:cubicBezTo>
                  <a:pt x="7513876" y="862752"/>
                  <a:pt x="7518167" y="867320"/>
                  <a:pt x="7517844" y="872441"/>
                </a:cubicBezTo>
                <a:cubicBezTo>
                  <a:pt x="7517521" y="877747"/>
                  <a:pt x="7513138" y="881577"/>
                  <a:pt x="7507647" y="881346"/>
                </a:cubicBezTo>
                <a:close/>
                <a:moveTo>
                  <a:pt x="7616074" y="881346"/>
                </a:moveTo>
                <a:cubicBezTo>
                  <a:pt x="7610814" y="880977"/>
                  <a:pt x="7606523" y="876271"/>
                  <a:pt x="7606938" y="871287"/>
                </a:cubicBezTo>
                <a:cubicBezTo>
                  <a:pt x="7607353" y="866305"/>
                  <a:pt x="7612244" y="862244"/>
                  <a:pt x="7617458" y="862567"/>
                </a:cubicBezTo>
                <a:cubicBezTo>
                  <a:pt x="7622856" y="862891"/>
                  <a:pt x="7626916" y="867458"/>
                  <a:pt x="7626501" y="872718"/>
                </a:cubicBezTo>
                <a:cubicBezTo>
                  <a:pt x="7626086" y="877885"/>
                  <a:pt x="7621518" y="881715"/>
                  <a:pt x="7616074" y="881346"/>
                </a:cubicBezTo>
                <a:close/>
                <a:moveTo>
                  <a:pt x="7833065" y="881346"/>
                </a:moveTo>
                <a:cubicBezTo>
                  <a:pt x="7827852" y="880792"/>
                  <a:pt x="7823652" y="875902"/>
                  <a:pt x="7824253" y="871011"/>
                </a:cubicBezTo>
                <a:cubicBezTo>
                  <a:pt x="7824853" y="866074"/>
                  <a:pt x="7829881" y="862198"/>
                  <a:pt x="7835095" y="862659"/>
                </a:cubicBezTo>
                <a:cubicBezTo>
                  <a:pt x="7840355" y="863121"/>
                  <a:pt x="7844416" y="867966"/>
                  <a:pt x="7843816" y="873041"/>
                </a:cubicBezTo>
                <a:cubicBezTo>
                  <a:pt x="7843216" y="878208"/>
                  <a:pt x="7838510" y="881854"/>
                  <a:pt x="7833065" y="881346"/>
                </a:cubicBezTo>
                <a:close/>
                <a:moveTo>
                  <a:pt x="7941769" y="881346"/>
                </a:moveTo>
                <a:cubicBezTo>
                  <a:pt x="7936555" y="880792"/>
                  <a:pt x="7932356" y="875902"/>
                  <a:pt x="7932956" y="871011"/>
                </a:cubicBezTo>
                <a:cubicBezTo>
                  <a:pt x="7933556" y="866074"/>
                  <a:pt x="7938585" y="862198"/>
                  <a:pt x="7943798" y="862659"/>
                </a:cubicBezTo>
                <a:cubicBezTo>
                  <a:pt x="7949059" y="863121"/>
                  <a:pt x="7953119" y="867966"/>
                  <a:pt x="7952519" y="873041"/>
                </a:cubicBezTo>
                <a:cubicBezTo>
                  <a:pt x="7951872" y="878208"/>
                  <a:pt x="7947167" y="881854"/>
                  <a:pt x="7941769" y="881346"/>
                </a:cubicBezTo>
                <a:close/>
                <a:moveTo>
                  <a:pt x="8159083" y="881346"/>
                </a:moveTo>
                <a:cubicBezTo>
                  <a:pt x="8153869" y="880792"/>
                  <a:pt x="8149670" y="875902"/>
                  <a:pt x="8150270" y="871011"/>
                </a:cubicBezTo>
                <a:cubicBezTo>
                  <a:pt x="8150870" y="866074"/>
                  <a:pt x="8155899" y="862198"/>
                  <a:pt x="8161113" y="862659"/>
                </a:cubicBezTo>
                <a:cubicBezTo>
                  <a:pt x="8166372" y="863121"/>
                  <a:pt x="8170433" y="867966"/>
                  <a:pt x="8169833" y="873041"/>
                </a:cubicBezTo>
                <a:cubicBezTo>
                  <a:pt x="8169233" y="878208"/>
                  <a:pt x="8164481" y="881854"/>
                  <a:pt x="8159083" y="881346"/>
                </a:cubicBezTo>
                <a:close/>
                <a:moveTo>
                  <a:pt x="8485654" y="881346"/>
                </a:moveTo>
                <a:cubicBezTo>
                  <a:pt x="8480441" y="881115"/>
                  <a:pt x="8475965" y="876409"/>
                  <a:pt x="8476288" y="871472"/>
                </a:cubicBezTo>
                <a:cubicBezTo>
                  <a:pt x="8476611" y="866489"/>
                  <a:pt x="8481363" y="862336"/>
                  <a:pt x="8486576" y="862521"/>
                </a:cubicBezTo>
                <a:cubicBezTo>
                  <a:pt x="8491883" y="862752"/>
                  <a:pt x="8496174" y="867320"/>
                  <a:pt x="8495851" y="872441"/>
                </a:cubicBezTo>
                <a:cubicBezTo>
                  <a:pt x="8495528" y="877747"/>
                  <a:pt x="8491145" y="881577"/>
                  <a:pt x="8485654" y="881346"/>
                </a:cubicBezTo>
                <a:close/>
                <a:moveTo>
                  <a:pt x="8702968" y="881346"/>
                </a:moveTo>
                <a:cubicBezTo>
                  <a:pt x="8697756" y="881115"/>
                  <a:pt x="8693279" y="876409"/>
                  <a:pt x="8693602" y="871472"/>
                </a:cubicBezTo>
                <a:cubicBezTo>
                  <a:pt x="8693925" y="866489"/>
                  <a:pt x="8698678" y="862336"/>
                  <a:pt x="8703891" y="862521"/>
                </a:cubicBezTo>
                <a:cubicBezTo>
                  <a:pt x="8709197" y="862752"/>
                  <a:pt x="8713488" y="867320"/>
                  <a:pt x="8713166" y="872441"/>
                </a:cubicBezTo>
                <a:cubicBezTo>
                  <a:pt x="8712843" y="877747"/>
                  <a:pt x="8708459" y="881577"/>
                  <a:pt x="8702968" y="881346"/>
                </a:cubicBezTo>
                <a:close/>
                <a:moveTo>
                  <a:pt x="9245747" y="881346"/>
                </a:moveTo>
                <a:cubicBezTo>
                  <a:pt x="9240533" y="880792"/>
                  <a:pt x="9236335" y="875902"/>
                  <a:pt x="9236935" y="871011"/>
                </a:cubicBezTo>
                <a:cubicBezTo>
                  <a:pt x="9237535" y="866027"/>
                  <a:pt x="9242563" y="862198"/>
                  <a:pt x="9247778" y="862659"/>
                </a:cubicBezTo>
                <a:cubicBezTo>
                  <a:pt x="9253037" y="863121"/>
                  <a:pt x="9257096" y="867965"/>
                  <a:pt x="9256497" y="873041"/>
                </a:cubicBezTo>
                <a:cubicBezTo>
                  <a:pt x="9255897" y="878208"/>
                  <a:pt x="9251145" y="881854"/>
                  <a:pt x="9245747" y="881346"/>
                </a:cubicBezTo>
                <a:close/>
                <a:moveTo>
                  <a:pt x="9354403" y="881346"/>
                </a:moveTo>
                <a:cubicBezTo>
                  <a:pt x="9349191" y="880792"/>
                  <a:pt x="9344992" y="875902"/>
                  <a:pt x="9345591" y="871011"/>
                </a:cubicBezTo>
                <a:cubicBezTo>
                  <a:pt x="9346191" y="866027"/>
                  <a:pt x="9351220" y="862198"/>
                  <a:pt x="9356434" y="862659"/>
                </a:cubicBezTo>
                <a:cubicBezTo>
                  <a:pt x="9361694" y="863121"/>
                  <a:pt x="9365754" y="867965"/>
                  <a:pt x="9365154" y="873041"/>
                </a:cubicBezTo>
                <a:cubicBezTo>
                  <a:pt x="9364554" y="878208"/>
                  <a:pt x="9359803" y="881854"/>
                  <a:pt x="9354403" y="881346"/>
                </a:cubicBezTo>
                <a:close/>
                <a:moveTo>
                  <a:pt x="10551478" y="881346"/>
                </a:moveTo>
                <a:cubicBezTo>
                  <a:pt x="10546219" y="881715"/>
                  <a:pt x="10541466" y="877793"/>
                  <a:pt x="10540958" y="872718"/>
                </a:cubicBezTo>
                <a:cubicBezTo>
                  <a:pt x="10540451" y="867873"/>
                  <a:pt x="10544835" y="863029"/>
                  <a:pt x="10550048" y="862613"/>
                </a:cubicBezTo>
                <a:cubicBezTo>
                  <a:pt x="10555308" y="862198"/>
                  <a:pt x="10560107" y="866166"/>
                  <a:pt x="10560476" y="871287"/>
                </a:cubicBezTo>
                <a:cubicBezTo>
                  <a:pt x="10560891" y="876501"/>
                  <a:pt x="10556876" y="880977"/>
                  <a:pt x="10551478" y="881346"/>
                </a:cubicBezTo>
                <a:close/>
                <a:moveTo>
                  <a:pt x="11420781" y="881346"/>
                </a:moveTo>
                <a:cubicBezTo>
                  <a:pt x="11415522" y="881715"/>
                  <a:pt x="11410769" y="877793"/>
                  <a:pt x="11410261" y="872718"/>
                </a:cubicBezTo>
                <a:cubicBezTo>
                  <a:pt x="11409754" y="867873"/>
                  <a:pt x="11414138" y="863029"/>
                  <a:pt x="11419351" y="862613"/>
                </a:cubicBezTo>
                <a:cubicBezTo>
                  <a:pt x="11424657" y="862198"/>
                  <a:pt x="11429410" y="866166"/>
                  <a:pt x="11429779" y="871287"/>
                </a:cubicBezTo>
                <a:cubicBezTo>
                  <a:pt x="11430194" y="876501"/>
                  <a:pt x="11426181" y="880977"/>
                  <a:pt x="11420781" y="881346"/>
                </a:cubicBezTo>
                <a:close/>
                <a:moveTo>
                  <a:pt x="11746800" y="881346"/>
                </a:moveTo>
                <a:cubicBezTo>
                  <a:pt x="11741540" y="881715"/>
                  <a:pt x="11736787" y="877793"/>
                  <a:pt x="11736280" y="872718"/>
                </a:cubicBezTo>
                <a:cubicBezTo>
                  <a:pt x="11735772" y="867873"/>
                  <a:pt x="11740155" y="863029"/>
                  <a:pt x="11745370" y="862613"/>
                </a:cubicBezTo>
                <a:cubicBezTo>
                  <a:pt x="11750629" y="862198"/>
                  <a:pt x="11755428" y="866166"/>
                  <a:pt x="11755796" y="871287"/>
                </a:cubicBezTo>
                <a:cubicBezTo>
                  <a:pt x="11756212" y="876501"/>
                  <a:pt x="11752197" y="880977"/>
                  <a:pt x="11746800" y="881346"/>
                </a:cubicBezTo>
                <a:close/>
                <a:moveTo>
                  <a:pt x="12072771" y="881346"/>
                </a:moveTo>
                <a:cubicBezTo>
                  <a:pt x="12067511" y="881715"/>
                  <a:pt x="12062759" y="877793"/>
                  <a:pt x="12062252" y="872718"/>
                </a:cubicBezTo>
                <a:cubicBezTo>
                  <a:pt x="12061745" y="867873"/>
                  <a:pt x="12066127" y="863029"/>
                  <a:pt x="12071341" y="862613"/>
                </a:cubicBezTo>
                <a:cubicBezTo>
                  <a:pt x="12076647" y="862198"/>
                  <a:pt x="12081399" y="866166"/>
                  <a:pt x="12081768" y="871287"/>
                </a:cubicBezTo>
                <a:cubicBezTo>
                  <a:pt x="12082183" y="876501"/>
                  <a:pt x="12078169" y="880977"/>
                  <a:pt x="12072771" y="881346"/>
                </a:cubicBezTo>
                <a:close/>
                <a:moveTo>
                  <a:pt x="233504" y="881346"/>
                </a:moveTo>
                <a:cubicBezTo>
                  <a:pt x="228245" y="881715"/>
                  <a:pt x="223492" y="877793"/>
                  <a:pt x="222985" y="872718"/>
                </a:cubicBezTo>
                <a:cubicBezTo>
                  <a:pt x="222477" y="867873"/>
                  <a:pt x="226861" y="863029"/>
                  <a:pt x="232074" y="862613"/>
                </a:cubicBezTo>
                <a:cubicBezTo>
                  <a:pt x="237381" y="862198"/>
                  <a:pt x="242132" y="866166"/>
                  <a:pt x="242501" y="871287"/>
                </a:cubicBezTo>
                <a:cubicBezTo>
                  <a:pt x="242917" y="876501"/>
                  <a:pt x="238903" y="880976"/>
                  <a:pt x="233504" y="881346"/>
                </a:cubicBezTo>
                <a:close/>
                <a:moveTo>
                  <a:pt x="557769" y="881346"/>
                </a:moveTo>
                <a:cubicBezTo>
                  <a:pt x="552555" y="880792"/>
                  <a:pt x="548356" y="875901"/>
                  <a:pt x="548956" y="871011"/>
                </a:cubicBezTo>
                <a:cubicBezTo>
                  <a:pt x="549556" y="866074"/>
                  <a:pt x="554585" y="862198"/>
                  <a:pt x="559799" y="862659"/>
                </a:cubicBezTo>
                <a:cubicBezTo>
                  <a:pt x="565059" y="863121"/>
                  <a:pt x="569119" y="867965"/>
                  <a:pt x="568520" y="873041"/>
                </a:cubicBezTo>
                <a:cubicBezTo>
                  <a:pt x="567920" y="878208"/>
                  <a:pt x="563213" y="881853"/>
                  <a:pt x="557769" y="881346"/>
                </a:cubicBezTo>
                <a:close/>
                <a:moveTo>
                  <a:pt x="666749" y="881346"/>
                </a:moveTo>
                <a:cubicBezTo>
                  <a:pt x="661488" y="880976"/>
                  <a:pt x="657198" y="876271"/>
                  <a:pt x="657613" y="871287"/>
                </a:cubicBezTo>
                <a:cubicBezTo>
                  <a:pt x="658029" y="866305"/>
                  <a:pt x="662920" y="862244"/>
                  <a:pt x="668133" y="862567"/>
                </a:cubicBezTo>
                <a:cubicBezTo>
                  <a:pt x="673531" y="862890"/>
                  <a:pt x="677638" y="867458"/>
                  <a:pt x="677176" y="872718"/>
                </a:cubicBezTo>
                <a:cubicBezTo>
                  <a:pt x="676761" y="877885"/>
                  <a:pt x="672193" y="881715"/>
                  <a:pt x="666749" y="881346"/>
                </a:cubicBezTo>
                <a:close/>
                <a:moveTo>
                  <a:pt x="1320168" y="881346"/>
                </a:moveTo>
                <a:cubicBezTo>
                  <a:pt x="1314909" y="881715"/>
                  <a:pt x="1310156" y="877793"/>
                  <a:pt x="1309649" y="872718"/>
                </a:cubicBezTo>
                <a:cubicBezTo>
                  <a:pt x="1309141" y="867873"/>
                  <a:pt x="1313525" y="863029"/>
                  <a:pt x="1318738" y="862613"/>
                </a:cubicBezTo>
                <a:cubicBezTo>
                  <a:pt x="1324044" y="862198"/>
                  <a:pt x="1328797" y="866166"/>
                  <a:pt x="1329166" y="871287"/>
                </a:cubicBezTo>
                <a:cubicBezTo>
                  <a:pt x="1329581" y="876501"/>
                  <a:pt x="1325567" y="880976"/>
                  <a:pt x="1320168" y="881346"/>
                </a:cubicBezTo>
                <a:close/>
                <a:moveTo>
                  <a:pt x="1427672" y="881346"/>
                </a:moveTo>
                <a:cubicBezTo>
                  <a:pt x="1422458" y="881115"/>
                  <a:pt x="1417983" y="876409"/>
                  <a:pt x="1418306" y="871472"/>
                </a:cubicBezTo>
                <a:cubicBezTo>
                  <a:pt x="1418628" y="866489"/>
                  <a:pt x="1423382" y="862336"/>
                  <a:pt x="1428595" y="862521"/>
                </a:cubicBezTo>
                <a:cubicBezTo>
                  <a:pt x="1433901" y="862752"/>
                  <a:pt x="1438192" y="867320"/>
                  <a:pt x="1437869" y="872441"/>
                </a:cubicBezTo>
                <a:cubicBezTo>
                  <a:pt x="1437546" y="877747"/>
                  <a:pt x="1433163" y="881577"/>
                  <a:pt x="1427672" y="881346"/>
                </a:cubicBezTo>
                <a:close/>
                <a:moveTo>
                  <a:pt x="1536099" y="881346"/>
                </a:moveTo>
                <a:cubicBezTo>
                  <a:pt x="1530839" y="880976"/>
                  <a:pt x="1526548" y="876271"/>
                  <a:pt x="1526963" y="871287"/>
                </a:cubicBezTo>
                <a:cubicBezTo>
                  <a:pt x="1527378" y="866305"/>
                  <a:pt x="1532269" y="862244"/>
                  <a:pt x="1537483" y="862567"/>
                </a:cubicBezTo>
                <a:cubicBezTo>
                  <a:pt x="1542881" y="862890"/>
                  <a:pt x="1546942" y="867458"/>
                  <a:pt x="1546527" y="872718"/>
                </a:cubicBezTo>
                <a:cubicBezTo>
                  <a:pt x="1546111" y="877885"/>
                  <a:pt x="1541542" y="881715"/>
                  <a:pt x="1536099" y="881346"/>
                </a:cubicBezTo>
                <a:close/>
                <a:moveTo>
                  <a:pt x="1753090" y="881346"/>
                </a:moveTo>
                <a:cubicBezTo>
                  <a:pt x="1747876" y="880792"/>
                  <a:pt x="1743678" y="875901"/>
                  <a:pt x="1744278" y="871011"/>
                </a:cubicBezTo>
                <a:cubicBezTo>
                  <a:pt x="1744877" y="866074"/>
                  <a:pt x="1749906" y="862198"/>
                  <a:pt x="1755121" y="862659"/>
                </a:cubicBezTo>
                <a:cubicBezTo>
                  <a:pt x="1760380" y="863121"/>
                  <a:pt x="1764440" y="867965"/>
                  <a:pt x="1763840" y="873041"/>
                </a:cubicBezTo>
                <a:cubicBezTo>
                  <a:pt x="1763241" y="878208"/>
                  <a:pt x="1758534" y="881853"/>
                  <a:pt x="1753090" y="881346"/>
                </a:cubicBezTo>
                <a:close/>
                <a:moveTo>
                  <a:pt x="1861793" y="881346"/>
                </a:moveTo>
                <a:cubicBezTo>
                  <a:pt x="1856580" y="880792"/>
                  <a:pt x="1852382" y="875901"/>
                  <a:pt x="1852981" y="871011"/>
                </a:cubicBezTo>
                <a:cubicBezTo>
                  <a:pt x="1853581" y="866074"/>
                  <a:pt x="1858609" y="862198"/>
                  <a:pt x="1863824" y="862659"/>
                </a:cubicBezTo>
                <a:cubicBezTo>
                  <a:pt x="1869083" y="863121"/>
                  <a:pt x="1873144" y="867965"/>
                  <a:pt x="1872544" y="873041"/>
                </a:cubicBezTo>
                <a:cubicBezTo>
                  <a:pt x="1871897" y="878208"/>
                  <a:pt x="1867192" y="881853"/>
                  <a:pt x="1861793" y="881346"/>
                </a:cubicBezTo>
                <a:close/>
                <a:moveTo>
                  <a:pt x="2079107" y="881346"/>
                </a:moveTo>
                <a:cubicBezTo>
                  <a:pt x="2073894" y="880792"/>
                  <a:pt x="2069695" y="875901"/>
                  <a:pt x="2070295" y="871011"/>
                </a:cubicBezTo>
                <a:cubicBezTo>
                  <a:pt x="2070895" y="866074"/>
                  <a:pt x="2075924" y="862198"/>
                  <a:pt x="2081138" y="862659"/>
                </a:cubicBezTo>
                <a:cubicBezTo>
                  <a:pt x="2086398" y="863121"/>
                  <a:pt x="2090458" y="867965"/>
                  <a:pt x="2089858" y="873041"/>
                </a:cubicBezTo>
                <a:cubicBezTo>
                  <a:pt x="2089258" y="878208"/>
                  <a:pt x="2084506" y="881853"/>
                  <a:pt x="2079107" y="881346"/>
                </a:cubicBezTo>
                <a:close/>
                <a:moveTo>
                  <a:pt x="2405679" y="881346"/>
                </a:moveTo>
                <a:cubicBezTo>
                  <a:pt x="2400466" y="881115"/>
                  <a:pt x="2395990" y="876409"/>
                  <a:pt x="2396312" y="871472"/>
                </a:cubicBezTo>
                <a:cubicBezTo>
                  <a:pt x="2396635" y="866489"/>
                  <a:pt x="2401388" y="862336"/>
                  <a:pt x="2406602" y="862521"/>
                </a:cubicBezTo>
                <a:cubicBezTo>
                  <a:pt x="2411908" y="862752"/>
                  <a:pt x="2416199" y="867320"/>
                  <a:pt x="2415876" y="872441"/>
                </a:cubicBezTo>
                <a:cubicBezTo>
                  <a:pt x="2415553" y="877747"/>
                  <a:pt x="2411170" y="881577"/>
                  <a:pt x="2405679" y="881346"/>
                </a:cubicBezTo>
                <a:close/>
                <a:moveTo>
                  <a:pt x="2622994" y="881346"/>
                </a:moveTo>
                <a:cubicBezTo>
                  <a:pt x="2617780" y="881115"/>
                  <a:pt x="2613304" y="876409"/>
                  <a:pt x="2613627" y="871472"/>
                </a:cubicBezTo>
                <a:cubicBezTo>
                  <a:pt x="2613950" y="866489"/>
                  <a:pt x="2618702" y="862336"/>
                  <a:pt x="2623916" y="862521"/>
                </a:cubicBezTo>
                <a:cubicBezTo>
                  <a:pt x="2629222" y="862752"/>
                  <a:pt x="2633513" y="867320"/>
                  <a:pt x="2633191" y="872441"/>
                </a:cubicBezTo>
                <a:cubicBezTo>
                  <a:pt x="2632868" y="877747"/>
                  <a:pt x="2628484" y="881577"/>
                  <a:pt x="2622994" y="881346"/>
                </a:cubicBezTo>
                <a:close/>
                <a:moveTo>
                  <a:pt x="3165772" y="881346"/>
                </a:moveTo>
                <a:cubicBezTo>
                  <a:pt x="3160558" y="880792"/>
                  <a:pt x="3156360" y="875901"/>
                  <a:pt x="3156959" y="871011"/>
                </a:cubicBezTo>
                <a:cubicBezTo>
                  <a:pt x="3157559" y="866027"/>
                  <a:pt x="3162588" y="862198"/>
                  <a:pt x="3167802" y="862659"/>
                </a:cubicBezTo>
                <a:cubicBezTo>
                  <a:pt x="3173062" y="863121"/>
                  <a:pt x="3177122" y="867965"/>
                  <a:pt x="3176522" y="873041"/>
                </a:cubicBezTo>
                <a:cubicBezTo>
                  <a:pt x="3175922" y="878208"/>
                  <a:pt x="3171171" y="881853"/>
                  <a:pt x="3165772" y="881346"/>
                </a:cubicBezTo>
                <a:close/>
                <a:moveTo>
                  <a:pt x="3274429" y="881346"/>
                </a:moveTo>
                <a:cubicBezTo>
                  <a:pt x="3269216" y="880792"/>
                  <a:pt x="3265016" y="875901"/>
                  <a:pt x="3265616" y="871011"/>
                </a:cubicBezTo>
                <a:cubicBezTo>
                  <a:pt x="3266216" y="866027"/>
                  <a:pt x="3271246" y="862198"/>
                  <a:pt x="3276458" y="862659"/>
                </a:cubicBezTo>
                <a:cubicBezTo>
                  <a:pt x="3281720" y="863121"/>
                  <a:pt x="3285779" y="867965"/>
                  <a:pt x="3285180" y="873041"/>
                </a:cubicBezTo>
                <a:cubicBezTo>
                  <a:pt x="3284580" y="878208"/>
                  <a:pt x="3279827" y="881853"/>
                  <a:pt x="3274429" y="881346"/>
                </a:cubicBezTo>
                <a:close/>
                <a:moveTo>
                  <a:pt x="4471504" y="881346"/>
                </a:moveTo>
                <a:cubicBezTo>
                  <a:pt x="4466244" y="881715"/>
                  <a:pt x="4461491" y="877793"/>
                  <a:pt x="4460984" y="872718"/>
                </a:cubicBezTo>
                <a:cubicBezTo>
                  <a:pt x="4460476" y="867873"/>
                  <a:pt x="4464860" y="863029"/>
                  <a:pt x="4470073" y="862613"/>
                </a:cubicBezTo>
                <a:cubicBezTo>
                  <a:pt x="4475333" y="862198"/>
                  <a:pt x="4480132" y="866166"/>
                  <a:pt x="4480500" y="871287"/>
                </a:cubicBezTo>
                <a:cubicBezTo>
                  <a:pt x="4480916" y="876501"/>
                  <a:pt x="4476902" y="880976"/>
                  <a:pt x="4471504" y="881346"/>
                </a:cubicBezTo>
                <a:close/>
                <a:moveTo>
                  <a:pt x="5340807" y="881346"/>
                </a:moveTo>
                <a:cubicBezTo>
                  <a:pt x="5335547" y="881715"/>
                  <a:pt x="5330795" y="877793"/>
                  <a:pt x="5330287" y="872718"/>
                </a:cubicBezTo>
                <a:cubicBezTo>
                  <a:pt x="5329780" y="867873"/>
                  <a:pt x="5334163" y="863029"/>
                  <a:pt x="5339377" y="862613"/>
                </a:cubicBezTo>
                <a:cubicBezTo>
                  <a:pt x="5344683" y="862198"/>
                  <a:pt x="5349435" y="866166"/>
                  <a:pt x="5349804" y="871287"/>
                </a:cubicBezTo>
                <a:cubicBezTo>
                  <a:pt x="5350219" y="876501"/>
                  <a:pt x="5346205" y="880976"/>
                  <a:pt x="5340807" y="881346"/>
                </a:cubicBezTo>
                <a:close/>
                <a:moveTo>
                  <a:pt x="5666825" y="881346"/>
                </a:moveTo>
                <a:cubicBezTo>
                  <a:pt x="5661565" y="881715"/>
                  <a:pt x="5656812" y="877793"/>
                  <a:pt x="5656305" y="872718"/>
                </a:cubicBezTo>
                <a:cubicBezTo>
                  <a:pt x="5655797" y="867873"/>
                  <a:pt x="5660180" y="863029"/>
                  <a:pt x="5665394" y="862613"/>
                </a:cubicBezTo>
                <a:cubicBezTo>
                  <a:pt x="5670654" y="862198"/>
                  <a:pt x="5675453" y="866166"/>
                  <a:pt x="5675821" y="871287"/>
                </a:cubicBezTo>
                <a:cubicBezTo>
                  <a:pt x="5676237" y="876501"/>
                  <a:pt x="5672223" y="880976"/>
                  <a:pt x="5666825" y="881346"/>
                </a:cubicBezTo>
                <a:close/>
                <a:moveTo>
                  <a:pt x="5992797" y="881346"/>
                </a:moveTo>
                <a:cubicBezTo>
                  <a:pt x="5987537" y="881715"/>
                  <a:pt x="5982784" y="877793"/>
                  <a:pt x="5982277" y="872718"/>
                </a:cubicBezTo>
                <a:cubicBezTo>
                  <a:pt x="5981769" y="867873"/>
                  <a:pt x="5986152" y="863029"/>
                  <a:pt x="5991366" y="862613"/>
                </a:cubicBezTo>
                <a:cubicBezTo>
                  <a:pt x="5996672" y="862198"/>
                  <a:pt x="6001424" y="866166"/>
                  <a:pt x="6001793" y="871287"/>
                </a:cubicBezTo>
                <a:cubicBezTo>
                  <a:pt x="6002208" y="876501"/>
                  <a:pt x="5998194" y="880976"/>
                  <a:pt x="5992797" y="881346"/>
                </a:cubicBezTo>
                <a:close/>
                <a:moveTo>
                  <a:pt x="9137366" y="881392"/>
                </a:moveTo>
                <a:cubicBezTo>
                  <a:pt x="9132060" y="880977"/>
                  <a:pt x="9127816" y="876271"/>
                  <a:pt x="9128278" y="871287"/>
                </a:cubicBezTo>
                <a:cubicBezTo>
                  <a:pt x="9128739" y="866305"/>
                  <a:pt x="9133675" y="862290"/>
                  <a:pt x="9138844" y="862613"/>
                </a:cubicBezTo>
                <a:cubicBezTo>
                  <a:pt x="9144195" y="862982"/>
                  <a:pt x="9148302" y="867596"/>
                  <a:pt x="9147840" y="872764"/>
                </a:cubicBezTo>
                <a:cubicBezTo>
                  <a:pt x="9147379" y="877931"/>
                  <a:pt x="9142765" y="881715"/>
                  <a:pt x="9137366" y="881392"/>
                </a:cubicBezTo>
                <a:close/>
                <a:moveTo>
                  <a:pt x="9463891" y="881392"/>
                </a:moveTo>
                <a:cubicBezTo>
                  <a:pt x="9458771" y="881346"/>
                  <a:pt x="9454110" y="876686"/>
                  <a:pt x="9454249" y="871795"/>
                </a:cubicBezTo>
                <a:cubicBezTo>
                  <a:pt x="9454387" y="866812"/>
                  <a:pt x="9459140" y="862429"/>
                  <a:pt x="9464260" y="862475"/>
                </a:cubicBezTo>
                <a:cubicBezTo>
                  <a:pt x="9469567" y="862567"/>
                  <a:pt x="9473950" y="867043"/>
                  <a:pt x="9473811" y="872164"/>
                </a:cubicBezTo>
                <a:cubicBezTo>
                  <a:pt x="9473673" y="877424"/>
                  <a:pt x="9469383" y="881438"/>
                  <a:pt x="9463891" y="881392"/>
                </a:cubicBezTo>
                <a:close/>
                <a:moveTo>
                  <a:pt x="9789356" y="881392"/>
                </a:moveTo>
                <a:cubicBezTo>
                  <a:pt x="9784050" y="880977"/>
                  <a:pt x="9779805" y="876271"/>
                  <a:pt x="9780266" y="871287"/>
                </a:cubicBezTo>
                <a:cubicBezTo>
                  <a:pt x="9780727" y="866305"/>
                  <a:pt x="9785664" y="862290"/>
                  <a:pt x="9790832" y="862613"/>
                </a:cubicBezTo>
                <a:cubicBezTo>
                  <a:pt x="9796184" y="862982"/>
                  <a:pt x="9800291" y="867596"/>
                  <a:pt x="9799830" y="872764"/>
                </a:cubicBezTo>
                <a:cubicBezTo>
                  <a:pt x="9799368" y="877931"/>
                  <a:pt x="9794753" y="881715"/>
                  <a:pt x="9789356" y="881392"/>
                </a:cubicBezTo>
                <a:close/>
                <a:moveTo>
                  <a:pt x="10006671" y="881392"/>
                </a:moveTo>
                <a:cubicBezTo>
                  <a:pt x="10001364" y="880977"/>
                  <a:pt x="9997120" y="876271"/>
                  <a:pt x="9997581" y="871287"/>
                </a:cubicBezTo>
                <a:cubicBezTo>
                  <a:pt x="9998042" y="866305"/>
                  <a:pt x="10002979" y="862290"/>
                  <a:pt x="10008147" y="862613"/>
                </a:cubicBezTo>
                <a:cubicBezTo>
                  <a:pt x="10013498" y="862982"/>
                  <a:pt x="10017605" y="867596"/>
                  <a:pt x="10017144" y="872764"/>
                </a:cubicBezTo>
                <a:cubicBezTo>
                  <a:pt x="10016728" y="877931"/>
                  <a:pt x="10012114" y="881715"/>
                  <a:pt x="10006671" y="881392"/>
                </a:cubicBezTo>
                <a:close/>
                <a:moveTo>
                  <a:pt x="10116343" y="881392"/>
                </a:moveTo>
                <a:cubicBezTo>
                  <a:pt x="10111082" y="881531"/>
                  <a:pt x="10106469" y="877332"/>
                  <a:pt x="10106238" y="872257"/>
                </a:cubicBezTo>
                <a:cubicBezTo>
                  <a:pt x="10106054" y="867458"/>
                  <a:pt x="10110759" y="862659"/>
                  <a:pt x="10115835" y="862521"/>
                </a:cubicBezTo>
                <a:cubicBezTo>
                  <a:pt x="10121141" y="862383"/>
                  <a:pt x="10125662" y="866582"/>
                  <a:pt x="10125847" y="871703"/>
                </a:cubicBezTo>
                <a:cubicBezTo>
                  <a:pt x="10125985" y="876870"/>
                  <a:pt x="10121694" y="881299"/>
                  <a:pt x="10116343" y="881392"/>
                </a:cubicBezTo>
                <a:close/>
                <a:moveTo>
                  <a:pt x="10441621" y="881392"/>
                </a:moveTo>
                <a:cubicBezTo>
                  <a:pt x="10436455" y="881161"/>
                  <a:pt x="10431932" y="876455"/>
                  <a:pt x="10432256" y="871518"/>
                </a:cubicBezTo>
                <a:cubicBezTo>
                  <a:pt x="10432579" y="866535"/>
                  <a:pt x="10437377" y="862336"/>
                  <a:pt x="10442590" y="862567"/>
                </a:cubicBezTo>
                <a:cubicBezTo>
                  <a:pt x="10447897" y="862752"/>
                  <a:pt x="10452187" y="867366"/>
                  <a:pt x="10451864" y="872487"/>
                </a:cubicBezTo>
                <a:cubicBezTo>
                  <a:pt x="10451495" y="877793"/>
                  <a:pt x="10447158" y="881623"/>
                  <a:pt x="10441621" y="881392"/>
                </a:cubicBezTo>
                <a:close/>
                <a:moveTo>
                  <a:pt x="10659905" y="881392"/>
                </a:moveTo>
                <a:cubicBezTo>
                  <a:pt x="10654645" y="881623"/>
                  <a:pt x="10649985" y="877562"/>
                  <a:pt x="10649569" y="872487"/>
                </a:cubicBezTo>
                <a:cubicBezTo>
                  <a:pt x="10649200" y="867735"/>
                  <a:pt x="10653814" y="862798"/>
                  <a:pt x="10658936" y="862567"/>
                </a:cubicBezTo>
                <a:cubicBezTo>
                  <a:pt x="10664242" y="862290"/>
                  <a:pt x="10668856" y="866305"/>
                  <a:pt x="10669179" y="871518"/>
                </a:cubicBezTo>
                <a:cubicBezTo>
                  <a:pt x="10669456" y="876686"/>
                  <a:pt x="10665303" y="881161"/>
                  <a:pt x="10659905" y="881392"/>
                </a:cubicBezTo>
                <a:close/>
                <a:moveTo>
                  <a:pt x="10767363" y="881392"/>
                </a:moveTo>
                <a:cubicBezTo>
                  <a:pt x="10762056" y="880977"/>
                  <a:pt x="10757812" y="876271"/>
                  <a:pt x="10758273" y="871287"/>
                </a:cubicBezTo>
                <a:cubicBezTo>
                  <a:pt x="10758734" y="866305"/>
                  <a:pt x="10763671" y="862290"/>
                  <a:pt x="10768839" y="862613"/>
                </a:cubicBezTo>
                <a:cubicBezTo>
                  <a:pt x="10774190" y="862982"/>
                  <a:pt x="10778298" y="867596"/>
                  <a:pt x="10777837" y="872764"/>
                </a:cubicBezTo>
                <a:cubicBezTo>
                  <a:pt x="10777374" y="877931"/>
                  <a:pt x="10772760" y="881715"/>
                  <a:pt x="10767363" y="881392"/>
                </a:cubicBezTo>
                <a:close/>
                <a:moveTo>
                  <a:pt x="11094257" y="881392"/>
                </a:moveTo>
                <a:cubicBezTo>
                  <a:pt x="11089043" y="881484"/>
                  <a:pt x="11084430" y="877239"/>
                  <a:pt x="11084245" y="872210"/>
                </a:cubicBezTo>
                <a:cubicBezTo>
                  <a:pt x="11084061" y="867366"/>
                  <a:pt x="11088766" y="862567"/>
                  <a:pt x="11093841" y="862475"/>
                </a:cubicBezTo>
                <a:cubicBezTo>
                  <a:pt x="11099148" y="862383"/>
                  <a:pt x="11103668" y="866582"/>
                  <a:pt x="11103808" y="871749"/>
                </a:cubicBezTo>
                <a:cubicBezTo>
                  <a:pt x="11103945" y="876916"/>
                  <a:pt x="11099655" y="881299"/>
                  <a:pt x="11094257" y="881392"/>
                </a:cubicBezTo>
                <a:close/>
                <a:moveTo>
                  <a:pt x="11963237" y="881392"/>
                </a:moveTo>
                <a:cubicBezTo>
                  <a:pt x="11958115" y="881346"/>
                  <a:pt x="11953456" y="876686"/>
                  <a:pt x="11953595" y="871795"/>
                </a:cubicBezTo>
                <a:cubicBezTo>
                  <a:pt x="11953733" y="866812"/>
                  <a:pt x="11958485" y="862429"/>
                  <a:pt x="11963607" y="862475"/>
                </a:cubicBezTo>
                <a:cubicBezTo>
                  <a:pt x="11968866" y="862567"/>
                  <a:pt x="11973296" y="867043"/>
                  <a:pt x="11973156" y="872164"/>
                </a:cubicBezTo>
                <a:cubicBezTo>
                  <a:pt x="11973019" y="877424"/>
                  <a:pt x="11968728" y="881438"/>
                  <a:pt x="11963237" y="881392"/>
                </a:cubicBezTo>
                <a:close/>
                <a:moveTo>
                  <a:pt x="341931" y="881392"/>
                </a:moveTo>
                <a:cubicBezTo>
                  <a:pt x="336672" y="881623"/>
                  <a:pt x="332010" y="877562"/>
                  <a:pt x="331595" y="872487"/>
                </a:cubicBezTo>
                <a:cubicBezTo>
                  <a:pt x="331226" y="867735"/>
                  <a:pt x="335841" y="862798"/>
                  <a:pt x="340962" y="862567"/>
                </a:cubicBezTo>
                <a:cubicBezTo>
                  <a:pt x="346314" y="862290"/>
                  <a:pt x="350882" y="866305"/>
                  <a:pt x="351205" y="871518"/>
                </a:cubicBezTo>
                <a:cubicBezTo>
                  <a:pt x="351482" y="876686"/>
                  <a:pt x="347329" y="881161"/>
                  <a:pt x="341931" y="881392"/>
                </a:cubicBezTo>
                <a:close/>
                <a:moveTo>
                  <a:pt x="450588" y="881392"/>
                </a:moveTo>
                <a:cubicBezTo>
                  <a:pt x="445329" y="881623"/>
                  <a:pt x="440668" y="877562"/>
                  <a:pt x="440252" y="872487"/>
                </a:cubicBezTo>
                <a:cubicBezTo>
                  <a:pt x="439883" y="867735"/>
                  <a:pt x="444498" y="862798"/>
                  <a:pt x="449619" y="862567"/>
                </a:cubicBezTo>
                <a:cubicBezTo>
                  <a:pt x="454971" y="862290"/>
                  <a:pt x="459586" y="866305"/>
                  <a:pt x="459862" y="871518"/>
                </a:cubicBezTo>
                <a:cubicBezTo>
                  <a:pt x="460139" y="876686"/>
                  <a:pt x="455986" y="881161"/>
                  <a:pt x="450588" y="881392"/>
                </a:cubicBezTo>
                <a:close/>
                <a:moveTo>
                  <a:pt x="776376" y="881392"/>
                </a:moveTo>
                <a:cubicBezTo>
                  <a:pt x="771115" y="881531"/>
                  <a:pt x="766502" y="877332"/>
                  <a:pt x="766271" y="872257"/>
                </a:cubicBezTo>
                <a:cubicBezTo>
                  <a:pt x="766086" y="867458"/>
                  <a:pt x="770792" y="862659"/>
                  <a:pt x="775868" y="862521"/>
                </a:cubicBezTo>
                <a:cubicBezTo>
                  <a:pt x="781173" y="862383"/>
                  <a:pt x="785695" y="866581"/>
                  <a:pt x="785880" y="871703"/>
                </a:cubicBezTo>
                <a:cubicBezTo>
                  <a:pt x="786018" y="876870"/>
                  <a:pt x="781727" y="881299"/>
                  <a:pt x="776376" y="881392"/>
                </a:cubicBezTo>
                <a:close/>
                <a:moveTo>
                  <a:pt x="884063" y="881392"/>
                </a:moveTo>
                <a:cubicBezTo>
                  <a:pt x="878757" y="880976"/>
                  <a:pt x="874513" y="876271"/>
                  <a:pt x="874974" y="871287"/>
                </a:cubicBezTo>
                <a:cubicBezTo>
                  <a:pt x="875436" y="866305"/>
                  <a:pt x="880372" y="862290"/>
                  <a:pt x="885540" y="862613"/>
                </a:cubicBezTo>
                <a:cubicBezTo>
                  <a:pt x="890892" y="862982"/>
                  <a:pt x="894998" y="867596"/>
                  <a:pt x="894537" y="872764"/>
                </a:cubicBezTo>
                <a:cubicBezTo>
                  <a:pt x="894075" y="877931"/>
                  <a:pt x="889462" y="881715"/>
                  <a:pt x="884063" y="881392"/>
                </a:cubicBezTo>
                <a:close/>
                <a:moveTo>
                  <a:pt x="993689" y="881392"/>
                </a:moveTo>
                <a:cubicBezTo>
                  <a:pt x="988429" y="881531"/>
                  <a:pt x="983816" y="877332"/>
                  <a:pt x="983586" y="872257"/>
                </a:cubicBezTo>
                <a:cubicBezTo>
                  <a:pt x="983401" y="867458"/>
                  <a:pt x="988106" y="862659"/>
                  <a:pt x="993182" y="862521"/>
                </a:cubicBezTo>
                <a:cubicBezTo>
                  <a:pt x="998488" y="862383"/>
                  <a:pt x="1003055" y="866581"/>
                  <a:pt x="1003194" y="871703"/>
                </a:cubicBezTo>
                <a:cubicBezTo>
                  <a:pt x="1003332" y="876870"/>
                  <a:pt x="999042" y="881299"/>
                  <a:pt x="993689" y="881392"/>
                </a:cubicBezTo>
                <a:close/>
                <a:moveTo>
                  <a:pt x="1645264" y="881392"/>
                </a:moveTo>
                <a:cubicBezTo>
                  <a:pt x="1640141" y="881346"/>
                  <a:pt x="1635482" y="876686"/>
                  <a:pt x="1635620" y="871795"/>
                </a:cubicBezTo>
                <a:cubicBezTo>
                  <a:pt x="1635759" y="866812"/>
                  <a:pt x="1640511" y="862429"/>
                  <a:pt x="1645633" y="862475"/>
                </a:cubicBezTo>
                <a:cubicBezTo>
                  <a:pt x="1650892" y="862567"/>
                  <a:pt x="1655321" y="867043"/>
                  <a:pt x="1655183" y="872164"/>
                </a:cubicBezTo>
                <a:cubicBezTo>
                  <a:pt x="1655045" y="877424"/>
                  <a:pt x="1650753" y="881438"/>
                  <a:pt x="1645264" y="881392"/>
                </a:cubicBezTo>
                <a:close/>
                <a:moveTo>
                  <a:pt x="1971696" y="881392"/>
                </a:moveTo>
                <a:cubicBezTo>
                  <a:pt x="1966436" y="881531"/>
                  <a:pt x="1961823" y="877332"/>
                  <a:pt x="1961592" y="872257"/>
                </a:cubicBezTo>
                <a:cubicBezTo>
                  <a:pt x="1961408" y="867458"/>
                  <a:pt x="1966113" y="862659"/>
                  <a:pt x="1971189" y="862521"/>
                </a:cubicBezTo>
                <a:cubicBezTo>
                  <a:pt x="1976495" y="862383"/>
                  <a:pt x="1981016" y="866581"/>
                  <a:pt x="1981200" y="871703"/>
                </a:cubicBezTo>
                <a:cubicBezTo>
                  <a:pt x="1981339" y="876870"/>
                  <a:pt x="1977048" y="881299"/>
                  <a:pt x="1971696" y="881392"/>
                </a:cubicBezTo>
                <a:close/>
                <a:moveTo>
                  <a:pt x="2188964" y="881392"/>
                </a:moveTo>
                <a:cubicBezTo>
                  <a:pt x="2183751" y="881484"/>
                  <a:pt x="2179137" y="877239"/>
                  <a:pt x="2178952" y="872210"/>
                </a:cubicBezTo>
                <a:cubicBezTo>
                  <a:pt x="2178768" y="867366"/>
                  <a:pt x="2183474" y="862567"/>
                  <a:pt x="2188549" y="862475"/>
                </a:cubicBezTo>
                <a:cubicBezTo>
                  <a:pt x="2193856" y="862383"/>
                  <a:pt x="2198377" y="866581"/>
                  <a:pt x="2198515" y="871749"/>
                </a:cubicBezTo>
                <a:cubicBezTo>
                  <a:pt x="2198654" y="876916"/>
                  <a:pt x="2194317" y="881299"/>
                  <a:pt x="2188964" y="881392"/>
                </a:cubicBezTo>
                <a:close/>
                <a:moveTo>
                  <a:pt x="2296976" y="881392"/>
                </a:moveTo>
                <a:cubicBezTo>
                  <a:pt x="2291809" y="881161"/>
                  <a:pt x="2287286" y="876409"/>
                  <a:pt x="2287610" y="871518"/>
                </a:cubicBezTo>
                <a:cubicBezTo>
                  <a:pt x="2287933" y="866535"/>
                  <a:pt x="2292732" y="862336"/>
                  <a:pt x="2297944" y="862567"/>
                </a:cubicBezTo>
                <a:cubicBezTo>
                  <a:pt x="2303250" y="862752"/>
                  <a:pt x="2307542" y="867366"/>
                  <a:pt x="2307219" y="872487"/>
                </a:cubicBezTo>
                <a:cubicBezTo>
                  <a:pt x="2306850" y="877793"/>
                  <a:pt x="2302512" y="881623"/>
                  <a:pt x="2296976" y="881392"/>
                </a:cubicBezTo>
                <a:close/>
                <a:moveTo>
                  <a:pt x="2841278" y="881392"/>
                </a:moveTo>
                <a:cubicBezTo>
                  <a:pt x="2836016" y="881623"/>
                  <a:pt x="2831357" y="877562"/>
                  <a:pt x="2830942" y="872487"/>
                </a:cubicBezTo>
                <a:cubicBezTo>
                  <a:pt x="2830573" y="867735"/>
                  <a:pt x="2835186" y="862798"/>
                  <a:pt x="2840308" y="862567"/>
                </a:cubicBezTo>
                <a:cubicBezTo>
                  <a:pt x="2845614" y="862290"/>
                  <a:pt x="2850228" y="866305"/>
                  <a:pt x="2850551" y="871518"/>
                </a:cubicBezTo>
                <a:cubicBezTo>
                  <a:pt x="2850828" y="876686"/>
                  <a:pt x="2846675" y="881161"/>
                  <a:pt x="2841278" y="881392"/>
                </a:cubicBezTo>
                <a:close/>
                <a:moveTo>
                  <a:pt x="2949703" y="881392"/>
                </a:moveTo>
                <a:cubicBezTo>
                  <a:pt x="2944443" y="881531"/>
                  <a:pt x="2939830" y="877332"/>
                  <a:pt x="2939599" y="872257"/>
                </a:cubicBezTo>
                <a:cubicBezTo>
                  <a:pt x="2939415" y="867458"/>
                  <a:pt x="2944120" y="862659"/>
                  <a:pt x="2949196" y="862521"/>
                </a:cubicBezTo>
                <a:cubicBezTo>
                  <a:pt x="2954502" y="862383"/>
                  <a:pt x="2959023" y="866581"/>
                  <a:pt x="2959207" y="871703"/>
                </a:cubicBezTo>
                <a:cubicBezTo>
                  <a:pt x="2959346" y="876870"/>
                  <a:pt x="2955055" y="881299"/>
                  <a:pt x="2949703" y="881392"/>
                </a:cubicBezTo>
                <a:close/>
                <a:moveTo>
                  <a:pt x="3057391" y="881392"/>
                </a:moveTo>
                <a:cubicBezTo>
                  <a:pt x="3052086" y="880976"/>
                  <a:pt x="3047840" y="876271"/>
                  <a:pt x="3048302" y="871287"/>
                </a:cubicBezTo>
                <a:cubicBezTo>
                  <a:pt x="3048763" y="866305"/>
                  <a:pt x="3053700" y="862290"/>
                  <a:pt x="3058868" y="862613"/>
                </a:cubicBezTo>
                <a:cubicBezTo>
                  <a:pt x="3064220" y="862982"/>
                  <a:pt x="3068326" y="867596"/>
                  <a:pt x="3067864" y="872764"/>
                </a:cubicBezTo>
                <a:cubicBezTo>
                  <a:pt x="3067403" y="877931"/>
                  <a:pt x="3062790" y="881715"/>
                  <a:pt x="3057391" y="881392"/>
                </a:cubicBezTo>
                <a:close/>
                <a:moveTo>
                  <a:pt x="3383916" y="881392"/>
                </a:moveTo>
                <a:cubicBezTo>
                  <a:pt x="3378795" y="881346"/>
                  <a:pt x="3374135" y="876686"/>
                  <a:pt x="3374273" y="871795"/>
                </a:cubicBezTo>
                <a:cubicBezTo>
                  <a:pt x="3374412" y="866812"/>
                  <a:pt x="3379165" y="862429"/>
                  <a:pt x="3384286" y="862475"/>
                </a:cubicBezTo>
                <a:cubicBezTo>
                  <a:pt x="3389592" y="862567"/>
                  <a:pt x="3393975" y="867043"/>
                  <a:pt x="3393837" y="872164"/>
                </a:cubicBezTo>
                <a:cubicBezTo>
                  <a:pt x="3393698" y="877424"/>
                  <a:pt x="3389407" y="881438"/>
                  <a:pt x="3383916" y="881392"/>
                </a:cubicBezTo>
                <a:close/>
                <a:moveTo>
                  <a:pt x="3709381" y="881392"/>
                </a:moveTo>
                <a:cubicBezTo>
                  <a:pt x="3704074" y="880976"/>
                  <a:pt x="3699830" y="876271"/>
                  <a:pt x="3700292" y="871287"/>
                </a:cubicBezTo>
                <a:cubicBezTo>
                  <a:pt x="3700753" y="866305"/>
                  <a:pt x="3705689" y="862290"/>
                  <a:pt x="3710858" y="862613"/>
                </a:cubicBezTo>
                <a:cubicBezTo>
                  <a:pt x="3716209" y="862982"/>
                  <a:pt x="3720316" y="867596"/>
                  <a:pt x="3719854" y="872764"/>
                </a:cubicBezTo>
                <a:cubicBezTo>
                  <a:pt x="3719393" y="877931"/>
                  <a:pt x="3714779" y="881715"/>
                  <a:pt x="3709381" y="881392"/>
                </a:cubicBezTo>
                <a:close/>
                <a:moveTo>
                  <a:pt x="3926695" y="881392"/>
                </a:moveTo>
                <a:cubicBezTo>
                  <a:pt x="3921389" y="880976"/>
                  <a:pt x="3917145" y="876271"/>
                  <a:pt x="3917605" y="871287"/>
                </a:cubicBezTo>
                <a:cubicBezTo>
                  <a:pt x="3918067" y="866305"/>
                  <a:pt x="3923004" y="862290"/>
                  <a:pt x="3928171" y="862613"/>
                </a:cubicBezTo>
                <a:cubicBezTo>
                  <a:pt x="3933524" y="862982"/>
                  <a:pt x="3937630" y="867596"/>
                  <a:pt x="3937169" y="872764"/>
                </a:cubicBezTo>
                <a:cubicBezTo>
                  <a:pt x="3936753" y="877931"/>
                  <a:pt x="3932139" y="881715"/>
                  <a:pt x="3926695" y="881392"/>
                </a:cubicBezTo>
                <a:close/>
                <a:moveTo>
                  <a:pt x="4036368" y="881392"/>
                </a:moveTo>
                <a:cubicBezTo>
                  <a:pt x="4031108" y="881531"/>
                  <a:pt x="4026493" y="877332"/>
                  <a:pt x="4026263" y="872257"/>
                </a:cubicBezTo>
                <a:cubicBezTo>
                  <a:pt x="4026078" y="867458"/>
                  <a:pt x="4030785" y="862659"/>
                  <a:pt x="4035860" y="862521"/>
                </a:cubicBezTo>
                <a:cubicBezTo>
                  <a:pt x="4041166" y="862383"/>
                  <a:pt x="4045687" y="866581"/>
                  <a:pt x="4045872" y="871703"/>
                </a:cubicBezTo>
                <a:cubicBezTo>
                  <a:pt x="4046010" y="876870"/>
                  <a:pt x="4041719" y="881299"/>
                  <a:pt x="4036368" y="881392"/>
                </a:cubicBezTo>
                <a:close/>
                <a:moveTo>
                  <a:pt x="4361647" y="881392"/>
                </a:moveTo>
                <a:cubicBezTo>
                  <a:pt x="4356479" y="881161"/>
                  <a:pt x="4351957" y="876455"/>
                  <a:pt x="4352281" y="871518"/>
                </a:cubicBezTo>
                <a:cubicBezTo>
                  <a:pt x="4352604" y="866535"/>
                  <a:pt x="4357402" y="862336"/>
                  <a:pt x="4362616" y="862567"/>
                </a:cubicBezTo>
                <a:cubicBezTo>
                  <a:pt x="4367922" y="862752"/>
                  <a:pt x="4372212" y="867366"/>
                  <a:pt x="4371890" y="872487"/>
                </a:cubicBezTo>
                <a:cubicBezTo>
                  <a:pt x="4371520" y="877793"/>
                  <a:pt x="4367183" y="881623"/>
                  <a:pt x="4361647" y="881392"/>
                </a:cubicBezTo>
                <a:close/>
                <a:moveTo>
                  <a:pt x="4579930" y="881392"/>
                </a:moveTo>
                <a:cubicBezTo>
                  <a:pt x="4574670" y="881623"/>
                  <a:pt x="4570010" y="877562"/>
                  <a:pt x="4569594" y="872487"/>
                </a:cubicBezTo>
                <a:cubicBezTo>
                  <a:pt x="4569226" y="867735"/>
                  <a:pt x="4573840" y="862798"/>
                  <a:pt x="4578961" y="862567"/>
                </a:cubicBezTo>
                <a:cubicBezTo>
                  <a:pt x="4584267" y="862290"/>
                  <a:pt x="4588881" y="866305"/>
                  <a:pt x="4589204" y="871518"/>
                </a:cubicBezTo>
                <a:cubicBezTo>
                  <a:pt x="4589481" y="876686"/>
                  <a:pt x="4585328" y="881161"/>
                  <a:pt x="4579930" y="881392"/>
                </a:cubicBezTo>
                <a:close/>
                <a:moveTo>
                  <a:pt x="4687387" y="881392"/>
                </a:moveTo>
                <a:cubicBezTo>
                  <a:pt x="4682081" y="880976"/>
                  <a:pt x="4677837" y="876271"/>
                  <a:pt x="4678299" y="871287"/>
                </a:cubicBezTo>
                <a:cubicBezTo>
                  <a:pt x="4678760" y="866305"/>
                  <a:pt x="4683696" y="862290"/>
                  <a:pt x="4688864" y="862613"/>
                </a:cubicBezTo>
                <a:cubicBezTo>
                  <a:pt x="4694216" y="862982"/>
                  <a:pt x="4698323" y="867596"/>
                  <a:pt x="4697861" y="872764"/>
                </a:cubicBezTo>
                <a:cubicBezTo>
                  <a:pt x="4697399" y="877931"/>
                  <a:pt x="4692786" y="881715"/>
                  <a:pt x="4687387" y="881392"/>
                </a:cubicBezTo>
                <a:close/>
                <a:moveTo>
                  <a:pt x="5014282" y="881392"/>
                </a:moveTo>
                <a:cubicBezTo>
                  <a:pt x="5009068" y="881484"/>
                  <a:pt x="5004454" y="877239"/>
                  <a:pt x="5004270" y="872210"/>
                </a:cubicBezTo>
                <a:cubicBezTo>
                  <a:pt x="5004085" y="867366"/>
                  <a:pt x="5008792" y="862567"/>
                  <a:pt x="5013867" y="862475"/>
                </a:cubicBezTo>
                <a:cubicBezTo>
                  <a:pt x="5019173" y="862383"/>
                  <a:pt x="5023694" y="866581"/>
                  <a:pt x="5023833" y="871749"/>
                </a:cubicBezTo>
                <a:cubicBezTo>
                  <a:pt x="5023971" y="876916"/>
                  <a:pt x="5019680" y="881299"/>
                  <a:pt x="5014282" y="881392"/>
                </a:cubicBezTo>
                <a:close/>
                <a:moveTo>
                  <a:pt x="5883262" y="881392"/>
                </a:moveTo>
                <a:cubicBezTo>
                  <a:pt x="5878141" y="881346"/>
                  <a:pt x="5873481" y="876686"/>
                  <a:pt x="5873619" y="871795"/>
                </a:cubicBezTo>
                <a:cubicBezTo>
                  <a:pt x="5873758" y="866812"/>
                  <a:pt x="5878510" y="862429"/>
                  <a:pt x="5883632" y="862475"/>
                </a:cubicBezTo>
                <a:cubicBezTo>
                  <a:pt x="5888892" y="862567"/>
                  <a:pt x="5893320" y="867043"/>
                  <a:pt x="5893182" y="872164"/>
                </a:cubicBezTo>
                <a:cubicBezTo>
                  <a:pt x="5893044" y="877424"/>
                  <a:pt x="5888753" y="881438"/>
                  <a:pt x="5883262" y="881392"/>
                </a:cubicBezTo>
                <a:close/>
                <a:moveTo>
                  <a:pt x="6421906" y="881392"/>
                </a:moveTo>
                <a:cubicBezTo>
                  <a:pt x="6416646" y="881623"/>
                  <a:pt x="6411986" y="877562"/>
                  <a:pt x="6411570" y="872487"/>
                </a:cubicBezTo>
                <a:cubicBezTo>
                  <a:pt x="6411201" y="867735"/>
                  <a:pt x="6415816" y="862798"/>
                  <a:pt x="6420937" y="862567"/>
                </a:cubicBezTo>
                <a:cubicBezTo>
                  <a:pt x="6426289" y="862290"/>
                  <a:pt x="6430857" y="866305"/>
                  <a:pt x="6431180" y="871518"/>
                </a:cubicBezTo>
                <a:cubicBezTo>
                  <a:pt x="6431457" y="876686"/>
                  <a:pt x="6427304" y="881161"/>
                  <a:pt x="6421906" y="881392"/>
                </a:cubicBezTo>
                <a:close/>
                <a:moveTo>
                  <a:pt x="6530563" y="881392"/>
                </a:moveTo>
                <a:cubicBezTo>
                  <a:pt x="6525304" y="881623"/>
                  <a:pt x="6520644" y="877562"/>
                  <a:pt x="6520228" y="872487"/>
                </a:cubicBezTo>
                <a:cubicBezTo>
                  <a:pt x="6519859" y="867735"/>
                  <a:pt x="6524473" y="862798"/>
                  <a:pt x="6529595" y="862567"/>
                </a:cubicBezTo>
                <a:cubicBezTo>
                  <a:pt x="6534946" y="862290"/>
                  <a:pt x="6539560" y="866305"/>
                  <a:pt x="6539837" y="871518"/>
                </a:cubicBezTo>
                <a:cubicBezTo>
                  <a:pt x="6540114" y="876686"/>
                  <a:pt x="6535961" y="881161"/>
                  <a:pt x="6530563" y="881392"/>
                </a:cubicBezTo>
                <a:close/>
                <a:moveTo>
                  <a:pt x="6856350" y="881392"/>
                </a:moveTo>
                <a:cubicBezTo>
                  <a:pt x="6851090" y="881530"/>
                  <a:pt x="6846477" y="877332"/>
                  <a:pt x="6846246" y="872257"/>
                </a:cubicBezTo>
                <a:cubicBezTo>
                  <a:pt x="6846061" y="867458"/>
                  <a:pt x="6850768" y="862659"/>
                  <a:pt x="6855843" y="862521"/>
                </a:cubicBezTo>
                <a:cubicBezTo>
                  <a:pt x="6861149" y="862382"/>
                  <a:pt x="6865670" y="866581"/>
                  <a:pt x="6865855" y="871702"/>
                </a:cubicBezTo>
                <a:cubicBezTo>
                  <a:pt x="6865993" y="876870"/>
                  <a:pt x="6861703" y="881299"/>
                  <a:pt x="6856350" y="881392"/>
                </a:cubicBezTo>
                <a:close/>
                <a:moveTo>
                  <a:pt x="6964039" y="881392"/>
                </a:moveTo>
                <a:cubicBezTo>
                  <a:pt x="6958733" y="880976"/>
                  <a:pt x="6954488" y="876270"/>
                  <a:pt x="6954949" y="871287"/>
                </a:cubicBezTo>
                <a:cubicBezTo>
                  <a:pt x="6955411" y="866305"/>
                  <a:pt x="6960348" y="862290"/>
                  <a:pt x="6965515" y="862613"/>
                </a:cubicBezTo>
                <a:cubicBezTo>
                  <a:pt x="6970867" y="862982"/>
                  <a:pt x="6974974" y="867596"/>
                  <a:pt x="6974512" y="872764"/>
                </a:cubicBezTo>
                <a:cubicBezTo>
                  <a:pt x="6974050" y="877931"/>
                  <a:pt x="6969437" y="881715"/>
                  <a:pt x="6964039" y="881392"/>
                </a:cubicBezTo>
                <a:close/>
                <a:moveTo>
                  <a:pt x="7073664" y="881392"/>
                </a:moveTo>
                <a:cubicBezTo>
                  <a:pt x="7068405" y="881530"/>
                  <a:pt x="7063791" y="877332"/>
                  <a:pt x="7063560" y="872257"/>
                </a:cubicBezTo>
                <a:cubicBezTo>
                  <a:pt x="7063376" y="867458"/>
                  <a:pt x="7068081" y="862659"/>
                  <a:pt x="7073157" y="862521"/>
                </a:cubicBezTo>
                <a:cubicBezTo>
                  <a:pt x="7078463" y="862382"/>
                  <a:pt x="7083031" y="866581"/>
                  <a:pt x="7083169" y="871702"/>
                </a:cubicBezTo>
                <a:cubicBezTo>
                  <a:pt x="7083308" y="876870"/>
                  <a:pt x="7079017" y="881299"/>
                  <a:pt x="7073664" y="881392"/>
                </a:cubicBezTo>
                <a:close/>
                <a:moveTo>
                  <a:pt x="7725239" y="881392"/>
                </a:moveTo>
                <a:cubicBezTo>
                  <a:pt x="7720117" y="881346"/>
                  <a:pt x="7715457" y="876686"/>
                  <a:pt x="7715595" y="871795"/>
                </a:cubicBezTo>
                <a:cubicBezTo>
                  <a:pt x="7715734" y="866812"/>
                  <a:pt x="7720486" y="862429"/>
                  <a:pt x="7725608" y="862475"/>
                </a:cubicBezTo>
                <a:cubicBezTo>
                  <a:pt x="7730868" y="862567"/>
                  <a:pt x="7735296" y="867043"/>
                  <a:pt x="7735158" y="872164"/>
                </a:cubicBezTo>
                <a:cubicBezTo>
                  <a:pt x="7735020" y="877424"/>
                  <a:pt x="7730729" y="881438"/>
                  <a:pt x="7725239" y="881392"/>
                </a:cubicBezTo>
                <a:close/>
                <a:moveTo>
                  <a:pt x="8051671" y="881392"/>
                </a:moveTo>
                <a:cubicBezTo>
                  <a:pt x="8046411" y="881531"/>
                  <a:pt x="8041798" y="877332"/>
                  <a:pt x="8041567" y="872257"/>
                </a:cubicBezTo>
                <a:cubicBezTo>
                  <a:pt x="8041382" y="867458"/>
                  <a:pt x="8046088" y="862659"/>
                  <a:pt x="8051164" y="862521"/>
                </a:cubicBezTo>
                <a:cubicBezTo>
                  <a:pt x="8056470" y="862383"/>
                  <a:pt x="8060991" y="866582"/>
                  <a:pt x="8061176" y="871703"/>
                </a:cubicBezTo>
                <a:cubicBezTo>
                  <a:pt x="8061314" y="876870"/>
                  <a:pt x="8057023" y="881299"/>
                  <a:pt x="8051671" y="881392"/>
                </a:cubicBezTo>
                <a:close/>
                <a:moveTo>
                  <a:pt x="8268939" y="881392"/>
                </a:moveTo>
                <a:cubicBezTo>
                  <a:pt x="8263725" y="881485"/>
                  <a:pt x="8259112" y="877239"/>
                  <a:pt x="8258927" y="872210"/>
                </a:cubicBezTo>
                <a:cubicBezTo>
                  <a:pt x="8258743" y="867366"/>
                  <a:pt x="8263449" y="862567"/>
                  <a:pt x="8268525" y="862475"/>
                </a:cubicBezTo>
                <a:cubicBezTo>
                  <a:pt x="8273830" y="862383"/>
                  <a:pt x="8278352" y="866582"/>
                  <a:pt x="8278490" y="871749"/>
                </a:cubicBezTo>
                <a:cubicBezTo>
                  <a:pt x="8278629" y="876917"/>
                  <a:pt x="8274292" y="881299"/>
                  <a:pt x="8268939" y="881392"/>
                </a:cubicBezTo>
                <a:close/>
                <a:moveTo>
                  <a:pt x="8376951" y="881392"/>
                </a:moveTo>
                <a:cubicBezTo>
                  <a:pt x="8371783" y="881161"/>
                  <a:pt x="8367261" y="876409"/>
                  <a:pt x="8367585" y="871518"/>
                </a:cubicBezTo>
                <a:cubicBezTo>
                  <a:pt x="8367908" y="866535"/>
                  <a:pt x="8372706" y="862336"/>
                  <a:pt x="8377920" y="862567"/>
                </a:cubicBezTo>
                <a:cubicBezTo>
                  <a:pt x="8383225" y="862752"/>
                  <a:pt x="8387516" y="867366"/>
                  <a:pt x="8387194" y="872487"/>
                </a:cubicBezTo>
                <a:cubicBezTo>
                  <a:pt x="8386825" y="877793"/>
                  <a:pt x="8382488" y="881623"/>
                  <a:pt x="8376951" y="881392"/>
                </a:cubicBezTo>
                <a:close/>
                <a:moveTo>
                  <a:pt x="8921252" y="881392"/>
                </a:moveTo>
                <a:cubicBezTo>
                  <a:pt x="8915992" y="881623"/>
                  <a:pt x="8911332" y="877562"/>
                  <a:pt x="8910917" y="872487"/>
                </a:cubicBezTo>
                <a:cubicBezTo>
                  <a:pt x="8910548" y="867735"/>
                  <a:pt x="8915162" y="862798"/>
                  <a:pt x="8920283" y="862567"/>
                </a:cubicBezTo>
                <a:cubicBezTo>
                  <a:pt x="8925588" y="862290"/>
                  <a:pt x="8930204" y="866305"/>
                  <a:pt x="8930526" y="871518"/>
                </a:cubicBezTo>
                <a:cubicBezTo>
                  <a:pt x="8930803" y="876686"/>
                  <a:pt x="8926649" y="881161"/>
                  <a:pt x="8921252" y="881392"/>
                </a:cubicBezTo>
                <a:close/>
                <a:moveTo>
                  <a:pt x="9029679" y="881392"/>
                </a:moveTo>
                <a:cubicBezTo>
                  <a:pt x="9024418" y="881531"/>
                  <a:pt x="9019805" y="877332"/>
                  <a:pt x="9019574" y="872257"/>
                </a:cubicBezTo>
                <a:cubicBezTo>
                  <a:pt x="9019389" y="867458"/>
                  <a:pt x="9024095" y="862659"/>
                  <a:pt x="9029171" y="862521"/>
                </a:cubicBezTo>
                <a:cubicBezTo>
                  <a:pt x="9034476" y="862383"/>
                  <a:pt x="9038998" y="866582"/>
                  <a:pt x="9039183" y="871703"/>
                </a:cubicBezTo>
                <a:cubicBezTo>
                  <a:pt x="9039321" y="876870"/>
                  <a:pt x="9035030" y="881299"/>
                  <a:pt x="9029679" y="881392"/>
                </a:cubicBezTo>
                <a:close/>
                <a:moveTo>
                  <a:pt x="6203900" y="881438"/>
                </a:moveTo>
                <a:cubicBezTo>
                  <a:pt x="6198778" y="881346"/>
                  <a:pt x="6194118" y="876686"/>
                  <a:pt x="6194256" y="871795"/>
                </a:cubicBezTo>
                <a:cubicBezTo>
                  <a:pt x="6194441" y="866812"/>
                  <a:pt x="6199194" y="862429"/>
                  <a:pt x="6204315" y="862521"/>
                </a:cubicBezTo>
                <a:cubicBezTo>
                  <a:pt x="6209621" y="862567"/>
                  <a:pt x="6214004" y="867043"/>
                  <a:pt x="6213866" y="872210"/>
                </a:cubicBezTo>
                <a:cubicBezTo>
                  <a:pt x="6213681" y="877562"/>
                  <a:pt x="6209436" y="881484"/>
                  <a:pt x="6203900" y="881438"/>
                </a:cubicBezTo>
                <a:close/>
                <a:moveTo>
                  <a:pt x="8811903" y="881438"/>
                </a:moveTo>
                <a:cubicBezTo>
                  <a:pt x="8806781" y="881346"/>
                  <a:pt x="8802121" y="876686"/>
                  <a:pt x="8802259" y="871795"/>
                </a:cubicBezTo>
                <a:cubicBezTo>
                  <a:pt x="8802398" y="866812"/>
                  <a:pt x="8807150" y="862429"/>
                  <a:pt x="8812318" y="862521"/>
                </a:cubicBezTo>
                <a:cubicBezTo>
                  <a:pt x="8817624" y="862567"/>
                  <a:pt x="8822007" y="867043"/>
                  <a:pt x="8821869" y="872210"/>
                </a:cubicBezTo>
                <a:cubicBezTo>
                  <a:pt x="8821685" y="877562"/>
                  <a:pt x="8817439" y="881485"/>
                  <a:pt x="8811903" y="881438"/>
                </a:cubicBezTo>
                <a:close/>
                <a:moveTo>
                  <a:pt x="9681206" y="881438"/>
                </a:moveTo>
                <a:cubicBezTo>
                  <a:pt x="9676084" y="881346"/>
                  <a:pt x="9671424" y="876686"/>
                  <a:pt x="9671563" y="871795"/>
                </a:cubicBezTo>
                <a:cubicBezTo>
                  <a:pt x="9671747" y="866812"/>
                  <a:pt x="9676501" y="862429"/>
                  <a:pt x="9681621" y="862521"/>
                </a:cubicBezTo>
                <a:cubicBezTo>
                  <a:pt x="9686927" y="862567"/>
                  <a:pt x="9691311" y="867043"/>
                  <a:pt x="9691172" y="872210"/>
                </a:cubicBezTo>
                <a:cubicBezTo>
                  <a:pt x="9690988" y="877562"/>
                  <a:pt x="9686743" y="881484"/>
                  <a:pt x="9681206" y="881438"/>
                </a:cubicBezTo>
                <a:close/>
                <a:moveTo>
                  <a:pt x="9898567" y="881438"/>
                </a:moveTo>
                <a:cubicBezTo>
                  <a:pt x="9893445" y="881346"/>
                  <a:pt x="9888785" y="876686"/>
                  <a:pt x="9888923" y="871795"/>
                </a:cubicBezTo>
                <a:cubicBezTo>
                  <a:pt x="9889062" y="866812"/>
                  <a:pt x="9893814" y="862429"/>
                  <a:pt x="9898982" y="862521"/>
                </a:cubicBezTo>
                <a:cubicBezTo>
                  <a:pt x="9904287" y="862567"/>
                  <a:pt x="9908672" y="867043"/>
                  <a:pt x="9908532" y="872210"/>
                </a:cubicBezTo>
                <a:cubicBezTo>
                  <a:pt x="9908349" y="877562"/>
                  <a:pt x="9904103" y="881484"/>
                  <a:pt x="9898567" y="881438"/>
                </a:cubicBezTo>
                <a:close/>
                <a:moveTo>
                  <a:pt x="10985230" y="881438"/>
                </a:moveTo>
                <a:cubicBezTo>
                  <a:pt x="10980109" y="881346"/>
                  <a:pt x="10975449" y="876686"/>
                  <a:pt x="10975588" y="871795"/>
                </a:cubicBezTo>
                <a:cubicBezTo>
                  <a:pt x="10975726" y="866812"/>
                  <a:pt x="10980478" y="862429"/>
                  <a:pt x="10985646" y="862521"/>
                </a:cubicBezTo>
                <a:cubicBezTo>
                  <a:pt x="10990951" y="862567"/>
                  <a:pt x="10995335" y="867043"/>
                  <a:pt x="10995197" y="872210"/>
                </a:cubicBezTo>
                <a:cubicBezTo>
                  <a:pt x="10995011" y="877562"/>
                  <a:pt x="10990767" y="881484"/>
                  <a:pt x="10985230" y="881438"/>
                </a:cubicBezTo>
                <a:close/>
                <a:moveTo>
                  <a:pt x="11202544" y="881438"/>
                </a:moveTo>
                <a:cubicBezTo>
                  <a:pt x="11197423" y="881346"/>
                  <a:pt x="11192763" y="876686"/>
                  <a:pt x="11192902" y="871795"/>
                </a:cubicBezTo>
                <a:cubicBezTo>
                  <a:pt x="11193087" y="866812"/>
                  <a:pt x="11197792" y="862429"/>
                  <a:pt x="11202960" y="862521"/>
                </a:cubicBezTo>
                <a:cubicBezTo>
                  <a:pt x="11208266" y="862567"/>
                  <a:pt x="11212649" y="867043"/>
                  <a:pt x="11212510" y="872210"/>
                </a:cubicBezTo>
                <a:cubicBezTo>
                  <a:pt x="11212326" y="877562"/>
                  <a:pt x="11208082" y="881484"/>
                  <a:pt x="11202544" y="881438"/>
                </a:cubicBezTo>
                <a:close/>
                <a:moveTo>
                  <a:pt x="11528747" y="881438"/>
                </a:moveTo>
                <a:cubicBezTo>
                  <a:pt x="11523580" y="881438"/>
                  <a:pt x="11518919" y="876963"/>
                  <a:pt x="11518919" y="871979"/>
                </a:cubicBezTo>
                <a:cubicBezTo>
                  <a:pt x="11518919" y="867089"/>
                  <a:pt x="11523672" y="862429"/>
                  <a:pt x="11528747" y="862429"/>
                </a:cubicBezTo>
                <a:cubicBezTo>
                  <a:pt x="11534007" y="862429"/>
                  <a:pt x="11538483" y="866812"/>
                  <a:pt x="11538483" y="871979"/>
                </a:cubicBezTo>
                <a:cubicBezTo>
                  <a:pt x="11538483" y="877193"/>
                  <a:pt x="11534100" y="881438"/>
                  <a:pt x="11528747" y="881438"/>
                </a:cubicBezTo>
                <a:close/>
                <a:moveTo>
                  <a:pt x="123924" y="881438"/>
                </a:moveTo>
                <a:cubicBezTo>
                  <a:pt x="118803" y="881346"/>
                  <a:pt x="114143" y="876686"/>
                  <a:pt x="114281" y="871795"/>
                </a:cubicBezTo>
                <a:cubicBezTo>
                  <a:pt x="114466" y="866812"/>
                  <a:pt x="119218" y="862429"/>
                  <a:pt x="124340" y="862521"/>
                </a:cubicBezTo>
                <a:cubicBezTo>
                  <a:pt x="129646" y="862567"/>
                  <a:pt x="134029" y="867043"/>
                  <a:pt x="133890" y="872210"/>
                </a:cubicBezTo>
                <a:cubicBezTo>
                  <a:pt x="133706" y="877562"/>
                  <a:pt x="129462" y="881484"/>
                  <a:pt x="123924" y="881438"/>
                </a:cubicBezTo>
                <a:close/>
                <a:moveTo>
                  <a:pt x="2731928" y="881438"/>
                </a:moveTo>
                <a:cubicBezTo>
                  <a:pt x="2726806" y="881346"/>
                  <a:pt x="2722146" y="876686"/>
                  <a:pt x="2722284" y="871795"/>
                </a:cubicBezTo>
                <a:cubicBezTo>
                  <a:pt x="2722423" y="866812"/>
                  <a:pt x="2727174" y="862429"/>
                  <a:pt x="2732343" y="862521"/>
                </a:cubicBezTo>
                <a:cubicBezTo>
                  <a:pt x="2737648" y="862567"/>
                  <a:pt x="2742032" y="867043"/>
                  <a:pt x="2741894" y="872210"/>
                </a:cubicBezTo>
                <a:cubicBezTo>
                  <a:pt x="2741709" y="877562"/>
                  <a:pt x="2737464" y="881484"/>
                  <a:pt x="2731928" y="881438"/>
                </a:cubicBezTo>
                <a:close/>
                <a:moveTo>
                  <a:pt x="3601231" y="881438"/>
                </a:moveTo>
                <a:cubicBezTo>
                  <a:pt x="3596109" y="881346"/>
                  <a:pt x="3591450" y="876686"/>
                  <a:pt x="3591588" y="871795"/>
                </a:cubicBezTo>
                <a:cubicBezTo>
                  <a:pt x="3591772" y="866812"/>
                  <a:pt x="3596525" y="862429"/>
                  <a:pt x="3601646" y="862521"/>
                </a:cubicBezTo>
                <a:cubicBezTo>
                  <a:pt x="3606952" y="862567"/>
                  <a:pt x="3611336" y="867043"/>
                  <a:pt x="3611197" y="872210"/>
                </a:cubicBezTo>
                <a:cubicBezTo>
                  <a:pt x="3611013" y="877562"/>
                  <a:pt x="3606767" y="881484"/>
                  <a:pt x="3601231" y="881438"/>
                </a:cubicBezTo>
                <a:close/>
                <a:moveTo>
                  <a:pt x="3818591" y="881438"/>
                </a:moveTo>
                <a:cubicBezTo>
                  <a:pt x="3813470" y="881346"/>
                  <a:pt x="3808810" y="876686"/>
                  <a:pt x="3808948" y="871795"/>
                </a:cubicBezTo>
                <a:cubicBezTo>
                  <a:pt x="3809087" y="866812"/>
                  <a:pt x="3813839" y="862429"/>
                  <a:pt x="3819007" y="862521"/>
                </a:cubicBezTo>
                <a:cubicBezTo>
                  <a:pt x="3824313" y="862567"/>
                  <a:pt x="3828696" y="867043"/>
                  <a:pt x="3828557" y="872210"/>
                </a:cubicBezTo>
                <a:cubicBezTo>
                  <a:pt x="3828373" y="877562"/>
                  <a:pt x="3824128" y="881484"/>
                  <a:pt x="3818591" y="881438"/>
                </a:cubicBezTo>
                <a:close/>
                <a:moveTo>
                  <a:pt x="4905255" y="881438"/>
                </a:moveTo>
                <a:cubicBezTo>
                  <a:pt x="4900134" y="881346"/>
                  <a:pt x="4895474" y="876686"/>
                  <a:pt x="4895612" y="871795"/>
                </a:cubicBezTo>
                <a:cubicBezTo>
                  <a:pt x="4895751" y="866812"/>
                  <a:pt x="4900503" y="862429"/>
                  <a:pt x="4905671" y="862521"/>
                </a:cubicBezTo>
                <a:cubicBezTo>
                  <a:pt x="4910977" y="862567"/>
                  <a:pt x="4915360" y="867043"/>
                  <a:pt x="4915222" y="872210"/>
                </a:cubicBezTo>
                <a:cubicBezTo>
                  <a:pt x="4915037" y="877562"/>
                  <a:pt x="4910793" y="881484"/>
                  <a:pt x="4905255" y="881438"/>
                </a:cubicBezTo>
                <a:close/>
                <a:moveTo>
                  <a:pt x="5122570" y="881438"/>
                </a:moveTo>
                <a:cubicBezTo>
                  <a:pt x="5117449" y="881346"/>
                  <a:pt x="5112788" y="876686"/>
                  <a:pt x="5112927" y="871795"/>
                </a:cubicBezTo>
                <a:cubicBezTo>
                  <a:pt x="5113112" y="866812"/>
                  <a:pt x="5117818" y="862429"/>
                  <a:pt x="5122985" y="862521"/>
                </a:cubicBezTo>
                <a:cubicBezTo>
                  <a:pt x="5128291" y="862567"/>
                  <a:pt x="5132674" y="867043"/>
                  <a:pt x="5132536" y="872210"/>
                </a:cubicBezTo>
                <a:cubicBezTo>
                  <a:pt x="5132351" y="877562"/>
                  <a:pt x="5128107" y="881484"/>
                  <a:pt x="5122570" y="881438"/>
                </a:cubicBezTo>
                <a:close/>
                <a:moveTo>
                  <a:pt x="5448772" y="881438"/>
                </a:moveTo>
                <a:cubicBezTo>
                  <a:pt x="5443605" y="881438"/>
                  <a:pt x="5438944" y="876963"/>
                  <a:pt x="5438944" y="871979"/>
                </a:cubicBezTo>
                <a:cubicBezTo>
                  <a:pt x="5438944" y="867089"/>
                  <a:pt x="5443697" y="862429"/>
                  <a:pt x="5448772" y="862429"/>
                </a:cubicBezTo>
                <a:cubicBezTo>
                  <a:pt x="5454032" y="862429"/>
                  <a:pt x="5458508" y="866812"/>
                  <a:pt x="5458508" y="871979"/>
                </a:cubicBezTo>
                <a:cubicBezTo>
                  <a:pt x="5458508" y="877193"/>
                  <a:pt x="5454125" y="881438"/>
                  <a:pt x="5448772" y="881438"/>
                </a:cubicBezTo>
                <a:close/>
                <a:moveTo>
                  <a:pt x="10224815" y="881484"/>
                </a:moveTo>
                <a:cubicBezTo>
                  <a:pt x="10219647" y="881484"/>
                  <a:pt x="10214988" y="877055"/>
                  <a:pt x="10214942" y="872072"/>
                </a:cubicBezTo>
                <a:cubicBezTo>
                  <a:pt x="10214896" y="867181"/>
                  <a:pt x="10219693" y="862521"/>
                  <a:pt x="10224723" y="862475"/>
                </a:cubicBezTo>
                <a:cubicBezTo>
                  <a:pt x="10229936" y="862429"/>
                  <a:pt x="10234457" y="866812"/>
                  <a:pt x="10234503" y="871979"/>
                </a:cubicBezTo>
                <a:cubicBezTo>
                  <a:pt x="10234550" y="877193"/>
                  <a:pt x="10230167" y="881438"/>
                  <a:pt x="10224815" y="881484"/>
                </a:cubicBezTo>
                <a:close/>
                <a:moveTo>
                  <a:pt x="11637450" y="881484"/>
                </a:moveTo>
                <a:cubicBezTo>
                  <a:pt x="11632283" y="881484"/>
                  <a:pt x="11627622" y="877055"/>
                  <a:pt x="11627576" y="872072"/>
                </a:cubicBezTo>
                <a:cubicBezTo>
                  <a:pt x="11627530" y="867181"/>
                  <a:pt x="11632283" y="862521"/>
                  <a:pt x="11637358" y="862475"/>
                </a:cubicBezTo>
                <a:cubicBezTo>
                  <a:pt x="11642617" y="862429"/>
                  <a:pt x="11647140" y="866812"/>
                  <a:pt x="11647140" y="871979"/>
                </a:cubicBezTo>
                <a:cubicBezTo>
                  <a:pt x="11647186" y="877193"/>
                  <a:pt x="11642803" y="881438"/>
                  <a:pt x="11637450" y="881484"/>
                </a:cubicBezTo>
                <a:close/>
                <a:moveTo>
                  <a:pt x="4144840" y="881484"/>
                </a:moveTo>
                <a:cubicBezTo>
                  <a:pt x="4139672" y="881484"/>
                  <a:pt x="4135012" y="877055"/>
                  <a:pt x="4134966" y="872072"/>
                </a:cubicBezTo>
                <a:cubicBezTo>
                  <a:pt x="4134920" y="867181"/>
                  <a:pt x="4139718" y="862521"/>
                  <a:pt x="4144748" y="862475"/>
                </a:cubicBezTo>
                <a:cubicBezTo>
                  <a:pt x="4149961" y="862429"/>
                  <a:pt x="4154483" y="866812"/>
                  <a:pt x="4154529" y="871979"/>
                </a:cubicBezTo>
                <a:cubicBezTo>
                  <a:pt x="4154575" y="877193"/>
                  <a:pt x="4150192" y="881438"/>
                  <a:pt x="4144840" y="881484"/>
                </a:cubicBezTo>
                <a:close/>
                <a:moveTo>
                  <a:pt x="5557475" y="881484"/>
                </a:moveTo>
                <a:cubicBezTo>
                  <a:pt x="5552308" y="881484"/>
                  <a:pt x="5547647" y="877055"/>
                  <a:pt x="5547601" y="872072"/>
                </a:cubicBezTo>
                <a:cubicBezTo>
                  <a:pt x="5547556" y="867181"/>
                  <a:pt x="5552308" y="862521"/>
                  <a:pt x="5557383" y="862475"/>
                </a:cubicBezTo>
                <a:cubicBezTo>
                  <a:pt x="5562643" y="862429"/>
                  <a:pt x="5567165" y="866812"/>
                  <a:pt x="5567165" y="871979"/>
                </a:cubicBezTo>
                <a:cubicBezTo>
                  <a:pt x="5567211" y="877193"/>
                  <a:pt x="5562828" y="881438"/>
                  <a:pt x="5557475" y="881484"/>
                </a:cubicBezTo>
                <a:close/>
                <a:moveTo>
                  <a:pt x="9082507" y="936528"/>
                </a:moveTo>
                <a:cubicBezTo>
                  <a:pt x="9077756" y="935882"/>
                  <a:pt x="9073740" y="931038"/>
                  <a:pt x="9073834" y="926008"/>
                </a:cubicBezTo>
                <a:cubicBezTo>
                  <a:pt x="9073925" y="920748"/>
                  <a:pt x="9077940" y="916411"/>
                  <a:pt x="9083015" y="916088"/>
                </a:cubicBezTo>
                <a:cubicBezTo>
                  <a:pt x="9088920" y="915719"/>
                  <a:pt x="9094273" y="920748"/>
                  <a:pt x="9094134" y="926516"/>
                </a:cubicBezTo>
                <a:cubicBezTo>
                  <a:pt x="9093904" y="932237"/>
                  <a:pt x="9088044" y="937312"/>
                  <a:pt x="9082507" y="936528"/>
                </a:cubicBezTo>
                <a:close/>
                <a:moveTo>
                  <a:pt x="11040966" y="936528"/>
                </a:moveTo>
                <a:cubicBezTo>
                  <a:pt x="11035476" y="937405"/>
                  <a:pt x="11029892" y="932329"/>
                  <a:pt x="11029800" y="926423"/>
                </a:cubicBezTo>
                <a:cubicBezTo>
                  <a:pt x="11029708" y="921163"/>
                  <a:pt x="11033584" y="916642"/>
                  <a:pt x="11038567" y="916135"/>
                </a:cubicBezTo>
                <a:cubicBezTo>
                  <a:pt x="11044611" y="915489"/>
                  <a:pt x="11050010" y="920241"/>
                  <a:pt x="11050056" y="926147"/>
                </a:cubicBezTo>
                <a:cubicBezTo>
                  <a:pt x="11050102" y="930945"/>
                  <a:pt x="11045857" y="935743"/>
                  <a:pt x="11040966" y="936528"/>
                </a:cubicBezTo>
                <a:close/>
                <a:moveTo>
                  <a:pt x="11147132" y="936528"/>
                </a:moveTo>
                <a:cubicBezTo>
                  <a:pt x="11142380" y="935882"/>
                  <a:pt x="11138365" y="931038"/>
                  <a:pt x="11138457" y="926008"/>
                </a:cubicBezTo>
                <a:cubicBezTo>
                  <a:pt x="11138550" y="920748"/>
                  <a:pt x="11142564" y="916411"/>
                  <a:pt x="11147640" y="916088"/>
                </a:cubicBezTo>
                <a:cubicBezTo>
                  <a:pt x="11153591" y="915719"/>
                  <a:pt x="11158944" y="920748"/>
                  <a:pt x="11158759" y="926516"/>
                </a:cubicBezTo>
                <a:cubicBezTo>
                  <a:pt x="11158529" y="932237"/>
                  <a:pt x="11152668" y="937312"/>
                  <a:pt x="11147132" y="936528"/>
                </a:cubicBezTo>
                <a:close/>
                <a:moveTo>
                  <a:pt x="11255790" y="936528"/>
                </a:moveTo>
                <a:cubicBezTo>
                  <a:pt x="11250990" y="935882"/>
                  <a:pt x="11247023" y="931038"/>
                  <a:pt x="11247115" y="926008"/>
                </a:cubicBezTo>
                <a:cubicBezTo>
                  <a:pt x="11247207" y="920748"/>
                  <a:pt x="11251268" y="916411"/>
                  <a:pt x="11256343" y="916088"/>
                </a:cubicBezTo>
                <a:cubicBezTo>
                  <a:pt x="11262294" y="915719"/>
                  <a:pt x="11267647" y="920794"/>
                  <a:pt x="11267417" y="926516"/>
                </a:cubicBezTo>
                <a:cubicBezTo>
                  <a:pt x="11267232" y="932237"/>
                  <a:pt x="11261325" y="937312"/>
                  <a:pt x="11255790" y="936528"/>
                </a:cubicBezTo>
                <a:close/>
                <a:moveTo>
                  <a:pt x="11364493" y="936528"/>
                </a:moveTo>
                <a:cubicBezTo>
                  <a:pt x="11359740" y="935882"/>
                  <a:pt x="11355726" y="931038"/>
                  <a:pt x="11355818" y="926008"/>
                </a:cubicBezTo>
                <a:cubicBezTo>
                  <a:pt x="11355911" y="920748"/>
                  <a:pt x="11359925" y="916411"/>
                  <a:pt x="11365001" y="916088"/>
                </a:cubicBezTo>
                <a:cubicBezTo>
                  <a:pt x="11370905" y="915719"/>
                  <a:pt x="11376258" y="920748"/>
                  <a:pt x="11376119" y="926516"/>
                </a:cubicBezTo>
                <a:cubicBezTo>
                  <a:pt x="11375890" y="932237"/>
                  <a:pt x="11370029" y="937312"/>
                  <a:pt x="11364493" y="936528"/>
                </a:cubicBezTo>
                <a:close/>
                <a:moveTo>
                  <a:pt x="179660" y="936528"/>
                </a:moveTo>
                <a:cubicBezTo>
                  <a:pt x="174170" y="937405"/>
                  <a:pt x="168587" y="932329"/>
                  <a:pt x="168495" y="926423"/>
                </a:cubicBezTo>
                <a:cubicBezTo>
                  <a:pt x="168449" y="921163"/>
                  <a:pt x="172324" y="916642"/>
                  <a:pt x="177262" y="916135"/>
                </a:cubicBezTo>
                <a:cubicBezTo>
                  <a:pt x="183305" y="915489"/>
                  <a:pt x="188704" y="920241"/>
                  <a:pt x="188750" y="926147"/>
                </a:cubicBezTo>
                <a:cubicBezTo>
                  <a:pt x="188796" y="930945"/>
                  <a:pt x="184550" y="935743"/>
                  <a:pt x="179660" y="936528"/>
                </a:cubicBezTo>
                <a:close/>
                <a:moveTo>
                  <a:pt x="288318" y="936528"/>
                </a:moveTo>
                <a:cubicBezTo>
                  <a:pt x="282826" y="937405"/>
                  <a:pt x="277244" y="932329"/>
                  <a:pt x="277152" y="926423"/>
                </a:cubicBezTo>
                <a:cubicBezTo>
                  <a:pt x="277106" y="921163"/>
                  <a:pt x="280981" y="916642"/>
                  <a:pt x="285918" y="916135"/>
                </a:cubicBezTo>
                <a:cubicBezTo>
                  <a:pt x="291962" y="915489"/>
                  <a:pt x="297361" y="920241"/>
                  <a:pt x="297407" y="926147"/>
                </a:cubicBezTo>
                <a:cubicBezTo>
                  <a:pt x="297453" y="930945"/>
                  <a:pt x="293208" y="935743"/>
                  <a:pt x="288318" y="936528"/>
                </a:cubicBezTo>
                <a:close/>
                <a:moveTo>
                  <a:pt x="394668" y="936528"/>
                </a:moveTo>
                <a:cubicBezTo>
                  <a:pt x="389869" y="935928"/>
                  <a:pt x="385810" y="931130"/>
                  <a:pt x="385856" y="926100"/>
                </a:cubicBezTo>
                <a:cubicBezTo>
                  <a:pt x="385856" y="920887"/>
                  <a:pt x="389915" y="916457"/>
                  <a:pt x="394944" y="916088"/>
                </a:cubicBezTo>
                <a:cubicBezTo>
                  <a:pt x="400896" y="915673"/>
                  <a:pt x="406295" y="920656"/>
                  <a:pt x="406203" y="926423"/>
                </a:cubicBezTo>
                <a:cubicBezTo>
                  <a:pt x="406064" y="932052"/>
                  <a:pt x="400204" y="937220"/>
                  <a:pt x="394668" y="936528"/>
                </a:cubicBezTo>
                <a:close/>
                <a:moveTo>
                  <a:pt x="1155176" y="936528"/>
                </a:moveTo>
                <a:cubicBezTo>
                  <a:pt x="1150423" y="935882"/>
                  <a:pt x="1146409" y="931037"/>
                  <a:pt x="1146502" y="926008"/>
                </a:cubicBezTo>
                <a:cubicBezTo>
                  <a:pt x="1146594" y="920748"/>
                  <a:pt x="1150607" y="916411"/>
                  <a:pt x="1155684" y="916088"/>
                </a:cubicBezTo>
                <a:cubicBezTo>
                  <a:pt x="1161635" y="915719"/>
                  <a:pt x="1166988" y="920748"/>
                  <a:pt x="1166803" y="926516"/>
                </a:cubicBezTo>
                <a:cubicBezTo>
                  <a:pt x="1166573" y="932237"/>
                  <a:pt x="1160712" y="937312"/>
                  <a:pt x="1155176" y="936528"/>
                </a:cubicBezTo>
                <a:close/>
                <a:moveTo>
                  <a:pt x="1266279" y="936528"/>
                </a:moveTo>
                <a:cubicBezTo>
                  <a:pt x="1260741" y="937358"/>
                  <a:pt x="1255205" y="932237"/>
                  <a:pt x="1255159" y="926331"/>
                </a:cubicBezTo>
                <a:cubicBezTo>
                  <a:pt x="1255113" y="921118"/>
                  <a:pt x="1259034" y="916596"/>
                  <a:pt x="1264064" y="916088"/>
                </a:cubicBezTo>
                <a:cubicBezTo>
                  <a:pt x="1270061" y="915489"/>
                  <a:pt x="1275460" y="920287"/>
                  <a:pt x="1275460" y="926193"/>
                </a:cubicBezTo>
                <a:cubicBezTo>
                  <a:pt x="1275460" y="930991"/>
                  <a:pt x="1271168" y="935790"/>
                  <a:pt x="1266279" y="936528"/>
                </a:cubicBezTo>
                <a:close/>
                <a:moveTo>
                  <a:pt x="1372490" y="936528"/>
                </a:moveTo>
                <a:cubicBezTo>
                  <a:pt x="1367691" y="935882"/>
                  <a:pt x="1363724" y="931037"/>
                  <a:pt x="1363816" y="926008"/>
                </a:cubicBezTo>
                <a:cubicBezTo>
                  <a:pt x="1363909" y="920748"/>
                  <a:pt x="1367968" y="916411"/>
                  <a:pt x="1373044" y="916088"/>
                </a:cubicBezTo>
                <a:cubicBezTo>
                  <a:pt x="1378996" y="915719"/>
                  <a:pt x="1384348" y="920794"/>
                  <a:pt x="1384117" y="926516"/>
                </a:cubicBezTo>
                <a:cubicBezTo>
                  <a:pt x="1383933" y="932237"/>
                  <a:pt x="1378027" y="937312"/>
                  <a:pt x="1372490" y="936528"/>
                </a:cubicBezTo>
                <a:close/>
                <a:moveTo>
                  <a:pt x="2893968" y="936528"/>
                </a:moveTo>
                <a:cubicBezTo>
                  <a:pt x="2888246" y="935836"/>
                  <a:pt x="2884278" y="929976"/>
                  <a:pt x="2885477" y="924025"/>
                </a:cubicBezTo>
                <a:cubicBezTo>
                  <a:pt x="2886538" y="918811"/>
                  <a:pt x="2891200" y="915443"/>
                  <a:pt x="2896366" y="916181"/>
                </a:cubicBezTo>
                <a:cubicBezTo>
                  <a:pt x="2901211" y="916827"/>
                  <a:pt x="2905594" y="921764"/>
                  <a:pt x="2905502" y="926423"/>
                </a:cubicBezTo>
                <a:cubicBezTo>
                  <a:pt x="2905410" y="932052"/>
                  <a:pt x="2899504" y="937220"/>
                  <a:pt x="2893968" y="936528"/>
                </a:cubicBezTo>
                <a:close/>
                <a:moveTo>
                  <a:pt x="3002532" y="936528"/>
                </a:moveTo>
                <a:cubicBezTo>
                  <a:pt x="2997780" y="935882"/>
                  <a:pt x="2993766" y="931037"/>
                  <a:pt x="2993858" y="926008"/>
                </a:cubicBezTo>
                <a:cubicBezTo>
                  <a:pt x="2993950" y="920748"/>
                  <a:pt x="2997964" y="916411"/>
                  <a:pt x="3003040" y="916088"/>
                </a:cubicBezTo>
                <a:cubicBezTo>
                  <a:pt x="3008945" y="915719"/>
                  <a:pt x="3014298" y="920748"/>
                  <a:pt x="3014160" y="926516"/>
                </a:cubicBezTo>
                <a:cubicBezTo>
                  <a:pt x="3013929" y="932237"/>
                  <a:pt x="3008068" y="937312"/>
                  <a:pt x="3002532" y="936528"/>
                </a:cubicBezTo>
                <a:close/>
                <a:moveTo>
                  <a:pt x="4960991" y="936528"/>
                </a:moveTo>
                <a:cubicBezTo>
                  <a:pt x="4955501" y="937405"/>
                  <a:pt x="4949918" y="932329"/>
                  <a:pt x="4949826" y="926423"/>
                </a:cubicBezTo>
                <a:cubicBezTo>
                  <a:pt x="4949733" y="921163"/>
                  <a:pt x="4953609" y="916642"/>
                  <a:pt x="4958592" y="916135"/>
                </a:cubicBezTo>
                <a:cubicBezTo>
                  <a:pt x="4964636" y="915489"/>
                  <a:pt x="4970035" y="920241"/>
                  <a:pt x="4970081" y="926147"/>
                </a:cubicBezTo>
                <a:cubicBezTo>
                  <a:pt x="4970127" y="930945"/>
                  <a:pt x="4965882" y="935743"/>
                  <a:pt x="4960991" y="936528"/>
                </a:cubicBezTo>
                <a:close/>
                <a:moveTo>
                  <a:pt x="5067157" y="936528"/>
                </a:moveTo>
                <a:cubicBezTo>
                  <a:pt x="5062405" y="935882"/>
                  <a:pt x="5058391" y="931037"/>
                  <a:pt x="5058483" y="926008"/>
                </a:cubicBezTo>
                <a:cubicBezTo>
                  <a:pt x="5058575" y="920748"/>
                  <a:pt x="5062589" y="916411"/>
                  <a:pt x="5067665" y="916088"/>
                </a:cubicBezTo>
                <a:cubicBezTo>
                  <a:pt x="5073616" y="915719"/>
                  <a:pt x="5078968" y="920748"/>
                  <a:pt x="5078784" y="926516"/>
                </a:cubicBezTo>
                <a:cubicBezTo>
                  <a:pt x="5078554" y="932237"/>
                  <a:pt x="5072694" y="937312"/>
                  <a:pt x="5067157" y="936528"/>
                </a:cubicBezTo>
                <a:close/>
                <a:moveTo>
                  <a:pt x="5175814" y="936528"/>
                </a:moveTo>
                <a:cubicBezTo>
                  <a:pt x="5171016" y="935882"/>
                  <a:pt x="5167048" y="931037"/>
                  <a:pt x="5167140" y="926008"/>
                </a:cubicBezTo>
                <a:cubicBezTo>
                  <a:pt x="5167232" y="920748"/>
                  <a:pt x="5171293" y="916411"/>
                  <a:pt x="5176368" y="916088"/>
                </a:cubicBezTo>
                <a:cubicBezTo>
                  <a:pt x="5182320" y="915719"/>
                  <a:pt x="5187672" y="920794"/>
                  <a:pt x="5187441" y="926516"/>
                </a:cubicBezTo>
                <a:cubicBezTo>
                  <a:pt x="5187257" y="932237"/>
                  <a:pt x="5181351" y="937312"/>
                  <a:pt x="5175814" y="936528"/>
                </a:cubicBezTo>
                <a:close/>
                <a:moveTo>
                  <a:pt x="5284518" y="936528"/>
                </a:moveTo>
                <a:cubicBezTo>
                  <a:pt x="5279765" y="935882"/>
                  <a:pt x="5275751" y="931037"/>
                  <a:pt x="5275844" y="926008"/>
                </a:cubicBezTo>
                <a:cubicBezTo>
                  <a:pt x="5275936" y="920748"/>
                  <a:pt x="5279950" y="916411"/>
                  <a:pt x="5285025" y="916088"/>
                </a:cubicBezTo>
                <a:cubicBezTo>
                  <a:pt x="5290931" y="915719"/>
                  <a:pt x="5296283" y="920748"/>
                  <a:pt x="5296144" y="926516"/>
                </a:cubicBezTo>
                <a:cubicBezTo>
                  <a:pt x="5295914" y="932237"/>
                  <a:pt x="5290054" y="937312"/>
                  <a:pt x="5284518" y="936528"/>
                </a:cubicBezTo>
                <a:close/>
                <a:moveTo>
                  <a:pt x="6259636" y="936528"/>
                </a:moveTo>
                <a:cubicBezTo>
                  <a:pt x="6254145" y="937405"/>
                  <a:pt x="6248562" y="932329"/>
                  <a:pt x="6248470" y="926423"/>
                </a:cubicBezTo>
                <a:cubicBezTo>
                  <a:pt x="6248424" y="921163"/>
                  <a:pt x="6252299" y="916642"/>
                  <a:pt x="6257237" y="916134"/>
                </a:cubicBezTo>
                <a:cubicBezTo>
                  <a:pt x="6263281" y="915489"/>
                  <a:pt x="6268679" y="920241"/>
                  <a:pt x="6268725" y="926147"/>
                </a:cubicBezTo>
                <a:cubicBezTo>
                  <a:pt x="6268771" y="930945"/>
                  <a:pt x="6264526" y="935743"/>
                  <a:pt x="6259636" y="936528"/>
                </a:cubicBezTo>
                <a:close/>
                <a:moveTo>
                  <a:pt x="6368292" y="936528"/>
                </a:moveTo>
                <a:cubicBezTo>
                  <a:pt x="6362802" y="937405"/>
                  <a:pt x="6357219" y="932329"/>
                  <a:pt x="6357127" y="926423"/>
                </a:cubicBezTo>
                <a:cubicBezTo>
                  <a:pt x="6357081" y="921163"/>
                  <a:pt x="6360957" y="916642"/>
                  <a:pt x="6365893" y="916134"/>
                </a:cubicBezTo>
                <a:cubicBezTo>
                  <a:pt x="6371937" y="915489"/>
                  <a:pt x="6377336" y="920241"/>
                  <a:pt x="6377382" y="926147"/>
                </a:cubicBezTo>
                <a:cubicBezTo>
                  <a:pt x="6377428" y="930945"/>
                  <a:pt x="6373184" y="935743"/>
                  <a:pt x="6368292" y="936528"/>
                </a:cubicBezTo>
                <a:close/>
                <a:moveTo>
                  <a:pt x="6474643" y="936528"/>
                </a:moveTo>
                <a:cubicBezTo>
                  <a:pt x="6469844" y="935928"/>
                  <a:pt x="6465784" y="931130"/>
                  <a:pt x="6465830" y="926100"/>
                </a:cubicBezTo>
                <a:cubicBezTo>
                  <a:pt x="6465830" y="920887"/>
                  <a:pt x="6469890" y="916457"/>
                  <a:pt x="6474920" y="916088"/>
                </a:cubicBezTo>
                <a:cubicBezTo>
                  <a:pt x="6480871" y="915673"/>
                  <a:pt x="6486270" y="920656"/>
                  <a:pt x="6486177" y="926423"/>
                </a:cubicBezTo>
                <a:cubicBezTo>
                  <a:pt x="6486040" y="932052"/>
                  <a:pt x="6480180" y="937220"/>
                  <a:pt x="6474643" y="936528"/>
                </a:cubicBezTo>
                <a:close/>
                <a:moveTo>
                  <a:pt x="7235151" y="936528"/>
                </a:moveTo>
                <a:cubicBezTo>
                  <a:pt x="7230399" y="935882"/>
                  <a:pt x="7226384" y="931037"/>
                  <a:pt x="7226477" y="926008"/>
                </a:cubicBezTo>
                <a:cubicBezTo>
                  <a:pt x="7226569" y="920748"/>
                  <a:pt x="7230583" y="916411"/>
                  <a:pt x="7235658" y="916088"/>
                </a:cubicBezTo>
                <a:cubicBezTo>
                  <a:pt x="7241610" y="915719"/>
                  <a:pt x="7246963" y="920748"/>
                  <a:pt x="7246778" y="926516"/>
                </a:cubicBezTo>
                <a:cubicBezTo>
                  <a:pt x="7246547" y="932237"/>
                  <a:pt x="7240687" y="937312"/>
                  <a:pt x="7235151" y="936528"/>
                </a:cubicBezTo>
                <a:close/>
                <a:moveTo>
                  <a:pt x="7346253" y="936528"/>
                </a:moveTo>
                <a:cubicBezTo>
                  <a:pt x="7340717" y="937358"/>
                  <a:pt x="7335180" y="932237"/>
                  <a:pt x="7335134" y="926331"/>
                </a:cubicBezTo>
                <a:cubicBezTo>
                  <a:pt x="7335088" y="921118"/>
                  <a:pt x="7339010" y="916596"/>
                  <a:pt x="7344039" y="916088"/>
                </a:cubicBezTo>
                <a:cubicBezTo>
                  <a:pt x="7350037" y="915489"/>
                  <a:pt x="7355435" y="920287"/>
                  <a:pt x="7355435" y="926193"/>
                </a:cubicBezTo>
                <a:cubicBezTo>
                  <a:pt x="7355435" y="930991"/>
                  <a:pt x="7351144" y="935789"/>
                  <a:pt x="7346253" y="936528"/>
                </a:cubicBezTo>
                <a:close/>
                <a:moveTo>
                  <a:pt x="7452465" y="936528"/>
                </a:moveTo>
                <a:cubicBezTo>
                  <a:pt x="7447667" y="935882"/>
                  <a:pt x="7443699" y="931038"/>
                  <a:pt x="7443791" y="926008"/>
                </a:cubicBezTo>
                <a:cubicBezTo>
                  <a:pt x="7443883" y="920748"/>
                  <a:pt x="7447944" y="916411"/>
                  <a:pt x="7453019" y="916089"/>
                </a:cubicBezTo>
                <a:cubicBezTo>
                  <a:pt x="7458971" y="915720"/>
                  <a:pt x="7464323" y="920794"/>
                  <a:pt x="7464093" y="926516"/>
                </a:cubicBezTo>
                <a:cubicBezTo>
                  <a:pt x="7463908" y="932237"/>
                  <a:pt x="7458002" y="937312"/>
                  <a:pt x="7452465" y="936528"/>
                </a:cubicBezTo>
                <a:close/>
                <a:moveTo>
                  <a:pt x="8973942" y="936528"/>
                </a:moveTo>
                <a:cubicBezTo>
                  <a:pt x="8968222" y="935836"/>
                  <a:pt x="8964253" y="929976"/>
                  <a:pt x="8965453" y="924025"/>
                </a:cubicBezTo>
                <a:cubicBezTo>
                  <a:pt x="8966514" y="918811"/>
                  <a:pt x="8971174" y="915443"/>
                  <a:pt x="8976342" y="916181"/>
                </a:cubicBezTo>
                <a:cubicBezTo>
                  <a:pt x="8981187" y="916827"/>
                  <a:pt x="8985569" y="921764"/>
                  <a:pt x="8985477" y="926423"/>
                </a:cubicBezTo>
                <a:cubicBezTo>
                  <a:pt x="8985385" y="932053"/>
                  <a:pt x="8979480" y="937220"/>
                  <a:pt x="8973942" y="936528"/>
                </a:cubicBezTo>
                <a:close/>
                <a:moveTo>
                  <a:pt x="7778714" y="936574"/>
                </a:moveTo>
                <a:cubicBezTo>
                  <a:pt x="7772946" y="935974"/>
                  <a:pt x="7768885" y="930161"/>
                  <a:pt x="7770040" y="924163"/>
                </a:cubicBezTo>
                <a:cubicBezTo>
                  <a:pt x="7771055" y="918903"/>
                  <a:pt x="7775668" y="915489"/>
                  <a:pt x="7780836" y="916135"/>
                </a:cubicBezTo>
                <a:cubicBezTo>
                  <a:pt x="7785726" y="916734"/>
                  <a:pt x="7790157" y="921579"/>
                  <a:pt x="7790110" y="926285"/>
                </a:cubicBezTo>
                <a:cubicBezTo>
                  <a:pt x="7790110" y="931960"/>
                  <a:pt x="7784342" y="937174"/>
                  <a:pt x="7778714" y="936574"/>
                </a:cubicBezTo>
                <a:close/>
                <a:moveTo>
                  <a:pt x="8104546" y="936574"/>
                </a:moveTo>
                <a:cubicBezTo>
                  <a:pt x="8099748" y="935928"/>
                  <a:pt x="8095734" y="931130"/>
                  <a:pt x="8095780" y="926101"/>
                </a:cubicBezTo>
                <a:cubicBezTo>
                  <a:pt x="8095826" y="920841"/>
                  <a:pt x="8099841" y="916458"/>
                  <a:pt x="8104916" y="916089"/>
                </a:cubicBezTo>
                <a:cubicBezTo>
                  <a:pt x="8110913" y="915673"/>
                  <a:pt x="8116266" y="920702"/>
                  <a:pt x="8116081" y="926470"/>
                </a:cubicBezTo>
                <a:cubicBezTo>
                  <a:pt x="8115943" y="932191"/>
                  <a:pt x="8110083" y="937312"/>
                  <a:pt x="8104546" y="936574"/>
                </a:cubicBezTo>
                <a:close/>
                <a:moveTo>
                  <a:pt x="8647879" y="936574"/>
                </a:moveTo>
                <a:cubicBezTo>
                  <a:pt x="8643080" y="935928"/>
                  <a:pt x="8639067" y="931130"/>
                  <a:pt x="8639113" y="926101"/>
                </a:cubicBezTo>
                <a:cubicBezTo>
                  <a:pt x="8639159" y="920841"/>
                  <a:pt x="8643172" y="916458"/>
                  <a:pt x="8648248" y="916089"/>
                </a:cubicBezTo>
                <a:cubicBezTo>
                  <a:pt x="8654200" y="915673"/>
                  <a:pt x="8659598" y="920702"/>
                  <a:pt x="8659413" y="926470"/>
                </a:cubicBezTo>
                <a:cubicBezTo>
                  <a:pt x="8659275" y="932191"/>
                  <a:pt x="8653415" y="937312"/>
                  <a:pt x="8647879" y="936574"/>
                </a:cubicBezTo>
                <a:close/>
                <a:moveTo>
                  <a:pt x="8865377" y="936574"/>
                </a:moveTo>
                <a:cubicBezTo>
                  <a:pt x="8859611" y="935974"/>
                  <a:pt x="8855550" y="930161"/>
                  <a:pt x="8856704" y="924163"/>
                </a:cubicBezTo>
                <a:cubicBezTo>
                  <a:pt x="8857719" y="918903"/>
                  <a:pt x="8862332" y="915489"/>
                  <a:pt x="8867500" y="916135"/>
                </a:cubicBezTo>
                <a:cubicBezTo>
                  <a:pt x="8872391" y="916734"/>
                  <a:pt x="8876820" y="921579"/>
                  <a:pt x="8876773" y="926285"/>
                </a:cubicBezTo>
                <a:cubicBezTo>
                  <a:pt x="8876773" y="931960"/>
                  <a:pt x="8871007" y="937174"/>
                  <a:pt x="8865377" y="936574"/>
                </a:cubicBezTo>
                <a:close/>
                <a:moveTo>
                  <a:pt x="1698738" y="936574"/>
                </a:moveTo>
                <a:cubicBezTo>
                  <a:pt x="1692972" y="935974"/>
                  <a:pt x="1688910" y="930161"/>
                  <a:pt x="1690064" y="924163"/>
                </a:cubicBezTo>
                <a:cubicBezTo>
                  <a:pt x="1691079" y="918903"/>
                  <a:pt x="1695693" y="915489"/>
                  <a:pt x="1700860" y="916135"/>
                </a:cubicBezTo>
                <a:cubicBezTo>
                  <a:pt x="1705752" y="916734"/>
                  <a:pt x="1710181" y="921579"/>
                  <a:pt x="1710134" y="926285"/>
                </a:cubicBezTo>
                <a:cubicBezTo>
                  <a:pt x="1710134" y="931960"/>
                  <a:pt x="1704368" y="937174"/>
                  <a:pt x="1698738" y="936574"/>
                </a:cubicBezTo>
                <a:close/>
                <a:moveTo>
                  <a:pt x="2024572" y="936574"/>
                </a:moveTo>
                <a:cubicBezTo>
                  <a:pt x="2019773" y="935928"/>
                  <a:pt x="2015759" y="931130"/>
                  <a:pt x="2015805" y="926100"/>
                </a:cubicBezTo>
                <a:cubicBezTo>
                  <a:pt x="2015851" y="920840"/>
                  <a:pt x="2019865" y="916457"/>
                  <a:pt x="2024941" y="916088"/>
                </a:cubicBezTo>
                <a:cubicBezTo>
                  <a:pt x="2030938" y="915673"/>
                  <a:pt x="2036291" y="920702"/>
                  <a:pt x="2036107" y="926469"/>
                </a:cubicBezTo>
                <a:cubicBezTo>
                  <a:pt x="2035968" y="932191"/>
                  <a:pt x="2030108" y="937312"/>
                  <a:pt x="2024572" y="936574"/>
                </a:cubicBezTo>
                <a:close/>
                <a:moveTo>
                  <a:pt x="2567903" y="936574"/>
                </a:moveTo>
                <a:cubicBezTo>
                  <a:pt x="2563105" y="935928"/>
                  <a:pt x="2559091" y="931130"/>
                  <a:pt x="2559137" y="926100"/>
                </a:cubicBezTo>
                <a:cubicBezTo>
                  <a:pt x="2559183" y="920840"/>
                  <a:pt x="2563198" y="916457"/>
                  <a:pt x="2568272" y="916088"/>
                </a:cubicBezTo>
                <a:cubicBezTo>
                  <a:pt x="2574225" y="915673"/>
                  <a:pt x="2579622" y="920702"/>
                  <a:pt x="2579438" y="926469"/>
                </a:cubicBezTo>
                <a:cubicBezTo>
                  <a:pt x="2579300" y="932191"/>
                  <a:pt x="2573441" y="937312"/>
                  <a:pt x="2567903" y="936574"/>
                </a:cubicBezTo>
                <a:close/>
                <a:moveTo>
                  <a:pt x="2785402" y="936574"/>
                </a:moveTo>
                <a:cubicBezTo>
                  <a:pt x="2779636" y="935974"/>
                  <a:pt x="2775574" y="930161"/>
                  <a:pt x="2776728" y="924163"/>
                </a:cubicBezTo>
                <a:cubicBezTo>
                  <a:pt x="2777744" y="918903"/>
                  <a:pt x="2782358" y="915489"/>
                  <a:pt x="2787524" y="916135"/>
                </a:cubicBezTo>
                <a:cubicBezTo>
                  <a:pt x="2792415" y="916734"/>
                  <a:pt x="2796845" y="921579"/>
                  <a:pt x="2796799" y="926285"/>
                </a:cubicBezTo>
                <a:cubicBezTo>
                  <a:pt x="2796799" y="931960"/>
                  <a:pt x="2791031" y="937174"/>
                  <a:pt x="2785402" y="936574"/>
                </a:cubicBezTo>
                <a:close/>
                <a:moveTo>
                  <a:pt x="9735604" y="936620"/>
                </a:moveTo>
                <a:cubicBezTo>
                  <a:pt x="9730759" y="936620"/>
                  <a:pt x="9726377" y="932283"/>
                  <a:pt x="9725915" y="927116"/>
                </a:cubicBezTo>
                <a:cubicBezTo>
                  <a:pt x="9725361" y="921025"/>
                  <a:pt x="9730067" y="915812"/>
                  <a:pt x="9735973" y="915996"/>
                </a:cubicBezTo>
                <a:cubicBezTo>
                  <a:pt x="9740818" y="916135"/>
                  <a:pt x="9745524" y="920610"/>
                  <a:pt x="9745892" y="925362"/>
                </a:cubicBezTo>
                <a:cubicBezTo>
                  <a:pt x="9746354" y="931084"/>
                  <a:pt x="9741233" y="936667"/>
                  <a:pt x="9735604" y="936620"/>
                </a:cubicBezTo>
                <a:close/>
                <a:moveTo>
                  <a:pt x="10821391" y="936620"/>
                </a:moveTo>
                <a:cubicBezTo>
                  <a:pt x="10816593" y="936066"/>
                  <a:pt x="10812440" y="931268"/>
                  <a:pt x="10812440" y="926285"/>
                </a:cubicBezTo>
                <a:cubicBezTo>
                  <a:pt x="10812440" y="921025"/>
                  <a:pt x="10816408" y="916550"/>
                  <a:pt x="10821437" y="916135"/>
                </a:cubicBezTo>
                <a:cubicBezTo>
                  <a:pt x="10827390" y="915627"/>
                  <a:pt x="10832833" y="920471"/>
                  <a:pt x="10832787" y="926377"/>
                </a:cubicBezTo>
                <a:cubicBezTo>
                  <a:pt x="10832741" y="932052"/>
                  <a:pt x="10826975" y="937220"/>
                  <a:pt x="10821391" y="936620"/>
                </a:cubicBezTo>
                <a:close/>
                <a:moveTo>
                  <a:pt x="11473380" y="936620"/>
                </a:moveTo>
                <a:cubicBezTo>
                  <a:pt x="11468582" y="936066"/>
                  <a:pt x="11464430" y="931268"/>
                  <a:pt x="11464430" y="926285"/>
                </a:cubicBezTo>
                <a:cubicBezTo>
                  <a:pt x="11464430" y="921025"/>
                  <a:pt x="11468397" y="916550"/>
                  <a:pt x="11473427" y="916135"/>
                </a:cubicBezTo>
                <a:cubicBezTo>
                  <a:pt x="11479424" y="915627"/>
                  <a:pt x="11484823" y="920471"/>
                  <a:pt x="11484777" y="926377"/>
                </a:cubicBezTo>
                <a:cubicBezTo>
                  <a:pt x="11484730" y="932052"/>
                  <a:pt x="11478963" y="937220"/>
                  <a:pt x="11473380" y="936620"/>
                </a:cubicBezTo>
                <a:close/>
                <a:moveTo>
                  <a:pt x="504340" y="936620"/>
                </a:moveTo>
                <a:cubicBezTo>
                  <a:pt x="499495" y="936620"/>
                  <a:pt x="495113" y="932283"/>
                  <a:pt x="494651" y="927116"/>
                </a:cubicBezTo>
                <a:cubicBezTo>
                  <a:pt x="494098" y="921025"/>
                  <a:pt x="498803" y="915812"/>
                  <a:pt x="504709" y="915996"/>
                </a:cubicBezTo>
                <a:cubicBezTo>
                  <a:pt x="509554" y="916135"/>
                  <a:pt x="514259" y="920610"/>
                  <a:pt x="514628" y="925362"/>
                </a:cubicBezTo>
                <a:cubicBezTo>
                  <a:pt x="515090" y="931084"/>
                  <a:pt x="509969" y="936667"/>
                  <a:pt x="504340" y="936620"/>
                </a:cubicBezTo>
                <a:close/>
                <a:moveTo>
                  <a:pt x="1047672" y="936620"/>
                </a:moveTo>
                <a:cubicBezTo>
                  <a:pt x="1042827" y="936620"/>
                  <a:pt x="1038444" y="932283"/>
                  <a:pt x="1037983" y="927116"/>
                </a:cubicBezTo>
                <a:cubicBezTo>
                  <a:pt x="1037429" y="921025"/>
                  <a:pt x="1042135" y="915812"/>
                  <a:pt x="1048041" y="915996"/>
                </a:cubicBezTo>
                <a:cubicBezTo>
                  <a:pt x="1052885" y="916135"/>
                  <a:pt x="1057592" y="920610"/>
                  <a:pt x="1057961" y="925362"/>
                </a:cubicBezTo>
                <a:cubicBezTo>
                  <a:pt x="1058423" y="931084"/>
                  <a:pt x="1053301" y="936667"/>
                  <a:pt x="1047672" y="936620"/>
                </a:cubicBezTo>
                <a:close/>
                <a:moveTo>
                  <a:pt x="1591003" y="936620"/>
                </a:moveTo>
                <a:cubicBezTo>
                  <a:pt x="1586160" y="936620"/>
                  <a:pt x="1581776" y="932283"/>
                  <a:pt x="1581315" y="927116"/>
                </a:cubicBezTo>
                <a:cubicBezTo>
                  <a:pt x="1580761" y="921025"/>
                  <a:pt x="1585468" y="915812"/>
                  <a:pt x="1591373" y="915996"/>
                </a:cubicBezTo>
                <a:cubicBezTo>
                  <a:pt x="1596218" y="916135"/>
                  <a:pt x="1600924" y="920610"/>
                  <a:pt x="1601292" y="925362"/>
                </a:cubicBezTo>
                <a:cubicBezTo>
                  <a:pt x="1601754" y="931084"/>
                  <a:pt x="1596633" y="936667"/>
                  <a:pt x="1591003" y="936620"/>
                </a:cubicBezTo>
                <a:close/>
                <a:moveTo>
                  <a:pt x="2350774" y="936620"/>
                </a:moveTo>
                <a:cubicBezTo>
                  <a:pt x="2345975" y="936066"/>
                  <a:pt x="2341823" y="931268"/>
                  <a:pt x="2341823" y="926285"/>
                </a:cubicBezTo>
                <a:cubicBezTo>
                  <a:pt x="2341823" y="921025"/>
                  <a:pt x="2345790" y="916550"/>
                  <a:pt x="2350820" y="916135"/>
                </a:cubicBezTo>
                <a:cubicBezTo>
                  <a:pt x="2356772" y="915627"/>
                  <a:pt x="2362216" y="920471"/>
                  <a:pt x="2362170" y="926377"/>
                </a:cubicBezTo>
                <a:cubicBezTo>
                  <a:pt x="2362124" y="932052"/>
                  <a:pt x="2356356" y="937220"/>
                  <a:pt x="2350774" y="936620"/>
                </a:cubicBezTo>
                <a:close/>
                <a:moveTo>
                  <a:pt x="3655628" y="936620"/>
                </a:moveTo>
                <a:cubicBezTo>
                  <a:pt x="3650784" y="936620"/>
                  <a:pt x="3646401" y="932283"/>
                  <a:pt x="3645940" y="927116"/>
                </a:cubicBezTo>
                <a:cubicBezTo>
                  <a:pt x="3645385" y="921025"/>
                  <a:pt x="3650092" y="915812"/>
                  <a:pt x="3655997" y="915996"/>
                </a:cubicBezTo>
                <a:cubicBezTo>
                  <a:pt x="3660843" y="916135"/>
                  <a:pt x="3665548" y="920610"/>
                  <a:pt x="3665918" y="925362"/>
                </a:cubicBezTo>
                <a:cubicBezTo>
                  <a:pt x="3666379" y="931084"/>
                  <a:pt x="3661258" y="936667"/>
                  <a:pt x="3655628" y="936620"/>
                </a:cubicBezTo>
                <a:close/>
                <a:moveTo>
                  <a:pt x="4741416" y="936620"/>
                </a:moveTo>
                <a:cubicBezTo>
                  <a:pt x="4736618" y="936066"/>
                  <a:pt x="4732465" y="931268"/>
                  <a:pt x="4732465" y="926285"/>
                </a:cubicBezTo>
                <a:cubicBezTo>
                  <a:pt x="4732465" y="921025"/>
                  <a:pt x="4736433" y="916550"/>
                  <a:pt x="4741462" y="916135"/>
                </a:cubicBezTo>
                <a:cubicBezTo>
                  <a:pt x="4747414" y="915627"/>
                  <a:pt x="4752858" y="920471"/>
                  <a:pt x="4752813" y="926377"/>
                </a:cubicBezTo>
                <a:cubicBezTo>
                  <a:pt x="4752767" y="932052"/>
                  <a:pt x="4746999" y="937220"/>
                  <a:pt x="4741416" y="936620"/>
                </a:cubicBezTo>
                <a:close/>
                <a:moveTo>
                  <a:pt x="5393405" y="936620"/>
                </a:moveTo>
                <a:cubicBezTo>
                  <a:pt x="5388607" y="936066"/>
                  <a:pt x="5384454" y="931268"/>
                  <a:pt x="5384454" y="926285"/>
                </a:cubicBezTo>
                <a:cubicBezTo>
                  <a:pt x="5384454" y="921025"/>
                  <a:pt x="5388422" y="916550"/>
                  <a:pt x="5393452" y="916135"/>
                </a:cubicBezTo>
                <a:cubicBezTo>
                  <a:pt x="5399449" y="915627"/>
                  <a:pt x="5404848" y="920471"/>
                  <a:pt x="5404802" y="926377"/>
                </a:cubicBezTo>
                <a:cubicBezTo>
                  <a:pt x="5404756" y="932052"/>
                  <a:pt x="5398988" y="937220"/>
                  <a:pt x="5393405" y="936620"/>
                </a:cubicBezTo>
                <a:close/>
                <a:moveTo>
                  <a:pt x="6584315" y="936620"/>
                </a:moveTo>
                <a:cubicBezTo>
                  <a:pt x="6579471" y="936620"/>
                  <a:pt x="6575088" y="932283"/>
                  <a:pt x="6574626" y="927116"/>
                </a:cubicBezTo>
                <a:cubicBezTo>
                  <a:pt x="6574072" y="921025"/>
                  <a:pt x="6578779" y="915812"/>
                  <a:pt x="6584684" y="915996"/>
                </a:cubicBezTo>
                <a:cubicBezTo>
                  <a:pt x="6589529" y="916134"/>
                  <a:pt x="6594234" y="920610"/>
                  <a:pt x="6594604" y="925362"/>
                </a:cubicBezTo>
                <a:cubicBezTo>
                  <a:pt x="6595065" y="931084"/>
                  <a:pt x="6589944" y="936666"/>
                  <a:pt x="6584315" y="936620"/>
                </a:cubicBezTo>
                <a:close/>
                <a:moveTo>
                  <a:pt x="7127648" y="936620"/>
                </a:moveTo>
                <a:cubicBezTo>
                  <a:pt x="7122802" y="936620"/>
                  <a:pt x="7118420" y="932283"/>
                  <a:pt x="7117958" y="927116"/>
                </a:cubicBezTo>
                <a:cubicBezTo>
                  <a:pt x="7117404" y="921025"/>
                  <a:pt x="7122110" y="915812"/>
                  <a:pt x="7128017" y="915996"/>
                </a:cubicBezTo>
                <a:cubicBezTo>
                  <a:pt x="7132861" y="916134"/>
                  <a:pt x="7137567" y="920610"/>
                  <a:pt x="7137936" y="925362"/>
                </a:cubicBezTo>
                <a:cubicBezTo>
                  <a:pt x="7138398" y="931084"/>
                  <a:pt x="7133277" y="936666"/>
                  <a:pt x="7127648" y="936620"/>
                </a:cubicBezTo>
                <a:close/>
                <a:moveTo>
                  <a:pt x="7670979" y="936621"/>
                </a:moveTo>
                <a:cubicBezTo>
                  <a:pt x="7666135" y="936621"/>
                  <a:pt x="7661751" y="932283"/>
                  <a:pt x="7661290" y="927116"/>
                </a:cubicBezTo>
                <a:cubicBezTo>
                  <a:pt x="7660736" y="921025"/>
                  <a:pt x="7665443" y="915812"/>
                  <a:pt x="7671349" y="915996"/>
                </a:cubicBezTo>
                <a:cubicBezTo>
                  <a:pt x="7676192" y="916135"/>
                  <a:pt x="7680899" y="920610"/>
                  <a:pt x="7681268" y="925362"/>
                </a:cubicBezTo>
                <a:cubicBezTo>
                  <a:pt x="7681730" y="931084"/>
                  <a:pt x="7676608" y="936667"/>
                  <a:pt x="7670979" y="936621"/>
                </a:cubicBezTo>
                <a:close/>
                <a:moveTo>
                  <a:pt x="8430749" y="936621"/>
                </a:moveTo>
                <a:cubicBezTo>
                  <a:pt x="8425951" y="936066"/>
                  <a:pt x="8421798" y="931268"/>
                  <a:pt x="8421798" y="926285"/>
                </a:cubicBezTo>
                <a:cubicBezTo>
                  <a:pt x="8421798" y="921025"/>
                  <a:pt x="8425765" y="916550"/>
                  <a:pt x="8430795" y="916135"/>
                </a:cubicBezTo>
                <a:cubicBezTo>
                  <a:pt x="8436746" y="915627"/>
                  <a:pt x="8442192" y="920472"/>
                  <a:pt x="8442146" y="926377"/>
                </a:cubicBezTo>
                <a:cubicBezTo>
                  <a:pt x="8442100" y="932053"/>
                  <a:pt x="8436331" y="937220"/>
                  <a:pt x="8430749" y="936621"/>
                </a:cubicBezTo>
                <a:close/>
                <a:moveTo>
                  <a:pt x="10061529" y="936667"/>
                </a:moveTo>
                <a:cubicBezTo>
                  <a:pt x="10056685" y="936574"/>
                  <a:pt x="10052302" y="932237"/>
                  <a:pt x="10051885" y="927069"/>
                </a:cubicBezTo>
                <a:cubicBezTo>
                  <a:pt x="10051378" y="920979"/>
                  <a:pt x="10056132" y="915812"/>
                  <a:pt x="10062036" y="915996"/>
                </a:cubicBezTo>
                <a:cubicBezTo>
                  <a:pt x="10066835" y="916181"/>
                  <a:pt x="10071588" y="920702"/>
                  <a:pt x="10071911" y="925455"/>
                </a:cubicBezTo>
                <a:cubicBezTo>
                  <a:pt x="10072326" y="931130"/>
                  <a:pt x="10067112" y="936759"/>
                  <a:pt x="10061529" y="936667"/>
                </a:cubicBezTo>
                <a:close/>
                <a:moveTo>
                  <a:pt x="10496204" y="936667"/>
                </a:moveTo>
                <a:cubicBezTo>
                  <a:pt x="10491359" y="936574"/>
                  <a:pt x="10486976" y="932237"/>
                  <a:pt x="10486561" y="927069"/>
                </a:cubicBezTo>
                <a:cubicBezTo>
                  <a:pt x="10486054" y="920979"/>
                  <a:pt x="10490805" y="915812"/>
                  <a:pt x="10496712" y="915996"/>
                </a:cubicBezTo>
                <a:cubicBezTo>
                  <a:pt x="10501510" y="916181"/>
                  <a:pt x="10506262" y="920702"/>
                  <a:pt x="10506585" y="925455"/>
                </a:cubicBezTo>
                <a:cubicBezTo>
                  <a:pt x="10507000" y="931130"/>
                  <a:pt x="10501787" y="936759"/>
                  <a:pt x="10496204" y="936667"/>
                </a:cubicBezTo>
                <a:close/>
                <a:moveTo>
                  <a:pt x="10604861" y="936667"/>
                </a:moveTo>
                <a:cubicBezTo>
                  <a:pt x="10600016" y="936574"/>
                  <a:pt x="10595634" y="932237"/>
                  <a:pt x="10595219" y="927069"/>
                </a:cubicBezTo>
                <a:cubicBezTo>
                  <a:pt x="10594711" y="920979"/>
                  <a:pt x="10599463" y="915812"/>
                  <a:pt x="10605369" y="915996"/>
                </a:cubicBezTo>
                <a:cubicBezTo>
                  <a:pt x="10610167" y="916181"/>
                  <a:pt x="10614920" y="920702"/>
                  <a:pt x="10615243" y="925455"/>
                </a:cubicBezTo>
                <a:cubicBezTo>
                  <a:pt x="10615658" y="931130"/>
                  <a:pt x="10610444" y="936759"/>
                  <a:pt x="10604861" y="936667"/>
                </a:cubicBezTo>
                <a:close/>
                <a:moveTo>
                  <a:pt x="11908885" y="936667"/>
                </a:moveTo>
                <a:cubicBezTo>
                  <a:pt x="11904041" y="936574"/>
                  <a:pt x="11899658" y="932237"/>
                  <a:pt x="11899242" y="927069"/>
                </a:cubicBezTo>
                <a:cubicBezTo>
                  <a:pt x="11898734" y="920979"/>
                  <a:pt x="11903488" y="915812"/>
                  <a:pt x="11909393" y="915996"/>
                </a:cubicBezTo>
                <a:cubicBezTo>
                  <a:pt x="11914192" y="916181"/>
                  <a:pt x="11918944" y="920702"/>
                  <a:pt x="11919267" y="925455"/>
                </a:cubicBezTo>
                <a:cubicBezTo>
                  <a:pt x="11919682" y="931130"/>
                  <a:pt x="11914469" y="936759"/>
                  <a:pt x="11908885" y="936667"/>
                </a:cubicBezTo>
                <a:close/>
                <a:moveTo>
                  <a:pt x="3981554" y="936667"/>
                </a:moveTo>
                <a:cubicBezTo>
                  <a:pt x="3976710" y="936574"/>
                  <a:pt x="3972327" y="932237"/>
                  <a:pt x="3971911" y="927069"/>
                </a:cubicBezTo>
                <a:cubicBezTo>
                  <a:pt x="3971404" y="920979"/>
                  <a:pt x="3976156" y="915812"/>
                  <a:pt x="3982062" y="915996"/>
                </a:cubicBezTo>
                <a:cubicBezTo>
                  <a:pt x="3986860" y="916181"/>
                  <a:pt x="3991613" y="920702"/>
                  <a:pt x="3991935" y="925455"/>
                </a:cubicBezTo>
                <a:cubicBezTo>
                  <a:pt x="3992351" y="931130"/>
                  <a:pt x="3987137" y="936759"/>
                  <a:pt x="3981554" y="936667"/>
                </a:cubicBezTo>
                <a:close/>
                <a:moveTo>
                  <a:pt x="4416229" y="936667"/>
                </a:moveTo>
                <a:cubicBezTo>
                  <a:pt x="4411384" y="936574"/>
                  <a:pt x="4407001" y="932237"/>
                  <a:pt x="4406586" y="927069"/>
                </a:cubicBezTo>
                <a:cubicBezTo>
                  <a:pt x="4406079" y="920979"/>
                  <a:pt x="4410831" y="915812"/>
                  <a:pt x="4416737" y="915996"/>
                </a:cubicBezTo>
                <a:cubicBezTo>
                  <a:pt x="4421535" y="916181"/>
                  <a:pt x="4426287" y="920702"/>
                  <a:pt x="4426610" y="925455"/>
                </a:cubicBezTo>
                <a:cubicBezTo>
                  <a:pt x="4427026" y="931130"/>
                  <a:pt x="4421812" y="936759"/>
                  <a:pt x="4416229" y="936667"/>
                </a:cubicBezTo>
                <a:close/>
                <a:moveTo>
                  <a:pt x="4524886" y="936667"/>
                </a:moveTo>
                <a:cubicBezTo>
                  <a:pt x="4520041" y="936574"/>
                  <a:pt x="4515658" y="932237"/>
                  <a:pt x="4515243" y="927069"/>
                </a:cubicBezTo>
                <a:cubicBezTo>
                  <a:pt x="4514736" y="920979"/>
                  <a:pt x="4519488" y="915812"/>
                  <a:pt x="4525394" y="915996"/>
                </a:cubicBezTo>
                <a:cubicBezTo>
                  <a:pt x="4530192" y="916181"/>
                  <a:pt x="4534945" y="920702"/>
                  <a:pt x="4535268" y="925455"/>
                </a:cubicBezTo>
                <a:cubicBezTo>
                  <a:pt x="4535683" y="931130"/>
                  <a:pt x="4530469" y="936759"/>
                  <a:pt x="4524886" y="936667"/>
                </a:cubicBezTo>
                <a:close/>
                <a:moveTo>
                  <a:pt x="5828911" y="936667"/>
                </a:moveTo>
                <a:cubicBezTo>
                  <a:pt x="5824066" y="936574"/>
                  <a:pt x="5819683" y="932237"/>
                  <a:pt x="5819267" y="927069"/>
                </a:cubicBezTo>
                <a:cubicBezTo>
                  <a:pt x="5818760" y="920979"/>
                  <a:pt x="5823513" y="915812"/>
                  <a:pt x="5829418" y="915996"/>
                </a:cubicBezTo>
                <a:cubicBezTo>
                  <a:pt x="5834217" y="916181"/>
                  <a:pt x="5838969" y="920702"/>
                  <a:pt x="5839292" y="925455"/>
                </a:cubicBezTo>
                <a:cubicBezTo>
                  <a:pt x="5839707" y="931130"/>
                  <a:pt x="5834494" y="936759"/>
                  <a:pt x="5828911" y="936667"/>
                </a:cubicBezTo>
                <a:close/>
                <a:moveTo>
                  <a:pt x="9192364" y="936713"/>
                </a:moveTo>
                <a:cubicBezTo>
                  <a:pt x="9187474" y="936713"/>
                  <a:pt x="9183090" y="932421"/>
                  <a:pt x="9182582" y="927254"/>
                </a:cubicBezTo>
                <a:cubicBezTo>
                  <a:pt x="9181982" y="921118"/>
                  <a:pt x="9186644" y="915904"/>
                  <a:pt x="9192595" y="916042"/>
                </a:cubicBezTo>
                <a:cubicBezTo>
                  <a:pt x="9197486" y="916135"/>
                  <a:pt x="9202192" y="920564"/>
                  <a:pt x="9202607" y="925409"/>
                </a:cubicBezTo>
                <a:cubicBezTo>
                  <a:pt x="9203068" y="931084"/>
                  <a:pt x="9197993" y="936713"/>
                  <a:pt x="9192364" y="936713"/>
                </a:cubicBezTo>
                <a:close/>
                <a:moveTo>
                  <a:pt x="9301068" y="936713"/>
                </a:moveTo>
                <a:cubicBezTo>
                  <a:pt x="9296223" y="936759"/>
                  <a:pt x="9291747" y="932468"/>
                  <a:pt x="9291240" y="927300"/>
                </a:cubicBezTo>
                <a:cubicBezTo>
                  <a:pt x="9290594" y="921163"/>
                  <a:pt x="9295208" y="915950"/>
                  <a:pt x="9301160" y="916042"/>
                </a:cubicBezTo>
                <a:cubicBezTo>
                  <a:pt x="9306051" y="916135"/>
                  <a:pt x="9310757" y="920471"/>
                  <a:pt x="9311218" y="925316"/>
                </a:cubicBezTo>
                <a:cubicBezTo>
                  <a:pt x="9311772" y="930945"/>
                  <a:pt x="9306697" y="936667"/>
                  <a:pt x="9301068" y="936713"/>
                </a:cubicBezTo>
                <a:close/>
                <a:moveTo>
                  <a:pt x="9627270" y="936713"/>
                </a:moveTo>
                <a:cubicBezTo>
                  <a:pt x="9621640" y="936851"/>
                  <a:pt x="9616750" y="931314"/>
                  <a:pt x="9617258" y="925362"/>
                </a:cubicBezTo>
                <a:cubicBezTo>
                  <a:pt x="9617673" y="920056"/>
                  <a:pt x="9621871" y="916042"/>
                  <a:pt x="9627039" y="916042"/>
                </a:cubicBezTo>
                <a:cubicBezTo>
                  <a:pt x="9632714" y="916042"/>
                  <a:pt x="9637882" y="921671"/>
                  <a:pt x="9637282" y="927208"/>
                </a:cubicBezTo>
                <a:cubicBezTo>
                  <a:pt x="9636820" y="931960"/>
                  <a:pt x="9631884" y="936620"/>
                  <a:pt x="9627270" y="936713"/>
                </a:cubicBezTo>
                <a:close/>
                <a:moveTo>
                  <a:pt x="9844584" y="936713"/>
                </a:moveTo>
                <a:cubicBezTo>
                  <a:pt x="9838955" y="936805"/>
                  <a:pt x="9834110" y="931314"/>
                  <a:pt x="9834573" y="925316"/>
                </a:cubicBezTo>
                <a:cubicBezTo>
                  <a:pt x="9834987" y="920056"/>
                  <a:pt x="9839186" y="916042"/>
                  <a:pt x="9844354" y="916042"/>
                </a:cubicBezTo>
                <a:cubicBezTo>
                  <a:pt x="9850029" y="916042"/>
                  <a:pt x="9855195" y="921671"/>
                  <a:pt x="9854596" y="927208"/>
                </a:cubicBezTo>
                <a:cubicBezTo>
                  <a:pt x="9854134" y="931960"/>
                  <a:pt x="9849198" y="936620"/>
                  <a:pt x="9844584" y="936713"/>
                </a:cubicBezTo>
                <a:close/>
                <a:moveTo>
                  <a:pt x="9953148" y="936713"/>
                </a:moveTo>
                <a:cubicBezTo>
                  <a:pt x="9947474" y="936759"/>
                  <a:pt x="9942722" y="931268"/>
                  <a:pt x="9943275" y="925224"/>
                </a:cubicBezTo>
                <a:cubicBezTo>
                  <a:pt x="9943737" y="919918"/>
                  <a:pt x="9947982" y="915950"/>
                  <a:pt x="9953148" y="916042"/>
                </a:cubicBezTo>
                <a:cubicBezTo>
                  <a:pt x="9958824" y="916135"/>
                  <a:pt x="9963899" y="921764"/>
                  <a:pt x="9963253" y="927347"/>
                </a:cubicBezTo>
                <a:cubicBezTo>
                  <a:pt x="9962700" y="932099"/>
                  <a:pt x="9957810" y="936667"/>
                  <a:pt x="9953148" y="936713"/>
                </a:cubicBezTo>
                <a:close/>
                <a:moveTo>
                  <a:pt x="10170417" y="936713"/>
                </a:moveTo>
                <a:cubicBezTo>
                  <a:pt x="10165527" y="936759"/>
                  <a:pt x="10161096" y="932514"/>
                  <a:pt x="10160589" y="927300"/>
                </a:cubicBezTo>
                <a:cubicBezTo>
                  <a:pt x="10160035" y="922087"/>
                  <a:pt x="10163496" y="917242"/>
                  <a:pt x="10168387" y="916227"/>
                </a:cubicBezTo>
                <a:cubicBezTo>
                  <a:pt x="10174061" y="915074"/>
                  <a:pt x="10180014" y="919503"/>
                  <a:pt x="10180568" y="925316"/>
                </a:cubicBezTo>
                <a:cubicBezTo>
                  <a:pt x="10181075" y="930991"/>
                  <a:pt x="10176046" y="936667"/>
                  <a:pt x="10170417" y="936713"/>
                </a:cubicBezTo>
                <a:close/>
                <a:moveTo>
                  <a:pt x="10279074" y="936713"/>
                </a:moveTo>
                <a:cubicBezTo>
                  <a:pt x="10274230" y="936759"/>
                  <a:pt x="10269754" y="932468"/>
                  <a:pt x="10269246" y="927300"/>
                </a:cubicBezTo>
                <a:cubicBezTo>
                  <a:pt x="10268601" y="921163"/>
                  <a:pt x="10273215" y="915950"/>
                  <a:pt x="10279167" y="916042"/>
                </a:cubicBezTo>
                <a:cubicBezTo>
                  <a:pt x="10284057" y="916135"/>
                  <a:pt x="10288764" y="920471"/>
                  <a:pt x="10289225" y="925316"/>
                </a:cubicBezTo>
                <a:cubicBezTo>
                  <a:pt x="10289779" y="930945"/>
                  <a:pt x="10284703" y="936667"/>
                  <a:pt x="10279074" y="936713"/>
                </a:cubicBezTo>
                <a:close/>
                <a:moveTo>
                  <a:pt x="10387732" y="936713"/>
                </a:moveTo>
                <a:cubicBezTo>
                  <a:pt x="10382886" y="936759"/>
                  <a:pt x="10378411" y="932468"/>
                  <a:pt x="10377904" y="927300"/>
                </a:cubicBezTo>
                <a:cubicBezTo>
                  <a:pt x="10377258" y="921163"/>
                  <a:pt x="10381871" y="915950"/>
                  <a:pt x="10387824" y="916042"/>
                </a:cubicBezTo>
                <a:cubicBezTo>
                  <a:pt x="10392714" y="916135"/>
                  <a:pt x="10397420" y="920471"/>
                  <a:pt x="10397882" y="925316"/>
                </a:cubicBezTo>
                <a:cubicBezTo>
                  <a:pt x="10398435" y="930945"/>
                  <a:pt x="10393360" y="936667"/>
                  <a:pt x="10387732" y="936713"/>
                </a:cubicBezTo>
                <a:close/>
                <a:moveTo>
                  <a:pt x="10713934" y="936713"/>
                </a:moveTo>
                <a:cubicBezTo>
                  <a:pt x="10708305" y="936851"/>
                  <a:pt x="10703415" y="931314"/>
                  <a:pt x="10703922" y="925362"/>
                </a:cubicBezTo>
                <a:cubicBezTo>
                  <a:pt x="10704337" y="920056"/>
                  <a:pt x="10708535" y="916042"/>
                  <a:pt x="10713703" y="916042"/>
                </a:cubicBezTo>
                <a:cubicBezTo>
                  <a:pt x="10719378" y="916042"/>
                  <a:pt x="10724545" y="921671"/>
                  <a:pt x="10723945" y="927208"/>
                </a:cubicBezTo>
                <a:cubicBezTo>
                  <a:pt x="10723484" y="931960"/>
                  <a:pt x="10718548" y="936620"/>
                  <a:pt x="10713934" y="936713"/>
                </a:cubicBezTo>
                <a:close/>
                <a:moveTo>
                  <a:pt x="10931063" y="936713"/>
                </a:moveTo>
                <a:cubicBezTo>
                  <a:pt x="10926219" y="936759"/>
                  <a:pt x="10921742" y="932468"/>
                  <a:pt x="10921235" y="927300"/>
                </a:cubicBezTo>
                <a:cubicBezTo>
                  <a:pt x="10920589" y="921163"/>
                  <a:pt x="10925204" y="915950"/>
                  <a:pt x="10931155" y="916042"/>
                </a:cubicBezTo>
                <a:cubicBezTo>
                  <a:pt x="10936047" y="916135"/>
                  <a:pt x="10940753" y="920471"/>
                  <a:pt x="10941214" y="925316"/>
                </a:cubicBezTo>
                <a:cubicBezTo>
                  <a:pt x="10941767" y="930945"/>
                  <a:pt x="10936692" y="936667"/>
                  <a:pt x="10931063" y="936713"/>
                </a:cubicBezTo>
                <a:close/>
                <a:moveTo>
                  <a:pt x="11583100" y="936713"/>
                </a:moveTo>
                <a:cubicBezTo>
                  <a:pt x="11578208" y="936759"/>
                  <a:pt x="11573779" y="932514"/>
                  <a:pt x="11573272" y="927300"/>
                </a:cubicBezTo>
                <a:cubicBezTo>
                  <a:pt x="11572718" y="922087"/>
                  <a:pt x="11576178" y="917242"/>
                  <a:pt x="11581068" y="916227"/>
                </a:cubicBezTo>
                <a:cubicBezTo>
                  <a:pt x="11586698" y="915074"/>
                  <a:pt x="11592649" y="919503"/>
                  <a:pt x="11593248" y="925316"/>
                </a:cubicBezTo>
                <a:cubicBezTo>
                  <a:pt x="11593757" y="930991"/>
                  <a:pt x="11588728" y="936667"/>
                  <a:pt x="11583100" y="936713"/>
                </a:cubicBezTo>
                <a:close/>
                <a:moveTo>
                  <a:pt x="11691755" y="936713"/>
                </a:moveTo>
                <a:cubicBezTo>
                  <a:pt x="11686911" y="936759"/>
                  <a:pt x="11682435" y="932468"/>
                  <a:pt x="11681928" y="927300"/>
                </a:cubicBezTo>
                <a:cubicBezTo>
                  <a:pt x="11681281" y="921163"/>
                  <a:pt x="11685896" y="915950"/>
                  <a:pt x="11691848" y="916042"/>
                </a:cubicBezTo>
                <a:cubicBezTo>
                  <a:pt x="11696739" y="916135"/>
                  <a:pt x="11701445" y="920471"/>
                  <a:pt x="11701906" y="925316"/>
                </a:cubicBezTo>
                <a:cubicBezTo>
                  <a:pt x="11702460" y="930945"/>
                  <a:pt x="11697339" y="936667"/>
                  <a:pt x="11691755" y="936713"/>
                </a:cubicBezTo>
                <a:close/>
                <a:moveTo>
                  <a:pt x="11800597" y="936713"/>
                </a:moveTo>
                <a:cubicBezTo>
                  <a:pt x="11794969" y="936851"/>
                  <a:pt x="11790078" y="931314"/>
                  <a:pt x="11790585" y="925362"/>
                </a:cubicBezTo>
                <a:cubicBezTo>
                  <a:pt x="11791001" y="920056"/>
                  <a:pt x="11795200" y="916042"/>
                  <a:pt x="11800366" y="916042"/>
                </a:cubicBezTo>
                <a:cubicBezTo>
                  <a:pt x="11806041" y="916042"/>
                  <a:pt x="11811209" y="921671"/>
                  <a:pt x="11810609" y="927208"/>
                </a:cubicBezTo>
                <a:cubicBezTo>
                  <a:pt x="11810148" y="931960"/>
                  <a:pt x="11805211" y="936620"/>
                  <a:pt x="11800597" y="936713"/>
                </a:cubicBezTo>
                <a:close/>
                <a:moveTo>
                  <a:pt x="12126338" y="936713"/>
                </a:moveTo>
                <a:cubicBezTo>
                  <a:pt x="12121448" y="936713"/>
                  <a:pt x="12117064" y="932421"/>
                  <a:pt x="12116557" y="927254"/>
                </a:cubicBezTo>
                <a:cubicBezTo>
                  <a:pt x="12115957" y="921118"/>
                  <a:pt x="12120617" y="915904"/>
                  <a:pt x="12126569" y="916042"/>
                </a:cubicBezTo>
                <a:cubicBezTo>
                  <a:pt x="12131460" y="916135"/>
                  <a:pt x="12136166" y="920564"/>
                  <a:pt x="12136582" y="925409"/>
                </a:cubicBezTo>
                <a:cubicBezTo>
                  <a:pt x="12137042" y="931084"/>
                  <a:pt x="12131967" y="936713"/>
                  <a:pt x="12126338" y="936713"/>
                </a:cubicBezTo>
                <a:close/>
                <a:moveTo>
                  <a:pt x="69758" y="936713"/>
                </a:moveTo>
                <a:cubicBezTo>
                  <a:pt x="64867" y="936713"/>
                  <a:pt x="60483" y="932421"/>
                  <a:pt x="59976" y="927254"/>
                </a:cubicBezTo>
                <a:cubicBezTo>
                  <a:pt x="59376" y="921118"/>
                  <a:pt x="64036" y="915904"/>
                  <a:pt x="69988" y="916042"/>
                </a:cubicBezTo>
                <a:cubicBezTo>
                  <a:pt x="74832" y="916135"/>
                  <a:pt x="79539" y="920564"/>
                  <a:pt x="80001" y="925408"/>
                </a:cubicBezTo>
                <a:cubicBezTo>
                  <a:pt x="80462" y="931084"/>
                  <a:pt x="75386" y="936713"/>
                  <a:pt x="69758" y="936713"/>
                </a:cubicBezTo>
                <a:close/>
                <a:moveTo>
                  <a:pt x="613136" y="936713"/>
                </a:moveTo>
                <a:cubicBezTo>
                  <a:pt x="608245" y="936759"/>
                  <a:pt x="603815" y="932514"/>
                  <a:pt x="603308" y="927300"/>
                </a:cubicBezTo>
                <a:cubicBezTo>
                  <a:pt x="602754" y="922087"/>
                  <a:pt x="606215" y="917242"/>
                  <a:pt x="611105" y="916227"/>
                </a:cubicBezTo>
                <a:cubicBezTo>
                  <a:pt x="616735" y="915074"/>
                  <a:pt x="622732" y="919503"/>
                  <a:pt x="623286" y="925316"/>
                </a:cubicBezTo>
                <a:cubicBezTo>
                  <a:pt x="623793" y="930991"/>
                  <a:pt x="618765" y="936667"/>
                  <a:pt x="613136" y="936713"/>
                </a:cubicBezTo>
                <a:close/>
                <a:moveTo>
                  <a:pt x="721931" y="936713"/>
                </a:moveTo>
                <a:cubicBezTo>
                  <a:pt x="716303" y="936805"/>
                  <a:pt x="711458" y="931268"/>
                  <a:pt x="711919" y="925316"/>
                </a:cubicBezTo>
                <a:cubicBezTo>
                  <a:pt x="712334" y="920056"/>
                  <a:pt x="716579" y="916042"/>
                  <a:pt x="721700" y="916042"/>
                </a:cubicBezTo>
                <a:cubicBezTo>
                  <a:pt x="727376" y="916042"/>
                  <a:pt x="732543" y="921671"/>
                  <a:pt x="731943" y="927208"/>
                </a:cubicBezTo>
                <a:cubicBezTo>
                  <a:pt x="731482" y="931960"/>
                  <a:pt x="726546" y="936620"/>
                  <a:pt x="721931" y="936713"/>
                </a:cubicBezTo>
                <a:close/>
                <a:moveTo>
                  <a:pt x="830634" y="936713"/>
                </a:moveTo>
                <a:cubicBezTo>
                  <a:pt x="825006" y="936805"/>
                  <a:pt x="820160" y="931268"/>
                  <a:pt x="820622" y="925316"/>
                </a:cubicBezTo>
                <a:cubicBezTo>
                  <a:pt x="821038" y="920056"/>
                  <a:pt x="825237" y="916042"/>
                  <a:pt x="830403" y="916042"/>
                </a:cubicBezTo>
                <a:cubicBezTo>
                  <a:pt x="836079" y="916042"/>
                  <a:pt x="841246" y="921671"/>
                  <a:pt x="840647" y="927208"/>
                </a:cubicBezTo>
                <a:cubicBezTo>
                  <a:pt x="840185" y="931960"/>
                  <a:pt x="835248" y="936620"/>
                  <a:pt x="830634" y="936713"/>
                </a:cubicBezTo>
                <a:close/>
                <a:moveTo>
                  <a:pt x="939061" y="936713"/>
                </a:moveTo>
                <a:cubicBezTo>
                  <a:pt x="934170" y="936713"/>
                  <a:pt x="929786" y="932421"/>
                  <a:pt x="929279" y="927254"/>
                </a:cubicBezTo>
                <a:cubicBezTo>
                  <a:pt x="928679" y="921118"/>
                  <a:pt x="933340" y="915904"/>
                  <a:pt x="939292" y="916042"/>
                </a:cubicBezTo>
                <a:cubicBezTo>
                  <a:pt x="944182" y="916135"/>
                  <a:pt x="948889" y="920564"/>
                  <a:pt x="949304" y="925408"/>
                </a:cubicBezTo>
                <a:cubicBezTo>
                  <a:pt x="949765" y="931084"/>
                  <a:pt x="944690" y="936713"/>
                  <a:pt x="939061" y="936713"/>
                </a:cubicBezTo>
                <a:close/>
                <a:moveTo>
                  <a:pt x="1482439" y="936713"/>
                </a:moveTo>
                <a:cubicBezTo>
                  <a:pt x="1477594" y="936759"/>
                  <a:pt x="1473120" y="932468"/>
                  <a:pt x="1472612" y="927300"/>
                </a:cubicBezTo>
                <a:cubicBezTo>
                  <a:pt x="1471966" y="921163"/>
                  <a:pt x="1476579" y="915950"/>
                  <a:pt x="1482531" y="916042"/>
                </a:cubicBezTo>
                <a:cubicBezTo>
                  <a:pt x="1487422" y="916135"/>
                  <a:pt x="1492128" y="920471"/>
                  <a:pt x="1492589" y="925316"/>
                </a:cubicBezTo>
                <a:cubicBezTo>
                  <a:pt x="1493143" y="930945"/>
                  <a:pt x="1488068" y="936667"/>
                  <a:pt x="1482439" y="936713"/>
                </a:cubicBezTo>
                <a:close/>
                <a:moveTo>
                  <a:pt x="1808503" y="936713"/>
                </a:moveTo>
                <a:cubicBezTo>
                  <a:pt x="1802828" y="936759"/>
                  <a:pt x="1798075" y="931268"/>
                  <a:pt x="1798628" y="925224"/>
                </a:cubicBezTo>
                <a:cubicBezTo>
                  <a:pt x="1799091" y="919918"/>
                  <a:pt x="1803336" y="915950"/>
                  <a:pt x="1808503" y="916042"/>
                </a:cubicBezTo>
                <a:cubicBezTo>
                  <a:pt x="1814178" y="916135"/>
                  <a:pt x="1819253" y="921810"/>
                  <a:pt x="1818607" y="927346"/>
                </a:cubicBezTo>
                <a:cubicBezTo>
                  <a:pt x="1818054" y="932099"/>
                  <a:pt x="1813163" y="936667"/>
                  <a:pt x="1808503" y="936713"/>
                </a:cubicBezTo>
                <a:close/>
                <a:moveTo>
                  <a:pt x="1917114" y="936713"/>
                </a:moveTo>
                <a:cubicBezTo>
                  <a:pt x="1912270" y="936759"/>
                  <a:pt x="1907793" y="932468"/>
                  <a:pt x="1907286" y="927300"/>
                </a:cubicBezTo>
                <a:cubicBezTo>
                  <a:pt x="1906640" y="921163"/>
                  <a:pt x="1911254" y="915950"/>
                  <a:pt x="1917206" y="916042"/>
                </a:cubicBezTo>
                <a:cubicBezTo>
                  <a:pt x="1922097" y="916135"/>
                  <a:pt x="1926804" y="920471"/>
                  <a:pt x="1927265" y="925316"/>
                </a:cubicBezTo>
                <a:cubicBezTo>
                  <a:pt x="1927818" y="930945"/>
                  <a:pt x="1922743" y="936667"/>
                  <a:pt x="1917114" y="936713"/>
                </a:cubicBezTo>
                <a:close/>
                <a:moveTo>
                  <a:pt x="2134475" y="936713"/>
                </a:moveTo>
                <a:cubicBezTo>
                  <a:pt x="2128798" y="936759"/>
                  <a:pt x="2124047" y="931268"/>
                  <a:pt x="2124601" y="925224"/>
                </a:cubicBezTo>
                <a:cubicBezTo>
                  <a:pt x="2125108" y="919918"/>
                  <a:pt x="2129353" y="915950"/>
                  <a:pt x="2134475" y="916042"/>
                </a:cubicBezTo>
                <a:cubicBezTo>
                  <a:pt x="2140149" y="916135"/>
                  <a:pt x="2145226" y="921810"/>
                  <a:pt x="2144580" y="927346"/>
                </a:cubicBezTo>
                <a:cubicBezTo>
                  <a:pt x="2144026" y="932099"/>
                  <a:pt x="2139134" y="936667"/>
                  <a:pt x="2134475" y="936713"/>
                </a:cubicBezTo>
                <a:close/>
                <a:moveTo>
                  <a:pt x="2243270" y="936713"/>
                </a:moveTo>
                <a:cubicBezTo>
                  <a:pt x="2237687" y="936851"/>
                  <a:pt x="2232797" y="931314"/>
                  <a:pt x="2233258" y="925362"/>
                </a:cubicBezTo>
                <a:cubicBezTo>
                  <a:pt x="2233673" y="920056"/>
                  <a:pt x="2237871" y="916042"/>
                  <a:pt x="2243040" y="916042"/>
                </a:cubicBezTo>
                <a:cubicBezTo>
                  <a:pt x="2248714" y="916042"/>
                  <a:pt x="2253882" y="921671"/>
                  <a:pt x="2253282" y="927208"/>
                </a:cubicBezTo>
                <a:cubicBezTo>
                  <a:pt x="2252821" y="931960"/>
                  <a:pt x="2247884" y="936620"/>
                  <a:pt x="2243270" y="936713"/>
                </a:cubicBezTo>
                <a:close/>
                <a:moveTo>
                  <a:pt x="2460492" y="936713"/>
                </a:moveTo>
                <a:cubicBezTo>
                  <a:pt x="2454817" y="936759"/>
                  <a:pt x="2450066" y="931268"/>
                  <a:pt x="2450619" y="925224"/>
                </a:cubicBezTo>
                <a:cubicBezTo>
                  <a:pt x="2451080" y="919918"/>
                  <a:pt x="2455324" y="915950"/>
                  <a:pt x="2460492" y="916042"/>
                </a:cubicBezTo>
                <a:cubicBezTo>
                  <a:pt x="2466167" y="916135"/>
                  <a:pt x="2471242" y="921764"/>
                  <a:pt x="2470596" y="927346"/>
                </a:cubicBezTo>
                <a:cubicBezTo>
                  <a:pt x="2470042" y="932099"/>
                  <a:pt x="2465152" y="936667"/>
                  <a:pt x="2460492" y="936713"/>
                </a:cubicBezTo>
                <a:close/>
                <a:moveTo>
                  <a:pt x="2677714" y="936713"/>
                </a:moveTo>
                <a:cubicBezTo>
                  <a:pt x="2672824" y="936713"/>
                  <a:pt x="2668440" y="932421"/>
                  <a:pt x="2667933" y="927254"/>
                </a:cubicBezTo>
                <a:cubicBezTo>
                  <a:pt x="2667333" y="921118"/>
                  <a:pt x="2671993" y="915904"/>
                  <a:pt x="2677944" y="916042"/>
                </a:cubicBezTo>
                <a:cubicBezTo>
                  <a:pt x="2682836" y="916135"/>
                  <a:pt x="2687542" y="920564"/>
                  <a:pt x="2687957" y="925408"/>
                </a:cubicBezTo>
                <a:cubicBezTo>
                  <a:pt x="2688418" y="931084"/>
                  <a:pt x="2683344" y="936713"/>
                  <a:pt x="2677714" y="936713"/>
                </a:cubicBezTo>
                <a:close/>
                <a:moveTo>
                  <a:pt x="3112390" y="936713"/>
                </a:moveTo>
                <a:cubicBezTo>
                  <a:pt x="3107498" y="936713"/>
                  <a:pt x="3103115" y="932421"/>
                  <a:pt x="3102608" y="927254"/>
                </a:cubicBezTo>
                <a:cubicBezTo>
                  <a:pt x="3102008" y="921118"/>
                  <a:pt x="3106668" y="915904"/>
                  <a:pt x="3112620" y="916042"/>
                </a:cubicBezTo>
                <a:cubicBezTo>
                  <a:pt x="3117510" y="916135"/>
                  <a:pt x="3122217" y="920564"/>
                  <a:pt x="3122632" y="925408"/>
                </a:cubicBezTo>
                <a:cubicBezTo>
                  <a:pt x="3123094" y="931084"/>
                  <a:pt x="3118018" y="936713"/>
                  <a:pt x="3112390" y="936713"/>
                </a:cubicBezTo>
                <a:close/>
                <a:moveTo>
                  <a:pt x="3221093" y="936713"/>
                </a:moveTo>
                <a:cubicBezTo>
                  <a:pt x="3216247" y="936759"/>
                  <a:pt x="3211772" y="932468"/>
                  <a:pt x="3211265" y="927300"/>
                </a:cubicBezTo>
                <a:cubicBezTo>
                  <a:pt x="3210619" y="921163"/>
                  <a:pt x="3215232" y="915950"/>
                  <a:pt x="3221185" y="916042"/>
                </a:cubicBezTo>
                <a:cubicBezTo>
                  <a:pt x="3226075" y="916135"/>
                  <a:pt x="3230782" y="920471"/>
                  <a:pt x="3231243" y="925316"/>
                </a:cubicBezTo>
                <a:cubicBezTo>
                  <a:pt x="3231798" y="930945"/>
                  <a:pt x="3226721" y="936667"/>
                  <a:pt x="3221093" y="936713"/>
                </a:cubicBezTo>
                <a:close/>
                <a:moveTo>
                  <a:pt x="3547295" y="936713"/>
                </a:moveTo>
                <a:cubicBezTo>
                  <a:pt x="3541666" y="936851"/>
                  <a:pt x="3536775" y="931314"/>
                  <a:pt x="3537282" y="925362"/>
                </a:cubicBezTo>
                <a:cubicBezTo>
                  <a:pt x="3537698" y="920056"/>
                  <a:pt x="3541896" y="916042"/>
                  <a:pt x="3547063" y="916042"/>
                </a:cubicBezTo>
                <a:cubicBezTo>
                  <a:pt x="3552739" y="916042"/>
                  <a:pt x="3557906" y="921671"/>
                  <a:pt x="3557306" y="927208"/>
                </a:cubicBezTo>
                <a:cubicBezTo>
                  <a:pt x="3556845" y="931960"/>
                  <a:pt x="3551909" y="936620"/>
                  <a:pt x="3547295" y="936713"/>
                </a:cubicBezTo>
                <a:close/>
                <a:moveTo>
                  <a:pt x="3764608" y="936713"/>
                </a:moveTo>
                <a:cubicBezTo>
                  <a:pt x="3758980" y="936805"/>
                  <a:pt x="3754135" y="931314"/>
                  <a:pt x="3754597" y="925316"/>
                </a:cubicBezTo>
                <a:cubicBezTo>
                  <a:pt x="3755011" y="920056"/>
                  <a:pt x="3759211" y="916042"/>
                  <a:pt x="3764378" y="916042"/>
                </a:cubicBezTo>
                <a:cubicBezTo>
                  <a:pt x="3770053" y="916042"/>
                  <a:pt x="3775221" y="921671"/>
                  <a:pt x="3774621" y="927208"/>
                </a:cubicBezTo>
                <a:cubicBezTo>
                  <a:pt x="3774160" y="931960"/>
                  <a:pt x="3769223" y="936620"/>
                  <a:pt x="3764608" y="936713"/>
                </a:cubicBezTo>
                <a:close/>
                <a:moveTo>
                  <a:pt x="3873174" y="936713"/>
                </a:moveTo>
                <a:cubicBezTo>
                  <a:pt x="3867499" y="936759"/>
                  <a:pt x="3862747" y="931268"/>
                  <a:pt x="3863300" y="925224"/>
                </a:cubicBezTo>
                <a:cubicBezTo>
                  <a:pt x="3863762" y="919918"/>
                  <a:pt x="3868006" y="915950"/>
                  <a:pt x="3873174" y="916042"/>
                </a:cubicBezTo>
                <a:cubicBezTo>
                  <a:pt x="3878849" y="916135"/>
                  <a:pt x="3883924" y="921764"/>
                  <a:pt x="3883278" y="927346"/>
                </a:cubicBezTo>
                <a:cubicBezTo>
                  <a:pt x="3882725" y="932099"/>
                  <a:pt x="3877834" y="936667"/>
                  <a:pt x="3873174" y="936713"/>
                </a:cubicBezTo>
                <a:close/>
                <a:moveTo>
                  <a:pt x="4090442" y="936713"/>
                </a:moveTo>
                <a:cubicBezTo>
                  <a:pt x="4085552" y="936759"/>
                  <a:pt x="4081122" y="932514"/>
                  <a:pt x="4080615" y="927300"/>
                </a:cubicBezTo>
                <a:cubicBezTo>
                  <a:pt x="4080061" y="922087"/>
                  <a:pt x="4083521" y="917242"/>
                  <a:pt x="4088412" y="916227"/>
                </a:cubicBezTo>
                <a:cubicBezTo>
                  <a:pt x="4094087" y="915074"/>
                  <a:pt x="4100039" y="919503"/>
                  <a:pt x="4100593" y="925316"/>
                </a:cubicBezTo>
                <a:cubicBezTo>
                  <a:pt x="4101100" y="930991"/>
                  <a:pt x="4096071" y="936667"/>
                  <a:pt x="4090442" y="936713"/>
                </a:cubicBezTo>
                <a:close/>
                <a:moveTo>
                  <a:pt x="4199100" y="936713"/>
                </a:moveTo>
                <a:cubicBezTo>
                  <a:pt x="4194255" y="936759"/>
                  <a:pt x="4189779" y="932468"/>
                  <a:pt x="4189271" y="927300"/>
                </a:cubicBezTo>
                <a:cubicBezTo>
                  <a:pt x="4188626" y="921163"/>
                  <a:pt x="4193240" y="915950"/>
                  <a:pt x="4199192" y="916042"/>
                </a:cubicBezTo>
                <a:cubicBezTo>
                  <a:pt x="4204082" y="916135"/>
                  <a:pt x="4208789" y="920471"/>
                  <a:pt x="4209250" y="925316"/>
                </a:cubicBezTo>
                <a:cubicBezTo>
                  <a:pt x="4209803" y="930945"/>
                  <a:pt x="4204729" y="936667"/>
                  <a:pt x="4199100" y="936713"/>
                </a:cubicBezTo>
                <a:close/>
                <a:moveTo>
                  <a:pt x="4307756" y="936713"/>
                </a:moveTo>
                <a:cubicBezTo>
                  <a:pt x="4302912" y="936759"/>
                  <a:pt x="4298436" y="932468"/>
                  <a:pt x="4297929" y="927300"/>
                </a:cubicBezTo>
                <a:cubicBezTo>
                  <a:pt x="4297283" y="921163"/>
                  <a:pt x="4301897" y="915950"/>
                  <a:pt x="4307849" y="916042"/>
                </a:cubicBezTo>
                <a:cubicBezTo>
                  <a:pt x="4312740" y="916135"/>
                  <a:pt x="4317446" y="920471"/>
                  <a:pt x="4317907" y="925316"/>
                </a:cubicBezTo>
                <a:cubicBezTo>
                  <a:pt x="4318460" y="930945"/>
                  <a:pt x="4313385" y="936667"/>
                  <a:pt x="4307756" y="936713"/>
                </a:cubicBezTo>
                <a:close/>
                <a:moveTo>
                  <a:pt x="4633959" y="936713"/>
                </a:moveTo>
                <a:cubicBezTo>
                  <a:pt x="4628330" y="936851"/>
                  <a:pt x="4623439" y="931314"/>
                  <a:pt x="4623947" y="925362"/>
                </a:cubicBezTo>
                <a:cubicBezTo>
                  <a:pt x="4624362" y="920056"/>
                  <a:pt x="4628560" y="916042"/>
                  <a:pt x="4633728" y="916042"/>
                </a:cubicBezTo>
                <a:cubicBezTo>
                  <a:pt x="4639403" y="916042"/>
                  <a:pt x="4644570" y="921671"/>
                  <a:pt x="4643971" y="927208"/>
                </a:cubicBezTo>
                <a:cubicBezTo>
                  <a:pt x="4643509" y="931960"/>
                  <a:pt x="4638572" y="936620"/>
                  <a:pt x="4633959" y="936713"/>
                </a:cubicBezTo>
                <a:close/>
                <a:moveTo>
                  <a:pt x="4851089" y="936713"/>
                </a:moveTo>
                <a:cubicBezTo>
                  <a:pt x="4846244" y="936759"/>
                  <a:pt x="4841768" y="932468"/>
                  <a:pt x="4841261" y="927300"/>
                </a:cubicBezTo>
                <a:cubicBezTo>
                  <a:pt x="4840615" y="921163"/>
                  <a:pt x="4845229" y="915950"/>
                  <a:pt x="4851181" y="916042"/>
                </a:cubicBezTo>
                <a:cubicBezTo>
                  <a:pt x="4856072" y="916135"/>
                  <a:pt x="4860778" y="920471"/>
                  <a:pt x="4861239" y="925316"/>
                </a:cubicBezTo>
                <a:cubicBezTo>
                  <a:pt x="4861793" y="930945"/>
                  <a:pt x="4856717" y="936667"/>
                  <a:pt x="4851089" y="936713"/>
                </a:cubicBezTo>
                <a:close/>
                <a:moveTo>
                  <a:pt x="5503124" y="936713"/>
                </a:moveTo>
                <a:cubicBezTo>
                  <a:pt x="5498233" y="936759"/>
                  <a:pt x="5493804" y="932514"/>
                  <a:pt x="5493296" y="927300"/>
                </a:cubicBezTo>
                <a:cubicBezTo>
                  <a:pt x="5492743" y="922087"/>
                  <a:pt x="5496203" y="917242"/>
                  <a:pt x="5501093" y="916227"/>
                </a:cubicBezTo>
                <a:cubicBezTo>
                  <a:pt x="5506722" y="915074"/>
                  <a:pt x="5512674" y="919503"/>
                  <a:pt x="5513274" y="925316"/>
                </a:cubicBezTo>
                <a:cubicBezTo>
                  <a:pt x="5513782" y="930991"/>
                  <a:pt x="5508753" y="936667"/>
                  <a:pt x="5503124" y="936713"/>
                </a:cubicBezTo>
                <a:close/>
                <a:moveTo>
                  <a:pt x="5611781" y="936713"/>
                </a:moveTo>
                <a:cubicBezTo>
                  <a:pt x="5606937" y="936759"/>
                  <a:pt x="5602461" y="932468"/>
                  <a:pt x="5601953" y="927300"/>
                </a:cubicBezTo>
                <a:cubicBezTo>
                  <a:pt x="5601307" y="921163"/>
                  <a:pt x="5605921" y="915950"/>
                  <a:pt x="5611873" y="916042"/>
                </a:cubicBezTo>
                <a:cubicBezTo>
                  <a:pt x="5616764" y="916135"/>
                  <a:pt x="5621470" y="920471"/>
                  <a:pt x="5621932" y="925316"/>
                </a:cubicBezTo>
                <a:cubicBezTo>
                  <a:pt x="5622486" y="930945"/>
                  <a:pt x="5617364" y="936667"/>
                  <a:pt x="5611781" y="936713"/>
                </a:cubicBezTo>
                <a:close/>
                <a:moveTo>
                  <a:pt x="5720623" y="936713"/>
                </a:moveTo>
                <a:cubicBezTo>
                  <a:pt x="5714994" y="936851"/>
                  <a:pt x="5710103" y="931314"/>
                  <a:pt x="5710611" y="925362"/>
                </a:cubicBezTo>
                <a:cubicBezTo>
                  <a:pt x="5711026" y="920056"/>
                  <a:pt x="5715225" y="916042"/>
                  <a:pt x="5720392" y="916042"/>
                </a:cubicBezTo>
                <a:cubicBezTo>
                  <a:pt x="5726067" y="916042"/>
                  <a:pt x="5731235" y="921671"/>
                  <a:pt x="5730635" y="927208"/>
                </a:cubicBezTo>
                <a:cubicBezTo>
                  <a:pt x="5730174" y="931960"/>
                  <a:pt x="5725236" y="936620"/>
                  <a:pt x="5720623" y="936713"/>
                </a:cubicBezTo>
                <a:close/>
                <a:moveTo>
                  <a:pt x="6046364" y="936713"/>
                </a:moveTo>
                <a:cubicBezTo>
                  <a:pt x="6041473" y="936713"/>
                  <a:pt x="6037090" y="932421"/>
                  <a:pt x="6036582" y="927254"/>
                </a:cubicBezTo>
                <a:cubicBezTo>
                  <a:pt x="6035983" y="921118"/>
                  <a:pt x="6040642" y="915904"/>
                  <a:pt x="6046594" y="916042"/>
                </a:cubicBezTo>
                <a:cubicBezTo>
                  <a:pt x="6051485" y="916135"/>
                  <a:pt x="6056192" y="920564"/>
                  <a:pt x="6056606" y="925408"/>
                </a:cubicBezTo>
                <a:cubicBezTo>
                  <a:pt x="6057068" y="931084"/>
                  <a:pt x="6051993" y="936713"/>
                  <a:pt x="6046364" y="936713"/>
                </a:cubicBezTo>
                <a:close/>
                <a:moveTo>
                  <a:pt x="6149733" y="936713"/>
                </a:moveTo>
                <a:cubicBezTo>
                  <a:pt x="6144842" y="936713"/>
                  <a:pt x="6140459" y="932421"/>
                  <a:pt x="6139951" y="927254"/>
                </a:cubicBezTo>
                <a:cubicBezTo>
                  <a:pt x="6139351" y="921118"/>
                  <a:pt x="6144012" y="915904"/>
                  <a:pt x="6149963" y="916042"/>
                </a:cubicBezTo>
                <a:cubicBezTo>
                  <a:pt x="6154808" y="916135"/>
                  <a:pt x="6159514" y="920564"/>
                  <a:pt x="6159975" y="925408"/>
                </a:cubicBezTo>
                <a:cubicBezTo>
                  <a:pt x="6160437" y="931084"/>
                  <a:pt x="6155361" y="936713"/>
                  <a:pt x="6149733" y="936713"/>
                </a:cubicBezTo>
                <a:close/>
                <a:moveTo>
                  <a:pt x="6693111" y="936713"/>
                </a:moveTo>
                <a:cubicBezTo>
                  <a:pt x="6688220" y="936759"/>
                  <a:pt x="6683790" y="932514"/>
                  <a:pt x="6683283" y="927300"/>
                </a:cubicBezTo>
                <a:cubicBezTo>
                  <a:pt x="6682730" y="922086"/>
                  <a:pt x="6686190" y="917242"/>
                  <a:pt x="6691080" y="916227"/>
                </a:cubicBezTo>
                <a:cubicBezTo>
                  <a:pt x="6696709" y="915073"/>
                  <a:pt x="6702708" y="919503"/>
                  <a:pt x="6703262" y="925316"/>
                </a:cubicBezTo>
                <a:cubicBezTo>
                  <a:pt x="6703769" y="930991"/>
                  <a:pt x="6698740" y="936666"/>
                  <a:pt x="6693111" y="936713"/>
                </a:cubicBezTo>
                <a:close/>
                <a:moveTo>
                  <a:pt x="6801906" y="936713"/>
                </a:moveTo>
                <a:cubicBezTo>
                  <a:pt x="6796277" y="936805"/>
                  <a:pt x="6791433" y="931268"/>
                  <a:pt x="6791894" y="925316"/>
                </a:cubicBezTo>
                <a:cubicBezTo>
                  <a:pt x="6792310" y="920056"/>
                  <a:pt x="6796554" y="916042"/>
                  <a:pt x="6801675" y="916042"/>
                </a:cubicBezTo>
                <a:cubicBezTo>
                  <a:pt x="6807350" y="916042"/>
                  <a:pt x="6812519" y="921671"/>
                  <a:pt x="6811918" y="927208"/>
                </a:cubicBezTo>
                <a:cubicBezTo>
                  <a:pt x="6811457" y="931960"/>
                  <a:pt x="6806521" y="936620"/>
                  <a:pt x="6801906" y="936713"/>
                </a:cubicBezTo>
                <a:close/>
                <a:moveTo>
                  <a:pt x="6910609" y="936713"/>
                </a:moveTo>
                <a:cubicBezTo>
                  <a:pt x="6904980" y="936805"/>
                  <a:pt x="6900136" y="931268"/>
                  <a:pt x="6900597" y="925316"/>
                </a:cubicBezTo>
                <a:cubicBezTo>
                  <a:pt x="6901013" y="920056"/>
                  <a:pt x="6905212" y="916042"/>
                  <a:pt x="6910379" y="916042"/>
                </a:cubicBezTo>
                <a:cubicBezTo>
                  <a:pt x="6916054" y="916042"/>
                  <a:pt x="6921221" y="921671"/>
                  <a:pt x="6920622" y="927208"/>
                </a:cubicBezTo>
                <a:cubicBezTo>
                  <a:pt x="6920160" y="931960"/>
                  <a:pt x="6915224" y="936620"/>
                  <a:pt x="6910609" y="936713"/>
                </a:cubicBezTo>
                <a:close/>
                <a:moveTo>
                  <a:pt x="7019036" y="936713"/>
                </a:moveTo>
                <a:cubicBezTo>
                  <a:pt x="7014145" y="936713"/>
                  <a:pt x="7009762" y="932421"/>
                  <a:pt x="7009254" y="927254"/>
                </a:cubicBezTo>
                <a:cubicBezTo>
                  <a:pt x="7008655" y="921118"/>
                  <a:pt x="7013314" y="915904"/>
                  <a:pt x="7019267" y="916042"/>
                </a:cubicBezTo>
                <a:cubicBezTo>
                  <a:pt x="7024158" y="916134"/>
                  <a:pt x="7028864" y="920564"/>
                  <a:pt x="7029279" y="925408"/>
                </a:cubicBezTo>
                <a:cubicBezTo>
                  <a:pt x="7029740" y="931084"/>
                  <a:pt x="7024665" y="936713"/>
                  <a:pt x="7019036" y="936713"/>
                </a:cubicBezTo>
                <a:close/>
                <a:moveTo>
                  <a:pt x="7562415" y="936713"/>
                </a:moveTo>
                <a:cubicBezTo>
                  <a:pt x="7557569" y="936759"/>
                  <a:pt x="7553094" y="932468"/>
                  <a:pt x="7552587" y="927300"/>
                </a:cubicBezTo>
                <a:cubicBezTo>
                  <a:pt x="7551941" y="921164"/>
                  <a:pt x="7556555" y="915950"/>
                  <a:pt x="7562507" y="916042"/>
                </a:cubicBezTo>
                <a:cubicBezTo>
                  <a:pt x="7567397" y="916135"/>
                  <a:pt x="7572104" y="920472"/>
                  <a:pt x="7572565" y="925316"/>
                </a:cubicBezTo>
                <a:cubicBezTo>
                  <a:pt x="7573118" y="930945"/>
                  <a:pt x="7568044" y="936667"/>
                  <a:pt x="7562415" y="936713"/>
                </a:cubicBezTo>
                <a:close/>
                <a:moveTo>
                  <a:pt x="7888478" y="936713"/>
                </a:moveTo>
                <a:cubicBezTo>
                  <a:pt x="7882803" y="936759"/>
                  <a:pt x="7878051" y="931268"/>
                  <a:pt x="7878604" y="925224"/>
                </a:cubicBezTo>
                <a:cubicBezTo>
                  <a:pt x="7879066" y="919918"/>
                  <a:pt x="7883311" y="915950"/>
                  <a:pt x="7888478" y="916042"/>
                </a:cubicBezTo>
                <a:cubicBezTo>
                  <a:pt x="7894153" y="916135"/>
                  <a:pt x="7899229" y="921810"/>
                  <a:pt x="7898582" y="927347"/>
                </a:cubicBezTo>
                <a:cubicBezTo>
                  <a:pt x="7898029" y="932099"/>
                  <a:pt x="7893138" y="936667"/>
                  <a:pt x="7888478" y="936713"/>
                </a:cubicBezTo>
                <a:close/>
                <a:moveTo>
                  <a:pt x="7997089" y="936713"/>
                </a:moveTo>
                <a:cubicBezTo>
                  <a:pt x="7992245" y="936759"/>
                  <a:pt x="7987769" y="932468"/>
                  <a:pt x="7987262" y="927300"/>
                </a:cubicBezTo>
                <a:cubicBezTo>
                  <a:pt x="7986616" y="921164"/>
                  <a:pt x="7991229" y="915950"/>
                  <a:pt x="7997181" y="916042"/>
                </a:cubicBezTo>
                <a:cubicBezTo>
                  <a:pt x="8002072" y="916135"/>
                  <a:pt x="8006778" y="920472"/>
                  <a:pt x="8007239" y="925316"/>
                </a:cubicBezTo>
                <a:cubicBezTo>
                  <a:pt x="8007793" y="930945"/>
                  <a:pt x="8002718" y="936667"/>
                  <a:pt x="7997089" y="936713"/>
                </a:cubicBezTo>
                <a:close/>
                <a:moveTo>
                  <a:pt x="8214449" y="936713"/>
                </a:moveTo>
                <a:cubicBezTo>
                  <a:pt x="8208774" y="936759"/>
                  <a:pt x="8204022" y="931268"/>
                  <a:pt x="8204576" y="925224"/>
                </a:cubicBezTo>
                <a:cubicBezTo>
                  <a:pt x="8205083" y="919918"/>
                  <a:pt x="8209328" y="915950"/>
                  <a:pt x="8214449" y="916042"/>
                </a:cubicBezTo>
                <a:cubicBezTo>
                  <a:pt x="8220124" y="916135"/>
                  <a:pt x="8225200" y="921810"/>
                  <a:pt x="8224554" y="927347"/>
                </a:cubicBezTo>
                <a:cubicBezTo>
                  <a:pt x="8224000" y="932099"/>
                  <a:pt x="8219110" y="936667"/>
                  <a:pt x="8214449" y="936713"/>
                </a:cubicBezTo>
                <a:close/>
                <a:moveTo>
                  <a:pt x="8323245" y="936713"/>
                </a:moveTo>
                <a:cubicBezTo>
                  <a:pt x="8317663" y="936851"/>
                  <a:pt x="8312772" y="931314"/>
                  <a:pt x="8313233" y="925362"/>
                </a:cubicBezTo>
                <a:cubicBezTo>
                  <a:pt x="8313648" y="920056"/>
                  <a:pt x="8317847" y="916042"/>
                  <a:pt x="8323014" y="916042"/>
                </a:cubicBezTo>
                <a:cubicBezTo>
                  <a:pt x="8328689" y="916042"/>
                  <a:pt x="8333857" y="921671"/>
                  <a:pt x="8333257" y="927208"/>
                </a:cubicBezTo>
                <a:cubicBezTo>
                  <a:pt x="8332796" y="931960"/>
                  <a:pt x="8327859" y="936621"/>
                  <a:pt x="8323245" y="936713"/>
                </a:cubicBezTo>
                <a:close/>
                <a:moveTo>
                  <a:pt x="8540468" y="936713"/>
                </a:moveTo>
                <a:cubicBezTo>
                  <a:pt x="8534792" y="936759"/>
                  <a:pt x="8530040" y="931268"/>
                  <a:pt x="8530594" y="925224"/>
                </a:cubicBezTo>
                <a:cubicBezTo>
                  <a:pt x="8531055" y="919918"/>
                  <a:pt x="8535299" y="915950"/>
                  <a:pt x="8540468" y="916042"/>
                </a:cubicBezTo>
                <a:cubicBezTo>
                  <a:pt x="8546142" y="916135"/>
                  <a:pt x="8551217" y="921764"/>
                  <a:pt x="8550572" y="927347"/>
                </a:cubicBezTo>
                <a:cubicBezTo>
                  <a:pt x="8550018" y="932099"/>
                  <a:pt x="8545127" y="936667"/>
                  <a:pt x="8540468" y="936713"/>
                </a:cubicBezTo>
                <a:close/>
                <a:moveTo>
                  <a:pt x="8757689" y="936713"/>
                </a:moveTo>
                <a:cubicBezTo>
                  <a:pt x="8752798" y="936713"/>
                  <a:pt x="8748416" y="932422"/>
                  <a:pt x="8747908" y="927254"/>
                </a:cubicBezTo>
                <a:cubicBezTo>
                  <a:pt x="8747309" y="921118"/>
                  <a:pt x="8751968" y="915904"/>
                  <a:pt x="8757920" y="916042"/>
                </a:cubicBezTo>
                <a:cubicBezTo>
                  <a:pt x="8762811" y="916135"/>
                  <a:pt x="8767516" y="920564"/>
                  <a:pt x="8767932" y="925409"/>
                </a:cubicBezTo>
                <a:cubicBezTo>
                  <a:pt x="8768394" y="931084"/>
                  <a:pt x="8763318" y="936713"/>
                  <a:pt x="8757689" y="936713"/>
                </a:cubicBezTo>
                <a:close/>
                <a:moveTo>
                  <a:pt x="9409863" y="936759"/>
                </a:moveTo>
                <a:cubicBezTo>
                  <a:pt x="9405065" y="936851"/>
                  <a:pt x="9400497" y="932560"/>
                  <a:pt x="9399943" y="927439"/>
                </a:cubicBezTo>
                <a:cubicBezTo>
                  <a:pt x="9399251" y="921256"/>
                  <a:pt x="9403773" y="915996"/>
                  <a:pt x="9409725" y="916042"/>
                </a:cubicBezTo>
                <a:cubicBezTo>
                  <a:pt x="9414661" y="916088"/>
                  <a:pt x="9419322" y="920287"/>
                  <a:pt x="9419876" y="925178"/>
                </a:cubicBezTo>
                <a:cubicBezTo>
                  <a:pt x="9420522" y="930807"/>
                  <a:pt x="9415445" y="936620"/>
                  <a:pt x="9409863" y="936759"/>
                </a:cubicBezTo>
                <a:close/>
                <a:moveTo>
                  <a:pt x="9518521" y="936759"/>
                </a:moveTo>
                <a:cubicBezTo>
                  <a:pt x="9513721" y="936851"/>
                  <a:pt x="9509154" y="932560"/>
                  <a:pt x="9508600" y="927439"/>
                </a:cubicBezTo>
                <a:cubicBezTo>
                  <a:pt x="9507909" y="921256"/>
                  <a:pt x="9512429" y="915996"/>
                  <a:pt x="9518382" y="916042"/>
                </a:cubicBezTo>
                <a:cubicBezTo>
                  <a:pt x="9523318" y="916088"/>
                  <a:pt x="9527979" y="920287"/>
                  <a:pt x="9528532" y="925178"/>
                </a:cubicBezTo>
                <a:cubicBezTo>
                  <a:pt x="9529179" y="930807"/>
                  <a:pt x="9524103" y="936620"/>
                  <a:pt x="9518521" y="936759"/>
                </a:cubicBezTo>
                <a:close/>
                <a:moveTo>
                  <a:pt x="12017912" y="936759"/>
                </a:moveTo>
                <a:cubicBezTo>
                  <a:pt x="12012282" y="936851"/>
                  <a:pt x="12007438" y="931314"/>
                  <a:pt x="12007899" y="925362"/>
                </a:cubicBezTo>
                <a:cubicBezTo>
                  <a:pt x="12008314" y="920056"/>
                  <a:pt x="12012514" y="916042"/>
                  <a:pt x="12017681" y="916088"/>
                </a:cubicBezTo>
                <a:cubicBezTo>
                  <a:pt x="12023356" y="916088"/>
                  <a:pt x="12028524" y="921718"/>
                  <a:pt x="12027924" y="927254"/>
                </a:cubicBezTo>
                <a:cubicBezTo>
                  <a:pt x="12027463" y="932006"/>
                  <a:pt x="12022526" y="936667"/>
                  <a:pt x="12017912" y="936759"/>
                </a:cubicBezTo>
                <a:close/>
                <a:moveTo>
                  <a:pt x="3329889" y="936759"/>
                </a:moveTo>
                <a:cubicBezTo>
                  <a:pt x="3325089" y="936851"/>
                  <a:pt x="3320522" y="932560"/>
                  <a:pt x="3319968" y="927439"/>
                </a:cubicBezTo>
                <a:cubicBezTo>
                  <a:pt x="3319276" y="921256"/>
                  <a:pt x="3323797" y="915996"/>
                  <a:pt x="3329749" y="916042"/>
                </a:cubicBezTo>
                <a:cubicBezTo>
                  <a:pt x="3334686" y="916088"/>
                  <a:pt x="3339347" y="920287"/>
                  <a:pt x="3339900" y="925178"/>
                </a:cubicBezTo>
                <a:cubicBezTo>
                  <a:pt x="3340546" y="930807"/>
                  <a:pt x="3335470" y="936620"/>
                  <a:pt x="3329889" y="936759"/>
                </a:cubicBezTo>
                <a:close/>
                <a:moveTo>
                  <a:pt x="3438545" y="936759"/>
                </a:moveTo>
                <a:cubicBezTo>
                  <a:pt x="3433746" y="936851"/>
                  <a:pt x="3429180" y="932560"/>
                  <a:pt x="3428626" y="927439"/>
                </a:cubicBezTo>
                <a:cubicBezTo>
                  <a:pt x="3427934" y="921256"/>
                  <a:pt x="3432455" y="915996"/>
                  <a:pt x="3438407" y="916042"/>
                </a:cubicBezTo>
                <a:cubicBezTo>
                  <a:pt x="3443344" y="916088"/>
                  <a:pt x="3448003" y="920287"/>
                  <a:pt x="3448556" y="925178"/>
                </a:cubicBezTo>
                <a:cubicBezTo>
                  <a:pt x="3449204" y="930807"/>
                  <a:pt x="3444128" y="936620"/>
                  <a:pt x="3438545" y="936759"/>
                </a:cubicBezTo>
                <a:close/>
                <a:moveTo>
                  <a:pt x="5937937" y="936759"/>
                </a:moveTo>
                <a:cubicBezTo>
                  <a:pt x="5932308" y="936851"/>
                  <a:pt x="5927464" y="931314"/>
                  <a:pt x="5927925" y="925362"/>
                </a:cubicBezTo>
                <a:cubicBezTo>
                  <a:pt x="5928340" y="920056"/>
                  <a:pt x="5932539" y="916042"/>
                  <a:pt x="5937706" y="916088"/>
                </a:cubicBezTo>
                <a:cubicBezTo>
                  <a:pt x="5943381" y="916088"/>
                  <a:pt x="5948549" y="921717"/>
                  <a:pt x="5947949" y="927254"/>
                </a:cubicBezTo>
                <a:cubicBezTo>
                  <a:pt x="5947487" y="932006"/>
                  <a:pt x="5942551" y="936667"/>
                  <a:pt x="5937937" y="936759"/>
                </a:cubicBezTo>
                <a:close/>
                <a:moveTo>
                  <a:pt x="230413" y="990418"/>
                </a:moveTo>
                <a:cubicBezTo>
                  <a:pt x="225292" y="989311"/>
                  <a:pt x="221692" y="984605"/>
                  <a:pt x="222201" y="979714"/>
                </a:cubicBezTo>
                <a:cubicBezTo>
                  <a:pt x="222800" y="973947"/>
                  <a:pt x="228337" y="969517"/>
                  <a:pt x="234104" y="970210"/>
                </a:cubicBezTo>
                <a:cubicBezTo>
                  <a:pt x="239872" y="970902"/>
                  <a:pt x="243978" y="976484"/>
                  <a:pt x="243055" y="982390"/>
                </a:cubicBezTo>
                <a:cubicBezTo>
                  <a:pt x="242132" y="988203"/>
                  <a:pt x="236549" y="991756"/>
                  <a:pt x="230413" y="990418"/>
                </a:cubicBezTo>
                <a:close/>
                <a:moveTo>
                  <a:pt x="991059" y="990418"/>
                </a:moveTo>
                <a:cubicBezTo>
                  <a:pt x="985938" y="989311"/>
                  <a:pt x="982339" y="984605"/>
                  <a:pt x="982847" y="979714"/>
                </a:cubicBezTo>
                <a:cubicBezTo>
                  <a:pt x="983447" y="973947"/>
                  <a:pt x="988983" y="969517"/>
                  <a:pt x="994750" y="970210"/>
                </a:cubicBezTo>
                <a:cubicBezTo>
                  <a:pt x="1000518" y="970902"/>
                  <a:pt x="1004625" y="976484"/>
                  <a:pt x="1003701" y="982390"/>
                </a:cubicBezTo>
                <a:cubicBezTo>
                  <a:pt x="1002778" y="988203"/>
                  <a:pt x="997196" y="991756"/>
                  <a:pt x="991059" y="990418"/>
                </a:cubicBezTo>
                <a:close/>
                <a:moveTo>
                  <a:pt x="4251051" y="990418"/>
                </a:moveTo>
                <a:cubicBezTo>
                  <a:pt x="4245930" y="989311"/>
                  <a:pt x="4242331" y="984605"/>
                  <a:pt x="4242839" y="979714"/>
                </a:cubicBezTo>
                <a:cubicBezTo>
                  <a:pt x="4243439" y="973947"/>
                  <a:pt x="4248976" y="969517"/>
                  <a:pt x="4254743" y="970210"/>
                </a:cubicBezTo>
                <a:cubicBezTo>
                  <a:pt x="4260510" y="970902"/>
                  <a:pt x="4264617" y="976484"/>
                  <a:pt x="4263694" y="982390"/>
                </a:cubicBezTo>
                <a:cubicBezTo>
                  <a:pt x="4262771" y="988203"/>
                  <a:pt x="4257188" y="991756"/>
                  <a:pt x="4251051" y="990418"/>
                </a:cubicBezTo>
                <a:close/>
                <a:moveTo>
                  <a:pt x="4577069" y="990418"/>
                </a:moveTo>
                <a:cubicBezTo>
                  <a:pt x="4571948" y="989311"/>
                  <a:pt x="4568349" y="984605"/>
                  <a:pt x="4568857" y="979714"/>
                </a:cubicBezTo>
                <a:cubicBezTo>
                  <a:pt x="4569457" y="973947"/>
                  <a:pt x="4574993" y="969517"/>
                  <a:pt x="4580761" y="970210"/>
                </a:cubicBezTo>
                <a:cubicBezTo>
                  <a:pt x="4586528" y="970902"/>
                  <a:pt x="4590634" y="976484"/>
                  <a:pt x="4589712" y="982390"/>
                </a:cubicBezTo>
                <a:cubicBezTo>
                  <a:pt x="4588789" y="988203"/>
                  <a:pt x="4583206" y="991756"/>
                  <a:pt x="4577069" y="990418"/>
                </a:cubicBezTo>
                <a:close/>
                <a:moveTo>
                  <a:pt x="4685727" y="990418"/>
                </a:moveTo>
                <a:cubicBezTo>
                  <a:pt x="4680605" y="989311"/>
                  <a:pt x="4677006" y="984605"/>
                  <a:pt x="4677514" y="979714"/>
                </a:cubicBezTo>
                <a:cubicBezTo>
                  <a:pt x="4678114" y="973947"/>
                  <a:pt x="4683650" y="969517"/>
                  <a:pt x="4689418" y="970210"/>
                </a:cubicBezTo>
                <a:cubicBezTo>
                  <a:pt x="4695185" y="970902"/>
                  <a:pt x="4699291" y="976484"/>
                  <a:pt x="4698369" y="982390"/>
                </a:cubicBezTo>
                <a:cubicBezTo>
                  <a:pt x="4697446" y="988203"/>
                  <a:pt x="4691863" y="991756"/>
                  <a:pt x="4685727" y="990418"/>
                </a:cubicBezTo>
                <a:close/>
                <a:moveTo>
                  <a:pt x="5881047" y="990418"/>
                </a:moveTo>
                <a:cubicBezTo>
                  <a:pt x="5875926" y="989311"/>
                  <a:pt x="5872327" y="984605"/>
                  <a:pt x="5872835" y="979714"/>
                </a:cubicBezTo>
                <a:cubicBezTo>
                  <a:pt x="5873435" y="973947"/>
                  <a:pt x="5878971" y="969517"/>
                  <a:pt x="5884739" y="970210"/>
                </a:cubicBezTo>
                <a:cubicBezTo>
                  <a:pt x="5890506" y="970902"/>
                  <a:pt x="5894612" y="976484"/>
                  <a:pt x="5893689" y="982390"/>
                </a:cubicBezTo>
                <a:cubicBezTo>
                  <a:pt x="5892767" y="988203"/>
                  <a:pt x="5887184" y="991756"/>
                  <a:pt x="5881047" y="990418"/>
                </a:cubicBezTo>
                <a:close/>
                <a:moveTo>
                  <a:pt x="6310388" y="990418"/>
                </a:moveTo>
                <a:cubicBezTo>
                  <a:pt x="6305267" y="989311"/>
                  <a:pt x="6301668" y="984604"/>
                  <a:pt x="6302176" y="979714"/>
                </a:cubicBezTo>
                <a:cubicBezTo>
                  <a:pt x="6302776" y="973947"/>
                  <a:pt x="6308312" y="969517"/>
                  <a:pt x="6314079" y="970209"/>
                </a:cubicBezTo>
                <a:cubicBezTo>
                  <a:pt x="6319847" y="970901"/>
                  <a:pt x="6323953" y="976484"/>
                  <a:pt x="6323030" y="982390"/>
                </a:cubicBezTo>
                <a:cubicBezTo>
                  <a:pt x="6322108" y="988203"/>
                  <a:pt x="6316525" y="991756"/>
                  <a:pt x="6310388" y="990418"/>
                </a:cubicBezTo>
                <a:close/>
                <a:moveTo>
                  <a:pt x="7071035" y="990418"/>
                </a:moveTo>
                <a:cubicBezTo>
                  <a:pt x="7065913" y="989311"/>
                  <a:pt x="7062314" y="984604"/>
                  <a:pt x="7062822" y="979714"/>
                </a:cubicBezTo>
                <a:cubicBezTo>
                  <a:pt x="7063422" y="973947"/>
                  <a:pt x="7068958" y="969517"/>
                  <a:pt x="7074726" y="970209"/>
                </a:cubicBezTo>
                <a:cubicBezTo>
                  <a:pt x="7080493" y="970901"/>
                  <a:pt x="7084600" y="976484"/>
                  <a:pt x="7083677" y="982390"/>
                </a:cubicBezTo>
                <a:cubicBezTo>
                  <a:pt x="7082754" y="988203"/>
                  <a:pt x="7077171" y="991756"/>
                  <a:pt x="7071035" y="990418"/>
                </a:cubicBezTo>
                <a:close/>
                <a:moveTo>
                  <a:pt x="10331026" y="990418"/>
                </a:moveTo>
                <a:cubicBezTo>
                  <a:pt x="10325906" y="989311"/>
                  <a:pt x="10322306" y="984605"/>
                  <a:pt x="10322814" y="979714"/>
                </a:cubicBezTo>
                <a:cubicBezTo>
                  <a:pt x="10323414" y="973947"/>
                  <a:pt x="10328950" y="969517"/>
                  <a:pt x="10334718" y="970210"/>
                </a:cubicBezTo>
                <a:cubicBezTo>
                  <a:pt x="10340485" y="970902"/>
                  <a:pt x="10344591" y="976484"/>
                  <a:pt x="10343668" y="982390"/>
                </a:cubicBezTo>
                <a:cubicBezTo>
                  <a:pt x="10342746" y="988203"/>
                  <a:pt x="10337164" y="991756"/>
                  <a:pt x="10331026" y="990418"/>
                </a:cubicBezTo>
                <a:close/>
                <a:moveTo>
                  <a:pt x="10657045" y="990418"/>
                </a:moveTo>
                <a:cubicBezTo>
                  <a:pt x="10651922" y="989311"/>
                  <a:pt x="10648324" y="984605"/>
                  <a:pt x="10648831" y="979714"/>
                </a:cubicBezTo>
                <a:cubicBezTo>
                  <a:pt x="10649431" y="973947"/>
                  <a:pt x="10654969" y="969517"/>
                  <a:pt x="10660735" y="970210"/>
                </a:cubicBezTo>
                <a:cubicBezTo>
                  <a:pt x="10666503" y="970902"/>
                  <a:pt x="10670609" y="976484"/>
                  <a:pt x="10669687" y="982390"/>
                </a:cubicBezTo>
                <a:cubicBezTo>
                  <a:pt x="10668764" y="988203"/>
                  <a:pt x="10663180" y="991756"/>
                  <a:pt x="10657045" y="990418"/>
                </a:cubicBezTo>
                <a:close/>
                <a:moveTo>
                  <a:pt x="10765702" y="990418"/>
                </a:moveTo>
                <a:cubicBezTo>
                  <a:pt x="10760579" y="989311"/>
                  <a:pt x="10756981" y="984605"/>
                  <a:pt x="10757489" y="979714"/>
                </a:cubicBezTo>
                <a:cubicBezTo>
                  <a:pt x="10758088" y="973947"/>
                  <a:pt x="10763625" y="969517"/>
                  <a:pt x="10769393" y="970210"/>
                </a:cubicBezTo>
                <a:cubicBezTo>
                  <a:pt x="10775160" y="970902"/>
                  <a:pt x="10779267" y="976484"/>
                  <a:pt x="10778344" y="982390"/>
                </a:cubicBezTo>
                <a:cubicBezTo>
                  <a:pt x="10777421" y="988203"/>
                  <a:pt x="10771838" y="991756"/>
                  <a:pt x="10765702" y="990418"/>
                </a:cubicBezTo>
                <a:close/>
                <a:moveTo>
                  <a:pt x="11961022" y="990418"/>
                </a:moveTo>
                <a:cubicBezTo>
                  <a:pt x="11955901" y="989311"/>
                  <a:pt x="11952302" y="984605"/>
                  <a:pt x="11952810" y="979714"/>
                </a:cubicBezTo>
                <a:cubicBezTo>
                  <a:pt x="11953410" y="973947"/>
                  <a:pt x="11958946" y="969517"/>
                  <a:pt x="11964714" y="970210"/>
                </a:cubicBezTo>
                <a:cubicBezTo>
                  <a:pt x="11970481" y="970902"/>
                  <a:pt x="11974587" y="976484"/>
                  <a:pt x="11973664" y="982390"/>
                </a:cubicBezTo>
                <a:cubicBezTo>
                  <a:pt x="11972742" y="988203"/>
                  <a:pt x="11967159" y="991756"/>
                  <a:pt x="11961022" y="990418"/>
                </a:cubicBezTo>
                <a:close/>
                <a:moveTo>
                  <a:pt x="777944" y="990603"/>
                </a:moveTo>
                <a:cubicBezTo>
                  <a:pt x="771899" y="991480"/>
                  <a:pt x="766271" y="987465"/>
                  <a:pt x="765579" y="981836"/>
                </a:cubicBezTo>
                <a:cubicBezTo>
                  <a:pt x="764887" y="976161"/>
                  <a:pt x="769500" y="970625"/>
                  <a:pt x="775315" y="970071"/>
                </a:cubicBezTo>
                <a:cubicBezTo>
                  <a:pt x="780804" y="969563"/>
                  <a:pt x="786341" y="974593"/>
                  <a:pt x="786526" y="980268"/>
                </a:cubicBezTo>
                <a:cubicBezTo>
                  <a:pt x="786710" y="985574"/>
                  <a:pt x="783157" y="989818"/>
                  <a:pt x="777944" y="990603"/>
                </a:cubicBezTo>
                <a:close/>
                <a:moveTo>
                  <a:pt x="1973266" y="990603"/>
                </a:moveTo>
                <a:cubicBezTo>
                  <a:pt x="1967220" y="991480"/>
                  <a:pt x="1961592" y="987465"/>
                  <a:pt x="1960900" y="981836"/>
                </a:cubicBezTo>
                <a:cubicBezTo>
                  <a:pt x="1960208" y="976161"/>
                  <a:pt x="1964822" y="970625"/>
                  <a:pt x="1970635" y="970071"/>
                </a:cubicBezTo>
                <a:cubicBezTo>
                  <a:pt x="1976126" y="969563"/>
                  <a:pt x="1981662" y="974593"/>
                  <a:pt x="1981846" y="980268"/>
                </a:cubicBezTo>
                <a:cubicBezTo>
                  <a:pt x="1982031" y="985574"/>
                  <a:pt x="1978479" y="989818"/>
                  <a:pt x="1973266" y="990603"/>
                </a:cubicBezTo>
                <a:close/>
                <a:moveTo>
                  <a:pt x="6857919" y="990603"/>
                </a:moveTo>
                <a:cubicBezTo>
                  <a:pt x="6851875" y="991480"/>
                  <a:pt x="6846246" y="987465"/>
                  <a:pt x="6845554" y="981836"/>
                </a:cubicBezTo>
                <a:cubicBezTo>
                  <a:pt x="6844862" y="976161"/>
                  <a:pt x="6849476" y="970625"/>
                  <a:pt x="6855289" y="970071"/>
                </a:cubicBezTo>
                <a:cubicBezTo>
                  <a:pt x="6860780" y="969563"/>
                  <a:pt x="6866316" y="974592"/>
                  <a:pt x="6866500" y="980268"/>
                </a:cubicBezTo>
                <a:cubicBezTo>
                  <a:pt x="6866685" y="985574"/>
                  <a:pt x="6863133" y="989818"/>
                  <a:pt x="6857919" y="990603"/>
                </a:cubicBezTo>
                <a:close/>
                <a:moveTo>
                  <a:pt x="8053241" y="990603"/>
                </a:moveTo>
                <a:cubicBezTo>
                  <a:pt x="8047196" y="991480"/>
                  <a:pt x="8041567" y="987465"/>
                  <a:pt x="8040875" y="981836"/>
                </a:cubicBezTo>
                <a:cubicBezTo>
                  <a:pt x="8040182" y="976162"/>
                  <a:pt x="8044797" y="970625"/>
                  <a:pt x="8050610" y="970071"/>
                </a:cubicBezTo>
                <a:cubicBezTo>
                  <a:pt x="8056100" y="969563"/>
                  <a:pt x="8061637" y="974593"/>
                  <a:pt x="8061822" y="980268"/>
                </a:cubicBezTo>
                <a:cubicBezTo>
                  <a:pt x="8062006" y="985574"/>
                  <a:pt x="8058453" y="989818"/>
                  <a:pt x="8053241" y="990603"/>
                </a:cubicBezTo>
                <a:close/>
                <a:moveTo>
                  <a:pt x="16974" y="990649"/>
                </a:moveTo>
                <a:cubicBezTo>
                  <a:pt x="10884" y="991341"/>
                  <a:pt x="5348" y="987188"/>
                  <a:pt x="4886" y="981559"/>
                </a:cubicBezTo>
                <a:cubicBezTo>
                  <a:pt x="4424" y="975838"/>
                  <a:pt x="9177" y="970348"/>
                  <a:pt x="14991" y="970025"/>
                </a:cubicBezTo>
                <a:cubicBezTo>
                  <a:pt x="20481" y="969702"/>
                  <a:pt x="25786" y="974869"/>
                  <a:pt x="25879" y="980591"/>
                </a:cubicBezTo>
                <a:cubicBezTo>
                  <a:pt x="25925" y="985804"/>
                  <a:pt x="22188" y="990049"/>
                  <a:pt x="16974" y="990649"/>
                </a:cubicBezTo>
                <a:close/>
                <a:moveTo>
                  <a:pt x="560306" y="990649"/>
                </a:moveTo>
                <a:cubicBezTo>
                  <a:pt x="554216" y="991341"/>
                  <a:pt x="548679" y="987188"/>
                  <a:pt x="548218" y="981559"/>
                </a:cubicBezTo>
                <a:cubicBezTo>
                  <a:pt x="547710" y="975838"/>
                  <a:pt x="552509" y="970348"/>
                  <a:pt x="558323" y="970025"/>
                </a:cubicBezTo>
                <a:cubicBezTo>
                  <a:pt x="563812" y="969702"/>
                  <a:pt x="569119" y="974869"/>
                  <a:pt x="569212" y="980591"/>
                </a:cubicBezTo>
                <a:cubicBezTo>
                  <a:pt x="569258" y="985804"/>
                  <a:pt x="565520" y="990049"/>
                  <a:pt x="560306" y="990649"/>
                </a:cubicBezTo>
                <a:close/>
                <a:moveTo>
                  <a:pt x="1535545" y="990649"/>
                </a:moveTo>
                <a:cubicBezTo>
                  <a:pt x="1530239" y="990003"/>
                  <a:pt x="1526271" y="985804"/>
                  <a:pt x="1526179" y="980867"/>
                </a:cubicBezTo>
                <a:cubicBezTo>
                  <a:pt x="1526086" y="975284"/>
                  <a:pt x="1531346" y="969978"/>
                  <a:pt x="1536975" y="969978"/>
                </a:cubicBezTo>
                <a:cubicBezTo>
                  <a:pt x="1542651" y="970025"/>
                  <a:pt x="1547403" y="975284"/>
                  <a:pt x="1547126" y="981236"/>
                </a:cubicBezTo>
                <a:cubicBezTo>
                  <a:pt x="1546850" y="987373"/>
                  <a:pt x="1541819" y="991433"/>
                  <a:pt x="1535545" y="990649"/>
                </a:cubicBezTo>
                <a:close/>
                <a:moveTo>
                  <a:pt x="2730867" y="990649"/>
                </a:moveTo>
                <a:cubicBezTo>
                  <a:pt x="2725560" y="990003"/>
                  <a:pt x="2721592" y="985804"/>
                  <a:pt x="2721500" y="980867"/>
                </a:cubicBezTo>
                <a:cubicBezTo>
                  <a:pt x="2721408" y="975284"/>
                  <a:pt x="2726667" y="969978"/>
                  <a:pt x="2732297" y="969978"/>
                </a:cubicBezTo>
                <a:cubicBezTo>
                  <a:pt x="2737971" y="970025"/>
                  <a:pt x="2742725" y="975284"/>
                  <a:pt x="2742447" y="981236"/>
                </a:cubicBezTo>
                <a:cubicBezTo>
                  <a:pt x="2742170" y="987373"/>
                  <a:pt x="2737141" y="991433"/>
                  <a:pt x="2730867" y="990649"/>
                </a:cubicBezTo>
                <a:close/>
                <a:moveTo>
                  <a:pt x="3817530" y="990649"/>
                </a:moveTo>
                <a:cubicBezTo>
                  <a:pt x="3812224" y="990003"/>
                  <a:pt x="3808256" y="985804"/>
                  <a:pt x="3808164" y="980867"/>
                </a:cubicBezTo>
                <a:cubicBezTo>
                  <a:pt x="3808072" y="975284"/>
                  <a:pt x="3813332" y="969978"/>
                  <a:pt x="3818961" y="969978"/>
                </a:cubicBezTo>
                <a:cubicBezTo>
                  <a:pt x="3824636" y="970025"/>
                  <a:pt x="3829388" y="975284"/>
                  <a:pt x="3829111" y="981236"/>
                </a:cubicBezTo>
                <a:cubicBezTo>
                  <a:pt x="3828835" y="987373"/>
                  <a:pt x="3823805" y="991433"/>
                  <a:pt x="3817530" y="990649"/>
                </a:cubicBezTo>
                <a:close/>
                <a:moveTo>
                  <a:pt x="4798260" y="990649"/>
                </a:moveTo>
                <a:cubicBezTo>
                  <a:pt x="4792169" y="991341"/>
                  <a:pt x="4786633" y="987188"/>
                  <a:pt x="4786171" y="981559"/>
                </a:cubicBezTo>
                <a:cubicBezTo>
                  <a:pt x="4785710" y="975838"/>
                  <a:pt x="4790508" y="970348"/>
                  <a:pt x="4796275" y="970025"/>
                </a:cubicBezTo>
                <a:cubicBezTo>
                  <a:pt x="4801766" y="969702"/>
                  <a:pt x="4807072" y="974869"/>
                  <a:pt x="4807164" y="980591"/>
                </a:cubicBezTo>
                <a:cubicBezTo>
                  <a:pt x="4807210" y="985804"/>
                  <a:pt x="4803473" y="990049"/>
                  <a:pt x="4798260" y="990649"/>
                </a:cubicBezTo>
                <a:close/>
                <a:moveTo>
                  <a:pt x="5121509" y="990649"/>
                </a:moveTo>
                <a:cubicBezTo>
                  <a:pt x="5116202" y="990003"/>
                  <a:pt x="5112235" y="985804"/>
                  <a:pt x="5112143" y="980867"/>
                </a:cubicBezTo>
                <a:cubicBezTo>
                  <a:pt x="5112051" y="975284"/>
                  <a:pt x="5117310" y="969978"/>
                  <a:pt x="5122939" y="969978"/>
                </a:cubicBezTo>
                <a:cubicBezTo>
                  <a:pt x="5128614" y="970025"/>
                  <a:pt x="5133413" y="975284"/>
                  <a:pt x="5133090" y="981236"/>
                </a:cubicBezTo>
                <a:cubicBezTo>
                  <a:pt x="5132813" y="987327"/>
                  <a:pt x="5127783" y="991433"/>
                  <a:pt x="5121509" y="990649"/>
                </a:cubicBezTo>
                <a:close/>
                <a:moveTo>
                  <a:pt x="6640281" y="990649"/>
                </a:moveTo>
                <a:cubicBezTo>
                  <a:pt x="6634191" y="991341"/>
                  <a:pt x="6628654" y="987188"/>
                  <a:pt x="6628193" y="981559"/>
                </a:cubicBezTo>
                <a:cubicBezTo>
                  <a:pt x="6627685" y="975838"/>
                  <a:pt x="6632485" y="970348"/>
                  <a:pt x="6638298" y="970025"/>
                </a:cubicBezTo>
                <a:cubicBezTo>
                  <a:pt x="6643788" y="969702"/>
                  <a:pt x="6649094" y="974869"/>
                  <a:pt x="6649186" y="980591"/>
                </a:cubicBezTo>
                <a:cubicBezTo>
                  <a:pt x="6649233" y="985804"/>
                  <a:pt x="6645495" y="990049"/>
                  <a:pt x="6640281" y="990649"/>
                </a:cubicBezTo>
                <a:close/>
                <a:moveTo>
                  <a:pt x="7615520" y="990649"/>
                </a:moveTo>
                <a:cubicBezTo>
                  <a:pt x="7610215" y="990003"/>
                  <a:pt x="7606246" y="985805"/>
                  <a:pt x="7606154" y="980868"/>
                </a:cubicBezTo>
                <a:cubicBezTo>
                  <a:pt x="7606062" y="975285"/>
                  <a:pt x="7611322" y="969978"/>
                  <a:pt x="7616951" y="969978"/>
                </a:cubicBezTo>
                <a:cubicBezTo>
                  <a:pt x="7622626" y="970025"/>
                  <a:pt x="7627378" y="975285"/>
                  <a:pt x="7627101" y="981237"/>
                </a:cubicBezTo>
                <a:cubicBezTo>
                  <a:pt x="7626824" y="987373"/>
                  <a:pt x="7621795" y="991434"/>
                  <a:pt x="7615520" y="990649"/>
                </a:cubicBezTo>
                <a:close/>
                <a:moveTo>
                  <a:pt x="8810842" y="990649"/>
                </a:moveTo>
                <a:cubicBezTo>
                  <a:pt x="8805536" y="990003"/>
                  <a:pt x="8801567" y="985805"/>
                  <a:pt x="8801475" y="980868"/>
                </a:cubicBezTo>
                <a:cubicBezTo>
                  <a:pt x="8801383" y="975285"/>
                  <a:pt x="8806643" y="969978"/>
                  <a:pt x="8812272" y="969978"/>
                </a:cubicBezTo>
                <a:cubicBezTo>
                  <a:pt x="8817947" y="970025"/>
                  <a:pt x="8822699" y="975285"/>
                  <a:pt x="8822423" y="981237"/>
                </a:cubicBezTo>
                <a:cubicBezTo>
                  <a:pt x="8822146" y="987373"/>
                  <a:pt x="8817117" y="991434"/>
                  <a:pt x="8810842" y="990649"/>
                </a:cubicBezTo>
                <a:close/>
                <a:moveTo>
                  <a:pt x="9897506" y="990649"/>
                </a:moveTo>
                <a:cubicBezTo>
                  <a:pt x="9892199" y="990003"/>
                  <a:pt x="9888231" y="985804"/>
                  <a:pt x="9888139" y="980867"/>
                </a:cubicBezTo>
                <a:cubicBezTo>
                  <a:pt x="9888047" y="975285"/>
                  <a:pt x="9893307" y="969978"/>
                  <a:pt x="9898936" y="969978"/>
                </a:cubicBezTo>
                <a:cubicBezTo>
                  <a:pt x="9904610" y="970025"/>
                  <a:pt x="9909364" y="975285"/>
                  <a:pt x="9909087" y="981236"/>
                </a:cubicBezTo>
                <a:cubicBezTo>
                  <a:pt x="9908810" y="987373"/>
                  <a:pt x="9903780" y="991434"/>
                  <a:pt x="9897506" y="990649"/>
                </a:cubicBezTo>
                <a:close/>
                <a:moveTo>
                  <a:pt x="10878235" y="990649"/>
                </a:moveTo>
                <a:cubicBezTo>
                  <a:pt x="10872143" y="991341"/>
                  <a:pt x="10866607" y="987188"/>
                  <a:pt x="10866146" y="981559"/>
                </a:cubicBezTo>
                <a:cubicBezTo>
                  <a:pt x="10865685" y="975838"/>
                  <a:pt x="10870482" y="970348"/>
                  <a:pt x="10876251" y="970025"/>
                </a:cubicBezTo>
                <a:cubicBezTo>
                  <a:pt x="10881740" y="969702"/>
                  <a:pt x="10887047" y="974869"/>
                  <a:pt x="10887139" y="980591"/>
                </a:cubicBezTo>
                <a:cubicBezTo>
                  <a:pt x="10887185" y="985804"/>
                  <a:pt x="10883448" y="990049"/>
                  <a:pt x="10878235" y="990649"/>
                </a:cubicBezTo>
                <a:close/>
                <a:moveTo>
                  <a:pt x="11201483" y="990649"/>
                </a:moveTo>
                <a:cubicBezTo>
                  <a:pt x="11196178" y="990003"/>
                  <a:pt x="11192210" y="985804"/>
                  <a:pt x="11192118" y="980867"/>
                </a:cubicBezTo>
                <a:cubicBezTo>
                  <a:pt x="11192026" y="975285"/>
                  <a:pt x="11197285" y="969978"/>
                  <a:pt x="11202914" y="969978"/>
                </a:cubicBezTo>
                <a:cubicBezTo>
                  <a:pt x="11208589" y="970025"/>
                  <a:pt x="11213388" y="975285"/>
                  <a:pt x="11213064" y="981236"/>
                </a:cubicBezTo>
                <a:cubicBezTo>
                  <a:pt x="11212787" y="987327"/>
                  <a:pt x="11207759" y="991434"/>
                  <a:pt x="11201483" y="990649"/>
                </a:cubicBezTo>
                <a:close/>
                <a:moveTo>
                  <a:pt x="449204" y="990695"/>
                </a:moveTo>
                <a:cubicBezTo>
                  <a:pt x="443852" y="990141"/>
                  <a:pt x="439791" y="986081"/>
                  <a:pt x="439561" y="981144"/>
                </a:cubicBezTo>
                <a:cubicBezTo>
                  <a:pt x="439284" y="975515"/>
                  <a:pt x="444359" y="970071"/>
                  <a:pt x="450034" y="969933"/>
                </a:cubicBezTo>
                <a:cubicBezTo>
                  <a:pt x="455525" y="969794"/>
                  <a:pt x="460600" y="975192"/>
                  <a:pt x="460554" y="980960"/>
                </a:cubicBezTo>
                <a:cubicBezTo>
                  <a:pt x="460416" y="987050"/>
                  <a:pt x="455387" y="991341"/>
                  <a:pt x="449204" y="990695"/>
                </a:cubicBezTo>
                <a:close/>
                <a:moveTo>
                  <a:pt x="3600493" y="990695"/>
                </a:moveTo>
                <a:cubicBezTo>
                  <a:pt x="3595140" y="990141"/>
                  <a:pt x="3591080" y="986081"/>
                  <a:pt x="3590850" y="981144"/>
                </a:cubicBezTo>
                <a:cubicBezTo>
                  <a:pt x="3590573" y="975515"/>
                  <a:pt x="3595648" y="970071"/>
                  <a:pt x="3601324" y="969933"/>
                </a:cubicBezTo>
                <a:cubicBezTo>
                  <a:pt x="3606813" y="969794"/>
                  <a:pt x="3611935" y="975192"/>
                  <a:pt x="3611844" y="980960"/>
                </a:cubicBezTo>
                <a:cubicBezTo>
                  <a:pt x="3611705" y="987050"/>
                  <a:pt x="3606675" y="991341"/>
                  <a:pt x="3600493" y="990695"/>
                </a:cubicBezTo>
                <a:close/>
                <a:moveTo>
                  <a:pt x="3926649" y="990695"/>
                </a:moveTo>
                <a:cubicBezTo>
                  <a:pt x="3921435" y="990280"/>
                  <a:pt x="3917191" y="986266"/>
                  <a:pt x="3916821" y="981375"/>
                </a:cubicBezTo>
                <a:cubicBezTo>
                  <a:pt x="3916406" y="975746"/>
                  <a:pt x="3921389" y="970210"/>
                  <a:pt x="3927064" y="969933"/>
                </a:cubicBezTo>
                <a:cubicBezTo>
                  <a:pt x="3932555" y="969702"/>
                  <a:pt x="3937814" y="974962"/>
                  <a:pt x="3937769" y="980683"/>
                </a:cubicBezTo>
                <a:cubicBezTo>
                  <a:pt x="3937769" y="986727"/>
                  <a:pt x="3932832" y="991202"/>
                  <a:pt x="3926649" y="990695"/>
                </a:cubicBezTo>
                <a:close/>
                <a:moveTo>
                  <a:pt x="4145671" y="990695"/>
                </a:moveTo>
                <a:cubicBezTo>
                  <a:pt x="4139534" y="991110"/>
                  <a:pt x="4134274" y="986635"/>
                  <a:pt x="4134136" y="980914"/>
                </a:cubicBezTo>
                <a:cubicBezTo>
                  <a:pt x="4133997" y="975377"/>
                  <a:pt x="4139257" y="970025"/>
                  <a:pt x="4144886" y="969933"/>
                </a:cubicBezTo>
                <a:cubicBezTo>
                  <a:pt x="4150469" y="969933"/>
                  <a:pt x="4155360" y="975284"/>
                  <a:pt x="4155129" y="981144"/>
                </a:cubicBezTo>
                <a:cubicBezTo>
                  <a:pt x="4154899" y="986404"/>
                  <a:pt x="4151022" y="990372"/>
                  <a:pt x="4145671" y="990695"/>
                </a:cubicBezTo>
                <a:close/>
                <a:moveTo>
                  <a:pt x="5232334" y="990695"/>
                </a:moveTo>
                <a:cubicBezTo>
                  <a:pt x="5226198" y="991110"/>
                  <a:pt x="5220938" y="986635"/>
                  <a:pt x="5220800" y="980914"/>
                </a:cubicBezTo>
                <a:cubicBezTo>
                  <a:pt x="5220661" y="975377"/>
                  <a:pt x="5225921" y="970025"/>
                  <a:pt x="5231550" y="969933"/>
                </a:cubicBezTo>
                <a:cubicBezTo>
                  <a:pt x="5237133" y="969933"/>
                  <a:pt x="5242023" y="975284"/>
                  <a:pt x="5241793" y="981144"/>
                </a:cubicBezTo>
                <a:cubicBezTo>
                  <a:pt x="5241562" y="986450"/>
                  <a:pt x="5237687" y="990372"/>
                  <a:pt x="5232334" y="990695"/>
                </a:cubicBezTo>
                <a:close/>
                <a:moveTo>
                  <a:pt x="6529179" y="990695"/>
                </a:moveTo>
                <a:cubicBezTo>
                  <a:pt x="6523827" y="990141"/>
                  <a:pt x="6519767" y="986081"/>
                  <a:pt x="6519536" y="981144"/>
                </a:cubicBezTo>
                <a:cubicBezTo>
                  <a:pt x="6519260" y="975515"/>
                  <a:pt x="6524335" y="970071"/>
                  <a:pt x="6530009" y="969933"/>
                </a:cubicBezTo>
                <a:cubicBezTo>
                  <a:pt x="6535500" y="969794"/>
                  <a:pt x="6540575" y="975192"/>
                  <a:pt x="6540530" y="980960"/>
                </a:cubicBezTo>
                <a:cubicBezTo>
                  <a:pt x="6540390" y="987050"/>
                  <a:pt x="6535362" y="991341"/>
                  <a:pt x="6529179" y="990695"/>
                </a:cubicBezTo>
                <a:close/>
                <a:moveTo>
                  <a:pt x="9680468" y="990695"/>
                </a:moveTo>
                <a:cubicBezTo>
                  <a:pt x="9675116" y="990141"/>
                  <a:pt x="9671055" y="986081"/>
                  <a:pt x="9670824" y="981144"/>
                </a:cubicBezTo>
                <a:cubicBezTo>
                  <a:pt x="9670548" y="975515"/>
                  <a:pt x="9675623" y="970071"/>
                  <a:pt x="9681298" y="969933"/>
                </a:cubicBezTo>
                <a:cubicBezTo>
                  <a:pt x="9686789" y="969794"/>
                  <a:pt x="9691910" y="975192"/>
                  <a:pt x="9691818" y="980960"/>
                </a:cubicBezTo>
                <a:cubicBezTo>
                  <a:pt x="9691680" y="987050"/>
                  <a:pt x="9686650" y="991341"/>
                  <a:pt x="9680468" y="990695"/>
                </a:cubicBezTo>
                <a:close/>
                <a:moveTo>
                  <a:pt x="10006625" y="990695"/>
                </a:moveTo>
                <a:cubicBezTo>
                  <a:pt x="10001410" y="990280"/>
                  <a:pt x="9997166" y="986266"/>
                  <a:pt x="9996797" y="981375"/>
                </a:cubicBezTo>
                <a:cubicBezTo>
                  <a:pt x="9996381" y="975746"/>
                  <a:pt x="10001364" y="970210"/>
                  <a:pt x="10007040" y="969933"/>
                </a:cubicBezTo>
                <a:cubicBezTo>
                  <a:pt x="10012529" y="969702"/>
                  <a:pt x="10017789" y="974962"/>
                  <a:pt x="10017744" y="980683"/>
                </a:cubicBezTo>
                <a:cubicBezTo>
                  <a:pt x="10017744" y="986727"/>
                  <a:pt x="10012806" y="991202"/>
                  <a:pt x="10006625" y="990695"/>
                </a:cubicBezTo>
                <a:close/>
                <a:moveTo>
                  <a:pt x="10225646" y="990695"/>
                </a:moveTo>
                <a:cubicBezTo>
                  <a:pt x="10219509" y="991110"/>
                  <a:pt x="10214250" y="986635"/>
                  <a:pt x="10214111" y="980914"/>
                </a:cubicBezTo>
                <a:cubicBezTo>
                  <a:pt x="10213972" y="975377"/>
                  <a:pt x="10219232" y="970025"/>
                  <a:pt x="10224861" y="969933"/>
                </a:cubicBezTo>
                <a:cubicBezTo>
                  <a:pt x="10230444" y="969933"/>
                  <a:pt x="10235335" y="975285"/>
                  <a:pt x="10235104" y="981144"/>
                </a:cubicBezTo>
                <a:cubicBezTo>
                  <a:pt x="10234874" y="986404"/>
                  <a:pt x="10230998" y="990372"/>
                  <a:pt x="10225646" y="990695"/>
                </a:cubicBezTo>
                <a:close/>
                <a:moveTo>
                  <a:pt x="11312309" y="990695"/>
                </a:moveTo>
                <a:cubicBezTo>
                  <a:pt x="11306173" y="991110"/>
                  <a:pt x="11300913" y="986635"/>
                  <a:pt x="11300775" y="980914"/>
                </a:cubicBezTo>
                <a:cubicBezTo>
                  <a:pt x="11300635" y="975377"/>
                  <a:pt x="11305896" y="970025"/>
                  <a:pt x="11311524" y="969933"/>
                </a:cubicBezTo>
                <a:cubicBezTo>
                  <a:pt x="11317108" y="969933"/>
                  <a:pt x="11321998" y="975285"/>
                  <a:pt x="11321767" y="981144"/>
                </a:cubicBezTo>
                <a:cubicBezTo>
                  <a:pt x="11321537" y="986450"/>
                  <a:pt x="11317662" y="990372"/>
                  <a:pt x="11312309" y="990695"/>
                </a:cubicBezTo>
                <a:close/>
                <a:moveTo>
                  <a:pt x="668041" y="990787"/>
                </a:moveTo>
                <a:cubicBezTo>
                  <a:pt x="661950" y="991018"/>
                  <a:pt x="656737" y="986266"/>
                  <a:pt x="656783" y="980637"/>
                </a:cubicBezTo>
                <a:cubicBezTo>
                  <a:pt x="656829" y="975054"/>
                  <a:pt x="662274" y="969887"/>
                  <a:pt x="667857" y="970071"/>
                </a:cubicBezTo>
                <a:cubicBezTo>
                  <a:pt x="673577" y="970210"/>
                  <a:pt x="678192" y="975561"/>
                  <a:pt x="677777" y="981513"/>
                </a:cubicBezTo>
                <a:cubicBezTo>
                  <a:pt x="677407" y="986773"/>
                  <a:pt x="673392" y="990603"/>
                  <a:pt x="668041" y="990787"/>
                </a:cubicBezTo>
                <a:close/>
                <a:moveTo>
                  <a:pt x="1211464" y="990787"/>
                </a:moveTo>
                <a:cubicBezTo>
                  <a:pt x="1205375" y="991064"/>
                  <a:pt x="1200161" y="986404"/>
                  <a:pt x="1200161" y="980729"/>
                </a:cubicBezTo>
                <a:cubicBezTo>
                  <a:pt x="1200161" y="975146"/>
                  <a:pt x="1205514" y="969978"/>
                  <a:pt x="1211142" y="970071"/>
                </a:cubicBezTo>
                <a:cubicBezTo>
                  <a:pt x="1215895" y="970163"/>
                  <a:pt x="1220462" y="974408"/>
                  <a:pt x="1221062" y="979345"/>
                </a:cubicBezTo>
                <a:cubicBezTo>
                  <a:pt x="1221800" y="985482"/>
                  <a:pt x="1217602" y="990510"/>
                  <a:pt x="1211464" y="990787"/>
                </a:cubicBezTo>
                <a:close/>
                <a:moveTo>
                  <a:pt x="1863455" y="990787"/>
                </a:moveTo>
                <a:cubicBezTo>
                  <a:pt x="1857364" y="991064"/>
                  <a:pt x="1852151" y="986404"/>
                  <a:pt x="1852151" y="980729"/>
                </a:cubicBezTo>
                <a:cubicBezTo>
                  <a:pt x="1852151" y="975146"/>
                  <a:pt x="1857502" y="969978"/>
                  <a:pt x="1863132" y="970071"/>
                </a:cubicBezTo>
                <a:cubicBezTo>
                  <a:pt x="1867884" y="970163"/>
                  <a:pt x="1872451" y="974408"/>
                  <a:pt x="1873051" y="979345"/>
                </a:cubicBezTo>
                <a:cubicBezTo>
                  <a:pt x="1873790" y="985482"/>
                  <a:pt x="1869590" y="990510"/>
                  <a:pt x="1863455" y="990787"/>
                </a:cubicBezTo>
                <a:close/>
                <a:moveTo>
                  <a:pt x="2189425" y="990787"/>
                </a:moveTo>
                <a:cubicBezTo>
                  <a:pt x="2183336" y="991064"/>
                  <a:pt x="2178122" y="986404"/>
                  <a:pt x="2178122" y="980729"/>
                </a:cubicBezTo>
                <a:cubicBezTo>
                  <a:pt x="2178122" y="975146"/>
                  <a:pt x="2183474" y="969978"/>
                  <a:pt x="2189102" y="970071"/>
                </a:cubicBezTo>
                <a:cubicBezTo>
                  <a:pt x="2193856" y="970163"/>
                  <a:pt x="2198423" y="974408"/>
                  <a:pt x="2199022" y="979345"/>
                </a:cubicBezTo>
                <a:cubicBezTo>
                  <a:pt x="2199807" y="985482"/>
                  <a:pt x="2195609" y="990510"/>
                  <a:pt x="2189425" y="990787"/>
                </a:cubicBezTo>
                <a:close/>
                <a:moveTo>
                  <a:pt x="2841462" y="990787"/>
                </a:moveTo>
                <a:cubicBezTo>
                  <a:pt x="2835370" y="991064"/>
                  <a:pt x="2830158" y="986404"/>
                  <a:pt x="2830158" y="980729"/>
                </a:cubicBezTo>
                <a:cubicBezTo>
                  <a:pt x="2830158" y="975146"/>
                  <a:pt x="2835509" y="969978"/>
                  <a:pt x="2841138" y="970071"/>
                </a:cubicBezTo>
                <a:cubicBezTo>
                  <a:pt x="2845890" y="970163"/>
                  <a:pt x="2850458" y="974408"/>
                  <a:pt x="2851058" y="979345"/>
                </a:cubicBezTo>
                <a:cubicBezTo>
                  <a:pt x="2851796" y="985482"/>
                  <a:pt x="2847598" y="990510"/>
                  <a:pt x="2841462" y="990787"/>
                </a:cubicBezTo>
                <a:close/>
                <a:moveTo>
                  <a:pt x="3710673" y="990787"/>
                </a:moveTo>
                <a:cubicBezTo>
                  <a:pt x="3704582" y="991018"/>
                  <a:pt x="3699369" y="986266"/>
                  <a:pt x="3699415" y="980637"/>
                </a:cubicBezTo>
                <a:cubicBezTo>
                  <a:pt x="3699461" y="975054"/>
                  <a:pt x="3704904" y="969887"/>
                  <a:pt x="3710488" y="970071"/>
                </a:cubicBezTo>
                <a:cubicBezTo>
                  <a:pt x="3716209" y="970210"/>
                  <a:pt x="3720823" y="975561"/>
                  <a:pt x="3720408" y="981513"/>
                </a:cubicBezTo>
                <a:cubicBezTo>
                  <a:pt x="3720039" y="986773"/>
                  <a:pt x="3716024" y="990603"/>
                  <a:pt x="3710673" y="990787"/>
                </a:cubicBezTo>
                <a:close/>
                <a:moveTo>
                  <a:pt x="5014697" y="990787"/>
                </a:moveTo>
                <a:cubicBezTo>
                  <a:pt x="5008607" y="991018"/>
                  <a:pt x="5003393" y="986266"/>
                  <a:pt x="5003439" y="980637"/>
                </a:cubicBezTo>
                <a:cubicBezTo>
                  <a:pt x="5003485" y="975054"/>
                  <a:pt x="5008929" y="969887"/>
                  <a:pt x="5014513" y="970071"/>
                </a:cubicBezTo>
                <a:cubicBezTo>
                  <a:pt x="5020234" y="970210"/>
                  <a:pt x="5024848" y="975561"/>
                  <a:pt x="5024433" y="981513"/>
                </a:cubicBezTo>
                <a:cubicBezTo>
                  <a:pt x="5024063" y="986773"/>
                  <a:pt x="5020049" y="990603"/>
                  <a:pt x="5014697" y="990787"/>
                </a:cubicBezTo>
                <a:close/>
                <a:moveTo>
                  <a:pt x="5558075" y="990787"/>
                </a:moveTo>
                <a:cubicBezTo>
                  <a:pt x="5551985" y="991064"/>
                  <a:pt x="5546771" y="986404"/>
                  <a:pt x="5546771" y="980729"/>
                </a:cubicBezTo>
                <a:cubicBezTo>
                  <a:pt x="5546771" y="975146"/>
                  <a:pt x="5552124" y="969978"/>
                  <a:pt x="5557752" y="970071"/>
                </a:cubicBezTo>
                <a:cubicBezTo>
                  <a:pt x="5562505" y="970163"/>
                  <a:pt x="5567072" y="974408"/>
                  <a:pt x="5567673" y="979345"/>
                </a:cubicBezTo>
                <a:cubicBezTo>
                  <a:pt x="5568456" y="985482"/>
                  <a:pt x="5564258" y="990510"/>
                  <a:pt x="5558075" y="990787"/>
                </a:cubicBezTo>
                <a:close/>
                <a:moveTo>
                  <a:pt x="6748016" y="990787"/>
                </a:moveTo>
                <a:cubicBezTo>
                  <a:pt x="6741925" y="991018"/>
                  <a:pt x="6736712" y="986266"/>
                  <a:pt x="6736758" y="980637"/>
                </a:cubicBezTo>
                <a:cubicBezTo>
                  <a:pt x="6736805" y="975054"/>
                  <a:pt x="6742249" y="969887"/>
                  <a:pt x="6747831" y="970071"/>
                </a:cubicBezTo>
                <a:cubicBezTo>
                  <a:pt x="6753553" y="970209"/>
                  <a:pt x="6758166" y="975561"/>
                  <a:pt x="6757752" y="981513"/>
                </a:cubicBezTo>
                <a:cubicBezTo>
                  <a:pt x="6757382" y="986773"/>
                  <a:pt x="6753368" y="990603"/>
                  <a:pt x="6748016" y="990787"/>
                </a:cubicBezTo>
                <a:close/>
                <a:moveTo>
                  <a:pt x="7291440" y="990787"/>
                </a:moveTo>
                <a:cubicBezTo>
                  <a:pt x="7285350" y="991064"/>
                  <a:pt x="7280137" y="986404"/>
                  <a:pt x="7280137" y="980729"/>
                </a:cubicBezTo>
                <a:cubicBezTo>
                  <a:pt x="7280137" y="975146"/>
                  <a:pt x="7285488" y="969978"/>
                  <a:pt x="7291117" y="970071"/>
                </a:cubicBezTo>
                <a:cubicBezTo>
                  <a:pt x="7295870" y="970163"/>
                  <a:pt x="7300438" y="974408"/>
                  <a:pt x="7301037" y="979345"/>
                </a:cubicBezTo>
                <a:cubicBezTo>
                  <a:pt x="7301776" y="985481"/>
                  <a:pt x="7297577" y="990510"/>
                  <a:pt x="7291440" y="990787"/>
                </a:cubicBezTo>
                <a:close/>
                <a:moveTo>
                  <a:pt x="7943430" y="990787"/>
                </a:moveTo>
                <a:cubicBezTo>
                  <a:pt x="7937339" y="991064"/>
                  <a:pt x="7932126" y="986404"/>
                  <a:pt x="7932126" y="980729"/>
                </a:cubicBezTo>
                <a:cubicBezTo>
                  <a:pt x="7932126" y="975146"/>
                  <a:pt x="7937478" y="969978"/>
                  <a:pt x="7943107" y="970071"/>
                </a:cubicBezTo>
                <a:cubicBezTo>
                  <a:pt x="7947859" y="970164"/>
                  <a:pt x="7952427" y="974408"/>
                  <a:pt x="7953027" y="979345"/>
                </a:cubicBezTo>
                <a:cubicBezTo>
                  <a:pt x="7953765" y="985482"/>
                  <a:pt x="7949566" y="990510"/>
                  <a:pt x="7943430" y="990787"/>
                </a:cubicBezTo>
                <a:close/>
                <a:moveTo>
                  <a:pt x="8269401" y="990787"/>
                </a:moveTo>
                <a:cubicBezTo>
                  <a:pt x="8263310" y="991064"/>
                  <a:pt x="8258097" y="986404"/>
                  <a:pt x="8258097" y="980729"/>
                </a:cubicBezTo>
                <a:cubicBezTo>
                  <a:pt x="8258097" y="975146"/>
                  <a:pt x="8263449" y="969978"/>
                  <a:pt x="8269078" y="970071"/>
                </a:cubicBezTo>
                <a:cubicBezTo>
                  <a:pt x="8273830" y="970164"/>
                  <a:pt x="8278398" y="974408"/>
                  <a:pt x="8278997" y="979345"/>
                </a:cubicBezTo>
                <a:cubicBezTo>
                  <a:pt x="8279782" y="985482"/>
                  <a:pt x="8275583" y="990510"/>
                  <a:pt x="8269401" y="990787"/>
                </a:cubicBezTo>
                <a:close/>
                <a:moveTo>
                  <a:pt x="8921437" y="990787"/>
                </a:moveTo>
                <a:cubicBezTo>
                  <a:pt x="8915345" y="991064"/>
                  <a:pt x="8910132" y="986404"/>
                  <a:pt x="8910132" y="980729"/>
                </a:cubicBezTo>
                <a:cubicBezTo>
                  <a:pt x="8910132" y="975146"/>
                  <a:pt x="8915485" y="969978"/>
                  <a:pt x="8921114" y="970071"/>
                </a:cubicBezTo>
                <a:cubicBezTo>
                  <a:pt x="8925865" y="970164"/>
                  <a:pt x="8930434" y="974408"/>
                  <a:pt x="8931034" y="979345"/>
                </a:cubicBezTo>
                <a:cubicBezTo>
                  <a:pt x="8931772" y="985482"/>
                  <a:pt x="8927573" y="990510"/>
                  <a:pt x="8921437" y="990787"/>
                </a:cubicBezTo>
                <a:close/>
                <a:moveTo>
                  <a:pt x="9790648" y="990787"/>
                </a:moveTo>
                <a:cubicBezTo>
                  <a:pt x="9784557" y="991018"/>
                  <a:pt x="9779343" y="986266"/>
                  <a:pt x="9779390" y="980637"/>
                </a:cubicBezTo>
                <a:cubicBezTo>
                  <a:pt x="9779436" y="975054"/>
                  <a:pt x="9784880" y="969887"/>
                  <a:pt x="9790463" y="970071"/>
                </a:cubicBezTo>
                <a:cubicBezTo>
                  <a:pt x="9796184" y="970210"/>
                  <a:pt x="9800799" y="975561"/>
                  <a:pt x="9800383" y="981513"/>
                </a:cubicBezTo>
                <a:cubicBezTo>
                  <a:pt x="9800014" y="986773"/>
                  <a:pt x="9796000" y="990603"/>
                  <a:pt x="9790648" y="990787"/>
                </a:cubicBezTo>
                <a:close/>
                <a:moveTo>
                  <a:pt x="11094672" y="990787"/>
                </a:moveTo>
                <a:cubicBezTo>
                  <a:pt x="11088581" y="991018"/>
                  <a:pt x="11083369" y="986266"/>
                  <a:pt x="11083415" y="980637"/>
                </a:cubicBezTo>
                <a:cubicBezTo>
                  <a:pt x="11083461" y="975054"/>
                  <a:pt x="11088904" y="969887"/>
                  <a:pt x="11094488" y="970071"/>
                </a:cubicBezTo>
                <a:cubicBezTo>
                  <a:pt x="11100209" y="970210"/>
                  <a:pt x="11104823" y="975561"/>
                  <a:pt x="11104408" y="981513"/>
                </a:cubicBezTo>
                <a:cubicBezTo>
                  <a:pt x="11104037" y="986773"/>
                  <a:pt x="11100024" y="990603"/>
                  <a:pt x="11094672" y="990787"/>
                </a:cubicBezTo>
                <a:close/>
                <a:moveTo>
                  <a:pt x="11638050" y="990787"/>
                </a:moveTo>
                <a:cubicBezTo>
                  <a:pt x="11631960" y="991064"/>
                  <a:pt x="11626746" y="986404"/>
                  <a:pt x="11626746" y="980729"/>
                </a:cubicBezTo>
                <a:cubicBezTo>
                  <a:pt x="11626746" y="975146"/>
                  <a:pt x="11632099" y="969978"/>
                  <a:pt x="11637727" y="970071"/>
                </a:cubicBezTo>
                <a:cubicBezTo>
                  <a:pt x="11642480" y="970163"/>
                  <a:pt x="11647048" y="974408"/>
                  <a:pt x="11647647" y="979345"/>
                </a:cubicBezTo>
                <a:cubicBezTo>
                  <a:pt x="11648432" y="985482"/>
                  <a:pt x="11644234" y="990510"/>
                  <a:pt x="11638050" y="990787"/>
                </a:cubicBezTo>
                <a:close/>
                <a:moveTo>
                  <a:pt x="6203992" y="990833"/>
                </a:moveTo>
                <a:cubicBezTo>
                  <a:pt x="6198917" y="990741"/>
                  <a:pt x="6194302" y="986819"/>
                  <a:pt x="6193611" y="982021"/>
                </a:cubicBezTo>
                <a:cubicBezTo>
                  <a:pt x="6192780" y="976346"/>
                  <a:pt x="6197302" y="970763"/>
                  <a:pt x="6203162" y="970117"/>
                </a:cubicBezTo>
                <a:cubicBezTo>
                  <a:pt x="6208791" y="969517"/>
                  <a:pt x="6214234" y="974316"/>
                  <a:pt x="6214511" y="980083"/>
                </a:cubicBezTo>
                <a:cubicBezTo>
                  <a:pt x="6214743" y="986127"/>
                  <a:pt x="6210036" y="990972"/>
                  <a:pt x="6203992" y="990833"/>
                </a:cubicBezTo>
                <a:close/>
                <a:moveTo>
                  <a:pt x="6421722" y="990833"/>
                </a:moveTo>
                <a:cubicBezTo>
                  <a:pt x="6415678" y="990879"/>
                  <a:pt x="6410510" y="985989"/>
                  <a:pt x="6410741" y="980360"/>
                </a:cubicBezTo>
                <a:cubicBezTo>
                  <a:pt x="6410971" y="974777"/>
                  <a:pt x="6416508" y="969794"/>
                  <a:pt x="6422137" y="970117"/>
                </a:cubicBezTo>
                <a:cubicBezTo>
                  <a:pt x="6426935" y="970348"/>
                  <a:pt x="6431319" y="974685"/>
                  <a:pt x="6431733" y="979668"/>
                </a:cubicBezTo>
                <a:cubicBezTo>
                  <a:pt x="6432287" y="985851"/>
                  <a:pt x="6427858" y="990787"/>
                  <a:pt x="6421722" y="990833"/>
                </a:cubicBezTo>
                <a:close/>
                <a:moveTo>
                  <a:pt x="6965007" y="990833"/>
                </a:moveTo>
                <a:cubicBezTo>
                  <a:pt x="6959886" y="990879"/>
                  <a:pt x="6955180" y="987142"/>
                  <a:pt x="6954303" y="982344"/>
                </a:cubicBezTo>
                <a:cubicBezTo>
                  <a:pt x="6953242" y="976761"/>
                  <a:pt x="6957579" y="971040"/>
                  <a:pt x="6963485" y="970209"/>
                </a:cubicBezTo>
                <a:cubicBezTo>
                  <a:pt x="6969160" y="969379"/>
                  <a:pt x="6974651" y="973900"/>
                  <a:pt x="6975112" y="979760"/>
                </a:cubicBezTo>
                <a:cubicBezTo>
                  <a:pt x="6975573" y="985897"/>
                  <a:pt x="6971098" y="990787"/>
                  <a:pt x="6965007" y="990833"/>
                </a:cubicBezTo>
                <a:close/>
                <a:moveTo>
                  <a:pt x="7399637" y="990833"/>
                </a:moveTo>
                <a:cubicBezTo>
                  <a:pt x="7394514" y="990879"/>
                  <a:pt x="7389809" y="987142"/>
                  <a:pt x="7388932" y="982344"/>
                </a:cubicBezTo>
                <a:cubicBezTo>
                  <a:pt x="7387870" y="976761"/>
                  <a:pt x="7392207" y="971040"/>
                  <a:pt x="7398114" y="970209"/>
                </a:cubicBezTo>
                <a:cubicBezTo>
                  <a:pt x="7403835" y="969379"/>
                  <a:pt x="7409326" y="973900"/>
                  <a:pt x="7409740" y="979760"/>
                </a:cubicBezTo>
                <a:cubicBezTo>
                  <a:pt x="7410202" y="985897"/>
                  <a:pt x="7405726" y="990787"/>
                  <a:pt x="7399637" y="990833"/>
                </a:cubicBezTo>
                <a:close/>
                <a:moveTo>
                  <a:pt x="7508247" y="990833"/>
                </a:moveTo>
                <a:cubicBezTo>
                  <a:pt x="7503172" y="990833"/>
                  <a:pt x="7498466" y="987004"/>
                  <a:pt x="7497636" y="982252"/>
                </a:cubicBezTo>
                <a:cubicBezTo>
                  <a:pt x="7496666" y="976623"/>
                  <a:pt x="7501004" y="970948"/>
                  <a:pt x="7506909" y="970164"/>
                </a:cubicBezTo>
                <a:cubicBezTo>
                  <a:pt x="7512585" y="969425"/>
                  <a:pt x="7518028" y="973993"/>
                  <a:pt x="7518444" y="979806"/>
                </a:cubicBezTo>
                <a:cubicBezTo>
                  <a:pt x="7518859" y="985897"/>
                  <a:pt x="7514291" y="990833"/>
                  <a:pt x="7508247" y="990833"/>
                </a:cubicBezTo>
                <a:close/>
                <a:moveTo>
                  <a:pt x="7725285" y="990833"/>
                </a:moveTo>
                <a:cubicBezTo>
                  <a:pt x="7720210" y="990741"/>
                  <a:pt x="7715595" y="986819"/>
                  <a:pt x="7714904" y="982021"/>
                </a:cubicBezTo>
                <a:cubicBezTo>
                  <a:pt x="7714119" y="976346"/>
                  <a:pt x="7718595" y="970763"/>
                  <a:pt x="7724454" y="970117"/>
                </a:cubicBezTo>
                <a:cubicBezTo>
                  <a:pt x="7730083" y="969517"/>
                  <a:pt x="7735574" y="974316"/>
                  <a:pt x="7735804" y="980083"/>
                </a:cubicBezTo>
                <a:cubicBezTo>
                  <a:pt x="7736035" y="986127"/>
                  <a:pt x="7731328" y="990972"/>
                  <a:pt x="7725285" y="990833"/>
                </a:cubicBezTo>
                <a:close/>
                <a:moveTo>
                  <a:pt x="7834080" y="990833"/>
                </a:moveTo>
                <a:cubicBezTo>
                  <a:pt x="7828129" y="990787"/>
                  <a:pt x="7823053" y="985620"/>
                  <a:pt x="7823422" y="980037"/>
                </a:cubicBezTo>
                <a:cubicBezTo>
                  <a:pt x="7823791" y="974408"/>
                  <a:pt x="7829328" y="969702"/>
                  <a:pt x="7835003" y="970117"/>
                </a:cubicBezTo>
                <a:cubicBezTo>
                  <a:pt x="7840816" y="970579"/>
                  <a:pt x="7845108" y="976069"/>
                  <a:pt x="7844323" y="982021"/>
                </a:cubicBezTo>
                <a:cubicBezTo>
                  <a:pt x="7843677" y="987142"/>
                  <a:pt x="7839294" y="990880"/>
                  <a:pt x="7834080" y="990833"/>
                </a:cubicBezTo>
                <a:close/>
                <a:moveTo>
                  <a:pt x="8160328" y="990833"/>
                </a:moveTo>
                <a:cubicBezTo>
                  <a:pt x="8155207" y="990880"/>
                  <a:pt x="8150501" y="987142"/>
                  <a:pt x="8149624" y="982344"/>
                </a:cubicBezTo>
                <a:cubicBezTo>
                  <a:pt x="8148563" y="976761"/>
                  <a:pt x="8152900" y="971040"/>
                  <a:pt x="8158806" y="970210"/>
                </a:cubicBezTo>
                <a:cubicBezTo>
                  <a:pt x="8164481" y="969379"/>
                  <a:pt x="8169972" y="973901"/>
                  <a:pt x="8170433" y="979760"/>
                </a:cubicBezTo>
                <a:cubicBezTo>
                  <a:pt x="8170894" y="985897"/>
                  <a:pt x="8166419" y="990787"/>
                  <a:pt x="8160328" y="990833"/>
                </a:cubicBezTo>
                <a:close/>
                <a:moveTo>
                  <a:pt x="8377551" y="990833"/>
                </a:moveTo>
                <a:cubicBezTo>
                  <a:pt x="8372475" y="990833"/>
                  <a:pt x="8367769" y="987004"/>
                  <a:pt x="8366938" y="982252"/>
                </a:cubicBezTo>
                <a:cubicBezTo>
                  <a:pt x="8365970" y="976623"/>
                  <a:pt x="8370306" y="970948"/>
                  <a:pt x="8376212" y="970164"/>
                </a:cubicBezTo>
                <a:cubicBezTo>
                  <a:pt x="8381887" y="969425"/>
                  <a:pt x="8387378" y="973993"/>
                  <a:pt x="8387747" y="979806"/>
                </a:cubicBezTo>
                <a:cubicBezTo>
                  <a:pt x="8388162" y="985897"/>
                  <a:pt x="8383595" y="990833"/>
                  <a:pt x="8377551" y="990833"/>
                </a:cubicBezTo>
                <a:close/>
                <a:moveTo>
                  <a:pt x="8486208" y="990833"/>
                </a:moveTo>
                <a:cubicBezTo>
                  <a:pt x="8481133" y="990833"/>
                  <a:pt x="8476426" y="987004"/>
                  <a:pt x="8475596" y="982252"/>
                </a:cubicBezTo>
                <a:cubicBezTo>
                  <a:pt x="8474627" y="976623"/>
                  <a:pt x="8478965" y="970948"/>
                  <a:pt x="8484869" y="970164"/>
                </a:cubicBezTo>
                <a:cubicBezTo>
                  <a:pt x="8490592" y="969425"/>
                  <a:pt x="8496035" y="973993"/>
                  <a:pt x="8496404" y="979806"/>
                </a:cubicBezTo>
                <a:cubicBezTo>
                  <a:pt x="8496819" y="985897"/>
                  <a:pt x="8492252" y="990833"/>
                  <a:pt x="8486208" y="990833"/>
                </a:cubicBezTo>
                <a:close/>
                <a:moveTo>
                  <a:pt x="8595003" y="990833"/>
                </a:moveTo>
                <a:cubicBezTo>
                  <a:pt x="8589882" y="990880"/>
                  <a:pt x="8585175" y="987142"/>
                  <a:pt x="8584299" y="982344"/>
                </a:cubicBezTo>
                <a:cubicBezTo>
                  <a:pt x="8583238" y="976761"/>
                  <a:pt x="8587575" y="971040"/>
                  <a:pt x="8593481" y="970210"/>
                </a:cubicBezTo>
                <a:cubicBezTo>
                  <a:pt x="8599156" y="969379"/>
                  <a:pt x="8604646" y="973901"/>
                  <a:pt x="8605108" y="979760"/>
                </a:cubicBezTo>
                <a:cubicBezTo>
                  <a:pt x="8605569" y="985897"/>
                  <a:pt x="8601094" y="990787"/>
                  <a:pt x="8595003" y="990833"/>
                </a:cubicBezTo>
                <a:close/>
                <a:moveTo>
                  <a:pt x="9029633" y="990833"/>
                </a:moveTo>
                <a:cubicBezTo>
                  <a:pt x="9024510" y="990880"/>
                  <a:pt x="9019805" y="987142"/>
                  <a:pt x="9018928" y="982344"/>
                </a:cubicBezTo>
                <a:cubicBezTo>
                  <a:pt x="9017867" y="976761"/>
                  <a:pt x="9022203" y="971040"/>
                  <a:pt x="9028109" y="970210"/>
                </a:cubicBezTo>
                <a:cubicBezTo>
                  <a:pt x="9033784" y="969379"/>
                  <a:pt x="9039275" y="973901"/>
                  <a:pt x="9039736" y="979760"/>
                </a:cubicBezTo>
                <a:cubicBezTo>
                  <a:pt x="9040198" y="985897"/>
                  <a:pt x="9035722" y="990787"/>
                  <a:pt x="9029633" y="990833"/>
                </a:cubicBezTo>
                <a:close/>
                <a:moveTo>
                  <a:pt x="9137966" y="990833"/>
                </a:moveTo>
                <a:cubicBezTo>
                  <a:pt x="9132891" y="990741"/>
                  <a:pt x="9128278" y="986819"/>
                  <a:pt x="9127586" y="982021"/>
                </a:cubicBezTo>
                <a:cubicBezTo>
                  <a:pt x="9126755" y="976346"/>
                  <a:pt x="9131276" y="970763"/>
                  <a:pt x="9137136" y="970117"/>
                </a:cubicBezTo>
                <a:cubicBezTo>
                  <a:pt x="9142765" y="969517"/>
                  <a:pt x="9148255" y="974316"/>
                  <a:pt x="9148486" y="980083"/>
                </a:cubicBezTo>
                <a:cubicBezTo>
                  <a:pt x="9148717" y="986127"/>
                  <a:pt x="9144010" y="990972"/>
                  <a:pt x="9137966" y="990833"/>
                </a:cubicBezTo>
                <a:close/>
                <a:moveTo>
                  <a:pt x="9246624" y="990833"/>
                </a:moveTo>
                <a:cubicBezTo>
                  <a:pt x="9241548" y="990741"/>
                  <a:pt x="9236935" y="986819"/>
                  <a:pt x="9236243" y="982021"/>
                </a:cubicBezTo>
                <a:cubicBezTo>
                  <a:pt x="9235412" y="976346"/>
                  <a:pt x="9239933" y="970763"/>
                  <a:pt x="9245793" y="970117"/>
                </a:cubicBezTo>
                <a:cubicBezTo>
                  <a:pt x="9251422" y="969517"/>
                  <a:pt x="9256912" y="974316"/>
                  <a:pt x="9257142" y="980083"/>
                </a:cubicBezTo>
                <a:cubicBezTo>
                  <a:pt x="9257373" y="986127"/>
                  <a:pt x="9252668" y="990972"/>
                  <a:pt x="9246624" y="990833"/>
                </a:cubicBezTo>
                <a:close/>
                <a:moveTo>
                  <a:pt x="9355650" y="990833"/>
                </a:moveTo>
                <a:cubicBezTo>
                  <a:pt x="9349606" y="990926"/>
                  <a:pt x="9344438" y="985989"/>
                  <a:pt x="9344669" y="980360"/>
                </a:cubicBezTo>
                <a:cubicBezTo>
                  <a:pt x="9344899" y="974777"/>
                  <a:pt x="9350436" y="969794"/>
                  <a:pt x="9356065" y="970117"/>
                </a:cubicBezTo>
                <a:cubicBezTo>
                  <a:pt x="9360910" y="970348"/>
                  <a:pt x="9365292" y="974685"/>
                  <a:pt x="9365708" y="979668"/>
                </a:cubicBezTo>
                <a:cubicBezTo>
                  <a:pt x="9366261" y="985851"/>
                  <a:pt x="9361833" y="990787"/>
                  <a:pt x="9355650" y="990833"/>
                </a:cubicBezTo>
                <a:close/>
                <a:moveTo>
                  <a:pt x="9463983" y="990833"/>
                </a:moveTo>
                <a:cubicBezTo>
                  <a:pt x="9458909" y="990741"/>
                  <a:pt x="9454295" y="986819"/>
                  <a:pt x="9453603" y="982021"/>
                </a:cubicBezTo>
                <a:cubicBezTo>
                  <a:pt x="9452819" y="976346"/>
                  <a:pt x="9457294" y="970763"/>
                  <a:pt x="9463153" y="970117"/>
                </a:cubicBezTo>
                <a:cubicBezTo>
                  <a:pt x="9468783" y="969517"/>
                  <a:pt x="9474227" y="974316"/>
                  <a:pt x="9474503" y="980083"/>
                </a:cubicBezTo>
                <a:cubicBezTo>
                  <a:pt x="9474734" y="986127"/>
                  <a:pt x="9470029" y="990972"/>
                  <a:pt x="9463983" y="990833"/>
                </a:cubicBezTo>
                <a:close/>
                <a:moveTo>
                  <a:pt x="9572687" y="990833"/>
                </a:moveTo>
                <a:cubicBezTo>
                  <a:pt x="9567659" y="990787"/>
                  <a:pt x="9562952" y="986866"/>
                  <a:pt x="9562213" y="982113"/>
                </a:cubicBezTo>
                <a:cubicBezTo>
                  <a:pt x="9561337" y="976484"/>
                  <a:pt x="9565767" y="970902"/>
                  <a:pt x="9571672" y="970163"/>
                </a:cubicBezTo>
                <a:cubicBezTo>
                  <a:pt x="9577394" y="969471"/>
                  <a:pt x="9582792" y="974131"/>
                  <a:pt x="9583069" y="979945"/>
                </a:cubicBezTo>
                <a:cubicBezTo>
                  <a:pt x="9583391" y="986035"/>
                  <a:pt x="9578732" y="990879"/>
                  <a:pt x="9572687" y="990833"/>
                </a:cubicBezTo>
                <a:close/>
                <a:moveTo>
                  <a:pt x="10116204" y="990833"/>
                </a:moveTo>
                <a:cubicBezTo>
                  <a:pt x="10111128" y="990833"/>
                  <a:pt x="10106423" y="987004"/>
                  <a:pt x="10105592" y="982252"/>
                </a:cubicBezTo>
                <a:cubicBezTo>
                  <a:pt x="10104624" y="976623"/>
                  <a:pt x="10108960" y="970948"/>
                  <a:pt x="10114866" y="970163"/>
                </a:cubicBezTo>
                <a:cubicBezTo>
                  <a:pt x="10120587" y="969425"/>
                  <a:pt x="10126032" y="973993"/>
                  <a:pt x="10126401" y="979806"/>
                </a:cubicBezTo>
                <a:cubicBezTo>
                  <a:pt x="10126816" y="985897"/>
                  <a:pt x="10122248" y="990833"/>
                  <a:pt x="10116204" y="990833"/>
                </a:cubicBezTo>
                <a:close/>
                <a:moveTo>
                  <a:pt x="10442036" y="990833"/>
                </a:moveTo>
                <a:cubicBezTo>
                  <a:pt x="10437008" y="990787"/>
                  <a:pt x="10432302" y="986866"/>
                  <a:pt x="10431563" y="982113"/>
                </a:cubicBezTo>
                <a:cubicBezTo>
                  <a:pt x="10430686" y="976484"/>
                  <a:pt x="10435117" y="970902"/>
                  <a:pt x="10441022" y="970163"/>
                </a:cubicBezTo>
                <a:cubicBezTo>
                  <a:pt x="10446697" y="969471"/>
                  <a:pt x="10452141" y="974131"/>
                  <a:pt x="10452418" y="979945"/>
                </a:cubicBezTo>
                <a:cubicBezTo>
                  <a:pt x="10452741" y="986035"/>
                  <a:pt x="10448082" y="990879"/>
                  <a:pt x="10442036" y="990833"/>
                </a:cubicBezTo>
                <a:close/>
                <a:moveTo>
                  <a:pt x="10985691" y="990833"/>
                </a:moveTo>
                <a:cubicBezTo>
                  <a:pt x="10979647" y="990879"/>
                  <a:pt x="10974481" y="985989"/>
                  <a:pt x="10974711" y="980360"/>
                </a:cubicBezTo>
                <a:cubicBezTo>
                  <a:pt x="10974942" y="974777"/>
                  <a:pt x="10980478" y="969794"/>
                  <a:pt x="10986108" y="970117"/>
                </a:cubicBezTo>
                <a:cubicBezTo>
                  <a:pt x="10990905" y="970348"/>
                  <a:pt x="10995289" y="974685"/>
                  <a:pt x="10995704" y="979668"/>
                </a:cubicBezTo>
                <a:cubicBezTo>
                  <a:pt x="10996258" y="985851"/>
                  <a:pt x="10991828" y="990787"/>
                  <a:pt x="10985691" y="990833"/>
                </a:cubicBezTo>
                <a:close/>
                <a:moveTo>
                  <a:pt x="11420228" y="990833"/>
                </a:moveTo>
                <a:cubicBezTo>
                  <a:pt x="11415153" y="990833"/>
                  <a:pt x="11410447" y="987004"/>
                  <a:pt x="11409616" y="982252"/>
                </a:cubicBezTo>
                <a:cubicBezTo>
                  <a:pt x="11408647" y="976623"/>
                  <a:pt x="11412985" y="970948"/>
                  <a:pt x="11418890" y="970163"/>
                </a:cubicBezTo>
                <a:cubicBezTo>
                  <a:pt x="11424565" y="969425"/>
                  <a:pt x="11430010" y="973993"/>
                  <a:pt x="11430425" y="979806"/>
                </a:cubicBezTo>
                <a:cubicBezTo>
                  <a:pt x="11430840" y="985943"/>
                  <a:pt x="11426273" y="990833"/>
                  <a:pt x="11420228" y="990833"/>
                </a:cubicBezTo>
                <a:close/>
                <a:moveTo>
                  <a:pt x="11746338" y="990833"/>
                </a:moveTo>
                <a:cubicBezTo>
                  <a:pt x="11740294" y="990879"/>
                  <a:pt x="11735126" y="985989"/>
                  <a:pt x="11735357" y="980360"/>
                </a:cubicBezTo>
                <a:cubicBezTo>
                  <a:pt x="11735588" y="974777"/>
                  <a:pt x="11741125" y="969794"/>
                  <a:pt x="11746754" y="970117"/>
                </a:cubicBezTo>
                <a:cubicBezTo>
                  <a:pt x="11751597" y="970348"/>
                  <a:pt x="11755982" y="974685"/>
                  <a:pt x="11756397" y="979668"/>
                </a:cubicBezTo>
                <a:cubicBezTo>
                  <a:pt x="11756905" y="985851"/>
                  <a:pt x="11752475" y="990787"/>
                  <a:pt x="11746338" y="990833"/>
                </a:cubicBezTo>
                <a:close/>
                <a:moveTo>
                  <a:pt x="11854627" y="990833"/>
                </a:moveTo>
                <a:cubicBezTo>
                  <a:pt x="11849551" y="990741"/>
                  <a:pt x="11844937" y="986819"/>
                  <a:pt x="11844245" y="982021"/>
                </a:cubicBezTo>
                <a:cubicBezTo>
                  <a:pt x="11843415" y="976346"/>
                  <a:pt x="11847936" y="970763"/>
                  <a:pt x="11853795" y="970117"/>
                </a:cubicBezTo>
                <a:cubicBezTo>
                  <a:pt x="11859424" y="969517"/>
                  <a:pt x="11864869" y="974316"/>
                  <a:pt x="11865147" y="980083"/>
                </a:cubicBezTo>
                <a:cubicBezTo>
                  <a:pt x="11865376" y="986127"/>
                  <a:pt x="11860670" y="990972"/>
                  <a:pt x="11854627" y="990833"/>
                </a:cubicBezTo>
                <a:close/>
                <a:moveTo>
                  <a:pt x="12072079" y="990833"/>
                </a:moveTo>
                <a:cubicBezTo>
                  <a:pt x="12067050" y="990787"/>
                  <a:pt x="12062344" y="986866"/>
                  <a:pt x="12061606" y="982113"/>
                </a:cubicBezTo>
                <a:cubicBezTo>
                  <a:pt x="12060684" y="976484"/>
                  <a:pt x="12065112" y="970902"/>
                  <a:pt x="12071018" y="970163"/>
                </a:cubicBezTo>
                <a:cubicBezTo>
                  <a:pt x="12076693" y="969471"/>
                  <a:pt x="12082137" y="974131"/>
                  <a:pt x="12082461" y="979945"/>
                </a:cubicBezTo>
                <a:cubicBezTo>
                  <a:pt x="12082782" y="986035"/>
                  <a:pt x="12078123" y="990879"/>
                  <a:pt x="12072079" y="990833"/>
                </a:cubicBezTo>
                <a:close/>
                <a:moveTo>
                  <a:pt x="12180735" y="990833"/>
                </a:moveTo>
                <a:cubicBezTo>
                  <a:pt x="12175707" y="990787"/>
                  <a:pt x="12171001" y="986866"/>
                  <a:pt x="12170264" y="982113"/>
                </a:cubicBezTo>
                <a:cubicBezTo>
                  <a:pt x="12169340" y="976484"/>
                  <a:pt x="12173770" y="970902"/>
                  <a:pt x="12179674" y="970163"/>
                </a:cubicBezTo>
                <a:cubicBezTo>
                  <a:pt x="12185349" y="969471"/>
                  <a:pt x="12190794" y="974131"/>
                  <a:pt x="12191117" y="979945"/>
                </a:cubicBezTo>
                <a:cubicBezTo>
                  <a:pt x="12191440" y="986035"/>
                  <a:pt x="12186781" y="990879"/>
                  <a:pt x="12180735" y="990833"/>
                </a:cubicBezTo>
                <a:close/>
                <a:moveTo>
                  <a:pt x="124016" y="990833"/>
                </a:moveTo>
                <a:cubicBezTo>
                  <a:pt x="118942" y="990741"/>
                  <a:pt x="114327" y="986819"/>
                  <a:pt x="113635" y="982021"/>
                </a:cubicBezTo>
                <a:cubicBezTo>
                  <a:pt x="112805" y="976346"/>
                  <a:pt x="117327" y="970763"/>
                  <a:pt x="123186" y="970117"/>
                </a:cubicBezTo>
                <a:cubicBezTo>
                  <a:pt x="128816" y="969517"/>
                  <a:pt x="134259" y="974316"/>
                  <a:pt x="134536" y="980083"/>
                </a:cubicBezTo>
                <a:cubicBezTo>
                  <a:pt x="134767" y="986127"/>
                  <a:pt x="130061" y="990972"/>
                  <a:pt x="124016" y="990833"/>
                </a:cubicBezTo>
                <a:close/>
                <a:moveTo>
                  <a:pt x="341746" y="990833"/>
                </a:moveTo>
                <a:cubicBezTo>
                  <a:pt x="335703" y="990879"/>
                  <a:pt x="330534" y="985989"/>
                  <a:pt x="330765" y="980360"/>
                </a:cubicBezTo>
                <a:cubicBezTo>
                  <a:pt x="330995" y="974777"/>
                  <a:pt x="336533" y="969794"/>
                  <a:pt x="342161" y="970117"/>
                </a:cubicBezTo>
                <a:cubicBezTo>
                  <a:pt x="346960" y="970348"/>
                  <a:pt x="351343" y="974685"/>
                  <a:pt x="351759" y="979668"/>
                </a:cubicBezTo>
                <a:cubicBezTo>
                  <a:pt x="352312" y="985851"/>
                  <a:pt x="347884" y="990787"/>
                  <a:pt x="341746" y="990833"/>
                </a:cubicBezTo>
                <a:close/>
                <a:moveTo>
                  <a:pt x="885032" y="990833"/>
                </a:moveTo>
                <a:cubicBezTo>
                  <a:pt x="879910" y="990879"/>
                  <a:pt x="875205" y="987142"/>
                  <a:pt x="874329" y="982344"/>
                </a:cubicBezTo>
                <a:cubicBezTo>
                  <a:pt x="873268" y="976761"/>
                  <a:pt x="877604" y="971040"/>
                  <a:pt x="883510" y="970210"/>
                </a:cubicBezTo>
                <a:cubicBezTo>
                  <a:pt x="889185" y="969379"/>
                  <a:pt x="894676" y="973901"/>
                  <a:pt x="895137" y="979760"/>
                </a:cubicBezTo>
                <a:cubicBezTo>
                  <a:pt x="895598" y="985897"/>
                  <a:pt x="891122" y="990787"/>
                  <a:pt x="885032" y="990833"/>
                </a:cubicBezTo>
                <a:close/>
                <a:moveTo>
                  <a:pt x="1319661" y="990833"/>
                </a:moveTo>
                <a:cubicBezTo>
                  <a:pt x="1314540" y="990879"/>
                  <a:pt x="1309833" y="987142"/>
                  <a:pt x="1308956" y="982344"/>
                </a:cubicBezTo>
                <a:cubicBezTo>
                  <a:pt x="1307895" y="976761"/>
                  <a:pt x="1312232" y="971040"/>
                  <a:pt x="1318138" y="970210"/>
                </a:cubicBezTo>
                <a:cubicBezTo>
                  <a:pt x="1323860" y="969379"/>
                  <a:pt x="1329350" y="973901"/>
                  <a:pt x="1329765" y="979760"/>
                </a:cubicBezTo>
                <a:cubicBezTo>
                  <a:pt x="1330227" y="985897"/>
                  <a:pt x="1325752" y="990787"/>
                  <a:pt x="1319661" y="990833"/>
                </a:cubicBezTo>
                <a:close/>
                <a:moveTo>
                  <a:pt x="1428272" y="990833"/>
                </a:moveTo>
                <a:cubicBezTo>
                  <a:pt x="1423197" y="990833"/>
                  <a:pt x="1418490" y="987004"/>
                  <a:pt x="1417660" y="982252"/>
                </a:cubicBezTo>
                <a:cubicBezTo>
                  <a:pt x="1416691" y="976623"/>
                  <a:pt x="1421028" y="970948"/>
                  <a:pt x="1426934" y="970163"/>
                </a:cubicBezTo>
                <a:cubicBezTo>
                  <a:pt x="1432609" y="969425"/>
                  <a:pt x="1438054" y="973993"/>
                  <a:pt x="1438469" y="979806"/>
                </a:cubicBezTo>
                <a:cubicBezTo>
                  <a:pt x="1438884" y="985897"/>
                  <a:pt x="1434316" y="990833"/>
                  <a:pt x="1428272" y="990833"/>
                </a:cubicBezTo>
                <a:close/>
                <a:moveTo>
                  <a:pt x="1645310" y="990833"/>
                </a:moveTo>
                <a:cubicBezTo>
                  <a:pt x="1640234" y="990741"/>
                  <a:pt x="1635620" y="986819"/>
                  <a:pt x="1634928" y="982021"/>
                </a:cubicBezTo>
                <a:cubicBezTo>
                  <a:pt x="1634144" y="976346"/>
                  <a:pt x="1638619" y="970763"/>
                  <a:pt x="1644480" y="970117"/>
                </a:cubicBezTo>
                <a:cubicBezTo>
                  <a:pt x="1650108" y="969517"/>
                  <a:pt x="1655599" y="974316"/>
                  <a:pt x="1655830" y="980083"/>
                </a:cubicBezTo>
                <a:cubicBezTo>
                  <a:pt x="1656060" y="986127"/>
                  <a:pt x="1651353" y="990972"/>
                  <a:pt x="1645310" y="990833"/>
                </a:cubicBezTo>
                <a:close/>
                <a:moveTo>
                  <a:pt x="1754106" y="990833"/>
                </a:moveTo>
                <a:cubicBezTo>
                  <a:pt x="1748153" y="990787"/>
                  <a:pt x="1743078" y="985620"/>
                  <a:pt x="1743447" y="980037"/>
                </a:cubicBezTo>
                <a:cubicBezTo>
                  <a:pt x="1743816" y="974408"/>
                  <a:pt x="1749352" y="969702"/>
                  <a:pt x="1755028" y="970117"/>
                </a:cubicBezTo>
                <a:cubicBezTo>
                  <a:pt x="1760841" y="970579"/>
                  <a:pt x="1765133" y="976069"/>
                  <a:pt x="1764348" y="982021"/>
                </a:cubicBezTo>
                <a:cubicBezTo>
                  <a:pt x="1763702" y="987142"/>
                  <a:pt x="1759318" y="990879"/>
                  <a:pt x="1754106" y="990833"/>
                </a:cubicBezTo>
                <a:close/>
                <a:moveTo>
                  <a:pt x="2080353" y="990833"/>
                </a:moveTo>
                <a:cubicBezTo>
                  <a:pt x="2075232" y="990879"/>
                  <a:pt x="2070526" y="987142"/>
                  <a:pt x="2069649" y="982344"/>
                </a:cubicBezTo>
                <a:cubicBezTo>
                  <a:pt x="2068588" y="976761"/>
                  <a:pt x="2072926" y="971040"/>
                  <a:pt x="2078830" y="970210"/>
                </a:cubicBezTo>
                <a:cubicBezTo>
                  <a:pt x="2084506" y="969379"/>
                  <a:pt x="2089996" y="973901"/>
                  <a:pt x="2090458" y="979760"/>
                </a:cubicBezTo>
                <a:cubicBezTo>
                  <a:pt x="2090919" y="985897"/>
                  <a:pt x="2086444" y="990787"/>
                  <a:pt x="2080353" y="990833"/>
                </a:cubicBezTo>
                <a:close/>
                <a:moveTo>
                  <a:pt x="2297575" y="990833"/>
                </a:moveTo>
                <a:cubicBezTo>
                  <a:pt x="2292501" y="990833"/>
                  <a:pt x="2287794" y="987004"/>
                  <a:pt x="2286963" y="982252"/>
                </a:cubicBezTo>
                <a:cubicBezTo>
                  <a:pt x="2285994" y="976623"/>
                  <a:pt x="2290332" y="970948"/>
                  <a:pt x="2296238" y="970163"/>
                </a:cubicBezTo>
                <a:cubicBezTo>
                  <a:pt x="2301912" y="969425"/>
                  <a:pt x="2307403" y="973993"/>
                  <a:pt x="2307772" y="979806"/>
                </a:cubicBezTo>
                <a:cubicBezTo>
                  <a:pt x="2308188" y="985897"/>
                  <a:pt x="2303620" y="990833"/>
                  <a:pt x="2297575" y="990833"/>
                </a:cubicBezTo>
                <a:close/>
                <a:moveTo>
                  <a:pt x="2406232" y="990833"/>
                </a:moveTo>
                <a:cubicBezTo>
                  <a:pt x="2401158" y="990833"/>
                  <a:pt x="2396451" y="987004"/>
                  <a:pt x="2395620" y="982252"/>
                </a:cubicBezTo>
                <a:cubicBezTo>
                  <a:pt x="2394652" y="976623"/>
                  <a:pt x="2398989" y="970948"/>
                  <a:pt x="2404895" y="970163"/>
                </a:cubicBezTo>
                <a:cubicBezTo>
                  <a:pt x="2410616" y="969425"/>
                  <a:pt x="2416060" y="973993"/>
                  <a:pt x="2416430" y="979806"/>
                </a:cubicBezTo>
                <a:cubicBezTo>
                  <a:pt x="2416845" y="985897"/>
                  <a:pt x="2412277" y="990833"/>
                  <a:pt x="2406232" y="990833"/>
                </a:cubicBezTo>
                <a:close/>
                <a:moveTo>
                  <a:pt x="2515028" y="990833"/>
                </a:moveTo>
                <a:cubicBezTo>
                  <a:pt x="2509907" y="990879"/>
                  <a:pt x="2505200" y="987142"/>
                  <a:pt x="2504324" y="982344"/>
                </a:cubicBezTo>
                <a:cubicBezTo>
                  <a:pt x="2503263" y="976761"/>
                  <a:pt x="2507599" y="971040"/>
                  <a:pt x="2513506" y="970210"/>
                </a:cubicBezTo>
                <a:cubicBezTo>
                  <a:pt x="2519180" y="969379"/>
                  <a:pt x="2524672" y="973901"/>
                  <a:pt x="2525133" y="979760"/>
                </a:cubicBezTo>
                <a:cubicBezTo>
                  <a:pt x="2525594" y="985897"/>
                  <a:pt x="2521119" y="990787"/>
                  <a:pt x="2515028" y="990833"/>
                </a:cubicBezTo>
                <a:close/>
                <a:moveTo>
                  <a:pt x="2949657" y="990833"/>
                </a:moveTo>
                <a:cubicBezTo>
                  <a:pt x="2944536" y="990879"/>
                  <a:pt x="2939830" y="987142"/>
                  <a:pt x="2938952" y="982344"/>
                </a:cubicBezTo>
                <a:cubicBezTo>
                  <a:pt x="2937892" y="976761"/>
                  <a:pt x="2942229" y="971040"/>
                  <a:pt x="2948134" y="970210"/>
                </a:cubicBezTo>
                <a:cubicBezTo>
                  <a:pt x="2953810" y="969379"/>
                  <a:pt x="2959300" y="973901"/>
                  <a:pt x="2959761" y="979760"/>
                </a:cubicBezTo>
                <a:cubicBezTo>
                  <a:pt x="2960222" y="985897"/>
                  <a:pt x="2955747" y="990787"/>
                  <a:pt x="2949657" y="990833"/>
                </a:cubicBezTo>
                <a:close/>
                <a:moveTo>
                  <a:pt x="3057990" y="990833"/>
                </a:moveTo>
                <a:cubicBezTo>
                  <a:pt x="3052916" y="990741"/>
                  <a:pt x="3048302" y="986819"/>
                  <a:pt x="3047610" y="982021"/>
                </a:cubicBezTo>
                <a:cubicBezTo>
                  <a:pt x="3046780" y="976346"/>
                  <a:pt x="3051302" y="970763"/>
                  <a:pt x="3057160" y="970117"/>
                </a:cubicBezTo>
                <a:cubicBezTo>
                  <a:pt x="3062790" y="969517"/>
                  <a:pt x="3068280" y="974316"/>
                  <a:pt x="3068510" y="980083"/>
                </a:cubicBezTo>
                <a:cubicBezTo>
                  <a:pt x="3068741" y="986127"/>
                  <a:pt x="3064036" y="990972"/>
                  <a:pt x="3057990" y="990833"/>
                </a:cubicBezTo>
                <a:close/>
                <a:moveTo>
                  <a:pt x="3166648" y="990833"/>
                </a:moveTo>
                <a:cubicBezTo>
                  <a:pt x="3161574" y="990741"/>
                  <a:pt x="3156959" y="986819"/>
                  <a:pt x="3156267" y="982021"/>
                </a:cubicBezTo>
                <a:cubicBezTo>
                  <a:pt x="3155436" y="976346"/>
                  <a:pt x="3159959" y="970763"/>
                  <a:pt x="3165818" y="970117"/>
                </a:cubicBezTo>
                <a:cubicBezTo>
                  <a:pt x="3171448" y="969517"/>
                  <a:pt x="3176937" y="974316"/>
                  <a:pt x="3177168" y="980083"/>
                </a:cubicBezTo>
                <a:cubicBezTo>
                  <a:pt x="3177398" y="986127"/>
                  <a:pt x="3172693" y="990972"/>
                  <a:pt x="3166648" y="990833"/>
                </a:cubicBezTo>
                <a:close/>
                <a:moveTo>
                  <a:pt x="3275674" y="990833"/>
                </a:moveTo>
                <a:cubicBezTo>
                  <a:pt x="3269630" y="990926"/>
                  <a:pt x="3264462" y="985989"/>
                  <a:pt x="3264693" y="980360"/>
                </a:cubicBezTo>
                <a:cubicBezTo>
                  <a:pt x="3264924" y="974777"/>
                  <a:pt x="3270462" y="969794"/>
                  <a:pt x="3276090" y="970117"/>
                </a:cubicBezTo>
                <a:cubicBezTo>
                  <a:pt x="3280934" y="970348"/>
                  <a:pt x="3285318" y="974685"/>
                  <a:pt x="3285733" y="979668"/>
                </a:cubicBezTo>
                <a:cubicBezTo>
                  <a:pt x="3286286" y="985851"/>
                  <a:pt x="3281858" y="990787"/>
                  <a:pt x="3275674" y="990833"/>
                </a:cubicBezTo>
                <a:close/>
                <a:moveTo>
                  <a:pt x="3384009" y="990833"/>
                </a:moveTo>
                <a:cubicBezTo>
                  <a:pt x="3378933" y="990741"/>
                  <a:pt x="3374319" y="986819"/>
                  <a:pt x="3373627" y="982021"/>
                </a:cubicBezTo>
                <a:cubicBezTo>
                  <a:pt x="3372843" y="976346"/>
                  <a:pt x="3377319" y="970763"/>
                  <a:pt x="3383178" y="970117"/>
                </a:cubicBezTo>
                <a:cubicBezTo>
                  <a:pt x="3388808" y="969517"/>
                  <a:pt x="3394252" y="974316"/>
                  <a:pt x="3394529" y="980083"/>
                </a:cubicBezTo>
                <a:cubicBezTo>
                  <a:pt x="3394760" y="986127"/>
                  <a:pt x="3390053" y="990972"/>
                  <a:pt x="3384009" y="990833"/>
                </a:cubicBezTo>
                <a:close/>
                <a:moveTo>
                  <a:pt x="3492712" y="990833"/>
                </a:moveTo>
                <a:cubicBezTo>
                  <a:pt x="3487683" y="990787"/>
                  <a:pt x="3482976" y="986865"/>
                  <a:pt x="3482238" y="982113"/>
                </a:cubicBezTo>
                <a:cubicBezTo>
                  <a:pt x="3481362" y="976484"/>
                  <a:pt x="3485792" y="970902"/>
                  <a:pt x="3491698" y="970163"/>
                </a:cubicBezTo>
                <a:cubicBezTo>
                  <a:pt x="3497419" y="969471"/>
                  <a:pt x="3502817" y="974131"/>
                  <a:pt x="3503094" y="979945"/>
                </a:cubicBezTo>
                <a:cubicBezTo>
                  <a:pt x="3503417" y="986035"/>
                  <a:pt x="3498756" y="990879"/>
                  <a:pt x="3492712" y="990833"/>
                </a:cubicBezTo>
                <a:close/>
                <a:moveTo>
                  <a:pt x="4036229" y="990833"/>
                </a:moveTo>
                <a:cubicBezTo>
                  <a:pt x="4031154" y="990833"/>
                  <a:pt x="4026447" y="987004"/>
                  <a:pt x="4025617" y="982252"/>
                </a:cubicBezTo>
                <a:cubicBezTo>
                  <a:pt x="4024648" y="976623"/>
                  <a:pt x="4028985" y="970948"/>
                  <a:pt x="4034891" y="970163"/>
                </a:cubicBezTo>
                <a:cubicBezTo>
                  <a:pt x="4040612" y="969425"/>
                  <a:pt x="4046057" y="973993"/>
                  <a:pt x="4046426" y="979806"/>
                </a:cubicBezTo>
                <a:cubicBezTo>
                  <a:pt x="4046841" y="985897"/>
                  <a:pt x="4042273" y="990833"/>
                  <a:pt x="4036229" y="990833"/>
                </a:cubicBezTo>
                <a:close/>
                <a:moveTo>
                  <a:pt x="4362062" y="990833"/>
                </a:moveTo>
                <a:cubicBezTo>
                  <a:pt x="4357033" y="990787"/>
                  <a:pt x="4352327" y="986865"/>
                  <a:pt x="4351588" y="982113"/>
                </a:cubicBezTo>
                <a:cubicBezTo>
                  <a:pt x="4350712" y="976484"/>
                  <a:pt x="4355141" y="970902"/>
                  <a:pt x="4361047" y="970163"/>
                </a:cubicBezTo>
                <a:cubicBezTo>
                  <a:pt x="4366722" y="969471"/>
                  <a:pt x="4372166" y="974131"/>
                  <a:pt x="4372443" y="979945"/>
                </a:cubicBezTo>
                <a:cubicBezTo>
                  <a:pt x="4372766" y="986035"/>
                  <a:pt x="4368106" y="990879"/>
                  <a:pt x="4362062" y="990833"/>
                </a:cubicBezTo>
                <a:close/>
                <a:moveTo>
                  <a:pt x="4905717" y="990833"/>
                </a:moveTo>
                <a:cubicBezTo>
                  <a:pt x="4899673" y="990879"/>
                  <a:pt x="4894505" y="985989"/>
                  <a:pt x="4894736" y="980360"/>
                </a:cubicBezTo>
                <a:cubicBezTo>
                  <a:pt x="4894966" y="974777"/>
                  <a:pt x="4900503" y="969794"/>
                  <a:pt x="4906132" y="970117"/>
                </a:cubicBezTo>
                <a:cubicBezTo>
                  <a:pt x="4910930" y="970348"/>
                  <a:pt x="4915314" y="974685"/>
                  <a:pt x="4915729" y="979668"/>
                </a:cubicBezTo>
                <a:cubicBezTo>
                  <a:pt x="4916283" y="985851"/>
                  <a:pt x="4911854" y="990787"/>
                  <a:pt x="4905717" y="990833"/>
                </a:cubicBezTo>
                <a:close/>
                <a:moveTo>
                  <a:pt x="5340253" y="990833"/>
                </a:moveTo>
                <a:cubicBezTo>
                  <a:pt x="5335178" y="990833"/>
                  <a:pt x="5330472" y="987004"/>
                  <a:pt x="5329641" y="982252"/>
                </a:cubicBezTo>
                <a:cubicBezTo>
                  <a:pt x="5328672" y="976623"/>
                  <a:pt x="5333010" y="970948"/>
                  <a:pt x="5338915" y="970163"/>
                </a:cubicBezTo>
                <a:cubicBezTo>
                  <a:pt x="5344590" y="969425"/>
                  <a:pt x="5350035" y="973993"/>
                  <a:pt x="5350450" y="979806"/>
                </a:cubicBezTo>
                <a:cubicBezTo>
                  <a:pt x="5350866" y="985943"/>
                  <a:pt x="5346298" y="990833"/>
                  <a:pt x="5340253" y="990833"/>
                </a:cubicBezTo>
                <a:close/>
                <a:moveTo>
                  <a:pt x="5666364" y="990833"/>
                </a:moveTo>
                <a:cubicBezTo>
                  <a:pt x="5660319" y="990879"/>
                  <a:pt x="5655152" y="985989"/>
                  <a:pt x="5655382" y="980360"/>
                </a:cubicBezTo>
                <a:cubicBezTo>
                  <a:pt x="5655613" y="974777"/>
                  <a:pt x="5661150" y="969794"/>
                  <a:pt x="5666779" y="970117"/>
                </a:cubicBezTo>
                <a:cubicBezTo>
                  <a:pt x="5671623" y="970348"/>
                  <a:pt x="5676006" y="974685"/>
                  <a:pt x="5676422" y="979668"/>
                </a:cubicBezTo>
                <a:cubicBezTo>
                  <a:pt x="5676929" y="985851"/>
                  <a:pt x="5672500" y="990787"/>
                  <a:pt x="5666364" y="990833"/>
                </a:cubicBezTo>
                <a:close/>
                <a:moveTo>
                  <a:pt x="5774651" y="990833"/>
                </a:moveTo>
                <a:cubicBezTo>
                  <a:pt x="5769576" y="990741"/>
                  <a:pt x="5764962" y="986819"/>
                  <a:pt x="5764270" y="982021"/>
                </a:cubicBezTo>
                <a:cubicBezTo>
                  <a:pt x="5763439" y="976346"/>
                  <a:pt x="5767961" y="970763"/>
                  <a:pt x="5773821" y="970117"/>
                </a:cubicBezTo>
                <a:cubicBezTo>
                  <a:pt x="5779450" y="969517"/>
                  <a:pt x="5784894" y="974316"/>
                  <a:pt x="5785171" y="980083"/>
                </a:cubicBezTo>
                <a:cubicBezTo>
                  <a:pt x="5785401" y="986127"/>
                  <a:pt x="5780696" y="990972"/>
                  <a:pt x="5774651" y="990833"/>
                </a:cubicBezTo>
                <a:close/>
                <a:moveTo>
                  <a:pt x="5992104" y="990833"/>
                </a:moveTo>
                <a:cubicBezTo>
                  <a:pt x="5987074" y="990787"/>
                  <a:pt x="5982369" y="986865"/>
                  <a:pt x="5981631" y="982113"/>
                </a:cubicBezTo>
                <a:cubicBezTo>
                  <a:pt x="5980708" y="976484"/>
                  <a:pt x="5985137" y="970902"/>
                  <a:pt x="5991043" y="970163"/>
                </a:cubicBezTo>
                <a:cubicBezTo>
                  <a:pt x="5996718" y="969471"/>
                  <a:pt x="6002162" y="974131"/>
                  <a:pt x="6002486" y="979945"/>
                </a:cubicBezTo>
                <a:cubicBezTo>
                  <a:pt x="6002808" y="986035"/>
                  <a:pt x="5998148" y="990879"/>
                  <a:pt x="5992104" y="990833"/>
                </a:cubicBezTo>
                <a:close/>
                <a:moveTo>
                  <a:pt x="6100760" y="990833"/>
                </a:moveTo>
                <a:lnTo>
                  <a:pt x="6098362" y="989924"/>
                </a:lnTo>
                <a:lnTo>
                  <a:pt x="6096950" y="990649"/>
                </a:lnTo>
                <a:cubicBezTo>
                  <a:pt x="6090859" y="991341"/>
                  <a:pt x="6085323" y="987188"/>
                  <a:pt x="6084861" y="981559"/>
                </a:cubicBezTo>
                <a:cubicBezTo>
                  <a:pt x="6084400" y="975838"/>
                  <a:pt x="6089152" y="970348"/>
                  <a:pt x="6094966" y="970025"/>
                </a:cubicBezTo>
                <a:lnTo>
                  <a:pt x="6097879" y="971201"/>
                </a:lnTo>
                <a:lnTo>
                  <a:pt x="6099700" y="970163"/>
                </a:lnTo>
                <a:cubicBezTo>
                  <a:pt x="6105375" y="969471"/>
                  <a:pt x="6110820" y="974131"/>
                  <a:pt x="6111142" y="979945"/>
                </a:cubicBezTo>
                <a:cubicBezTo>
                  <a:pt x="6111465" y="986035"/>
                  <a:pt x="6106806" y="990879"/>
                  <a:pt x="6100760" y="990833"/>
                </a:cubicBezTo>
                <a:close/>
                <a:moveTo>
                  <a:pt x="10551063" y="990879"/>
                </a:moveTo>
                <a:cubicBezTo>
                  <a:pt x="10545942" y="990926"/>
                  <a:pt x="10541235" y="987327"/>
                  <a:pt x="10540266" y="982529"/>
                </a:cubicBezTo>
                <a:cubicBezTo>
                  <a:pt x="10539159" y="976992"/>
                  <a:pt x="10543450" y="971178"/>
                  <a:pt x="10549310" y="970256"/>
                </a:cubicBezTo>
                <a:cubicBezTo>
                  <a:pt x="10554985" y="969333"/>
                  <a:pt x="10560522" y="973762"/>
                  <a:pt x="10561029" y="979668"/>
                </a:cubicBezTo>
                <a:cubicBezTo>
                  <a:pt x="10561583" y="985851"/>
                  <a:pt x="10557200" y="990787"/>
                  <a:pt x="10551063" y="990879"/>
                </a:cubicBezTo>
                <a:close/>
                <a:moveTo>
                  <a:pt x="11529070" y="990879"/>
                </a:moveTo>
                <a:cubicBezTo>
                  <a:pt x="11523949" y="990926"/>
                  <a:pt x="11519242" y="987327"/>
                  <a:pt x="11518273" y="982529"/>
                </a:cubicBezTo>
                <a:cubicBezTo>
                  <a:pt x="11517166" y="976992"/>
                  <a:pt x="11521456" y="971178"/>
                  <a:pt x="11527317" y="970256"/>
                </a:cubicBezTo>
                <a:cubicBezTo>
                  <a:pt x="11532991" y="969333"/>
                  <a:pt x="11538529" y="973762"/>
                  <a:pt x="11539036" y="979668"/>
                </a:cubicBezTo>
                <a:cubicBezTo>
                  <a:pt x="11539590" y="985851"/>
                  <a:pt x="11535207" y="990787"/>
                  <a:pt x="11529070" y="990879"/>
                </a:cubicBezTo>
                <a:close/>
                <a:moveTo>
                  <a:pt x="1102439" y="990879"/>
                </a:moveTo>
                <a:cubicBezTo>
                  <a:pt x="1097318" y="990926"/>
                  <a:pt x="1092611" y="987327"/>
                  <a:pt x="1091642" y="982529"/>
                </a:cubicBezTo>
                <a:cubicBezTo>
                  <a:pt x="1090535" y="976992"/>
                  <a:pt x="1094826" y="971178"/>
                  <a:pt x="1100685" y="970256"/>
                </a:cubicBezTo>
                <a:cubicBezTo>
                  <a:pt x="1106361" y="969333"/>
                  <a:pt x="1111897" y="973762"/>
                  <a:pt x="1112404" y="979668"/>
                </a:cubicBezTo>
                <a:cubicBezTo>
                  <a:pt x="1112958" y="985851"/>
                  <a:pt x="1108576" y="990787"/>
                  <a:pt x="1102439" y="990879"/>
                </a:cubicBezTo>
                <a:close/>
                <a:moveTo>
                  <a:pt x="2623778" y="990879"/>
                </a:moveTo>
                <a:cubicBezTo>
                  <a:pt x="2618656" y="990926"/>
                  <a:pt x="2613950" y="987327"/>
                  <a:pt x="2612981" y="982529"/>
                </a:cubicBezTo>
                <a:cubicBezTo>
                  <a:pt x="2611874" y="976992"/>
                  <a:pt x="2616164" y="971178"/>
                  <a:pt x="2622025" y="970256"/>
                </a:cubicBezTo>
                <a:cubicBezTo>
                  <a:pt x="2627699" y="969333"/>
                  <a:pt x="2633191" y="973762"/>
                  <a:pt x="2633744" y="979668"/>
                </a:cubicBezTo>
                <a:cubicBezTo>
                  <a:pt x="2634298" y="985851"/>
                  <a:pt x="2629914" y="990787"/>
                  <a:pt x="2623778" y="990879"/>
                </a:cubicBezTo>
                <a:close/>
                <a:moveTo>
                  <a:pt x="4471088" y="990879"/>
                </a:moveTo>
                <a:cubicBezTo>
                  <a:pt x="4465967" y="990926"/>
                  <a:pt x="4461261" y="987327"/>
                  <a:pt x="4460292" y="982529"/>
                </a:cubicBezTo>
                <a:cubicBezTo>
                  <a:pt x="4459184" y="976992"/>
                  <a:pt x="4463475" y="971178"/>
                  <a:pt x="4469335" y="970256"/>
                </a:cubicBezTo>
                <a:cubicBezTo>
                  <a:pt x="4475010" y="969333"/>
                  <a:pt x="4480546" y="973762"/>
                  <a:pt x="4481054" y="979668"/>
                </a:cubicBezTo>
                <a:cubicBezTo>
                  <a:pt x="4481608" y="985851"/>
                  <a:pt x="4477225" y="990787"/>
                  <a:pt x="4471088" y="990879"/>
                </a:cubicBezTo>
                <a:close/>
                <a:moveTo>
                  <a:pt x="5449095" y="990879"/>
                </a:moveTo>
                <a:cubicBezTo>
                  <a:pt x="5443974" y="990926"/>
                  <a:pt x="5439267" y="987327"/>
                  <a:pt x="5438299" y="982529"/>
                </a:cubicBezTo>
                <a:cubicBezTo>
                  <a:pt x="5437191" y="976992"/>
                  <a:pt x="5441482" y="971178"/>
                  <a:pt x="5447342" y="970256"/>
                </a:cubicBezTo>
                <a:cubicBezTo>
                  <a:pt x="5453017" y="969333"/>
                  <a:pt x="5458554" y="973762"/>
                  <a:pt x="5459061" y="979668"/>
                </a:cubicBezTo>
                <a:cubicBezTo>
                  <a:pt x="5459615" y="985851"/>
                  <a:pt x="5455232" y="990787"/>
                  <a:pt x="5449095" y="990879"/>
                </a:cubicBezTo>
                <a:close/>
                <a:moveTo>
                  <a:pt x="7182414" y="990879"/>
                </a:moveTo>
                <a:cubicBezTo>
                  <a:pt x="7177293" y="990925"/>
                  <a:pt x="7172586" y="987327"/>
                  <a:pt x="7171617" y="982529"/>
                </a:cubicBezTo>
                <a:cubicBezTo>
                  <a:pt x="7170510" y="976992"/>
                  <a:pt x="7174801" y="971178"/>
                  <a:pt x="7180661" y="970256"/>
                </a:cubicBezTo>
                <a:cubicBezTo>
                  <a:pt x="7186336" y="969332"/>
                  <a:pt x="7191872" y="973762"/>
                  <a:pt x="7192380" y="979668"/>
                </a:cubicBezTo>
                <a:cubicBezTo>
                  <a:pt x="7192933" y="985851"/>
                  <a:pt x="7188551" y="990787"/>
                  <a:pt x="7182414" y="990879"/>
                </a:cubicBezTo>
                <a:close/>
                <a:moveTo>
                  <a:pt x="8703753" y="990880"/>
                </a:moveTo>
                <a:cubicBezTo>
                  <a:pt x="8698632" y="990926"/>
                  <a:pt x="8693925" y="987327"/>
                  <a:pt x="8692956" y="982529"/>
                </a:cubicBezTo>
                <a:cubicBezTo>
                  <a:pt x="8691849" y="976992"/>
                  <a:pt x="8696140" y="971178"/>
                  <a:pt x="8702000" y="970256"/>
                </a:cubicBezTo>
                <a:cubicBezTo>
                  <a:pt x="8707675" y="969333"/>
                  <a:pt x="8713166" y="973762"/>
                  <a:pt x="8713719" y="979668"/>
                </a:cubicBezTo>
                <a:cubicBezTo>
                  <a:pt x="8714273" y="985851"/>
                  <a:pt x="8709890" y="990787"/>
                  <a:pt x="8703753" y="990880"/>
                </a:cubicBezTo>
                <a:close/>
                <a:moveTo>
                  <a:pt x="177538" y="1045831"/>
                </a:moveTo>
                <a:cubicBezTo>
                  <a:pt x="171678" y="1045370"/>
                  <a:pt x="167388" y="1040156"/>
                  <a:pt x="167803" y="1033974"/>
                </a:cubicBezTo>
                <a:cubicBezTo>
                  <a:pt x="168218" y="1028021"/>
                  <a:pt x="173432" y="1023638"/>
                  <a:pt x="179522" y="1024238"/>
                </a:cubicBezTo>
                <a:cubicBezTo>
                  <a:pt x="185335" y="1024791"/>
                  <a:pt x="190134" y="1030420"/>
                  <a:pt x="189488" y="1035957"/>
                </a:cubicBezTo>
                <a:cubicBezTo>
                  <a:pt x="188796" y="1041817"/>
                  <a:pt x="183351" y="1046338"/>
                  <a:pt x="177538" y="1045831"/>
                </a:cubicBezTo>
                <a:close/>
                <a:moveTo>
                  <a:pt x="2025033" y="1045831"/>
                </a:moveTo>
                <a:cubicBezTo>
                  <a:pt x="2019174" y="1045416"/>
                  <a:pt x="2014836" y="1040295"/>
                  <a:pt x="2015159" y="1034112"/>
                </a:cubicBezTo>
                <a:cubicBezTo>
                  <a:pt x="2015436" y="1028206"/>
                  <a:pt x="2020696" y="1023730"/>
                  <a:pt x="2026740" y="1024238"/>
                </a:cubicBezTo>
                <a:cubicBezTo>
                  <a:pt x="2032600" y="1024745"/>
                  <a:pt x="2037398" y="1030236"/>
                  <a:pt x="2036845" y="1035819"/>
                </a:cubicBezTo>
                <a:cubicBezTo>
                  <a:pt x="2036245" y="1041679"/>
                  <a:pt x="2030892" y="1046293"/>
                  <a:pt x="2025033" y="1045831"/>
                </a:cubicBezTo>
                <a:close/>
                <a:moveTo>
                  <a:pt x="2134567" y="1045831"/>
                </a:moveTo>
                <a:cubicBezTo>
                  <a:pt x="2128707" y="1045969"/>
                  <a:pt x="2123770" y="1041079"/>
                  <a:pt x="2123632" y="1034988"/>
                </a:cubicBezTo>
                <a:cubicBezTo>
                  <a:pt x="2123540" y="1028898"/>
                  <a:pt x="2128291" y="1024192"/>
                  <a:pt x="2134429" y="1024192"/>
                </a:cubicBezTo>
                <a:cubicBezTo>
                  <a:pt x="2140287" y="1024238"/>
                  <a:pt x="2145640" y="1029313"/>
                  <a:pt x="2145594" y="1034850"/>
                </a:cubicBezTo>
                <a:cubicBezTo>
                  <a:pt x="2145594" y="1040387"/>
                  <a:pt x="2140195" y="1045739"/>
                  <a:pt x="2134567" y="1045831"/>
                </a:cubicBezTo>
                <a:close/>
                <a:moveTo>
                  <a:pt x="2568826" y="1045831"/>
                </a:moveTo>
                <a:cubicBezTo>
                  <a:pt x="2562921" y="1045739"/>
                  <a:pt x="2558307" y="1040710"/>
                  <a:pt x="2558399" y="1034573"/>
                </a:cubicBezTo>
                <a:cubicBezTo>
                  <a:pt x="2558491" y="1028529"/>
                  <a:pt x="2563428" y="1023961"/>
                  <a:pt x="2569565" y="1024192"/>
                </a:cubicBezTo>
                <a:cubicBezTo>
                  <a:pt x="2575424" y="1024469"/>
                  <a:pt x="2580545" y="1029821"/>
                  <a:pt x="2580268" y="1035311"/>
                </a:cubicBezTo>
                <a:cubicBezTo>
                  <a:pt x="2579945" y="1040894"/>
                  <a:pt x="2574502" y="1045923"/>
                  <a:pt x="2568826" y="1045831"/>
                </a:cubicBezTo>
                <a:close/>
                <a:moveTo>
                  <a:pt x="3111698" y="1045831"/>
                </a:moveTo>
                <a:cubicBezTo>
                  <a:pt x="3105837" y="1045416"/>
                  <a:pt x="3101500" y="1040295"/>
                  <a:pt x="3101823" y="1034112"/>
                </a:cubicBezTo>
                <a:cubicBezTo>
                  <a:pt x="3102100" y="1028206"/>
                  <a:pt x="3107360" y="1023730"/>
                  <a:pt x="3113404" y="1024238"/>
                </a:cubicBezTo>
                <a:cubicBezTo>
                  <a:pt x="3119264" y="1024745"/>
                  <a:pt x="3124062" y="1030236"/>
                  <a:pt x="3123509" y="1035819"/>
                </a:cubicBezTo>
                <a:cubicBezTo>
                  <a:pt x="3122909" y="1041679"/>
                  <a:pt x="3117556" y="1046293"/>
                  <a:pt x="3111698" y="1045831"/>
                </a:cubicBezTo>
                <a:close/>
                <a:moveTo>
                  <a:pt x="3329889" y="1045831"/>
                </a:moveTo>
                <a:cubicBezTo>
                  <a:pt x="3324028" y="1045969"/>
                  <a:pt x="3319092" y="1041079"/>
                  <a:pt x="3318954" y="1034988"/>
                </a:cubicBezTo>
                <a:cubicBezTo>
                  <a:pt x="3318861" y="1028898"/>
                  <a:pt x="3323613" y="1024192"/>
                  <a:pt x="3329749" y="1024192"/>
                </a:cubicBezTo>
                <a:cubicBezTo>
                  <a:pt x="3335609" y="1024238"/>
                  <a:pt x="3340961" y="1029313"/>
                  <a:pt x="3340915" y="1034850"/>
                </a:cubicBezTo>
                <a:cubicBezTo>
                  <a:pt x="3340915" y="1040387"/>
                  <a:pt x="3335517" y="1045739"/>
                  <a:pt x="3329889" y="1045831"/>
                </a:cubicBezTo>
                <a:close/>
                <a:moveTo>
                  <a:pt x="3547249" y="1045831"/>
                </a:moveTo>
                <a:cubicBezTo>
                  <a:pt x="3541389" y="1045969"/>
                  <a:pt x="3536452" y="1041079"/>
                  <a:pt x="3536314" y="1034988"/>
                </a:cubicBezTo>
                <a:cubicBezTo>
                  <a:pt x="3536175" y="1028898"/>
                  <a:pt x="3540928" y="1024192"/>
                  <a:pt x="3547109" y="1024192"/>
                </a:cubicBezTo>
                <a:cubicBezTo>
                  <a:pt x="3552970" y="1024238"/>
                  <a:pt x="3558321" y="1029313"/>
                  <a:pt x="3558275" y="1034850"/>
                </a:cubicBezTo>
                <a:cubicBezTo>
                  <a:pt x="3558275" y="1040387"/>
                  <a:pt x="3552878" y="1045739"/>
                  <a:pt x="3547249" y="1045831"/>
                </a:cubicBezTo>
                <a:close/>
                <a:moveTo>
                  <a:pt x="3764378" y="1045831"/>
                </a:moveTo>
                <a:cubicBezTo>
                  <a:pt x="3758473" y="1045877"/>
                  <a:pt x="3753674" y="1040894"/>
                  <a:pt x="3753674" y="1034804"/>
                </a:cubicBezTo>
                <a:cubicBezTo>
                  <a:pt x="3753674" y="1028667"/>
                  <a:pt x="3758381" y="1024099"/>
                  <a:pt x="3764655" y="1024238"/>
                </a:cubicBezTo>
                <a:cubicBezTo>
                  <a:pt x="3770516" y="1024376"/>
                  <a:pt x="3775774" y="1029590"/>
                  <a:pt x="3775636" y="1035081"/>
                </a:cubicBezTo>
                <a:cubicBezTo>
                  <a:pt x="3775452" y="1040618"/>
                  <a:pt x="3770007" y="1045831"/>
                  <a:pt x="3764378" y="1045831"/>
                </a:cubicBezTo>
                <a:close/>
                <a:moveTo>
                  <a:pt x="4417290" y="1045831"/>
                </a:moveTo>
                <a:cubicBezTo>
                  <a:pt x="4411477" y="1046338"/>
                  <a:pt x="4406217" y="1041679"/>
                  <a:pt x="4405755" y="1035634"/>
                </a:cubicBezTo>
                <a:cubicBezTo>
                  <a:pt x="4405294" y="1029590"/>
                  <a:pt x="4409770" y="1024515"/>
                  <a:pt x="4415814" y="1024238"/>
                </a:cubicBezTo>
                <a:cubicBezTo>
                  <a:pt x="4421858" y="1023961"/>
                  <a:pt x="4427210" y="1028529"/>
                  <a:pt x="4427579" y="1034204"/>
                </a:cubicBezTo>
                <a:cubicBezTo>
                  <a:pt x="4427856" y="1039741"/>
                  <a:pt x="4422965" y="1045323"/>
                  <a:pt x="4417290" y="1045831"/>
                </a:cubicBezTo>
                <a:close/>
                <a:moveTo>
                  <a:pt x="4850812" y="1045831"/>
                </a:moveTo>
                <a:cubicBezTo>
                  <a:pt x="4844906" y="1045739"/>
                  <a:pt x="4840292" y="1040710"/>
                  <a:pt x="4840385" y="1034573"/>
                </a:cubicBezTo>
                <a:cubicBezTo>
                  <a:pt x="4840477" y="1028529"/>
                  <a:pt x="4845413" y="1023961"/>
                  <a:pt x="4851550" y="1024192"/>
                </a:cubicBezTo>
                <a:cubicBezTo>
                  <a:pt x="4857363" y="1024469"/>
                  <a:pt x="4862531" y="1029821"/>
                  <a:pt x="4862254" y="1035311"/>
                </a:cubicBezTo>
                <a:cubicBezTo>
                  <a:pt x="4861977" y="1040894"/>
                  <a:pt x="4856487" y="1045923"/>
                  <a:pt x="4850812" y="1045831"/>
                </a:cubicBezTo>
                <a:close/>
                <a:moveTo>
                  <a:pt x="4959007" y="1045831"/>
                </a:moveTo>
                <a:cubicBezTo>
                  <a:pt x="4953148" y="1045416"/>
                  <a:pt x="4948811" y="1040295"/>
                  <a:pt x="4949134" y="1034112"/>
                </a:cubicBezTo>
                <a:cubicBezTo>
                  <a:pt x="4949411" y="1028206"/>
                  <a:pt x="4954670" y="1023730"/>
                  <a:pt x="4960715" y="1024238"/>
                </a:cubicBezTo>
                <a:cubicBezTo>
                  <a:pt x="4966574" y="1024745"/>
                  <a:pt x="4971373" y="1030236"/>
                  <a:pt x="4970819" y="1035819"/>
                </a:cubicBezTo>
                <a:cubicBezTo>
                  <a:pt x="4970219" y="1041679"/>
                  <a:pt x="4964867" y="1046293"/>
                  <a:pt x="4959007" y="1045831"/>
                </a:cubicBezTo>
                <a:close/>
                <a:moveTo>
                  <a:pt x="5502155" y="1045831"/>
                </a:moveTo>
                <a:cubicBezTo>
                  <a:pt x="5496295" y="1045370"/>
                  <a:pt x="5492005" y="1040156"/>
                  <a:pt x="5492419" y="1033974"/>
                </a:cubicBezTo>
                <a:cubicBezTo>
                  <a:pt x="5492834" y="1027976"/>
                  <a:pt x="5498048" y="1023638"/>
                  <a:pt x="5504139" y="1024238"/>
                </a:cubicBezTo>
                <a:cubicBezTo>
                  <a:pt x="5509953" y="1024791"/>
                  <a:pt x="5514750" y="1030420"/>
                  <a:pt x="5514105" y="1035957"/>
                </a:cubicBezTo>
                <a:cubicBezTo>
                  <a:pt x="5513459" y="1041817"/>
                  <a:pt x="5508015" y="1046338"/>
                  <a:pt x="5502155" y="1045831"/>
                </a:cubicBezTo>
                <a:close/>
                <a:moveTo>
                  <a:pt x="5611920" y="1045831"/>
                </a:moveTo>
                <a:cubicBezTo>
                  <a:pt x="5606060" y="1045969"/>
                  <a:pt x="5601123" y="1041079"/>
                  <a:pt x="5600984" y="1034988"/>
                </a:cubicBezTo>
                <a:cubicBezTo>
                  <a:pt x="5600846" y="1028898"/>
                  <a:pt x="5605599" y="1024192"/>
                  <a:pt x="5611781" y="1024192"/>
                </a:cubicBezTo>
                <a:cubicBezTo>
                  <a:pt x="5617641" y="1024238"/>
                  <a:pt x="5622993" y="1029313"/>
                  <a:pt x="5622947" y="1034850"/>
                </a:cubicBezTo>
                <a:cubicBezTo>
                  <a:pt x="5622947" y="1040387"/>
                  <a:pt x="5617548" y="1045739"/>
                  <a:pt x="5611920" y="1045831"/>
                </a:cubicBezTo>
                <a:close/>
                <a:moveTo>
                  <a:pt x="6257513" y="1045831"/>
                </a:moveTo>
                <a:cubicBezTo>
                  <a:pt x="6251653" y="1045369"/>
                  <a:pt x="6247362" y="1040156"/>
                  <a:pt x="6247778" y="1033974"/>
                </a:cubicBezTo>
                <a:cubicBezTo>
                  <a:pt x="6248193" y="1028021"/>
                  <a:pt x="6253407" y="1023638"/>
                  <a:pt x="6259497" y="1024238"/>
                </a:cubicBezTo>
                <a:cubicBezTo>
                  <a:pt x="6265310" y="1024791"/>
                  <a:pt x="6270109" y="1030420"/>
                  <a:pt x="6269463" y="1035957"/>
                </a:cubicBezTo>
                <a:cubicBezTo>
                  <a:pt x="6268771" y="1041817"/>
                  <a:pt x="6263326" y="1046338"/>
                  <a:pt x="6257513" y="1045831"/>
                </a:cubicBezTo>
                <a:close/>
                <a:moveTo>
                  <a:pt x="8105008" y="1045831"/>
                </a:moveTo>
                <a:cubicBezTo>
                  <a:pt x="8099148" y="1045416"/>
                  <a:pt x="8094811" y="1040295"/>
                  <a:pt x="8095134" y="1034112"/>
                </a:cubicBezTo>
                <a:cubicBezTo>
                  <a:pt x="8095411" y="1028206"/>
                  <a:pt x="8100671" y="1023731"/>
                  <a:pt x="8106715" y="1024238"/>
                </a:cubicBezTo>
                <a:cubicBezTo>
                  <a:pt x="8112575" y="1024745"/>
                  <a:pt x="8117373" y="1030236"/>
                  <a:pt x="8116819" y="1035819"/>
                </a:cubicBezTo>
                <a:cubicBezTo>
                  <a:pt x="8116219" y="1041679"/>
                  <a:pt x="8110867" y="1046293"/>
                  <a:pt x="8105008" y="1045831"/>
                </a:cubicBezTo>
                <a:close/>
                <a:moveTo>
                  <a:pt x="8214541" y="1045831"/>
                </a:moveTo>
                <a:cubicBezTo>
                  <a:pt x="8208682" y="1045969"/>
                  <a:pt x="8203745" y="1041079"/>
                  <a:pt x="8203607" y="1034989"/>
                </a:cubicBezTo>
                <a:cubicBezTo>
                  <a:pt x="8203515" y="1028898"/>
                  <a:pt x="8208267" y="1024192"/>
                  <a:pt x="8214403" y="1024192"/>
                </a:cubicBezTo>
                <a:cubicBezTo>
                  <a:pt x="8220263" y="1024238"/>
                  <a:pt x="8225615" y="1029313"/>
                  <a:pt x="8225569" y="1034850"/>
                </a:cubicBezTo>
                <a:cubicBezTo>
                  <a:pt x="8225569" y="1040387"/>
                  <a:pt x="8220170" y="1045739"/>
                  <a:pt x="8214541" y="1045831"/>
                </a:cubicBezTo>
                <a:close/>
                <a:moveTo>
                  <a:pt x="8648802" y="1045831"/>
                </a:moveTo>
                <a:cubicBezTo>
                  <a:pt x="8642895" y="1045739"/>
                  <a:pt x="8638282" y="1040710"/>
                  <a:pt x="8638375" y="1034573"/>
                </a:cubicBezTo>
                <a:cubicBezTo>
                  <a:pt x="8638467" y="1028529"/>
                  <a:pt x="8643403" y="1023961"/>
                  <a:pt x="8649540" y="1024192"/>
                </a:cubicBezTo>
                <a:cubicBezTo>
                  <a:pt x="8655399" y="1024469"/>
                  <a:pt x="8660521" y="1029821"/>
                  <a:pt x="8660244" y="1035312"/>
                </a:cubicBezTo>
                <a:cubicBezTo>
                  <a:pt x="8659921" y="1040894"/>
                  <a:pt x="8654476" y="1045923"/>
                  <a:pt x="8648802" y="1045831"/>
                </a:cubicBezTo>
                <a:close/>
                <a:moveTo>
                  <a:pt x="9191672" y="1045831"/>
                </a:moveTo>
                <a:cubicBezTo>
                  <a:pt x="9185812" y="1045416"/>
                  <a:pt x="9181475" y="1040295"/>
                  <a:pt x="9181798" y="1034112"/>
                </a:cubicBezTo>
                <a:cubicBezTo>
                  <a:pt x="9182075" y="1028206"/>
                  <a:pt x="9187336" y="1023730"/>
                  <a:pt x="9193379" y="1024238"/>
                </a:cubicBezTo>
                <a:cubicBezTo>
                  <a:pt x="9199240" y="1024745"/>
                  <a:pt x="9204037" y="1030236"/>
                  <a:pt x="9203484" y="1035819"/>
                </a:cubicBezTo>
                <a:cubicBezTo>
                  <a:pt x="9202884" y="1041679"/>
                  <a:pt x="9197532" y="1046293"/>
                  <a:pt x="9191672" y="1045831"/>
                </a:cubicBezTo>
                <a:close/>
                <a:moveTo>
                  <a:pt x="9409863" y="1045831"/>
                </a:moveTo>
                <a:cubicBezTo>
                  <a:pt x="9404004" y="1045969"/>
                  <a:pt x="9399067" y="1041079"/>
                  <a:pt x="9398928" y="1034989"/>
                </a:cubicBezTo>
                <a:cubicBezTo>
                  <a:pt x="9398836" y="1028898"/>
                  <a:pt x="9403587" y="1024192"/>
                  <a:pt x="9409725" y="1024192"/>
                </a:cubicBezTo>
                <a:cubicBezTo>
                  <a:pt x="9415584" y="1024238"/>
                  <a:pt x="9420937" y="1029313"/>
                  <a:pt x="9420891" y="1034850"/>
                </a:cubicBezTo>
                <a:cubicBezTo>
                  <a:pt x="9420891" y="1040387"/>
                  <a:pt x="9415491" y="1045739"/>
                  <a:pt x="9409863" y="1045831"/>
                </a:cubicBezTo>
                <a:close/>
                <a:moveTo>
                  <a:pt x="9627224" y="1045831"/>
                </a:moveTo>
                <a:cubicBezTo>
                  <a:pt x="9621364" y="1045969"/>
                  <a:pt x="9616428" y="1041079"/>
                  <a:pt x="9616289" y="1034989"/>
                </a:cubicBezTo>
                <a:cubicBezTo>
                  <a:pt x="9616151" y="1028898"/>
                  <a:pt x="9620902" y="1024192"/>
                  <a:pt x="9627085" y="1024192"/>
                </a:cubicBezTo>
                <a:cubicBezTo>
                  <a:pt x="9632945" y="1024238"/>
                  <a:pt x="9638297" y="1029313"/>
                  <a:pt x="9638251" y="1034850"/>
                </a:cubicBezTo>
                <a:cubicBezTo>
                  <a:pt x="9638251" y="1040387"/>
                  <a:pt x="9632852" y="1045739"/>
                  <a:pt x="9627224" y="1045831"/>
                </a:cubicBezTo>
                <a:close/>
                <a:moveTo>
                  <a:pt x="9844354" y="1045831"/>
                </a:moveTo>
                <a:cubicBezTo>
                  <a:pt x="9838448" y="1045877"/>
                  <a:pt x="9833649" y="1040894"/>
                  <a:pt x="9833649" y="1034804"/>
                </a:cubicBezTo>
                <a:cubicBezTo>
                  <a:pt x="9833649" y="1028668"/>
                  <a:pt x="9838355" y="1024100"/>
                  <a:pt x="9844630" y="1024238"/>
                </a:cubicBezTo>
                <a:cubicBezTo>
                  <a:pt x="9850490" y="1024376"/>
                  <a:pt x="9855749" y="1029590"/>
                  <a:pt x="9855611" y="1035081"/>
                </a:cubicBezTo>
                <a:cubicBezTo>
                  <a:pt x="9855426" y="1040618"/>
                  <a:pt x="9849983" y="1045831"/>
                  <a:pt x="9844354" y="1045831"/>
                </a:cubicBezTo>
                <a:close/>
                <a:moveTo>
                  <a:pt x="10497266" y="1045831"/>
                </a:moveTo>
                <a:cubicBezTo>
                  <a:pt x="10491451" y="1046338"/>
                  <a:pt x="10486192" y="1041679"/>
                  <a:pt x="10485731" y="1035634"/>
                </a:cubicBezTo>
                <a:cubicBezTo>
                  <a:pt x="10485270" y="1029590"/>
                  <a:pt x="10489744" y="1024515"/>
                  <a:pt x="10495789" y="1024238"/>
                </a:cubicBezTo>
                <a:cubicBezTo>
                  <a:pt x="10501833" y="1023961"/>
                  <a:pt x="10507185" y="1028529"/>
                  <a:pt x="10507554" y="1034204"/>
                </a:cubicBezTo>
                <a:cubicBezTo>
                  <a:pt x="10507831" y="1039741"/>
                  <a:pt x="10502940" y="1045323"/>
                  <a:pt x="10497266" y="1045831"/>
                </a:cubicBezTo>
                <a:close/>
                <a:moveTo>
                  <a:pt x="10930786" y="1045831"/>
                </a:moveTo>
                <a:cubicBezTo>
                  <a:pt x="10924881" y="1045739"/>
                  <a:pt x="10920266" y="1040710"/>
                  <a:pt x="10920359" y="1034573"/>
                </a:cubicBezTo>
                <a:cubicBezTo>
                  <a:pt x="10920452" y="1028529"/>
                  <a:pt x="10925389" y="1023961"/>
                  <a:pt x="10931524" y="1024192"/>
                </a:cubicBezTo>
                <a:cubicBezTo>
                  <a:pt x="10937339" y="1024469"/>
                  <a:pt x="10942506" y="1029821"/>
                  <a:pt x="10942229" y="1035311"/>
                </a:cubicBezTo>
                <a:cubicBezTo>
                  <a:pt x="10941952" y="1040894"/>
                  <a:pt x="10936462" y="1045923"/>
                  <a:pt x="10930786" y="1045831"/>
                </a:cubicBezTo>
                <a:close/>
                <a:moveTo>
                  <a:pt x="11038982" y="1045831"/>
                </a:moveTo>
                <a:cubicBezTo>
                  <a:pt x="11033123" y="1045416"/>
                  <a:pt x="11028785" y="1040295"/>
                  <a:pt x="11029108" y="1034112"/>
                </a:cubicBezTo>
                <a:cubicBezTo>
                  <a:pt x="11029385" y="1028206"/>
                  <a:pt x="11034646" y="1023730"/>
                  <a:pt x="11040689" y="1024238"/>
                </a:cubicBezTo>
                <a:cubicBezTo>
                  <a:pt x="11046550" y="1024745"/>
                  <a:pt x="11051347" y="1030236"/>
                  <a:pt x="11050794" y="1035819"/>
                </a:cubicBezTo>
                <a:cubicBezTo>
                  <a:pt x="11050194" y="1041679"/>
                  <a:pt x="11044842" y="1046293"/>
                  <a:pt x="11038982" y="1045831"/>
                </a:cubicBezTo>
                <a:close/>
                <a:moveTo>
                  <a:pt x="11582130" y="1045831"/>
                </a:moveTo>
                <a:cubicBezTo>
                  <a:pt x="11576270" y="1045370"/>
                  <a:pt x="11571980" y="1040156"/>
                  <a:pt x="11572394" y="1033974"/>
                </a:cubicBezTo>
                <a:cubicBezTo>
                  <a:pt x="11572809" y="1027976"/>
                  <a:pt x="11578023" y="1023638"/>
                  <a:pt x="11584114" y="1024238"/>
                </a:cubicBezTo>
                <a:cubicBezTo>
                  <a:pt x="11589927" y="1024792"/>
                  <a:pt x="11594725" y="1030421"/>
                  <a:pt x="11594080" y="1035957"/>
                </a:cubicBezTo>
                <a:cubicBezTo>
                  <a:pt x="11593434" y="1041817"/>
                  <a:pt x="11587990" y="1046338"/>
                  <a:pt x="11582130" y="1045831"/>
                </a:cubicBezTo>
                <a:close/>
                <a:moveTo>
                  <a:pt x="11691894" y="1045831"/>
                </a:moveTo>
                <a:cubicBezTo>
                  <a:pt x="11686035" y="1045969"/>
                  <a:pt x="11681099" y="1041079"/>
                  <a:pt x="11680959" y="1034989"/>
                </a:cubicBezTo>
                <a:cubicBezTo>
                  <a:pt x="11680821" y="1028898"/>
                  <a:pt x="11685573" y="1024192"/>
                  <a:pt x="11691755" y="1024192"/>
                </a:cubicBezTo>
                <a:cubicBezTo>
                  <a:pt x="11697616" y="1024238"/>
                  <a:pt x="11702968" y="1029313"/>
                  <a:pt x="11702922" y="1034850"/>
                </a:cubicBezTo>
                <a:cubicBezTo>
                  <a:pt x="11702922" y="1040387"/>
                  <a:pt x="11697522" y="1045739"/>
                  <a:pt x="11691894" y="1045831"/>
                </a:cubicBezTo>
                <a:close/>
                <a:moveTo>
                  <a:pt x="70127" y="1045877"/>
                </a:moveTo>
                <a:cubicBezTo>
                  <a:pt x="64267" y="1046108"/>
                  <a:pt x="59238" y="1041309"/>
                  <a:pt x="59007" y="1035219"/>
                </a:cubicBezTo>
                <a:cubicBezTo>
                  <a:pt x="58776" y="1029175"/>
                  <a:pt x="63483" y="1024284"/>
                  <a:pt x="69619" y="1024238"/>
                </a:cubicBezTo>
                <a:cubicBezTo>
                  <a:pt x="75571" y="1024238"/>
                  <a:pt x="80877" y="1029129"/>
                  <a:pt x="80969" y="1034712"/>
                </a:cubicBezTo>
                <a:cubicBezTo>
                  <a:pt x="81016" y="1040202"/>
                  <a:pt x="75756" y="1045646"/>
                  <a:pt x="70127" y="1045877"/>
                </a:cubicBezTo>
                <a:close/>
                <a:moveTo>
                  <a:pt x="286980" y="1045877"/>
                </a:moveTo>
                <a:cubicBezTo>
                  <a:pt x="281119" y="1045831"/>
                  <a:pt x="276368" y="1040802"/>
                  <a:pt x="276414" y="1034712"/>
                </a:cubicBezTo>
                <a:cubicBezTo>
                  <a:pt x="276414" y="1028575"/>
                  <a:pt x="281258" y="1024007"/>
                  <a:pt x="287488" y="1024238"/>
                </a:cubicBezTo>
                <a:cubicBezTo>
                  <a:pt x="293300" y="1024422"/>
                  <a:pt x="298514" y="1029729"/>
                  <a:pt x="298329" y="1035219"/>
                </a:cubicBezTo>
                <a:cubicBezTo>
                  <a:pt x="298099" y="1040802"/>
                  <a:pt x="292654" y="1045923"/>
                  <a:pt x="286980" y="1045877"/>
                </a:cubicBezTo>
                <a:close/>
                <a:moveTo>
                  <a:pt x="395821" y="1045877"/>
                </a:moveTo>
                <a:cubicBezTo>
                  <a:pt x="389915" y="1045923"/>
                  <a:pt x="385071" y="1041033"/>
                  <a:pt x="384979" y="1034942"/>
                </a:cubicBezTo>
                <a:cubicBezTo>
                  <a:pt x="384933" y="1028760"/>
                  <a:pt x="389592" y="1024146"/>
                  <a:pt x="395867" y="1024238"/>
                </a:cubicBezTo>
                <a:cubicBezTo>
                  <a:pt x="401727" y="1024330"/>
                  <a:pt x="407079" y="1029498"/>
                  <a:pt x="406987" y="1034988"/>
                </a:cubicBezTo>
                <a:cubicBezTo>
                  <a:pt x="406941" y="1040479"/>
                  <a:pt x="401496" y="1045785"/>
                  <a:pt x="395821" y="1045877"/>
                </a:cubicBezTo>
                <a:close/>
                <a:moveTo>
                  <a:pt x="503879" y="1045877"/>
                </a:moveTo>
                <a:cubicBezTo>
                  <a:pt x="498019" y="1045554"/>
                  <a:pt x="493589" y="1040479"/>
                  <a:pt x="493774" y="1034297"/>
                </a:cubicBezTo>
                <a:cubicBezTo>
                  <a:pt x="493958" y="1028298"/>
                  <a:pt x="499080" y="1023777"/>
                  <a:pt x="505216" y="1024238"/>
                </a:cubicBezTo>
                <a:cubicBezTo>
                  <a:pt x="511076" y="1024653"/>
                  <a:pt x="516013" y="1030098"/>
                  <a:pt x="515551" y="1035634"/>
                </a:cubicBezTo>
                <a:cubicBezTo>
                  <a:pt x="515090" y="1041356"/>
                  <a:pt x="509554" y="1046200"/>
                  <a:pt x="503879" y="1045877"/>
                </a:cubicBezTo>
                <a:close/>
                <a:moveTo>
                  <a:pt x="613182" y="1045877"/>
                </a:moveTo>
                <a:cubicBezTo>
                  <a:pt x="607276" y="1045923"/>
                  <a:pt x="602431" y="1041033"/>
                  <a:pt x="602339" y="1034942"/>
                </a:cubicBezTo>
                <a:cubicBezTo>
                  <a:pt x="602293" y="1028760"/>
                  <a:pt x="606953" y="1024146"/>
                  <a:pt x="613227" y="1024238"/>
                </a:cubicBezTo>
                <a:cubicBezTo>
                  <a:pt x="619088" y="1024330"/>
                  <a:pt x="624439" y="1029498"/>
                  <a:pt x="624347" y="1034988"/>
                </a:cubicBezTo>
                <a:cubicBezTo>
                  <a:pt x="624254" y="1040479"/>
                  <a:pt x="618811" y="1045785"/>
                  <a:pt x="613182" y="1045877"/>
                </a:cubicBezTo>
                <a:close/>
                <a:moveTo>
                  <a:pt x="721192" y="1045877"/>
                </a:moveTo>
                <a:cubicBezTo>
                  <a:pt x="715334" y="1045554"/>
                  <a:pt x="710903" y="1040479"/>
                  <a:pt x="711089" y="1034297"/>
                </a:cubicBezTo>
                <a:cubicBezTo>
                  <a:pt x="711273" y="1028298"/>
                  <a:pt x="716395" y="1023777"/>
                  <a:pt x="722530" y="1024238"/>
                </a:cubicBezTo>
                <a:cubicBezTo>
                  <a:pt x="728391" y="1024653"/>
                  <a:pt x="733327" y="1030098"/>
                  <a:pt x="732866" y="1035634"/>
                </a:cubicBezTo>
                <a:cubicBezTo>
                  <a:pt x="732404" y="1041356"/>
                  <a:pt x="726869" y="1046200"/>
                  <a:pt x="721192" y="1045877"/>
                </a:cubicBezTo>
                <a:close/>
                <a:moveTo>
                  <a:pt x="830772" y="1045877"/>
                </a:moveTo>
                <a:cubicBezTo>
                  <a:pt x="824914" y="1046108"/>
                  <a:pt x="819884" y="1041309"/>
                  <a:pt x="819653" y="1035219"/>
                </a:cubicBezTo>
                <a:cubicBezTo>
                  <a:pt x="819422" y="1029175"/>
                  <a:pt x="824130" y="1024284"/>
                  <a:pt x="830265" y="1024238"/>
                </a:cubicBezTo>
                <a:cubicBezTo>
                  <a:pt x="836217" y="1024238"/>
                  <a:pt x="841523" y="1029129"/>
                  <a:pt x="841615" y="1034712"/>
                </a:cubicBezTo>
                <a:cubicBezTo>
                  <a:pt x="841708" y="1040202"/>
                  <a:pt x="836449" y="1045646"/>
                  <a:pt x="830772" y="1045877"/>
                </a:cubicBezTo>
                <a:close/>
                <a:moveTo>
                  <a:pt x="938738" y="1045877"/>
                </a:moveTo>
                <a:cubicBezTo>
                  <a:pt x="932878" y="1045692"/>
                  <a:pt x="928264" y="1040618"/>
                  <a:pt x="928402" y="1034481"/>
                </a:cubicBezTo>
                <a:cubicBezTo>
                  <a:pt x="928495" y="1028437"/>
                  <a:pt x="933478" y="1023915"/>
                  <a:pt x="939661" y="1024238"/>
                </a:cubicBezTo>
                <a:cubicBezTo>
                  <a:pt x="945520" y="1024561"/>
                  <a:pt x="950596" y="1029959"/>
                  <a:pt x="950273" y="1035450"/>
                </a:cubicBezTo>
                <a:cubicBezTo>
                  <a:pt x="949904" y="1041079"/>
                  <a:pt x="944413" y="1046062"/>
                  <a:pt x="938738" y="1045877"/>
                </a:cubicBezTo>
                <a:close/>
                <a:moveTo>
                  <a:pt x="1046980" y="1045877"/>
                </a:moveTo>
                <a:cubicBezTo>
                  <a:pt x="1041120" y="1045416"/>
                  <a:pt x="1036829" y="1040248"/>
                  <a:pt x="1037152" y="1034065"/>
                </a:cubicBezTo>
                <a:cubicBezTo>
                  <a:pt x="1037475" y="1028114"/>
                  <a:pt x="1042689" y="1023684"/>
                  <a:pt x="1048779" y="1024238"/>
                </a:cubicBezTo>
                <a:cubicBezTo>
                  <a:pt x="1054639" y="1024745"/>
                  <a:pt x="1059438" y="1030282"/>
                  <a:pt x="1058838" y="1035865"/>
                </a:cubicBezTo>
                <a:cubicBezTo>
                  <a:pt x="1058238" y="1041771"/>
                  <a:pt x="1052839" y="1046338"/>
                  <a:pt x="1046980" y="1045877"/>
                </a:cubicBezTo>
                <a:close/>
                <a:moveTo>
                  <a:pt x="1155868" y="1045877"/>
                </a:moveTo>
                <a:cubicBezTo>
                  <a:pt x="1150008" y="1045554"/>
                  <a:pt x="1145579" y="1040479"/>
                  <a:pt x="1145764" y="1034297"/>
                </a:cubicBezTo>
                <a:cubicBezTo>
                  <a:pt x="1145948" y="1028298"/>
                  <a:pt x="1151070" y="1023777"/>
                  <a:pt x="1157206" y="1024238"/>
                </a:cubicBezTo>
                <a:cubicBezTo>
                  <a:pt x="1163065" y="1024653"/>
                  <a:pt x="1168003" y="1030098"/>
                  <a:pt x="1167542" y="1035634"/>
                </a:cubicBezTo>
                <a:cubicBezTo>
                  <a:pt x="1167080" y="1041356"/>
                  <a:pt x="1161542" y="1046200"/>
                  <a:pt x="1155868" y="1045877"/>
                </a:cubicBezTo>
                <a:close/>
                <a:moveTo>
                  <a:pt x="1265494" y="1045877"/>
                </a:moveTo>
                <a:cubicBezTo>
                  <a:pt x="1259588" y="1046108"/>
                  <a:pt x="1254605" y="1041309"/>
                  <a:pt x="1254375" y="1035219"/>
                </a:cubicBezTo>
                <a:cubicBezTo>
                  <a:pt x="1254144" y="1029037"/>
                  <a:pt x="1258711" y="1024284"/>
                  <a:pt x="1264941" y="1024238"/>
                </a:cubicBezTo>
                <a:cubicBezTo>
                  <a:pt x="1270846" y="1024192"/>
                  <a:pt x="1276199" y="1029083"/>
                  <a:pt x="1276291" y="1034666"/>
                </a:cubicBezTo>
                <a:cubicBezTo>
                  <a:pt x="1276382" y="1040202"/>
                  <a:pt x="1271122" y="1045646"/>
                  <a:pt x="1265494" y="1045877"/>
                </a:cubicBezTo>
                <a:close/>
                <a:moveTo>
                  <a:pt x="1373228" y="1045877"/>
                </a:moveTo>
                <a:cubicBezTo>
                  <a:pt x="1367368" y="1045554"/>
                  <a:pt x="1362940" y="1040479"/>
                  <a:pt x="1363124" y="1034297"/>
                </a:cubicBezTo>
                <a:cubicBezTo>
                  <a:pt x="1363309" y="1028298"/>
                  <a:pt x="1368430" y="1023777"/>
                  <a:pt x="1374567" y="1024238"/>
                </a:cubicBezTo>
                <a:cubicBezTo>
                  <a:pt x="1380380" y="1024653"/>
                  <a:pt x="1385317" y="1030098"/>
                  <a:pt x="1384901" y="1035634"/>
                </a:cubicBezTo>
                <a:cubicBezTo>
                  <a:pt x="1384440" y="1041356"/>
                  <a:pt x="1378903" y="1046200"/>
                  <a:pt x="1373228" y="1045877"/>
                </a:cubicBezTo>
                <a:close/>
                <a:moveTo>
                  <a:pt x="1482439" y="1045877"/>
                </a:moveTo>
                <a:cubicBezTo>
                  <a:pt x="1476533" y="1045877"/>
                  <a:pt x="1471688" y="1040940"/>
                  <a:pt x="1471688" y="1034850"/>
                </a:cubicBezTo>
                <a:cubicBezTo>
                  <a:pt x="1471642" y="1028667"/>
                  <a:pt x="1476395" y="1024099"/>
                  <a:pt x="1482670" y="1024238"/>
                </a:cubicBezTo>
                <a:cubicBezTo>
                  <a:pt x="1488483" y="1024376"/>
                  <a:pt x="1493790" y="1029590"/>
                  <a:pt x="1493650" y="1035081"/>
                </a:cubicBezTo>
                <a:cubicBezTo>
                  <a:pt x="1493512" y="1040618"/>
                  <a:pt x="1488068" y="1045877"/>
                  <a:pt x="1482439" y="1045877"/>
                </a:cubicBezTo>
                <a:close/>
                <a:moveTo>
                  <a:pt x="1592019" y="1045877"/>
                </a:moveTo>
                <a:cubicBezTo>
                  <a:pt x="1586252" y="1046431"/>
                  <a:pt x="1580900" y="1041817"/>
                  <a:pt x="1580438" y="1035773"/>
                </a:cubicBezTo>
                <a:cubicBezTo>
                  <a:pt x="1579931" y="1029682"/>
                  <a:pt x="1584360" y="1024561"/>
                  <a:pt x="1590404" y="1024238"/>
                </a:cubicBezTo>
                <a:cubicBezTo>
                  <a:pt x="1596587" y="1023915"/>
                  <a:pt x="1601800" y="1028298"/>
                  <a:pt x="1602169" y="1034158"/>
                </a:cubicBezTo>
                <a:cubicBezTo>
                  <a:pt x="1602538" y="1039741"/>
                  <a:pt x="1597694" y="1045323"/>
                  <a:pt x="1592019" y="1045877"/>
                </a:cubicBezTo>
                <a:close/>
                <a:moveTo>
                  <a:pt x="1699246" y="1045877"/>
                </a:moveTo>
                <a:cubicBezTo>
                  <a:pt x="1693387" y="1045554"/>
                  <a:pt x="1688910" y="1040479"/>
                  <a:pt x="1689096" y="1034343"/>
                </a:cubicBezTo>
                <a:cubicBezTo>
                  <a:pt x="1689280" y="1028345"/>
                  <a:pt x="1694402" y="1023823"/>
                  <a:pt x="1700491" y="1024238"/>
                </a:cubicBezTo>
                <a:cubicBezTo>
                  <a:pt x="1706352" y="1024653"/>
                  <a:pt x="1711288" y="1030051"/>
                  <a:pt x="1710873" y="1035588"/>
                </a:cubicBezTo>
                <a:cubicBezTo>
                  <a:pt x="1710457" y="1041309"/>
                  <a:pt x="1704922" y="1046154"/>
                  <a:pt x="1699246" y="1045877"/>
                </a:cubicBezTo>
                <a:close/>
                <a:moveTo>
                  <a:pt x="1809010" y="1045877"/>
                </a:moveTo>
                <a:cubicBezTo>
                  <a:pt x="1803151" y="1046246"/>
                  <a:pt x="1798029" y="1041494"/>
                  <a:pt x="1797706" y="1035404"/>
                </a:cubicBezTo>
                <a:cubicBezTo>
                  <a:pt x="1797383" y="1029313"/>
                  <a:pt x="1801951" y="1024376"/>
                  <a:pt x="1808041" y="1024238"/>
                </a:cubicBezTo>
                <a:cubicBezTo>
                  <a:pt x="1814039" y="1024099"/>
                  <a:pt x="1819392" y="1028852"/>
                  <a:pt x="1819576" y="1034481"/>
                </a:cubicBezTo>
                <a:cubicBezTo>
                  <a:pt x="1819761" y="1040017"/>
                  <a:pt x="1814640" y="1045508"/>
                  <a:pt x="1809010" y="1045877"/>
                </a:cubicBezTo>
                <a:close/>
                <a:moveTo>
                  <a:pt x="1916284" y="1045877"/>
                </a:moveTo>
                <a:cubicBezTo>
                  <a:pt x="1910424" y="1045416"/>
                  <a:pt x="1906133" y="1040248"/>
                  <a:pt x="1906456" y="1034065"/>
                </a:cubicBezTo>
                <a:cubicBezTo>
                  <a:pt x="1906778" y="1028114"/>
                  <a:pt x="1911992" y="1023684"/>
                  <a:pt x="1918083" y="1024238"/>
                </a:cubicBezTo>
                <a:cubicBezTo>
                  <a:pt x="1923988" y="1024745"/>
                  <a:pt x="1928741" y="1030282"/>
                  <a:pt x="1928141" y="1035865"/>
                </a:cubicBezTo>
                <a:cubicBezTo>
                  <a:pt x="1927542" y="1041771"/>
                  <a:pt x="1922143" y="1046338"/>
                  <a:pt x="1916284" y="1045877"/>
                </a:cubicBezTo>
                <a:close/>
                <a:moveTo>
                  <a:pt x="2243178" y="1045877"/>
                </a:moveTo>
                <a:cubicBezTo>
                  <a:pt x="2237272" y="1045923"/>
                  <a:pt x="2232428" y="1041033"/>
                  <a:pt x="2232336" y="1034942"/>
                </a:cubicBezTo>
                <a:cubicBezTo>
                  <a:pt x="2232289" y="1028760"/>
                  <a:pt x="2236948" y="1024146"/>
                  <a:pt x="2243224" y="1024238"/>
                </a:cubicBezTo>
                <a:cubicBezTo>
                  <a:pt x="2249083" y="1024330"/>
                  <a:pt x="2254436" y="1029498"/>
                  <a:pt x="2254344" y="1034988"/>
                </a:cubicBezTo>
                <a:cubicBezTo>
                  <a:pt x="2254251" y="1040479"/>
                  <a:pt x="2248806" y="1045785"/>
                  <a:pt x="2243178" y="1045877"/>
                </a:cubicBezTo>
                <a:close/>
                <a:moveTo>
                  <a:pt x="2352758" y="1045877"/>
                </a:moveTo>
                <a:cubicBezTo>
                  <a:pt x="2347036" y="1046477"/>
                  <a:pt x="2341639" y="1041817"/>
                  <a:pt x="2341131" y="1035819"/>
                </a:cubicBezTo>
                <a:cubicBezTo>
                  <a:pt x="2340624" y="1029775"/>
                  <a:pt x="2345006" y="1024607"/>
                  <a:pt x="2351004" y="1024238"/>
                </a:cubicBezTo>
                <a:cubicBezTo>
                  <a:pt x="2357233" y="1023869"/>
                  <a:pt x="2362401" y="1028160"/>
                  <a:pt x="2362862" y="1034065"/>
                </a:cubicBezTo>
                <a:cubicBezTo>
                  <a:pt x="2363231" y="1039694"/>
                  <a:pt x="2358479" y="1045277"/>
                  <a:pt x="2352758" y="1045877"/>
                </a:cubicBezTo>
                <a:close/>
                <a:moveTo>
                  <a:pt x="2461324" y="1045877"/>
                </a:moveTo>
                <a:cubicBezTo>
                  <a:pt x="2455555" y="1046431"/>
                  <a:pt x="2450204" y="1041817"/>
                  <a:pt x="2449742" y="1035773"/>
                </a:cubicBezTo>
                <a:cubicBezTo>
                  <a:pt x="2449280" y="1029682"/>
                  <a:pt x="2453710" y="1024561"/>
                  <a:pt x="2459708" y="1024238"/>
                </a:cubicBezTo>
                <a:cubicBezTo>
                  <a:pt x="2465890" y="1023915"/>
                  <a:pt x="2471104" y="1028298"/>
                  <a:pt x="2471472" y="1034158"/>
                </a:cubicBezTo>
                <a:cubicBezTo>
                  <a:pt x="2471842" y="1039741"/>
                  <a:pt x="2466998" y="1045323"/>
                  <a:pt x="2461324" y="1045877"/>
                </a:cubicBezTo>
                <a:close/>
                <a:moveTo>
                  <a:pt x="2678083" y="1045877"/>
                </a:moveTo>
                <a:cubicBezTo>
                  <a:pt x="2672224" y="1046108"/>
                  <a:pt x="2667195" y="1041309"/>
                  <a:pt x="2666963" y="1035219"/>
                </a:cubicBezTo>
                <a:cubicBezTo>
                  <a:pt x="2666732" y="1029175"/>
                  <a:pt x="2671440" y="1024284"/>
                  <a:pt x="2677575" y="1024238"/>
                </a:cubicBezTo>
                <a:cubicBezTo>
                  <a:pt x="2683528" y="1024238"/>
                  <a:pt x="2688833" y="1029129"/>
                  <a:pt x="2688926" y="1034712"/>
                </a:cubicBezTo>
                <a:cubicBezTo>
                  <a:pt x="2689018" y="1040202"/>
                  <a:pt x="2683759" y="1045646"/>
                  <a:pt x="2678083" y="1045877"/>
                </a:cubicBezTo>
                <a:close/>
                <a:moveTo>
                  <a:pt x="2785910" y="1045877"/>
                </a:moveTo>
                <a:cubicBezTo>
                  <a:pt x="2780050" y="1045554"/>
                  <a:pt x="2775574" y="1040479"/>
                  <a:pt x="2775759" y="1034343"/>
                </a:cubicBezTo>
                <a:cubicBezTo>
                  <a:pt x="2775943" y="1028345"/>
                  <a:pt x="2781066" y="1023823"/>
                  <a:pt x="2787155" y="1024238"/>
                </a:cubicBezTo>
                <a:cubicBezTo>
                  <a:pt x="2793016" y="1024653"/>
                  <a:pt x="2797952" y="1030051"/>
                  <a:pt x="2797537" y="1035588"/>
                </a:cubicBezTo>
                <a:cubicBezTo>
                  <a:pt x="2797122" y="1041309"/>
                  <a:pt x="2791585" y="1046154"/>
                  <a:pt x="2785910" y="1045877"/>
                </a:cubicBezTo>
                <a:close/>
                <a:moveTo>
                  <a:pt x="2895167" y="1045877"/>
                </a:moveTo>
                <a:cubicBezTo>
                  <a:pt x="2889262" y="1045923"/>
                  <a:pt x="2884416" y="1041033"/>
                  <a:pt x="2884324" y="1034942"/>
                </a:cubicBezTo>
                <a:cubicBezTo>
                  <a:pt x="2884278" y="1028760"/>
                  <a:pt x="2888938" y="1024146"/>
                  <a:pt x="2895213" y="1024238"/>
                </a:cubicBezTo>
                <a:cubicBezTo>
                  <a:pt x="2901073" y="1024330"/>
                  <a:pt x="2906425" y="1029498"/>
                  <a:pt x="2906333" y="1034988"/>
                </a:cubicBezTo>
                <a:cubicBezTo>
                  <a:pt x="2906240" y="1040479"/>
                  <a:pt x="2900796" y="1045785"/>
                  <a:pt x="2895167" y="1045877"/>
                </a:cubicBezTo>
                <a:close/>
                <a:moveTo>
                  <a:pt x="3003178" y="1045877"/>
                </a:moveTo>
                <a:cubicBezTo>
                  <a:pt x="2997319" y="1045554"/>
                  <a:pt x="2992889" y="1040479"/>
                  <a:pt x="2993074" y="1034297"/>
                </a:cubicBezTo>
                <a:cubicBezTo>
                  <a:pt x="2993258" y="1028298"/>
                  <a:pt x="2998380" y="1023777"/>
                  <a:pt x="3004516" y="1024238"/>
                </a:cubicBezTo>
                <a:cubicBezTo>
                  <a:pt x="3010376" y="1024653"/>
                  <a:pt x="3015313" y="1030098"/>
                  <a:pt x="3014852" y="1035634"/>
                </a:cubicBezTo>
                <a:cubicBezTo>
                  <a:pt x="3014390" y="1041356"/>
                  <a:pt x="3008854" y="1046200"/>
                  <a:pt x="3003178" y="1045877"/>
                </a:cubicBezTo>
                <a:close/>
                <a:moveTo>
                  <a:pt x="3221785" y="1045877"/>
                </a:moveTo>
                <a:cubicBezTo>
                  <a:pt x="3215924" y="1046293"/>
                  <a:pt x="3210758" y="1041586"/>
                  <a:pt x="3210388" y="1035496"/>
                </a:cubicBezTo>
                <a:cubicBezTo>
                  <a:pt x="3210020" y="1029452"/>
                  <a:pt x="3214586" y="1024422"/>
                  <a:pt x="3220678" y="1024284"/>
                </a:cubicBezTo>
                <a:cubicBezTo>
                  <a:pt x="3226675" y="1024099"/>
                  <a:pt x="3232027" y="1028760"/>
                  <a:pt x="3232258" y="1034435"/>
                </a:cubicBezTo>
                <a:cubicBezTo>
                  <a:pt x="3232488" y="1039925"/>
                  <a:pt x="3227413" y="1045508"/>
                  <a:pt x="3221785" y="1045877"/>
                </a:cubicBezTo>
                <a:close/>
                <a:moveTo>
                  <a:pt x="3439606" y="1045877"/>
                </a:moveTo>
                <a:cubicBezTo>
                  <a:pt x="3433839" y="1046569"/>
                  <a:pt x="3428441" y="1042048"/>
                  <a:pt x="3427794" y="1036003"/>
                </a:cubicBezTo>
                <a:cubicBezTo>
                  <a:pt x="3427195" y="1029959"/>
                  <a:pt x="3431532" y="1024699"/>
                  <a:pt x="3437483" y="1024284"/>
                </a:cubicBezTo>
                <a:cubicBezTo>
                  <a:pt x="3443759" y="1023823"/>
                  <a:pt x="3448927" y="1027976"/>
                  <a:pt x="3449480" y="1033927"/>
                </a:cubicBezTo>
                <a:cubicBezTo>
                  <a:pt x="3449988" y="1039556"/>
                  <a:pt x="3445328" y="1045185"/>
                  <a:pt x="3439606" y="1045877"/>
                </a:cubicBezTo>
                <a:close/>
                <a:moveTo>
                  <a:pt x="3656044" y="1045877"/>
                </a:moveTo>
                <a:cubicBezTo>
                  <a:pt x="3650138" y="1046015"/>
                  <a:pt x="3645154" y="1041125"/>
                  <a:pt x="3645017" y="1035081"/>
                </a:cubicBezTo>
                <a:cubicBezTo>
                  <a:pt x="3644832" y="1028898"/>
                  <a:pt x="3649539" y="1024192"/>
                  <a:pt x="3655767" y="1024238"/>
                </a:cubicBezTo>
                <a:cubicBezTo>
                  <a:pt x="3661627" y="1024284"/>
                  <a:pt x="3666978" y="1029313"/>
                  <a:pt x="3666978" y="1034850"/>
                </a:cubicBezTo>
                <a:cubicBezTo>
                  <a:pt x="3666978" y="1040387"/>
                  <a:pt x="3661627" y="1045739"/>
                  <a:pt x="3656044" y="1045877"/>
                </a:cubicBezTo>
                <a:close/>
                <a:moveTo>
                  <a:pt x="3872528" y="1045877"/>
                </a:moveTo>
                <a:cubicBezTo>
                  <a:pt x="3866668" y="1045554"/>
                  <a:pt x="3862239" y="1040479"/>
                  <a:pt x="3862424" y="1034297"/>
                </a:cubicBezTo>
                <a:cubicBezTo>
                  <a:pt x="3862608" y="1028298"/>
                  <a:pt x="3867729" y="1023777"/>
                  <a:pt x="3873866" y="1024238"/>
                </a:cubicBezTo>
                <a:cubicBezTo>
                  <a:pt x="3879725" y="1024653"/>
                  <a:pt x="3884663" y="1030098"/>
                  <a:pt x="3884201" y="1035634"/>
                </a:cubicBezTo>
                <a:cubicBezTo>
                  <a:pt x="3883740" y="1041356"/>
                  <a:pt x="3878203" y="1046200"/>
                  <a:pt x="3872528" y="1045877"/>
                </a:cubicBezTo>
                <a:close/>
                <a:moveTo>
                  <a:pt x="3981601" y="1045877"/>
                </a:moveTo>
                <a:cubicBezTo>
                  <a:pt x="3975741" y="1045831"/>
                  <a:pt x="3970988" y="1040802"/>
                  <a:pt x="3971034" y="1034712"/>
                </a:cubicBezTo>
                <a:cubicBezTo>
                  <a:pt x="3971034" y="1028575"/>
                  <a:pt x="3975879" y="1024007"/>
                  <a:pt x="3982108" y="1024238"/>
                </a:cubicBezTo>
                <a:cubicBezTo>
                  <a:pt x="3987967" y="1024422"/>
                  <a:pt x="3993181" y="1029729"/>
                  <a:pt x="3992950" y="1035219"/>
                </a:cubicBezTo>
                <a:cubicBezTo>
                  <a:pt x="3992720" y="1040802"/>
                  <a:pt x="3987276" y="1045923"/>
                  <a:pt x="3981601" y="1045877"/>
                </a:cubicBezTo>
                <a:close/>
                <a:moveTo>
                  <a:pt x="4089842" y="1045877"/>
                </a:moveTo>
                <a:cubicBezTo>
                  <a:pt x="4083983" y="1045554"/>
                  <a:pt x="4079553" y="1040479"/>
                  <a:pt x="4079738" y="1034297"/>
                </a:cubicBezTo>
                <a:cubicBezTo>
                  <a:pt x="4079923" y="1028298"/>
                  <a:pt x="4085044" y="1023777"/>
                  <a:pt x="4091181" y="1024238"/>
                </a:cubicBezTo>
                <a:cubicBezTo>
                  <a:pt x="4097040" y="1024653"/>
                  <a:pt x="4101977" y="1030098"/>
                  <a:pt x="4101516" y="1035634"/>
                </a:cubicBezTo>
                <a:cubicBezTo>
                  <a:pt x="4101054" y="1041356"/>
                  <a:pt x="4095517" y="1046200"/>
                  <a:pt x="4089842" y="1045877"/>
                </a:cubicBezTo>
                <a:close/>
                <a:moveTo>
                  <a:pt x="4198546" y="1045877"/>
                </a:moveTo>
                <a:cubicBezTo>
                  <a:pt x="4192686" y="1045554"/>
                  <a:pt x="4188210" y="1040479"/>
                  <a:pt x="4188395" y="1034343"/>
                </a:cubicBezTo>
                <a:cubicBezTo>
                  <a:pt x="4188580" y="1028345"/>
                  <a:pt x="4193701" y="1023823"/>
                  <a:pt x="4199791" y="1024238"/>
                </a:cubicBezTo>
                <a:cubicBezTo>
                  <a:pt x="4205651" y="1024653"/>
                  <a:pt x="4210588" y="1030051"/>
                  <a:pt x="4210173" y="1035588"/>
                </a:cubicBezTo>
                <a:cubicBezTo>
                  <a:pt x="4209757" y="1041309"/>
                  <a:pt x="4204221" y="1046154"/>
                  <a:pt x="4198546" y="1045877"/>
                </a:cubicBezTo>
                <a:close/>
                <a:moveTo>
                  <a:pt x="4308079" y="1045877"/>
                </a:moveTo>
                <a:cubicBezTo>
                  <a:pt x="4302220" y="1046108"/>
                  <a:pt x="4297191" y="1041309"/>
                  <a:pt x="4296960" y="1035219"/>
                </a:cubicBezTo>
                <a:cubicBezTo>
                  <a:pt x="4296730" y="1029175"/>
                  <a:pt x="4301435" y="1024284"/>
                  <a:pt x="4307572" y="1024238"/>
                </a:cubicBezTo>
                <a:cubicBezTo>
                  <a:pt x="4313524" y="1024238"/>
                  <a:pt x="4318830" y="1029129"/>
                  <a:pt x="4318922" y="1034712"/>
                </a:cubicBezTo>
                <a:cubicBezTo>
                  <a:pt x="4319014" y="1040202"/>
                  <a:pt x="4313754" y="1045646"/>
                  <a:pt x="4308079" y="1045877"/>
                </a:cubicBezTo>
                <a:close/>
                <a:moveTo>
                  <a:pt x="4525440" y="1045877"/>
                </a:moveTo>
                <a:cubicBezTo>
                  <a:pt x="4519534" y="1046108"/>
                  <a:pt x="4514551" y="1041309"/>
                  <a:pt x="4514321" y="1035219"/>
                </a:cubicBezTo>
                <a:cubicBezTo>
                  <a:pt x="4514090" y="1029037"/>
                  <a:pt x="4518657" y="1024284"/>
                  <a:pt x="4524886" y="1024238"/>
                </a:cubicBezTo>
                <a:cubicBezTo>
                  <a:pt x="4530838" y="1024192"/>
                  <a:pt x="4536190" y="1029083"/>
                  <a:pt x="4536237" y="1034666"/>
                </a:cubicBezTo>
                <a:cubicBezTo>
                  <a:pt x="4536329" y="1040202"/>
                  <a:pt x="4531069" y="1045646"/>
                  <a:pt x="4525440" y="1045877"/>
                </a:cubicBezTo>
                <a:close/>
                <a:moveTo>
                  <a:pt x="4634881" y="1045877"/>
                </a:moveTo>
                <a:cubicBezTo>
                  <a:pt x="4629114" y="1046523"/>
                  <a:pt x="4623762" y="1041955"/>
                  <a:pt x="4623162" y="1035911"/>
                </a:cubicBezTo>
                <a:cubicBezTo>
                  <a:pt x="4622562" y="1029867"/>
                  <a:pt x="4626946" y="1024607"/>
                  <a:pt x="4632897" y="1024238"/>
                </a:cubicBezTo>
                <a:cubicBezTo>
                  <a:pt x="4639219" y="1023823"/>
                  <a:pt x="4644294" y="1028021"/>
                  <a:pt x="4644848" y="1033974"/>
                </a:cubicBezTo>
                <a:cubicBezTo>
                  <a:pt x="4645309" y="1039694"/>
                  <a:pt x="4640649" y="1045231"/>
                  <a:pt x="4634881" y="1045877"/>
                </a:cubicBezTo>
                <a:close/>
                <a:moveTo>
                  <a:pt x="4742708" y="1045877"/>
                </a:moveTo>
                <a:cubicBezTo>
                  <a:pt x="4736802" y="1046015"/>
                  <a:pt x="4731819" y="1041125"/>
                  <a:pt x="4731681" y="1035081"/>
                </a:cubicBezTo>
                <a:cubicBezTo>
                  <a:pt x="4731497" y="1028898"/>
                  <a:pt x="4736202" y="1024192"/>
                  <a:pt x="4742432" y="1024238"/>
                </a:cubicBezTo>
                <a:cubicBezTo>
                  <a:pt x="4748291" y="1024284"/>
                  <a:pt x="4753643" y="1029313"/>
                  <a:pt x="4753643" y="1034850"/>
                </a:cubicBezTo>
                <a:cubicBezTo>
                  <a:pt x="4753643" y="1040387"/>
                  <a:pt x="4748291" y="1045739"/>
                  <a:pt x="4742708" y="1045877"/>
                </a:cubicBezTo>
                <a:close/>
                <a:moveTo>
                  <a:pt x="5068680" y="1045877"/>
                </a:moveTo>
                <a:cubicBezTo>
                  <a:pt x="5062774" y="1046015"/>
                  <a:pt x="5057791" y="1041125"/>
                  <a:pt x="5057652" y="1035081"/>
                </a:cubicBezTo>
                <a:cubicBezTo>
                  <a:pt x="5057468" y="1028898"/>
                  <a:pt x="5062174" y="1024192"/>
                  <a:pt x="5068403" y="1024238"/>
                </a:cubicBezTo>
                <a:cubicBezTo>
                  <a:pt x="5074263" y="1024284"/>
                  <a:pt x="5079615" y="1029313"/>
                  <a:pt x="5079615" y="1034850"/>
                </a:cubicBezTo>
                <a:cubicBezTo>
                  <a:pt x="5079615" y="1040387"/>
                  <a:pt x="5074309" y="1045739"/>
                  <a:pt x="5068680" y="1045877"/>
                </a:cubicBezTo>
                <a:close/>
                <a:moveTo>
                  <a:pt x="5177060" y="1045877"/>
                </a:moveTo>
                <a:cubicBezTo>
                  <a:pt x="5171154" y="1045877"/>
                  <a:pt x="5166310" y="1040940"/>
                  <a:pt x="5166310" y="1034850"/>
                </a:cubicBezTo>
                <a:cubicBezTo>
                  <a:pt x="5166310" y="1028667"/>
                  <a:pt x="5171062" y="1024099"/>
                  <a:pt x="5177291" y="1024238"/>
                </a:cubicBezTo>
                <a:cubicBezTo>
                  <a:pt x="5183104" y="1024376"/>
                  <a:pt x="5188410" y="1029590"/>
                  <a:pt x="5188272" y="1035081"/>
                </a:cubicBezTo>
                <a:cubicBezTo>
                  <a:pt x="5188133" y="1040618"/>
                  <a:pt x="5182689" y="1045877"/>
                  <a:pt x="5177060" y="1045877"/>
                </a:cubicBezTo>
                <a:close/>
                <a:moveTo>
                  <a:pt x="5285809" y="1045877"/>
                </a:moveTo>
                <a:cubicBezTo>
                  <a:pt x="5279904" y="1045923"/>
                  <a:pt x="5275059" y="1041033"/>
                  <a:pt x="5274967" y="1034942"/>
                </a:cubicBezTo>
                <a:cubicBezTo>
                  <a:pt x="5274920" y="1028760"/>
                  <a:pt x="5279581" y="1024146"/>
                  <a:pt x="5285856" y="1024238"/>
                </a:cubicBezTo>
                <a:cubicBezTo>
                  <a:pt x="5291715" y="1024330"/>
                  <a:pt x="5297067" y="1029498"/>
                  <a:pt x="5296975" y="1034988"/>
                </a:cubicBezTo>
                <a:cubicBezTo>
                  <a:pt x="5296882" y="1040479"/>
                  <a:pt x="5291485" y="1045785"/>
                  <a:pt x="5285809" y="1045877"/>
                </a:cubicBezTo>
                <a:close/>
                <a:moveTo>
                  <a:pt x="5393867" y="1045877"/>
                </a:moveTo>
                <a:cubicBezTo>
                  <a:pt x="5388007" y="1045554"/>
                  <a:pt x="5383532" y="1040479"/>
                  <a:pt x="5383763" y="1034297"/>
                </a:cubicBezTo>
                <a:cubicBezTo>
                  <a:pt x="5383947" y="1028298"/>
                  <a:pt x="5389068" y="1023777"/>
                  <a:pt x="5395205" y="1024238"/>
                </a:cubicBezTo>
                <a:cubicBezTo>
                  <a:pt x="5401065" y="1024653"/>
                  <a:pt x="5406001" y="1030098"/>
                  <a:pt x="5405540" y="1035634"/>
                </a:cubicBezTo>
                <a:cubicBezTo>
                  <a:pt x="5405079" y="1041356"/>
                  <a:pt x="5399542" y="1046200"/>
                  <a:pt x="5393867" y="1045877"/>
                </a:cubicBezTo>
                <a:close/>
                <a:moveTo>
                  <a:pt x="5720253" y="1045877"/>
                </a:moveTo>
                <a:cubicBezTo>
                  <a:pt x="5714394" y="1045831"/>
                  <a:pt x="5709642" y="1040802"/>
                  <a:pt x="5709687" y="1034712"/>
                </a:cubicBezTo>
                <a:cubicBezTo>
                  <a:pt x="5709687" y="1028575"/>
                  <a:pt x="5714532" y="1024007"/>
                  <a:pt x="5720761" y="1024238"/>
                </a:cubicBezTo>
                <a:cubicBezTo>
                  <a:pt x="5726621" y="1024422"/>
                  <a:pt x="5731834" y="1029729"/>
                  <a:pt x="5731603" y="1035219"/>
                </a:cubicBezTo>
                <a:cubicBezTo>
                  <a:pt x="5731373" y="1040802"/>
                  <a:pt x="5725929" y="1045923"/>
                  <a:pt x="5720253" y="1045877"/>
                </a:cubicBezTo>
                <a:close/>
                <a:moveTo>
                  <a:pt x="5829095" y="1045877"/>
                </a:moveTo>
                <a:cubicBezTo>
                  <a:pt x="5823190" y="1045877"/>
                  <a:pt x="5818345" y="1040940"/>
                  <a:pt x="5818345" y="1034850"/>
                </a:cubicBezTo>
                <a:cubicBezTo>
                  <a:pt x="5818299" y="1028667"/>
                  <a:pt x="5823051" y="1024099"/>
                  <a:pt x="5829326" y="1024238"/>
                </a:cubicBezTo>
                <a:cubicBezTo>
                  <a:pt x="5835140" y="1024376"/>
                  <a:pt x="5840446" y="1029590"/>
                  <a:pt x="5840307" y="1035081"/>
                </a:cubicBezTo>
                <a:cubicBezTo>
                  <a:pt x="5840168" y="1040618"/>
                  <a:pt x="5834724" y="1045877"/>
                  <a:pt x="5829095" y="1045877"/>
                </a:cubicBezTo>
                <a:close/>
                <a:moveTo>
                  <a:pt x="5937798" y="1045877"/>
                </a:moveTo>
                <a:cubicBezTo>
                  <a:pt x="5931893" y="1045923"/>
                  <a:pt x="5927048" y="1041033"/>
                  <a:pt x="5926956" y="1034942"/>
                </a:cubicBezTo>
                <a:cubicBezTo>
                  <a:pt x="5926910" y="1028760"/>
                  <a:pt x="5931570" y="1024146"/>
                  <a:pt x="5937845" y="1024238"/>
                </a:cubicBezTo>
                <a:cubicBezTo>
                  <a:pt x="5943705" y="1024330"/>
                  <a:pt x="5949056" y="1029498"/>
                  <a:pt x="5948965" y="1034988"/>
                </a:cubicBezTo>
                <a:cubicBezTo>
                  <a:pt x="5948872" y="1040479"/>
                  <a:pt x="5943474" y="1045785"/>
                  <a:pt x="5937798" y="1045877"/>
                </a:cubicBezTo>
                <a:close/>
                <a:moveTo>
                  <a:pt x="6046501" y="1045877"/>
                </a:moveTo>
                <a:cubicBezTo>
                  <a:pt x="6040596" y="1045923"/>
                  <a:pt x="6035751" y="1041033"/>
                  <a:pt x="6035659" y="1034942"/>
                </a:cubicBezTo>
                <a:cubicBezTo>
                  <a:pt x="6035612" y="1028760"/>
                  <a:pt x="6040273" y="1024146"/>
                  <a:pt x="6046548" y="1024238"/>
                </a:cubicBezTo>
                <a:cubicBezTo>
                  <a:pt x="6052408" y="1024330"/>
                  <a:pt x="6057760" y="1029498"/>
                  <a:pt x="6057667" y="1034988"/>
                </a:cubicBezTo>
                <a:cubicBezTo>
                  <a:pt x="6057575" y="1040479"/>
                  <a:pt x="6052131" y="1045785"/>
                  <a:pt x="6046501" y="1045877"/>
                </a:cubicBezTo>
                <a:close/>
                <a:moveTo>
                  <a:pt x="6150102" y="1045877"/>
                </a:moveTo>
                <a:cubicBezTo>
                  <a:pt x="6144242" y="1046108"/>
                  <a:pt x="6139213" y="1041309"/>
                  <a:pt x="6138982" y="1035219"/>
                </a:cubicBezTo>
                <a:cubicBezTo>
                  <a:pt x="6138752" y="1029175"/>
                  <a:pt x="6143458" y="1024284"/>
                  <a:pt x="6149595" y="1024238"/>
                </a:cubicBezTo>
                <a:cubicBezTo>
                  <a:pt x="6155546" y="1024238"/>
                  <a:pt x="6160852" y="1029129"/>
                  <a:pt x="6160944" y="1034712"/>
                </a:cubicBezTo>
                <a:cubicBezTo>
                  <a:pt x="6160990" y="1040202"/>
                  <a:pt x="6155731" y="1045646"/>
                  <a:pt x="6150102" y="1045877"/>
                </a:cubicBezTo>
                <a:close/>
                <a:moveTo>
                  <a:pt x="6366955" y="1045877"/>
                </a:moveTo>
                <a:cubicBezTo>
                  <a:pt x="6361095" y="1045831"/>
                  <a:pt x="6356343" y="1040802"/>
                  <a:pt x="6356389" y="1034712"/>
                </a:cubicBezTo>
                <a:cubicBezTo>
                  <a:pt x="6356389" y="1028575"/>
                  <a:pt x="6361234" y="1024007"/>
                  <a:pt x="6367462" y="1024238"/>
                </a:cubicBezTo>
                <a:cubicBezTo>
                  <a:pt x="6373276" y="1024422"/>
                  <a:pt x="6378489" y="1029728"/>
                  <a:pt x="6378305" y="1035219"/>
                </a:cubicBezTo>
                <a:cubicBezTo>
                  <a:pt x="6378074" y="1040802"/>
                  <a:pt x="6372630" y="1045923"/>
                  <a:pt x="6366955" y="1045877"/>
                </a:cubicBezTo>
                <a:close/>
                <a:moveTo>
                  <a:pt x="6475796" y="1045877"/>
                </a:moveTo>
                <a:cubicBezTo>
                  <a:pt x="6469890" y="1045923"/>
                  <a:pt x="6465046" y="1041033"/>
                  <a:pt x="6464954" y="1034942"/>
                </a:cubicBezTo>
                <a:cubicBezTo>
                  <a:pt x="6464908" y="1028760"/>
                  <a:pt x="6469568" y="1024146"/>
                  <a:pt x="6475842" y="1024238"/>
                </a:cubicBezTo>
                <a:cubicBezTo>
                  <a:pt x="6481701" y="1024330"/>
                  <a:pt x="6487054" y="1029498"/>
                  <a:pt x="6486962" y="1034988"/>
                </a:cubicBezTo>
                <a:cubicBezTo>
                  <a:pt x="6486916" y="1040479"/>
                  <a:pt x="6481472" y="1045785"/>
                  <a:pt x="6475796" y="1045877"/>
                </a:cubicBezTo>
                <a:close/>
                <a:moveTo>
                  <a:pt x="6583854" y="1045877"/>
                </a:moveTo>
                <a:cubicBezTo>
                  <a:pt x="6577993" y="1045554"/>
                  <a:pt x="6573565" y="1040479"/>
                  <a:pt x="6573748" y="1034296"/>
                </a:cubicBezTo>
                <a:cubicBezTo>
                  <a:pt x="6573934" y="1028298"/>
                  <a:pt x="6579055" y="1023776"/>
                  <a:pt x="6585192" y="1024238"/>
                </a:cubicBezTo>
                <a:cubicBezTo>
                  <a:pt x="6591052" y="1024653"/>
                  <a:pt x="6595988" y="1030097"/>
                  <a:pt x="6595527" y="1035634"/>
                </a:cubicBezTo>
                <a:cubicBezTo>
                  <a:pt x="6595065" y="1041356"/>
                  <a:pt x="6589529" y="1046200"/>
                  <a:pt x="6583854" y="1045877"/>
                </a:cubicBezTo>
                <a:close/>
                <a:moveTo>
                  <a:pt x="6693157" y="1045877"/>
                </a:moveTo>
                <a:cubicBezTo>
                  <a:pt x="6687251" y="1045923"/>
                  <a:pt x="6682406" y="1041033"/>
                  <a:pt x="6682314" y="1034942"/>
                </a:cubicBezTo>
                <a:cubicBezTo>
                  <a:pt x="6682268" y="1028760"/>
                  <a:pt x="6686928" y="1024146"/>
                  <a:pt x="6693202" y="1024238"/>
                </a:cubicBezTo>
                <a:cubicBezTo>
                  <a:pt x="6699063" y="1024330"/>
                  <a:pt x="6704415" y="1029498"/>
                  <a:pt x="6704322" y="1034988"/>
                </a:cubicBezTo>
                <a:cubicBezTo>
                  <a:pt x="6704230" y="1040479"/>
                  <a:pt x="6698786" y="1045785"/>
                  <a:pt x="6693157" y="1045877"/>
                </a:cubicBezTo>
                <a:close/>
                <a:moveTo>
                  <a:pt x="6801168" y="1045877"/>
                </a:moveTo>
                <a:cubicBezTo>
                  <a:pt x="6795309" y="1045554"/>
                  <a:pt x="6790879" y="1040479"/>
                  <a:pt x="6791064" y="1034296"/>
                </a:cubicBezTo>
                <a:cubicBezTo>
                  <a:pt x="6791249" y="1028298"/>
                  <a:pt x="6796369" y="1023776"/>
                  <a:pt x="6802506" y="1024238"/>
                </a:cubicBezTo>
                <a:cubicBezTo>
                  <a:pt x="6808365" y="1024653"/>
                  <a:pt x="6813302" y="1030097"/>
                  <a:pt x="6812842" y="1035634"/>
                </a:cubicBezTo>
                <a:cubicBezTo>
                  <a:pt x="6812379" y="1041356"/>
                  <a:pt x="6806844" y="1046200"/>
                  <a:pt x="6801168" y="1045877"/>
                </a:cubicBezTo>
                <a:close/>
                <a:moveTo>
                  <a:pt x="6910748" y="1045877"/>
                </a:moveTo>
                <a:cubicBezTo>
                  <a:pt x="6904889" y="1046108"/>
                  <a:pt x="6899859" y="1041309"/>
                  <a:pt x="6899628" y="1035219"/>
                </a:cubicBezTo>
                <a:cubicBezTo>
                  <a:pt x="6899398" y="1029175"/>
                  <a:pt x="6904104" y="1024284"/>
                  <a:pt x="6910241" y="1024238"/>
                </a:cubicBezTo>
                <a:cubicBezTo>
                  <a:pt x="6916192" y="1024238"/>
                  <a:pt x="6921499" y="1029129"/>
                  <a:pt x="6921590" y="1034712"/>
                </a:cubicBezTo>
                <a:cubicBezTo>
                  <a:pt x="6921683" y="1040202"/>
                  <a:pt x="6916424" y="1045646"/>
                  <a:pt x="6910748" y="1045877"/>
                </a:cubicBezTo>
                <a:close/>
                <a:moveTo>
                  <a:pt x="7018713" y="1045877"/>
                </a:moveTo>
                <a:cubicBezTo>
                  <a:pt x="7012854" y="1045692"/>
                  <a:pt x="7008240" y="1040617"/>
                  <a:pt x="7008378" y="1034481"/>
                </a:cubicBezTo>
                <a:cubicBezTo>
                  <a:pt x="7008471" y="1028437"/>
                  <a:pt x="7013453" y="1023915"/>
                  <a:pt x="7019636" y="1024238"/>
                </a:cubicBezTo>
                <a:cubicBezTo>
                  <a:pt x="7025495" y="1024561"/>
                  <a:pt x="7030571" y="1029959"/>
                  <a:pt x="7030248" y="1035450"/>
                </a:cubicBezTo>
                <a:cubicBezTo>
                  <a:pt x="7029879" y="1041079"/>
                  <a:pt x="7024388" y="1046061"/>
                  <a:pt x="7018713" y="1045877"/>
                </a:cubicBezTo>
                <a:close/>
                <a:moveTo>
                  <a:pt x="7126955" y="1045877"/>
                </a:moveTo>
                <a:cubicBezTo>
                  <a:pt x="7121095" y="1045416"/>
                  <a:pt x="7116805" y="1040248"/>
                  <a:pt x="7117128" y="1034065"/>
                </a:cubicBezTo>
                <a:cubicBezTo>
                  <a:pt x="7117450" y="1028114"/>
                  <a:pt x="7122664" y="1023684"/>
                  <a:pt x="7128754" y="1024238"/>
                </a:cubicBezTo>
                <a:cubicBezTo>
                  <a:pt x="7134614" y="1024745"/>
                  <a:pt x="7139413" y="1030282"/>
                  <a:pt x="7138812" y="1035865"/>
                </a:cubicBezTo>
                <a:cubicBezTo>
                  <a:pt x="7138213" y="1041771"/>
                  <a:pt x="7132815" y="1046338"/>
                  <a:pt x="7126955" y="1045877"/>
                </a:cubicBezTo>
                <a:close/>
                <a:moveTo>
                  <a:pt x="7235843" y="1045877"/>
                </a:moveTo>
                <a:cubicBezTo>
                  <a:pt x="7229983" y="1045554"/>
                  <a:pt x="7225554" y="1040479"/>
                  <a:pt x="7225739" y="1034296"/>
                </a:cubicBezTo>
                <a:cubicBezTo>
                  <a:pt x="7225923" y="1028298"/>
                  <a:pt x="7231045" y="1023776"/>
                  <a:pt x="7237181" y="1024238"/>
                </a:cubicBezTo>
                <a:cubicBezTo>
                  <a:pt x="7243041" y="1024653"/>
                  <a:pt x="7247977" y="1030097"/>
                  <a:pt x="7247516" y="1035634"/>
                </a:cubicBezTo>
                <a:cubicBezTo>
                  <a:pt x="7247055" y="1041356"/>
                  <a:pt x="7241518" y="1046200"/>
                  <a:pt x="7235843" y="1045877"/>
                </a:cubicBezTo>
                <a:close/>
                <a:moveTo>
                  <a:pt x="7345469" y="1045877"/>
                </a:moveTo>
                <a:cubicBezTo>
                  <a:pt x="7339563" y="1046108"/>
                  <a:pt x="7334580" y="1041309"/>
                  <a:pt x="7334350" y="1035219"/>
                </a:cubicBezTo>
                <a:cubicBezTo>
                  <a:pt x="7334119" y="1029036"/>
                  <a:pt x="7338686" y="1024284"/>
                  <a:pt x="7344916" y="1024238"/>
                </a:cubicBezTo>
                <a:cubicBezTo>
                  <a:pt x="7350822" y="1024192"/>
                  <a:pt x="7356174" y="1029083"/>
                  <a:pt x="7356266" y="1034665"/>
                </a:cubicBezTo>
                <a:cubicBezTo>
                  <a:pt x="7356357" y="1040202"/>
                  <a:pt x="7351098" y="1045646"/>
                  <a:pt x="7345469" y="1045877"/>
                </a:cubicBezTo>
                <a:close/>
                <a:moveTo>
                  <a:pt x="7453203" y="1045877"/>
                </a:moveTo>
                <a:cubicBezTo>
                  <a:pt x="7447344" y="1045554"/>
                  <a:pt x="7442915" y="1040479"/>
                  <a:pt x="7443099" y="1034297"/>
                </a:cubicBezTo>
                <a:cubicBezTo>
                  <a:pt x="7443284" y="1028299"/>
                  <a:pt x="7448405" y="1023777"/>
                  <a:pt x="7454542" y="1024238"/>
                </a:cubicBezTo>
                <a:cubicBezTo>
                  <a:pt x="7460355" y="1024653"/>
                  <a:pt x="7465292" y="1030098"/>
                  <a:pt x="7464877" y="1035634"/>
                </a:cubicBezTo>
                <a:cubicBezTo>
                  <a:pt x="7464415" y="1041356"/>
                  <a:pt x="7458879" y="1046200"/>
                  <a:pt x="7453203" y="1045877"/>
                </a:cubicBezTo>
                <a:close/>
                <a:moveTo>
                  <a:pt x="7562415" y="1045877"/>
                </a:moveTo>
                <a:cubicBezTo>
                  <a:pt x="7556509" y="1045877"/>
                  <a:pt x="7551663" y="1040941"/>
                  <a:pt x="7551663" y="1034850"/>
                </a:cubicBezTo>
                <a:cubicBezTo>
                  <a:pt x="7551618" y="1028668"/>
                  <a:pt x="7556370" y="1024100"/>
                  <a:pt x="7562644" y="1024238"/>
                </a:cubicBezTo>
                <a:cubicBezTo>
                  <a:pt x="7568459" y="1024376"/>
                  <a:pt x="7573765" y="1029590"/>
                  <a:pt x="7573625" y="1035081"/>
                </a:cubicBezTo>
                <a:cubicBezTo>
                  <a:pt x="7573488" y="1040618"/>
                  <a:pt x="7568044" y="1045877"/>
                  <a:pt x="7562415" y="1045877"/>
                </a:cubicBezTo>
                <a:close/>
                <a:moveTo>
                  <a:pt x="7671995" y="1045877"/>
                </a:moveTo>
                <a:cubicBezTo>
                  <a:pt x="7666226" y="1046431"/>
                  <a:pt x="7660874" y="1041817"/>
                  <a:pt x="7660414" y="1035773"/>
                </a:cubicBezTo>
                <a:cubicBezTo>
                  <a:pt x="7659906" y="1029682"/>
                  <a:pt x="7664335" y="1024561"/>
                  <a:pt x="7670379" y="1024238"/>
                </a:cubicBezTo>
                <a:cubicBezTo>
                  <a:pt x="7676562" y="1023915"/>
                  <a:pt x="7681775" y="1028299"/>
                  <a:pt x="7682144" y="1034158"/>
                </a:cubicBezTo>
                <a:cubicBezTo>
                  <a:pt x="7682513" y="1039741"/>
                  <a:pt x="7677670" y="1045324"/>
                  <a:pt x="7671995" y="1045877"/>
                </a:cubicBezTo>
                <a:close/>
                <a:moveTo>
                  <a:pt x="7779221" y="1045877"/>
                </a:moveTo>
                <a:cubicBezTo>
                  <a:pt x="7773362" y="1045554"/>
                  <a:pt x="7768885" y="1040479"/>
                  <a:pt x="7769071" y="1034343"/>
                </a:cubicBezTo>
                <a:cubicBezTo>
                  <a:pt x="7769255" y="1028345"/>
                  <a:pt x="7774377" y="1023823"/>
                  <a:pt x="7780466" y="1024238"/>
                </a:cubicBezTo>
                <a:cubicBezTo>
                  <a:pt x="7786326" y="1024653"/>
                  <a:pt x="7791264" y="1030052"/>
                  <a:pt x="7790848" y="1035588"/>
                </a:cubicBezTo>
                <a:cubicBezTo>
                  <a:pt x="7790433" y="1041310"/>
                  <a:pt x="7784897" y="1046154"/>
                  <a:pt x="7779221" y="1045877"/>
                </a:cubicBezTo>
                <a:close/>
                <a:moveTo>
                  <a:pt x="7888986" y="1045877"/>
                </a:moveTo>
                <a:cubicBezTo>
                  <a:pt x="7883126" y="1046246"/>
                  <a:pt x="7878005" y="1041494"/>
                  <a:pt x="7877682" y="1035404"/>
                </a:cubicBezTo>
                <a:cubicBezTo>
                  <a:pt x="7877359" y="1029313"/>
                  <a:pt x="7881926" y="1024376"/>
                  <a:pt x="7888016" y="1024238"/>
                </a:cubicBezTo>
                <a:cubicBezTo>
                  <a:pt x="7894015" y="1024100"/>
                  <a:pt x="7899367" y="1028852"/>
                  <a:pt x="7899552" y="1034481"/>
                </a:cubicBezTo>
                <a:cubicBezTo>
                  <a:pt x="7899736" y="1040017"/>
                  <a:pt x="7894615" y="1045508"/>
                  <a:pt x="7888986" y="1045877"/>
                </a:cubicBezTo>
                <a:close/>
                <a:moveTo>
                  <a:pt x="7996259" y="1045877"/>
                </a:moveTo>
                <a:cubicBezTo>
                  <a:pt x="7990399" y="1045416"/>
                  <a:pt x="7986108" y="1040249"/>
                  <a:pt x="7986431" y="1034065"/>
                </a:cubicBezTo>
                <a:cubicBezTo>
                  <a:pt x="7986754" y="1028114"/>
                  <a:pt x="7991968" y="1023684"/>
                  <a:pt x="7998058" y="1024238"/>
                </a:cubicBezTo>
                <a:cubicBezTo>
                  <a:pt x="8003963" y="1024745"/>
                  <a:pt x="8008716" y="1030282"/>
                  <a:pt x="8008116" y="1035865"/>
                </a:cubicBezTo>
                <a:cubicBezTo>
                  <a:pt x="8007516" y="1041771"/>
                  <a:pt x="8002118" y="1046338"/>
                  <a:pt x="7996259" y="1045877"/>
                </a:cubicBezTo>
                <a:close/>
                <a:moveTo>
                  <a:pt x="8323153" y="1045877"/>
                </a:moveTo>
                <a:cubicBezTo>
                  <a:pt x="8317247" y="1045923"/>
                  <a:pt x="8312403" y="1041033"/>
                  <a:pt x="8312310" y="1034942"/>
                </a:cubicBezTo>
                <a:cubicBezTo>
                  <a:pt x="8312264" y="1028760"/>
                  <a:pt x="8316924" y="1024146"/>
                  <a:pt x="8323199" y="1024238"/>
                </a:cubicBezTo>
                <a:cubicBezTo>
                  <a:pt x="8329059" y="1024330"/>
                  <a:pt x="8334411" y="1029498"/>
                  <a:pt x="8334318" y="1034989"/>
                </a:cubicBezTo>
                <a:cubicBezTo>
                  <a:pt x="8334226" y="1040479"/>
                  <a:pt x="8328782" y="1045785"/>
                  <a:pt x="8323153" y="1045877"/>
                </a:cubicBezTo>
                <a:close/>
                <a:moveTo>
                  <a:pt x="8432733" y="1045877"/>
                </a:moveTo>
                <a:cubicBezTo>
                  <a:pt x="8427012" y="1046477"/>
                  <a:pt x="8421613" y="1041817"/>
                  <a:pt x="8421106" y="1035819"/>
                </a:cubicBezTo>
                <a:cubicBezTo>
                  <a:pt x="8420598" y="1029775"/>
                  <a:pt x="8424981" y="1024607"/>
                  <a:pt x="8430980" y="1024238"/>
                </a:cubicBezTo>
                <a:cubicBezTo>
                  <a:pt x="8437208" y="1023869"/>
                  <a:pt x="8442376" y="1028160"/>
                  <a:pt x="8442838" y="1034065"/>
                </a:cubicBezTo>
                <a:cubicBezTo>
                  <a:pt x="8443207" y="1039695"/>
                  <a:pt x="8438454" y="1045277"/>
                  <a:pt x="8432733" y="1045877"/>
                </a:cubicBezTo>
                <a:close/>
                <a:moveTo>
                  <a:pt x="8541298" y="1045877"/>
                </a:moveTo>
                <a:cubicBezTo>
                  <a:pt x="8535531" y="1046431"/>
                  <a:pt x="8530178" y="1041817"/>
                  <a:pt x="8529717" y="1035773"/>
                </a:cubicBezTo>
                <a:cubicBezTo>
                  <a:pt x="8529256" y="1029682"/>
                  <a:pt x="8533684" y="1024561"/>
                  <a:pt x="8539684" y="1024238"/>
                </a:cubicBezTo>
                <a:cubicBezTo>
                  <a:pt x="8545865" y="1023915"/>
                  <a:pt x="8551080" y="1028299"/>
                  <a:pt x="8551448" y="1034158"/>
                </a:cubicBezTo>
                <a:cubicBezTo>
                  <a:pt x="8551818" y="1039741"/>
                  <a:pt x="8546972" y="1045324"/>
                  <a:pt x="8541298" y="1045877"/>
                </a:cubicBezTo>
                <a:close/>
                <a:moveTo>
                  <a:pt x="8758058" y="1045877"/>
                </a:moveTo>
                <a:cubicBezTo>
                  <a:pt x="8752199" y="1046108"/>
                  <a:pt x="8747170" y="1041310"/>
                  <a:pt x="8746939" y="1035219"/>
                </a:cubicBezTo>
                <a:cubicBezTo>
                  <a:pt x="8746708" y="1029175"/>
                  <a:pt x="8751414" y="1024284"/>
                  <a:pt x="8757551" y="1024238"/>
                </a:cubicBezTo>
                <a:cubicBezTo>
                  <a:pt x="8763503" y="1024238"/>
                  <a:pt x="8768809" y="1029129"/>
                  <a:pt x="8768901" y="1034712"/>
                </a:cubicBezTo>
                <a:cubicBezTo>
                  <a:pt x="8768993" y="1040202"/>
                  <a:pt x="8763733" y="1045646"/>
                  <a:pt x="8758058" y="1045877"/>
                </a:cubicBezTo>
                <a:close/>
                <a:moveTo>
                  <a:pt x="8865885" y="1045877"/>
                </a:moveTo>
                <a:cubicBezTo>
                  <a:pt x="8860026" y="1045554"/>
                  <a:pt x="8855550" y="1040479"/>
                  <a:pt x="8855734" y="1034343"/>
                </a:cubicBezTo>
                <a:cubicBezTo>
                  <a:pt x="8855919" y="1028345"/>
                  <a:pt x="8861041" y="1023823"/>
                  <a:pt x="8867131" y="1024238"/>
                </a:cubicBezTo>
                <a:cubicBezTo>
                  <a:pt x="8872991" y="1024653"/>
                  <a:pt x="8877927" y="1030052"/>
                  <a:pt x="8877512" y="1035588"/>
                </a:cubicBezTo>
                <a:cubicBezTo>
                  <a:pt x="8877096" y="1041310"/>
                  <a:pt x="8871561" y="1046154"/>
                  <a:pt x="8865885" y="1045877"/>
                </a:cubicBezTo>
                <a:close/>
                <a:moveTo>
                  <a:pt x="8975141" y="1045877"/>
                </a:moveTo>
                <a:cubicBezTo>
                  <a:pt x="8969237" y="1045923"/>
                  <a:pt x="8964392" y="1041033"/>
                  <a:pt x="8964300" y="1034942"/>
                </a:cubicBezTo>
                <a:cubicBezTo>
                  <a:pt x="8964253" y="1028760"/>
                  <a:pt x="8968914" y="1024146"/>
                  <a:pt x="8975188" y="1024238"/>
                </a:cubicBezTo>
                <a:cubicBezTo>
                  <a:pt x="8981048" y="1024330"/>
                  <a:pt x="8986400" y="1029498"/>
                  <a:pt x="8986307" y="1034989"/>
                </a:cubicBezTo>
                <a:cubicBezTo>
                  <a:pt x="8986215" y="1040479"/>
                  <a:pt x="8980772" y="1045785"/>
                  <a:pt x="8975141" y="1045877"/>
                </a:cubicBezTo>
                <a:close/>
                <a:moveTo>
                  <a:pt x="9083153" y="1045877"/>
                </a:moveTo>
                <a:cubicBezTo>
                  <a:pt x="9077294" y="1045554"/>
                  <a:pt x="9072864" y="1040479"/>
                  <a:pt x="9073049" y="1034297"/>
                </a:cubicBezTo>
                <a:cubicBezTo>
                  <a:pt x="9073233" y="1028298"/>
                  <a:pt x="9078355" y="1023777"/>
                  <a:pt x="9084491" y="1024238"/>
                </a:cubicBezTo>
                <a:cubicBezTo>
                  <a:pt x="9090352" y="1024653"/>
                  <a:pt x="9095288" y="1030098"/>
                  <a:pt x="9094826" y="1035634"/>
                </a:cubicBezTo>
                <a:cubicBezTo>
                  <a:pt x="9094365" y="1041356"/>
                  <a:pt x="9088829" y="1046200"/>
                  <a:pt x="9083153" y="1045877"/>
                </a:cubicBezTo>
                <a:close/>
                <a:moveTo>
                  <a:pt x="9301760" y="1045877"/>
                </a:moveTo>
                <a:cubicBezTo>
                  <a:pt x="9295900" y="1046293"/>
                  <a:pt x="9290732" y="1041586"/>
                  <a:pt x="9290363" y="1035496"/>
                </a:cubicBezTo>
                <a:cubicBezTo>
                  <a:pt x="9289994" y="1029452"/>
                  <a:pt x="9294562" y="1024422"/>
                  <a:pt x="9300652" y="1024284"/>
                </a:cubicBezTo>
                <a:cubicBezTo>
                  <a:pt x="9306649" y="1024100"/>
                  <a:pt x="9312003" y="1028760"/>
                  <a:pt x="9312233" y="1034435"/>
                </a:cubicBezTo>
                <a:cubicBezTo>
                  <a:pt x="9312464" y="1039925"/>
                  <a:pt x="9307389" y="1045508"/>
                  <a:pt x="9301760" y="1045877"/>
                </a:cubicBezTo>
                <a:close/>
                <a:moveTo>
                  <a:pt x="9519582" y="1045877"/>
                </a:moveTo>
                <a:cubicBezTo>
                  <a:pt x="9513813" y="1046570"/>
                  <a:pt x="9508416" y="1042048"/>
                  <a:pt x="9507770" y="1036003"/>
                </a:cubicBezTo>
                <a:cubicBezTo>
                  <a:pt x="9507170" y="1029959"/>
                  <a:pt x="9511507" y="1024699"/>
                  <a:pt x="9517459" y="1024284"/>
                </a:cubicBezTo>
                <a:cubicBezTo>
                  <a:pt x="9523734" y="1023823"/>
                  <a:pt x="9528902" y="1027976"/>
                  <a:pt x="9529456" y="1033927"/>
                </a:cubicBezTo>
                <a:cubicBezTo>
                  <a:pt x="9529963" y="1039556"/>
                  <a:pt x="9525302" y="1045185"/>
                  <a:pt x="9519582" y="1045877"/>
                </a:cubicBezTo>
                <a:close/>
                <a:moveTo>
                  <a:pt x="9736019" y="1045877"/>
                </a:moveTo>
                <a:cubicBezTo>
                  <a:pt x="9730113" y="1046015"/>
                  <a:pt x="9725130" y="1041125"/>
                  <a:pt x="9724993" y="1035081"/>
                </a:cubicBezTo>
                <a:cubicBezTo>
                  <a:pt x="9724807" y="1028898"/>
                  <a:pt x="9729514" y="1024192"/>
                  <a:pt x="9735742" y="1024238"/>
                </a:cubicBezTo>
                <a:cubicBezTo>
                  <a:pt x="9741602" y="1024284"/>
                  <a:pt x="9746954" y="1029313"/>
                  <a:pt x="9746954" y="1034850"/>
                </a:cubicBezTo>
                <a:cubicBezTo>
                  <a:pt x="9746954" y="1040387"/>
                  <a:pt x="9741602" y="1045739"/>
                  <a:pt x="9736019" y="1045877"/>
                </a:cubicBezTo>
                <a:close/>
                <a:moveTo>
                  <a:pt x="9952502" y="1045877"/>
                </a:moveTo>
                <a:cubicBezTo>
                  <a:pt x="9946644" y="1045554"/>
                  <a:pt x="9942213" y="1040479"/>
                  <a:pt x="9942399" y="1034297"/>
                </a:cubicBezTo>
                <a:cubicBezTo>
                  <a:pt x="9942583" y="1028298"/>
                  <a:pt x="9947705" y="1023777"/>
                  <a:pt x="9953840" y="1024238"/>
                </a:cubicBezTo>
                <a:cubicBezTo>
                  <a:pt x="9959701" y="1024653"/>
                  <a:pt x="9964637" y="1030098"/>
                  <a:pt x="9964176" y="1035634"/>
                </a:cubicBezTo>
                <a:cubicBezTo>
                  <a:pt x="9963714" y="1041356"/>
                  <a:pt x="9958179" y="1046200"/>
                  <a:pt x="9952502" y="1045877"/>
                </a:cubicBezTo>
                <a:close/>
                <a:moveTo>
                  <a:pt x="10061575" y="1045877"/>
                </a:moveTo>
                <a:cubicBezTo>
                  <a:pt x="10055716" y="1045831"/>
                  <a:pt x="10050963" y="1040802"/>
                  <a:pt x="10051009" y="1034712"/>
                </a:cubicBezTo>
                <a:cubicBezTo>
                  <a:pt x="10051009" y="1028575"/>
                  <a:pt x="10055855" y="1024007"/>
                  <a:pt x="10062083" y="1024238"/>
                </a:cubicBezTo>
                <a:cubicBezTo>
                  <a:pt x="10067942" y="1024422"/>
                  <a:pt x="10073156" y="1029729"/>
                  <a:pt x="10072925" y="1035219"/>
                </a:cubicBezTo>
                <a:cubicBezTo>
                  <a:pt x="10072695" y="1040802"/>
                  <a:pt x="10067251" y="1045923"/>
                  <a:pt x="10061575" y="1045877"/>
                </a:cubicBezTo>
                <a:close/>
                <a:moveTo>
                  <a:pt x="10169817" y="1045877"/>
                </a:moveTo>
                <a:cubicBezTo>
                  <a:pt x="10163958" y="1045554"/>
                  <a:pt x="10159528" y="1040479"/>
                  <a:pt x="10159713" y="1034297"/>
                </a:cubicBezTo>
                <a:cubicBezTo>
                  <a:pt x="10159897" y="1028298"/>
                  <a:pt x="10165020" y="1023777"/>
                  <a:pt x="10171155" y="1024238"/>
                </a:cubicBezTo>
                <a:cubicBezTo>
                  <a:pt x="10177015" y="1024653"/>
                  <a:pt x="10181952" y="1030098"/>
                  <a:pt x="10181491" y="1035634"/>
                </a:cubicBezTo>
                <a:cubicBezTo>
                  <a:pt x="10181029" y="1041356"/>
                  <a:pt x="10175492" y="1046200"/>
                  <a:pt x="10169817" y="1045877"/>
                </a:cubicBezTo>
                <a:close/>
                <a:moveTo>
                  <a:pt x="10278521" y="1045877"/>
                </a:moveTo>
                <a:cubicBezTo>
                  <a:pt x="10272661" y="1045554"/>
                  <a:pt x="10268185" y="1040479"/>
                  <a:pt x="10268370" y="1034343"/>
                </a:cubicBezTo>
                <a:cubicBezTo>
                  <a:pt x="10268554" y="1028345"/>
                  <a:pt x="10273676" y="1023823"/>
                  <a:pt x="10279766" y="1024238"/>
                </a:cubicBezTo>
                <a:cubicBezTo>
                  <a:pt x="10285626" y="1024653"/>
                  <a:pt x="10290563" y="1030051"/>
                  <a:pt x="10290148" y="1035588"/>
                </a:cubicBezTo>
                <a:cubicBezTo>
                  <a:pt x="10289733" y="1041310"/>
                  <a:pt x="10284196" y="1046154"/>
                  <a:pt x="10278521" y="1045877"/>
                </a:cubicBezTo>
                <a:close/>
                <a:moveTo>
                  <a:pt x="10388055" y="1045877"/>
                </a:moveTo>
                <a:cubicBezTo>
                  <a:pt x="10382194" y="1046108"/>
                  <a:pt x="10377166" y="1041310"/>
                  <a:pt x="10376935" y="1035219"/>
                </a:cubicBezTo>
                <a:cubicBezTo>
                  <a:pt x="10376704" y="1029175"/>
                  <a:pt x="10381410" y="1024284"/>
                  <a:pt x="10387547" y="1024238"/>
                </a:cubicBezTo>
                <a:cubicBezTo>
                  <a:pt x="10393498" y="1024238"/>
                  <a:pt x="10398805" y="1029129"/>
                  <a:pt x="10398898" y="1034712"/>
                </a:cubicBezTo>
                <a:cubicBezTo>
                  <a:pt x="10398990" y="1040202"/>
                  <a:pt x="10393729" y="1045646"/>
                  <a:pt x="10388055" y="1045877"/>
                </a:cubicBezTo>
                <a:close/>
                <a:moveTo>
                  <a:pt x="10605416" y="1045877"/>
                </a:moveTo>
                <a:cubicBezTo>
                  <a:pt x="10599509" y="1046108"/>
                  <a:pt x="10594527" y="1041310"/>
                  <a:pt x="10594296" y="1035219"/>
                </a:cubicBezTo>
                <a:cubicBezTo>
                  <a:pt x="10594065" y="1029037"/>
                  <a:pt x="10598632" y="1024284"/>
                  <a:pt x="10604861" y="1024238"/>
                </a:cubicBezTo>
                <a:cubicBezTo>
                  <a:pt x="10610813" y="1024192"/>
                  <a:pt x="10616165" y="1029083"/>
                  <a:pt x="10616211" y="1034666"/>
                </a:cubicBezTo>
                <a:cubicBezTo>
                  <a:pt x="10616304" y="1040202"/>
                  <a:pt x="10611044" y="1045646"/>
                  <a:pt x="10605416" y="1045877"/>
                </a:cubicBezTo>
                <a:close/>
                <a:moveTo>
                  <a:pt x="10714856" y="1045877"/>
                </a:moveTo>
                <a:cubicBezTo>
                  <a:pt x="10709089" y="1046523"/>
                  <a:pt x="10703738" y="1041955"/>
                  <a:pt x="10703137" y="1035911"/>
                </a:cubicBezTo>
                <a:cubicBezTo>
                  <a:pt x="10702537" y="1029867"/>
                  <a:pt x="10706921" y="1024607"/>
                  <a:pt x="10712872" y="1024238"/>
                </a:cubicBezTo>
                <a:cubicBezTo>
                  <a:pt x="10719194" y="1023823"/>
                  <a:pt x="10724268" y="1028021"/>
                  <a:pt x="10724823" y="1033974"/>
                </a:cubicBezTo>
                <a:cubicBezTo>
                  <a:pt x="10725284" y="1039694"/>
                  <a:pt x="10720624" y="1045231"/>
                  <a:pt x="10714856" y="1045877"/>
                </a:cubicBezTo>
                <a:close/>
                <a:moveTo>
                  <a:pt x="10822682" y="1045877"/>
                </a:moveTo>
                <a:cubicBezTo>
                  <a:pt x="10816778" y="1046015"/>
                  <a:pt x="10811794" y="1041125"/>
                  <a:pt x="10811656" y="1035081"/>
                </a:cubicBezTo>
                <a:cubicBezTo>
                  <a:pt x="10811471" y="1028898"/>
                  <a:pt x="10816178" y="1024192"/>
                  <a:pt x="10822407" y="1024238"/>
                </a:cubicBezTo>
                <a:cubicBezTo>
                  <a:pt x="10828266" y="1024284"/>
                  <a:pt x="10833617" y="1029313"/>
                  <a:pt x="10833617" y="1034850"/>
                </a:cubicBezTo>
                <a:cubicBezTo>
                  <a:pt x="10833617" y="1040387"/>
                  <a:pt x="10828266" y="1045739"/>
                  <a:pt x="10822682" y="1045877"/>
                </a:cubicBezTo>
                <a:close/>
                <a:moveTo>
                  <a:pt x="11148655" y="1045877"/>
                </a:moveTo>
                <a:cubicBezTo>
                  <a:pt x="11142749" y="1046015"/>
                  <a:pt x="11137766" y="1041125"/>
                  <a:pt x="11137627" y="1035081"/>
                </a:cubicBezTo>
                <a:cubicBezTo>
                  <a:pt x="11137443" y="1028898"/>
                  <a:pt x="11142149" y="1024192"/>
                  <a:pt x="11148378" y="1024238"/>
                </a:cubicBezTo>
                <a:cubicBezTo>
                  <a:pt x="11154237" y="1024284"/>
                  <a:pt x="11159590" y="1029313"/>
                  <a:pt x="11159590" y="1034850"/>
                </a:cubicBezTo>
                <a:cubicBezTo>
                  <a:pt x="11159590" y="1040387"/>
                  <a:pt x="11154284" y="1045739"/>
                  <a:pt x="11148655" y="1045877"/>
                </a:cubicBezTo>
                <a:close/>
                <a:moveTo>
                  <a:pt x="11257035" y="1045877"/>
                </a:moveTo>
                <a:cubicBezTo>
                  <a:pt x="11251128" y="1045877"/>
                  <a:pt x="11246285" y="1040940"/>
                  <a:pt x="11246285" y="1034850"/>
                </a:cubicBezTo>
                <a:cubicBezTo>
                  <a:pt x="11246285" y="1028668"/>
                  <a:pt x="11251036" y="1024100"/>
                  <a:pt x="11257266" y="1024238"/>
                </a:cubicBezTo>
                <a:cubicBezTo>
                  <a:pt x="11263078" y="1024376"/>
                  <a:pt x="11268385" y="1029590"/>
                  <a:pt x="11268247" y="1035081"/>
                </a:cubicBezTo>
                <a:cubicBezTo>
                  <a:pt x="11268109" y="1040618"/>
                  <a:pt x="11262663" y="1045877"/>
                  <a:pt x="11257035" y="1045877"/>
                </a:cubicBezTo>
                <a:close/>
                <a:moveTo>
                  <a:pt x="11365785" y="1045877"/>
                </a:moveTo>
                <a:cubicBezTo>
                  <a:pt x="11359879" y="1045923"/>
                  <a:pt x="11355034" y="1041033"/>
                  <a:pt x="11354942" y="1034942"/>
                </a:cubicBezTo>
                <a:cubicBezTo>
                  <a:pt x="11354896" y="1028760"/>
                  <a:pt x="11359555" y="1024146"/>
                  <a:pt x="11365831" y="1024238"/>
                </a:cubicBezTo>
                <a:cubicBezTo>
                  <a:pt x="11371690" y="1024330"/>
                  <a:pt x="11377043" y="1029498"/>
                  <a:pt x="11376951" y="1034989"/>
                </a:cubicBezTo>
                <a:cubicBezTo>
                  <a:pt x="11376857" y="1040479"/>
                  <a:pt x="11371459" y="1045785"/>
                  <a:pt x="11365785" y="1045877"/>
                </a:cubicBezTo>
                <a:close/>
                <a:moveTo>
                  <a:pt x="11473841" y="1045877"/>
                </a:moveTo>
                <a:cubicBezTo>
                  <a:pt x="11467982" y="1045554"/>
                  <a:pt x="11463507" y="1040479"/>
                  <a:pt x="11463738" y="1034297"/>
                </a:cubicBezTo>
                <a:cubicBezTo>
                  <a:pt x="11463922" y="1028298"/>
                  <a:pt x="11469043" y="1023777"/>
                  <a:pt x="11475180" y="1024238"/>
                </a:cubicBezTo>
                <a:cubicBezTo>
                  <a:pt x="11481039" y="1024653"/>
                  <a:pt x="11485976" y="1030098"/>
                  <a:pt x="11485515" y="1035634"/>
                </a:cubicBezTo>
                <a:cubicBezTo>
                  <a:pt x="11485054" y="1041356"/>
                  <a:pt x="11479517" y="1046200"/>
                  <a:pt x="11473841" y="1045877"/>
                </a:cubicBezTo>
                <a:close/>
                <a:moveTo>
                  <a:pt x="11800228" y="1045877"/>
                </a:moveTo>
                <a:cubicBezTo>
                  <a:pt x="11794369" y="1045831"/>
                  <a:pt x="11789617" y="1040802"/>
                  <a:pt x="11789662" y="1034712"/>
                </a:cubicBezTo>
                <a:cubicBezTo>
                  <a:pt x="11789662" y="1028575"/>
                  <a:pt x="11794508" y="1024007"/>
                  <a:pt x="11800735" y="1024238"/>
                </a:cubicBezTo>
                <a:cubicBezTo>
                  <a:pt x="11806596" y="1024422"/>
                  <a:pt x="11811809" y="1029729"/>
                  <a:pt x="11811578" y="1035219"/>
                </a:cubicBezTo>
                <a:cubicBezTo>
                  <a:pt x="11811348" y="1040802"/>
                  <a:pt x="11805904" y="1045923"/>
                  <a:pt x="11800228" y="1045877"/>
                </a:cubicBezTo>
                <a:close/>
                <a:moveTo>
                  <a:pt x="11909070" y="1045877"/>
                </a:moveTo>
                <a:cubicBezTo>
                  <a:pt x="11903165" y="1045877"/>
                  <a:pt x="11898319" y="1040940"/>
                  <a:pt x="11898319" y="1034850"/>
                </a:cubicBezTo>
                <a:cubicBezTo>
                  <a:pt x="11898273" y="1028668"/>
                  <a:pt x="11903027" y="1024100"/>
                  <a:pt x="11909300" y="1024238"/>
                </a:cubicBezTo>
                <a:cubicBezTo>
                  <a:pt x="11915115" y="1024376"/>
                  <a:pt x="11920420" y="1029590"/>
                  <a:pt x="11920282" y="1035081"/>
                </a:cubicBezTo>
                <a:cubicBezTo>
                  <a:pt x="11920143" y="1040618"/>
                  <a:pt x="11914700" y="1045877"/>
                  <a:pt x="11909070" y="1045877"/>
                </a:cubicBezTo>
                <a:close/>
                <a:moveTo>
                  <a:pt x="12017773" y="1045877"/>
                </a:moveTo>
                <a:cubicBezTo>
                  <a:pt x="12011868" y="1045923"/>
                  <a:pt x="12007023" y="1041033"/>
                  <a:pt x="12006930" y="1034942"/>
                </a:cubicBezTo>
                <a:cubicBezTo>
                  <a:pt x="12006884" y="1028760"/>
                  <a:pt x="12011546" y="1024146"/>
                  <a:pt x="12017819" y="1024238"/>
                </a:cubicBezTo>
                <a:cubicBezTo>
                  <a:pt x="12023680" y="1024330"/>
                  <a:pt x="12029031" y="1029498"/>
                  <a:pt x="12028939" y="1034989"/>
                </a:cubicBezTo>
                <a:cubicBezTo>
                  <a:pt x="12028847" y="1040479"/>
                  <a:pt x="12023448" y="1045785"/>
                  <a:pt x="12017773" y="1045877"/>
                </a:cubicBezTo>
                <a:close/>
                <a:moveTo>
                  <a:pt x="12126477" y="1045877"/>
                </a:moveTo>
                <a:cubicBezTo>
                  <a:pt x="12120571" y="1045923"/>
                  <a:pt x="12115726" y="1041033"/>
                  <a:pt x="12115634" y="1034942"/>
                </a:cubicBezTo>
                <a:cubicBezTo>
                  <a:pt x="12115588" y="1028760"/>
                  <a:pt x="12120248" y="1024146"/>
                  <a:pt x="12126523" y="1024238"/>
                </a:cubicBezTo>
                <a:cubicBezTo>
                  <a:pt x="12132382" y="1024330"/>
                  <a:pt x="12137735" y="1029498"/>
                  <a:pt x="12137643" y="1034989"/>
                </a:cubicBezTo>
                <a:cubicBezTo>
                  <a:pt x="12137550" y="1040479"/>
                  <a:pt x="12132106" y="1045785"/>
                  <a:pt x="12126477" y="1045877"/>
                </a:cubicBezTo>
                <a:close/>
                <a:moveTo>
                  <a:pt x="1755766" y="1100736"/>
                </a:moveTo>
                <a:cubicBezTo>
                  <a:pt x="1749306" y="1101705"/>
                  <a:pt x="1742986" y="1096445"/>
                  <a:pt x="1742709" y="1089894"/>
                </a:cubicBezTo>
                <a:cubicBezTo>
                  <a:pt x="1742432" y="1083296"/>
                  <a:pt x="1748107" y="1077298"/>
                  <a:pt x="1754475" y="1077482"/>
                </a:cubicBezTo>
                <a:cubicBezTo>
                  <a:pt x="1760057" y="1077667"/>
                  <a:pt x="1764948" y="1082650"/>
                  <a:pt x="1765317" y="1088602"/>
                </a:cubicBezTo>
                <a:cubicBezTo>
                  <a:pt x="1765687" y="1094461"/>
                  <a:pt x="1761441" y="1099906"/>
                  <a:pt x="1755766" y="1100736"/>
                </a:cubicBezTo>
                <a:close/>
                <a:moveTo>
                  <a:pt x="2516458" y="1100736"/>
                </a:moveTo>
                <a:cubicBezTo>
                  <a:pt x="2509999" y="1101705"/>
                  <a:pt x="2503632" y="1096445"/>
                  <a:pt x="2503355" y="1089894"/>
                </a:cubicBezTo>
                <a:cubicBezTo>
                  <a:pt x="2503078" y="1083342"/>
                  <a:pt x="2508754" y="1077298"/>
                  <a:pt x="2515121" y="1077482"/>
                </a:cubicBezTo>
                <a:cubicBezTo>
                  <a:pt x="2520704" y="1077667"/>
                  <a:pt x="2525594" y="1082650"/>
                  <a:pt x="2526010" y="1088602"/>
                </a:cubicBezTo>
                <a:cubicBezTo>
                  <a:pt x="2526379" y="1094507"/>
                  <a:pt x="2522180" y="1099860"/>
                  <a:pt x="2516458" y="1100736"/>
                </a:cubicBezTo>
                <a:close/>
                <a:moveTo>
                  <a:pt x="2625070" y="1100736"/>
                </a:moveTo>
                <a:cubicBezTo>
                  <a:pt x="2618656" y="1101705"/>
                  <a:pt x="2612289" y="1096445"/>
                  <a:pt x="2612012" y="1089894"/>
                </a:cubicBezTo>
                <a:cubicBezTo>
                  <a:pt x="2611736" y="1083342"/>
                  <a:pt x="2617410" y="1077298"/>
                  <a:pt x="2623778" y="1077482"/>
                </a:cubicBezTo>
                <a:cubicBezTo>
                  <a:pt x="2629360" y="1077667"/>
                  <a:pt x="2634252" y="1082650"/>
                  <a:pt x="2634621" y="1088602"/>
                </a:cubicBezTo>
                <a:cubicBezTo>
                  <a:pt x="2634990" y="1094507"/>
                  <a:pt x="2630791" y="1099860"/>
                  <a:pt x="2625070" y="1100736"/>
                </a:cubicBezTo>
                <a:close/>
                <a:moveTo>
                  <a:pt x="3820391" y="1100736"/>
                </a:moveTo>
                <a:cubicBezTo>
                  <a:pt x="3813978" y="1101705"/>
                  <a:pt x="3807611" y="1096445"/>
                  <a:pt x="3807334" y="1089894"/>
                </a:cubicBezTo>
                <a:cubicBezTo>
                  <a:pt x="3807057" y="1083342"/>
                  <a:pt x="3812732" y="1077298"/>
                  <a:pt x="3819099" y="1077482"/>
                </a:cubicBezTo>
                <a:cubicBezTo>
                  <a:pt x="3824682" y="1077667"/>
                  <a:pt x="3829573" y="1082650"/>
                  <a:pt x="3829942" y="1088602"/>
                </a:cubicBezTo>
                <a:cubicBezTo>
                  <a:pt x="3830311" y="1094507"/>
                  <a:pt x="3826112" y="1099860"/>
                  <a:pt x="3820391" y="1100736"/>
                </a:cubicBezTo>
                <a:close/>
                <a:moveTo>
                  <a:pt x="4255066" y="1100736"/>
                </a:moveTo>
                <a:cubicBezTo>
                  <a:pt x="4248606" y="1101705"/>
                  <a:pt x="4242285" y="1096445"/>
                  <a:pt x="4242008" y="1089894"/>
                </a:cubicBezTo>
                <a:cubicBezTo>
                  <a:pt x="4241731" y="1083296"/>
                  <a:pt x="4247407" y="1077298"/>
                  <a:pt x="4253774" y="1077482"/>
                </a:cubicBezTo>
                <a:cubicBezTo>
                  <a:pt x="4259403" y="1077667"/>
                  <a:pt x="4264248" y="1082650"/>
                  <a:pt x="4264617" y="1088602"/>
                </a:cubicBezTo>
                <a:cubicBezTo>
                  <a:pt x="4264986" y="1094461"/>
                  <a:pt x="4260741" y="1099906"/>
                  <a:pt x="4255066" y="1100736"/>
                </a:cubicBezTo>
                <a:close/>
                <a:moveTo>
                  <a:pt x="5015758" y="1100736"/>
                </a:moveTo>
                <a:cubicBezTo>
                  <a:pt x="5009345" y="1101705"/>
                  <a:pt x="5002978" y="1096445"/>
                  <a:pt x="5002701" y="1089894"/>
                </a:cubicBezTo>
                <a:cubicBezTo>
                  <a:pt x="5002424" y="1083342"/>
                  <a:pt x="5008099" y="1077298"/>
                  <a:pt x="5014466" y="1077482"/>
                </a:cubicBezTo>
                <a:cubicBezTo>
                  <a:pt x="5020003" y="1077667"/>
                  <a:pt x="5024940" y="1082650"/>
                  <a:pt x="5025309" y="1088602"/>
                </a:cubicBezTo>
                <a:cubicBezTo>
                  <a:pt x="5025678" y="1094507"/>
                  <a:pt x="5021434" y="1099860"/>
                  <a:pt x="5015758" y="1100736"/>
                </a:cubicBezTo>
                <a:close/>
                <a:moveTo>
                  <a:pt x="5341730" y="1100736"/>
                </a:moveTo>
                <a:cubicBezTo>
                  <a:pt x="5335271" y="1101705"/>
                  <a:pt x="5328950" y="1096445"/>
                  <a:pt x="5328672" y="1089894"/>
                </a:cubicBezTo>
                <a:cubicBezTo>
                  <a:pt x="5328396" y="1083296"/>
                  <a:pt x="5334071" y="1077298"/>
                  <a:pt x="5340438" y="1077482"/>
                </a:cubicBezTo>
                <a:cubicBezTo>
                  <a:pt x="5346067" y="1077667"/>
                  <a:pt x="5350912" y="1082650"/>
                  <a:pt x="5351281" y="1088602"/>
                </a:cubicBezTo>
                <a:cubicBezTo>
                  <a:pt x="5351649" y="1094461"/>
                  <a:pt x="5347405" y="1099906"/>
                  <a:pt x="5341730" y="1100736"/>
                </a:cubicBezTo>
                <a:close/>
                <a:moveTo>
                  <a:pt x="5559136" y="1100736"/>
                </a:moveTo>
                <a:cubicBezTo>
                  <a:pt x="5552677" y="1101705"/>
                  <a:pt x="5546310" y="1096445"/>
                  <a:pt x="5546033" y="1089894"/>
                </a:cubicBezTo>
                <a:cubicBezTo>
                  <a:pt x="5545756" y="1083342"/>
                  <a:pt x="5551431" y="1077298"/>
                  <a:pt x="5557798" y="1077482"/>
                </a:cubicBezTo>
                <a:cubicBezTo>
                  <a:pt x="5563335" y="1077667"/>
                  <a:pt x="5568272" y="1082650"/>
                  <a:pt x="5568687" y="1088602"/>
                </a:cubicBezTo>
                <a:cubicBezTo>
                  <a:pt x="5569056" y="1094507"/>
                  <a:pt x="5564812" y="1099860"/>
                  <a:pt x="5559136" y="1100736"/>
                </a:cubicBezTo>
                <a:close/>
                <a:moveTo>
                  <a:pt x="5667747" y="1100736"/>
                </a:moveTo>
                <a:cubicBezTo>
                  <a:pt x="5661334" y="1101705"/>
                  <a:pt x="5654967" y="1096445"/>
                  <a:pt x="5654690" y="1089894"/>
                </a:cubicBezTo>
                <a:cubicBezTo>
                  <a:pt x="5654413" y="1083342"/>
                  <a:pt x="5660088" y="1077298"/>
                  <a:pt x="5666455" y="1077482"/>
                </a:cubicBezTo>
                <a:cubicBezTo>
                  <a:pt x="5672039" y="1077667"/>
                  <a:pt x="5676929" y="1082650"/>
                  <a:pt x="5677299" y="1088602"/>
                </a:cubicBezTo>
                <a:cubicBezTo>
                  <a:pt x="5677667" y="1094507"/>
                  <a:pt x="5673423" y="1099860"/>
                  <a:pt x="5667747" y="1100736"/>
                </a:cubicBezTo>
                <a:close/>
                <a:moveTo>
                  <a:pt x="7835740" y="1100736"/>
                </a:moveTo>
                <a:cubicBezTo>
                  <a:pt x="7829281" y="1101706"/>
                  <a:pt x="7822961" y="1096446"/>
                  <a:pt x="7822684" y="1089894"/>
                </a:cubicBezTo>
                <a:cubicBezTo>
                  <a:pt x="7822407" y="1083296"/>
                  <a:pt x="7828082" y="1077298"/>
                  <a:pt x="7834450" y="1077483"/>
                </a:cubicBezTo>
                <a:cubicBezTo>
                  <a:pt x="7840033" y="1077667"/>
                  <a:pt x="7844923" y="1082650"/>
                  <a:pt x="7845291" y="1088602"/>
                </a:cubicBezTo>
                <a:cubicBezTo>
                  <a:pt x="7845662" y="1094461"/>
                  <a:pt x="7841416" y="1099906"/>
                  <a:pt x="7835740" y="1100736"/>
                </a:cubicBezTo>
                <a:close/>
                <a:moveTo>
                  <a:pt x="8596433" y="1100736"/>
                </a:moveTo>
                <a:cubicBezTo>
                  <a:pt x="8589975" y="1101706"/>
                  <a:pt x="8583607" y="1096446"/>
                  <a:pt x="8583330" y="1089894"/>
                </a:cubicBezTo>
                <a:cubicBezTo>
                  <a:pt x="8583053" y="1083342"/>
                  <a:pt x="8588729" y="1077298"/>
                  <a:pt x="8595095" y="1077483"/>
                </a:cubicBezTo>
                <a:cubicBezTo>
                  <a:pt x="8600679" y="1077667"/>
                  <a:pt x="8605569" y="1082650"/>
                  <a:pt x="8605984" y="1088602"/>
                </a:cubicBezTo>
                <a:cubicBezTo>
                  <a:pt x="8606353" y="1094508"/>
                  <a:pt x="8602155" y="1099860"/>
                  <a:pt x="8596433" y="1100736"/>
                </a:cubicBezTo>
                <a:close/>
                <a:moveTo>
                  <a:pt x="8705044" y="1100736"/>
                </a:moveTo>
                <a:cubicBezTo>
                  <a:pt x="8698632" y="1101706"/>
                  <a:pt x="8692264" y="1096446"/>
                  <a:pt x="8691987" y="1089894"/>
                </a:cubicBezTo>
                <a:cubicBezTo>
                  <a:pt x="8691710" y="1083342"/>
                  <a:pt x="8697386" y="1077298"/>
                  <a:pt x="8703753" y="1077483"/>
                </a:cubicBezTo>
                <a:cubicBezTo>
                  <a:pt x="8709336" y="1077667"/>
                  <a:pt x="8714227" y="1082650"/>
                  <a:pt x="8714596" y="1088602"/>
                </a:cubicBezTo>
                <a:cubicBezTo>
                  <a:pt x="8714965" y="1094508"/>
                  <a:pt x="8710767" y="1099860"/>
                  <a:pt x="8705044" y="1100736"/>
                </a:cubicBezTo>
                <a:close/>
                <a:moveTo>
                  <a:pt x="9900366" y="1100736"/>
                </a:moveTo>
                <a:cubicBezTo>
                  <a:pt x="9893953" y="1101706"/>
                  <a:pt x="9887586" y="1096446"/>
                  <a:pt x="9887309" y="1089894"/>
                </a:cubicBezTo>
                <a:cubicBezTo>
                  <a:pt x="9887032" y="1083342"/>
                  <a:pt x="9892706" y="1077298"/>
                  <a:pt x="9899074" y="1077483"/>
                </a:cubicBezTo>
                <a:cubicBezTo>
                  <a:pt x="9904656" y="1077667"/>
                  <a:pt x="9909548" y="1082650"/>
                  <a:pt x="9909917" y="1088602"/>
                </a:cubicBezTo>
                <a:cubicBezTo>
                  <a:pt x="9910286" y="1094508"/>
                  <a:pt x="9906087" y="1099860"/>
                  <a:pt x="9900366" y="1100736"/>
                </a:cubicBezTo>
                <a:close/>
                <a:moveTo>
                  <a:pt x="10335041" y="1100736"/>
                </a:moveTo>
                <a:cubicBezTo>
                  <a:pt x="10328581" y="1101706"/>
                  <a:pt x="10322260" y="1096446"/>
                  <a:pt x="10321983" y="1089894"/>
                </a:cubicBezTo>
                <a:cubicBezTo>
                  <a:pt x="10321706" y="1083296"/>
                  <a:pt x="10327382" y="1077298"/>
                  <a:pt x="10333749" y="1077483"/>
                </a:cubicBezTo>
                <a:cubicBezTo>
                  <a:pt x="10339378" y="1077667"/>
                  <a:pt x="10344222" y="1082650"/>
                  <a:pt x="10344591" y="1088602"/>
                </a:cubicBezTo>
                <a:cubicBezTo>
                  <a:pt x="10344960" y="1094461"/>
                  <a:pt x="10340716" y="1099906"/>
                  <a:pt x="10335041" y="1100736"/>
                </a:cubicBezTo>
                <a:close/>
                <a:moveTo>
                  <a:pt x="11095734" y="1100736"/>
                </a:moveTo>
                <a:cubicBezTo>
                  <a:pt x="11089320" y="1101706"/>
                  <a:pt x="11082953" y="1096446"/>
                  <a:pt x="11082676" y="1089894"/>
                </a:cubicBezTo>
                <a:cubicBezTo>
                  <a:pt x="11082400" y="1083342"/>
                  <a:pt x="11088074" y="1077298"/>
                  <a:pt x="11094441" y="1077483"/>
                </a:cubicBezTo>
                <a:cubicBezTo>
                  <a:pt x="11099978" y="1077667"/>
                  <a:pt x="11104915" y="1082650"/>
                  <a:pt x="11105284" y="1088602"/>
                </a:cubicBezTo>
                <a:cubicBezTo>
                  <a:pt x="11105652" y="1094508"/>
                  <a:pt x="11101408" y="1099860"/>
                  <a:pt x="11095734" y="1100736"/>
                </a:cubicBezTo>
                <a:close/>
                <a:moveTo>
                  <a:pt x="11421704" y="1100736"/>
                </a:moveTo>
                <a:cubicBezTo>
                  <a:pt x="11415246" y="1101706"/>
                  <a:pt x="11408925" y="1096446"/>
                  <a:pt x="11408647" y="1089894"/>
                </a:cubicBezTo>
                <a:cubicBezTo>
                  <a:pt x="11408371" y="1083296"/>
                  <a:pt x="11414046" y="1077298"/>
                  <a:pt x="11420412" y="1077483"/>
                </a:cubicBezTo>
                <a:cubicBezTo>
                  <a:pt x="11426042" y="1077667"/>
                  <a:pt x="11430886" y="1082650"/>
                  <a:pt x="11431255" y="1088602"/>
                </a:cubicBezTo>
                <a:cubicBezTo>
                  <a:pt x="11431624" y="1094461"/>
                  <a:pt x="11427380" y="1099906"/>
                  <a:pt x="11421704" y="1100736"/>
                </a:cubicBezTo>
                <a:close/>
                <a:moveTo>
                  <a:pt x="11639111" y="1100736"/>
                </a:moveTo>
                <a:cubicBezTo>
                  <a:pt x="11632653" y="1101706"/>
                  <a:pt x="11626285" y="1096446"/>
                  <a:pt x="11626008" y="1089894"/>
                </a:cubicBezTo>
                <a:cubicBezTo>
                  <a:pt x="11625731" y="1083342"/>
                  <a:pt x="11631406" y="1077298"/>
                  <a:pt x="11637773" y="1077483"/>
                </a:cubicBezTo>
                <a:cubicBezTo>
                  <a:pt x="11643310" y="1077667"/>
                  <a:pt x="11648247" y="1082650"/>
                  <a:pt x="11648662" y="1088602"/>
                </a:cubicBezTo>
                <a:cubicBezTo>
                  <a:pt x="11649031" y="1094508"/>
                  <a:pt x="11644787" y="1099860"/>
                  <a:pt x="11639111" y="1100736"/>
                </a:cubicBezTo>
                <a:close/>
                <a:moveTo>
                  <a:pt x="11747722" y="1100736"/>
                </a:moveTo>
                <a:cubicBezTo>
                  <a:pt x="11741309" y="1101706"/>
                  <a:pt x="11734941" y="1096446"/>
                  <a:pt x="11734665" y="1089894"/>
                </a:cubicBezTo>
                <a:cubicBezTo>
                  <a:pt x="11734388" y="1083342"/>
                  <a:pt x="11740063" y="1077298"/>
                  <a:pt x="11746431" y="1077483"/>
                </a:cubicBezTo>
                <a:cubicBezTo>
                  <a:pt x="11752014" y="1077667"/>
                  <a:pt x="11756905" y="1082650"/>
                  <a:pt x="11757274" y="1088602"/>
                </a:cubicBezTo>
                <a:cubicBezTo>
                  <a:pt x="11757643" y="1094508"/>
                  <a:pt x="11753397" y="1099860"/>
                  <a:pt x="11747722" y="1100736"/>
                </a:cubicBezTo>
                <a:close/>
                <a:moveTo>
                  <a:pt x="557631" y="1100782"/>
                </a:moveTo>
                <a:cubicBezTo>
                  <a:pt x="551678" y="1100044"/>
                  <a:pt x="547249" y="1095015"/>
                  <a:pt x="547388" y="1089156"/>
                </a:cubicBezTo>
                <a:cubicBezTo>
                  <a:pt x="547526" y="1082327"/>
                  <a:pt x="553386" y="1076929"/>
                  <a:pt x="559891" y="1077575"/>
                </a:cubicBezTo>
                <a:cubicBezTo>
                  <a:pt x="566443" y="1078221"/>
                  <a:pt x="570965" y="1084542"/>
                  <a:pt x="569858" y="1091416"/>
                </a:cubicBezTo>
                <a:cubicBezTo>
                  <a:pt x="568889" y="1097276"/>
                  <a:pt x="563351" y="1101475"/>
                  <a:pt x="557631" y="1100782"/>
                </a:cubicBezTo>
                <a:close/>
                <a:moveTo>
                  <a:pt x="1861609" y="1100782"/>
                </a:moveTo>
                <a:cubicBezTo>
                  <a:pt x="1855657" y="1100044"/>
                  <a:pt x="1851227" y="1095015"/>
                  <a:pt x="1851366" y="1089156"/>
                </a:cubicBezTo>
                <a:cubicBezTo>
                  <a:pt x="1851505" y="1082327"/>
                  <a:pt x="1857364" y="1076929"/>
                  <a:pt x="1863870" y="1077575"/>
                </a:cubicBezTo>
                <a:cubicBezTo>
                  <a:pt x="1870421" y="1078221"/>
                  <a:pt x="1874943" y="1084542"/>
                  <a:pt x="1873836" y="1091416"/>
                </a:cubicBezTo>
                <a:cubicBezTo>
                  <a:pt x="1872867" y="1097276"/>
                  <a:pt x="1867330" y="1101475"/>
                  <a:pt x="1861609" y="1100782"/>
                </a:cubicBezTo>
                <a:close/>
                <a:moveTo>
                  <a:pt x="1970266" y="1100782"/>
                </a:moveTo>
                <a:cubicBezTo>
                  <a:pt x="1964314" y="1100044"/>
                  <a:pt x="1959885" y="1095015"/>
                  <a:pt x="1960023" y="1089156"/>
                </a:cubicBezTo>
                <a:cubicBezTo>
                  <a:pt x="1960208" y="1082327"/>
                  <a:pt x="1966021" y="1076929"/>
                  <a:pt x="1972527" y="1077575"/>
                </a:cubicBezTo>
                <a:cubicBezTo>
                  <a:pt x="1979078" y="1078221"/>
                  <a:pt x="1983600" y="1084542"/>
                  <a:pt x="1982493" y="1091416"/>
                </a:cubicBezTo>
                <a:cubicBezTo>
                  <a:pt x="1981523" y="1097276"/>
                  <a:pt x="1975988" y="1101475"/>
                  <a:pt x="1970266" y="1100782"/>
                </a:cubicBezTo>
                <a:close/>
                <a:moveTo>
                  <a:pt x="2730958" y="1100782"/>
                </a:moveTo>
                <a:cubicBezTo>
                  <a:pt x="2725006" y="1100044"/>
                  <a:pt x="2720578" y="1095015"/>
                  <a:pt x="2720716" y="1089156"/>
                </a:cubicBezTo>
                <a:cubicBezTo>
                  <a:pt x="2720854" y="1082327"/>
                  <a:pt x="2726713" y="1076929"/>
                  <a:pt x="2733220" y="1077575"/>
                </a:cubicBezTo>
                <a:cubicBezTo>
                  <a:pt x="2739770" y="1078221"/>
                  <a:pt x="2744293" y="1084542"/>
                  <a:pt x="2743185" y="1091416"/>
                </a:cubicBezTo>
                <a:cubicBezTo>
                  <a:pt x="2742216" y="1097276"/>
                  <a:pt x="2736680" y="1101475"/>
                  <a:pt x="2730958" y="1100782"/>
                </a:cubicBezTo>
                <a:close/>
                <a:moveTo>
                  <a:pt x="3600262" y="1100782"/>
                </a:moveTo>
                <a:cubicBezTo>
                  <a:pt x="3594310" y="1100044"/>
                  <a:pt x="3589881" y="1095015"/>
                  <a:pt x="3590020" y="1089156"/>
                </a:cubicBezTo>
                <a:cubicBezTo>
                  <a:pt x="3590204" y="1082327"/>
                  <a:pt x="3596018" y="1076929"/>
                  <a:pt x="3602523" y="1077575"/>
                </a:cubicBezTo>
                <a:cubicBezTo>
                  <a:pt x="3609075" y="1078221"/>
                  <a:pt x="3613596" y="1084542"/>
                  <a:pt x="3612490" y="1091416"/>
                </a:cubicBezTo>
                <a:cubicBezTo>
                  <a:pt x="3611521" y="1097276"/>
                  <a:pt x="3605983" y="1101521"/>
                  <a:pt x="3600262" y="1100782"/>
                </a:cubicBezTo>
                <a:close/>
                <a:moveTo>
                  <a:pt x="5993580" y="1100782"/>
                </a:moveTo>
                <a:cubicBezTo>
                  <a:pt x="5987029" y="1101613"/>
                  <a:pt x="5980846" y="1096353"/>
                  <a:pt x="5980661" y="1089755"/>
                </a:cubicBezTo>
                <a:cubicBezTo>
                  <a:pt x="5980477" y="1082973"/>
                  <a:pt x="5986152" y="1077206"/>
                  <a:pt x="5992612" y="1077529"/>
                </a:cubicBezTo>
                <a:cubicBezTo>
                  <a:pt x="5998286" y="1077805"/>
                  <a:pt x="6002947" y="1082742"/>
                  <a:pt x="6003315" y="1088786"/>
                </a:cubicBezTo>
                <a:cubicBezTo>
                  <a:pt x="6003638" y="1094646"/>
                  <a:pt x="5999255" y="1100044"/>
                  <a:pt x="5993580" y="1100782"/>
                </a:cubicBezTo>
                <a:close/>
                <a:moveTo>
                  <a:pt x="6637605" y="1100782"/>
                </a:moveTo>
                <a:cubicBezTo>
                  <a:pt x="6631653" y="1100044"/>
                  <a:pt x="6627225" y="1095015"/>
                  <a:pt x="6627362" y="1089156"/>
                </a:cubicBezTo>
                <a:cubicBezTo>
                  <a:pt x="6627501" y="1082327"/>
                  <a:pt x="6633361" y="1076929"/>
                  <a:pt x="6639867" y="1077575"/>
                </a:cubicBezTo>
                <a:cubicBezTo>
                  <a:pt x="6646418" y="1078221"/>
                  <a:pt x="6650940" y="1084542"/>
                  <a:pt x="6649831" y="1091416"/>
                </a:cubicBezTo>
                <a:cubicBezTo>
                  <a:pt x="6648864" y="1097276"/>
                  <a:pt x="6643327" y="1101475"/>
                  <a:pt x="6637605" y="1100782"/>
                </a:cubicBezTo>
                <a:close/>
                <a:moveTo>
                  <a:pt x="7941583" y="1100782"/>
                </a:moveTo>
                <a:cubicBezTo>
                  <a:pt x="7935632" y="1100044"/>
                  <a:pt x="7931202" y="1095015"/>
                  <a:pt x="7931341" y="1089156"/>
                </a:cubicBezTo>
                <a:cubicBezTo>
                  <a:pt x="7931479" y="1082327"/>
                  <a:pt x="7937339" y="1076929"/>
                  <a:pt x="7943845" y="1077575"/>
                </a:cubicBezTo>
                <a:cubicBezTo>
                  <a:pt x="7950397" y="1078221"/>
                  <a:pt x="7954918" y="1084542"/>
                  <a:pt x="7953811" y="1091416"/>
                </a:cubicBezTo>
                <a:cubicBezTo>
                  <a:pt x="7952842" y="1097276"/>
                  <a:pt x="7947305" y="1101475"/>
                  <a:pt x="7941583" y="1100782"/>
                </a:cubicBezTo>
                <a:close/>
                <a:moveTo>
                  <a:pt x="8050241" y="1100782"/>
                </a:moveTo>
                <a:cubicBezTo>
                  <a:pt x="8044289" y="1100044"/>
                  <a:pt x="8039860" y="1095015"/>
                  <a:pt x="8039998" y="1089156"/>
                </a:cubicBezTo>
                <a:cubicBezTo>
                  <a:pt x="8040182" y="1082327"/>
                  <a:pt x="8045996" y="1076929"/>
                  <a:pt x="8052502" y="1077575"/>
                </a:cubicBezTo>
                <a:cubicBezTo>
                  <a:pt x="8059053" y="1078221"/>
                  <a:pt x="8063575" y="1084542"/>
                  <a:pt x="8062468" y="1091416"/>
                </a:cubicBezTo>
                <a:cubicBezTo>
                  <a:pt x="8061499" y="1097276"/>
                  <a:pt x="8055962" y="1101475"/>
                  <a:pt x="8050241" y="1100782"/>
                </a:cubicBezTo>
                <a:close/>
                <a:moveTo>
                  <a:pt x="8810934" y="1100782"/>
                </a:moveTo>
                <a:cubicBezTo>
                  <a:pt x="8804981" y="1100044"/>
                  <a:pt x="8800552" y="1095015"/>
                  <a:pt x="8800691" y="1089156"/>
                </a:cubicBezTo>
                <a:cubicBezTo>
                  <a:pt x="8800829" y="1082327"/>
                  <a:pt x="8806689" y="1076929"/>
                  <a:pt x="8813194" y="1077575"/>
                </a:cubicBezTo>
                <a:cubicBezTo>
                  <a:pt x="8819746" y="1078221"/>
                  <a:pt x="8824268" y="1084542"/>
                  <a:pt x="8823161" y="1091416"/>
                </a:cubicBezTo>
                <a:cubicBezTo>
                  <a:pt x="8822192" y="1097276"/>
                  <a:pt x="8816655" y="1101475"/>
                  <a:pt x="8810934" y="1100782"/>
                </a:cubicBezTo>
                <a:close/>
                <a:moveTo>
                  <a:pt x="9680237" y="1100782"/>
                </a:moveTo>
                <a:cubicBezTo>
                  <a:pt x="9674285" y="1100044"/>
                  <a:pt x="9669856" y="1095015"/>
                  <a:pt x="9669994" y="1089156"/>
                </a:cubicBezTo>
                <a:cubicBezTo>
                  <a:pt x="9670179" y="1082327"/>
                  <a:pt x="9675993" y="1076929"/>
                  <a:pt x="9682498" y="1077575"/>
                </a:cubicBezTo>
                <a:cubicBezTo>
                  <a:pt x="9689050" y="1078221"/>
                  <a:pt x="9693571" y="1084542"/>
                  <a:pt x="9692464" y="1091416"/>
                </a:cubicBezTo>
                <a:cubicBezTo>
                  <a:pt x="9691495" y="1097276"/>
                  <a:pt x="9685959" y="1101521"/>
                  <a:pt x="9680237" y="1100782"/>
                </a:cubicBezTo>
                <a:close/>
                <a:moveTo>
                  <a:pt x="12073555" y="1100782"/>
                </a:moveTo>
                <a:cubicBezTo>
                  <a:pt x="12067004" y="1101613"/>
                  <a:pt x="12060821" y="1096353"/>
                  <a:pt x="12060637" y="1089756"/>
                </a:cubicBezTo>
                <a:cubicBezTo>
                  <a:pt x="12060452" y="1082973"/>
                  <a:pt x="12066127" y="1077206"/>
                  <a:pt x="12072586" y="1077529"/>
                </a:cubicBezTo>
                <a:cubicBezTo>
                  <a:pt x="12078262" y="1077805"/>
                  <a:pt x="12082922" y="1082742"/>
                  <a:pt x="12083290" y="1088786"/>
                </a:cubicBezTo>
                <a:cubicBezTo>
                  <a:pt x="12083614" y="1094646"/>
                  <a:pt x="12079230" y="1100044"/>
                  <a:pt x="12073555" y="1100782"/>
                </a:cubicBezTo>
                <a:close/>
                <a:moveTo>
                  <a:pt x="125170" y="1100828"/>
                </a:moveTo>
                <a:cubicBezTo>
                  <a:pt x="118526" y="1101383"/>
                  <a:pt x="112621" y="1095846"/>
                  <a:pt x="112713" y="1089248"/>
                </a:cubicBezTo>
                <a:cubicBezTo>
                  <a:pt x="112805" y="1082419"/>
                  <a:pt x="118619" y="1076975"/>
                  <a:pt x="125124" y="1077575"/>
                </a:cubicBezTo>
                <a:cubicBezTo>
                  <a:pt x="130845" y="1078082"/>
                  <a:pt x="135228" y="1083111"/>
                  <a:pt x="135320" y="1089202"/>
                </a:cubicBezTo>
                <a:cubicBezTo>
                  <a:pt x="135412" y="1095338"/>
                  <a:pt x="131030" y="1100367"/>
                  <a:pt x="125170" y="1100828"/>
                </a:cubicBezTo>
                <a:close/>
                <a:moveTo>
                  <a:pt x="231981" y="1100828"/>
                </a:moveTo>
                <a:cubicBezTo>
                  <a:pt x="225200" y="1100229"/>
                  <a:pt x="220354" y="1093954"/>
                  <a:pt x="221462" y="1087402"/>
                </a:cubicBezTo>
                <a:cubicBezTo>
                  <a:pt x="222431" y="1081727"/>
                  <a:pt x="228060" y="1077160"/>
                  <a:pt x="233504" y="1077529"/>
                </a:cubicBezTo>
                <a:cubicBezTo>
                  <a:pt x="240056" y="1077990"/>
                  <a:pt x="244808" y="1084126"/>
                  <a:pt x="243931" y="1091047"/>
                </a:cubicBezTo>
                <a:cubicBezTo>
                  <a:pt x="243240" y="1096676"/>
                  <a:pt x="237519" y="1101383"/>
                  <a:pt x="231981" y="1100828"/>
                </a:cubicBezTo>
                <a:close/>
                <a:moveTo>
                  <a:pt x="449296" y="1100828"/>
                </a:moveTo>
                <a:cubicBezTo>
                  <a:pt x="442514" y="1100229"/>
                  <a:pt x="437623" y="1093954"/>
                  <a:pt x="438776" y="1087402"/>
                </a:cubicBezTo>
                <a:cubicBezTo>
                  <a:pt x="439745" y="1081727"/>
                  <a:pt x="445375" y="1077160"/>
                  <a:pt x="450819" y="1077529"/>
                </a:cubicBezTo>
                <a:cubicBezTo>
                  <a:pt x="457370" y="1077990"/>
                  <a:pt x="462123" y="1084126"/>
                  <a:pt x="461246" y="1091047"/>
                </a:cubicBezTo>
                <a:cubicBezTo>
                  <a:pt x="460554" y="1096676"/>
                  <a:pt x="454833" y="1101383"/>
                  <a:pt x="449296" y="1100828"/>
                </a:cubicBezTo>
                <a:close/>
                <a:moveTo>
                  <a:pt x="777206" y="1100828"/>
                </a:moveTo>
                <a:cubicBezTo>
                  <a:pt x="770469" y="1101383"/>
                  <a:pt x="764656" y="1096030"/>
                  <a:pt x="764702" y="1089294"/>
                </a:cubicBezTo>
                <a:cubicBezTo>
                  <a:pt x="764748" y="1083342"/>
                  <a:pt x="769131" y="1078359"/>
                  <a:pt x="774945" y="1077575"/>
                </a:cubicBezTo>
                <a:cubicBezTo>
                  <a:pt x="781312" y="1076744"/>
                  <a:pt x="787171" y="1082234"/>
                  <a:pt x="787311" y="1089156"/>
                </a:cubicBezTo>
                <a:cubicBezTo>
                  <a:pt x="787449" y="1095338"/>
                  <a:pt x="783065" y="1100367"/>
                  <a:pt x="777206" y="1100828"/>
                </a:cubicBezTo>
                <a:close/>
                <a:moveTo>
                  <a:pt x="883971" y="1100828"/>
                </a:moveTo>
                <a:cubicBezTo>
                  <a:pt x="877189" y="1100229"/>
                  <a:pt x="872298" y="1093954"/>
                  <a:pt x="873452" y="1087402"/>
                </a:cubicBezTo>
                <a:cubicBezTo>
                  <a:pt x="874421" y="1081727"/>
                  <a:pt x="880049" y="1077160"/>
                  <a:pt x="885494" y="1077529"/>
                </a:cubicBezTo>
                <a:cubicBezTo>
                  <a:pt x="892045" y="1077990"/>
                  <a:pt x="896798" y="1084126"/>
                  <a:pt x="895921" y="1091047"/>
                </a:cubicBezTo>
                <a:cubicBezTo>
                  <a:pt x="895229" y="1096676"/>
                  <a:pt x="889508" y="1101383"/>
                  <a:pt x="883971" y="1100828"/>
                </a:cubicBezTo>
                <a:close/>
                <a:moveTo>
                  <a:pt x="1103223" y="1100828"/>
                </a:moveTo>
                <a:cubicBezTo>
                  <a:pt x="1096487" y="1101383"/>
                  <a:pt x="1090674" y="1096030"/>
                  <a:pt x="1090720" y="1089294"/>
                </a:cubicBezTo>
                <a:cubicBezTo>
                  <a:pt x="1090766" y="1083342"/>
                  <a:pt x="1095149" y="1078359"/>
                  <a:pt x="1100962" y="1077575"/>
                </a:cubicBezTo>
                <a:cubicBezTo>
                  <a:pt x="1107330" y="1076744"/>
                  <a:pt x="1113189" y="1082234"/>
                  <a:pt x="1113327" y="1089156"/>
                </a:cubicBezTo>
                <a:cubicBezTo>
                  <a:pt x="1113419" y="1095338"/>
                  <a:pt x="1109037" y="1100367"/>
                  <a:pt x="1103223" y="1100828"/>
                </a:cubicBezTo>
                <a:close/>
                <a:moveTo>
                  <a:pt x="1320491" y="1100828"/>
                </a:moveTo>
                <a:cubicBezTo>
                  <a:pt x="1313848" y="1101383"/>
                  <a:pt x="1307941" y="1095846"/>
                  <a:pt x="1308034" y="1089248"/>
                </a:cubicBezTo>
                <a:cubicBezTo>
                  <a:pt x="1308126" y="1082419"/>
                  <a:pt x="1313940" y="1076975"/>
                  <a:pt x="1320445" y="1077575"/>
                </a:cubicBezTo>
                <a:cubicBezTo>
                  <a:pt x="1326167" y="1078082"/>
                  <a:pt x="1330550" y="1083111"/>
                  <a:pt x="1330642" y="1089202"/>
                </a:cubicBezTo>
                <a:cubicBezTo>
                  <a:pt x="1330734" y="1095338"/>
                  <a:pt x="1326352" y="1100367"/>
                  <a:pt x="1320491" y="1100828"/>
                </a:cubicBezTo>
                <a:close/>
                <a:moveTo>
                  <a:pt x="1427303" y="1100828"/>
                </a:moveTo>
                <a:cubicBezTo>
                  <a:pt x="1420521" y="1100229"/>
                  <a:pt x="1415630" y="1093954"/>
                  <a:pt x="1416783" y="1087402"/>
                </a:cubicBezTo>
                <a:cubicBezTo>
                  <a:pt x="1417752" y="1081727"/>
                  <a:pt x="1423382" y="1077160"/>
                  <a:pt x="1428826" y="1077529"/>
                </a:cubicBezTo>
                <a:cubicBezTo>
                  <a:pt x="1435378" y="1077990"/>
                  <a:pt x="1440130" y="1084126"/>
                  <a:pt x="1439253" y="1091047"/>
                </a:cubicBezTo>
                <a:cubicBezTo>
                  <a:pt x="1438561" y="1096676"/>
                  <a:pt x="1432840" y="1101383"/>
                  <a:pt x="1427303" y="1100828"/>
                </a:cubicBezTo>
                <a:close/>
                <a:moveTo>
                  <a:pt x="1537898" y="1100828"/>
                </a:moveTo>
                <a:cubicBezTo>
                  <a:pt x="1531162" y="1101383"/>
                  <a:pt x="1525348" y="1096030"/>
                  <a:pt x="1525394" y="1089294"/>
                </a:cubicBezTo>
                <a:cubicBezTo>
                  <a:pt x="1525441" y="1083342"/>
                  <a:pt x="1529824" y="1078359"/>
                  <a:pt x="1535638" y="1077575"/>
                </a:cubicBezTo>
                <a:cubicBezTo>
                  <a:pt x="1542004" y="1076744"/>
                  <a:pt x="1547864" y="1082234"/>
                  <a:pt x="1548003" y="1089156"/>
                </a:cubicBezTo>
                <a:cubicBezTo>
                  <a:pt x="1548095" y="1095292"/>
                  <a:pt x="1543712" y="1100367"/>
                  <a:pt x="1537898" y="1100828"/>
                </a:cubicBezTo>
                <a:close/>
                <a:moveTo>
                  <a:pt x="2081230" y="1100828"/>
                </a:moveTo>
                <a:cubicBezTo>
                  <a:pt x="2074494" y="1101383"/>
                  <a:pt x="2068680" y="1096030"/>
                  <a:pt x="2068727" y="1089294"/>
                </a:cubicBezTo>
                <a:cubicBezTo>
                  <a:pt x="2068773" y="1083342"/>
                  <a:pt x="2073156" y="1078359"/>
                  <a:pt x="2078969" y="1077575"/>
                </a:cubicBezTo>
                <a:cubicBezTo>
                  <a:pt x="2085337" y="1076744"/>
                  <a:pt x="2091196" y="1082234"/>
                  <a:pt x="2091334" y="1089156"/>
                </a:cubicBezTo>
                <a:cubicBezTo>
                  <a:pt x="2091426" y="1095292"/>
                  <a:pt x="2087044" y="1100367"/>
                  <a:pt x="2081230" y="1100828"/>
                </a:cubicBezTo>
                <a:close/>
                <a:moveTo>
                  <a:pt x="2841785" y="1100828"/>
                </a:moveTo>
                <a:cubicBezTo>
                  <a:pt x="2835140" y="1101383"/>
                  <a:pt x="2829235" y="1095846"/>
                  <a:pt x="2829326" y="1089248"/>
                </a:cubicBezTo>
                <a:cubicBezTo>
                  <a:pt x="2829420" y="1082419"/>
                  <a:pt x="2835232" y="1076975"/>
                  <a:pt x="2841739" y="1077575"/>
                </a:cubicBezTo>
                <a:cubicBezTo>
                  <a:pt x="2847505" y="1078082"/>
                  <a:pt x="2851888" y="1083111"/>
                  <a:pt x="2851935" y="1089202"/>
                </a:cubicBezTo>
                <a:cubicBezTo>
                  <a:pt x="2852027" y="1095338"/>
                  <a:pt x="2847644" y="1100367"/>
                  <a:pt x="2841785" y="1100828"/>
                </a:cubicBezTo>
                <a:close/>
                <a:moveTo>
                  <a:pt x="3709289" y="1100828"/>
                </a:moveTo>
                <a:cubicBezTo>
                  <a:pt x="3702506" y="1100229"/>
                  <a:pt x="3697662" y="1093954"/>
                  <a:pt x="3698769" y="1087402"/>
                </a:cubicBezTo>
                <a:cubicBezTo>
                  <a:pt x="3699738" y="1081727"/>
                  <a:pt x="3705366" y="1077160"/>
                  <a:pt x="3710812" y="1077529"/>
                </a:cubicBezTo>
                <a:cubicBezTo>
                  <a:pt x="3717362" y="1077990"/>
                  <a:pt x="3722116" y="1084126"/>
                  <a:pt x="3721238" y="1091047"/>
                </a:cubicBezTo>
                <a:cubicBezTo>
                  <a:pt x="3720546" y="1096676"/>
                  <a:pt x="3714825" y="1101383"/>
                  <a:pt x="3709289" y="1100828"/>
                </a:cubicBezTo>
                <a:close/>
                <a:moveTo>
                  <a:pt x="4145855" y="1100828"/>
                </a:moveTo>
                <a:cubicBezTo>
                  <a:pt x="4139119" y="1101383"/>
                  <a:pt x="4133305" y="1096030"/>
                  <a:pt x="4133351" y="1089294"/>
                </a:cubicBezTo>
                <a:cubicBezTo>
                  <a:pt x="4133397" y="1083342"/>
                  <a:pt x="4137781" y="1078359"/>
                  <a:pt x="4143594" y="1077575"/>
                </a:cubicBezTo>
                <a:cubicBezTo>
                  <a:pt x="4149961" y="1076744"/>
                  <a:pt x="4155821" y="1082234"/>
                  <a:pt x="4155960" y="1089156"/>
                </a:cubicBezTo>
                <a:cubicBezTo>
                  <a:pt x="4156098" y="1095292"/>
                  <a:pt x="4151715" y="1100367"/>
                  <a:pt x="4145855" y="1100828"/>
                </a:cubicBezTo>
                <a:close/>
                <a:moveTo>
                  <a:pt x="4471780" y="1100828"/>
                </a:moveTo>
                <a:cubicBezTo>
                  <a:pt x="4465137" y="1101383"/>
                  <a:pt x="4459231" y="1095846"/>
                  <a:pt x="4459323" y="1089248"/>
                </a:cubicBezTo>
                <a:cubicBezTo>
                  <a:pt x="4459415" y="1082419"/>
                  <a:pt x="4465228" y="1076975"/>
                  <a:pt x="4471734" y="1077575"/>
                </a:cubicBezTo>
                <a:cubicBezTo>
                  <a:pt x="4477502" y="1078082"/>
                  <a:pt x="4481885" y="1083111"/>
                  <a:pt x="4481931" y="1089202"/>
                </a:cubicBezTo>
                <a:cubicBezTo>
                  <a:pt x="4482023" y="1095338"/>
                  <a:pt x="4477640" y="1100367"/>
                  <a:pt x="4471780" y="1100828"/>
                </a:cubicBezTo>
                <a:close/>
                <a:moveTo>
                  <a:pt x="6205146" y="1100828"/>
                </a:moveTo>
                <a:cubicBezTo>
                  <a:pt x="6198501" y="1101383"/>
                  <a:pt x="6192595" y="1095846"/>
                  <a:pt x="6192688" y="1089248"/>
                </a:cubicBezTo>
                <a:cubicBezTo>
                  <a:pt x="6192780" y="1082419"/>
                  <a:pt x="6198594" y="1076975"/>
                  <a:pt x="6205100" y="1077575"/>
                </a:cubicBezTo>
                <a:cubicBezTo>
                  <a:pt x="6210820" y="1078082"/>
                  <a:pt x="6215204" y="1083111"/>
                  <a:pt x="6215296" y="1089202"/>
                </a:cubicBezTo>
                <a:cubicBezTo>
                  <a:pt x="6215388" y="1095338"/>
                  <a:pt x="6211005" y="1100367"/>
                  <a:pt x="6205146" y="1100828"/>
                </a:cubicBezTo>
                <a:close/>
                <a:moveTo>
                  <a:pt x="6311957" y="1100828"/>
                </a:moveTo>
                <a:cubicBezTo>
                  <a:pt x="6305175" y="1100229"/>
                  <a:pt x="6300330" y="1093954"/>
                  <a:pt x="6301437" y="1087402"/>
                </a:cubicBezTo>
                <a:cubicBezTo>
                  <a:pt x="6302407" y="1081727"/>
                  <a:pt x="6308035" y="1077160"/>
                  <a:pt x="6313480" y="1077529"/>
                </a:cubicBezTo>
                <a:cubicBezTo>
                  <a:pt x="6320031" y="1077990"/>
                  <a:pt x="6324783" y="1084126"/>
                  <a:pt x="6323907" y="1091047"/>
                </a:cubicBezTo>
                <a:cubicBezTo>
                  <a:pt x="6323215" y="1096676"/>
                  <a:pt x="6317493" y="1101383"/>
                  <a:pt x="6311957" y="1100828"/>
                </a:cubicBezTo>
                <a:close/>
                <a:moveTo>
                  <a:pt x="6529272" y="1100828"/>
                </a:moveTo>
                <a:cubicBezTo>
                  <a:pt x="6522489" y="1100229"/>
                  <a:pt x="6517598" y="1093954"/>
                  <a:pt x="6518751" y="1087402"/>
                </a:cubicBezTo>
                <a:cubicBezTo>
                  <a:pt x="6519720" y="1081727"/>
                  <a:pt x="6525349" y="1077160"/>
                  <a:pt x="6530793" y="1077529"/>
                </a:cubicBezTo>
                <a:cubicBezTo>
                  <a:pt x="6537345" y="1077990"/>
                  <a:pt x="6542098" y="1084126"/>
                  <a:pt x="6541221" y="1091047"/>
                </a:cubicBezTo>
                <a:cubicBezTo>
                  <a:pt x="6540530" y="1096676"/>
                  <a:pt x="6534808" y="1101383"/>
                  <a:pt x="6529272" y="1100828"/>
                </a:cubicBezTo>
                <a:close/>
                <a:moveTo>
                  <a:pt x="6857181" y="1100828"/>
                </a:moveTo>
                <a:cubicBezTo>
                  <a:pt x="6850445" y="1101383"/>
                  <a:pt x="6844631" y="1096030"/>
                  <a:pt x="6844677" y="1089294"/>
                </a:cubicBezTo>
                <a:cubicBezTo>
                  <a:pt x="6844723" y="1083342"/>
                  <a:pt x="6849106" y="1078359"/>
                  <a:pt x="6854920" y="1077575"/>
                </a:cubicBezTo>
                <a:cubicBezTo>
                  <a:pt x="6861287" y="1076744"/>
                  <a:pt x="6867147" y="1082234"/>
                  <a:pt x="6867286" y="1089156"/>
                </a:cubicBezTo>
                <a:cubicBezTo>
                  <a:pt x="6867424" y="1095338"/>
                  <a:pt x="6863041" y="1100367"/>
                  <a:pt x="6857181" y="1100828"/>
                </a:cubicBezTo>
                <a:close/>
                <a:moveTo>
                  <a:pt x="6963946" y="1100828"/>
                </a:moveTo>
                <a:cubicBezTo>
                  <a:pt x="6957164" y="1100229"/>
                  <a:pt x="6952273" y="1093954"/>
                  <a:pt x="6953427" y="1087402"/>
                </a:cubicBezTo>
                <a:cubicBezTo>
                  <a:pt x="6954395" y="1081727"/>
                  <a:pt x="6960024" y="1077160"/>
                  <a:pt x="6965469" y="1077529"/>
                </a:cubicBezTo>
                <a:cubicBezTo>
                  <a:pt x="6972021" y="1077990"/>
                  <a:pt x="6976773" y="1084126"/>
                  <a:pt x="6975896" y="1091047"/>
                </a:cubicBezTo>
                <a:cubicBezTo>
                  <a:pt x="6975204" y="1096676"/>
                  <a:pt x="6969483" y="1101383"/>
                  <a:pt x="6963946" y="1100828"/>
                </a:cubicBezTo>
                <a:close/>
                <a:moveTo>
                  <a:pt x="7183199" y="1100828"/>
                </a:moveTo>
                <a:cubicBezTo>
                  <a:pt x="7176463" y="1101383"/>
                  <a:pt x="7170649" y="1096030"/>
                  <a:pt x="7170695" y="1089294"/>
                </a:cubicBezTo>
                <a:cubicBezTo>
                  <a:pt x="7170741" y="1083342"/>
                  <a:pt x="7175124" y="1078359"/>
                  <a:pt x="7180937" y="1077575"/>
                </a:cubicBezTo>
                <a:cubicBezTo>
                  <a:pt x="7187305" y="1076744"/>
                  <a:pt x="7193165" y="1082234"/>
                  <a:pt x="7193302" y="1089156"/>
                </a:cubicBezTo>
                <a:cubicBezTo>
                  <a:pt x="7193395" y="1095338"/>
                  <a:pt x="7189012" y="1100367"/>
                  <a:pt x="7183199" y="1100828"/>
                </a:cubicBezTo>
                <a:close/>
                <a:moveTo>
                  <a:pt x="7400466" y="1100828"/>
                </a:moveTo>
                <a:cubicBezTo>
                  <a:pt x="7393822" y="1101383"/>
                  <a:pt x="7387917" y="1095846"/>
                  <a:pt x="7388009" y="1089248"/>
                </a:cubicBezTo>
                <a:cubicBezTo>
                  <a:pt x="7388102" y="1082419"/>
                  <a:pt x="7393915" y="1076975"/>
                  <a:pt x="7400420" y="1077575"/>
                </a:cubicBezTo>
                <a:cubicBezTo>
                  <a:pt x="7406142" y="1078082"/>
                  <a:pt x="7410525" y="1083111"/>
                  <a:pt x="7410617" y="1089202"/>
                </a:cubicBezTo>
                <a:cubicBezTo>
                  <a:pt x="7410710" y="1095338"/>
                  <a:pt x="7406326" y="1100367"/>
                  <a:pt x="7400466" y="1100828"/>
                </a:cubicBezTo>
                <a:close/>
                <a:moveTo>
                  <a:pt x="7507279" y="1100829"/>
                </a:moveTo>
                <a:cubicBezTo>
                  <a:pt x="7500496" y="1100229"/>
                  <a:pt x="7495605" y="1093954"/>
                  <a:pt x="7496759" y="1087402"/>
                </a:cubicBezTo>
                <a:cubicBezTo>
                  <a:pt x="7497728" y="1081727"/>
                  <a:pt x="7503356" y="1077160"/>
                  <a:pt x="7508801" y="1077529"/>
                </a:cubicBezTo>
                <a:cubicBezTo>
                  <a:pt x="7515353" y="1077990"/>
                  <a:pt x="7520105" y="1084126"/>
                  <a:pt x="7519229" y="1091047"/>
                </a:cubicBezTo>
                <a:cubicBezTo>
                  <a:pt x="7518536" y="1096676"/>
                  <a:pt x="7512815" y="1101383"/>
                  <a:pt x="7507279" y="1100829"/>
                </a:cubicBezTo>
                <a:close/>
                <a:moveTo>
                  <a:pt x="7617873" y="1100829"/>
                </a:moveTo>
                <a:cubicBezTo>
                  <a:pt x="7611137" y="1101383"/>
                  <a:pt x="7605323" y="1096030"/>
                  <a:pt x="7605370" y="1089294"/>
                </a:cubicBezTo>
                <a:cubicBezTo>
                  <a:pt x="7605416" y="1083342"/>
                  <a:pt x="7609799" y="1078359"/>
                  <a:pt x="7615612" y="1077575"/>
                </a:cubicBezTo>
                <a:cubicBezTo>
                  <a:pt x="7621980" y="1076744"/>
                  <a:pt x="7627839" y="1082235"/>
                  <a:pt x="7627978" y="1089156"/>
                </a:cubicBezTo>
                <a:cubicBezTo>
                  <a:pt x="7628069" y="1095292"/>
                  <a:pt x="7623687" y="1100367"/>
                  <a:pt x="7617873" y="1100829"/>
                </a:cubicBezTo>
                <a:close/>
                <a:moveTo>
                  <a:pt x="8161205" y="1100829"/>
                </a:moveTo>
                <a:cubicBezTo>
                  <a:pt x="8154469" y="1101383"/>
                  <a:pt x="8148656" y="1096030"/>
                  <a:pt x="8148701" y="1089294"/>
                </a:cubicBezTo>
                <a:cubicBezTo>
                  <a:pt x="8148748" y="1083342"/>
                  <a:pt x="8153131" y="1078359"/>
                  <a:pt x="8158944" y="1077575"/>
                </a:cubicBezTo>
                <a:cubicBezTo>
                  <a:pt x="8165311" y="1076744"/>
                  <a:pt x="8171171" y="1082235"/>
                  <a:pt x="8171309" y="1089156"/>
                </a:cubicBezTo>
                <a:cubicBezTo>
                  <a:pt x="8171402" y="1095292"/>
                  <a:pt x="8167019" y="1100367"/>
                  <a:pt x="8161205" y="1100829"/>
                </a:cubicBezTo>
                <a:close/>
                <a:moveTo>
                  <a:pt x="8921759" y="1100829"/>
                </a:moveTo>
                <a:cubicBezTo>
                  <a:pt x="8915115" y="1101383"/>
                  <a:pt x="8909210" y="1095846"/>
                  <a:pt x="8909302" y="1089248"/>
                </a:cubicBezTo>
                <a:cubicBezTo>
                  <a:pt x="8909394" y="1082419"/>
                  <a:pt x="8915208" y="1076975"/>
                  <a:pt x="8921713" y="1077575"/>
                </a:cubicBezTo>
                <a:cubicBezTo>
                  <a:pt x="8927480" y="1078082"/>
                  <a:pt x="8931864" y="1083112"/>
                  <a:pt x="8931910" y="1089202"/>
                </a:cubicBezTo>
                <a:cubicBezTo>
                  <a:pt x="8932003" y="1095338"/>
                  <a:pt x="8927619" y="1100367"/>
                  <a:pt x="8921759" y="1100829"/>
                </a:cubicBezTo>
                <a:close/>
                <a:moveTo>
                  <a:pt x="9789264" y="1100829"/>
                </a:moveTo>
                <a:cubicBezTo>
                  <a:pt x="9782480" y="1100229"/>
                  <a:pt x="9777637" y="1093954"/>
                  <a:pt x="9778744" y="1087402"/>
                </a:cubicBezTo>
                <a:cubicBezTo>
                  <a:pt x="9779712" y="1081727"/>
                  <a:pt x="9785342" y="1077160"/>
                  <a:pt x="9790786" y="1077529"/>
                </a:cubicBezTo>
                <a:cubicBezTo>
                  <a:pt x="9797338" y="1077990"/>
                  <a:pt x="9802090" y="1084126"/>
                  <a:pt x="9801214" y="1091047"/>
                </a:cubicBezTo>
                <a:cubicBezTo>
                  <a:pt x="9800522" y="1096676"/>
                  <a:pt x="9794800" y="1101383"/>
                  <a:pt x="9789264" y="1100829"/>
                </a:cubicBezTo>
                <a:close/>
                <a:moveTo>
                  <a:pt x="10225830" y="1100829"/>
                </a:moveTo>
                <a:cubicBezTo>
                  <a:pt x="10219094" y="1101383"/>
                  <a:pt x="10213280" y="1096030"/>
                  <a:pt x="10213326" y="1089294"/>
                </a:cubicBezTo>
                <a:cubicBezTo>
                  <a:pt x="10213372" y="1083342"/>
                  <a:pt x="10217756" y="1078359"/>
                  <a:pt x="10223569" y="1077575"/>
                </a:cubicBezTo>
                <a:cubicBezTo>
                  <a:pt x="10229936" y="1076744"/>
                  <a:pt x="10235795" y="1082235"/>
                  <a:pt x="10235935" y="1089156"/>
                </a:cubicBezTo>
                <a:cubicBezTo>
                  <a:pt x="10236073" y="1095292"/>
                  <a:pt x="10231689" y="1100367"/>
                  <a:pt x="10225830" y="1100829"/>
                </a:cubicBezTo>
                <a:close/>
                <a:moveTo>
                  <a:pt x="10551755" y="1100829"/>
                </a:moveTo>
                <a:cubicBezTo>
                  <a:pt x="10545112" y="1101383"/>
                  <a:pt x="10539205" y="1095846"/>
                  <a:pt x="10539297" y="1089248"/>
                </a:cubicBezTo>
                <a:cubicBezTo>
                  <a:pt x="10539390" y="1082419"/>
                  <a:pt x="10545203" y="1076975"/>
                  <a:pt x="10551709" y="1077575"/>
                </a:cubicBezTo>
                <a:cubicBezTo>
                  <a:pt x="10557477" y="1078082"/>
                  <a:pt x="10561860" y="1083112"/>
                  <a:pt x="10561906" y="1089202"/>
                </a:cubicBezTo>
                <a:cubicBezTo>
                  <a:pt x="10561998" y="1095338"/>
                  <a:pt x="10557615" y="1100367"/>
                  <a:pt x="10551755" y="1100829"/>
                </a:cubicBezTo>
                <a:close/>
                <a:moveTo>
                  <a:pt x="668133" y="1100875"/>
                </a:moveTo>
                <a:cubicBezTo>
                  <a:pt x="662597" y="1101152"/>
                  <a:pt x="656829" y="1096399"/>
                  <a:pt x="656045" y="1091001"/>
                </a:cubicBezTo>
                <a:cubicBezTo>
                  <a:pt x="655122" y="1084588"/>
                  <a:pt x="660289" y="1078082"/>
                  <a:pt x="666703" y="1077482"/>
                </a:cubicBezTo>
                <a:cubicBezTo>
                  <a:pt x="672055" y="1077021"/>
                  <a:pt x="677777" y="1081819"/>
                  <a:pt x="678607" y="1087448"/>
                </a:cubicBezTo>
                <a:cubicBezTo>
                  <a:pt x="679622" y="1094046"/>
                  <a:pt x="674500" y="1100552"/>
                  <a:pt x="668133" y="1100875"/>
                </a:cubicBezTo>
                <a:close/>
                <a:moveTo>
                  <a:pt x="1210219" y="1100875"/>
                </a:moveTo>
                <a:cubicBezTo>
                  <a:pt x="1203530" y="1100413"/>
                  <a:pt x="1198407" y="1094092"/>
                  <a:pt x="1199422" y="1087587"/>
                </a:cubicBezTo>
                <a:cubicBezTo>
                  <a:pt x="1200254" y="1081958"/>
                  <a:pt x="1205836" y="1077206"/>
                  <a:pt x="1211280" y="1077482"/>
                </a:cubicBezTo>
                <a:cubicBezTo>
                  <a:pt x="1217786" y="1077805"/>
                  <a:pt x="1222769" y="1084034"/>
                  <a:pt x="1221984" y="1090863"/>
                </a:cubicBezTo>
                <a:cubicBezTo>
                  <a:pt x="1221339" y="1096492"/>
                  <a:pt x="1215664" y="1101290"/>
                  <a:pt x="1210219" y="1100875"/>
                </a:cubicBezTo>
                <a:close/>
                <a:moveTo>
                  <a:pt x="3493450" y="1100875"/>
                </a:moveTo>
                <a:cubicBezTo>
                  <a:pt x="3487914" y="1101152"/>
                  <a:pt x="3482146" y="1096399"/>
                  <a:pt x="3481362" y="1091001"/>
                </a:cubicBezTo>
                <a:cubicBezTo>
                  <a:pt x="3480440" y="1084588"/>
                  <a:pt x="3485607" y="1078082"/>
                  <a:pt x="3492020" y="1077482"/>
                </a:cubicBezTo>
                <a:cubicBezTo>
                  <a:pt x="3497372" y="1077021"/>
                  <a:pt x="3503094" y="1081819"/>
                  <a:pt x="3503924" y="1087448"/>
                </a:cubicBezTo>
                <a:cubicBezTo>
                  <a:pt x="3504939" y="1094046"/>
                  <a:pt x="3499818" y="1100552"/>
                  <a:pt x="3493450" y="1100875"/>
                </a:cubicBezTo>
                <a:close/>
                <a:moveTo>
                  <a:pt x="4361555" y="1100875"/>
                </a:moveTo>
                <a:cubicBezTo>
                  <a:pt x="4354864" y="1100413"/>
                  <a:pt x="4349743" y="1094092"/>
                  <a:pt x="4350758" y="1087587"/>
                </a:cubicBezTo>
                <a:cubicBezTo>
                  <a:pt x="4351588" y="1081958"/>
                  <a:pt x="4357171" y="1077206"/>
                  <a:pt x="4362616" y="1077482"/>
                </a:cubicBezTo>
                <a:cubicBezTo>
                  <a:pt x="4369121" y="1077805"/>
                  <a:pt x="4374104" y="1084034"/>
                  <a:pt x="4373320" y="1090863"/>
                </a:cubicBezTo>
                <a:cubicBezTo>
                  <a:pt x="4372674" y="1096492"/>
                  <a:pt x="4366999" y="1101290"/>
                  <a:pt x="4361555" y="1100875"/>
                </a:cubicBezTo>
                <a:close/>
                <a:moveTo>
                  <a:pt x="4580253" y="1100875"/>
                </a:moveTo>
                <a:cubicBezTo>
                  <a:pt x="4574670" y="1101198"/>
                  <a:pt x="4568903" y="1096584"/>
                  <a:pt x="4568072" y="1091139"/>
                </a:cubicBezTo>
                <a:cubicBezTo>
                  <a:pt x="4567103" y="1084588"/>
                  <a:pt x="4571994" y="1078221"/>
                  <a:pt x="4578592" y="1077529"/>
                </a:cubicBezTo>
                <a:cubicBezTo>
                  <a:pt x="4583944" y="1076975"/>
                  <a:pt x="4589712" y="1081681"/>
                  <a:pt x="4590588" y="1087310"/>
                </a:cubicBezTo>
                <a:cubicBezTo>
                  <a:pt x="4591649" y="1094000"/>
                  <a:pt x="4586712" y="1100459"/>
                  <a:pt x="4580253" y="1100875"/>
                </a:cubicBezTo>
                <a:close/>
                <a:moveTo>
                  <a:pt x="5775436" y="1100875"/>
                </a:moveTo>
                <a:cubicBezTo>
                  <a:pt x="5769899" y="1101152"/>
                  <a:pt x="5764132" y="1096399"/>
                  <a:pt x="5763347" y="1091001"/>
                </a:cubicBezTo>
                <a:cubicBezTo>
                  <a:pt x="5762471" y="1084588"/>
                  <a:pt x="5767592" y="1078082"/>
                  <a:pt x="5774052" y="1077482"/>
                </a:cubicBezTo>
                <a:cubicBezTo>
                  <a:pt x="5779404" y="1077021"/>
                  <a:pt x="5785125" y="1081819"/>
                  <a:pt x="5785955" y="1087448"/>
                </a:cubicBezTo>
                <a:cubicBezTo>
                  <a:pt x="5786925" y="1094046"/>
                  <a:pt x="5781803" y="1100552"/>
                  <a:pt x="5775436" y="1100875"/>
                </a:cubicBezTo>
                <a:close/>
                <a:moveTo>
                  <a:pt x="6748108" y="1100875"/>
                </a:moveTo>
                <a:cubicBezTo>
                  <a:pt x="6742572" y="1101152"/>
                  <a:pt x="6736805" y="1096399"/>
                  <a:pt x="6736019" y="1091001"/>
                </a:cubicBezTo>
                <a:cubicBezTo>
                  <a:pt x="6735097" y="1084588"/>
                  <a:pt x="6740265" y="1078082"/>
                  <a:pt x="6746678" y="1077482"/>
                </a:cubicBezTo>
                <a:cubicBezTo>
                  <a:pt x="6752030" y="1077021"/>
                  <a:pt x="6757752" y="1081819"/>
                  <a:pt x="6758582" y="1087448"/>
                </a:cubicBezTo>
                <a:cubicBezTo>
                  <a:pt x="6759596" y="1094046"/>
                  <a:pt x="6754475" y="1100552"/>
                  <a:pt x="6748108" y="1100875"/>
                </a:cubicBezTo>
                <a:close/>
                <a:moveTo>
                  <a:pt x="7290195" y="1100875"/>
                </a:moveTo>
                <a:cubicBezTo>
                  <a:pt x="7283505" y="1100413"/>
                  <a:pt x="7278383" y="1094092"/>
                  <a:pt x="7279398" y="1087587"/>
                </a:cubicBezTo>
                <a:cubicBezTo>
                  <a:pt x="7280229" y="1081958"/>
                  <a:pt x="7285812" y="1077206"/>
                  <a:pt x="7291255" y="1077482"/>
                </a:cubicBezTo>
                <a:cubicBezTo>
                  <a:pt x="7297761" y="1077805"/>
                  <a:pt x="7302744" y="1084034"/>
                  <a:pt x="7301960" y="1090863"/>
                </a:cubicBezTo>
                <a:cubicBezTo>
                  <a:pt x="7301314" y="1096492"/>
                  <a:pt x="7295639" y="1101290"/>
                  <a:pt x="7290195" y="1100875"/>
                </a:cubicBezTo>
                <a:close/>
                <a:moveTo>
                  <a:pt x="9573425" y="1100875"/>
                </a:moveTo>
                <a:cubicBezTo>
                  <a:pt x="9567889" y="1101152"/>
                  <a:pt x="9562122" y="1096399"/>
                  <a:pt x="9561337" y="1091001"/>
                </a:cubicBezTo>
                <a:cubicBezTo>
                  <a:pt x="9560414" y="1084588"/>
                  <a:pt x="9565583" y="1078082"/>
                  <a:pt x="9571995" y="1077483"/>
                </a:cubicBezTo>
                <a:cubicBezTo>
                  <a:pt x="9577347" y="1077021"/>
                  <a:pt x="9583069" y="1081819"/>
                  <a:pt x="9583899" y="1087448"/>
                </a:cubicBezTo>
                <a:cubicBezTo>
                  <a:pt x="9584914" y="1094046"/>
                  <a:pt x="9579793" y="1100552"/>
                  <a:pt x="9573425" y="1100875"/>
                </a:cubicBezTo>
                <a:close/>
                <a:moveTo>
                  <a:pt x="10441529" y="1100875"/>
                </a:moveTo>
                <a:cubicBezTo>
                  <a:pt x="10434839" y="1100413"/>
                  <a:pt x="10429717" y="1094092"/>
                  <a:pt x="10430732" y="1087587"/>
                </a:cubicBezTo>
                <a:cubicBezTo>
                  <a:pt x="10431563" y="1081958"/>
                  <a:pt x="10437147" y="1077206"/>
                  <a:pt x="10442590" y="1077483"/>
                </a:cubicBezTo>
                <a:cubicBezTo>
                  <a:pt x="10449097" y="1077805"/>
                  <a:pt x="10454079" y="1084034"/>
                  <a:pt x="10453294" y="1090863"/>
                </a:cubicBezTo>
                <a:cubicBezTo>
                  <a:pt x="10452649" y="1096492"/>
                  <a:pt x="10446973" y="1101290"/>
                  <a:pt x="10441529" y="1100875"/>
                </a:cubicBezTo>
                <a:close/>
                <a:moveTo>
                  <a:pt x="10660228" y="1100875"/>
                </a:moveTo>
                <a:cubicBezTo>
                  <a:pt x="10654645" y="1101198"/>
                  <a:pt x="10648877" y="1096584"/>
                  <a:pt x="10648047" y="1091139"/>
                </a:cubicBezTo>
                <a:cubicBezTo>
                  <a:pt x="10647078" y="1084588"/>
                  <a:pt x="10651968" y="1078221"/>
                  <a:pt x="10658567" y="1077529"/>
                </a:cubicBezTo>
                <a:cubicBezTo>
                  <a:pt x="10663919" y="1076975"/>
                  <a:pt x="10669687" y="1081681"/>
                  <a:pt x="10670563" y="1087310"/>
                </a:cubicBezTo>
                <a:cubicBezTo>
                  <a:pt x="10671624" y="1094000"/>
                  <a:pt x="10666687" y="1100459"/>
                  <a:pt x="10660228" y="1100875"/>
                </a:cubicBezTo>
                <a:close/>
                <a:moveTo>
                  <a:pt x="11855411" y="1100875"/>
                </a:moveTo>
                <a:cubicBezTo>
                  <a:pt x="11849873" y="1101152"/>
                  <a:pt x="11844107" y="1096399"/>
                  <a:pt x="11843323" y="1091001"/>
                </a:cubicBezTo>
                <a:cubicBezTo>
                  <a:pt x="11842445" y="1084588"/>
                  <a:pt x="11847567" y="1078082"/>
                  <a:pt x="11854027" y="1077483"/>
                </a:cubicBezTo>
                <a:cubicBezTo>
                  <a:pt x="11859378" y="1077021"/>
                  <a:pt x="11865101" y="1081819"/>
                  <a:pt x="11865930" y="1087448"/>
                </a:cubicBezTo>
                <a:cubicBezTo>
                  <a:pt x="11866900" y="1094046"/>
                  <a:pt x="11861777" y="1100552"/>
                  <a:pt x="11855411" y="1100875"/>
                </a:cubicBezTo>
                <a:close/>
                <a:moveTo>
                  <a:pt x="16190" y="1100921"/>
                </a:moveTo>
                <a:cubicBezTo>
                  <a:pt x="9731" y="1101290"/>
                  <a:pt x="3779" y="1095431"/>
                  <a:pt x="4009" y="1089017"/>
                </a:cubicBezTo>
                <a:cubicBezTo>
                  <a:pt x="4286" y="1082234"/>
                  <a:pt x="10284" y="1076837"/>
                  <a:pt x="16697" y="1077621"/>
                </a:cubicBezTo>
                <a:cubicBezTo>
                  <a:pt x="22465" y="1078313"/>
                  <a:pt x="26710" y="1083388"/>
                  <a:pt x="26618" y="1089525"/>
                </a:cubicBezTo>
                <a:cubicBezTo>
                  <a:pt x="26572" y="1095477"/>
                  <a:pt x="21865" y="1100598"/>
                  <a:pt x="16190" y="1100921"/>
                </a:cubicBezTo>
                <a:close/>
                <a:moveTo>
                  <a:pt x="2189333" y="1100921"/>
                </a:moveTo>
                <a:cubicBezTo>
                  <a:pt x="2182921" y="1101198"/>
                  <a:pt x="2177060" y="1095246"/>
                  <a:pt x="2177383" y="1088786"/>
                </a:cubicBezTo>
                <a:cubicBezTo>
                  <a:pt x="2177660" y="1083019"/>
                  <a:pt x="2182552" y="1077898"/>
                  <a:pt x="2188134" y="1077482"/>
                </a:cubicBezTo>
                <a:cubicBezTo>
                  <a:pt x="2194410" y="1077021"/>
                  <a:pt x="2200176" y="1083019"/>
                  <a:pt x="2199991" y="1089709"/>
                </a:cubicBezTo>
                <a:cubicBezTo>
                  <a:pt x="2199807" y="1095707"/>
                  <a:pt x="2195055" y="1100690"/>
                  <a:pt x="2189333" y="1100921"/>
                </a:cubicBezTo>
                <a:close/>
                <a:moveTo>
                  <a:pt x="2297806" y="1100921"/>
                </a:moveTo>
                <a:cubicBezTo>
                  <a:pt x="2291348" y="1101059"/>
                  <a:pt x="2285533" y="1094969"/>
                  <a:pt x="2285994" y="1088555"/>
                </a:cubicBezTo>
                <a:cubicBezTo>
                  <a:pt x="2286410" y="1082835"/>
                  <a:pt x="2291486" y="1077713"/>
                  <a:pt x="2296976" y="1077436"/>
                </a:cubicBezTo>
                <a:cubicBezTo>
                  <a:pt x="2303205" y="1077113"/>
                  <a:pt x="2308926" y="1083204"/>
                  <a:pt x="2308649" y="1089894"/>
                </a:cubicBezTo>
                <a:cubicBezTo>
                  <a:pt x="2308418" y="1095753"/>
                  <a:pt x="2303436" y="1100875"/>
                  <a:pt x="2297806" y="1100921"/>
                </a:cubicBezTo>
                <a:close/>
                <a:moveTo>
                  <a:pt x="3058637" y="1100921"/>
                </a:moveTo>
                <a:cubicBezTo>
                  <a:pt x="3052224" y="1101152"/>
                  <a:pt x="3046318" y="1095154"/>
                  <a:pt x="3046687" y="1088740"/>
                </a:cubicBezTo>
                <a:cubicBezTo>
                  <a:pt x="3047010" y="1083019"/>
                  <a:pt x="3051901" y="1077898"/>
                  <a:pt x="3057483" y="1077482"/>
                </a:cubicBezTo>
                <a:cubicBezTo>
                  <a:pt x="3063759" y="1077021"/>
                  <a:pt x="3069525" y="1083019"/>
                  <a:pt x="3069295" y="1089709"/>
                </a:cubicBezTo>
                <a:cubicBezTo>
                  <a:pt x="3069110" y="1095846"/>
                  <a:pt x="3064497" y="1100690"/>
                  <a:pt x="3058637" y="1100921"/>
                </a:cubicBezTo>
                <a:close/>
                <a:moveTo>
                  <a:pt x="3167340" y="1100921"/>
                </a:moveTo>
                <a:cubicBezTo>
                  <a:pt x="3160928" y="1101198"/>
                  <a:pt x="3155067" y="1095246"/>
                  <a:pt x="3155391" y="1088786"/>
                </a:cubicBezTo>
                <a:cubicBezTo>
                  <a:pt x="3155668" y="1083019"/>
                  <a:pt x="3160558" y="1077898"/>
                  <a:pt x="3166140" y="1077482"/>
                </a:cubicBezTo>
                <a:cubicBezTo>
                  <a:pt x="3172370" y="1077021"/>
                  <a:pt x="3178183" y="1083019"/>
                  <a:pt x="3177998" y="1089709"/>
                </a:cubicBezTo>
                <a:cubicBezTo>
                  <a:pt x="3177814" y="1095707"/>
                  <a:pt x="3173062" y="1100690"/>
                  <a:pt x="3167340" y="1100921"/>
                </a:cubicBezTo>
                <a:close/>
                <a:moveTo>
                  <a:pt x="4688633" y="1100921"/>
                </a:moveTo>
                <a:cubicBezTo>
                  <a:pt x="4682220" y="1101152"/>
                  <a:pt x="4676314" y="1095154"/>
                  <a:pt x="4676683" y="1088740"/>
                </a:cubicBezTo>
                <a:cubicBezTo>
                  <a:pt x="4677006" y="1083019"/>
                  <a:pt x="4681897" y="1077898"/>
                  <a:pt x="4687480" y="1077482"/>
                </a:cubicBezTo>
                <a:cubicBezTo>
                  <a:pt x="4693755" y="1077021"/>
                  <a:pt x="4699522" y="1083019"/>
                  <a:pt x="4699291" y="1089709"/>
                </a:cubicBezTo>
                <a:cubicBezTo>
                  <a:pt x="4699107" y="1095846"/>
                  <a:pt x="4694493" y="1100690"/>
                  <a:pt x="4688633" y="1100921"/>
                </a:cubicBezTo>
                <a:close/>
                <a:moveTo>
                  <a:pt x="5884185" y="1100921"/>
                </a:moveTo>
                <a:cubicBezTo>
                  <a:pt x="5877726" y="1101290"/>
                  <a:pt x="5871773" y="1095431"/>
                  <a:pt x="5872004" y="1089017"/>
                </a:cubicBezTo>
                <a:cubicBezTo>
                  <a:pt x="5872281" y="1082234"/>
                  <a:pt x="5878279" y="1076837"/>
                  <a:pt x="5884693" y="1077621"/>
                </a:cubicBezTo>
                <a:cubicBezTo>
                  <a:pt x="5890414" y="1078313"/>
                  <a:pt x="5894705" y="1083388"/>
                  <a:pt x="5894612" y="1089525"/>
                </a:cubicBezTo>
                <a:cubicBezTo>
                  <a:pt x="5894566" y="1095477"/>
                  <a:pt x="5889860" y="1100598"/>
                  <a:pt x="5884185" y="1100921"/>
                </a:cubicBezTo>
                <a:close/>
                <a:moveTo>
                  <a:pt x="8269308" y="1100921"/>
                </a:moveTo>
                <a:cubicBezTo>
                  <a:pt x="8262895" y="1101198"/>
                  <a:pt x="8257035" y="1095246"/>
                  <a:pt x="8257358" y="1088786"/>
                </a:cubicBezTo>
                <a:cubicBezTo>
                  <a:pt x="8257635" y="1083019"/>
                  <a:pt x="8262526" y="1077898"/>
                  <a:pt x="8268109" y="1077483"/>
                </a:cubicBezTo>
                <a:cubicBezTo>
                  <a:pt x="8274384" y="1077021"/>
                  <a:pt x="8280151" y="1083019"/>
                  <a:pt x="8279967" y="1089709"/>
                </a:cubicBezTo>
                <a:cubicBezTo>
                  <a:pt x="8279782" y="1095707"/>
                  <a:pt x="8275030" y="1100690"/>
                  <a:pt x="8269308" y="1100921"/>
                </a:cubicBezTo>
                <a:close/>
                <a:moveTo>
                  <a:pt x="8377781" y="1100921"/>
                </a:moveTo>
                <a:cubicBezTo>
                  <a:pt x="8371322" y="1101059"/>
                  <a:pt x="8365508" y="1094969"/>
                  <a:pt x="8365970" y="1088556"/>
                </a:cubicBezTo>
                <a:cubicBezTo>
                  <a:pt x="8366385" y="1082835"/>
                  <a:pt x="8371460" y="1077713"/>
                  <a:pt x="8376951" y="1077436"/>
                </a:cubicBezTo>
                <a:cubicBezTo>
                  <a:pt x="8383180" y="1077114"/>
                  <a:pt x="8388901" y="1083204"/>
                  <a:pt x="8388624" y="1089894"/>
                </a:cubicBezTo>
                <a:cubicBezTo>
                  <a:pt x="8388393" y="1095754"/>
                  <a:pt x="8383410" y="1100875"/>
                  <a:pt x="8377781" y="1100921"/>
                </a:cubicBezTo>
                <a:close/>
                <a:moveTo>
                  <a:pt x="9138613" y="1100921"/>
                </a:moveTo>
                <a:cubicBezTo>
                  <a:pt x="9132199" y="1101152"/>
                  <a:pt x="9126294" y="1095154"/>
                  <a:pt x="9126663" y="1088740"/>
                </a:cubicBezTo>
                <a:cubicBezTo>
                  <a:pt x="9126986" y="1083019"/>
                  <a:pt x="9131876" y="1077898"/>
                  <a:pt x="9137459" y="1077483"/>
                </a:cubicBezTo>
                <a:cubicBezTo>
                  <a:pt x="9143734" y="1077021"/>
                  <a:pt x="9149501" y="1083019"/>
                  <a:pt x="9149270" y="1089709"/>
                </a:cubicBezTo>
                <a:cubicBezTo>
                  <a:pt x="9149086" y="1095846"/>
                  <a:pt x="9144472" y="1100690"/>
                  <a:pt x="9138613" y="1100921"/>
                </a:cubicBezTo>
                <a:close/>
                <a:moveTo>
                  <a:pt x="9247315" y="1100921"/>
                </a:moveTo>
                <a:cubicBezTo>
                  <a:pt x="9240902" y="1101198"/>
                  <a:pt x="9235043" y="1095246"/>
                  <a:pt x="9235366" y="1088786"/>
                </a:cubicBezTo>
                <a:cubicBezTo>
                  <a:pt x="9235643" y="1083019"/>
                  <a:pt x="9240533" y="1077898"/>
                  <a:pt x="9246116" y="1077483"/>
                </a:cubicBezTo>
                <a:cubicBezTo>
                  <a:pt x="9252345" y="1077021"/>
                  <a:pt x="9258158" y="1083019"/>
                  <a:pt x="9257974" y="1089709"/>
                </a:cubicBezTo>
                <a:cubicBezTo>
                  <a:pt x="9257789" y="1095707"/>
                  <a:pt x="9253037" y="1100690"/>
                  <a:pt x="9247315" y="1100921"/>
                </a:cubicBezTo>
                <a:close/>
                <a:moveTo>
                  <a:pt x="10768608" y="1100921"/>
                </a:moveTo>
                <a:cubicBezTo>
                  <a:pt x="10762195" y="1101152"/>
                  <a:pt x="10756289" y="1095154"/>
                  <a:pt x="10756658" y="1088740"/>
                </a:cubicBezTo>
                <a:cubicBezTo>
                  <a:pt x="10756981" y="1083019"/>
                  <a:pt x="10761871" y="1077898"/>
                  <a:pt x="10767455" y="1077483"/>
                </a:cubicBezTo>
                <a:cubicBezTo>
                  <a:pt x="10773729" y="1077021"/>
                  <a:pt x="10779497" y="1083019"/>
                  <a:pt x="10779267" y="1089709"/>
                </a:cubicBezTo>
                <a:cubicBezTo>
                  <a:pt x="10779082" y="1095846"/>
                  <a:pt x="10774467" y="1100690"/>
                  <a:pt x="10768608" y="1100921"/>
                </a:cubicBezTo>
                <a:close/>
                <a:moveTo>
                  <a:pt x="11964161" y="1100921"/>
                </a:moveTo>
                <a:cubicBezTo>
                  <a:pt x="11957700" y="1101290"/>
                  <a:pt x="11951748" y="1095431"/>
                  <a:pt x="11951979" y="1089017"/>
                </a:cubicBezTo>
                <a:cubicBezTo>
                  <a:pt x="11952257" y="1082235"/>
                  <a:pt x="11958254" y="1076837"/>
                  <a:pt x="11964668" y="1077621"/>
                </a:cubicBezTo>
                <a:cubicBezTo>
                  <a:pt x="11970388" y="1078313"/>
                  <a:pt x="11974681" y="1083388"/>
                  <a:pt x="11974587" y="1089525"/>
                </a:cubicBezTo>
                <a:cubicBezTo>
                  <a:pt x="11974541" y="1095477"/>
                  <a:pt x="11969835" y="1100598"/>
                  <a:pt x="11964161" y="1100921"/>
                </a:cubicBezTo>
                <a:close/>
                <a:moveTo>
                  <a:pt x="341838" y="1100967"/>
                </a:moveTo>
                <a:cubicBezTo>
                  <a:pt x="335380" y="1101105"/>
                  <a:pt x="329611" y="1094969"/>
                  <a:pt x="330073" y="1088555"/>
                </a:cubicBezTo>
                <a:cubicBezTo>
                  <a:pt x="330488" y="1082835"/>
                  <a:pt x="335564" y="1077713"/>
                  <a:pt x="341054" y="1077436"/>
                </a:cubicBezTo>
                <a:cubicBezTo>
                  <a:pt x="347237" y="1077160"/>
                  <a:pt x="352958" y="1083250"/>
                  <a:pt x="352727" y="1089940"/>
                </a:cubicBezTo>
                <a:cubicBezTo>
                  <a:pt x="352450" y="1095707"/>
                  <a:pt x="347376" y="1100875"/>
                  <a:pt x="341838" y="1100967"/>
                </a:cubicBezTo>
                <a:close/>
                <a:moveTo>
                  <a:pt x="993828" y="1100967"/>
                </a:moveTo>
                <a:cubicBezTo>
                  <a:pt x="987368" y="1101105"/>
                  <a:pt x="981601" y="1094969"/>
                  <a:pt x="982062" y="1088555"/>
                </a:cubicBezTo>
                <a:cubicBezTo>
                  <a:pt x="982478" y="1082835"/>
                  <a:pt x="987553" y="1077713"/>
                  <a:pt x="993044" y="1077436"/>
                </a:cubicBezTo>
                <a:cubicBezTo>
                  <a:pt x="999226" y="1077160"/>
                  <a:pt x="1004948" y="1083250"/>
                  <a:pt x="1004717" y="1089940"/>
                </a:cubicBezTo>
                <a:cubicBezTo>
                  <a:pt x="1004440" y="1095707"/>
                  <a:pt x="999365" y="1100875"/>
                  <a:pt x="993828" y="1100967"/>
                </a:cubicBezTo>
                <a:close/>
                <a:moveTo>
                  <a:pt x="2949565" y="1100967"/>
                </a:moveTo>
                <a:cubicBezTo>
                  <a:pt x="2943105" y="1100967"/>
                  <a:pt x="2937430" y="1094692"/>
                  <a:pt x="2938030" y="1088279"/>
                </a:cubicBezTo>
                <a:cubicBezTo>
                  <a:pt x="2938538" y="1082650"/>
                  <a:pt x="2943844" y="1077529"/>
                  <a:pt x="2949242" y="1077390"/>
                </a:cubicBezTo>
                <a:cubicBezTo>
                  <a:pt x="2955470" y="1077252"/>
                  <a:pt x="2961054" y="1083481"/>
                  <a:pt x="2960684" y="1090124"/>
                </a:cubicBezTo>
                <a:cubicBezTo>
                  <a:pt x="2960314" y="1095753"/>
                  <a:pt x="2954963" y="1101013"/>
                  <a:pt x="2949565" y="1100967"/>
                </a:cubicBezTo>
                <a:close/>
                <a:moveTo>
                  <a:pt x="3383778" y="1100967"/>
                </a:moveTo>
                <a:cubicBezTo>
                  <a:pt x="3378103" y="1100736"/>
                  <a:pt x="3372982" y="1095615"/>
                  <a:pt x="3372704" y="1089986"/>
                </a:cubicBezTo>
                <a:cubicBezTo>
                  <a:pt x="3372382" y="1083434"/>
                  <a:pt x="3378057" y="1077344"/>
                  <a:pt x="3384378" y="1077482"/>
                </a:cubicBezTo>
                <a:cubicBezTo>
                  <a:pt x="3390745" y="1077621"/>
                  <a:pt x="3395959" y="1083896"/>
                  <a:pt x="3395313" y="1090632"/>
                </a:cubicBezTo>
                <a:cubicBezTo>
                  <a:pt x="3394806" y="1096123"/>
                  <a:pt x="3389084" y="1101198"/>
                  <a:pt x="3383778" y="1100967"/>
                </a:cubicBezTo>
                <a:close/>
                <a:moveTo>
                  <a:pt x="4796414" y="1100967"/>
                </a:moveTo>
                <a:cubicBezTo>
                  <a:pt x="4790739" y="1100736"/>
                  <a:pt x="4785618" y="1095615"/>
                  <a:pt x="4785340" y="1089986"/>
                </a:cubicBezTo>
                <a:cubicBezTo>
                  <a:pt x="4785018" y="1083434"/>
                  <a:pt x="4790739" y="1077344"/>
                  <a:pt x="4797014" y="1077482"/>
                </a:cubicBezTo>
                <a:cubicBezTo>
                  <a:pt x="4803381" y="1077621"/>
                  <a:pt x="4808595" y="1083896"/>
                  <a:pt x="4807949" y="1090632"/>
                </a:cubicBezTo>
                <a:cubicBezTo>
                  <a:pt x="4807441" y="1096123"/>
                  <a:pt x="4801720" y="1101198"/>
                  <a:pt x="4796414" y="1100967"/>
                </a:cubicBezTo>
                <a:close/>
                <a:moveTo>
                  <a:pt x="5448449" y="1100967"/>
                </a:moveTo>
                <a:cubicBezTo>
                  <a:pt x="5442774" y="1100736"/>
                  <a:pt x="5437653" y="1095615"/>
                  <a:pt x="5437376" y="1089986"/>
                </a:cubicBezTo>
                <a:cubicBezTo>
                  <a:pt x="5437053" y="1083434"/>
                  <a:pt x="5442728" y="1077344"/>
                  <a:pt x="5449049" y="1077482"/>
                </a:cubicBezTo>
                <a:cubicBezTo>
                  <a:pt x="5455416" y="1077621"/>
                  <a:pt x="5460630" y="1083896"/>
                  <a:pt x="5459984" y="1090632"/>
                </a:cubicBezTo>
                <a:cubicBezTo>
                  <a:pt x="5459476" y="1096123"/>
                  <a:pt x="5453755" y="1101198"/>
                  <a:pt x="5448449" y="1100967"/>
                </a:cubicBezTo>
                <a:close/>
                <a:moveTo>
                  <a:pt x="6100439" y="1100967"/>
                </a:moveTo>
                <a:lnTo>
                  <a:pt x="6098183" y="1099933"/>
                </a:lnTo>
                <a:lnTo>
                  <a:pt x="6096165" y="1100921"/>
                </a:lnTo>
                <a:cubicBezTo>
                  <a:pt x="6089706" y="1101290"/>
                  <a:pt x="6083754" y="1095431"/>
                  <a:pt x="6083984" y="1089017"/>
                </a:cubicBezTo>
                <a:cubicBezTo>
                  <a:pt x="6084261" y="1082234"/>
                  <a:pt x="6090260" y="1076837"/>
                  <a:pt x="6096673" y="1077621"/>
                </a:cubicBezTo>
                <a:lnTo>
                  <a:pt x="6098504" y="1078621"/>
                </a:lnTo>
                <a:lnTo>
                  <a:pt x="6101038" y="1077482"/>
                </a:lnTo>
                <a:cubicBezTo>
                  <a:pt x="6107405" y="1077621"/>
                  <a:pt x="6112619" y="1083896"/>
                  <a:pt x="6111972" y="1090632"/>
                </a:cubicBezTo>
                <a:cubicBezTo>
                  <a:pt x="6111465" y="1096123"/>
                  <a:pt x="6105745" y="1101198"/>
                  <a:pt x="6100439" y="1100967"/>
                </a:cubicBezTo>
                <a:close/>
                <a:moveTo>
                  <a:pt x="6421814" y="1100967"/>
                </a:moveTo>
                <a:cubicBezTo>
                  <a:pt x="6415355" y="1101105"/>
                  <a:pt x="6409587" y="1094969"/>
                  <a:pt x="6410049" y="1088555"/>
                </a:cubicBezTo>
                <a:cubicBezTo>
                  <a:pt x="6410464" y="1082835"/>
                  <a:pt x="6415539" y="1077713"/>
                  <a:pt x="6421029" y="1077436"/>
                </a:cubicBezTo>
                <a:cubicBezTo>
                  <a:pt x="6427212" y="1077160"/>
                  <a:pt x="6432933" y="1083250"/>
                  <a:pt x="6432703" y="1089940"/>
                </a:cubicBezTo>
                <a:cubicBezTo>
                  <a:pt x="6432426" y="1095707"/>
                  <a:pt x="6427351" y="1100875"/>
                  <a:pt x="6421814" y="1100967"/>
                </a:cubicBezTo>
                <a:close/>
                <a:moveTo>
                  <a:pt x="7073803" y="1100967"/>
                </a:moveTo>
                <a:cubicBezTo>
                  <a:pt x="7067344" y="1101105"/>
                  <a:pt x="7061576" y="1094969"/>
                  <a:pt x="7062038" y="1088555"/>
                </a:cubicBezTo>
                <a:cubicBezTo>
                  <a:pt x="7062452" y="1082835"/>
                  <a:pt x="7067527" y="1077713"/>
                  <a:pt x="7073019" y="1077436"/>
                </a:cubicBezTo>
                <a:cubicBezTo>
                  <a:pt x="7079202" y="1077160"/>
                  <a:pt x="7084922" y="1083250"/>
                  <a:pt x="7084692" y="1089940"/>
                </a:cubicBezTo>
                <a:cubicBezTo>
                  <a:pt x="7084415" y="1095707"/>
                  <a:pt x="7079340" y="1100875"/>
                  <a:pt x="7073803" y="1100967"/>
                </a:cubicBezTo>
                <a:close/>
                <a:moveTo>
                  <a:pt x="9029540" y="1100967"/>
                </a:moveTo>
                <a:cubicBezTo>
                  <a:pt x="9023080" y="1100967"/>
                  <a:pt x="9017406" y="1094692"/>
                  <a:pt x="9018006" y="1088279"/>
                </a:cubicBezTo>
                <a:cubicBezTo>
                  <a:pt x="9018513" y="1082650"/>
                  <a:pt x="9023818" y="1077529"/>
                  <a:pt x="9029217" y="1077390"/>
                </a:cubicBezTo>
                <a:cubicBezTo>
                  <a:pt x="9035445" y="1077252"/>
                  <a:pt x="9041029" y="1083481"/>
                  <a:pt x="9040660" y="1090125"/>
                </a:cubicBezTo>
                <a:cubicBezTo>
                  <a:pt x="9040290" y="1095754"/>
                  <a:pt x="9034938" y="1101014"/>
                  <a:pt x="9029540" y="1100967"/>
                </a:cubicBezTo>
                <a:close/>
                <a:moveTo>
                  <a:pt x="9463753" y="1100967"/>
                </a:moveTo>
                <a:cubicBezTo>
                  <a:pt x="9458079" y="1100736"/>
                  <a:pt x="9452956" y="1095615"/>
                  <a:pt x="9452679" y="1089986"/>
                </a:cubicBezTo>
                <a:cubicBezTo>
                  <a:pt x="9452356" y="1083435"/>
                  <a:pt x="9458033" y="1077344"/>
                  <a:pt x="9464354" y="1077483"/>
                </a:cubicBezTo>
                <a:cubicBezTo>
                  <a:pt x="9470721" y="1077621"/>
                  <a:pt x="9475933" y="1083896"/>
                  <a:pt x="9475288" y="1090632"/>
                </a:cubicBezTo>
                <a:cubicBezTo>
                  <a:pt x="9474780" y="1096123"/>
                  <a:pt x="9469060" y="1101198"/>
                  <a:pt x="9463753" y="1100967"/>
                </a:cubicBezTo>
                <a:close/>
                <a:moveTo>
                  <a:pt x="10876389" y="1100967"/>
                </a:moveTo>
                <a:cubicBezTo>
                  <a:pt x="10870713" y="1100736"/>
                  <a:pt x="10865593" y="1095615"/>
                  <a:pt x="10865316" y="1089986"/>
                </a:cubicBezTo>
                <a:cubicBezTo>
                  <a:pt x="10864993" y="1083435"/>
                  <a:pt x="10870713" y="1077344"/>
                  <a:pt x="10876989" y="1077483"/>
                </a:cubicBezTo>
                <a:cubicBezTo>
                  <a:pt x="10883355" y="1077621"/>
                  <a:pt x="10888570" y="1083896"/>
                  <a:pt x="10887924" y="1090632"/>
                </a:cubicBezTo>
                <a:cubicBezTo>
                  <a:pt x="10887417" y="1096123"/>
                  <a:pt x="10881694" y="1101198"/>
                  <a:pt x="10876389" y="1100967"/>
                </a:cubicBezTo>
                <a:close/>
                <a:moveTo>
                  <a:pt x="11528424" y="1100967"/>
                </a:moveTo>
                <a:cubicBezTo>
                  <a:pt x="11522749" y="1100736"/>
                  <a:pt x="11517627" y="1095615"/>
                  <a:pt x="11517350" y="1089986"/>
                </a:cubicBezTo>
                <a:cubicBezTo>
                  <a:pt x="11517027" y="1083435"/>
                  <a:pt x="11522703" y="1077344"/>
                  <a:pt x="11529024" y="1077483"/>
                </a:cubicBezTo>
                <a:cubicBezTo>
                  <a:pt x="11535391" y="1077621"/>
                  <a:pt x="11540605" y="1083896"/>
                  <a:pt x="11539959" y="1090632"/>
                </a:cubicBezTo>
                <a:cubicBezTo>
                  <a:pt x="11539451" y="1096123"/>
                  <a:pt x="11533730" y="1101198"/>
                  <a:pt x="11528424" y="1100967"/>
                </a:cubicBezTo>
                <a:close/>
                <a:moveTo>
                  <a:pt x="12180413" y="1100967"/>
                </a:moveTo>
                <a:cubicBezTo>
                  <a:pt x="12174738" y="1100736"/>
                  <a:pt x="12169617" y="1095615"/>
                  <a:pt x="12169340" y="1089986"/>
                </a:cubicBezTo>
                <a:cubicBezTo>
                  <a:pt x="12169017" y="1083435"/>
                  <a:pt x="12174692" y="1077344"/>
                  <a:pt x="12181012" y="1077483"/>
                </a:cubicBezTo>
                <a:cubicBezTo>
                  <a:pt x="12187380" y="1077621"/>
                  <a:pt x="12192593" y="1083896"/>
                  <a:pt x="12191947" y="1090632"/>
                </a:cubicBezTo>
                <a:cubicBezTo>
                  <a:pt x="12191440" y="1096123"/>
                  <a:pt x="12185720" y="1101198"/>
                  <a:pt x="12180413" y="1100967"/>
                </a:cubicBezTo>
                <a:close/>
                <a:moveTo>
                  <a:pt x="1645633" y="1101013"/>
                </a:moveTo>
                <a:cubicBezTo>
                  <a:pt x="1639172" y="1101013"/>
                  <a:pt x="1633498" y="1094784"/>
                  <a:pt x="1634052" y="1088371"/>
                </a:cubicBezTo>
                <a:cubicBezTo>
                  <a:pt x="1634559" y="1082742"/>
                  <a:pt x="1639772" y="1077621"/>
                  <a:pt x="1645218" y="1077436"/>
                </a:cubicBezTo>
                <a:cubicBezTo>
                  <a:pt x="1651445" y="1077252"/>
                  <a:pt x="1657029" y="1083434"/>
                  <a:pt x="1656660" y="1090124"/>
                </a:cubicBezTo>
                <a:cubicBezTo>
                  <a:pt x="1656337" y="1095753"/>
                  <a:pt x="1651030" y="1101013"/>
                  <a:pt x="1645633" y="1101013"/>
                </a:cubicBezTo>
                <a:close/>
                <a:moveTo>
                  <a:pt x="3275628" y="1101013"/>
                </a:moveTo>
                <a:cubicBezTo>
                  <a:pt x="3269170" y="1101013"/>
                  <a:pt x="3263494" y="1094784"/>
                  <a:pt x="3264047" y="1088371"/>
                </a:cubicBezTo>
                <a:cubicBezTo>
                  <a:pt x="3264555" y="1082742"/>
                  <a:pt x="3269770" y="1077621"/>
                  <a:pt x="3275213" y="1077436"/>
                </a:cubicBezTo>
                <a:cubicBezTo>
                  <a:pt x="3281443" y="1077252"/>
                  <a:pt x="3287025" y="1083434"/>
                  <a:pt x="3286656" y="1090124"/>
                </a:cubicBezTo>
                <a:cubicBezTo>
                  <a:pt x="3286333" y="1095753"/>
                  <a:pt x="3281026" y="1101013"/>
                  <a:pt x="3275628" y="1101013"/>
                </a:cubicBezTo>
                <a:close/>
                <a:moveTo>
                  <a:pt x="3927249" y="1101013"/>
                </a:moveTo>
                <a:cubicBezTo>
                  <a:pt x="3921666" y="1100828"/>
                  <a:pt x="3916406" y="1095707"/>
                  <a:pt x="3916037" y="1090124"/>
                </a:cubicBezTo>
                <a:cubicBezTo>
                  <a:pt x="3915622" y="1083619"/>
                  <a:pt x="3921251" y="1077436"/>
                  <a:pt x="3927572" y="1077436"/>
                </a:cubicBezTo>
                <a:cubicBezTo>
                  <a:pt x="3933893" y="1077482"/>
                  <a:pt x="3939199" y="1083711"/>
                  <a:pt x="3938645" y="1090447"/>
                </a:cubicBezTo>
                <a:cubicBezTo>
                  <a:pt x="3938183" y="1095984"/>
                  <a:pt x="3932555" y="1101198"/>
                  <a:pt x="3927249" y="1101013"/>
                </a:cubicBezTo>
                <a:close/>
                <a:moveTo>
                  <a:pt x="4036275" y="1101013"/>
                </a:moveTo>
                <a:cubicBezTo>
                  <a:pt x="4029815" y="1101013"/>
                  <a:pt x="4024141" y="1094784"/>
                  <a:pt x="4024694" y="1088371"/>
                </a:cubicBezTo>
                <a:cubicBezTo>
                  <a:pt x="4025202" y="1082742"/>
                  <a:pt x="4030415" y="1077621"/>
                  <a:pt x="4035860" y="1077436"/>
                </a:cubicBezTo>
                <a:cubicBezTo>
                  <a:pt x="4042089" y="1077252"/>
                  <a:pt x="4047671" y="1083434"/>
                  <a:pt x="4047302" y="1090124"/>
                </a:cubicBezTo>
                <a:cubicBezTo>
                  <a:pt x="4046979" y="1095753"/>
                  <a:pt x="4041673" y="1101013"/>
                  <a:pt x="4036275" y="1101013"/>
                </a:cubicBezTo>
                <a:close/>
                <a:moveTo>
                  <a:pt x="4905255" y="1101013"/>
                </a:moveTo>
                <a:cubicBezTo>
                  <a:pt x="4899673" y="1100828"/>
                  <a:pt x="4894413" y="1095707"/>
                  <a:pt x="4894044" y="1090124"/>
                </a:cubicBezTo>
                <a:cubicBezTo>
                  <a:pt x="4893628" y="1083619"/>
                  <a:pt x="4899258" y="1077436"/>
                  <a:pt x="4905579" y="1077436"/>
                </a:cubicBezTo>
                <a:cubicBezTo>
                  <a:pt x="4911900" y="1077482"/>
                  <a:pt x="4917206" y="1083711"/>
                  <a:pt x="4916652" y="1090447"/>
                </a:cubicBezTo>
                <a:cubicBezTo>
                  <a:pt x="4916190" y="1095984"/>
                  <a:pt x="4910561" y="1101198"/>
                  <a:pt x="4905255" y="1101013"/>
                </a:cubicBezTo>
                <a:close/>
                <a:moveTo>
                  <a:pt x="5122939" y="1101013"/>
                </a:moveTo>
                <a:cubicBezTo>
                  <a:pt x="5116480" y="1101013"/>
                  <a:pt x="5110805" y="1094784"/>
                  <a:pt x="5111358" y="1088371"/>
                </a:cubicBezTo>
                <a:cubicBezTo>
                  <a:pt x="5111866" y="1082742"/>
                  <a:pt x="5117079" y="1077621"/>
                  <a:pt x="5122524" y="1077436"/>
                </a:cubicBezTo>
                <a:cubicBezTo>
                  <a:pt x="5128753" y="1077252"/>
                  <a:pt x="5134335" y="1083434"/>
                  <a:pt x="5133967" y="1090124"/>
                </a:cubicBezTo>
                <a:cubicBezTo>
                  <a:pt x="5133643" y="1095753"/>
                  <a:pt x="5128337" y="1101013"/>
                  <a:pt x="5122939" y="1101013"/>
                </a:cubicBezTo>
                <a:close/>
                <a:moveTo>
                  <a:pt x="5231596" y="1101013"/>
                </a:moveTo>
                <a:cubicBezTo>
                  <a:pt x="5225137" y="1101013"/>
                  <a:pt x="5219461" y="1094784"/>
                  <a:pt x="5220015" y="1088371"/>
                </a:cubicBezTo>
                <a:cubicBezTo>
                  <a:pt x="5220523" y="1082742"/>
                  <a:pt x="5225737" y="1077621"/>
                  <a:pt x="5231181" y="1077436"/>
                </a:cubicBezTo>
                <a:cubicBezTo>
                  <a:pt x="5237410" y="1077252"/>
                  <a:pt x="5242992" y="1083434"/>
                  <a:pt x="5242623" y="1090124"/>
                </a:cubicBezTo>
                <a:cubicBezTo>
                  <a:pt x="5242301" y="1095753"/>
                  <a:pt x="5236994" y="1101013"/>
                  <a:pt x="5231596" y="1101013"/>
                </a:cubicBezTo>
                <a:close/>
                <a:moveTo>
                  <a:pt x="7725608" y="1101014"/>
                </a:moveTo>
                <a:cubicBezTo>
                  <a:pt x="7719148" y="1101014"/>
                  <a:pt x="7713473" y="1094784"/>
                  <a:pt x="7714027" y="1088371"/>
                </a:cubicBezTo>
                <a:cubicBezTo>
                  <a:pt x="7714534" y="1082742"/>
                  <a:pt x="7719748" y="1077621"/>
                  <a:pt x="7725192" y="1077436"/>
                </a:cubicBezTo>
                <a:cubicBezTo>
                  <a:pt x="7731421" y="1077252"/>
                  <a:pt x="7737004" y="1083435"/>
                  <a:pt x="7736635" y="1090125"/>
                </a:cubicBezTo>
                <a:cubicBezTo>
                  <a:pt x="7736312" y="1095754"/>
                  <a:pt x="7731006" y="1101014"/>
                  <a:pt x="7725608" y="1101014"/>
                </a:cubicBezTo>
                <a:close/>
                <a:moveTo>
                  <a:pt x="9355604" y="1101014"/>
                </a:moveTo>
                <a:cubicBezTo>
                  <a:pt x="9349144" y="1101014"/>
                  <a:pt x="9343469" y="1094784"/>
                  <a:pt x="9344023" y="1088371"/>
                </a:cubicBezTo>
                <a:cubicBezTo>
                  <a:pt x="9344530" y="1082742"/>
                  <a:pt x="9349744" y="1077621"/>
                  <a:pt x="9355188" y="1077436"/>
                </a:cubicBezTo>
                <a:cubicBezTo>
                  <a:pt x="9361417" y="1077252"/>
                  <a:pt x="9366999" y="1083435"/>
                  <a:pt x="9366630" y="1090125"/>
                </a:cubicBezTo>
                <a:cubicBezTo>
                  <a:pt x="9366307" y="1095754"/>
                  <a:pt x="9361002" y="1101014"/>
                  <a:pt x="9355604" y="1101014"/>
                </a:cubicBezTo>
                <a:close/>
                <a:moveTo>
                  <a:pt x="10007224" y="1101014"/>
                </a:moveTo>
                <a:cubicBezTo>
                  <a:pt x="10001640" y="1100829"/>
                  <a:pt x="9996381" y="1095707"/>
                  <a:pt x="9996012" y="1090125"/>
                </a:cubicBezTo>
                <a:cubicBezTo>
                  <a:pt x="9995597" y="1083619"/>
                  <a:pt x="10001225" y="1077436"/>
                  <a:pt x="10007547" y="1077436"/>
                </a:cubicBezTo>
                <a:cubicBezTo>
                  <a:pt x="10013867" y="1077483"/>
                  <a:pt x="10019174" y="1083711"/>
                  <a:pt x="10018620" y="1090447"/>
                </a:cubicBezTo>
                <a:cubicBezTo>
                  <a:pt x="10018158" y="1095984"/>
                  <a:pt x="10012529" y="1101198"/>
                  <a:pt x="10007224" y="1101014"/>
                </a:cubicBezTo>
                <a:close/>
                <a:moveTo>
                  <a:pt x="10116251" y="1101014"/>
                </a:moveTo>
                <a:cubicBezTo>
                  <a:pt x="10109790" y="1101014"/>
                  <a:pt x="10104116" y="1094784"/>
                  <a:pt x="10104670" y="1088371"/>
                </a:cubicBezTo>
                <a:cubicBezTo>
                  <a:pt x="10105177" y="1082742"/>
                  <a:pt x="10110390" y="1077621"/>
                  <a:pt x="10115835" y="1077436"/>
                </a:cubicBezTo>
                <a:cubicBezTo>
                  <a:pt x="10122063" y="1077252"/>
                  <a:pt x="10127646" y="1083435"/>
                  <a:pt x="10127277" y="1090125"/>
                </a:cubicBezTo>
                <a:cubicBezTo>
                  <a:pt x="10126954" y="1095754"/>
                  <a:pt x="10121648" y="1101014"/>
                  <a:pt x="10116251" y="1101014"/>
                </a:cubicBezTo>
                <a:close/>
                <a:moveTo>
                  <a:pt x="10985230" y="1101014"/>
                </a:moveTo>
                <a:cubicBezTo>
                  <a:pt x="10979647" y="1100829"/>
                  <a:pt x="10974388" y="1095707"/>
                  <a:pt x="10974019" y="1090125"/>
                </a:cubicBezTo>
                <a:cubicBezTo>
                  <a:pt x="10973603" y="1083619"/>
                  <a:pt x="10979232" y="1077436"/>
                  <a:pt x="10985554" y="1077436"/>
                </a:cubicBezTo>
                <a:cubicBezTo>
                  <a:pt x="10991874" y="1077483"/>
                  <a:pt x="10997181" y="1083711"/>
                  <a:pt x="10996627" y="1090447"/>
                </a:cubicBezTo>
                <a:cubicBezTo>
                  <a:pt x="10996165" y="1095984"/>
                  <a:pt x="10990536" y="1101198"/>
                  <a:pt x="10985230" y="1101014"/>
                </a:cubicBezTo>
                <a:close/>
                <a:moveTo>
                  <a:pt x="11202914" y="1101014"/>
                </a:moveTo>
                <a:cubicBezTo>
                  <a:pt x="11196455" y="1101014"/>
                  <a:pt x="11190779" y="1094784"/>
                  <a:pt x="11191333" y="1088371"/>
                </a:cubicBezTo>
                <a:cubicBezTo>
                  <a:pt x="11191840" y="1082742"/>
                  <a:pt x="11197054" y="1077621"/>
                  <a:pt x="11202499" y="1077436"/>
                </a:cubicBezTo>
                <a:cubicBezTo>
                  <a:pt x="11208728" y="1077252"/>
                  <a:pt x="11214309" y="1083435"/>
                  <a:pt x="11213941" y="1090125"/>
                </a:cubicBezTo>
                <a:cubicBezTo>
                  <a:pt x="11213618" y="1095754"/>
                  <a:pt x="11208312" y="1101014"/>
                  <a:pt x="11202914" y="1101014"/>
                </a:cubicBezTo>
                <a:close/>
                <a:moveTo>
                  <a:pt x="11311570" y="1101014"/>
                </a:moveTo>
                <a:cubicBezTo>
                  <a:pt x="11305112" y="1101014"/>
                  <a:pt x="11299436" y="1094784"/>
                  <a:pt x="11299989" y="1088371"/>
                </a:cubicBezTo>
                <a:cubicBezTo>
                  <a:pt x="11300498" y="1082742"/>
                  <a:pt x="11305712" y="1077621"/>
                  <a:pt x="11311155" y="1077436"/>
                </a:cubicBezTo>
                <a:cubicBezTo>
                  <a:pt x="11317385" y="1077252"/>
                  <a:pt x="11322967" y="1083435"/>
                  <a:pt x="11322598" y="1090125"/>
                </a:cubicBezTo>
                <a:cubicBezTo>
                  <a:pt x="11322275" y="1095754"/>
                  <a:pt x="11316970" y="1101014"/>
                  <a:pt x="11311570" y="1101014"/>
                </a:cubicBezTo>
                <a:close/>
                <a:moveTo>
                  <a:pt x="2406048" y="1101059"/>
                </a:moveTo>
                <a:cubicBezTo>
                  <a:pt x="2400558" y="1100967"/>
                  <a:pt x="2395113" y="1095846"/>
                  <a:pt x="2394698" y="1090309"/>
                </a:cubicBezTo>
                <a:cubicBezTo>
                  <a:pt x="2394190" y="1083850"/>
                  <a:pt x="2399773" y="1077482"/>
                  <a:pt x="2406048" y="1077436"/>
                </a:cubicBezTo>
                <a:cubicBezTo>
                  <a:pt x="2412323" y="1077344"/>
                  <a:pt x="2417814" y="1083619"/>
                  <a:pt x="2417306" y="1090309"/>
                </a:cubicBezTo>
                <a:cubicBezTo>
                  <a:pt x="2416891" y="1095892"/>
                  <a:pt x="2411354" y="1101152"/>
                  <a:pt x="2406048" y="1101059"/>
                </a:cubicBezTo>
                <a:close/>
                <a:moveTo>
                  <a:pt x="8486023" y="1101059"/>
                </a:moveTo>
                <a:cubicBezTo>
                  <a:pt x="8480533" y="1100967"/>
                  <a:pt x="8475089" y="1095846"/>
                  <a:pt x="8474673" y="1090309"/>
                </a:cubicBezTo>
                <a:cubicBezTo>
                  <a:pt x="8474165" y="1083850"/>
                  <a:pt x="8479749" y="1077483"/>
                  <a:pt x="8486023" y="1077436"/>
                </a:cubicBezTo>
                <a:cubicBezTo>
                  <a:pt x="8492299" y="1077344"/>
                  <a:pt x="8497788" y="1083619"/>
                  <a:pt x="8497281" y="1090309"/>
                </a:cubicBezTo>
                <a:cubicBezTo>
                  <a:pt x="8496866" y="1095892"/>
                  <a:pt x="8491330" y="1101152"/>
                  <a:pt x="8486023" y="1101059"/>
                </a:cubicBezTo>
                <a:close/>
                <a:moveTo>
                  <a:pt x="285734" y="1155134"/>
                </a:moveTo>
                <a:cubicBezTo>
                  <a:pt x="279182" y="1154442"/>
                  <a:pt x="274200" y="1148075"/>
                  <a:pt x="275307" y="1141754"/>
                </a:cubicBezTo>
                <a:cubicBezTo>
                  <a:pt x="276322" y="1136079"/>
                  <a:pt x="281535" y="1131926"/>
                  <a:pt x="287441" y="1132111"/>
                </a:cubicBezTo>
                <a:cubicBezTo>
                  <a:pt x="294315" y="1132342"/>
                  <a:pt x="299622" y="1137971"/>
                  <a:pt x="299022" y="1144476"/>
                </a:cubicBezTo>
                <a:cubicBezTo>
                  <a:pt x="298469" y="1151120"/>
                  <a:pt x="292562" y="1155826"/>
                  <a:pt x="285734" y="1155134"/>
                </a:cubicBezTo>
                <a:close/>
                <a:moveTo>
                  <a:pt x="611751" y="1155134"/>
                </a:moveTo>
                <a:cubicBezTo>
                  <a:pt x="605200" y="1154442"/>
                  <a:pt x="600216" y="1148075"/>
                  <a:pt x="601324" y="1141754"/>
                </a:cubicBezTo>
                <a:cubicBezTo>
                  <a:pt x="602339" y="1136079"/>
                  <a:pt x="607553" y="1131926"/>
                  <a:pt x="613459" y="1132111"/>
                </a:cubicBezTo>
                <a:cubicBezTo>
                  <a:pt x="620333" y="1132342"/>
                  <a:pt x="625593" y="1137971"/>
                  <a:pt x="625039" y="1144476"/>
                </a:cubicBezTo>
                <a:cubicBezTo>
                  <a:pt x="624485" y="1151120"/>
                  <a:pt x="618580" y="1155826"/>
                  <a:pt x="611751" y="1155134"/>
                </a:cubicBezTo>
                <a:close/>
                <a:moveTo>
                  <a:pt x="830081" y="1155134"/>
                </a:moveTo>
                <a:cubicBezTo>
                  <a:pt x="823944" y="1154996"/>
                  <a:pt x="819284" y="1150843"/>
                  <a:pt x="818546" y="1144845"/>
                </a:cubicBezTo>
                <a:cubicBezTo>
                  <a:pt x="817761" y="1138294"/>
                  <a:pt x="822837" y="1132526"/>
                  <a:pt x="829712" y="1132157"/>
                </a:cubicBezTo>
                <a:cubicBezTo>
                  <a:pt x="836495" y="1131788"/>
                  <a:pt x="842354" y="1137001"/>
                  <a:pt x="842446" y="1143461"/>
                </a:cubicBezTo>
                <a:cubicBezTo>
                  <a:pt x="842492" y="1149920"/>
                  <a:pt x="836818" y="1155319"/>
                  <a:pt x="830081" y="1155134"/>
                </a:cubicBezTo>
                <a:close/>
                <a:moveTo>
                  <a:pt x="939476" y="1155134"/>
                </a:moveTo>
                <a:cubicBezTo>
                  <a:pt x="932878" y="1155365"/>
                  <a:pt x="926972" y="1149828"/>
                  <a:pt x="927019" y="1143461"/>
                </a:cubicBezTo>
                <a:cubicBezTo>
                  <a:pt x="927065" y="1138109"/>
                  <a:pt x="932094" y="1132757"/>
                  <a:pt x="937677" y="1132157"/>
                </a:cubicBezTo>
                <a:cubicBezTo>
                  <a:pt x="944552" y="1131419"/>
                  <a:pt x="950503" y="1136171"/>
                  <a:pt x="951011" y="1142723"/>
                </a:cubicBezTo>
                <a:cubicBezTo>
                  <a:pt x="951518" y="1149367"/>
                  <a:pt x="946351" y="1154903"/>
                  <a:pt x="939476" y="1155134"/>
                </a:cubicBezTo>
                <a:close/>
                <a:moveTo>
                  <a:pt x="1046565" y="1155134"/>
                </a:moveTo>
                <a:cubicBezTo>
                  <a:pt x="1040797" y="1154627"/>
                  <a:pt x="1035953" y="1149643"/>
                  <a:pt x="1035722" y="1144015"/>
                </a:cubicBezTo>
                <a:cubicBezTo>
                  <a:pt x="1035445" y="1137740"/>
                  <a:pt x="1041304" y="1132019"/>
                  <a:pt x="1047903" y="1132157"/>
                </a:cubicBezTo>
                <a:cubicBezTo>
                  <a:pt x="1054824" y="1132249"/>
                  <a:pt x="1060176" y="1137786"/>
                  <a:pt x="1059714" y="1144338"/>
                </a:cubicBezTo>
                <a:cubicBezTo>
                  <a:pt x="1059253" y="1150982"/>
                  <a:pt x="1053440" y="1155734"/>
                  <a:pt x="1046565" y="1155134"/>
                </a:cubicBezTo>
                <a:close/>
                <a:moveTo>
                  <a:pt x="1155084" y="1155134"/>
                </a:moveTo>
                <a:cubicBezTo>
                  <a:pt x="1148531" y="1154442"/>
                  <a:pt x="1143549" y="1148075"/>
                  <a:pt x="1144656" y="1141754"/>
                </a:cubicBezTo>
                <a:cubicBezTo>
                  <a:pt x="1145671" y="1136079"/>
                  <a:pt x="1150884" y="1131926"/>
                  <a:pt x="1156791" y="1132111"/>
                </a:cubicBezTo>
                <a:cubicBezTo>
                  <a:pt x="1163665" y="1132342"/>
                  <a:pt x="1168925" y="1137971"/>
                  <a:pt x="1168372" y="1144476"/>
                </a:cubicBezTo>
                <a:cubicBezTo>
                  <a:pt x="1167818" y="1151120"/>
                  <a:pt x="1161911" y="1155826"/>
                  <a:pt x="1155084" y="1155134"/>
                </a:cubicBezTo>
                <a:close/>
                <a:moveTo>
                  <a:pt x="1263325" y="1155134"/>
                </a:moveTo>
                <a:cubicBezTo>
                  <a:pt x="1257927" y="1154442"/>
                  <a:pt x="1252991" y="1148813"/>
                  <a:pt x="1253037" y="1143461"/>
                </a:cubicBezTo>
                <a:cubicBezTo>
                  <a:pt x="1253083" y="1137140"/>
                  <a:pt x="1259218" y="1131741"/>
                  <a:pt x="1265863" y="1132111"/>
                </a:cubicBezTo>
                <a:cubicBezTo>
                  <a:pt x="1272691" y="1132480"/>
                  <a:pt x="1277767" y="1138340"/>
                  <a:pt x="1276983" y="1144891"/>
                </a:cubicBezTo>
                <a:cubicBezTo>
                  <a:pt x="1276199" y="1151489"/>
                  <a:pt x="1270154" y="1156011"/>
                  <a:pt x="1263325" y="1155134"/>
                </a:cubicBezTo>
                <a:close/>
                <a:moveTo>
                  <a:pt x="1480917" y="1155134"/>
                </a:moveTo>
                <a:cubicBezTo>
                  <a:pt x="1475380" y="1154488"/>
                  <a:pt x="1470397" y="1149090"/>
                  <a:pt x="1470305" y="1143691"/>
                </a:cubicBezTo>
                <a:cubicBezTo>
                  <a:pt x="1470212" y="1137370"/>
                  <a:pt x="1476256" y="1131834"/>
                  <a:pt x="1482947" y="1132111"/>
                </a:cubicBezTo>
                <a:cubicBezTo>
                  <a:pt x="1489775" y="1132388"/>
                  <a:pt x="1494989" y="1138109"/>
                  <a:pt x="1494343" y="1144661"/>
                </a:cubicBezTo>
                <a:cubicBezTo>
                  <a:pt x="1493697" y="1151259"/>
                  <a:pt x="1487745" y="1155918"/>
                  <a:pt x="1480917" y="1155134"/>
                </a:cubicBezTo>
                <a:close/>
                <a:moveTo>
                  <a:pt x="1590958" y="1155134"/>
                </a:moveTo>
                <a:cubicBezTo>
                  <a:pt x="1584360" y="1155088"/>
                  <a:pt x="1578730" y="1149320"/>
                  <a:pt x="1579100" y="1142953"/>
                </a:cubicBezTo>
                <a:cubicBezTo>
                  <a:pt x="1579423" y="1137463"/>
                  <a:pt x="1584499" y="1132526"/>
                  <a:pt x="1590219" y="1132157"/>
                </a:cubicBezTo>
                <a:cubicBezTo>
                  <a:pt x="1597048" y="1131695"/>
                  <a:pt x="1602907" y="1136771"/>
                  <a:pt x="1603092" y="1143230"/>
                </a:cubicBezTo>
                <a:cubicBezTo>
                  <a:pt x="1603276" y="1149828"/>
                  <a:pt x="1597833" y="1155180"/>
                  <a:pt x="1590958" y="1155134"/>
                </a:cubicBezTo>
                <a:close/>
                <a:moveTo>
                  <a:pt x="1700122" y="1155134"/>
                </a:moveTo>
                <a:cubicBezTo>
                  <a:pt x="1693525" y="1155365"/>
                  <a:pt x="1687618" y="1149828"/>
                  <a:pt x="1687664" y="1143461"/>
                </a:cubicBezTo>
                <a:cubicBezTo>
                  <a:pt x="1687711" y="1138109"/>
                  <a:pt x="1692741" y="1132757"/>
                  <a:pt x="1698323" y="1132157"/>
                </a:cubicBezTo>
                <a:cubicBezTo>
                  <a:pt x="1705198" y="1131465"/>
                  <a:pt x="1711196" y="1136171"/>
                  <a:pt x="1711657" y="1142723"/>
                </a:cubicBezTo>
                <a:cubicBezTo>
                  <a:pt x="1712164" y="1149367"/>
                  <a:pt x="1706998" y="1154903"/>
                  <a:pt x="1700122" y="1155134"/>
                </a:cubicBezTo>
                <a:close/>
                <a:moveTo>
                  <a:pt x="1807349" y="1155134"/>
                </a:moveTo>
                <a:cubicBezTo>
                  <a:pt x="1800705" y="1154627"/>
                  <a:pt x="1795676" y="1148536"/>
                  <a:pt x="1796552" y="1142077"/>
                </a:cubicBezTo>
                <a:cubicBezTo>
                  <a:pt x="1797337" y="1136356"/>
                  <a:pt x="1802459" y="1132065"/>
                  <a:pt x="1808410" y="1132111"/>
                </a:cubicBezTo>
                <a:cubicBezTo>
                  <a:pt x="1815332" y="1132157"/>
                  <a:pt x="1820776" y="1137601"/>
                  <a:pt x="1820406" y="1144153"/>
                </a:cubicBezTo>
                <a:cubicBezTo>
                  <a:pt x="1820084" y="1150751"/>
                  <a:pt x="1814224" y="1155641"/>
                  <a:pt x="1807349" y="1155134"/>
                </a:cubicBezTo>
                <a:close/>
                <a:moveTo>
                  <a:pt x="1917483" y="1155134"/>
                </a:moveTo>
                <a:cubicBezTo>
                  <a:pt x="1910885" y="1155365"/>
                  <a:pt x="1904979" y="1149828"/>
                  <a:pt x="1905025" y="1143461"/>
                </a:cubicBezTo>
                <a:cubicBezTo>
                  <a:pt x="1905072" y="1138109"/>
                  <a:pt x="1910101" y="1132757"/>
                  <a:pt x="1915684" y="1132157"/>
                </a:cubicBezTo>
                <a:cubicBezTo>
                  <a:pt x="1922558" y="1131465"/>
                  <a:pt x="1928510" y="1136171"/>
                  <a:pt x="1929018" y="1142723"/>
                </a:cubicBezTo>
                <a:cubicBezTo>
                  <a:pt x="1929525" y="1149367"/>
                  <a:pt x="1924358" y="1154903"/>
                  <a:pt x="1917483" y="1155134"/>
                </a:cubicBezTo>
                <a:close/>
                <a:moveTo>
                  <a:pt x="2025402" y="1155134"/>
                </a:moveTo>
                <a:cubicBezTo>
                  <a:pt x="2019266" y="1154996"/>
                  <a:pt x="2014606" y="1150843"/>
                  <a:pt x="2013867" y="1144845"/>
                </a:cubicBezTo>
                <a:cubicBezTo>
                  <a:pt x="2013083" y="1138294"/>
                  <a:pt x="2018158" y="1132526"/>
                  <a:pt x="2025033" y="1132157"/>
                </a:cubicBezTo>
                <a:cubicBezTo>
                  <a:pt x="2031816" y="1131788"/>
                  <a:pt x="2037675" y="1137001"/>
                  <a:pt x="2037767" y="1143461"/>
                </a:cubicBezTo>
                <a:cubicBezTo>
                  <a:pt x="2037814" y="1149920"/>
                  <a:pt x="2032138" y="1155319"/>
                  <a:pt x="2025402" y="1155134"/>
                </a:cubicBezTo>
                <a:close/>
                <a:moveTo>
                  <a:pt x="2242025" y="1155134"/>
                </a:moveTo>
                <a:cubicBezTo>
                  <a:pt x="2235380" y="1154627"/>
                  <a:pt x="2230352" y="1148536"/>
                  <a:pt x="2231228" y="1142077"/>
                </a:cubicBezTo>
                <a:cubicBezTo>
                  <a:pt x="2232012" y="1136356"/>
                  <a:pt x="2237133" y="1132065"/>
                  <a:pt x="2243086" y="1132111"/>
                </a:cubicBezTo>
                <a:cubicBezTo>
                  <a:pt x="2250006" y="1132157"/>
                  <a:pt x="2255451" y="1137601"/>
                  <a:pt x="2255082" y="1144153"/>
                </a:cubicBezTo>
                <a:cubicBezTo>
                  <a:pt x="2254713" y="1150751"/>
                  <a:pt x="2248898" y="1155641"/>
                  <a:pt x="2242025" y="1155134"/>
                </a:cubicBezTo>
                <a:close/>
                <a:moveTo>
                  <a:pt x="2351420" y="1155134"/>
                </a:moveTo>
                <a:cubicBezTo>
                  <a:pt x="2345283" y="1154996"/>
                  <a:pt x="2340624" y="1150843"/>
                  <a:pt x="2339885" y="1144845"/>
                </a:cubicBezTo>
                <a:cubicBezTo>
                  <a:pt x="2339100" y="1138294"/>
                  <a:pt x="2344176" y="1132526"/>
                  <a:pt x="2351050" y="1132157"/>
                </a:cubicBezTo>
                <a:cubicBezTo>
                  <a:pt x="2357833" y="1131788"/>
                  <a:pt x="2363692" y="1137001"/>
                  <a:pt x="2363786" y="1143461"/>
                </a:cubicBezTo>
                <a:cubicBezTo>
                  <a:pt x="2363832" y="1149920"/>
                  <a:pt x="2358156" y="1155319"/>
                  <a:pt x="2351420" y="1155134"/>
                </a:cubicBezTo>
                <a:close/>
                <a:moveTo>
                  <a:pt x="2460262" y="1155134"/>
                </a:moveTo>
                <a:cubicBezTo>
                  <a:pt x="2453664" y="1155088"/>
                  <a:pt x="2448035" y="1149320"/>
                  <a:pt x="2448404" y="1142953"/>
                </a:cubicBezTo>
                <a:cubicBezTo>
                  <a:pt x="2448726" y="1137463"/>
                  <a:pt x="2453802" y="1132526"/>
                  <a:pt x="2459523" y="1132157"/>
                </a:cubicBezTo>
                <a:cubicBezTo>
                  <a:pt x="2466398" y="1131695"/>
                  <a:pt x="2472258" y="1136771"/>
                  <a:pt x="2472396" y="1143230"/>
                </a:cubicBezTo>
                <a:cubicBezTo>
                  <a:pt x="2472580" y="1149828"/>
                  <a:pt x="2467136" y="1155180"/>
                  <a:pt x="2460262" y="1155134"/>
                </a:cubicBezTo>
                <a:close/>
                <a:moveTo>
                  <a:pt x="2676238" y="1155134"/>
                </a:moveTo>
                <a:cubicBezTo>
                  <a:pt x="2670702" y="1154488"/>
                  <a:pt x="2665718" y="1149090"/>
                  <a:pt x="2665625" y="1143691"/>
                </a:cubicBezTo>
                <a:cubicBezTo>
                  <a:pt x="2665579" y="1137370"/>
                  <a:pt x="2671578" y="1131834"/>
                  <a:pt x="2678267" y="1132111"/>
                </a:cubicBezTo>
                <a:cubicBezTo>
                  <a:pt x="2685097" y="1132388"/>
                  <a:pt x="2690310" y="1138109"/>
                  <a:pt x="2689664" y="1144661"/>
                </a:cubicBezTo>
                <a:cubicBezTo>
                  <a:pt x="2689018" y="1151259"/>
                  <a:pt x="2683067" y="1155918"/>
                  <a:pt x="2676238" y="1155134"/>
                </a:cubicBezTo>
                <a:close/>
                <a:moveTo>
                  <a:pt x="3219663" y="1155134"/>
                </a:moveTo>
                <a:cubicBezTo>
                  <a:pt x="3213156" y="1154442"/>
                  <a:pt x="3208174" y="1147983"/>
                  <a:pt x="3209328" y="1141708"/>
                </a:cubicBezTo>
                <a:cubicBezTo>
                  <a:pt x="3210388" y="1136033"/>
                  <a:pt x="3215601" y="1131926"/>
                  <a:pt x="3221508" y="1132111"/>
                </a:cubicBezTo>
                <a:cubicBezTo>
                  <a:pt x="3228383" y="1132342"/>
                  <a:pt x="3233643" y="1138063"/>
                  <a:pt x="3232997" y="1144568"/>
                </a:cubicBezTo>
                <a:cubicBezTo>
                  <a:pt x="3232397" y="1151166"/>
                  <a:pt x="3226444" y="1155872"/>
                  <a:pt x="3219663" y="1155134"/>
                </a:cubicBezTo>
                <a:close/>
                <a:moveTo>
                  <a:pt x="3437899" y="1155134"/>
                </a:moveTo>
                <a:cubicBezTo>
                  <a:pt x="3430978" y="1154857"/>
                  <a:pt x="3425949" y="1149228"/>
                  <a:pt x="3426549" y="1142538"/>
                </a:cubicBezTo>
                <a:cubicBezTo>
                  <a:pt x="3427102" y="1136171"/>
                  <a:pt x="3433516" y="1131280"/>
                  <a:pt x="3440114" y="1132111"/>
                </a:cubicBezTo>
                <a:cubicBezTo>
                  <a:pt x="3445789" y="1132803"/>
                  <a:pt x="3450541" y="1138155"/>
                  <a:pt x="3450495" y="1143691"/>
                </a:cubicBezTo>
                <a:cubicBezTo>
                  <a:pt x="3450403" y="1150151"/>
                  <a:pt x="3444589" y="1155457"/>
                  <a:pt x="3437899" y="1155134"/>
                </a:cubicBezTo>
                <a:close/>
                <a:moveTo>
                  <a:pt x="3546556" y="1155134"/>
                </a:moveTo>
                <a:cubicBezTo>
                  <a:pt x="3539636" y="1154857"/>
                  <a:pt x="3534607" y="1149228"/>
                  <a:pt x="3535206" y="1142538"/>
                </a:cubicBezTo>
                <a:cubicBezTo>
                  <a:pt x="3535760" y="1136171"/>
                  <a:pt x="3542173" y="1131280"/>
                  <a:pt x="3548771" y="1132111"/>
                </a:cubicBezTo>
                <a:cubicBezTo>
                  <a:pt x="3554446" y="1132803"/>
                  <a:pt x="3559198" y="1138155"/>
                  <a:pt x="3559152" y="1143691"/>
                </a:cubicBezTo>
                <a:cubicBezTo>
                  <a:pt x="3559060" y="1150151"/>
                  <a:pt x="3553247" y="1155457"/>
                  <a:pt x="3546556" y="1155134"/>
                </a:cubicBezTo>
                <a:close/>
                <a:moveTo>
                  <a:pt x="3654706" y="1155134"/>
                </a:moveTo>
                <a:cubicBezTo>
                  <a:pt x="3648062" y="1154627"/>
                  <a:pt x="3643032" y="1148536"/>
                  <a:pt x="3643909" y="1142077"/>
                </a:cubicBezTo>
                <a:cubicBezTo>
                  <a:pt x="3644694" y="1136356"/>
                  <a:pt x="3649816" y="1132065"/>
                  <a:pt x="3655767" y="1132111"/>
                </a:cubicBezTo>
                <a:cubicBezTo>
                  <a:pt x="3662688" y="1132157"/>
                  <a:pt x="3668132" y="1137601"/>
                  <a:pt x="3667763" y="1144153"/>
                </a:cubicBezTo>
                <a:cubicBezTo>
                  <a:pt x="3667394" y="1150751"/>
                  <a:pt x="3661581" y="1155641"/>
                  <a:pt x="3654706" y="1155134"/>
                </a:cubicBezTo>
                <a:close/>
                <a:moveTo>
                  <a:pt x="3763363" y="1155134"/>
                </a:moveTo>
                <a:cubicBezTo>
                  <a:pt x="3756719" y="1154627"/>
                  <a:pt x="3751690" y="1148536"/>
                  <a:pt x="3752566" y="1142077"/>
                </a:cubicBezTo>
                <a:cubicBezTo>
                  <a:pt x="3753350" y="1136356"/>
                  <a:pt x="3758473" y="1132065"/>
                  <a:pt x="3764424" y="1132111"/>
                </a:cubicBezTo>
                <a:cubicBezTo>
                  <a:pt x="3771346" y="1132157"/>
                  <a:pt x="3776789" y="1137601"/>
                  <a:pt x="3776420" y="1144153"/>
                </a:cubicBezTo>
                <a:cubicBezTo>
                  <a:pt x="3776051" y="1150751"/>
                  <a:pt x="3770238" y="1155641"/>
                  <a:pt x="3763363" y="1155134"/>
                </a:cubicBezTo>
                <a:close/>
                <a:moveTo>
                  <a:pt x="3872528" y="1155134"/>
                </a:moveTo>
                <a:cubicBezTo>
                  <a:pt x="3865607" y="1154857"/>
                  <a:pt x="3860578" y="1149228"/>
                  <a:pt x="3861178" y="1142538"/>
                </a:cubicBezTo>
                <a:cubicBezTo>
                  <a:pt x="3861731" y="1136171"/>
                  <a:pt x="3868145" y="1131280"/>
                  <a:pt x="3874743" y="1132111"/>
                </a:cubicBezTo>
                <a:cubicBezTo>
                  <a:pt x="3880417" y="1132803"/>
                  <a:pt x="3885170" y="1138155"/>
                  <a:pt x="3885124" y="1143691"/>
                </a:cubicBezTo>
                <a:cubicBezTo>
                  <a:pt x="3885078" y="1150151"/>
                  <a:pt x="3879218" y="1155457"/>
                  <a:pt x="3872528" y="1155134"/>
                </a:cubicBezTo>
                <a:close/>
                <a:moveTo>
                  <a:pt x="3980308" y="1155134"/>
                </a:moveTo>
                <a:cubicBezTo>
                  <a:pt x="3973803" y="1154442"/>
                  <a:pt x="3968820" y="1147983"/>
                  <a:pt x="3969973" y="1141708"/>
                </a:cubicBezTo>
                <a:cubicBezTo>
                  <a:pt x="3971034" y="1136033"/>
                  <a:pt x="3976248" y="1131926"/>
                  <a:pt x="3982154" y="1132111"/>
                </a:cubicBezTo>
                <a:cubicBezTo>
                  <a:pt x="3989029" y="1132342"/>
                  <a:pt x="3994289" y="1138063"/>
                  <a:pt x="3993643" y="1144568"/>
                </a:cubicBezTo>
                <a:cubicBezTo>
                  <a:pt x="3993043" y="1151166"/>
                  <a:pt x="3987091" y="1155872"/>
                  <a:pt x="3980308" y="1155134"/>
                </a:cubicBezTo>
                <a:close/>
                <a:moveTo>
                  <a:pt x="4090073" y="1155134"/>
                </a:moveTo>
                <a:cubicBezTo>
                  <a:pt x="4083936" y="1154996"/>
                  <a:pt x="4079277" y="1150843"/>
                  <a:pt x="4078538" y="1144845"/>
                </a:cubicBezTo>
                <a:cubicBezTo>
                  <a:pt x="4077754" y="1138294"/>
                  <a:pt x="4082829" y="1132526"/>
                  <a:pt x="4089704" y="1132157"/>
                </a:cubicBezTo>
                <a:cubicBezTo>
                  <a:pt x="4096486" y="1131788"/>
                  <a:pt x="4102346" y="1137001"/>
                  <a:pt x="4102438" y="1143461"/>
                </a:cubicBezTo>
                <a:cubicBezTo>
                  <a:pt x="4102484" y="1149920"/>
                  <a:pt x="4096809" y="1155319"/>
                  <a:pt x="4090073" y="1155134"/>
                </a:cubicBezTo>
                <a:close/>
                <a:moveTo>
                  <a:pt x="4307433" y="1155134"/>
                </a:moveTo>
                <a:cubicBezTo>
                  <a:pt x="4301297" y="1154996"/>
                  <a:pt x="4296637" y="1150843"/>
                  <a:pt x="4295899" y="1144845"/>
                </a:cubicBezTo>
                <a:cubicBezTo>
                  <a:pt x="4295068" y="1138294"/>
                  <a:pt x="4300190" y="1132526"/>
                  <a:pt x="4307064" y="1132157"/>
                </a:cubicBezTo>
                <a:cubicBezTo>
                  <a:pt x="4313847" y="1131788"/>
                  <a:pt x="4319706" y="1137001"/>
                  <a:pt x="4319799" y="1143461"/>
                </a:cubicBezTo>
                <a:cubicBezTo>
                  <a:pt x="4319845" y="1149920"/>
                  <a:pt x="4314170" y="1155319"/>
                  <a:pt x="4307433" y="1155134"/>
                </a:cubicBezTo>
                <a:close/>
                <a:moveTo>
                  <a:pt x="4416275" y="1155134"/>
                </a:moveTo>
                <a:cubicBezTo>
                  <a:pt x="4409677" y="1155088"/>
                  <a:pt x="4404049" y="1149320"/>
                  <a:pt x="4404418" y="1142953"/>
                </a:cubicBezTo>
                <a:cubicBezTo>
                  <a:pt x="4404741" y="1137463"/>
                  <a:pt x="4409816" y="1132526"/>
                  <a:pt x="4415537" y="1132157"/>
                </a:cubicBezTo>
                <a:cubicBezTo>
                  <a:pt x="4422366" y="1131695"/>
                  <a:pt x="4428225" y="1136771"/>
                  <a:pt x="4428410" y="1143230"/>
                </a:cubicBezTo>
                <a:cubicBezTo>
                  <a:pt x="4428594" y="1149828"/>
                  <a:pt x="4423150" y="1155180"/>
                  <a:pt x="4416275" y="1155134"/>
                </a:cubicBezTo>
                <a:close/>
                <a:moveTo>
                  <a:pt x="4525486" y="1155134"/>
                </a:moveTo>
                <a:cubicBezTo>
                  <a:pt x="4518888" y="1155365"/>
                  <a:pt x="4512982" y="1149828"/>
                  <a:pt x="4513028" y="1143461"/>
                </a:cubicBezTo>
                <a:cubicBezTo>
                  <a:pt x="4513075" y="1138109"/>
                  <a:pt x="4518104" y="1132757"/>
                  <a:pt x="4523687" y="1132157"/>
                </a:cubicBezTo>
                <a:cubicBezTo>
                  <a:pt x="4530515" y="1131465"/>
                  <a:pt x="4536513" y="1136171"/>
                  <a:pt x="4537021" y="1142723"/>
                </a:cubicBezTo>
                <a:cubicBezTo>
                  <a:pt x="4537528" y="1149367"/>
                  <a:pt x="4532361" y="1154903"/>
                  <a:pt x="4525486" y="1155134"/>
                </a:cubicBezTo>
                <a:close/>
                <a:moveTo>
                  <a:pt x="4632298" y="1155134"/>
                </a:moveTo>
                <a:cubicBezTo>
                  <a:pt x="4625792" y="1154442"/>
                  <a:pt x="4620809" y="1147983"/>
                  <a:pt x="4621963" y="1141708"/>
                </a:cubicBezTo>
                <a:cubicBezTo>
                  <a:pt x="4623024" y="1136033"/>
                  <a:pt x="4628237" y="1131926"/>
                  <a:pt x="4634143" y="1132111"/>
                </a:cubicBezTo>
                <a:cubicBezTo>
                  <a:pt x="4641018" y="1132342"/>
                  <a:pt x="4646278" y="1138063"/>
                  <a:pt x="4645632" y="1144568"/>
                </a:cubicBezTo>
                <a:cubicBezTo>
                  <a:pt x="4645032" y="1151166"/>
                  <a:pt x="4639080" y="1155872"/>
                  <a:pt x="4632298" y="1155134"/>
                </a:cubicBezTo>
                <a:close/>
                <a:moveTo>
                  <a:pt x="4850028" y="1155134"/>
                </a:moveTo>
                <a:cubicBezTo>
                  <a:pt x="4843384" y="1154627"/>
                  <a:pt x="4838354" y="1148536"/>
                  <a:pt x="4839231" y="1142077"/>
                </a:cubicBezTo>
                <a:cubicBezTo>
                  <a:pt x="4840015" y="1136356"/>
                  <a:pt x="4845136" y="1132065"/>
                  <a:pt x="4851089" y="1132111"/>
                </a:cubicBezTo>
                <a:cubicBezTo>
                  <a:pt x="4858009" y="1132157"/>
                  <a:pt x="4863454" y="1137601"/>
                  <a:pt x="4863084" y="1144153"/>
                </a:cubicBezTo>
                <a:cubicBezTo>
                  <a:pt x="4862716" y="1150751"/>
                  <a:pt x="4856902" y="1155641"/>
                  <a:pt x="4850028" y="1155134"/>
                </a:cubicBezTo>
                <a:close/>
                <a:moveTo>
                  <a:pt x="5067895" y="1155134"/>
                </a:moveTo>
                <a:cubicBezTo>
                  <a:pt x="5060974" y="1154857"/>
                  <a:pt x="5055945" y="1149228"/>
                  <a:pt x="5056545" y="1142538"/>
                </a:cubicBezTo>
                <a:cubicBezTo>
                  <a:pt x="5057099" y="1136171"/>
                  <a:pt x="5063512" y="1131280"/>
                  <a:pt x="5070110" y="1132111"/>
                </a:cubicBezTo>
                <a:cubicBezTo>
                  <a:pt x="5075785" y="1132803"/>
                  <a:pt x="5080537" y="1138155"/>
                  <a:pt x="5080491" y="1143691"/>
                </a:cubicBezTo>
                <a:cubicBezTo>
                  <a:pt x="5080399" y="1150151"/>
                  <a:pt x="5074539" y="1155457"/>
                  <a:pt x="5067895" y="1155134"/>
                </a:cubicBezTo>
                <a:close/>
                <a:moveTo>
                  <a:pt x="5285164" y="1155134"/>
                </a:moveTo>
                <a:cubicBezTo>
                  <a:pt x="5278381" y="1154811"/>
                  <a:pt x="5273260" y="1149090"/>
                  <a:pt x="5273859" y="1142492"/>
                </a:cubicBezTo>
                <a:cubicBezTo>
                  <a:pt x="5274413" y="1136679"/>
                  <a:pt x="5279165" y="1132342"/>
                  <a:pt x="5285348" y="1132157"/>
                </a:cubicBezTo>
                <a:cubicBezTo>
                  <a:pt x="5292085" y="1131926"/>
                  <a:pt x="5297898" y="1137370"/>
                  <a:pt x="5297852" y="1143738"/>
                </a:cubicBezTo>
                <a:cubicBezTo>
                  <a:pt x="5297713" y="1150197"/>
                  <a:pt x="5291900" y="1155457"/>
                  <a:pt x="5285164" y="1155134"/>
                </a:cubicBezTo>
                <a:close/>
                <a:moveTo>
                  <a:pt x="5394282" y="1155134"/>
                </a:moveTo>
                <a:cubicBezTo>
                  <a:pt x="5387684" y="1155088"/>
                  <a:pt x="5382055" y="1149320"/>
                  <a:pt x="5382425" y="1142953"/>
                </a:cubicBezTo>
                <a:cubicBezTo>
                  <a:pt x="5382747" y="1137463"/>
                  <a:pt x="5387823" y="1132526"/>
                  <a:pt x="5393544" y="1132157"/>
                </a:cubicBezTo>
                <a:cubicBezTo>
                  <a:pt x="5400373" y="1131695"/>
                  <a:pt x="5406232" y="1136771"/>
                  <a:pt x="5406416" y="1143230"/>
                </a:cubicBezTo>
                <a:cubicBezTo>
                  <a:pt x="5406601" y="1149828"/>
                  <a:pt x="5401156" y="1155180"/>
                  <a:pt x="5394282" y="1155134"/>
                </a:cubicBezTo>
                <a:close/>
                <a:moveTo>
                  <a:pt x="5611597" y="1155134"/>
                </a:moveTo>
                <a:cubicBezTo>
                  <a:pt x="5604952" y="1155042"/>
                  <a:pt x="5599370" y="1149274"/>
                  <a:pt x="5599785" y="1142907"/>
                </a:cubicBezTo>
                <a:cubicBezTo>
                  <a:pt x="5600107" y="1137370"/>
                  <a:pt x="5605137" y="1132526"/>
                  <a:pt x="5610905" y="1132157"/>
                </a:cubicBezTo>
                <a:cubicBezTo>
                  <a:pt x="5617687" y="1131695"/>
                  <a:pt x="5623547" y="1136817"/>
                  <a:pt x="5623731" y="1143322"/>
                </a:cubicBezTo>
                <a:cubicBezTo>
                  <a:pt x="5623916" y="1149874"/>
                  <a:pt x="5618379" y="1155272"/>
                  <a:pt x="5611597" y="1155134"/>
                </a:cubicBezTo>
                <a:close/>
                <a:moveTo>
                  <a:pt x="5718639" y="1155134"/>
                </a:moveTo>
                <a:cubicBezTo>
                  <a:pt x="5713241" y="1154442"/>
                  <a:pt x="5708303" y="1148813"/>
                  <a:pt x="5708350" y="1143461"/>
                </a:cubicBezTo>
                <a:cubicBezTo>
                  <a:pt x="5708396" y="1137140"/>
                  <a:pt x="5714532" y="1131741"/>
                  <a:pt x="5721177" y="1132111"/>
                </a:cubicBezTo>
                <a:cubicBezTo>
                  <a:pt x="5728005" y="1132480"/>
                  <a:pt x="5733081" y="1138340"/>
                  <a:pt x="5732296" y="1144891"/>
                </a:cubicBezTo>
                <a:cubicBezTo>
                  <a:pt x="5731512" y="1151489"/>
                  <a:pt x="5725467" y="1156011"/>
                  <a:pt x="5718639" y="1155134"/>
                </a:cubicBezTo>
                <a:close/>
                <a:moveTo>
                  <a:pt x="5827850" y="1155134"/>
                </a:moveTo>
                <a:cubicBezTo>
                  <a:pt x="5822082" y="1154627"/>
                  <a:pt x="5817238" y="1149643"/>
                  <a:pt x="5817006" y="1144015"/>
                </a:cubicBezTo>
                <a:cubicBezTo>
                  <a:pt x="5816730" y="1137740"/>
                  <a:pt x="5822636" y="1132019"/>
                  <a:pt x="5829188" y="1132157"/>
                </a:cubicBezTo>
                <a:cubicBezTo>
                  <a:pt x="5836108" y="1132249"/>
                  <a:pt x="5841461" y="1137786"/>
                  <a:pt x="5840999" y="1144338"/>
                </a:cubicBezTo>
                <a:cubicBezTo>
                  <a:pt x="5840538" y="1150982"/>
                  <a:pt x="5834724" y="1155734"/>
                  <a:pt x="5827850" y="1155134"/>
                </a:cubicBezTo>
                <a:close/>
                <a:moveTo>
                  <a:pt x="5936691" y="1155134"/>
                </a:moveTo>
                <a:cubicBezTo>
                  <a:pt x="5930047" y="1154627"/>
                  <a:pt x="5925018" y="1148536"/>
                  <a:pt x="5925895" y="1142077"/>
                </a:cubicBezTo>
                <a:cubicBezTo>
                  <a:pt x="5926679" y="1136356"/>
                  <a:pt x="5931800" y="1132065"/>
                  <a:pt x="5937752" y="1132111"/>
                </a:cubicBezTo>
                <a:cubicBezTo>
                  <a:pt x="5944674" y="1132157"/>
                  <a:pt x="5950118" y="1137601"/>
                  <a:pt x="5949748" y="1144153"/>
                </a:cubicBezTo>
                <a:cubicBezTo>
                  <a:pt x="5949379" y="1150751"/>
                  <a:pt x="5943565" y="1155641"/>
                  <a:pt x="5936691" y="1155134"/>
                </a:cubicBezTo>
                <a:close/>
                <a:moveTo>
                  <a:pt x="6045810" y="1155134"/>
                </a:moveTo>
                <a:cubicBezTo>
                  <a:pt x="6039027" y="1154811"/>
                  <a:pt x="6033906" y="1149090"/>
                  <a:pt x="6034505" y="1142492"/>
                </a:cubicBezTo>
                <a:cubicBezTo>
                  <a:pt x="6035059" y="1136679"/>
                  <a:pt x="6039812" y="1132342"/>
                  <a:pt x="6045994" y="1132157"/>
                </a:cubicBezTo>
                <a:cubicBezTo>
                  <a:pt x="6052731" y="1131926"/>
                  <a:pt x="6058544" y="1137370"/>
                  <a:pt x="6058498" y="1143738"/>
                </a:cubicBezTo>
                <a:cubicBezTo>
                  <a:pt x="6058359" y="1150197"/>
                  <a:pt x="6052546" y="1155457"/>
                  <a:pt x="6045810" y="1155134"/>
                </a:cubicBezTo>
                <a:close/>
                <a:moveTo>
                  <a:pt x="6365709" y="1155134"/>
                </a:moveTo>
                <a:cubicBezTo>
                  <a:pt x="6359157" y="1154442"/>
                  <a:pt x="6354175" y="1148075"/>
                  <a:pt x="6355282" y="1141754"/>
                </a:cubicBezTo>
                <a:cubicBezTo>
                  <a:pt x="6356297" y="1136079"/>
                  <a:pt x="6361510" y="1131926"/>
                  <a:pt x="6367416" y="1132111"/>
                </a:cubicBezTo>
                <a:cubicBezTo>
                  <a:pt x="6374291" y="1132342"/>
                  <a:pt x="6379597" y="1137971"/>
                  <a:pt x="6378997" y="1144476"/>
                </a:cubicBezTo>
                <a:cubicBezTo>
                  <a:pt x="6378443" y="1151120"/>
                  <a:pt x="6372537" y="1155826"/>
                  <a:pt x="6365709" y="1155134"/>
                </a:cubicBezTo>
                <a:close/>
                <a:moveTo>
                  <a:pt x="6691727" y="1155134"/>
                </a:moveTo>
                <a:cubicBezTo>
                  <a:pt x="6685175" y="1154442"/>
                  <a:pt x="6680192" y="1148075"/>
                  <a:pt x="6681299" y="1141754"/>
                </a:cubicBezTo>
                <a:cubicBezTo>
                  <a:pt x="6682314" y="1136079"/>
                  <a:pt x="6687528" y="1131926"/>
                  <a:pt x="6693434" y="1132111"/>
                </a:cubicBezTo>
                <a:cubicBezTo>
                  <a:pt x="6700309" y="1132342"/>
                  <a:pt x="6705569" y="1137971"/>
                  <a:pt x="6705015" y="1144476"/>
                </a:cubicBezTo>
                <a:cubicBezTo>
                  <a:pt x="6704460" y="1151120"/>
                  <a:pt x="6698555" y="1155826"/>
                  <a:pt x="6691727" y="1155134"/>
                </a:cubicBezTo>
                <a:close/>
                <a:moveTo>
                  <a:pt x="6910055" y="1155134"/>
                </a:moveTo>
                <a:cubicBezTo>
                  <a:pt x="6903919" y="1154996"/>
                  <a:pt x="6899260" y="1150843"/>
                  <a:pt x="6898521" y="1144845"/>
                </a:cubicBezTo>
                <a:cubicBezTo>
                  <a:pt x="6897736" y="1138294"/>
                  <a:pt x="6902812" y="1132526"/>
                  <a:pt x="6909687" y="1132157"/>
                </a:cubicBezTo>
                <a:cubicBezTo>
                  <a:pt x="6916470" y="1131788"/>
                  <a:pt x="6922329" y="1137001"/>
                  <a:pt x="6922421" y="1143461"/>
                </a:cubicBezTo>
                <a:cubicBezTo>
                  <a:pt x="6922467" y="1149920"/>
                  <a:pt x="6916792" y="1155319"/>
                  <a:pt x="6910055" y="1155134"/>
                </a:cubicBezTo>
                <a:close/>
                <a:moveTo>
                  <a:pt x="7019451" y="1155134"/>
                </a:moveTo>
                <a:cubicBezTo>
                  <a:pt x="7012854" y="1155365"/>
                  <a:pt x="7006947" y="1149829"/>
                  <a:pt x="7006994" y="1143461"/>
                </a:cubicBezTo>
                <a:cubicBezTo>
                  <a:pt x="7007040" y="1138109"/>
                  <a:pt x="7012069" y="1132757"/>
                  <a:pt x="7017652" y="1132157"/>
                </a:cubicBezTo>
                <a:cubicBezTo>
                  <a:pt x="7024527" y="1131419"/>
                  <a:pt x="7030478" y="1136171"/>
                  <a:pt x="7030986" y="1142723"/>
                </a:cubicBezTo>
                <a:cubicBezTo>
                  <a:pt x="7031494" y="1149367"/>
                  <a:pt x="7026326" y="1154904"/>
                  <a:pt x="7019451" y="1155134"/>
                </a:cubicBezTo>
                <a:close/>
                <a:moveTo>
                  <a:pt x="7126540" y="1155134"/>
                </a:moveTo>
                <a:cubicBezTo>
                  <a:pt x="7120772" y="1154627"/>
                  <a:pt x="7115928" y="1149644"/>
                  <a:pt x="7115697" y="1144015"/>
                </a:cubicBezTo>
                <a:cubicBezTo>
                  <a:pt x="7115421" y="1137740"/>
                  <a:pt x="7121280" y="1132019"/>
                  <a:pt x="7127878" y="1132157"/>
                </a:cubicBezTo>
                <a:cubicBezTo>
                  <a:pt x="7134799" y="1132250"/>
                  <a:pt x="7140151" y="1137786"/>
                  <a:pt x="7139690" y="1144338"/>
                </a:cubicBezTo>
                <a:cubicBezTo>
                  <a:pt x="7139228" y="1150982"/>
                  <a:pt x="7133415" y="1155734"/>
                  <a:pt x="7126540" y="1155134"/>
                </a:cubicBezTo>
                <a:close/>
                <a:moveTo>
                  <a:pt x="7235058" y="1155134"/>
                </a:moveTo>
                <a:cubicBezTo>
                  <a:pt x="7228507" y="1154442"/>
                  <a:pt x="7223524" y="1148075"/>
                  <a:pt x="7224631" y="1141754"/>
                </a:cubicBezTo>
                <a:cubicBezTo>
                  <a:pt x="7225647" y="1136079"/>
                  <a:pt x="7230859" y="1131927"/>
                  <a:pt x="7236765" y="1132111"/>
                </a:cubicBezTo>
                <a:cubicBezTo>
                  <a:pt x="7243641" y="1132342"/>
                  <a:pt x="7248900" y="1137971"/>
                  <a:pt x="7248347" y="1144476"/>
                </a:cubicBezTo>
                <a:cubicBezTo>
                  <a:pt x="7247793" y="1151120"/>
                  <a:pt x="7241887" y="1155826"/>
                  <a:pt x="7235058" y="1155134"/>
                </a:cubicBezTo>
                <a:close/>
                <a:moveTo>
                  <a:pt x="7343301" y="1155134"/>
                </a:moveTo>
                <a:cubicBezTo>
                  <a:pt x="7337902" y="1154442"/>
                  <a:pt x="7332966" y="1148813"/>
                  <a:pt x="7333011" y="1143461"/>
                </a:cubicBezTo>
                <a:cubicBezTo>
                  <a:pt x="7333057" y="1137140"/>
                  <a:pt x="7339194" y="1131742"/>
                  <a:pt x="7345838" y="1132111"/>
                </a:cubicBezTo>
                <a:cubicBezTo>
                  <a:pt x="7352666" y="1132480"/>
                  <a:pt x="7357742" y="1138340"/>
                  <a:pt x="7356958" y="1144892"/>
                </a:cubicBezTo>
                <a:cubicBezTo>
                  <a:pt x="7356174" y="1151489"/>
                  <a:pt x="7350129" y="1156011"/>
                  <a:pt x="7343301" y="1155134"/>
                </a:cubicBezTo>
                <a:close/>
                <a:moveTo>
                  <a:pt x="7560892" y="1155134"/>
                </a:moveTo>
                <a:cubicBezTo>
                  <a:pt x="7555355" y="1154488"/>
                  <a:pt x="7550372" y="1149090"/>
                  <a:pt x="7550279" y="1143692"/>
                </a:cubicBezTo>
                <a:cubicBezTo>
                  <a:pt x="7550188" y="1137371"/>
                  <a:pt x="7556232" y="1131834"/>
                  <a:pt x="7562921" y="1132111"/>
                </a:cubicBezTo>
                <a:cubicBezTo>
                  <a:pt x="7569750" y="1132388"/>
                  <a:pt x="7574964" y="1138109"/>
                  <a:pt x="7574318" y="1144661"/>
                </a:cubicBezTo>
                <a:cubicBezTo>
                  <a:pt x="7573673" y="1151259"/>
                  <a:pt x="7567720" y="1155918"/>
                  <a:pt x="7560892" y="1155134"/>
                </a:cubicBezTo>
                <a:close/>
                <a:moveTo>
                  <a:pt x="7670934" y="1155134"/>
                </a:moveTo>
                <a:cubicBezTo>
                  <a:pt x="7664335" y="1155088"/>
                  <a:pt x="7658706" y="1149321"/>
                  <a:pt x="7659076" y="1142953"/>
                </a:cubicBezTo>
                <a:cubicBezTo>
                  <a:pt x="7659399" y="1137463"/>
                  <a:pt x="7664474" y="1132526"/>
                  <a:pt x="7670195" y="1132157"/>
                </a:cubicBezTo>
                <a:cubicBezTo>
                  <a:pt x="7677023" y="1131695"/>
                  <a:pt x="7682883" y="1136771"/>
                  <a:pt x="7683067" y="1143230"/>
                </a:cubicBezTo>
                <a:cubicBezTo>
                  <a:pt x="7683252" y="1149829"/>
                  <a:pt x="7677808" y="1155180"/>
                  <a:pt x="7670934" y="1155134"/>
                </a:cubicBezTo>
                <a:close/>
                <a:moveTo>
                  <a:pt x="7780097" y="1155134"/>
                </a:moveTo>
                <a:cubicBezTo>
                  <a:pt x="7773500" y="1155365"/>
                  <a:pt x="7767594" y="1149829"/>
                  <a:pt x="7767640" y="1143461"/>
                </a:cubicBezTo>
                <a:cubicBezTo>
                  <a:pt x="7767687" y="1138109"/>
                  <a:pt x="7772716" y="1132757"/>
                  <a:pt x="7778299" y="1132157"/>
                </a:cubicBezTo>
                <a:cubicBezTo>
                  <a:pt x="7785173" y="1131465"/>
                  <a:pt x="7791171" y="1136171"/>
                  <a:pt x="7791633" y="1142723"/>
                </a:cubicBezTo>
                <a:cubicBezTo>
                  <a:pt x="7792140" y="1149367"/>
                  <a:pt x="7786972" y="1154904"/>
                  <a:pt x="7780097" y="1155134"/>
                </a:cubicBezTo>
                <a:close/>
                <a:moveTo>
                  <a:pt x="7887324" y="1155134"/>
                </a:moveTo>
                <a:cubicBezTo>
                  <a:pt x="7880680" y="1154627"/>
                  <a:pt x="7875651" y="1148536"/>
                  <a:pt x="7876528" y="1142077"/>
                </a:cubicBezTo>
                <a:cubicBezTo>
                  <a:pt x="7877312" y="1136356"/>
                  <a:pt x="7882434" y="1132065"/>
                  <a:pt x="7888386" y="1132111"/>
                </a:cubicBezTo>
                <a:cubicBezTo>
                  <a:pt x="7895307" y="1132157"/>
                  <a:pt x="7900751" y="1137601"/>
                  <a:pt x="7900382" y="1144153"/>
                </a:cubicBezTo>
                <a:cubicBezTo>
                  <a:pt x="7900058" y="1150751"/>
                  <a:pt x="7894199" y="1155642"/>
                  <a:pt x="7887324" y="1155134"/>
                </a:cubicBezTo>
                <a:close/>
                <a:moveTo>
                  <a:pt x="7997458" y="1155134"/>
                </a:moveTo>
                <a:cubicBezTo>
                  <a:pt x="7990861" y="1155365"/>
                  <a:pt x="7984955" y="1149829"/>
                  <a:pt x="7985001" y="1143461"/>
                </a:cubicBezTo>
                <a:cubicBezTo>
                  <a:pt x="7985046" y="1138109"/>
                  <a:pt x="7990076" y="1132757"/>
                  <a:pt x="7995659" y="1132157"/>
                </a:cubicBezTo>
                <a:cubicBezTo>
                  <a:pt x="8002533" y="1131465"/>
                  <a:pt x="8008485" y="1136171"/>
                  <a:pt x="8008993" y="1142723"/>
                </a:cubicBezTo>
                <a:cubicBezTo>
                  <a:pt x="8009500" y="1149367"/>
                  <a:pt x="8004332" y="1154904"/>
                  <a:pt x="7997458" y="1155134"/>
                </a:cubicBezTo>
                <a:close/>
                <a:moveTo>
                  <a:pt x="8105377" y="1155134"/>
                </a:moveTo>
                <a:cubicBezTo>
                  <a:pt x="8099241" y="1154996"/>
                  <a:pt x="8094580" y="1150843"/>
                  <a:pt x="8093842" y="1144845"/>
                </a:cubicBezTo>
                <a:cubicBezTo>
                  <a:pt x="8093058" y="1138294"/>
                  <a:pt x="8098133" y="1132526"/>
                  <a:pt x="8105008" y="1132157"/>
                </a:cubicBezTo>
                <a:cubicBezTo>
                  <a:pt x="8111790" y="1131788"/>
                  <a:pt x="8117650" y="1137002"/>
                  <a:pt x="8117742" y="1143461"/>
                </a:cubicBezTo>
                <a:cubicBezTo>
                  <a:pt x="8117789" y="1149920"/>
                  <a:pt x="8112113" y="1155319"/>
                  <a:pt x="8105377" y="1155134"/>
                </a:cubicBezTo>
                <a:close/>
                <a:moveTo>
                  <a:pt x="8321999" y="1155134"/>
                </a:moveTo>
                <a:cubicBezTo>
                  <a:pt x="8315355" y="1154627"/>
                  <a:pt x="8310326" y="1148536"/>
                  <a:pt x="8311203" y="1142077"/>
                </a:cubicBezTo>
                <a:cubicBezTo>
                  <a:pt x="8311987" y="1136356"/>
                  <a:pt x="8317108" y="1132065"/>
                  <a:pt x="8323060" y="1132111"/>
                </a:cubicBezTo>
                <a:cubicBezTo>
                  <a:pt x="8329982" y="1132157"/>
                  <a:pt x="8335426" y="1137601"/>
                  <a:pt x="8335057" y="1144153"/>
                </a:cubicBezTo>
                <a:cubicBezTo>
                  <a:pt x="8334688" y="1150751"/>
                  <a:pt x="8328874" y="1155642"/>
                  <a:pt x="8321999" y="1155134"/>
                </a:cubicBezTo>
                <a:close/>
                <a:moveTo>
                  <a:pt x="8431395" y="1155134"/>
                </a:moveTo>
                <a:cubicBezTo>
                  <a:pt x="8425258" y="1154996"/>
                  <a:pt x="8420598" y="1150843"/>
                  <a:pt x="8419860" y="1144845"/>
                </a:cubicBezTo>
                <a:cubicBezTo>
                  <a:pt x="8419076" y="1138294"/>
                  <a:pt x="8424151" y="1132526"/>
                  <a:pt x="8431026" y="1132157"/>
                </a:cubicBezTo>
                <a:cubicBezTo>
                  <a:pt x="8437807" y="1131788"/>
                  <a:pt x="8443668" y="1137002"/>
                  <a:pt x="8443760" y="1143461"/>
                </a:cubicBezTo>
                <a:cubicBezTo>
                  <a:pt x="8443807" y="1149920"/>
                  <a:pt x="8438131" y="1155319"/>
                  <a:pt x="8431395" y="1155134"/>
                </a:cubicBezTo>
                <a:close/>
                <a:moveTo>
                  <a:pt x="8540237" y="1155134"/>
                </a:moveTo>
                <a:cubicBezTo>
                  <a:pt x="8533638" y="1155088"/>
                  <a:pt x="8528010" y="1149321"/>
                  <a:pt x="8528379" y="1142953"/>
                </a:cubicBezTo>
                <a:cubicBezTo>
                  <a:pt x="8528702" y="1137463"/>
                  <a:pt x="8533777" y="1132526"/>
                  <a:pt x="8539499" y="1132157"/>
                </a:cubicBezTo>
                <a:cubicBezTo>
                  <a:pt x="8546373" y="1131695"/>
                  <a:pt x="8552233" y="1136771"/>
                  <a:pt x="8552372" y="1143230"/>
                </a:cubicBezTo>
                <a:cubicBezTo>
                  <a:pt x="8552556" y="1149829"/>
                  <a:pt x="8547111" y="1155180"/>
                  <a:pt x="8540237" y="1155134"/>
                </a:cubicBezTo>
                <a:close/>
                <a:moveTo>
                  <a:pt x="8756212" y="1155134"/>
                </a:moveTo>
                <a:cubicBezTo>
                  <a:pt x="8750676" y="1154488"/>
                  <a:pt x="8745693" y="1149090"/>
                  <a:pt x="8745601" y="1143692"/>
                </a:cubicBezTo>
                <a:cubicBezTo>
                  <a:pt x="8745555" y="1137371"/>
                  <a:pt x="8751553" y="1131834"/>
                  <a:pt x="8758243" y="1132111"/>
                </a:cubicBezTo>
                <a:cubicBezTo>
                  <a:pt x="8765071" y="1132388"/>
                  <a:pt x="8770285" y="1138109"/>
                  <a:pt x="8769639" y="1144661"/>
                </a:cubicBezTo>
                <a:cubicBezTo>
                  <a:pt x="8768993" y="1151259"/>
                  <a:pt x="8763042" y="1155918"/>
                  <a:pt x="8756212" y="1155134"/>
                </a:cubicBezTo>
                <a:close/>
                <a:moveTo>
                  <a:pt x="9299637" y="1155134"/>
                </a:moveTo>
                <a:cubicBezTo>
                  <a:pt x="9293131" y="1154442"/>
                  <a:pt x="9288149" y="1147983"/>
                  <a:pt x="9289302" y="1141708"/>
                </a:cubicBezTo>
                <a:cubicBezTo>
                  <a:pt x="9290363" y="1136033"/>
                  <a:pt x="9295577" y="1131927"/>
                  <a:pt x="9301483" y="1132111"/>
                </a:cubicBezTo>
                <a:cubicBezTo>
                  <a:pt x="9308358" y="1132342"/>
                  <a:pt x="9313617" y="1138063"/>
                  <a:pt x="9312971" y="1144569"/>
                </a:cubicBezTo>
                <a:cubicBezTo>
                  <a:pt x="9312372" y="1151166"/>
                  <a:pt x="9306419" y="1155872"/>
                  <a:pt x="9299637" y="1155134"/>
                </a:cubicBezTo>
                <a:close/>
                <a:moveTo>
                  <a:pt x="9517875" y="1155134"/>
                </a:moveTo>
                <a:cubicBezTo>
                  <a:pt x="9510953" y="1154857"/>
                  <a:pt x="9505925" y="1149228"/>
                  <a:pt x="9506525" y="1142538"/>
                </a:cubicBezTo>
                <a:cubicBezTo>
                  <a:pt x="9507078" y="1136171"/>
                  <a:pt x="9513490" y="1131280"/>
                  <a:pt x="9520089" y="1132111"/>
                </a:cubicBezTo>
                <a:cubicBezTo>
                  <a:pt x="9525764" y="1132803"/>
                  <a:pt x="9530517" y="1138155"/>
                  <a:pt x="9530471" y="1143692"/>
                </a:cubicBezTo>
                <a:cubicBezTo>
                  <a:pt x="9530379" y="1150151"/>
                  <a:pt x="9524564" y="1155457"/>
                  <a:pt x="9517875" y="1155134"/>
                </a:cubicBezTo>
                <a:close/>
                <a:moveTo>
                  <a:pt x="9626531" y="1155134"/>
                </a:moveTo>
                <a:cubicBezTo>
                  <a:pt x="9619611" y="1154857"/>
                  <a:pt x="9614582" y="1149228"/>
                  <a:pt x="9615182" y="1142538"/>
                </a:cubicBezTo>
                <a:cubicBezTo>
                  <a:pt x="9615736" y="1136171"/>
                  <a:pt x="9622148" y="1131280"/>
                  <a:pt x="9628747" y="1132111"/>
                </a:cubicBezTo>
                <a:cubicBezTo>
                  <a:pt x="9634421" y="1132803"/>
                  <a:pt x="9639173" y="1138155"/>
                  <a:pt x="9639127" y="1143692"/>
                </a:cubicBezTo>
                <a:cubicBezTo>
                  <a:pt x="9639036" y="1150151"/>
                  <a:pt x="9633221" y="1155457"/>
                  <a:pt x="9626531" y="1155134"/>
                </a:cubicBezTo>
                <a:close/>
                <a:moveTo>
                  <a:pt x="9734681" y="1155134"/>
                </a:moveTo>
                <a:cubicBezTo>
                  <a:pt x="9728037" y="1154627"/>
                  <a:pt x="9723008" y="1148536"/>
                  <a:pt x="9723885" y="1142077"/>
                </a:cubicBezTo>
                <a:cubicBezTo>
                  <a:pt x="9724670" y="1136356"/>
                  <a:pt x="9729790" y="1132065"/>
                  <a:pt x="9735742" y="1132111"/>
                </a:cubicBezTo>
                <a:cubicBezTo>
                  <a:pt x="9742663" y="1132157"/>
                  <a:pt x="9748107" y="1137601"/>
                  <a:pt x="9747738" y="1144153"/>
                </a:cubicBezTo>
                <a:cubicBezTo>
                  <a:pt x="9747369" y="1150751"/>
                  <a:pt x="9741556" y="1155642"/>
                  <a:pt x="9734681" y="1155134"/>
                </a:cubicBezTo>
                <a:close/>
                <a:moveTo>
                  <a:pt x="9843338" y="1155134"/>
                </a:moveTo>
                <a:cubicBezTo>
                  <a:pt x="9836695" y="1154627"/>
                  <a:pt x="9831665" y="1148536"/>
                  <a:pt x="9832542" y="1142077"/>
                </a:cubicBezTo>
                <a:cubicBezTo>
                  <a:pt x="9833326" y="1136356"/>
                  <a:pt x="9838448" y="1132065"/>
                  <a:pt x="9844400" y="1132111"/>
                </a:cubicBezTo>
                <a:cubicBezTo>
                  <a:pt x="9851320" y="1132157"/>
                  <a:pt x="9856765" y="1137601"/>
                  <a:pt x="9856396" y="1144153"/>
                </a:cubicBezTo>
                <a:cubicBezTo>
                  <a:pt x="9856026" y="1150751"/>
                  <a:pt x="9850213" y="1155642"/>
                  <a:pt x="9843338" y="1155134"/>
                </a:cubicBezTo>
                <a:close/>
                <a:moveTo>
                  <a:pt x="9952502" y="1155134"/>
                </a:moveTo>
                <a:cubicBezTo>
                  <a:pt x="9945583" y="1154857"/>
                  <a:pt x="9940552" y="1149228"/>
                  <a:pt x="9941152" y="1142538"/>
                </a:cubicBezTo>
                <a:cubicBezTo>
                  <a:pt x="9941706" y="1136171"/>
                  <a:pt x="9948120" y="1131280"/>
                  <a:pt x="9954718" y="1132111"/>
                </a:cubicBezTo>
                <a:cubicBezTo>
                  <a:pt x="9960393" y="1132803"/>
                  <a:pt x="9965144" y="1138155"/>
                  <a:pt x="9965098" y="1143692"/>
                </a:cubicBezTo>
                <a:cubicBezTo>
                  <a:pt x="9965052" y="1150151"/>
                  <a:pt x="9959194" y="1155457"/>
                  <a:pt x="9952502" y="1155134"/>
                </a:cubicBezTo>
                <a:close/>
                <a:moveTo>
                  <a:pt x="10060283" y="1155134"/>
                </a:moveTo>
                <a:cubicBezTo>
                  <a:pt x="10053778" y="1154442"/>
                  <a:pt x="10048795" y="1147983"/>
                  <a:pt x="10049948" y="1141708"/>
                </a:cubicBezTo>
                <a:cubicBezTo>
                  <a:pt x="10051009" y="1136033"/>
                  <a:pt x="10056224" y="1131927"/>
                  <a:pt x="10062129" y="1132111"/>
                </a:cubicBezTo>
                <a:cubicBezTo>
                  <a:pt x="10069004" y="1132342"/>
                  <a:pt x="10074263" y="1138063"/>
                  <a:pt x="10073617" y="1144569"/>
                </a:cubicBezTo>
                <a:cubicBezTo>
                  <a:pt x="10073018" y="1151166"/>
                  <a:pt x="10067066" y="1155872"/>
                  <a:pt x="10060283" y="1155134"/>
                </a:cubicBezTo>
                <a:close/>
                <a:moveTo>
                  <a:pt x="10170048" y="1155134"/>
                </a:moveTo>
                <a:cubicBezTo>
                  <a:pt x="10163911" y="1154996"/>
                  <a:pt x="10159251" y="1150843"/>
                  <a:pt x="10158513" y="1144845"/>
                </a:cubicBezTo>
                <a:cubicBezTo>
                  <a:pt x="10157729" y="1138294"/>
                  <a:pt x="10162804" y="1132526"/>
                  <a:pt x="10169679" y="1132157"/>
                </a:cubicBezTo>
                <a:cubicBezTo>
                  <a:pt x="10176461" y="1131788"/>
                  <a:pt x="10182321" y="1137002"/>
                  <a:pt x="10182413" y="1143461"/>
                </a:cubicBezTo>
                <a:cubicBezTo>
                  <a:pt x="10182459" y="1149920"/>
                  <a:pt x="10176784" y="1155319"/>
                  <a:pt x="10170048" y="1155134"/>
                </a:cubicBezTo>
                <a:close/>
                <a:moveTo>
                  <a:pt x="10387409" y="1155134"/>
                </a:moveTo>
                <a:cubicBezTo>
                  <a:pt x="10381271" y="1154996"/>
                  <a:pt x="10376612" y="1150843"/>
                  <a:pt x="10375874" y="1144845"/>
                </a:cubicBezTo>
                <a:cubicBezTo>
                  <a:pt x="10375044" y="1138294"/>
                  <a:pt x="10380164" y="1132526"/>
                  <a:pt x="10387040" y="1132157"/>
                </a:cubicBezTo>
                <a:cubicBezTo>
                  <a:pt x="10393821" y="1131788"/>
                  <a:pt x="10399682" y="1137002"/>
                  <a:pt x="10399774" y="1143461"/>
                </a:cubicBezTo>
                <a:cubicBezTo>
                  <a:pt x="10399820" y="1149920"/>
                  <a:pt x="10394144" y="1155319"/>
                  <a:pt x="10387409" y="1155134"/>
                </a:cubicBezTo>
                <a:close/>
                <a:moveTo>
                  <a:pt x="10496251" y="1155134"/>
                </a:moveTo>
                <a:cubicBezTo>
                  <a:pt x="10489652" y="1155088"/>
                  <a:pt x="10484024" y="1149321"/>
                  <a:pt x="10484393" y="1142953"/>
                </a:cubicBezTo>
                <a:cubicBezTo>
                  <a:pt x="10484716" y="1137463"/>
                  <a:pt x="10489790" y="1132526"/>
                  <a:pt x="10495513" y="1132157"/>
                </a:cubicBezTo>
                <a:cubicBezTo>
                  <a:pt x="10502340" y="1131695"/>
                  <a:pt x="10508201" y="1136771"/>
                  <a:pt x="10508385" y="1143230"/>
                </a:cubicBezTo>
                <a:cubicBezTo>
                  <a:pt x="10508569" y="1149829"/>
                  <a:pt x="10503124" y="1155180"/>
                  <a:pt x="10496251" y="1155134"/>
                </a:cubicBezTo>
                <a:close/>
                <a:moveTo>
                  <a:pt x="10605461" y="1155134"/>
                </a:moveTo>
                <a:cubicBezTo>
                  <a:pt x="10598863" y="1155365"/>
                  <a:pt x="10592957" y="1149829"/>
                  <a:pt x="10593003" y="1143461"/>
                </a:cubicBezTo>
                <a:cubicBezTo>
                  <a:pt x="10593049" y="1138109"/>
                  <a:pt x="10598079" y="1132757"/>
                  <a:pt x="10603662" y="1132157"/>
                </a:cubicBezTo>
                <a:cubicBezTo>
                  <a:pt x="10610490" y="1131465"/>
                  <a:pt x="10616488" y="1136171"/>
                  <a:pt x="10616996" y="1142723"/>
                </a:cubicBezTo>
                <a:cubicBezTo>
                  <a:pt x="10617503" y="1149367"/>
                  <a:pt x="10612335" y="1154904"/>
                  <a:pt x="10605461" y="1155134"/>
                </a:cubicBezTo>
                <a:close/>
                <a:moveTo>
                  <a:pt x="10712272" y="1155134"/>
                </a:moveTo>
                <a:cubicBezTo>
                  <a:pt x="10705767" y="1154442"/>
                  <a:pt x="10700784" y="1147983"/>
                  <a:pt x="10701938" y="1141708"/>
                </a:cubicBezTo>
                <a:cubicBezTo>
                  <a:pt x="10702999" y="1136033"/>
                  <a:pt x="10708212" y="1131927"/>
                  <a:pt x="10714118" y="1132111"/>
                </a:cubicBezTo>
                <a:cubicBezTo>
                  <a:pt x="10720993" y="1132342"/>
                  <a:pt x="10726253" y="1138063"/>
                  <a:pt x="10725607" y="1144569"/>
                </a:cubicBezTo>
                <a:cubicBezTo>
                  <a:pt x="10725007" y="1151166"/>
                  <a:pt x="10719055" y="1155872"/>
                  <a:pt x="10712272" y="1155134"/>
                </a:cubicBezTo>
                <a:close/>
                <a:moveTo>
                  <a:pt x="10930002" y="1155134"/>
                </a:moveTo>
                <a:cubicBezTo>
                  <a:pt x="10923359" y="1154627"/>
                  <a:pt x="10918329" y="1148536"/>
                  <a:pt x="10919205" y="1142077"/>
                </a:cubicBezTo>
                <a:cubicBezTo>
                  <a:pt x="10919989" y="1136356"/>
                  <a:pt x="10925111" y="1132065"/>
                  <a:pt x="10931063" y="1132111"/>
                </a:cubicBezTo>
                <a:cubicBezTo>
                  <a:pt x="10937985" y="1132157"/>
                  <a:pt x="10943428" y="1137601"/>
                  <a:pt x="10943059" y="1144153"/>
                </a:cubicBezTo>
                <a:cubicBezTo>
                  <a:pt x="10942690" y="1150751"/>
                  <a:pt x="10936877" y="1155642"/>
                  <a:pt x="10930002" y="1155134"/>
                </a:cubicBezTo>
                <a:close/>
                <a:moveTo>
                  <a:pt x="11147870" y="1155134"/>
                </a:moveTo>
                <a:cubicBezTo>
                  <a:pt x="11140949" y="1154857"/>
                  <a:pt x="11135920" y="1149228"/>
                  <a:pt x="11136520" y="1142538"/>
                </a:cubicBezTo>
                <a:cubicBezTo>
                  <a:pt x="11137074" y="1136171"/>
                  <a:pt x="11143488" y="1131280"/>
                  <a:pt x="11150085" y="1132111"/>
                </a:cubicBezTo>
                <a:cubicBezTo>
                  <a:pt x="11155761" y="1132803"/>
                  <a:pt x="11160512" y="1138155"/>
                  <a:pt x="11160466" y="1143692"/>
                </a:cubicBezTo>
                <a:cubicBezTo>
                  <a:pt x="11160374" y="1150151"/>
                  <a:pt x="11154514" y="1155457"/>
                  <a:pt x="11147870" y="1155134"/>
                </a:cubicBezTo>
                <a:close/>
                <a:moveTo>
                  <a:pt x="11365139" y="1155134"/>
                </a:moveTo>
                <a:cubicBezTo>
                  <a:pt x="11358356" y="1154811"/>
                  <a:pt x="11353235" y="1149090"/>
                  <a:pt x="11353835" y="1142492"/>
                </a:cubicBezTo>
                <a:cubicBezTo>
                  <a:pt x="11354388" y="1136679"/>
                  <a:pt x="11359140" y="1132342"/>
                  <a:pt x="11365323" y="1132157"/>
                </a:cubicBezTo>
                <a:cubicBezTo>
                  <a:pt x="11372060" y="1131927"/>
                  <a:pt x="11377873" y="1137371"/>
                  <a:pt x="11377827" y="1143738"/>
                </a:cubicBezTo>
                <a:cubicBezTo>
                  <a:pt x="11377689" y="1150197"/>
                  <a:pt x="11371874" y="1155457"/>
                  <a:pt x="11365139" y="1155134"/>
                </a:cubicBezTo>
                <a:close/>
                <a:moveTo>
                  <a:pt x="11474257" y="1155134"/>
                </a:moveTo>
                <a:cubicBezTo>
                  <a:pt x="11467659" y="1155088"/>
                  <a:pt x="11462031" y="1149321"/>
                  <a:pt x="11462400" y="1142953"/>
                </a:cubicBezTo>
                <a:cubicBezTo>
                  <a:pt x="11462722" y="1137463"/>
                  <a:pt x="11467797" y="1132526"/>
                  <a:pt x="11473520" y="1132157"/>
                </a:cubicBezTo>
                <a:cubicBezTo>
                  <a:pt x="11480347" y="1131695"/>
                  <a:pt x="11486208" y="1136771"/>
                  <a:pt x="11486391" y="1143230"/>
                </a:cubicBezTo>
                <a:cubicBezTo>
                  <a:pt x="11486577" y="1149829"/>
                  <a:pt x="11481131" y="1155180"/>
                  <a:pt x="11474257" y="1155134"/>
                </a:cubicBezTo>
                <a:close/>
                <a:moveTo>
                  <a:pt x="11691571" y="1155134"/>
                </a:moveTo>
                <a:cubicBezTo>
                  <a:pt x="11684928" y="1155042"/>
                  <a:pt x="11679345" y="1149274"/>
                  <a:pt x="11679760" y="1142907"/>
                </a:cubicBezTo>
                <a:cubicBezTo>
                  <a:pt x="11680082" y="1137371"/>
                  <a:pt x="11685112" y="1132526"/>
                  <a:pt x="11690879" y="1132157"/>
                </a:cubicBezTo>
                <a:cubicBezTo>
                  <a:pt x="11697662" y="1131695"/>
                  <a:pt x="11703521" y="1136817"/>
                  <a:pt x="11703705" y="1143323"/>
                </a:cubicBezTo>
                <a:cubicBezTo>
                  <a:pt x="11703891" y="1149874"/>
                  <a:pt x="11698354" y="1155273"/>
                  <a:pt x="11691571" y="1155134"/>
                </a:cubicBezTo>
                <a:close/>
                <a:moveTo>
                  <a:pt x="11798613" y="1155134"/>
                </a:moveTo>
                <a:cubicBezTo>
                  <a:pt x="11793216" y="1154442"/>
                  <a:pt x="11788278" y="1148813"/>
                  <a:pt x="11788325" y="1143461"/>
                </a:cubicBezTo>
                <a:cubicBezTo>
                  <a:pt x="11788371" y="1137140"/>
                  <a:pt x="11794508" y="1131742"/>
                  <a:pt x="11801151" y="1132111"/>
                </a:cubicBezTo>
                <a:cubicBezTo>
                  <a:pt x="11807980" y="1132480"/>
                  <a:pt x="11813055" y="1138340"/>
                  <a:pt x="11812270" y="1144892"/>
                </a:cubicBezTo>
                <a:cubicBezTo>
                  <a:pt x="11811486" y="1151489"/>
                  <a:pt x="11805443" y="1156011"/>
                  <a:pt x="11798613" y="1155134"/>
                </a:cubicBezTo>
                <a:close/>
                <a:moveTo>
                  <a:pt x="11907824" y="1155134"/>
                </a:moveTo>
                <a:cubicBezTo>
                  <a:pt x="11902058" y="1154627"/>
                  <a:pt x="11897212" y="1149644"/>
                  <a:pt x="11896981" y="1144015"/>
                </a:cubicBezTo>
                <a:cubicBezTo>
                  <a:pt x="11896705" y="1137740"/>
                  <a:pt x="11902611" y="1132019"/>
                  <a:pt x="11909162" y="1132157"/>
                </a:cubicBezTo>
                <a:cubicBezTo>
                  <a:pt x="11916084" y="1132250"/>
                  <a:pt x="11921435" y="1137786"/>
                  <a:pt x="11920974" y="1144338"/>
                </a:cubicBezTo>
                <a:cubicBezTo>
                  <a:pt x="11920512" y="1150982"/>
                  <a:pt x="11914700" y="1155734"/>
                  <a:pt x="11907824" y="1155134"/>
                </a:cubicBezTo>
                <a:close/>
                <a:moveTo>
                  <a:pt x="12016666" y="1155134"/>
                </a:moveTo>
                <a:cubicBezTo>
                  <a:pt x="12010021" y="1154627"/>
                  <a:pt x="12004993" y="1148536"/>
                  <a:pt x="12005869" y="1142077"/>
                </a:cubicBezTo>
                <a:cubicBezTo>
                  <a:pt x="12006654" y="1136356"/>
                  <a:pt x="12011775" y="1132065"/>
                  <a:pt x="12017727" y="1132111"/>
                </a:cubicBezTo>
                <a:cubicBezTo>
                  <a:pt x="12024649" y="1132157"/>
                  <a:pt x="12030092" y="1137601"/>
                  <a:pt x="12029723" y="1144153"/>
                </a:cubicBezTo>
                <a:cubicBezTo>
                  <a:pt x="12029354" y="1150751"/>
                  <a:pt x="12023541" y="1155642"/>
                  <a:pt x="12016666" y="1155134"/>
                </a:cubicBezTo>
                <a:close/>
                <a:moveTo>
                  <a:pt x="12125785" y="1155134"/>
                </a:moveTo>
                <a:cubicBezTo>
                  <a:pt x="12119002" y="1154811"/>
                  <a:pt x="12113881" y="1149090"/>
                  <a:pt x="12114481" y="1142492"/>
                </a:cubicBezTo>
                <a:cubicBezTo>
                  <a:pt x="12115034" y="1136679"/>
                  <a:pt x="12119786" y="1132342"/>
                  <a:pt x="12125969" y="1132157"/>
                </a:cubicBezTo>
                <a:cubicBezTo>
                  <a:pt x="12132705" y="1131927"/>
                  <a:pt x="12138519" y="1137371"/>
                  <a:pt x="12138473" y="1143738"/>
                </a:cubicBezTo>
                <a:cubicBezTo>
                  <a:pt x="12138335" y="1150197"/>
                  <a:pt x="12132521" y="1155457"/>
                  <a:pt x="12125785" y="1155134"/>
                </a:cubicBezTo>
                <a:close/>
                <a:moveTo>
                  <a:pt x="70403" y="1155180"/>
                </a:moveTo>
                <a:cubicBezTo>
                  <a:pt x="63759" y="1155503"/>
                  <a:pt x="57808" y="1150151"/>
                  <a:pt x="57669" y="1143738"/>
                </a:cubicBezTo>
                <a:cubicBezTo>
                  <a:pt x="57577" y="1138432"/>
                  <a:pt x="62651" y="1132849"/>
                  <a:pt x="68097" y="1132157"/>
                </a:cubicBezTo>
                <a:cubicBezTo>
                  <a:pt x="74924" y="1131326"/>
                  <a:pt x="81016" y="1135987"/>
                  <a:pt x="81661" y="1142492"/>
                </a:cubicBezTo>
                <a:cubicBezTo>
                  <a:pt x="82307" y="1149182"/>
                  <a:pt x="77278" y="1154857"/>
                  <a:pt x="70403" y="1155180"/>
                </a:cubicBezTo>
                <a:close/>
                <a:moveTo>
                  <a:pt x="178323" y="1155180"/>
                </a:moveTo>
                <a:cubicBezTo>
                  <a:pt x="171724" y="1155134"/>
                  <a:pt x="166050" y="1149367"/>
                  <a:pt x="166419" y="1142999"/>
                </a:cubicBezTo>
                <a:cubicBezTo>
                  <a:pt x="166742" y="1137463"/>
                  <a:pt x="171770" y="1132572"/>
                  <a:pt x="177492" y="1132157"/>
                </a:cubicBezTo>
                <a:cubicBezTo>
                  <a:pt x="184366" y="1131695"/>
                  <a:pt x="190227" y="1136725"/>
                  <a:pt x="190411" y="1143276"/>
                </a:cubicBezTo>
                <a:cubicBezTo>
                  <a:pt x="190642" y="1149828"/>
                  <a:pt x="185196" y="1155226"/>
                  <a:pt x="178323" y="1155180"/>
                </a:cubicBezTo>
                <a:close/>
                <a:moveTo>
                  <a:pt x="396422" y="1155180"/>
                </a:moveTo>
                <a:cubicBezTo>
                  <a:pt x="389777" y="1155503"/>
                  <a:pt x="383825" y="1150151"/>
                  <a:pt x="383686" y="1143738"/>
                </a:cubicBezTo>
                <a:cubicBezTo>
                  <a:pt x="383594" y="1138432"/>
                  <a:pt x="388670" y="1132849"/>
                  <a:pt x="394114" y="1132157"/>
                </a:cubicBezTo>
                <a:cubicBezTo>
                  <a:pt x="400943" y="1131326"/>
                  <a:pt x="407033" y="1135987"/>
                  <a:pt x="407679" y="1142492"/>
                </a:cubicBezTo>
                <a:cubicBezTo>
                  <a:pt x="408325" y="1149182"/>
                  <a:pt x="403295" y="1154857"/>
                  <a:pt x="396422" y="1155180"/>
                </a:cubicBezTo>
                <a:close/>
                <a:moveTo>
                  <a:pt x="503510" y="1155180"/>
                </a:moveTo>
                <a:cubicBezTo>
                  <a:pt x="496866" y="1154719"/>
                  <a:pt x="491790" y="1148675"/>
                  <a:pt x="492574" y="1142215"/>
                </a:cubicBezTo>
                <a:cubicBezTo>
                  <a:pt x="493313" y="1136494"/>
                  <a:pt x="498296" y="1132203"/>
                  <a:pt x="504340" y="1132157"/>
                </a:cubicBezTo>
                <a:cubicBezTo>
                  <a:pt x="511215" y="1132111"/>
                  <a:pt x="516705" y="1137555"/>
                  <a:pt x="516428" y="1144061"/>
                </a:cubicBezTo>
                <a:cubicBezTo>
                  <a:pt x="516152" y="1150659"/>
                  <a:pt x="510338" y="1155641"/>
                  <a:pt x="503510" y="1155180"/>
                </a:cubicBezTo>
                <a:close/>
                <a:moveTo>
                  <a:pt x="721654" y="1155180"/>
                </a:moveTo>
                <a:cubicBezTo>
                  <a:pt x="715057" y="1155134"/>
                  <a:pt x="709381" y="1149367"/>
                  <a:pt x="709750" y="1142999"/>
                </a:cubicBezTo>
                <a:cubicBezTo>
                  <a:pt x="710073" y="1137509"/>
                  <a:pt x="715103" y="1132572"/>
                  <a:pt x="720823" y="1132157"/>
                </a:cubicBezTo>
                <a:cubicBezTo>
                  <a:pt x="727699" y="1131695"/>
                  <a:pt x="733558" y="1136725"/>
                  <a:pt x="733742" y="1143276"/>
                </a:cubicBezTo>
                <a:cubicBezTo>
                  <a:pt x="733973" y="1149828"/>
                  <a:pt x="728529" y="1155226"/>
                  <a:pt x="721654" y="1155180"/>
                </a:cubicBezTo>
                <a:close/>
                <a:moveTo>
                  <a:pt x="1374382" y="1155180"/>
                </a:moveTo>
                <a:cubicBezTo>
                  <a:pt x="1367738" y="1155503"/>
                  <a:pt x="1361786" y="1150151"/>
                  <a:pt x="1361647" y="1143738"/>
                </a:cubicBezTo>
                <a:cubicBezTo>
                  <a:pt x="1361556" y="1138432"/>
                  <a:pt x="1366630" y="1132849"/>
                  <a:pt x="1372075" y="1132157"/>
                </a:cubicBezTo>
                <a:cubicBezTo>
                  <a:pt x="1378903" y="1131326"/>
                  <a:pt x="1384994" y="1135987"/>
                  <a:pt x="1385640" y="1142492"/>
                </a:cubicBezTo>
                <a:cubicBezTo>
                  <a:pt x="1386285" y="1149182"/>
                  <a:pt x="1381302" y="1154857"/>
                  <a:pt x="1374382" y="1155180"/>
                </a:cubicBezTo>
                <a:close/>
                <a:moveTo>
                  <a:pt x="2133414" y="1155180"/>
                </a:moveTo>
                <a:cubicBezTo>
                  <a:pt x="2126815" y="1154719"/>
                  <a:pt x="2121740" y="1148629"/>
                  <a:pt x="2122571" y="1142169"/>
                </a:cubicBezTo>
                <a:cubicBezTo>
                  <a:pt x="2123309" y="1136448"/>
                  <a:pt x="2128337" y="1132157"/>
                  <a:pt x="2134382" y="1132157"/>
                </a:cubicBezTo>
                <a:cubicBezTo>
                  <a:pt x="2141257" y="1132111"/>
                  <a:pt x="2146748" y="1137601"/>
                  <a:pt x="2146379" y="1144153"/>
                </a:cubicBezTo>
                <a:cubicBezTo>
                  <a:pt x="2146056" y="1150705"/>
                  <a:pt x="2140241" y="1155641"/>
                  <a:pt x="2133414" y="1155180"/>
                </a:cubicBezTo>
                <a:close/>
                <a:moveTo>
                  <a:pt x="2569150" y="1155180"/>
                </a:moveTo>
                <a:cubicBezTo>
                  <a:pt x="2563105" y="1155180"/>
                  <a:pt x="2558168" y="1151028"/>
                  <a:pt x="2557292" y="1145214"/>
                </a:cubicBezTo>
                <a:cubicBezTo>
                  <a:pt x="2556276" y="1138663"/>
                  <a:pt x="2561214" y="1132711"/>
                  <a:pt x="2568088" y="1132157"/>
                </a:cubicBezTo>
                <a:cubicBezTo>
                  <a:pt x="2574917" y="1131650"/>
                  <a:pt x="2580822" y="1136586"/>
                  <a:pt x="2581098" y="1143138"/>
                </a:cubicBezTo>
                <a:cubicBezTo>
                  <a:pt x="2581422" y="1149782"/>
                  <a:pt x="2576116" y="1155134"/>
                  <a:pt x="2569150" y="1155180"/>
                </a:cubicBezTo>
                <a:close/>
                <a:moveTo>
                  <a:pt x="2787063" y="1155180"/>
                </a:moveTo>
                <a:cubicBezTo>
                  <a:pt x="2780420" y="1155503"/>
                  <a:pt x="2774467" y="1150151"/>
                  <a:pt x="2774329" y="1143738"/>
                </a:cubicBezTo>
                <a:cubicBezTo>
                  <a:pt x="2774236" y="1138432"/>
                  <a:pt x="2779312" y="1132849"/>
                  <a:pt x="2784756" y="1132157"/>
                </a:cubicBezTo>
                <a:cubicBezTo>
                  <a:pt x="2791585" y="1131326"/>
                  <a:pt x="2797675" y="1135987"/>
                  <a:pt x="2798321" y="1142492"/>
                </a:cubicBezTo>
                <a:cubicBezTo>
                  <a:pt x="2798967" y="1149182"/>
                  <a:pt x="2793938" y="1154857"/>
                  <a:pt x="2787063" y="1155180"/>
                </a:cubicBezTo>
                <a:close/>
                <a:moveTo>
                  <a:pt x="2895351" y="1155180"/>
                </a:moveTo>
                <a:cubicBezTo>
                  <a:pt x="2888754" y="1155319"/>
                  <a:pt x="2882894" y="1149736"/>
                  <a:pt x="2883032" y="1143369"/>
                </a:cubicBezTo>
                <a:cubicBezTo>
                  <a:pt x="2883124" y="1137925"/>
                  <a:pt x="2888154" y="1132711"/>
                  <a:pt x="2893783" y="1132157"/>
                </a:cubicBezTo>
                <a:cubicBezTo>
                  <a:pt x="2900611" y="1131465"/>
                  <a:pt x="2906563" y="1136263"/>
                  <a:pt x="2907024" y="1142861"/>
                </a:cubicBezTo>
                <a:cubicBezTo>
                  <a:pt x="2907486" y="1149551"/>
                  <a:pt x="2902318" y="1154996"/>
                  <a:pt x="2895351" y="1155180"/>
                </a:cubicBezTo>
                <a:close/>
                <a:moveTo>
                  <a:pt x="3003824" y="1155180"/>
                </a:moveTo>
                <a:cubicBezTo>
                  <a:pt x="2997780" y="1155180"/>
                  <a:pt x="2992843" y="1151028"/>
                  <a:pt x="2991966" y="1145214"/>
                </a:cubicBezTo>
                <a:cubicBezTo>
                  <a:pt x="2990952" y="1138663"/>
                  <a:pt x="2995888" y="1132711"/>
                  <a:pt x="3002763" y="1132157"/>
                </a:cubicBezTo>
                <a:cubicBezTo>
                  <a:pt x="3009592" y="1131650"/>
                  <a:pt x="3015498" y="1136586"/>
                  <a:pt x="3015774" y="1143138"/>
                </a:cubicBezTo>
                <a:cubicBezTo>
                  <a:pt x="3016097" y="1149782"/>
                  <a:pt x="3010791" y="1155134"/>
                  <a:pt x="3003824" y="1155180"/>
                </a:cubicBezTo>
                <a:close/>
                <a:moveTo>
                  <a:pt x="3111420" y="1155180"/>
                </a:moveTo>
                <a:cubicBezTo>
                  <a:pt x="3104822" y="1154719"/>
                  <a:pt x="3099748" y="1148629"/>
                  <a:pt x="3100578" y="1142169"/>
                </a:cubicBezTo>
                <a:cubicBezTo>
                  <a:pt x="3101316" y="1136448"/>
                  <a:pt x="3106344" y="1132157"/>
                  <a:pt x="3112390" y="1132157"/>
                </a:cubicBezTo>
                <a:cubicBezTo>
                  <a:pt x="3119264" y="1132111"/>
                  <a:pt x="3124754" y="1137601"/>
                  <a:pt x="3124386" y="1144153"/>
                </a:cubicBezTo>
                <a:cubicBezTo>
                  <a:pt x="3124062" y="1150705"/>
                  <a:pt x="3118248" y="1155641"/>
                  <a:pt x="3111420" y="1155180"/>
                </a:cubicBezTo>
                <a:close/>
                <a:moveTo>
                  <a:pt x="3328827" y="1155180"/>
                </a:moveTo>
                <a:cubicBezTo>
                  <a:pt x="3322183" y="1154719"/>
                  <a:pt x="3317107" y="1148675"/>
                  <a:pt x="3317892" y="1142215"/>
                </a:cubicBezTo>
                <a:cubicBezTo>
                  <a:pt x="3318631" y="1136494"/>
                  <a:pt x="3323613" y="1132203"/>
                  <a:pt x="3329657" y="1132157"/>
                </a:cubicBezTo>
                <a:cubicBezTo>
                  <a:pt x="3336532" y="1132111"/>
                  <a:pt x="3342022" y="1137555"/>
                  <a:pt x="3341746" y="1144061"/>
                </a:cubicBezTo>
                <a:cubicBezTo>
                  <a:pt x="3341469" y="1150659"/>
                  <a:pt x="3335655" y="1155641"/>
                  <a:pt x="3328827" y="1155180"/>
                </a:cubicBezTo>
                <a:close/>
                <a:moveTo>
                  <a:pt x="4199146" y="1155180"/>
                </a:moveTo>
                <a:cubicBezTo>
                  <a:pt x="4193101" y="1155180"/>
                  <a:pt x="4188164" y="1151028"/>
                  <a:pt x="4187288" y="1145214"/>
                </a:cubicBezTo>
                <a:cubicBezTo>
                  <a:pt x="4186273" y="1138663"/>
                  <a:pt x="4191209" y="1132711"/>
                  <a:pt x="4198085" y="1132157"/>
                </a:cubicBezTo>
                <a:cubicBezTo>
                  <a:pt x="4204913" y="1131650"/>
                  <a:pt x="4210819" y="1136586"/>
                  <a:pt x="4211096" y="1143138"/>
                </a:cubicBezTo>
                <a:cubicBezTo>
                  <a:pt x="4211419" y="1149782"/>
                  <a:pt x="4206112" y="1155134"/>
                  <a:pt x="4199146" y="1155180"/>
                </a:cubicBezTo>
                <a:close/>
                <a:moveTo>
                  <a:pt x="4742477" y="1155180"/>
                </a:moveTo>
                <a:cubicBezTo>
                  <a:pt x="4736433" y="1155180"/>
                  <a:pt x="4731497" y="1151028"/>
                  <a:pt x="4730620" y="1145214"/>
                </a:cubicBezTo>
                <a:cubicBezTo>
                  <a:pt x="4729605" y="1138663"/>
                  <a:pt x="4734541" y="1132711"/>
                  <a:pt x="4741416" y="1132157"/>
                </a:cubicBezTo>
                <a:cubicBezTo>
                  <a:pt x="4748245" y="1131650"/>
                  <a:pt x="4754151" y="1136586"/>
                  <a:pt x="4754428" y="1143138"/>
                </a:cubicBezTo>
                <a:cubicBezTo>
                  <a:pt x="4754750" y="1149782"/>
                  <a:pt x="4749444" y="1155134"/>
                  <a:pt x="4742477" y="1155180"/>
                </a:cubicBezTo>
                <a:close/>
                <a:moveTo>
                  <a:pt x="4959653" y="1155180"/>
                </a:moveTo>
                <a:cubicBezTo>
                  <a:pt x="4953055" y="1155134"/>
                  <a:pt x="4947380" y="1149367"/>
                  <a:pt x="4947750" y="1142999"/>
                </a:cubicBezTo>
                <a:cubicBezTo>
                  <a:pt x="4948073" y="1137463"/>
                  <a:pt x="4953102" y="1132572"/>
                  <a:pt x="4958823" y="1132157"/>
                </a:cubicBezTo>
                <a:cubicBezTo>
                  <a:pt x="4965652" y="1131695"/>
                  <a:pt x="4971511" y="1136725"/>
                  <a:pt x="4971742" y="1143276"/>
                </a:cubicBezTo>
                <a:cubicBezTo>
                  <a:pt x="4971973" y="1149828"/>
                  <a:pt x="4966528" y="1155226"/>
                  <a:pt x="4959653" y="1155180"/>
                </a:cubicBezTo>
                <a:close/>
                <a:moveTo>
                  <a:pt x="5177106" y="1155180"/>
                </a:moveTo>
                <a:cubicBezTo>
                  <a:pt x="5171062" y="1155180"/>
                  <a:pt x="5166125" y="1151028"/>
                  <a:pt x="5165248" y="1145214"/>
                </a:cubicBezTo>
                <a:cubicBezTo>
                  <a:pt x="5164279" y="1138663"/>
                  <a:pt x="5169216" y="1132711"/>
                  <a:pt x="5176045" y="1132157"/>
                </a:cubicBezTo>
                <a:cubicBezTo>
                  <a:pt x="5182874" y="1131650"/>
                  <a:pt x="5188780" y="1136586"/>
                  <a:pt x="5189056" y="1143138"/>
                </a:cubicBezTo>
                <a:cubicBezTo>
                  <a:pt x="5189379" y="1149782"/>
                  <a:pt x="5184073" y="1155134"/>
                  <a:pt x="5177106" y="1155180"/>
                </a:cubicBezTo>
                <a:close/>
                <a:moveTo>
                  <a:pt x="5503124" y="1155180"/>
                </a:moveTo>
                <a:cubicBezTo>
                  <a:pt x="5497079" y="1155180"/>
                  <a:pt x="5492143" y="1151028"/>
                  <a:pt x="5491266" y="1145214"/>
                </a:cubicBezTo>
                <a:cubicBezTo>
                  <a:pt x="5490297" y="1138663"/>
                  <a:pt x="5495234" y="1132711"/>
                  <a:pt x="5502062" y="1132157"/>
                </a:cubicBezTo>
                <a:cubicBezTo>
                  <a:pt x="5508892" y="1131650"/>
                  <a:pt x="5514797" y="1136586"/>
                  <a:pt x="5515074" y="1143138"/>
                </a:cubicBezTo>
                <a:cubicBezTo>
                  <a:pt x="5515397" y="1149782"/>
                  <a:pt x="5510091" y="1155134"/>
                  <a:pt x="5503124" y="1155180"/>
                </a:cubicBezTo>
                <a:close/>
                <a:moveTo>
                  <a:pt x="6150378" y="1155180"/>
                </a:moveTo>
                <a:cubicBezTo>
                  <a:pt x="6143734" y="1155503"/>
                  <a:pt x="6137782" y="1150151"/>
                  <a:pt x="6137644" y="1143738"/>
                </a:cubicBezTo>
                <a:cubicBezTo>
                  <a:pt x="6137552" y="1138432"/>
                  <a:pt x="6142627" y="1132849"/>
                  <a:pt x="6148071" y="1132157"/>
                </a:cubicBezTo>
                <a:cubicBezTo>
                  <a:pt x="6154900" y="1131326"/>
                  <a:pt x="6160990" y="1135987"/>
                  <a:pt x="6161637" y="1142492"/>
                </a:cubicBezTo>
                <a:cubicBezTo>
                  <a:pt x="6162282" y="1149182"/>
                  <a:pt x="6157253" y="1154857"/>
                  <a:pt x="6150378" y="1155180"/>
                </a:cubicBezTo>
                <a:close/>
                <a:moveTo>
                  <a:pt x="6258297" y="1155180"/>
                </a:moveTo>
                <a:cubicBezTo>
                  <a:pt x="6251700" y="1155134"/>
                  <a:pt x="6246025" y="1149367"/>
                  <a:pt x="6246393" y="1142999"/>
                </a:cubicBezTo>
                <a:cubicBezTo>
                  <a:pt x="6246716" y="1137463"/>
                  <a:pt x="6251746" y="1132572"/>
                  <a:pt x="6257467" y="1132157"/>
                </a:cubicBezTo>
                <a:cubicBezTo>
                  <a:pt x="6264342" y="1131695"/>
                  <a:pt x="6270201" y="1136725"/>
                  <a:pt x="6270386" y="1143276"/>
                </a:cubicBezTo>
                <a:cubicBezTo>
                  <a:pt x="6270616" y="1149828"/>
                  <a:pt x="6265172" y="1155226"/>
                  <a:pt x="6258297" y="1155180"/>
                </a:cubicBezTo>
                <a:close/>
                <a:moveTo>
                  <a:pt x="6476396" y="1155180"/>
                </a:moveTo>
                <a:cubicBezTo>
                  <a:pt x="6469752" y="1155503"/>
                  <a:pt x="6463800" y="1150151"/>
                  <a:pt x="6463662" y="1143738"/>
                </a:cubicBezTo>
                <a:cubicBezTo>
                  <a:pt x="6463570" y="1138432"/>
                  <a:pt x="6468645" y="1132849"/>
                  <a:pt x="6474090" y="1132157"/>
                </a:cubicBezTo>
                <a:cubicBezTo>
                  <a:pt x="6480918" y="1131326"/>
                  <a:pt x="6487007" y="1135987"/>
                  <a:pt x="6487654" y="1142492"/>
                </a:cubicBezTo>
                <a:cubicBezTo>
                  <a:pt x="6488300" y="1149182"/>
                  <a:pt x="6483271" y="1154857"/>
                  <a:pt x="6476396" y="1155180"/>
                </a:cubicBezTo>
                <a:close/>
                <a:moveTo>
                  <a:pt x="6583485" y="1155180"/>
                </a:moveTo>
                <a:cubicBezTo>
                  <a:pt x="6576840" y="1154719"/>
                  <a:pt x="6571766" y="1148675"/>
                  <a:pt x="6572550" y="1142215"/>
                </a:cubicBezTo>
                <a:cubicBezTo>
                  <a:pt x="6573288" y="1136494"/>
                  <a:pt x="6578271" y="1132203"/>
                  <a:pt x="6584315" y="1132157"/>
                </a:cubicBezTo>
                <a:cubicBezTo>
                  <a:pt x="6591189" y="1132111"/>
                  <a:pt x="6596681" y="1137555"/>
                  <a:pt x="6596404" y="1144061"/>
                </a:cubicBezTo>
                <a:cubicBezTo>
                  <a:pt x="6596127" y="1150659"/>
                  <a:pt x="6590313" y="1155641"/>
                  <a:pt x="6583485" y="1155180"/>
                </a:cubicBezTo>
                <a:close/>
                <a:moveTo>
                  <a:pt x="6801630" y="1155180"/>
                </a:moveTo>
                <a:cubicBezTo>
                  <a:pt x="6795032" y="1155134"/>
                  <a:pt x="6789356" y="1149367"/>
                  <a:pt x="6789726" y="1142999"/>
                </a:cubicBezTo>
                <a:cubicBezTo>
                  <a:pt x="6790049" y="1137509"/>
                  <a:pt x="6795078" y="1132572"/>
                  <a:pt x="6800799" y="1132157"/>
                </a:cubicBezTo>
                <a:cubicBezTo>
                  <a:pt x="6807674" y="1131695"/>
                  <a:pt x="6813534" y="1136725"/>
                  <a:pt x="6813718" y="1143276"/>
                </a:cubicBezTo>
                <a:cubicBezTo>
                  <a:pt x="6813949" y="1149828"/>
                  <a:pt x="6808504" y="1155226"/>
                  <a:pt x="6801630" y="1155180"/>
                </a:cubicBezTo>
                <a:close/>
                <a:moveTo>
                  <a:pt x="7454357" y="1155180"/>
                </a:moveTo>
                <a:cubicBezTo>
                  <a:pt x="7447713" y="1155503"/>
                  <a:pt x="7441761" y="1150151"/>
                  <a:pt x="7441623" y="1143738"/>
                </a:cubicBezTo>
                <a:cubicBezTo>
                  <a:pt x="7441531" y="1138432"/>
                  <a:pt x="7446606" y="1132849"/>
                  <a:pt x="7452050" y="1132157"/>
                </a:cubicBezTo>
                <a:cubicBezTo>
                  <a:pt x="7458879" y="1131326"/>
                  <a:pt x="7464969" y="1135987"/>
                  <a:pt x="7465615" y="1142492"/>
                </a:cubicBezTo>
                <a:cubicBezTo>
                  <a:pt x="7466261" y="1149182"/>
                  <a:pt x="7461278" y="1154857"/>
                  <a:pt x="7454357" y="1155180"/>
                </a:cubicBezTo>
                <a:close/>
                <a:moveTo>
                  <a:pt x="8213388" y="1155180"/>
                </a:moveTo>
                <a:cubicBezTo>
                  <a:pt x="8206791" y="1154719"/>
                  <a:pt x="8201715" y="1148629"/>
                  <a:pt x="8202546" y="1142169"/>
                </a:cubicBezTo>
                <a:cubicBezTo>
                  <a:pt x="8203284" y="1136448"/>
                  <a:pt x="8208313" y="1132157"/>
                  <a:pt x="8214357" y="1132157"/>
                </a:cubicBezTo>
                <a:cubicBezTo>
                  <a:pt x="8221232" y="1132111"/>
                  <a:pt x="8226722" y="1137601"/>
                  <a:pt x="8226353" y="1144153"/>
                </a:cubicBezTo>
                <a:cubicBezTo>
                  <a:pt x="8226030" y="1150705"/>
                  <a:pt x="8220217" y="1155642"/>
                  <a:pt x="8213388" y="1155180"/>
                </a:cubicBezTo>
                <a:close/>
                <a:moveTo>
                  <a:pt x="8649125" y="1155180"/>
                </a:moveTo>
                <a:cubicBezTo>
                  <a:pt x="8643080" y="1155180"/>
                  <a:pt x="8638144" y="1151028"/>
                  <a:pt x="8637267" y="1145214"/>
                </a:cubicBezTo>
                <a:cubicBezTo>
                  <a:pt x="8636251" y="1138663"/>
                  <a:pt x="8641189" y="1132711"/>
                  <a:pt x="8648063" y="1132157"/>
                </a:cubicBezTo>
                <a:cubicBezTo>
                  <a:pt x="8654892" y="1131650"/>
                  <a:pt x="8660797" y="1136586"/>
                  <a:pt x="8661074" y="1143138"/>
                </a:cubicBezTo>
                <a:cubicBezTo>
                  <a:pt x="8661398" y="1149782"/>
                  <a:pt x="8656091" y="1155134"/>
                  <a:pt x="8649125" y="1155180"/>
                </a:cubicBezTo>
                <a:close/>
                <a:moveTo>
                  <a:pt x="8867039" y="1155180"/>
                </a:moveTo>
                <a:cubicBezTo>
                  <a:pt x="8860395" y="1155503"/>
                  <a:pt x="8854443" y="1150151"/>
                  <a:pt x="8854304" y="1143738"/>
                </a:cubicBezTo>
                <a:cubicBezTo>
                  <a:pt x="8854211" y="1138432"/>
                  <a:pt x="8859288" y="1132849"/>
                  <a:pt x="8864731" y="1132157"/>
                </a:cubicBezTo>
                <a:cubicBezTo>
                  <a:pt x="8871561" y="1131326"/>
                  <a:pt x="8877650" y="1135987"/>
                  <a:pt x="8878297" y="1142492"/>
                </a:cubicBezTo>
                <a:cubicBezTo>
                  <a:pt x="8878943" y="1149182"/>
                  <a:pt x="8873913" y="1154857"/>
                  <a:pt x="8867039" y="1155180"/>
                </a:cubicBezTo>
                <a:close/>
                <a:moveTo>
                  <a:pt x="8975326" y="1155180"/>
                </a:moveTo>
                <a:cubicBezTo>
                  <a:pt x="8968729" y="1155319"/>
                  <a:pt x="8962869" y="1149736"/>
                  <a:pt x="8963007" y="1143369"/>
                </a:cubicBezTo>
                <a:cubicBezTo>
                  <a:pt x="8963099" y="1137925"/>
                  <a:pt x="8968130" y="1132711"/>
                  <a:pt x="8973758" y="1132157"/>
                </a:cubicBezTo>
                <a:cubicBezTo>
                  <a:pt x="8980587" y="1131465"/>
                  <a:pt x="8986538" y="1136263"/>
                  <a:pt x="8986999" y="1142861"/>
                </a:cubicBezTo>
                <a:cubicBezTo>
                  <a:pt x="8987461" y="1149551"/>
                  <a:pt x="8982294" y="1154996"/>
                  <a:pt x="8975326" y="1155180"/>
                </a:cubicBezTo>
                <a:close/>
                <a:moveTo>
                  <a:pt x="9083799" y="1155180"/>
                </a:moveTo>
                <a:cubicBezTo>
                  <a:pt x="9077756" y="1155180"/>
                  <a:pt x="9072818" y="1151028"/>
                  <a:pt x="9071941" y="1145214"/>
                </a:cubicBezTo>
                <a:cubicBezTo>
                  <a:pt x="9070926" y="1138663"/>
                  <a:pt x="9075863" y="1132711"/>
                  <a:pt x="9082738" y="1132157"/>
                </a:cubicBezTo>
                <a:cubicBezTo>
                  <a:pt x="9089567" y="1131650"/>
                  <a:pt x="9095472" y="1136586"/>
                  <a:pt x="9095749" y="1143138"/>
                </a:cubicBezTo>
                <a:cubicBezTo>
                  <a:pt x="9096072" y="1149782"/>
                  <a:pt x="9090767" y="1155134"/>
                  <a:pt x="9083799" y="1155180"/>
                </a:cubicBezTo>
                <a:close/>
                <a:moveTo>
                  <a:pt x="9191395" y="1155180"/>
                </a:moveTo>
                <a:cubicBezTo>
                  <a:pt x="9184797" y="1154719"/>
                  <a:pt x="9179722" y="1148629"/>
                  <a:pt x="9180552" y="1142169"/>
                </a:cubicBezTo>
                <a:cubicBezTo>
                  <a:pt x="9181290" y="1136448"/>
                  <a:pt x="9186320" y="1132157"/>
                  <a:pt x="9192364" y="1132157"/>
                </a:cubicBezTo>
                <a:cubicBezTo>
                  <a:pt x="9199240" y="1132111"/>
                  <a:pt x="9204729" y="1137601"/>
                  <a:pt x="9204360" y="1144153"/>
                </a:cubicBezTo>
                <a:cubicBezTo>
                  <a:pt x="9204037" y="1150705"/>
                  <a:pt x="9198224" y="1155642"/>
                  <a:pt x="9191395" y="1155180"/>
                </a:cubicBezTo>
                <a:close/>
                <a:moveTo>
                  <a:pt x="9408802" y="1155180"/>
                </a:moveTo>
                <a:cubicBezTo>
                  <a:pt x="9402157" y="1154719"/>
                  <a:pt x="9397083" y="1148675"/>
                  <a:pt x="9397867" y="1142215"/>
                </a:cubicBezTo>
                <a:cubicBezTo>
                  <a:pt x="9398605" y="1136494"/>
                  <a:pt x="9403587" y="1132203"/>
                  <a:pt x="9409633" y="1132157"/>
                </a:cubicBezTo>
                <a:cubicBezTo>
                  <a:pt x="9416506" y="1132111"/>
                  <a:pt x="9421998" y="1137555"/>
                  <a:pt x="9421721" y="1144061"/>
                </a:cubicBezTo>
                <a:cubicBezTo>
                  <a:pt x="9421444" y="1150659"/>
                  <a:pt x="9415631" y="1155642"/>
                  <a:pt x="9408802" y="1155180"/>
                </a:cubicBezTo>
                <a:close/>
                <a:moveTo>
                  <a:pt x="10279121" y="1155180"/>
                </a:moveTo>
                <a:cubicBezTo>
                  <a:pt x="10273076" y="1155180"/>
                  <a:pt x="10268139" y="1151028"/>
                  <a:pt x="10267263" y="1145214"/>
                </a:cubicBezTo>
                <a:cubicBezTo>
                  <a:pt x="10266248" y="1138663"/>
                  <a:pt x="10271184" y="1132711"/>
                  <a:pt x="10278060" y="1132157"/>
                </a:cubicBezTo>
                <a:cubicBezTo>
                  <a:pt x="10284888" y="1131650"/>
                  <a:pt x="10290794" y="1136586"/>
                  <a:pt x="10291071" y="1143138"/>
                </a:cubicBezTo>
                <a:cubicBezTo>
                  <a:pt x="10291393" y="1149782"/>
                  <a:pt x="10286087" y="1155134"/>
                  <a:pt x="10279121" y="1155180"/>
                </a:cubicBezTo>
                <a:close/>
                <a:moveTo>
                  <a:pt x="10822452" y="1155180"/>
                </a:moveTo>
                <a:cubicBezTo>
                  <a:pt x="10816408" y="1155180"/>
                  <a:pt x="10811471" y="1151028"/>
                  <a:pt x="10810594" y="1145214"/>
                </a:cubicBezTo>
                <a:cubicBezTo>
                  <a:pt x="10809579" y="1138663"/>
                  <a:pt x="10814516" y="1132711"/>
                  <a:pt x="10821391" y="1132157"/>
                </a:cubicBezTo>
                <a:cubicBezTo>
                  <a:pt x="10828220" y="1131650"/>
                  <a:pt x="10834125" y="1136586"/>
                  <a:pt x="10834403" y="1143138"/>
                </a:cubicBezTo>
                <a:cubicBezTo>
                  <a:pt x="10834725" y="1149782"/>
                  <a:pt x="10829420" y="1155134"/>
                  <a:pt x="10822452" y="1155180"/>
                </a:cubicBezTo>
                <a:close/>
                <a:moveTo>
                  <a:pt x="11039628" y="1155180"/>
                </a:moveTo>
                <a:cubicBezTo>
                  <a:pt x="11033030" y="1155134"/>
                  <a:pt x="11027355" y="1149367"/>
                  <a:pt x="11027724" y="1143000"/>
                </a:cubicBezTo>
                <a:cubicBezTo>
                  <a:pt x="11028047" y="1137463"/>
                  <a:pt x="11033076" y="1132572"/>
                  <a:pt x="11038798" y="1132157"/>
                </a:cubicBezTo>
                <a:cubicBezTo>
                  <a:pt x="11045627" y="1131695"/>
                  <a:pt x="11051486" y="1136725"/>
                  <a:pt x="11051716" y="1143276"/>
                </a:cubicBezTo>
                <a:cubicBezTo>
                  <a:pt x="11051947" y="1149829"/>
                  <a:pt x="11046504" y="1155226"/>
                  <a:pt x="11039628" y="1155180"/>
                </a:cubicBezTo>
                <a:close/>
                <a:moveTo>
                  <a:pt x="11257081" y="1155180"/>
                </a:moveTo>
                <a:cubicBezTo>
                  <a:pt x="11251036" y="1155180"/>
                  <a:pt x="11246100" y="1151028"/>
                  <a:pt x="11245224" y="1145214"/>
                </a:cubicBezTo>
                <a:cubicBezTo>
                  <a:pt x="11244255" y="1138663"/>
                  <a:pt x="11249191" y="1132711"/>
                  <a:pt x="11256020" y="1132157"/>
                </a:cubicBezTo>
                <a:cubicBezTo>
                  <a:pt x="11262849" y="1131650"/>
                  <a:pt x="11268755" y="1136586"/>
                  <a:pt x="11269031" y="1143138"/>
                </a:cubicBezTo>
                <a:cubicBezTo>
                  <a:pt x="11269354" y="1149782"/>
                  <a:pt x="11264048" y="1155134"/>
                  <a:pt x="11257081" y="1155180"/>
                </a:cubicBezTo>
                <a:close/>
                <a:moveTo>
                  <a:pt x="11583100" y="1155180"/>
                </a:moveTo>
                <a:cubicBezTo>
                  <a:pt x="11577054" y="1155180"/>
                  <a:pt x="11572118" y="1151028"/>
                  <a:pt x="11571241" y="1145214"/>
                </a:cubicBezTo>
                <a:cubicBezTo>
                  <a:pt x="11570272" y="1138663"/>
                  <a:pt x="11575209" y="1132711"/>
                  <a:pt x="11582037" y="1132157"/>
                </a:cubicBezTo>
                <a:cubicBezTo>
                  <a:pt x="11588866" y="1131650"/>
                  <a:pt x="11594772" y="1136586"/>
                  <a:pt x="11595049" y="1143138"/>
                </a:cubicBezTo>
                <a:cubicBezTo>
                  <a:pt x="11595372" y="1149782"/>
                  <a:pt x="11590065" y="1155134"/>
                  <a:pt x="11583100" y="1155180"/>
                </a:cubicBezTo>
                <a:close/>
                <a:moveTo>
                  <a:pt x="1100316" y="1210455"/>
                </a:moveTo>
                <a:cubicBezTo>
                  <a:pt x="1093950" y="1209440"/>
                  <a:pt x="1089335" y="1203303"/>
                  <a:pt x="1089982" y="1196659"/>
                </a:cubicBezTo>
                <a:cubicBezTo>
                  <a:pt x="1090674" y="1189831"/>
                  <a:pt x="1096164" y="1185078"/>
                  <a:pt x="1102900" y="1185493"/>
                </a:cubicBezTo>
                <a:cubicBezTo>
                  <a:pt x="1109406" y="1185955"/>
                  <a:pt x="1114758" y="1191768"/>
                  <a:pt x="1114574" y="1198182"/>
                </a:cubicBezTo>
                <a:cubicBezTo>
                  <a:pt x="1114389" y="1205426"/>
                  <a:pt x="1107238" y="1211562"/>
                  <a:pt x="1100316" y="1210455"/>
                </a:cubicBezTo>
                <a:close/>
                <a:moveTo>
                  <a:pt x="2947626" y="1210455"/>
                </a:moveTo>
                <a:cubicBezTo>
                  <a:pt x="2941260" y="1209440"/>
                  <a:pt x="2936646" y="1203303"/>
                  <a:pt x="2937292" y="1196659"/>
                </a:cubicBezTo>
                <a:cubicBezTo>
                  <a:pt x="2937984" y="1189831"/>
                  <a:pt x="2943520" y="1185078"/>
                  <a:pt x="2950210" y="1185493"/>
                </a:cubicBezTo>
                <a:cubicBezTo>
                  <a:pt x="2956716" y="1185955"/>
                  <a:pt x="2962068" y="1191768"/>
                  <a:pt x="2961884" y="1198182"/>
                </a:cubicBezTo>
                <a:cubicBezTo>
                  <a:pt x="2961699" y="1205426"/>
                  <a:pt x="2954548" y="1211562"/>
                  <a:pt x="2947626" y="1210455"/>
                </a:cubicBezTo>
                <a:close/>
                <a:moveTo>
                  <a:pt x="3382302" y="1210455"/>
                </a:moveTo>
                <a:cubicBezTo>
                  <a:pt x="3375935" y="1209440"/>
                  <a:pt x="3371321" y="1203303"/>
                  <a:pt x="3371966" y="1196659"/>
                </a:cubicBezTo>
                <a:cubicBezTo>
                  <a:pt x="3372658" y="1189831"/>
                  <a:pt x="3378195" y="1185078"/>
                  <a:pt x="3384885" y="1185493"/>
                </a:cubicBezTo>
                <a:cubicBezTo>
                  <a:pt x="3391391" y="1185955"/>
                  <a:pt x="3396743" y="1191768"/>
                  <a:pt x="3396558" y="1198182"/>
                </a:cubicBezTo>
                <a:cubicBezTo>
                  <a:pt x="3396374" y="1205426"/>
                  <a:pt x="3389223" y="1211562"/>
                  <a:pt x="3382302" y="1210455"/>
                </a:cubicBezTo>
                <a:close/>
                <a:moveTo>
                  <a:pt x="3599663" y="1210455"/>
                </a:moveTo>
                <a:cubicBezTo>
                  <a:pt x="3593295" y="1209440"/>
                  <a:pt x="3588682" y="1203303"/>
                  <a:pt x="3589328" y="1196659"/>
                </a:cubicBezTo>
                <a:cubicBezTo>
                  <a:pt x="3589973" y="1189831"/>
                  <a:pt x="3595509" y="1185078"/>
                  <a:pt x="3602246" y="1185493"/>
                </a:cubicBezTo>
                <a:cubicBezTo>
                  <a:pt x="3608751" y="1185955"/>
                  <a:pt x="3614104" y="1191768"/>
                  <a:pt x="3613920" y="1198182"/>
                </a:cubicBezTo>
                <a:cubicBezTo>
                  <a:pt x="3613735" y="1205426"/>
                  <a:pt x="3606582" y="1211562"/>
                  <a:pt x="3599663" y="1210455"/>
                </a:cubicBezTo>
                <a:close/>
                <a:moveTo>
                  <a:pt x="7180292" y="1210455"/>
                </a:moveTo>
                <a:cubicBezTo>
                  <a:pt x="7173924" y="1209440"/>
                  <a:pt x="7169311" y="1203303"/>
                  <a:pt x="7169956" y="1196659"/>
                </a:cubicBezTo>
                <a:cubicBezTo>
                  <a:pt x="7170649" y="1189831"/>
                  <a:pt x="7176139" y="1185078"/>
                  <a:pt x="7182875" y="1185494"/>
                </a:cubicBezTo>
                <a:cubicBezTo>
                  <a:pt x="7189381" y="1185955"/>
                  <a:pt x="7194734" y="1191768"/>
                  <a:pt x="7194549" y="1198182"/>
                </a:cubicBezTo>
                <a:cubicBezTo>
                  <a:pt x="7194364" y="1205426"/>
                  <a:pt x="7187213" y="1211562"/>
                  <a:pt x="7180292" y="1210455"/>
                </a:cubicBezTo>
                <a:close/>
                <a:moveTo>
                  <a:pt x="9027602" y="1210455"/>
                </a:moveTo>
                <a:cubicBezTo>
                  <a:pt x="9021235" y="1209440"/>
                  <a:pt x="9016622" y="1203303"/>
                  <a:pt x="9017267" y="1196659"/>
                </a:cubicBezTo>
                <a:cubicBezTo>
                  <a:pt x="9017959" y="1189831"/>
                  <a:pt x="9023495" y="1185078"/>
                  <a:pt x="9030186" y="1185494"/>
                </a:cubicBezTo>
                <a:cubicBezTo>
                  <a:pt x="9036692" y="1185955"/>
                  <a:pt x="9042044" y="1191768"/>
                  <a:pt x="9041859" y="1198182"/>
                </a:cubicBezTo>
                <a:cubicBezTo>
                  <a:pt x="9041675" y="1205426"/>
                  <a:pt x="9034523" y="1211562"/>
                  <a:pt x="9027602" y="1210455"/>
                </a:cubicBezTo>
                <a:close/>
                <a:moveTo>
                  <a:pt x="9462277" y="1210455"/>
                </a:moveTo>
                <a:cubicBezTo>
                  <a:pt x="9455910" y="1209440"/>
                  <a:pt x="9451295" y="1203303"/>
                  <a:pt x="9451941" y="1196659"/>
                </a:cubicBezTo>
                <a:cubicBezTo>
                  <a:pt x="9452633" y="1189831"/>
                  <a:pt x="9458171" y="1185078"/>
                  <a:pt x="9464861" y="1185494"/>
                </a:cubicBezTo>
                <a:cubicBezTo>
                  <a:pt x="9471366" y="1185955"/>
                  <a:pt x="9476718" y="1191768"/>
                  <a:pt x="9476533" y="1198182"/>
                </a:cubicBezTo>
                <a:cubicBezTo>
                  <a:pt x="9476349" y="1205426"/>
                  <a:pt x="9469198" y="1211562"/>
                  <a:pt x="9462277" y="1210455"/>
                </a:cubicBezTo>
                <a:close/>
                <a:moveTo>
                  <a:pt x="9679638" y="1210455"/>
                </a:moveTo>
                <a:cubicBezTo>
                  <a:pt x="9673270" y="1209440"/>
                  <a:pt x="9668656" y="1203303"/>
                  <a:pt x="9669302" y="1196659"/>
                </a:cubicBezTo>
                <a:cubicBezTo>
                  <a:pt x="9669948" y="1189831"/>
                  <a:pt x="9675485" y="1185078"/>
                  <a:pt x="9682221" y="1185494"/>
                </a:cubicBezTo>
                <a:cubicBezTo>
                  <a:pt x="9688726" y="1185955"/>
                  <a:pt x="9694079" y="1191768"/>
                  <a:pt x="9693894" y="1198182"/>
                </a:cubicBezTo>
                <a:cubicBezTo>
                  <a:pt x="9693710" y="1205426"/>
                  <a:pt x="9686558" y="1211562"/>
                  <a:pt x="9679638" y="1210455"/>
                </a:cubicBezTo>
                <a:close/>
                <a:moveTo>
                  <a:pt x="125078" y="1210501"/>
                </a:moveTo>
                <a:cubicBezTo>
                  <a:pt x="118711" y="1211100"/>
                  <a:pt x="112667" y="1205979"/>
                  <a:pt x="111974" y="1199428"/>
                </a:cubicBezTo>
                <a:cubicBezTo>
                  <a:pt x="111236" y="1192645"/>
                  <a:pt x="115666" y="1186601"/>
                  <a:pt x="122125" y="1185586"/>
                </a:cubicBezTo>
                <a:cubicBezTo>
                  <a:pt x="129277" y="1184479"/>
                  <a:pt x="136289" y="1190246"/>
                  <a:pt x="136613" y="1197536"/>
                </a:cubicBezTo>
                <a:cubicBezTo>
                  <a:pt x="136890" y="1203765"/>
                  <a:pt x="131399" y="1209947"/>
                  <a:pt x="125078" y="1210501"/>
                </a:cubicBezTo>
                <a:close/>
                <a:moveTo>
                  <a:pt x="1537806" y="1210501"/>
                </a:moveTo>
                <a:cubicBezTo>
                  <a:pt x="1531439" y="1211100"/>
                  <a:pt x="1525394" y="1205979"/>
                  <a:pt x="1524702" y="1199428"/>
                </a:cubicBezTo>
                <a:cubicBezTo>
                  <a:pt x="1523964" y="1192645"/>
                  <a:pt x="1528393" y="1186601"/>
                  <a:pt x="1534853" y="1185586"/>
                </a:cubicBezTo>
                <a:cubicBezTo>
                  <a:pt x="1542004" y="1184432"/>
                  <a:pt x="1548972" y="1190200"/>
                  <a:pt x="1549294" y="1197536"/>
                </a:cubicBezTo>
                <a:cubicBezTo>
                  <a:pt x="1549571" y="1203765"/>
                  <a:pt x="1544034" y="1209947"/>
                  <a:pt x="1537806" y="1210501"/>
                </a:cubicBezTo>
                <a:close/>
                <a:moveTo>
                  <a:pt x="1755490" y="1210501"/>
                </a:moveTo>
                <a:cubicBezTo>
                  <a:pt x="1749260" y="1211377"/>
                  <a:pt x="1742848" y="1206302"/>
                  <a:pt x="1742017" y="1199889"/>
                </a:cubicBezTo>
                <a:cubicBezTo>
                  <a:pt x="1741048" y="1192230"/>
                  <a:pt x="1746492" y="1185586"/>
                  <a:pt x="1753829" y="1185493"/>
                </a:cubicBezTo>
                <a:cubicBezTo>
                  <a:pt x="1760241" y="1185401"/>
                  <a:pt x="1766148" y="1190753"/>
                  <a:pt x="1766609" y="1197121"/>
                </a:cubicBezTo>
                <a:cubicBezTo>
                  <a:pt x="1767071" y="1203257"/>
                  <a:pt x="1761764" y="1209670"/>
                  <a:pt x="1755490" y="1210501"/>
                </a:cubicBezTo>
                <a:close/>
                <a:moveTo>
                  <a:pt x="2733081" y="1210501"/>
                </a:moveTo>
                <a:cubicBezTo>
                  <a:pt x="2726713" y="1211100"/>
                  <a:pt x="2720670" y="1205979"/>
                  <a:pt x="2719978" y="1199428"/>
                </a:cubicBezTo>
                <a:cubicBezTo>
                  <a:pt x="2719240" y="1192645"/>
                  <a:pt x="2723668" y="1186601"/>
                  <a:pt x="2730128" y="1185586"/>
                </a:cubicBezTo>
                <a:cubicBezTo>
                  <a:pt x="2737279" y="1184479"/>
                  <a:pt x="2744293" y="1190246"/>
                  <a:pt x="2744616" y="1197536"/>
                </a:cubicBezTo>
                <a:cubicBezTo>
                  <a:pt x="2744893" y="1203765"/>
                  <a:pt x="2739401" y="1209947"/>
                  <a:pt x="2733081" y="1210501"/>
                </a:cubicBezTo>
                <a:close/>
                <a:moveTo>
                  <a:pt x="3493866" y="1210501"/>
                </a:moveTo>
                <a:cubicBezTo>
                  <a:pt x="3487498" y="1211147"/>
                  <a:pt x="3481408" y="1206025"/>
                  <a:pt x="3480670" y="1199520"/>
                </a:cubicBezTo>
                <a:cubicBezTo>
                  <a:pt x="3479840" y="1191861"/>
                  <a:pt x="3485376" y="1185447"/>
                  <a:pt x="3492851" y="1185493"/>
                </a:cubicBezTo>
                <a:cubicBezTo>
                  <a:pt x="3499264" y="1185540"/>
                  <a:pt x="3504939" y="1191030"/>
                  <a:pt x="3505308" y="1197444"/>
                </a:cubicBezTo>
                <a:cubicBezTo>
                  <a:pt x="3505631" y="1203626"/>
                  <a:pt x="3500140" y="1209855"/>
                  <a:pt x="3493866" y="1210501"/>
                </a:cubicBezTo>
                <a:close/>
                <a:moveTo>
                  <a:pt x="3819791" y="1210501"/>
                </a:moveTo>
                <a:cubicBezTo>
                  <a:pt x="3813424" y="1211100"/>
                  <a:pt x="3807380" y="1205979"/>
                  <a:pt x="3806688" y="1199428"/>
                </a:cubicBezTo>
                <a:cubicBezTo>
                  <a:pt x="3805949" y="1192645"/>
                  <a:pt x="3810379" y="1186601"/>
                  <a:pt x="3816838" y="1185586"/>
                </a:cubicBezTo>
                <a:cubicBezTo>
                  <a:pt x="3823990" y="1184432"/>
                  <a:pt x="3830957" y="1190200"/>
                  <a:pt x="3831280" y="1197536"/>
                </a:cubicBezTo>
                <a:cubicBezTo>
                  <a:pt x="3831557" y="1203765"/>
                  <a:pt x="3826020" y="1209947"/>
                  <a:pt x="3819791" y="1210501"/>
                </a:cubicBezTo>
                <a:close/>
                <a:moveTo>
                  <a:pt x="3928494" y="1210501"/>
                </a:moveTo>
                <a:cubicBezTo>
                  <a:pt x="3922127" y="1211100"/>
                  <a:pt x="3916037" y="1206025"/>
                  <a:pt x="3915345" y="1199474"/>
                </a:cubicBezTo>
                <a:cubicBezTo>
                  <a:pt x="3914515" y="1191814"/>
                  <a:pt x="3920097" y="1185401"/>
                  <a:pt x="3927572" y="1185493"/>
                </a:cubicBezTo>
                <a:cubicBezTo>
                  <a:pt x="3933985" y="1185586"/>
                  <a:pt x="3939660" y="1191076"/>
                  <a:pt x="3939983" y="1197490"/>
                </a:cubicBezTo>
                <a:cubicBezTo>
                  <a:pt x="3940260" y="1203718"/>
                  <a:pt x="3934815" y="1209901"/>
                  <a:pt x="3928494" y="1210501"/>
                </a:cubicBezTo>
                <a:close/>
                <a:moveTo>
                  <a:pt x="4145763" y="1210501"/>
                </a:moveTo>
                <a:cubicBezTo>
                  <a:pt x="4139395" y="1211100"/>
                  <a:pt x="4133351" y="1205979"/>
                  <a:pt x="4132659" y="1199428"/>
                </a:cubicBezTo>
                <a:cubicBezTo>
                  <a:pt x="4131921" y="1192645"/>
                  <a:pt x="4136350" y="1186601"/>
                  <a:pt x="4142810" y="1185586"/>
                </a:cubicBezTo>
                <a:cubicBezTo>
                  <a:pt x="4149961" y="1184479"/>
                  <a:pt x="4156974" y="1190246"/>
                  <a:pt x="4157297" y="1197536"/>
                </a:cubicBezTo>
                <a:cubicBezTo>
                  <a:pt x="4157574" y="1203765"/>
                  <a:pt x="4152037" y="1209947"/>
                  <a:pt x="4145763" y="1210501"/>
                </a:cubicBezTo>
                <a:close/>
                <a:moveTo>
                  <a:pt x="4254466" y="1210501"/>
                </a:moveTo>
                <a:cubicBezTo>
                  <a:pt x="4248099" y="1211100"/>
                  <a:pt x="4242008" y="1206025"/>
                  <a:pt x="4241316" y="1199474"/>
                </a:cubicBezTo>
                <a:cubicBezTo>
                  <a:pt x="4240486" y="1191814"/>
                  <a:pt x="4246069" y="1185401"/>
                  <a:pt x="4253543" y="1185493"/>
                </a:cubicBezTo>
                <a:cubicBezTo>
                  <a:pt x="4259956" y="1185586"/>
                  <a:pt x="4265632" y="1191076"/>
                  <a:pt x="4265954" y="1197490"/>
                </a:cubicBezTo>
                <a:cubicBezTo>
                  <a:pt x="4266231" y="1203718"/>
                  <a:pt x="4260787" y="1209901"/>
                  <a:pt x="4254466" y="1210501"/>
                </a:cubicBezTo>
                <a:close/>
                <a:moveTo>
                  <a:pt x="4689141" y="1210501"/>
                </a:moveTo>
                <a:cubicBezTo>
                  <a:pt x="4682774" y="1211100"/>
                  <a:pt x="4676683" y="1206025"/>
                  <a:pt x="4675991" y="1199474"/>
                </a:cubicBezTo>
                <a:cubicBezTo>
                  <a:pt x="4675161" y="1191814"/>
                  <a:pt x="4680743" y="1185401"/>
                  <a:pt x="4688218" y="1185493"/>
                </a:cubicBezTo>
                <a:cubicBezTo>
                  <a:pt x="4694632" y="1185586"/>
                  <a:pt x="4700306" y="1191076"/>
                  <a:pt x="4700630" y="1197490"/>
                </a:cubicBezTo>
                <a:cubicBezTo>
                  <a:pt x="4700906" y="1203718"/>
                  <a:pt x="4695462" y="1209901"/>
                  <a:pt x="4689141" y="1210501"/>
                </a:cubicBezTo>
                <a:close/>
                <a:moveTo>
                  <a:pt x="4906455" y="1210501"/>
                </a:moveTo>
                <a:cubicBezTo>
                  <a:pt x="4900088" y="1211100"/>
                  <a:pt x="4893998" y="1206025"/>
                  <a:pt x="4893306" y="1199474"/>
                </a:cubicBezTo>
                <a:cubicBezTo>
                  <a:pt x="4892475" y="1191814"/>
                  <a:pt x="4898058" y="1185401"/>
                  <a:pt x="4905533" y="1185493"/>
                </a:cubicBezTo>
                <a:cubicBezTo>
                  <a:pt x="4911946" y="1185586"/>
                  <a:pt x="4917667" y="1191076"/>
                  <a:pt x="4917943" y="1197490"/>
                </a:cubicBezTo>
                <a:cubicBezTo>
                  <a:pt x="4918221" y="1203718"/>
                  <a:pt x="4912776" y="1209901"/>
                  <a:pt x="4906455" y="1210501"/>
                </a:cubicBezTo>
                <a:close/>
                <a:moveTo>
                  <a:pt x="5558445" y="1210501"/>
                </a:moveTo>
                <a:cubicBezTo>
                  <a:pt x="5552077" y="1211100"/>
                  <a:pt x="5545987" y="1206025"/>
                  <a:pt x="5545294" y="1199474"/>
                </a:cubicBezTo>
                <a:cubicBezTo>
                  <a:pt x="5544464" y="1191814"/>
                  <a:pt x="5550047" y="1185401"/>
                  <a:pt x="5557522" y="1185493"/>
                </a:cubicBezTo>
                <a:cubicBezTo>
                  <a:pt x="5563935" y="1185586"/>
                  <a:pt x="5569656" y="1191076"/>
                  <a:pt x="5569933" y="1197490"/>
                </a:cubicBezTo>
                <a:cubicBezTo>
                  <a:pt x="5570210" y="1203718"/>
                  <a:pt x="5564766" y="1209901"/>
                  <a:pt x="5558445" y="1210501"/>
                </a:cubicBezTo>
                <a:close/>
                <a:moveTo>
                  <a:pt x="6205053" y="1210501"/>
                </a:moveTo>
                <a:cubicBezTo>
                  <a:pt x="6198686" y="1211100"/>
                  <a:pt x="6192642" y="1205979"/>
                  <a:pt x="6191950" y="1199428"/>
                </a:cubicBezTo>
                <a:cubicBezTo>
                  <a:pt x="6191211" y="1192645"/>
                  <a:pt x="6195641" y="1186601"/>
                  <a:pt x="6202101" y="1185586"/>
                </a:cubicBezTo>
                <a:cubicBezTo>
                  <a:pt x="6209252" y="1184479"/>
                  <a:pt x="6216265" y="1190246"/>
                  <a:pt x="6216588" y="1197536"/>
                </a:cubicBezTo>
                <a:cubicBezTo>
                  <a:pt x="6216865" y="1203765"/>
                  <a:pt x="6211374" y="1209947"/>
                  <a:pt x="6205053" y="1210501"/>
                </a:cubicBezTo>
                <a:close/>
                <a:moveTo>
                  <a:pt x="7617781" y="1210501"/>
                </a:moveTo>
                <a:cubicBezTo>
                  <a:pt x="7611414" y="1211101"/>
                  <a:pt x="7605370" y="1205979"/>
                  <a:pt x="7604678" y="1199428"/>
                </a:cubicBezTo>
                <a:cubicBezTo>
                  <a:pt x="7603939" y="1192645"/>
                  <a:pt x="7608368" y="1186601"/>
                  <a:pt x="7614828" y="1185586"/>
                </a:cubicBezTo>
                <a:cubicBezTo>
                  <a:pt x="7621980" y="1184433"/>
                  <a:pt x="7628947" y="1190200"/>
                  <a:pt x="7629270" y="1197536"/>
                </a:cubicBezTo>
                <a:cubicBezTo>
                  <a:pt x="7629547" y="1203765"/>
                  <a:pt x="7624010" y="1209947"/>
                  <a:pt x="7617781" y="1210501"/>
                </a:cubicBezTo>
                <a:close/>
                <a:moveTo>
                  <a:pt x="7835464" y="1210501"/>
                </a:moveTo>
                <a:cubicBezTo>
                  <a:pt x="7829236" y="1211377"/>
                  <a:pt x="7822822" y="1206302"/>
                  <a:pt x="7821992" y="1199889"/>
                </a:cubicBezTo>
                <a:cubicBezTo>
                  <a:pt x="7821023" y="1192230"/>
                  <a:pt x="7826466" y="1185586"/>
                  <a:pt x="7833803" y="1185494"/>
                </a:cubicBezTo>
                <a:cubicBezTo>
                  <a:pt x="7840217" y="1185401"/>
                  <a:pt x="7846122" y="1190754"/>
                  <a:pt x="7846584" y="1197121"/>
                </a:cubicBezTo>
                <a:cubicBezTo>
                  <a:pt x="7847045" y="1203257"/>
                  <a:pt x="7841739" y="1209670"/>
                  <a:pt x="7835464" y="1210501"/>
                </a:cubicBezTo>
                <a:close/>
                <a:moveTo>
                  <a:pt x="8813056" y="1210501"/>
                </a:moveTo>
                <a:cubicBezTo>
                  <a:pt x="8806689" y="1211101"/>
                  <a:pt x="8800645" y="1205979"/>
                  <a:pt x="8799953" y="1199428"/>
                </a:cubicBezTo>
                <a:cubicBezTo>
                  <a:pt x="8799215" y="1192645"/>
                  <a:pt x="8803643" y="1186601"/>
                  <a:pt x="8810104" y="1185586"/>
                </a:cubicBezTo>
                <a:cubicBezTo>
                  <a:pt x="8817255" y="1184479"/>
                  <a:pt x="8824268" y="1190246"/>
                  <a:pt x="8824591" y="1197536"/>
                </a:cubicBezTo>
                <a:cubicBezTo>
                  <a:pt x="8824868" y="1203765"/>
                  <a:pt x="8819377" y="1209947"/>
                  <a:pt x="8813056" y="1210501"/>
                </a:cubicBezTo>
                <a:close/>
                <a:moveTo>
                  <a:pt x="9573840" y="1210501"/>
                </a:moveTo>
                <a:cubicBezTo>
                  <a:pt x="9567474" y="1211147"/>
                  <a:pt x="9561383" y="1206026"/>
                  <a:pt x="9560645" y="1199520"/>
                </a:cubicBezTo>
                <a:cubicBezTo>
                  <a:pt x="9559814" y="1191861"/>
                  <a:pt x="9565351" y="1185447"/>
                  <a:pt x="9572825" y="1185494"/>
                </a:cubicBezTo>
                <a:cubicBezTo>
                  <a:pt x="9579240" y="1185540"/>
                  <a:pt x="9584914" y="1191030"/>
                  <a:pt x="9585283" y="1197444"/>
                </a:cubicBezTo>
                <a:cubicBezTo>
                  <a:pt x="9585606" y="1203626"/>
                  <a:pt x="9580116" y="1209855"/>
                  <a:pt x="9573840" y="1210501"/>
                </a:cubicBezTo>
                <a:close/>
                <a:moveTo>
                  <a:pt x="9899766" y="1210501"/>
                </a:moveTo>
                <a:cubicBezTo>
                  <a:pt x="9893399" y="1211101"/>
                  <a:pt x="9887355" y="1205979"/>
                  <a:pt x="9886663" y="1199428"/>
                </a:cubicBezTo>
                <a:cubicBezTo>
                  <a:pt x="9885925" y="1192645"/>
                  <a:pt x="9890354" y="1186601"/>
                  <a:pt x="9896814" y="1185586"/>
                </a:cubicBezTo>
                <a:cubicBezTo>
                  <a:pt x="9903964" y="1184433"/>
                  <a:pt x="9910932" y="1190200"/>
                  <a:pt x="9911255" y="1197536"/>
                </a:cubicBezTo>
                <a:cubicBezTo>
                  <a:pt x="9911532" y="1203765"/>
                  <a:pt x="9905995" y="1209947"/>
                  <a:pt x="9899766" y="1210501"/>
                </a:cubicBezTo>
                <a:close/>
                <a:moveTo>
                  <a:pt x="10008470" y="1210501"/>
                </a:moveTo>
                <a:cubicBezTo>
                  <a:pt x="10002102" y="1211101"/>
                  <a:pt x="9996012" y="1206026"/>
                  <a:pt x="9995320" y="1199474"/>
                </a:cubicBezTo>
                <a:cubicBezTo>
                  <a:pt x="9994490" y="1191815"/>
                  <a:pt x="10000072" y="1185401"/>
                  <a:pt x="10007547" y="1185494"/>
                </a:cubicBezTo>
                <a:cubicBezTo>
                  <a:pt x="10013959" y="1185586"/>
                  <a:pt x="10019636" y="1191077"/>
                  <a:pt x="10019959" y="1197490"/>
                </a:cubicBezTo>
                <a:cubicBezTo>
                  <a:pt x="10020235" y="1203719"/>
                  <a:pt x="10014790" y="1209901"/>
                  <a:pt x="10008470" y="1210501"/>
                </a:cubicBezTo>
                <a:close/>
                <a:moveTo>
                  <a:pt x="10225738" y="1210501"/>
                </a:moveTo>
                <a:cubicBezTo>
                  <a:pt x="10219370" y="1211101"/>
                  <a:pt x="10213326" y="1205979"/>
                  <a:pt x="10212634" y="1199428"/>
                </a:cubicBezTo>
                <a:cubicBezTo>
                  <a:pt x="10211896" y="1192645"/>
                  <a:pt x="10216326" y="1186601"/>
                  <a:pt x="10222784" y="1185586"/>
                </a:cubicBezTo>
                <a:cubicBezTo>
                  <a:pt x="10229936" y="1184479"/>
                  <a:pt x="10236949" y="1190246"/>
                  <a:pt x="10237272" y="1197536"/>
                </a:cubicBezTo>
                <a:cubicBezTo>
                  <a:pt x="10237549" y="1203765"/>
                  <a:pt x="10232012" y="1209947"/>
                  <a:pt x="10225738" y="1210501"/>
                </a:cubicBezTo>
                <a:close/>
                <a:moveTo>
                  <a:pt x="10334441" y="1210501"/>
                </a:moveTo>
                <a:cubicBezTo>
                  <a:pt x="10328074" y="1211101"/>
                  <a:pt x="10321983" y="1206026"/>
                  <a:pt x="10321291" y="1199474"/>
                </a:cubicBezTo>
                <a:cubicBezTo>
                  <a:pt x="10320460" y="1191815"/>
                  <a:pt x="10326044" y="1185401"/>
                  <a:pt x="10333517" y="1185494"/>
                </a:cubicBezTo>
                <a:cubicBezTo>
                  <a:pt x="10339932" y="1185586"/>
                  <a:pt x="10345607" y="1191077"/>
                  <a:pt x="10345929" y="1197490"/>
                </a:cubicBezTo>
                <a:cubicBezTo>
                  <a:pt x="10346206" y="1203719"/>
                  <a:pt x="10340762" y="1209901"/>
                  <a:pt x="10334441" y="1210501"/>
                </a:cubicBezTo>
                <a:close/>
                <a:moveTo>
                  <a:pt x="10769116" y="1210501"/>
                </a:moveTo>
                <a:cubicBezTo>
                  <a:pt x="10762749" y="1211101"/>
                  <a:pt x="10756658" y="1206026"/>
                  <a:pt x="10755966" y="1199474"/>
                </a:cubicBezTo>
                <a:cubicBezTo>
                  <a:pt x="10755136" y="1191815"/>
                  <a:pt x="10760718" y="1185401"/>
                  <a:pt x="10768193" y="1185494"/>
                </a:cubicBezTo>
                <a:cubicBezTo>
                  <a:pt x="10774606" y="1185586"/>
                  <a:pt x="10780282" y="1191077"/>
                  <a:pt x="10780605" y="1197490"/>
                </a:cubicBezTo>
                <a:cubicBezTo>
                  <a:pt x="10780881" y="1203719"/>
                  <a:pt x="10775437" y="1209901"/>
                  <a:pt x="10769116" y="1210501"/>
                </a:cubicBezTo>
                <a:close/>
                <a:moveTo>
                  <a:pt x="10986431" y="1210501"/>
                </a:moveTo>
                <a:cubicBezTo>
                  <a:pt x="10980062" y="1211101"/>
                  <a:pt x="10973973" y="1206026"/>
                  <a:pt x="10973281" y="1199474"/>
                </a:cubicBezTo>
                <a:cubicBezTo>
                  <a:pt x="10972450" y="1191815"/>
                  <a:pt x="10978033" y="1185401"/>
                  <a:pt x="10985508" y="1185494"/>
                </a:cubicBezTo>
                <a:cubicBezTo>
                  <a:pt x="10991920" y="1185586"/>
                  <a:pt x="10997643" y="1191077"/>
                  <a:pt x="10997918" y="1197490"/>
                </a:cubicBezTo>
                <a:cubicBezTo>
                  <a:pt x="10998196" y="1203719"/>
                  <a:pt x="10992751" y="1209901"/>
                  <a:pt x="10986431" y="1210501"/>
                </a:cubicBezTo>
                <a:close/>
                <a:moveTo>
                  <a:pt x="11638419" y="1210501"/>
                </a:moveTo>
                <a:cubicBezTo>
                  <a:pt x="11632052" y="1211101"/>
                  <a:pt x="11625962" y="1206026"/>
                  <a:pt x="11625270" y="1199474"/>
                </a:cubicBezTo>
                <a:cubicBezTo>
                  <a:pt x="11624439" y="1191815"/>
                  <a:pt x="11630021" y="1185401"/>
                  <a:pt x="11637496" y="1185494"/>
                </a:cubicBezTo>
                <a:cubicBezTo>
                  <a:pt x="11643910" y="1185586"/>
                  <a:pt x="11649631" y="1191077"/>
                  <a:pt x="11649908" y="1197490"/>
                </a:cubicBezTo>
                <a:cubicBezTo>
                  <a:pt x="11650185" y="1203719"/>
                  <a:pt x="11644741" y="1209901"/>
                  <a:pt x="11638419" y="1210501"/>
                </a:cubicBezTo>
                <a:close/>
                <a:moveTo>
                  <a:pt x="232858" y="1210547"/>
                </a:moveTo>
                <a:cubicBezTo>
                  <a:pt x="225569" y="1210639"/>
                  <a:pt x="219801" y="1203903"/>
                  <a:pt x="220631" y="1196429"/>
                </a:cubicBezTo>
                <a:cubicBezTo>
                  <a:pt x="221369" y="1189738"/>
                  <a:pt x="227184" y="1184940"/>
                  <a:pt x="233827" y="1185540"/>
                </a:cubicBezTo>
                <a:cubicBezTo>
                  <a:pt x="240287" y="1186093"/>
                  <a:pt x="245638" y="1192137"/>
                  <a:pt x="245269" y="1198458"/>
                </a:cubicBezTo>
                <a:cubicBezTo>
                  <a:pt x="244900" y="1204918"/>
                  <a:pt x="239180" y="1210501"/>
                  <a:pt x="232858" y="1210547"/>
                </a:cubicBezTo>
                <a:close/>
                <a:moveTo>
                  <a:pt x="451326" y="1210547"/>
                </a:moveTo>
                <a:cubicBezTo>
                  <a:pt x="445005" y="1211239"/>
                  <a:pt x="438776" y="1206210"/>
                  <a:pt x="437992" y="1199704"/>
                </a:cubicBezTo>
                <a:cubicBezTo>
                  <a:pt x="437069" y="1192045"/>
                  <a:pt x="442606" y="1185493"/>
                  <a:pt x="450034" y="1185493"/>
                </a:cubicBezTo>
                <a:cubicBezTo>
                  <a:pt x="456448" y="1185493"/>
                  <a:pt x="462215" y="1190892"/>
                  <a:pt x="462630" y="1197351"/>
                </a:cubicBezTo>
                <a:cubicBezTo>
                  <a:pt x="462999" y="1203534"/>
                  <a:pt x="457602" y="1209809"/>
                  <a:pt x="451326" y="1210547"/>
                </a:cubicBezTo>
                <a:close/>
                <a:moveTo>
                  <a:pt x="775776" y="1210547"/>
                </a:moveTo>
                <a:cubicBezTo>
                  <a:pt x="768439" y="1210362"/>
                  <a:pt x="762996" y="1203626"/>
                  <a:pt x="764057" y="1196013"/>
                </a:cubicBezTo>
                <a:cubicBezTo>
                  <a:pt x="764979" y="1189415"/>
                  <a:pt x="771022" y="1184709"/>
                  <a:pt x="777575" y="1185540"/>
                </a:cubicBezTo>
                <a:cubicBezTo>
                  <a:pt x="783987" y="1186370"/>
                  <a:pt x="789156" y="1192599"/>
                  <a:pt x="788556" y="1198827"/>
                </a:cubicBezTo>
                <a:cubicBezTo>
                  <a:pt x="788003" y="1205287"/>
                  <a:pt x="782050" y="1210685"/>
                  <a:pt x="775776" y="1210547"/>
                </a:cubicBezTo>
                <a:close/>
                <a:moveTo>
                  <a:pt x="1210865" y="1210547"/>
                </a:moveTo>
                <a:cubicBezTo>
                  <a:pt x="1203576" y="1210639"/>
                  <a:pt x="1197808" y="1203903"/>
                  <a:pt x="1198638" y="1196429"/>
                </a:cubicBezTo>
                <a:cubicBezTo>
                  <a:pt x="1199376" y="1189738"/>
                  <a:pt x="1205191" y="1184940"/>
                  <a:pt x="1211834" y="1185540"/>
                </a:cubicBezTo>
                <a:cubicBezTo>
                  <a:pt x="1218294" y="1186093"/>
                  <a:pt x="1223645" y="1192137"/>
                  <a:pt x="1223276" y="1198458"/>
                </a:cubicBezTo>
                <a:cubicBezTo>
                  <a:pt x="1222907" y="1204918"/>
                  <a:pt x="1217187" y="1210501"/>
                  <a:pt x="1210865" y="1210547"/>
                </a:cubicBezTo>
                <a:close/>
                <a:moveTo>
                  <a:pt x="1863962" y="1210547"/>
                </a:moveTo>
                <a:cubicBezTo>
                  <a:pt x="1857640" y="1211239"/>
                  <a:pt x="1851413" y="1206210"/>
                  <a:pt x="1850628" y="1199704"/>
                </a:cubicBezTo>
                <a:cubicBezTo>
                  <a:pt x="1849705" y="1192045"/>
                  <a:pt x="1855242" y="1185493"/>
                  <a:pt x="1862670" y="1185493"/>
                </a:cubicBezTo>
                <a:cubicBezTo>
                  <a:pt x="1869083" y="1185493"/>
                  <a:pt x="1874897" y="1190892"/>
                  <a:pt x="1875267" y="1197351"/>
                </a:cubicBezTo>
                <a:cubicBezTo>
                  <a:pt x="1875636" y="1203534"/>
                  <a:pt x="1870236" y="1209809"/>
                  <a:pt x="1863962" y="1210547"/>
                </a:cubicBezTo>
                <a:close/>
                <a:moveTo>
                  <a:pt x="1971097" y="1210547"/>
                </a:moveTo>
                <a:cubicBezTo>
                  <a:pt x="1963761" y="1210362"/>
                  <a:pt x="1958316" y="1203626"/>
                  <a:pt x="1959377" y="1196013"/>
                </a:cubicBezTo>
                <a:cubicBezTo>
                  <a:pt x="1960300" y="1189415"/>
                  <a:pt x="1966344" y="1184709"/>
                  <a:pt x="1972897" y="1185540"/>
                </a:cubicBezTo>
                <a:cubicBezTo>
                  <a:pt x="1979309" y="1186370"/>
                  <a:pt x="1984477" y="1192599"/>
                  <a:pt x="1983877" y="1198827"/>
                </a:cubicBezTo>
                <a:cubicBezTo>
                  <a:pt x="1983323" y="1205287"/>
                  <a:pt x="1977371" y="1210685"/>
                  <a:pt x="1971097" y="1210547"/>
                </a:cubicBezTo>
                <a:close/>
                <a:moveTo>
                  <a:pt x="2840446" y="1210547"/>
                </a:moveTo>
                <a:cubicBezTo>
                  <a:pt x="2833110" y="1210362"/>
                  <a:pt x="2827666" y="1203626"/>
                  <a:pt x="2828727" y="1196013"/>
                </a:cubicBezTo>
                <a:cubicBezTo>
                  <a:pt x="2829650" y="1189415"/>
                  <a:pt x="2835694" y="1184709"/>
                  <a:pt x="2842246" y="1185540"/>
                </a:cubicBezTo>
                <a:cubicBezTo>
                  <a:pt x="2848658" y="1186370"/>
                  <a:pt x="2853781" y="1192599"/>
                  <a:pt x="2853226" y="1198827"/>
                </a:cubicBezTo>
                <a:cubicBezTo>
                  <a:pt x="2852673" y="1205287"/>
                  <a:pt x="2846721" y="1210685"/>
                  <a:pt x="2840446" y="1210547"/>
                </a:cubicBezTo>
                <a:close/>
                <a:moveTo>
                  <a:pt x="3167987" y="1210547"/>
                </a:moveTo>
                <a:cubicBezTo>
                  <a:pt x="3161666" y="1211239"/>
                  <a:pt x="3155436" y="1206210"/>
                  <a:pt x="3154652" y="1199704"/>
                </a:cubicBezTo>
                <a:cubicBezTo>
                  <a:pt x="3153729" y="1192045"/>
                  <a:pt x="3159267" y="1185493"/>
                  <a:pt x="3166694" y="1185493"/>
                </a:cubicBezTo>
                <a:cubicBezTo>
                  <a:pt x="3173108" y="1185493"/>
                  <a:pt x="3178875" y="1190892"/>
                  <a:pt x="3179290" y="1197351"/>
                </a:cubicBezTo>
                <a:cubicBezTo>
                  <a:pt x="3179659" y="1203534"/>
                  <a:pt x="3174262" y="1209809"/>
                  <a:pt x="3167987" y="1210547"/>
                </a:cubicBezTo>
                <a:close/>
                <a:moveTo>
                  <a:pt x="3275490" y="1210547"/>
                </a:moveTo>
                <a:cubicBezTo>
                  <a:pt x="3268200" y="1210593"/>
                  <a:pt x="3262433" y="1203857"/>
                  <a:pt x="3263309" y="1196383"/>
                </a:cubicBezTo>
                <a:cubicBezTo>
                  <a:pt x="3264093" y="1189692"/>
                  <a:pt x="3269908" y="1184940"/>
                  <a:pt x="3276551" y="1185540"/>
                </a:cubicBezTo>
                <a:cubicBezTo>
                  <a:pt x="3283011" y="1186139"/>
                  <a:pt x="3288316" y="1192184"/>
                  <a:pt x="3287947" y="1198505"/>
                </a:cubicBezTo>
                <a:cubicBezTo>
                  <a:pt x="3287532" y="1204964"/>
                  <a:pt x="3281812" y="1210501"/>
                  <a:pt x="3275490" y="1210547"/>
                </a:cubicBezTo>
                <a:close/>
                <a:moveTo>
                  <a:pt x="5231089" y="1210547"/>
                </a:moveTo>
                <a:cubicBezTo>
                  <a:pt x="5223753" y="1210362"/>
                  <a:pt x="5218308" y="1203626"/>
                  <a:pt x="5219370" y="1196013"/>
                </a:cubicBezTo>
                <a:cubicBezTo>
                  <a:pt x="5220292" y="1189415"/>
                  <a:pt x="5226337" y="1184709"/>
                  <a:pt x="5232888" y="1185540"/>
                </a:cubicBezTo>
                <a:cubicBezTo>
                  <a:pt x="5239301" y="1186370"/>
                  <a:pt x="5244469" y="1192599"/>
                  <a:pt x="5243869" y="1198827"/>
                </a:cubicBezTo>
                <a:cubicBezTo>
                  <a:pt x="5243315" y="1205287"/>
                  <a:pt x="5237363" y="1210685"/>
                  <a:pt x="5231089" y="1210547"/>
                </a:cubicBezTo>
                <a:close/>
                <a:moveTo>
                  <a:pt x="5448403" y="1210547"/>
                </a:moveTo>
                <a:cubicBezTo>
                  <a:pt x="5441067" y="1210362"/>
                  <a:pt x="5435623" y="1203626"/>
                  <a:pt x="5436684" y="1196013"/>
                </a:cubicBezTo>
                <a:cubicBezTo>
                  <a:pt x="5437607" y="1189415"/>
                  <a:pt x="5443651" y="1184709"/>
                  <a:pt x="5450202" y="1185540"/>
                </a:cubicBezTo>
                <a:cubicBezTo>
                  <a:pt x="5456616" y="1186370"/>
                  <a:pt x="5461783" y="1192599"/>
                  <a:pt x="5461183" y="1198827"/>
                </a:cubicBezTo>
                <a:cubicBezTo>
                  <a:pt x="5460630" y="1205287"/>
                  <a:pt x="5454678" y="1210685"/>
                  <a:pt x="5448403" y="1210547"/>
                </a:cubicBezTo>
                <a:close/>
                <a:moveTo>
                  <a:pt x="5775298" y="1210547"/>
                </a:moveTo>
                <a:cubicBezTo>
                  <a:pt x="5768884" y="1210870"/>
                  <a:pt x="5763117" y="1205656"/>
                  <a:pt x="5762656" y="1199012"/>
                </a:cubicBezTo>
                <a:cubicBezTo>
                  <a:pt x="5762102" y="1191215"/>
                  <a:pt x="5767823" y="1185124"/>
                  <a:pt x="5775344" y="1185540"/>
                </a:cubicBezTo>
                <a:cubicBezTo>
                  <a:pt x="5781849" y="1185863"/>
                  <a:pt x="5787293" y="1191538"/>
                  <a:pt x="5787247" y="1197997"/>
                </a:cubicBezTo>
                <a:cubicBezTo>
                  <a:pt x="5787201" y="1204364"/>
                  <a:pt x="5781619" y="1210224"/>
                  <a:pt x="5775298" y="1210547"/>
                </a:cubicBezTo>
                <a:close/>
                <a:moveTo>
                  <a:pt x="5883078" y="1210547"/>
                </a:moveTo>
                <a:cubicBezTo>
                  <a:pt x="5875742" y="1210362"/>
                  <a:pt x="5870297" y="1203626"/>
                  <a:pt x="5871359" y="1196013"/>
                </a:cubicBezTo>
                <a:cubicBezTo>
                  <a:pt x="5872281" y="1189415"/>
                  <a:pt x="5878326" y="1184709"/>
                  <a:pt x="5884877" y="1185540"/>
                </a:cubicBezTo>
                <a:cubicBezTo>
                  <a:pt x="5891291" y="1186370"/>
                  <a:pt x="5896458" y="1192599"/>
                  <a:pt x="5895858" y="1198827"/>
                </a:cubicBezTo>
                <a:cubicBezTo>
                  <a:pt x="5895304" y="1205287"/>
                  <a:pt x="5889353" y="1210685"/>
                  <a:pt x="5883078" y="1210547"/>
                </a:cubicBezTo>
                <a:close/>
                <a:moveTo>
                  <a:pt x="6312834" y="1210547"/>
                </a:moveTo>
                <a:cubicBezTo>
                  <a:pt x="6305544" y="1210639"/>
                  <a:pt x="6299777" y="1203903"/>
                  <a:pt x="6300607" y="1196429"/>
                </a:cubicBezTo>
                <a:cubicBezTo>
                  <a:pt x="6301345" y="1189738"/>
                  <a:pt x="6307159" y="1184940"/>
                  <a:pt x="6313803" y="1185540"/>
                </a:cubicBezTo>
                <a:cubicBezTo>
                  <a:pt x="6320262" y="1186093"/>
                  <a:pt x="6325614" y="1192137"/>
                  <a:pt x="6325245" y="1198458"/>
                </a:cubicBezTo>
                <a:cubicBezTo>
                  <a:pt x="6324876" y="1204918"/>
                  <a:pt x="6319155" y="1210501"/>
                  <a:pt x="6312834" y="1210547"/>
                </a:cubicBezTo>
                <a:close/>
                <a:moveTo>
                  <a:pt x="6531301" y="1210547"/>
                </a:moveTo>
                <a:cubicBezTo>
                  <a:pt x="6524980" y="1211239"/>
                  <a:pt x="6518751" y="1206210"/>
                  <a:pt x="6517967" y="1199704"/>
                </a:cubicBezTo>
                <a:cubicBezTo>
                  <a:pt x="6517045" y="1192045"/>
                  <a:pt x="6522582" y="1185493"/>
                  <a:pt x="6530009" y="1185493"/>
                </a:cubicBezTo>
                <a:cubicBezTo>
                  <a:pt x="6536423" y="1185493"/>
                  <a:pt x="6542190" y="1190892"/>
                  <a:pt x="6542605" y="1197351"/>
                </a:cubicBezTo>
                <a:cubicBezTo>
                  <a:pt x="6542975" y="1203534"/>
                  <a:pt x="6537576" y="1209809"/>
                  <a:pt x="6531301" y="1210547"/>
                </a:cubicBezTo>
                <a:close/>
                <a:moveTo>
                  <a:pt x="6855751" y="1210547"/>
                </a:moveTo>
                <a:cubicBezTo>
                  <a:pt x="6848414" y="1210362"/>
                  <a:pt x="6842970" y="1203626"/>
                  <a:pt x="6844031" y="1196013"/>
                </a:cubicBezTo>
                <a:cubicBezTo>
                  <a:pt x="6844954" y="1189415"/>
                  <a:pt x="6850998" y="1184709"/>
                  <a:pt x="6857549" y="1185540"/>
                </a:cubicBezTo>
                <a:cubicBezTo>
                  <a:pt x="6863963" y="1186370"/>
                  <a:pt x="6869131" y="1192599"/>
                  <a:pt x="6868531" y="1198827"/>
                </a:cubicBezTo>
                <a:cubicBezTo>
                  <a:pt x="6867977" y="1205287"/>
                  <a:pt x="6862025" y="1210685"/>
                  <a:pt x="6855751" y="1210547"/>
                </a:cubicBezTo>
                <a:close/>
                <a:moveTo>
                  <a:pt x="7290841" y="1210547"/>
                </a:moveTo>
                <a:cubicBezTo>
                  <a:pt x="7283551" y="1210639"/>
                  <a:pt x="7277783" y="1203903"/>
                  <a:pt x="7278613" y="1196429"/>
                </a:cubicBezTo>
                <a:cubicBezTo>
                  <a:pt x="7279351" y="1189738"/>
                  <a:pt x="7285166" y="1184940"/>
                  <a:pt x="7291809" y="1185540"/>
                </a:cubicBezTo>
                <a:cubicBezTo>
                  <a:pt x="7298269" y="1186093"/>
                  <a:pt x="7303621" y="1192138"/>
                  <a:pt x="7303252" y="1198459"/>
                </a:cubicBezTo>
                <a:cubicBezTo>
                  <a:pt x="7302883" y="1204918"/>
                  <a:pt x="7297162" y="1210501"/>
                  <a:pt x="7290841" y="1210547"/>
                </a:cubicBezTo>
                <a:close/>
                <a:moveTo>
                  <a:pt x="7943937" y="1210547"/>
                </a:moveTo>
                <a:cubicBezTo>
                  <a:pt x="7937615" y="1211239"/>
                  <a:pt x="7931388" y="1206210"/>
                  <a:pt x="7930603" y="1199705"/>
                </a:cubicBezTo>
                <a:cubicBezTo>
                  <a:pt x="7929680" y="1192045"/>
                  <a:pt x="7935217" y="1185494"/>
                  <a:pt x="7942645" y="1185494"/>
                </a:cubicBezTo>
                <a:cubicBezTo>
                  <a:pt x="7949059" y="1185494"/>
                  <a:pt x="7954872" y="1190892"/>
                  <a:pt x="7955242" y="1197351"/>
                </a:cubicBezTo>
                <a:cubicBezTo>
                  <a:pt x="7955610" y="1203534"/>
                  <a:pt x="7950212" y="1209809"/>
                  <a:pt x="7943937" y="1210547"/>
                </a:cubicBezTo>
                <a:close/>
                <a:moveTo>
                  <a:pt x="8051071" y="1210547"/>
                </a:moveTo>
                <a:cubicBezTo>
                  <a:pt x="8043735" y="1210362"/>
                  <a:pt x="8038291" y="1203626"/>
                  <a:pt x="8039352" y="1196014"/>
                </a:cubicBezTo>
                <a:cubicBezTo>
                  <a:pt x="8040275" y="1189415"/>
                  <a:pt x="8046319" y="1184709"/>
                  <a:pt x="8052871" y="1185540"/>
                </a:cubicBezTo>
                <a:cubicBezTo>
                  <a:pt x="8059284" y="1186370"/>
                  <a:pt x="8064452" y="1192599"/>
                  <a:pt x="8063852" y="1198828"/>
                </a:cubicBezTo>
                <a:cubicBezTo>
                  <a:pt x="8063298" y="1205287"/>
                  <a:pt x="8057346" y="1210685"/>
                  <a:pt x="8051071" y="1210547"/>
                </a:cubicBezTo>
                <a:close/>
                <a:moveTo>
                  <a:pt x="8920422" y="1210547"/>
                </a:moveTo>
                <a:cubicBezTo>
                  <a:pt x="8913085" y="1210362"/>
                  <a:pt x="8907641" y="1203626"/>
                  <a:pt x="8908702" y="1196014"/>
                </a:cubicBezTo>
                <a:cubicBezTo>
                  <a:pt x="8909625" y="1189415"/>
                  <a:pt x="8915669" y="1184709"/>
                  <a:pt x="8922221" y="1185540"/>
                </a:cubicBezTo>
                <a:cubicBezTo>
                  <a:pt x="8928634" y="1186370"/>
                  <a:pt x="8933756" y="1192599"/>
                  <a:pt x="8933202" y="1198828"/>
                </a:cubicBezTo>
                <a:cubicBezTo>
                  <a:pt x="8932648" y="1205287"/>
                  <a:pt x="8926696" y="1210685"/>
                  <a:pt x="8920422" y="1210547"/>
                </a:cubicBezTo>
                <a:close/>
                <a:moveTo>
                  <a:pt x="9247962" y="1210547"/>
                </a:moveTo>
                <a:cubicBezTo>
                  <a:pt x="9241640" y="1211239"/>
                  <a:pt x="9235412" y="1206210"/>
                  <a:pt x="9234627" y="1199705"/>
                </a:cubicBezTo>
                <a:cubicBezTo>
                  <a:pt x="9233705" y="1192045"/>
                  <a:pt x="9239241" y="1185494"/>
                  <a:pt x="9246670" y="1185494"/>
                </a:cubicBezTo>
                <a:cubicBezTo>
                  <a:pt x="9253083" y="1185494"/>
                  <a:pt x="9258850" y="1190892"/>
                  <a:pt x="9259266" y="1197351"/>
                </a:cubicBezTo>
                <a:cubicBezTo>
                  <a:pt x="9259635" y="1203534"/>
                  <a:pt x="9254236" y="1209809"/>
                  <a:pt x="9247962" y="1210547"/>
                </a:cubicBezTo>
                <a:close/>
                <a:moveTo>
                  <a:pt x="9355465" y="1210547"/>
                </a:moveTo>
                <a:cubicBezTo>
                  <a:pt x="9348176" y="1210593"/>
                  <a:pt x="9342407" y="1203857"/>
                  <a:pt x="9343284" y="1196383"/>
                </a:cubicBezTo>
                <a:cubicBezTo>
                  <a:pt x="9344069" y="1189693"/>
                  <a:pt x="9349883" y="1184940"/>
                  <a:pt x="9356526" y="1185540"/>
                </a:cubicBezTo>
                <a:cubicBezTo>
                  <a:pt x="9362986" y="1186139"/>
                  <a:pt x="9368292" y="1192184"/>
                  <a:pt x="9367923" y="1198505"/>
                </a:cubicBezTo>
                <a:cubicBezTo>
                  <a:pt x="9367507" y="1204965"/>
                  <a:pt x="9361786" y="1210501"/>
                  <a:pt x="9355465" y="1210547"/>
                </a:cubicBezTo>
                <a:close/>
                <a:moveTo>
                  <a:pt x="11311063" y="1210547"/>
                </a:moveTo>
                <a:cubicBezTo>
                  <a:pt x="11303728" y="1210362"/>
                  <a:pt x="11298283" y="1203626"/>
                  <a:pt x="11299345" y="1196014"/>
                </a:cubicBezTo>
                <a:cubicBezTo>
                  <a:pt x="11300267" y="1189415"/>
                  <a:pt x="11306311" y="1184709"/>
                  <a:pt x="11312863" y="1185540"/>
                </a:cubicBezTo>
                <a:cubicBezTo>
                  <a:pt x="11319276" y="1186370"/>
                  <a:pt x="11324443" y="1192599"/>
                  <a:pt x="11323843" y="1198828"/>
                </a:cubicBezTo>
                <a:cubicBezTo>
                  <a:pt x="11323290" y="1205287"/>
                  <a:pt x="11317339" y="1210685"/>
                  <a:pt x="11311063" y="1210547"/>
                </a:cubicBezTo>
                <a:close/>
                <a:moveTo>
                  <a:pt x="11528378" y="1210547"/>
                </a:moveTo>
                <a:cubicBezTo>
                  <a:pt x="11521042" y="1210362"/>
                  <a:pt x="11515597" y="1203626"/>
                  <a:pt x="11516658" y="1196014"/>
                </a:cubicBezTo>
                <a:cubicBezTo>
                  <a:pt x="11517581" y="1189415"/>
                  <a:pt x="11523626" y="1184709"/>
                  <a:pt x="11530177" y="1185540"/>
                </a:cubicBezTo>
                <a:cubicBezTo>
                  <a:pt x="11536591" y="1186370"/>
                  <a:pt x="11541758" y="1192599"/>
                  <a:pt x="11541158" y="1198828"/>
                </a:cubicBezTo>
                <a:cubicBezTo>
                  <a:pt x="11540605" y="1205287"/>
                  <a:pt x="11534654" y="1210685"/>
                  <a:pt x="11528378" y="1210547"/>
                </a:cubicBezTo>
                <a:close/>
                <a:moveTo>
                  <a:pt x="11855273" y="1210547"/>
                </a:moveTo>
                <a:cubicBezTo>
                  <a:pt x="11848858" y="1210870"/>
                  <a:pt x="11843092" y="1205657"/>
                  <a:pt x="11842631" y="1199012"/>
                </a:cubicBezTo>
                <a:cubicBezTo>
                  <a:pt x="11842077" y="1191215"/>
                  <a:pt x="11847797" y="1185125"/>
                  <a:pt x="11855319" y="1185540"/>
                </a:cubicBezTo>
                <a:cubicBezTo>
                  <a:pt x="11861823" y="1185863"/>
                  <a:pt x="11867269" y="1191538"/>
                  <a:pt x="11867223" y="1197997"/>
                </a:cubicBezTo>
                <a:cubicBezTo>
                  <a:pt x="11867177" y="1204364"/>
                  <a:pt x="11861594" y="1210224"/>
                  <a:pt x="11855273" y="1210547"/>
                </a:cubicBezTo>
                <a:close/>
                <a:moveTo>
                  <a:pt x="11963054" y="1210547"/>
                </a:moveTo>
                <a:cubicBezTo>
                  <a:pt x="11955717" y="1210362"/>
                  <a:pt x="11950272" y="1203626"/>
                  <a:pt x="11951334" y="1196014"/>
                </a:cubicBezTo>
                <a:cubicBezTo>
                  <a:pt x="11952257" y="1189415"/>
                  <a:pt x="11958300" y="1184709"/>
                  <a:pt x="11964853" y="1185540"/>
                </a:cubicBezTo>
                <a:cubicBezTo>
                  <a:pt x="11971266" y="1186370"/>
                  <a:pt x="11976434" y="1192599"/>
                  <a:pt x="11975834" y="1198828"/>
                </a:cubicBezTo>
                <a:cubicBezTo>
                  <a:pt x="11975280" y="1205287"/>
                  <a:pt x="11969327" y="1210685"/>
                  <a:pt x="11963054" y="1210547"/>
                </a:cubicBezTo>
                <a:close/>
                <a:moveTo>
                  <a:pt x="14205" y="1210593"/>
                </a:moveTo>
                <a:cubicBezTo>
                  <a:pt x="7885" y="1209855"/>
                  <a:pt x="2948" y="1203811"/>
                  <a:pt x="3317" y="1197213"/>
                </a:cubicBezTo>
                <a:cubicBezTo>
                  <a:pt x="3733" y="1190338"/>
                  <a:pt x="8993" y="1185355"/>
                  <a:pt x="15729" y="1185493"/>
                </a:cubicBezTo>
                <a:cubicBezTo>
                  <a:pt x="22142" y="1185632"/>
                  <a:pt x="27725" y="1191215"/>
                  <a:pt x="27956" y="1197628"/>
                </a:cubicBezTo>
                <a:cubicBezTo>
                  <a:pt x="28186" y="1204687"/>
                  <a:pt x="21081" y="1211377"/>
                  <a:pt x="14205" y="1210593"/>
                </a:cubicBezTo>
                <a:close/>
                <a:moveTo>
                  <a:pt x="341423" y="1210593"/>
                </a:moveTo>
                <a:cubicBezTo>
                  <a:pt x="334733" y="1210547"/>
                  <a:pt x="329565" y="1205333"/>
                  <a:pt x="329335" y="1198412"/>
                </a:cubicBezTo>
                <a:cubicBezTo>
                  <a:pt x="329150" y="1191538"/>
                  <a:pt x="333949" y="1185955"/>
                  <a:pt x="340547" y="1185447"/>
                </a:cubicBezTo>
                <a:cubicBezTo>
                  <a:pt x="347745" y="1184894"/>
                  <a:pt x="354434" y="1191445"/>
                  <a:pt x="353927" y="1198597"/>
                </a:cubicBezTo>
                <a:cubicBezTo>
                  <a:pt x="353465" y="1205103"/>
                  <a:pt x="347699" y="1210593"/>
                  <a:pt x="341423" y="1210593"/>
                </a:cubicBezTo>
                <a:close/>
                <a:moveTo>
                  <a:pt x="558692" y="1210593"/>
                </a:moveTo>
                <a:cubicBezTo>
                  <a:pt x="552048" y="1210547"/>
                  <a:pt x="546880" y="1205287"/>
                  <a:pt x="546650" y="1198412"/>
                </a:cubicBezTo>
                <a:cubicBezTo>
                  <a:pt x="546465" y="1191492"/>
                  <a:pt x="551263" y="1185955"/>
                  <a:pt x="557861" y="1185447"/>
                </a:cubicBezTo>
                <a:cubicBezTo>
                  <a:pt x="565059" y="1184894"/>
                  <a:pt x="571749" y="1191445"/>
                  <a:pt x="571242" y="1198597"/>
                </a:cubicBezTo>
                <a:cubicBezTo>
                  <a:pt x="570826" y="1205103"/>
                  <a:pt x="565059" y="1210593"/>
                  <a:pt x="558692" y="1210593"/>
                </a:cubicBezTo>
                <a:close/>
                <a:moveTo>
                  <a:pt x="665965" y="1210593"/>
                </a:moveTo>
                <a:cubicBezTo>
                  <a:pt x="659551" y="1209716"/>
                  <a:pt x="654846" y="1203718"/>
                  <a:pt x="655307" y="1197028"/>
                </a:cubicBezTo>
                <a:cubicBezTo>
                  <a:pt x="655814" y="1190154"/>
                  <a:pt x="661212" y="1185217"/>
                  <a:pt x="667857" y="1185540"/>
                </a:cubicBezTo>
                <a:cubicBezTo>
                  <a:pt x="674361" y="1185816"/>
                  <a:pt x="679853" y="1191445"/>
                  <a:pt x="679899" y="1197905"/>
                </a:cubicBezTo>
                <a:cubicBezTo>
                  <a:pt x="679991" y="1205056"/>
                  <a:pt x="672885" y="1211516"/>
                  <a:pt x="665965" y="1210593"/>
                </a:cubicBezTo>
                <a:close/>
                <a:moveTo>
                  <a:pt x="884617" y="1210593"/>
                </a:moveTo>
                <a:cubicBezTo>
                  <a:pt x="877927" y="1210547"/>
                  <a:pt x="872805" y="1205287"/>
                  <a:pt x="872621" y="1198366"/>
                </a:cubicBezTo>
                <a:cubicBezTo>
                  <a:pt x="872482" y="1191445"/>
                  <a:pt x="877281" y="1185955"/>
                  <a:pt x="883925" y="1185493"/>
                </a:cubicBezTo>
                <a:cubicBezTo>
                  <a:pt x="891168" y="1184986"/>
                  <a:pt x="897813" y="1191538"/>
                  <a:pt x="897259" y="1198689"/>
                </a:cubicBezTo>
                <a:cubicBezTo>
                  <a:pt x="896751" y="1205149"/>
                  <a:pt x="890938" y="1210639"/>
                  <a:pt x="884617" y="1210593"/>
                </a:cubicBezTo>
                <a:close/>
                <a:moveTo>
                  <a:pt x="993320" y="1210593"/>
                </a:moveTo>
                <a:cubicBezTo>
                  <a:pt x="986031" y="1210547"/>
                  <a:pt x="980402" y="1203857"/>
                  <a:pt x="981324" y="1196290"/>
                </a:cubicBezTo>
                <a:cubicBezTo>
                  <a:pt x="982155" y="1189600"/>
                  <a:pt x="988060" y="1184848"/>
                  <a:pt x="994658" y="1185540"/>
                </a:cubicBezTo>
                <a:cubicBezTo>
                  <a:pt x="1001118" y="1186185"/>
                  <a:pt x="1006378" y="1192322"/>
                  <a:pt x="1005870" y="1198643"/>
                </a:cubicBezTo>
                <a:cubicBezTo>
                  <a:pt x="1005409" y="1205149"/>
                  <a:pt x="999641" y="1210639"/>
                  <a:pt x="993320" y="1210593"/>
                </a:cubicBezTo>
                <a:close/>
                <a:moveTo>
                  <a:pt x="1320399" y="1210593"/>
                </a:moveTo>
                <a:cubicBezTo>
                  <a:pt x="1314079" y="1211193"/>
                  <a:pt x="1307987" y="1206072"/>
                  <a:pt x="1307295" y="1199520"/>
                </a:cubicBezTo>
                <a:cubicBezTo>
                  <a:pt x="1306557" y="1192738"/>
                  <a:pt x="1310987" y="1186647"/>
                  <a:pt x="1317446" y="1185632"/>
                </a:cubicBezTo>
                <a:cubicBezTo>
                  <a:pt x="1324598" y="1184479"/>
                  <a:pt x="1331611" y="1190200"/>
                  <a:pt x="1331934" y="1197536"/>
                </a:cubicBezTo>
                <a:cubicBezTo>
                  <a:pt x="1332256" y="1203718"/>
                  <a:pt x="1326721" y="1209947"/>
                  <a:pt x="1320399" y="1210593"/>
                </a:cubicBezTo>
                <a:close/>
                <a:moveTo>
                  <a:pt x="1427995" y="1210593"/>
                </a:moveTo>
                <a:cubicBezTo>
                  <a:pt x="1420705" y="1210547"/>
                  <a:pt x="1415076" y="1203857"/>
                  <a:pt x="1415999" y="1196290"/>
                </a:cubicBezTo>
                <a:cubicBezTo>
                  <a:pt x="1416829" y="1189600"/>
                  <a:pt x="1422735" y="1184848"/>
                  <a:pt x="1429333" y="1185540"/>
                </a:cubicBezTo>
                <a:cubicBezTo>
                  <a:pt x="1435793" y="1186185"/>
                  <a:pt x="1441052" y="1192322"/>
                  <a:pt x="1440545" y="1198643"/>
                </a:cubicBezTo>
                <a:cubicBezTo>
                  <a:pt x="1440084" y="1205149"/>
                  <a:pt x="1434316" y="1210639"/>
                  <a:pt x="1427995" y="1210593"/>
                </a:cubicBezTo>
                <a:close/>
                <a:moveTo>
                  <a:pt x="1646417" y="1210593"/>
                </a:moveTo>
                <a:cubicBezTo>
                  <a:pt x="1640096" y="1211193"/>
                  <a:pt x="1634006" y="1206072"/>
                  <a:pt x="1633314" y="1199520"/>
                </a:cubicBezTo>
                <a:cubicBezTo>
                  <a:pt x="1632576" y="1192738"/>
                  <a:pt x="1637004" y="1186647"/>
                  <a:pt x="1643465" y="1185632"/>
                </a:cubicBezTo>
                <a:cubicBezTo>
                  <a:pt x="1650615" y="1184479"/>
                  <a:pt x="1657629" y="1190200"/>
                  <a:pt x="1657952" y="1197536"/>
                </a:cubicBezTo>
                <a:cubicBezTo>
                  <a:pt x="1658229" y="1203718"/>
                  <a:pt x="1652738" y="1209947"/>
                  <a:pt x="1646417" y="1210593"/>
                </a:cubicBezTo>
                <a:close/>
                <a:moveTo>
                  <a:pt x="2079984" y="1210593"/>
                </a:moveTo>
                <a:cubicBezTo>
                  <a:pt x="2072695" y="1210547"/>
                  <a:pt x="2067065" y="1203857"/>
                  <a:pt x="2067988" y="1196290"/>
                </a:cubicBezTo>
                <a:cubicBezTo>
                  <a:pt x="2068819" y="1189600"/>
                  <a:pt x="2074725" y="1184848"/>
                  <a:pt x="2081322" y="1185540"/>
                </a:cubicBezTo>
                <a:cubicBezTo>
                  <a:pt x="2087782" y="1186185"/>
                  <a:pt x="2093042" y="1192322"/>
                  <a:pt x="2092534" y="1198643"/>
                </a:cubicBezTo>
                <a:cubicBezTo>
                  <a:pt x="2092072" y="1205149"/>
                  <a:pt x="2086306" y="1210639"/>
                  <a:pt x="2079984" y="1210593"/>
                </a:cubicBezTo>
                <a:close/>
                <a:moveTo>
                  <a:pt x="2187903" y="1210593"/>
                </a:moveTo>
                <a:cubicBezTo>
                  <a:pt x="2181537" y="1210086"/>
                  <a:pt x="2176414" y="1204180"/>
                  <a:pt x="2176645" y="1197582"/>
                </a:cubicBezTo>
                <a:cubicBezTo>
                  <a:pt x="2176876" y="1190615"/>
                  <a:pt x="2181952" y="1185493"/>
                  <a:pt x="2188641" y="1185493"/>
                </a:cubicBezTo>
                <a:cubicBezTo>
                  <a:pt x="2195102" y="1185493"/>
                  <a:pt x="2200868" y="1190892"/>
                  <a:pt x="2201283" y="1197305"/>
                </a:cubicBezTo>
                <a:cubicBezTo>
                  <a:pt x="2201744" y="1204318"/>
                  <a:pt x="2194871" y="1211147"/>
                  <a:pt x="2187903" y="1210593"/>
                </a:cubicBezTo>
                <a:close/>
                <a:moveTo>
                  <a:pt x="2295960" y="1210593"/>
                </a:moveTo>
                <a:cubicBezTo>
                  <a:pt x="2289547" y="1209716"/>
                  <a:pt x="2284841" y="1203718"/>
                  <a:pt x="2285302" y="1197028"/>
                </a:cubicBezTo>
                <a:cubicBezTo>
                  <a:pt x="2285810" y="1190154"/>
                  <a:pt x="2291209" y="1185217"/>
                  <a:pt x="2297852" y="1185540"/>
                </a:cubicBezTo>
                <a:cubicBezTo>
                  <a:pt x="2304358" y="1185816"/>
                  <a:pt x="2309848" y="1191445"/>
                  <a:pt x="2309894" y="1197905"/>
                </a:cubicBezTo>
                <a:cubicBezTo>
                  <a:pt x="2309986" y="1205056"/>
                  <a:pt x="2302881" y="1211516"/>
                  <a:pt x="2295960" y="1210593"/>
                </a:cubicBezTo>
                <a:close/>
                <a:moveTo>
                  <a:pt x="2405956" y="1210593"/>
                </a:moveTo>
                <a:cubicBezTo>
                  <a:pt x="2399266" y="1210547"/>
                  <a:pt x="2394144" y="1205287"/>
                  <a:pt x="2393960" y="1198366"/>
                </a:cubicBezTo>
                <a:cubicBezTo>
                  <a:pt x="2393821" y="1191445"/>
                  <a:pt x="2398620" y="1185955"/>
                  <a:pt x="2405264" y="1185493"/>
                </a:cubicBezTo>
                <a:cubicBezTo>
                  <a:pt x="2412508" y="1184986"/>
                  <a:pt x="2419152" y="1191538"/>
                  <a:pt x="2418598" y="1198689"/>
                </a:cubicBezTo>
                <a:cubicBezTo>
                  <a:pt x="2418090" y="1205149"/>
                  <a:pt x="2412277" y="1210639"/>
                  <a:pt x="2405956" y="1210593"/>
                </a:cubicBezTo>
                <a:close/>
                <a:moveTo>
                  <a:pt x="2513552" y="1210593"/>
                </a:moveTo>
                <a:cubicBezTo>
                  <a:pt x="2507230" y="1209855"/>
                  <a:pt x="2502294" y="1203811"/>
                  <a:pt x="2502663" y="1197213"/>
                </a:cubicBezTo>
                <a:cubicBezTo>
                  <a:pt x="2503032" y="1190338"/>
                  <a:pt x="2508337" y="1185355"/>
                  <a:pt x="2515074" y="1185493"/>
                </a:cubicBezTo>
                <a:cubicBezTo>
                  <a:pt x="2521488" y="1185632"/>
                  <a:pt x="2527117" y="1191169"/>
                  <a:pt x="2527301" y="1197628"/>
                </a:cubicBezTo>
                <a:cubicBezTo>
                  <a:pt x="2527532" y="1204687"/>
                  <a:pt x="2520427" y="1211377"/>
                  <a:pt x="2513552" y="1210593"/>
                </a:cubicBezTo>
                <a:close/>
                <a:moveTo>
                  <a:pt x="2623409" y="1210593"/>
                </a:moveTo>
                <a:cubicBezTo>
                  <a:pt x="2616718" y="1210547"/>
                  <a:pt x="2611551" y="1205333"/>
                  <a:pt x="2611320" y="1198412"/>
                </a:cubicBezTo>
                <a:cubicBezTo>
                  <a:pt x="2611136" y="1191538"/>
                  <a:pt x="2615934" y="1185955"/>
                  <a:pt x="2622532" y="1185447"/>
                </a:cubicBezTo>
                <a:cubicBezTo>
                  <a:pt x="2629730" y="1184894"/>
                  <a:pt x="2636420" y="1191445"/>
                  <a:pt x="2635912" y="1198597"/>
                </a:cubicBezTo>
                <a:cubicBezTo>
                  <a:pt x="2635451" y="1205103"/>
                  <a:pt x="2629684" y="1210593"/>
                  <a:pt x="2623409" y="1210593"/>
                </a:cubicBezTo>
                <a:close/>
                <a:moveTo>
                  <a:pt x="3058036" y="1210593"/>
                </a:moveTo>
                <a:cubicBezTo>
                  <a:pt x="3051394" y="1210547"/>
                  <a:pt x="3046226" y="1205287"/>
                  <a:pt x="3045995" y="1198412"/>
                </a:cubicBezTo>
                <a:cubicBezTo>
                  <a:pt x="3045811" y="1191492"/>
                  <a:pt x="3050610" y="1185955"/>
                  <a:pt x="3057206" y="1185447"/>
                </a:cubicBezTo>
                <a:cubicBezTo>
                  <a:pt x="3064405" y="1184894"/>
                  <a:pt x="3071095" y="1191445"/>
                  <a:pt x="3070587" y="1198597"/>
                </a:cubicBezTo>
                <a:cubicBezTo>
                  <a:pt x="3070125" y="1205103"/>
                  <a:pt x="3064358" y="1210593"/>
                  <a:pt x="3058036" y="1210593"/>
                </a:cubicBezTo>
                <a:close/>
                <a:moveTo>
                  <a:pt x="3710073" y="1210593"/>
                </a:moveTo>
                <a:cubicBezTo>
                  <a:pt x="3702690" y="1210593"/>
                  <a:pt x="3697061" y="1203995"/>
                  <a:pt x="3697985" y="1196336"/>
                </a:cubicBezTo>
                <a:cubicBezTo>
                  <a:pt x="3698815" y="1189646"/>
                  <a:pt x="3704674" y="1184894"/>
                  <a:pt x="3711273" y="1185540"/>
                </a:cubicBezTo>
                <a:cubicBezTo>
                  <a:pt x="3717685" y="1186139"/>
                  <a:pt x="3722992" y="1192276"/>
                  <a:pt x="3722577" y="1198597"/>
                </a:cubicBezTo>
                <a:cubicBezTo>
                  <a:pt x="3722116" y="1205103"/>
                  <a:pt x="3716393" y="1210593"/>
                  <a:pt x="3710073" y="1210593"/>
                </a:cubicBezTo>
                <a:close/>
                <a:moveTo>
                  <a:pt x="4035998" y="1210593"/>
                </a:moveTo>
                <a:cubicBezTo>
                  <a:pt x="4028708" y="1210547"/>
                  <a:pt x="4023079" y="1203857"/>
                  <a:pt x="4024002" y="1196290"/>
                </a:cubicBezTo>
                <a:cubicBezTo>
                  <a:pt x="4024833" y="1189600"/>
                  <a:pt x="4030738" y="1184848"/>
                  <a:pt x="4037336" y="1185540"/>
                </a:cubicBezTo>
                <a:cubicBezTo>
                  <a:pt x="4043750" y="1186185"/>
                  <a:pt x="4049056" y="1192322"/>
                  <a:pt x="4048548" y="1198643"/>
                </a:cubicBezTo>
                <a:cubicBezTo>
                  <a:pt x="4048086" y="1205149"/>
                  <a:pt x="4042319" y="1210639"/>
                  <a:pt x="4035998" y="1210593"/>
                </a:cubicBezTo>
                <a:close/>
                <a:moveTo>
                  <a:pt x="4361232" y="1210593"/>
                </a:moveTo>
                <a:cubicBezTo>
                  <a:pt x="4354864" y="1210086"/>
                  <a:pt x="4349743" y="1204180"/>
                  <a:pt x="4349974" y="1197582"/>
                </a:cubicBezTo>
                <a:cubicBezTo>
                  <a:pt x="4350204" y="1190615"/>
                  <a:pt x="4355280" y="1185493"/>
                  <a:pt x="4361970" y="1185493"/>
                </a:cubicBezTo>
                <a:cubicBezTo>
                  <a:pt x="4368429" y="1185493"/>
                  <a:pt x="4374197" y="1190892"/>
                  <a:pt x="4374612" y="1197305"/>
                </a:cubicBezTo>
                <a:cubicBezTo>
                  <a:pt x="4375073" y="1204318"/>
                  <a:pt x="4368199" y="1211147"/>
                  <a:pt x="4361232" y="1210593"/>
                </a:cubicBezTo>
                <a:close/>
                <a:moveTo>
                  <a:pt x="4469889" y="1210593"/>
                </a:moveTo>
                <a:cubicBezTo>
                  <a:pt x="4463521" y="1210086"/>
                  <a:pt x="4458400" y="1204180"/>
                  <a:pt x="4458631" y="1197582"/>
                </a:cubicBezTo>
                <a:cubicBezTo>
                  <a:pt x="4458861" y="1190615"/>
                  <a:pt x="4463937" y="1185493"/>
                  <a:pt x="4470627" y="1185493"/>
                </a:cubicBezTo>
                <a:cubicBezTo>
                  <a:pt x="4477086" y="1185493"/>
                  <a:pt x="4482854" y="1190892"/>
                  <a:pt x="4483269" y="1197305"/>
                </a:cubicBezTo>
                <a:cubicBezTo>
                  <a:pt x="4483731" y="1204318"/>
                  <a:pt x="4476855" y="1211147"/>
                  <a:pt x="4469889" y="1210593"/>
                </a:cubicBezTo>
                <a:close/>
                <a:moveTo>
                  <a:pt x="4578545" y="1210593"/>
                </a:moveTo>
                <a:cubicBezTo>
                  <a:pt x="4572179" y="1210086"/>
                  <a:pt x="4567057" y="1204180"/>
                  <a:pt x="4567288" y="1197582"/>
                </a:cubicBezTo>
                <a:cubicBezTo>
                  <a:pt x="4567519" y="1190615"/>
                  <a:pt x="4572594" y="1185493"/>
                  <a:pt x="4579284" y="1185493"/>
                </a:cubicBezTo>
                <a:cubicBezTo>
                  <a:pt x="4585743" y="1185493"/>
                  <a:pt x="4591511" y="1190892"/>
                  <a:pt x="4591926" y="1197305"/>
                </a:cubicBezTo>
                <a:cubicBezTo>
                  <a:pt x="4592387" y="1204318"/>
                  <a:pt x="4585513" y="1211147"/>
                  <a:pt x="4578545" y="1210593"/>
                </a:cubicBezTo>
                <a:close/>
                <a:moveTo>
                  <a:pt x="4797798" y="1210593"/>
                </a:moveTo>
                <a:cubicBezTo>
                  <a:pt x="4791431" y="1211193"/>
                  <a:pt x="4785340" y="1206072"/>
                  <a:pt x="4784648" y="1199520"/>
                </a:cubicBezTo>
                <a:cubicBezTo>
                  <a:pt x="4783910" y="1192738"/>
                  <a:pt x="4788339" y="1186647"/>
                  <a:pt x="4794799" y="1185632"/>
                </a:cubicBezTo>
                <a:cubicBezTo>
                  <a:pt x="4801950" y="1184479"/>
                  <a:pt x="4808964" y="1190200"/>
                  <a:pt x="4809287" y="1197536"/>
                </a:cubicBezTo>
                <a:cubicBezTo>
                  <a:pt x="4809563" y="1203718"/>
                  <a:pt x="4804073" y="1209947"/>
                  <a:pt x="4797798" y="1210593"/>
                </a:cubicBezTo>
                <a:close/>
                <a:moveTo>
                  <a:pt x="5013221" y="1210593"/>
                </a:moveTo>
                <a:cubicBezTo>
                  <a:pt x="5006854" y="1210086"/>
                  <a:pt x="5001732" y="1204180"/>
                  <a:pt x="5001963" y="1197582"/>
                </a:cubicBezTo>
                <a:cubicBezTo>
                  <a:pt x="5002193" y="1190615"/>
                  <a:pt x="5007269" y="1185493"/>
                  <a:pt x="5013959" y="1185493"/>
                </a:cubicBezTo>
                <a:cubicBezTo>
                  <a:pt x="5020419" y="1185493"/>
                  <a:pt x="5026186" y="1190892"/>
                  <a:pt x="5026601" y="1197305"/>
                </a:cubicBezTo>
                <a:cubicBezTo>
                  <a:pt x="5027062" y="1204318"/>
                  <a:pt x="5020188" y="1211147"/>
                  <a:pt x="5013221" y="1210593"/>
                </a:cubicBezTo>
                <a:close/>
                <a:moveTo>
                  <a:pt x="5123770" y="1210593"/>
                </a:moveTo>
                <a:cubicBezTo>
                  <a:pt x="5117402" y="1211193"/>
                  <a:pt x="5111312" y="1206072"/>
                  <a:pt x="5110620" y="1199520"/>
                </a:cubicBezTo>
                <a:cubicBezTo>
                  <a:pt x="5109881" y="1192738"/>
                  <a:pt x="5114311" y="1186647"/>
                  <a:pt x="5120771" y="1185632"/>
                </a:cubicBezTo>
                <a:cubicBezTo>
                  <a:pt x="5127922" y="1184479"/>
                  <a:pt x="5134935" y="1190200"/>
                  <a:pt x="5135258" y="1197536"/>
                </a:cubicBezTo>
                <a:cubicBezTo>
                  <a:pt x="5135535" y="1203718"/>
                  <a:pt x="5130044" y="1209947"/>
                  <a:pt x="5123770" y="1210593"/>
                </a:cubicBezTo>
                <a:close/>
                <a:moveTo>
                  <a:pt x="5339838" y="1210593"/>
                </a:moveTo>
                <a:cubicBezTo>
                  <a:pt x="5333287" y="1210501"/>
                  <a:pt x="5328073" y="1205056"/>
                  <a:pt x="5327980" y="1198228"/>
                </a:cubicBezTo>
                <a:cubicBezTo>
                  <a:pt x="5327842" y="1191307"/>
                  <a:pt x="5332733" y="1185863"/>
                  <a:pt x="5339377" y="1185493"/>
                </a:cubicBezTo>
                <a:cubicBezTo>
                  <a:pt x="5345698" y="1185124"/>
                  <a:pt x="5351927" y="1190431"/>
                  <a:pt x="5352619" y="1196705"/>
                </a:cubicBezTo>
                <a:cubicBezTo>
                  <a:pt x="5353403" y="1203718"/>
                  <a:pt x="5346943" y="1210731"/>
                  <a:pt x="5339838" y="1210593"/>
                </a:cubicBezTo>
                <a:close/>
                <a:moveTo>
                  <a:pt x="5666040" y="1210593"/>
                </a:moveTo>
                <a:cubicBezTo>
                  <a:pt x="5659397" y="1210547"/>
                  <a:pt x="5654229" y="1205287"/>
                  <a:pt x="5653998" y="1198412"/>
                </a:cubicBezTo>
                <a:cubicBezTo>
                  <a:pt x="5653813" y="1191492"/>
                  <a:pt x="5658612" y="1185955"/>
                  <a:pt x="5665210" y="1185447"/>
                </a:cubicBezTo>
                <a:cubicBezTo>
                  <a:pt x="5672407" y="1184894"/>
                  <a:pt x="5679097" y="1191445"/>
                  <a:pt x="5678590" y="1198597"/>
                </a:cubicBezTo>
                <a:cubicBezTo>
                  <a:pt x="5678129" y="1205103"/>
                  <a:pt x="5672361" y="1210593"/>
                  <a:pt x="5666040" y="1210593"/>
                </a:cubicBezTo>
                <a:close/>
                <a:moveTo>
                  <a:pt x="5991920" y="1210593"/>
                </a:moveTo>
                <a:cubicBezTo>
                  <a:pt x="5985229" y="1210547"/>
                  <a:pt x="5980108" y="1205287"/>
                  <a:pt x="5979923" y="1198366"/>
                </a:cubicBezTo>
                <a:cubicBezTo>
                  <a:pt x="5979784" y="1191445"/>
                  <a:pt x="5984583" y="1185955"/>
                  <a:pt x="5991228" y="1185493"/>
                </a:cubicBezTo>
                <a:cubicBezTo>
                  <a:pt x="5998472" y="1184986"/>
                  <a:pt x="6005115" y="1191538"/>
                  <a:pt x="6004562" y="1198689"/>
                </a:cubicBezTo>
                <a:cubicBezTo>
                  <a:pt x="6004054" y="1205149"/>
                  <a:pt x="5998241" y="1210639"/>
                  <a:pt x="5991920" y="1210593"/>
                </a:cubicBezTo>
                <a:close/>
                <a:moveTo>
                  <a:pt x="6099884" y="1210593"/>
                </a:moveTo>
                <a:lnTo>
                  <a:pt x="6097512" y="1209356"/>
                </a:lnTo>
                <a:lnTo>
                  <a:pt x="6094181" y="1210593"/>
                </a:lnTo>
                <a:cubicBezTo>
                  <a:pt x="6087860" y="1209855"/>
                  <a:pt x="6082924" y="1203811"/>
                  <a:pt x="6083293" y="1197213"/>
                </a:cubicBezTo>
                <a:cubicBezTo>
                  <a:pt x="6083707" y="1190338"/>
                  <a:pt x="6088968" y="1185355"/>
                  <a:pt x="6095704" y="1185493"/>
                </a:cubicBezTo>
                <a:lnTo>
                  <a:pt x="6098068" y="1186535"/>
                </a:lnTo>
                <a:lnTo>
                  <a:pt x="6100623" y="1185493"/>
                </a:lnTo>
                <a:cubicBezTo>
                  <a:pt x="6107082" y="1185493"/>
                  <a:pt x="6112849" y="1190892"/>
                  <a:pt x="6113265" y="1197305"/>
                </a:cubicBezTo>
                <a:cubicBezTo>
                  <a:pt x="6113726" y="1204318"/>
                  <a:pt x="6106852" y="1211147"/>
                  <a:pt x="6099884" y="1210593"/>
                </a:cubicBezTo>
                <a:close/>
                <a:moveTo>
                  <a:pt x="6421399" y="1210593"/>
                </a:moveTo>
                <a:cubicBezTo>
                  <a:pt x="6414708" y="1210547"/>
                  <a:pt x="6409541" y="1205333"/>
                  <a:pt x="6409310" y="1198412"/>
                </a:cubicBezTo>
                <a:cubicBezTo>
                  <a:pt x="6409126" y="1191538"/>
                  <a:pt x="6413924" y="1185955"/>
                  <a:pt x="6420521" y="1185447"/>
                </a:cubicBezTo>
                <a:cubicBezTo>
                  <a:pt x="6427719" y="1184894"/>
                  <a:pt x="6434410" y="1191445"/>
                  <a:pt x="6433903" y="1198597"/>
                </a:cubicBezTo>
                <a:cubicBezTo>
                  <a:pt x="6433440" y="1205103"/>
                  <a:pt x="6427674" y="1210593"/>
                  <a:pt x="6421399" y="1210593"/>
                </a:cubicBezTo>
                <a:close/>
                <a:moveTo>
                  <a:pt x="6638667" y="1210593"/>
                </a:moveTo>
                <a:cubicBezTo>
                  <a:pt x="6632023" y="1210547"/>
                  <a:pt x="6626855" y="1205287"/>
                  <a:pt x="6626624" y="1198412"/>
                </a:cubicBezTo>
                <a:cubicBezTo>
                  <a:pt x="6626440" y="1191492"/>
                  <a:pt x="6631238" y="1185955"/>
                  <a:pt x="6637836" y="1185447"/>
                </a:cubicBezTo>
                <a:cubicBezTo>
                  <a:pt x="6645034" y="1184894"/>
                  <a:pt x="6651724" y="1191445"/>
                  <a:pt x="6651216" y="1198597"/>
                </a:cubicBezTo>
                <a:cubicBezTo>
                  <a:pt x="6650801" y="1205103"/>
                  <a:pt x="6645034" y="1210593"/>
                  <a:pt x="6638667" y="1210593"/>
                </a:cubicBezTo>
                <a:close/>
                <a:moveTo>
                  <a:pt x="6745940" y="1210593"/>
                </a:moveTo>
                <a:cubicBezTo>
                  <a:pt x="6739527" y="1209716"/>
                  <a:pt x="6734820" y="1203718"/>
                  <a:pt x="6735282" y="1197028"/>
                </a:cubicBezTo>
                <a:cubicBezTo>
                  <a:pt x="6735789" y="1190154"/>
                  <a:pt x="6741187" y="1185217"/>
                  <a:pt x="6747831" y="1185540"/>
                </a:cubicBezTo>
                <a:cubicBezTo>
                  <a:pt x="6754337" y="1185816"/>
                  <a:pt x="6759828" y="1191445"/>
                  <a:pt x="6759873" y="1197905"/>
                </a:cubicBezTo>
                <a:cubicBezTo>
                  <a:pt x="6759966" y="1205056"/>
                  <a:pt x="6752860" y="1211516"/>
                  <a:pt x="6745940" y="1210593"/>
                </a:cubicBezTo>
                <a:close/>
                <a:moveTo>
                  <a:pt x="6964592" y="1210593"/>
                </a:moveTo>
                <a:cubicBezTo>
                  <a:pt x="6957902" y="1210547"/>
                  <a:pt x="6952781" y="1205287"/>
                  <a:pt x="6952596" y="1198366"/>
                </a:cubicBezTo>
                <a:cubicBezTo>
                  <a:pt x="6952457" y="1191445"/>
                  <a:pt x="6957256" y="1185955"/>
                  <a:pt x="6963900" y="1185494"/>
                </a:cubicBezTo>
                <a:cubicBezTo>
                  <a:pt x="6971144" y="1184986"/>
                  <a:pt x="6977788" y="1191538"/>
                  <a:pt x="6977234" y="1198689"/>
                </a:cubicBezTo>
                <a:cubicBezTo>
                  <a:pt x="6976727" y="1205149"/>
                  <a:pt x="6970912" y="1210639"/>
                  <a:pt x="6964592" y="1210593"/>
                </a:cubicBezTo>
                <a:close/>
                <a:moveTo>
                  <a:pt x="7073296" y="1210593"/>
                </a:moveTo>
                <a:cubicBezTo>
                  <a:pt x="7066005" y="1210547"/>
                  <a:pt x="7060377" y="1203857"/>
                  <a:pt x="7061300" y="1196290"/>
                </a:cubicBezTo>
                <a:cubicBezTo>
                  <a:pt x="7062130" y="1189600"/>
                  <a:pt x="7068036" y="1184848"/>
                  <a:pt x="7074634" y="1185540"/>
                </a:cubicBezTo>
                <a:cubicBezTo>
                  <a:pt x="7081093" y="1186186"/>
                  <a:pt x="7086353" y="1192322"/>
                  <a:pt x="7085845" y="1198643"/>
                </a:cubicBezTo>
                <a:cubicBezTo>
                  <a:pt x="7085384" y="1205149"/>
                  <a:pt x="7079617" y="1210639"/>
                  <a:pt x="7073296" y="1210593"/>
                </a:cubicBezTo>
                <a:close/>
                <a:moveTo>
                  <a:pt x="7400375" y="1210593"/>
                </a:moveTo>
                <a:cubicBezTo>
                  <a:pt x="7394054" y="1211193"/>
                  <a:pt x="7387963" y="1206072"/>
                  <a:pt x="7387271" y="1199520"/>
                </a:cubicBezTo>
                <a:cubicBezTo>
                  <a:pt x="7386533" y="1192738"/>
                  <a:pt x="7390962" y="1186647"/>
                  <a:pt x="7397422" y="1185632"/>
                </a:cubicBezTo>
                <a:cubicBezTo>
                  <a:pt x="7404573" y="1184479"/>
                  <a:pt x="7411587" y="1190200"/>
                  <a:pt x="7411909" y="1197536"/>
                </a:cubicBezTo>
                <a:cubicBezTo>
                  <a:pt x="7412232" y="1203719"/>
                  <a:pt x="7406696" y="1209947"/>
                  <a:pt x="7400375" y="1210593"/>
                </a:cubicBezTo>
                <a:close/>
                <a:moveTo>
                  <a:pt x="7507970" y="1210593"/>
                </a:moveTo>
                <a:cubicBezTo>
                  <a:pt x="7500681" y="1210547"/>
                  <a:pt x="7495052" y="1203857"/>
                  <a:pt x="7495974" y="1196290"/>
                </a:cubicBezTo>
                <a:cubicBezTo>
                  <a:pt x="7496804" y="1189600"/>
                  <a:pt x="7502711" y="1184848"/>
                  <a:pt x="7509308" y="1185540"/>
                </a:cubicBezTo>
                <a:cubicBezTo>
                  <a:pt x="7515768" y="1186186"/>
                  <a:pt x="7521028" y="1192322"/>
                  <a:pt x="7520520" y="1198643"/>
                </a:cubicBezTo>
                <a:cubicBezTo>
                  <a:pt x="7520059" y="1205149"/>
                  <a:pt x="7514291" y="1210639"/>
                  <a:pt x="7507970" y="1210593"/>
                </a:cubicBezTo>
                <a:close/>
                <a:moveTo>
                  <a:pt x="7726392" y="1210593"/>
                </a:moveTo>
                <a:cubicBezTo>
                  <a:pt x="7720071" y="1211193"/>
                  <a:pt x="7713981" y="1206072"/>
                  <a:pt x="7713289" y="1199520"/>
                </a:cubicBezTo>
                <a:cubicBezTo>
                  <a:pt x="7712550" y="1192738"/>
                  <a:pt x="7716980" y="1186647"/>
                  <a:pt x="7723440" y="1185632"/>
                </a:cubicBezTo>
                <a:cubicBezTo>
                  <a:pt x="7730591" y="1184479"/>
                  <a:pt x="7737604" y="1190200"/>
                  <a:pt x="7737927" y="1197536"/>
                </a:cubicBezTo>
                <a:cubicBezTo>
                  <a:pt x="7738204" y="1203719"/>
                  <a:pt x="7732713" y="1209947"/>
                  <a:pt x="7726392" y="1210593"/>
                </a:cubicBezTo>
                <a:close/>
                <a:moveTo>
                  <a:pt x="8159959" y="1210593"/>
                </a:moveTo>
                <a:cubicBezTo>
                  <a:pt x="8152669" y="1210547"/>
                  <a:pt x="8147040" y="1203857"/>
                  <a:pt x="8147963" y="1196290"/>
                </a:cubicBezTo>
                <a:cubicBezTo>
                  <a:pt x="8148794" y="1189600"/>
                  <a:pt x="8154700" y="1184848"/>
                  <a:pt x="8161298" y="1185540"/>
                </a:cubicBezTo>
                <a:cubicBezTo>
                  <a:pt x="8167757" y="1186186"/>
                  <a:pt x="8173017" y="1192322"/>
                  <a:pt x="8172509" y="1198643"/>
                </a:cubicBezTo>
                <a:cubicBezTo>
                  <a:pt x="8172047" y="1205149"/>
                  <a:pt x="8166280" y="1210639"/>
                  <a:pt x="8159959" y="1210593"/>
                </a:cubicBezTo>
                <a:close/>
                <a:moveTo>
                  <a:pt x="8267878" y="1210593"/>
                </a:moveTo>
                <a:cubicBezTo>
                  <a:pt x="8261512" y="1210086"/>
                  <a:pt x="8256390" y="1204180"/>
                  <a:pt x="8256620" y="1197582"/>
                </a:cubicBezTo>
                <a:cubicBezTo>
                  <a:pt x="8256851" y="1190615"/>
                  <a:pt x="8261926" y="1185494"/>
                  <a:pt x="8268616" y="1185494"/>
                </a:cubicBezTo>
                <a:cubicBezTo>
                  <a:pt x="8275076" y="1185494"/>
                  <a:pt x="8280843" y="1190892"/>
                  <a:pt x="8281258" y="1197305"/>
                </a:cubicBezTo>
                <a:cubicBezTo>
                  <a:pt x="8281720" y="1204318"/>
                  <a:pt x="8274845" y="1211147"/>
                  <a:pt x="8267878" y="1210593"/>
                </a:cubicBezTo>
                <a:close/>
                <a:moveTo>
                  <a:pt x="8375935" y="1210593"/>
                </a:moveTo>
                <a:cubicBezTo>
                  <a:pt x="8369522" y="1209717"/>
                  <a:pt x="8364817" y="1203719"/>
                  <a:pt x="8365278" y="1197028"/>
                </a:cubicBezTo>
                <a:cubicBezTo>
                  <a:pt x="8365785" y="1190154"/>
                  <a:pt x="8371183" y="1185217"/>
                  <a:pt x="8377827" y="1185540"/>
                </a:cubicBezTo>
                <a:cubicBezTo>
                  <a:pt x="8384333" y="1185817"/>
                  <a:pt x="8389824" y="1191446"/>
                  <a:pt x="8389870" y="1197905"/>
                </a:cubicBezTo>
                <a:cubicBezTo>
                  <a:pt x="8389962" y="1205056"/>
                  <a:pt x="8382856" y="1211516"/>
                  <a:pt x="8375935" y="1210593"/>
                </a:cubicBezTo>
                <a:close/>
                <a:moveTo>
                  <a:pt x="8485930" y="1210593"/>
                </a:moveTo>
                <a:cubicBezTo>
                  <a:pt x="8479241" y="1210547"/>
                  <a:pt x="8474119" y="1205287"/>
                  <a:pt x="8473934" y="1198366"/>
                </a:cubicBezTo>
                <a:cubicBezTo>
                  <a:pt x="8473796" y="1191446"/>
                  <a:pt x="8478596" y="1185955"/>
                  <a:pt x="8485238" y="1185494"/>
                </a:cubicBezTo>
                <a:cubicBezTo>
                  <a:pt x="8492483" y="1184986"/>
                  <a:pt x="8499127" y="1191538"/>
                  <a:pt x="8498572" y="1198689"/>
                </a:cubicBezTo>
                <a:cubicBezTo>
                  <a:pt x="8498065" y="1205149"/>
                  <a:pt x="8492252" y="1210639"/>
                  <a:pt x="8485930" y="1210593"/>
                </a:cubicBezTo>
                <a:close/>
                <a:moveTo>
                  <a:pt x="8593527" y="1210593"/>
                </a:moveTo>
                <a:cubicBezTo>
                  <a:pt x="8587206" y="1209855"/>
                  <a:pt x="8582269" y="1203811"/>
                  <a:pt x="8582638" y="1197213"/>
                </a:cubicBezTo>
                <a:cubicBezTo>
                  <a:pt x="8583007" y="1190338"/>
                  <a:pt x="8588313" y="1185355"/>
                  <a:pt x="8595049" y="1185494"/>
                </a:cubicBezTo>
                <a:cubicBezTo>
                  <a:pt x="8601463" y="1185632"/>
                  <a:pt x="8607091" y="1191169"/>
                  <a:pt x="8607276" y="1197628"/>
                </a:cubicBezTo>
                <a:cubicBezTo>
                  <a:pt x="8607507" y="1204687"/>
                  <a:pt x="8600402" y="1211377"/>
                  <a:pt x="8593527" y="1210593"/>
                </a:cubicBezTo>
                <a:close/>
                <a:moveTo>
                  <a:pt x="8703384" y="1210593"/>
                </a:moveTo>
                <a:cubicBezTo>
                  <a:pt x="8696694" y="1210547"/>
                  <a:pt x="8691526" y="1205334"/>
                  <a:pt x="8691295" y="1198412"/>
                </a:cubicBezTo>
                <a:cubicBezTo>
                  <a:pt x="8691111" y="1191538"/>
                  <a:pt x="8695909" y="1185955"/>
                  <a:pt x="8702507" y="1185447"/>
                </a:cubicBezTo>
                <a:cubicBezTo>
                  <a:pt x="8709706" y="1184894"/>
                  <a:pt x="8716395" y="1191446"/>
                  <a:pt x="8715887" y="1198597"/>
                </a:cubicBezTo>
                <a:cubicBezTo>
                  <a:pt x="8715426" y="1205103"/>
                  <a:pt x="8709660" y="1210593"/>
                  <a:pt x="8703384" y="1210593"/>
                </a:cubicBezTo>
                <a:close/>
                <a:moveTo>
                  <a:pt x="9138012" y="1210593"/>
                </a:moveTo>
                <a:cubicBezTo>
                  <a:pt x="9131368" y="1210547"/>
                  <a:pt x="9126202" y="1205287"/>
                  <a:pt x="9125971" y="1198412"/>
                </a:cubicBezTo>
                <a:cubicBezTo>
                  <a:pt x="9125786" y="1191492"/>
                  <a:pt x="9130584" y="1185955"/>
                  <a:pt x="9137182" y="1185447"/>
                </a:cubicBezTo>
                <a:cubicBezTo>
                  <a:pt x="9144379" y="1184894"/>
                  <a:pt x="9151070" y="1191446"/>
                  <a:pt x="9150563" y="1198597"/>
                </a:cubicBezTo>
                <a:cubicBezTo>
                  <a:pt x="9150101" y="1205103"/>
                  <a:pt x="9144333" y="1210593"/>
                  <a:pt x="9138012" y="1210593"/>
                </a:cubicBezTo>
                <a:close/>
                <a:moveTo>
                  <a:pt x="9790048" y="1210593"/>
                </a:moveTo>
                <a:cubicBezTo>
                  <a:pt x="9782666" y="1210593"/>
                  <a:pt x="9777037" y="1203995"/>
                  <a:pt x="9777959" y="1196336"/>
                </a:cubicBezTo>
                <a:cubicBezTo>
                  <a:pt x="9778790" y="1189646"/>
                  <a:pt x="9784650" y="1184894"/>
                  <a:pt x="9791247" y="1185540"/>
                </a:cubicBezTo>
                <a:cubicBezTo>
                  <a:pt x="9797661" y="1186139"/>
                  <a:pt x="9802967" y="1192276"/>
                  <a:pt x="9802552" y="1198597"/>
                </a:cubicBezTo>
                <a:cubicBezTo>
                  <a:pt x="9802090" y="1205103"/>
                  <a:pt x="9796369" y="1210593"/>
                  <a:pt x="9790048" y="1210593"/>
                </a:cubicBezTo>
                <a:close/>
                <a:moveTo>
                  <a:pt x="10115974" y="1210593"/>
                </a:moveTo>
                <a:cubicBezTo>
                  <a:pt x="10108683" y="1210547"/>
                  <a:pt x="10103054" y="1203857"/>
                  <a:pt x="10103977" y="1196290"/>
                </a:cubicBezTo>
                <a:cubicBezTo>
                  <a:pt x="10104808" y="1189600"/>
                  <a:pt x="10110713" y="1184848"/>
                  <a:pt x="10117312" y="1185540"/>
                </a:cubicBezTo>
                <a:cubicBezTo>
                  <a:pt x="10123724" y="1186186"/>
                  <a:pt x="10129031" y="1192322"/>
                  <a:pt x="10128523" y="1198643"/>
                </a:cubicBezTo>
                <a:cubicBezTo>
                  <a:pt x="10128061" y="1205149"/>
                  <a:pt x="10122294" y="1210639"/>
                  <a:pt x="10115974" y="1210593"/>
                </a:cubicBezTo>
                <a:close/>
                <a:moveTo>
                  <a:pt x="10441206" y="1210593"/>
                </a:moveTo>
                <a:cubicBezTo>
                  <a:pt x="10434839" y="1210086"/>
                  <a:pt x="10429717" y="1204180"/>
                  <a:pt x="10429948" y="1197582"/>
                </a:cubicBezTo>
                <a:cubicBezTo>
                  <a:pt x="10430179" y="1190615"/>
                  <a:pt x="10435255" y="1185494"/>
                  <a:pt x="10441944" y="1185494"/>
                </a:cubicBezTo>
                <a:cubicBezTo>
                  <a:pt x="10448405" y="1185494"/>
                  <a:pt x="10454171" y="1190892"/>
                  <a:pt x="10454586" y="1197305"/>
                </a:cubicBezTo>
                <a:cubicBezTo>
                  <a:pt x="10455047" y="1204318"/>
                  <a:pt x="10448174" y="1211147"/>
                  <a:pt x="10441206" y="1210593"/>
                </a:cubicBezTo>
                <a:close/>
                <a:moveTo>
                  <a:pt x="10549863" y="1210593"/>
                </a:moveTo>
                <a:cubicBezTo>
                  <a:pt x="10543496" y="1210086"/>
                  <a:pt x="10538375" y="1204180"/>
                  <a:pt x="10538605" y="1197582"/>
                </a:cubicBezTo>
                <a:cubicBezTo>
                  <a:pt x="10538836" y="1190615"/>
                  <a:pt x="10543912" y="1185494"/>
                  <a:pt x="10550602" y="1185494"/>
                </a:cubicBezTo>
                <a:cubicBezTo>
                  <a:pt x="10557061" y="1185494"/>
                  <a:pt x="10562828" y="1190892"/>
                  <a:pt x="10563244" y="1197305"/>
                </a:cubicBezTo>
                <a:cubicBezTo>
                  <a:pt x="10563705" y="1204318"/>
                  <a:pt x="10556830" y="1211147"/>
                  <a:pt x="10549863" y="1210593"/>
                </a:cubicBezTo>
                <a:close/>
                <a:moveTo>
                  <a:pt x="10658521" y="1210593"/>
                </a:moveTo>
                <a:cubicBezTo>
                  <a:pt x="10652154" y="1210086"/>
                  <a:pt x="10647032" y="1204180"/>
                  <a:pt x="10647263" y="1197582"/>
                </a:cubicBezTo>
                <a:cubicBezTo>
                  <a:pt x="10647493" y="1190615"/>
                  <a:pt x="10652569" y="1185494"/>
                  <a:pt x="10659259" y="1185494"/>
                </a:cubicBezTo>
                <a:cubicBezTo>
                  <a:pt x="10665718" y="1185494"/>
                  <a:pt x="10671486" y="1190892"/>
                  <a:pt x="10671901" y="1197305"/>
                </a:cubicBezTo>
                <a:cubicBezTo>
                  <a:pt x="10672362" y="1204318"/>
                  <a:pt x="10665488" y="1211147"/>
                  <a:pt x="10658521" y="1210593"/>
                </a:cubicBezTo>
                <a:close/>
                <a:moveTo>
                  <a:pt x="10877773" y="1210593"/>
                </a:moveTo>
                <a:cubicBezTo>
                  <a:pt x="10871406" y="1211193"/>
                  <a:pt x="10865316" y="1206072"/>
                  <a:pt x="10864624" y="1199520"/>
                </a:cubicBezTo>
                <a:cubicBezTo>
                  <a:pt x="10863886" y="1192738"/>
                  <a:pt x="10868314" y="1186647"/>
                  <a:pt x="10874775" y="1185632"/>
                </a:cubicBezTo>
                <a:cubicBezTo>
                  <a:pt x="10881925" y="1184479"/>
                  <a:pt x="10888939" y="1190200"/>
                  <a:pt x="10889262" y="1197536"/>
                </a:cubicBezTo>
                <a:cubicBezTo>
                  <a:pt x="10889539" y="1203719"/>
                  <a:pt x="10884048" y="1209947"/>
                  <a:pt x="10877773" y="1210593"/>
                </a:cubicBezTo>
                <a:close/>
                <a:moveTo>
                  <a:pt x="11093196" y="1210593"/>
                </a:moveTo>
                <a:cubicBezTo>
                  <a:pt x="11086828" y="1210086"/>
                  <a:pt x="11081707" y="1204180"/>
                  <a:pt x="11081939" y="1197582"/>
                </a:cubicBezTo>
                <a:cubicBezTo>
                  <a:pt x="11082168" y="1190615"/>
                  <a:pt x="11087244" y="1185494"/>
                  <a:pt x="11093934" y="1185494"/>
                </a:cubicBezTo>
                <a:cubicBezTo>
                  <a:pt x="11100393" y="1185494"/>
                  <a:pt x="11106162" y="1190892"/>
                  <a:pt x="11106576" y="1197305"/>
                </a:cubicBezTo>
                <a:cubicBezTo>
                  <a:pt x="11107037" y="1204318"/>
                  <a:pt x="11100162" y="1211147"/>
                  <a:pt x="11093196" y="1210593"/>
                </a:cubicBezTo>
                <a:close/>
                <a:moveTo>
                  <a:pt x="11203744" y="1210593"/>
                </a:moveTo>
                <a:cubicBezTo>
                  <a:pt x="11197377" y="1211193"/>
                  <a:pt x="11191287" y="1206072"/>
                  <a:pt x="11190595" y="1199520"/>
                </a:cubicBezTo>
                <a:cubicBezTo>
                  <a:pt x="11189856" y="1192738"/>
                  <a:pt x="11194286" y="1186647"/>
                  <a:pt x="11200746" y="1185632"/>
                </a:cubicBezTo>
                <a:cubicBezTo>
                  <a:pt x="11207897" y="1184479"/>
                  <a:pt x="11214910" y="1190200"/>
                  <a:pt x="11215232" y="1197536"/>
                </a:cubicBezTo>
                <a:cubicBezTo>
                  <a:pt x="11215510" y="1203719"/>
                  <a:pt x="11210019" y="1209947"/>
                  <a:pt x="11203744" y="1210593"/>
                </a:cubicBezTo>
                <a:close/>
                <a:moveTo>
                  <a:pt x="11419813" y="1210593"/>
                </a:moveTo>
                <a:cubicBezTo>
                  <a:pt x="11413262" y="1210501"/>
                  <a:pt x="11408047" y="1205056"/>
                  <a:pt x="11407955" y="1198228"/>
                </a:cubicBezTo>
                <a:cubicBezTo>
                  <a:pt x="11407816" y="1191307"/>
                  <a:pt x="11412707" y="1185863"/>
                  <a:pt x="11419351" y="1185494"/>
                </a:cubicBezTo>
                <a:cubicBezTo>
                  <a:pt x="11425673" y="1185125"/>
                  <a:pt x="11431901" y="1190431"/>
                  <a:pt x="11432593" y="1196706"/>
                </a:cubicBezTo>
                <a:cubicBezTo>
                  <a:pt x="11433377" y="1203719"/>
                  <a:pt x="11426919" y="1210731"/>
                  <a:pt x="11419813" y="1210593"/>
                </a:cubicBezTo>
                <a:close/>
                <a:moveTo>
                  <a:pt x="11746015" y="1210593"/>
                </a:moveTo>
                <a:cubicBezTo>
                  <a:pt x="11739372" y="1210547"/>
                  <a:pt x="11734204" y="1205287"/>
                  <a:pt x="11733973" y="1198412"/>
                </a:cubicBezTo>
                <a:cubicBezTo>
                  <a:pt x="11733789" y="1191492"/>
                  <a:pt x="11738586" y="1185955"/>
                  <a:pt x="11745185" y="1185447"/>
                </a:cubicBezTo>
                <a:cubicBezTo>
                  <a:pt x="11752382" y="1184894"/>
                  <a:pt x="11759073" y="1191446"/>
                  <a:pt x="11758565" y="1198597"/>
                </a:cubicBezTo>
                <a:cubicBezTo>
                  <a:pt x="11758104" y="1205103"/>
                  <a:pt x="11752335" y="1210593"/>
                  <a:pt x="11746015" y="1210593"/>
                </a:cubicBezTo>
                <a:close/>
                <a:moveTo>
                  <a:pt x="12071894" y="1210593"/>
                </a:moveTo>
                <a:cubicBezTo>
                  <a:pt x="12065204" y="1210547"/>
                  <a:pt x="12060084" y="1205287"/>
                  <a:pt x="12059897" y="1198366"/>
                </a:cubicBezTo>
                <a:cubicBezTo>
                  <a:pt x="12059760" y="1191446"/>
                  <a:pt x="12064559" y="1185955"/>
                  <a:pt x="12071202" y="1185494"/>
                </a:cubicBezTo>
                <a:cubicBezTo>
                  <a:pt x="12078446" y="1184986"/>
                  <a:pt x="12085089" y="1191538"/>
                  <a:pt x="12084536" y="1198689"/>
                </a:cubicBezTo>
                <a:cubicBezTo>
                  <a:pt x="12084029" y="1205149"/>
                  <a:pt x="12078215" y="1210639"/>
                  <a:pt x="12071894" y="1210593"/>
                </a:cubicBezTo>
                <a:close/>
                <a:moveTo>
                  <a:pt x="12179860" y="1210593"/>
                </a:moveTo>
                <a:cubicBezTo>
                  <a:pt x="12173493" y="1210086"/>
                  <a:pt x="12168371" y="1204180"/>
                  <a:pt x="12168601" y="1197582"/>
                </a:cubicBezTo>
                <a:cubicBezTo>
                  <a:pt x="12168832" y="1190615"/>
                  <a:pt x="12173908" y="1185494"/>
                  <a:pt x="12180598" y="1185494"/>
                </a:cubicBezTo>
                <a:cubicBezTo>
                  <a:pt x="12187056" y="1185494"/>
                  <a:pt x="12192824" y="1190892"/>
                  <a:pt x="12193240" y="1197305"/>
                </a:cubicBezTo>
                <a:cubicBezTo>
                  <a:pt x="12193701" y="1204318"/>
                  <a:pt x="12186827" y="1211147"/>
                  <a:pt x="12179860" y="1210593"/>
                </a:cubicBezTo>
                <a:close/>
                <a:moveTo>
                  <a:pt x="3110220" y="1264483"/>
                </a:moveTo>
                <a:cubicBezTo>
                  <a:pt x="3103622" y="1263469"/>
                  <a:pt x="3098640" y="1256962"/>
                  <a:pt x="3099655" y="1250595"/>
                </a:cubicBezTo>
                <a:cubicBezTo>
                  <a:pt x="3100670" y="1244136"/>
                  <a:pt x="3107130" y="1238922"/>
                  <a:pt x="3113450" y="1239476"/>
                </a:cubicBezTo>
                <a:cubicBezTo>
                  <a:pt x="3119956" y="1240030"/>
                  <a:pt x="3125216" y="1246074"/>
                  <a:pt x="3125032" y="1252764"/>
                </a:cubicBezTo>
                <a:cubicBezTo>
                  <a:pt x="3124801" y="1260377"/>
                  <a:pt x="3118064" y="1265683"/>
                  <a:pt x="3110220" y="1264483"/>
                </a:cubicBezTo>
                <a:close/>
                <a:moveTo>
                  <a:pt x="3218878" y="1264483"/>
                </a:moveTo>
                <a:cubicBezTo>
                  <a:pt x="3212280" y="1263469"/>
                  <a:pt x="3207298" y="1256962"/>
                  <a:pt x="3208312" y="1250595"/>
                </a:cubicBezTo>
                <a:cubicBezTo>
                  <a:pt x="3209328" y="1244136"/>
                  <a:pt x="3215832" y="1238922"/>
                  <a:pt x="3222108" y="1239476"/>
                </a:cubicBezTo>
                <a:cubicBezTo>
                  <a:pt x="3228612" y="1240030"/>
                  <a:pt x="3233873" y="1246074"/>
                  <a:pt x="3233689" y="1252764"/>
                </a:cubicBezTo>
                <a:cubicBezTo>
                  <a:pt x="3233458" y="1260377"/>
                  <a:pt x="3226721" y="1265683"/>
                  <a:pt x="3218878" y="1264483"/>
                </a:cubicBezTo>
                <a:close/>
                <a:moveTo>
                  <a:pt x="4088228" y="1264483"/>
                </a:moveTo>
                <a:cubicBezTo>
                  <a:pt x="4081630" y="1263469"/>
                  <a:pt x="4076647" y="1256962"/>
                  <a:pt x="4077662" y="1250595"/>
                </a:cubicBezTo>
                <a:cubicBezTo>
                  <a:pt x="4078676" y="1244136"/>
                  <a:pt x="4085136" y="1238922"/>
                  <a:pt x="4091457" y="1239476"/>
                </a:cubicBezTo>
                <a:cubicBezTo>
                  <a:pt x="4097963" y="1240030"/>
                  <a:pt x="4103223" y="1246074"/>
                  <a:pt x="4103038" y="1252764"/>
                </a:cubicBezTo>
                <a:cubicBezTo>
                  <a:pt x="4102807" y="1260377"/>
                  <a:pt x="4096071" y="1265683"/>
                  <a:pt x="4088228" y="1264483"/>
                </a:cubicBezTo>
                <a:close/>
                <a:moveTo>
                  <a:pt x="4305542" y="1264483"/>
                </a:moveTo>
                <a:cubicBezTo>
                  <a:pt x="4298944" y="1263469"/>
                  <a:pt x="4293961" y="1256962"/>
                  <a:pt x="4294976" y="1250595"/>
                </a:cubicBezTo>
                <a:cubicBezTo>
                  <a:pt x="4295991" y="1244136"/>
                  <a:pt x="4302497" y="1238922"/>
                  <a:pt x="4308771" y="1239476"/>
                </a:cubicBezTo>
                <a:cubicBezTo>
                  <a:pt x="4315277" y="1240030"/>
                  <a:pt x="4320537" y="1246074"/>
                  <a:pt x="4320352" y="1252764"/>
                </a:cubicBezTo>
                <a:cubicBezTo>
                  <a:pt x="4320122" y="1260377"/>
                  <a:pt x="4313385" y="1265683"/>
                  <a:pt x="4305542" y="1264483"/>
                </a:cubicBezTo>
                <a:close/>
                <a:moveTo>
                  <a:pt x="5283548" y="1264483"/>
                </a:moveTo>
                <a:cubicBezTo>
                  <a:pt x="5276951" y="1263469"/>
                  <a:pt x="5271967" y="1256962"/>
                  <a:pt x="5272983" y="1250595"/>
                </a:cubicBezTo>
                <a:cubicBezTo>
                  <a:pt x="5273998" y="1244136"/>
                  <a:pt x="5280458" y="1238922"/>
                  <a:pt x="5286779" y="1239476"/>
                </a:cubicBezTo>
                <a:cubicBezTo>
                  <a:pt x="5293284" y="1240030"/>
                  <a:pt x="5298544" y="1246074"/>
                  <a:pt x="5298360" y="1252764"/>
                </a:cubicBezTo>
                <a:cubicBezTo>
                  <a:pt x="5298128" y="1260377"/>
                  <a:pt x="5291392" y="1265683"/>
                  <a:pt x="5283548" y="1264483"/>
                </a:cubicBezTo>
                <a:close/>
                <a:moveTo>
                  <a:pt x="6044195" y="1264483"/>
                </a:moveTo>
                <a:cubicBezTo>
                  <a:pt x="6037597" y="1263469"/>
                  <a:pt x="6032614" y="1256962"/>
                  <a:pt x="6033629" y="1250595"/>
                </a:cubicBezTo>
                <a:cubicBezTo>
                  <a:pt x="6034644" y="1244136"/>
                  <a:pt x="6041150" y="1238922"/>
                  <a:pt x="6047424" y="1239476"/>
                </a:cubicBezTo>
                <a:cubicBezTo>
                  <a:pt x="6053930" y="1240030"/>
                  <a:pt x="6059190" y="1246074"/>
                  <a:pt x="6059006" y="1252764"/>
                </a:cubicBezTo>
                <a:cubicBezTo>
                  <a:pt x="6058775" y="1260377"/>
                  <a:pt x="6052039" y="1265683"/>
                  <a:pt x="6044195" y="1264483"/>
                </a:cubicBezTo>
                <a:close/>
                <a:moveTo>
                  <a:pt x="9190196" y="1264484"/>
                </a:moveTo>
                <a:cubicBezTo>
                  <a:pt x="9183597" y="1263469"/>
                  <a:pt x="9178615" y="1256963"/>
                  <a:pt x="9179630" y="1250595"/>
                </a:cubicBezTo>
                <a:cubicBezTo>
                  <a:pt x="9180645" y="1244136"/>
                  <a:pt x="9187105" y="1238922"/>
                  <a:pt x="9193425" y="1239476"/>
                </a:cubicBezTo>
                <a:cubicBezTo>
                  <a:pt x="9199932" y="1240030"/>
                  <a:pt x="9205191" y="1246074"/>
                  <a:pt x="9205006" y="1252764"/>
                </a:cubicBezTo>
                <a:cubicBezTo>
                  <a:pt x="9204775" y="1260377"/>
                  <a:pt x="9198039" y="1265683"/>
                  <a:pt x="9190196" y="1264484"/>
                </a:cubicBezTo>
                <a:close/>
                <a:moveTo>
                  <a:pt x="9298853" y="1264484"/>
                </a:moveTo>
                <a:cubicBezTo>
                  <a:pt x="9292254" y="1263469"/>
                  <a:pt x="9287272" y="1256963"/>
                  <a:pt x="9288287" y="1250595"/>
                </a:cubicBezTo>
                <a:cubicBezTo>
                  <a:pt x="9289302" y="1244136"/>
                  <a:pt x="9295808" y="1238922"/>
                  <a:pt x="9302082" y="1239476"/>
                </a:cubicBezTo>
                <a:cubicBezTo>
                  <a:pt x="9308588" y="1240030"/>
                  <a:pt x="9313848" y="1246074"/>
                  <a:pt x="9313663" y="1252764"/>
                </a:cubicBezTo>
                <a:cubicBezTo>
                  <a:pt x="9313433" y="1260377"/>
                  <a:pt x="9306697" y="1265683"/>
                  <a:pt x="9298853" y="1264484"/>
                </a:cubicBezTo>
                <a:close/>
                <a:moveTo>
                  <a:pt x="10168203" y="1264484"/>
                </a:moveTo>
                <a:cubicBezTo>
                  <a:pt x="10161605" y="1263469"/>
                  <a:pt x="10156622" y="1256963"/>
                  <a:pt x="10157637" y="1250595"/>
                </a:cubicBezTo>
                <a:cubicBezTo>
                  <a:pt x="10158652" y="1244136"/>
                  <a:pt x="10165111" y="1238922"/>
                  <a:pt x="10171432" y="1239476"/>
                </a:cubicBezTo>
                <a:cubicBezTo>
                  <a:pt x="10177938" y="1240030"/>
                  <a:pt x="10183197" y="1246074"/>
                  <a:pt x="10183013" y="1252764"/>
                </a:cubicBezTo>
                <a:cubicBezTo>
                  <a:pt x="10182782" y="1260377"/>
                  <a:pt x="10176046" y="1265683"/>
                  <a:pt x="10168203" y="1264484"/>
                </a:cubicBezTo>
                <a:close/>
                <a:moveTo>
                  <a:pt x="10385516" y="1264484"/>
                </a:moveTo>
                <a:cubicBezTo>
                  <a:pt x="10378919" y="1263469"/>
                  <a:pt x="10373936" y="1256963"/>
                  <a:pt x="10374951" y="1250595"/>
                </a:cubicBezTo>
                <a:cubicBezTo>
                  <a:pt x="10375966" y="1244136"/>
                  <a:pt x="10382472" y="1238922"/>
                  <a:pt x="10388747" y="1239476"/>
                </a:cubicBezTo>
                <a:cubicBezTo>
                  <a:pt x="10395251" y="1240030"/>
                  <a:pt x="10400512" y="1246074"/>
                  <a:pt x="10400328" y="1252764"/>
                </a:cubicBezTo>
                <a:cubicBezTo>
                  <a:pt x="10400097" y="1260377"/>
                  <a:pt x="10393360" y="1265683"/>
                  <a:pt x="10385516" y="1264484"/>
                </a:cubicBezTo>
                <a:close/>
                <a:moveTo>
                  <a:pt x="11363523" y="1264484"/>
                </a:moveTo>
                <a:cubicBezTo>
                  <a:pt x="11356926" y="1263469"/>
                  <a:pt x="11351942" y="1256963"/>
                  <a:pt x="11352958" y="1250595"/>
                </a:cubicBezTo>
                <a:cubicBezTo>
                  <a:pt x="11353973" y="1244136"/>
                  <a:pt x="11360433" y="1238922"/>
                  <a:pt x="11366754" y="1239476"/>
                </a:cubicBezTo>
                <a:cubicBezTo>
                  <a:pt x="11373258" y="1240030"/>
                  <a:pt x="11378519" y="1246074"/>
                  <a:pt x="11378335" y="1252764"/>
                </a:cubicBezTo>
                <a:cubicBezTo>
                  <a:pt x="11378104" y="1260377"/>
                  <a:pt x="11371367" y="1265683"/>
                  <a:pt x="11363523" y="1264484"/>
                </a:cubicBezTo>
                <a:close/>
                <a:moveTo>
                  <a:pt x="12124170" y="1264484"/>
                </a:moveTo>
                <a:cubicBezTo>
                  <a:pt x="12117571" y="1263469"/>
                  <a:pt x="12112589" y="1256963"/>
                  <a:pt x="12113604" y="1250595"/>
                </a:cubicBezTo>
                <a:cubicBezTo>
                  <a:pt x="12114619" y="1244136"/>
                  <a:pt x="12121125" y="1238922"/>
                  <a:pt x="12127399" y="1239476"/>
                </a:cubicBezTo>
                <a:cubicBezTo>
                  <a:pt x="12133906" y="1240030"/>
                  <a:pt x="12139165" y="1246074"/>
                  <a:pt x="12138980" y="1252764"/>
                </a:cubicBezTo>
                <a:cubicBezTo>
                  <a:pt x="12138750" y="1260377"/>
                  <a:pt x="12132014" y="1265683"/>
                  <a:pt x="12124170" y="1264484"/>
                </a:cubicBezTo>
                <a:close/>
                <a:moveTo>
                  <a:pt x="4959007" y="1264576"/>
                </a:moveTo>
                <a:cubicBezTo>
                  <a:pt x="4952041" y="1264207"/>
                  <a:pt x="4946734" y="1258716"/>
                  <a:pt x="4946919" y="1252026"/>
                </a:cubicBezTo>
                <a:cubicBezTo>
                  <a:pt x="4947104" y="1244736"/>
                  <a:pt x="4954394" y="1238461"/>
                  <a:pt x="4961499" y="1239522"/>
                </a:cubicBezTo>
                <a:cubicBezTo>
                  <a:pt x="4968004" y="1240491"/>
                  <a:pt x="4972942" y="1246812"/>
                  <a:pt x="4972388" y="1253456"/>
                </a:cubicBezTo>
                <a:cubicBezTo>
                  <a:pt x="4971788" y="1260146"/>
                  <a:pt x="4965974" y="1265037"/>
                  <a:pt x="4959007" y="1264576"/>
                </a:cubicBezTo>
                <a:close/>
                <a:moveTo>
                  <a:pt x="11038982" y="1264576"/>
                </a:moveTo>
                <a:cubicBezTo>
                  <a:pt x="11032015" y="1264207"/>
                  <a:pt x="11026709" y="1258716"/>
                  <a:pt x="11026894" y="1252026"/>
                </a:cubicBezTo>
                <a:cubicBezTo>
                  <a:pt x="11027078" y="1244736"/>
                  <a:pt x="11034369" y="1238461"/>
                  <a:pt x="11041473" y="1239522"/>
                </a:cubicBezTo>
                <a:cubicBezTo>
                  <a:pt x="11047980" y="1240491"/>
                  <a:pt x="11052916" y="1246812"/>
                  <a:pt x="11052362" y="1253456"/>
                </a:cubicBezTo>
                <a:cubicBezTo>
                  <a:pt x="11051763" y="1260146"/>
                  <a:pt x="11045949" y="1265037"/>
                  <a:pt x="11038982" y="1264576"/>
                </a:cubicBezTo>
                <a:close/>
                <a:moveTo>
                  <a:pt x="179015" y="1264622"/>
                </a:moveTo>
                <a:cubicBezTo>
                  <a:pt x="172277" y="1264899"/>
                  <a:pt x="166096" y="1259731"/>
                  <a:pt x="165496" y="1253364"/>
                </a:cubicBezTo>
                <a:cubicBezTo>
                  <a:pt x="164850" y="1246259"/>
                  <a:pt x="171585" y="1239199"/>
                  <a:pt x="178830" y="1239476"/>
                </a:cubicBezTo>
                <a:cubicBezTo>
                  <a:pt x="185427" y="1239753"/>
                  <a:pt x="190919" y="1245474"/>
                  <a:pt x="191011" y="1252072"/>
                </a:cubicBezTo>
                <a:cubicBezTo>
                  <a:pt x="191103" y="1259039"/>
                  <a:pt x="186028" y="1264345"/>
                  <a:pt x="179015" y="1264622"/>
                </a:cubicBezTo>
                <a:close/>
                <a:moveTo>
                  <a:pt x="721331" y="1264622"/>
                </a:moveTo>
                <a:cubicBezTo>
                  <a:pt x="714319" y="1264345"/>
                  <a:pt x="708920" y="1258993"/>
                  <a:pt x="708920" y="1252349"/>
                </a:cubicBezTo>
                <a:cubicBezTo>
                  <a:pt x="708920" y="1245105"/>
                  <a:pt x="716118" y="1238600"/>
                  <a:pt x="723223" y="1239476"/>
                </a:cubicBezTo>
                <a:cubicBezTo>
                  <a:pt x="729683" y="1240260"/>
                  <a:pt x="734849" y="1246581"/>
                  <a:pt x="734434" y="1253179"/>
                </a:cubicBezTo>
                <a:cubicBezTo>
                  <a:pt x="733973" y="1259916"/>
                  <a:pt x="728299" y="1264899"/>
                  <a:pt x="721331" y="1264622"/>
                </a:cubicBezTo>
                <a:close/>
                <a:moveTo>
                  <a:pt x="938646" y="1264622"/>
                </a:moveTo>
                <a:cubicBezTo>
                  <a:pt x="931633" y="1264345"/>
                  <a:pt x="926234" y="1258993"/>
                  <a:pt x="926234" y="1252349"/>
                </a:cubicBezTo>
                <a:cubicBezTo>
                  <a:pt x="926234" y="1245105"/>
                  <a:pt x="933432" y="1238600"/>
                  <a:pt x="940537" y="1239476"/>
                </a:cubicBezTo>
                <a:cubicBezTo>
                  <a:pt x="946997" y="1240260"/>
                  <a:pt x="952164" y="1246581"/>
                  <a:pt x="951749" y="1253179"/>
                </a:cubicBezTo>
                <a:cubicBezTo>
                  <a:pt x="951288" y="1259916"/>
                  <a:pt x="945612" y="1264899"/>
                  <a:pt x="938646" y="1264622"/>
                </a:cubicBezTo>
                <a:close/>
                <a:moveTo>
                  <a:pt x="1047303" y="1264622"/>
                </a:moveTo>
                <a:cubicBezTo>
                  <a:pt x="1040289" y="1264345"/>
                  <a:pt x="1034892" y="1258993"/>
                  <a:pt x="1034892" y="1252349"/>
                </a:cubicBezTo>
                <a:cubicBezTo>
                  <a:pt x="1034892" y="1245105"/>
                  <a:pt x="1042089" y="1238600"/>
                  <a:pt x="1049194" y="1239476"/>
                </a:cubicBezTo>
                <a:cubicBezTo>
                  <a:pt x="1055654" y="1240260"/>
                  <a:pt x="1060822" y="1246581"/>
                  <a:pt x="1060406" y="1253179"/>
                </a:cubicBezTo>
                <a:cubicBezTo>
                  <a:pt x="1059945" y="1259916"/>
                  <a:pt x="1054270" y="1264899"/>
                  <a:pt x="1047303" y="1264622"/>
                </a:cubicBezTo>
                <a:close/>
                <a:moveTo>
                  <a:pt x="1265725" y="1264622"/>
                </a:moveTo>
                <a:cubicBezTo>
                  <a:pt x="1259034" y="1264945"/>
                  <a:pt x="1252852" y="1259778"/>
                  <a:pt x="1252206" y="1253410"/>
                </a:cubicBezTo>
                <a:cubicBezTo>
                  <a:pt x="1251467" y="1246305"/>
                  <a:pt x="1258204" y="1239246"/>
                  <a:pt x="1265448" y="1239476"/>
                </a:cubicBezTo>
                <a:cubicBezTo>
                  <a:pt x="1271999" y="1239707"/>
                  <a:pt x="1277537" y="1245428"/>
                  <a:pt x="1277675" y="1252026"/>
                </a:cubicBezTo>
                <a:cubicBezTo>
                  <a:pt x="1277814" y="1258993"/>
                  <a:pt x="1272737" y="1264345"/>
                  <a:pt x="1265725" y="1264622"/>
                </a:cubicBezTo>
                <a:close/>
                <a:moveTo>
                  <a:pt x="1374382" y="1264622"/>
                </a:moveTo>
                <a:cubicBezTo>
                  <a:pt x="1367645" y="1264899"/>
                  <a:pt x="1361463" y="1259778"/>
                  <a:pt x="1360863" y="1253364"/>
                </a:cubicBezTo>
                <a:cubicBezTo>
                  <a:pt x="1360171" y="1246259"/>
                  <a:pt x="1366907" y="1239199"/>
                  <a:pt x="1374151" y="1239476"/>
                </a:cubicBezTo>
                <a:cubicBezTo>
                  <a:pt x="1380748" y="1239753"/>
                  <a:pt x="1386239" y="1245474"/>
                  <a:pt x="1386378" y="1252072"/>
                </a:cubicBezTo>
                <a:cubicBezTo>
                  <a:pt x="1386471" y="1259039"/>
                  <a:pt x="1381394" y="1264345"/>
                  <a:pt x="1374382" y="1264622"/>
                </a:cubicBezTo>
                <a:close/>
                <a:moveTo>
                  <a:pt x="1481886" y="1264622"/>
                </a:moveTo>
                <a:cubicBezTo>
                  <a:pt x="1474826" y="1264299"/>
                  <a:pt x="1469520" y="1258993"/>
                  <a:pt x="1469566" y="1252257"/>
                </a:cubicBezTo>
                <a:cubicBezTo>
                  <a:pt x="1469613" y="1244966"/>
                  <a:pt x="1476856" y="1238553"/>
                  <a:pt x="1483962" y="1239476"/>
                </a:cubicBezTo>
                <a:cubicBezTo>
                  <a:pt x="1490421" y="1240307"/>
                  <a:pt x="1495542" y="1246674"/>
                  <a:pt x="1495081" y="1253271"/>
                </a:cubicBezTo>
                <a:cubicBezTo>
                  <a:pt x="1494574" y="1260008"/>
                  <a:pt x="1488852" y="1264945"/>
                  <a:pt x="1481886" y="1264622"/>
                </a:cubicBezTo>
                <a:close/>
                <a:moveTo>
                  <a:pt x="1809056" y="1264622"/>
                </a:moveTo>
                <a:cubicBezTo>
                  <a:pt x="1802321" y="1264899"/>
                  <a:pt x="1796137" y="1259778"/>
                  <a:pt x="1795538" y="1253364"/>
                </a:cubicBezTo>
                <a:cubicBezTo>
                  <a:pt x="1794846" y="1246259"/>
                  <a:pt x="1801582" y="1239199"/>
                  <a:pt x="1808826" y="1239476"/>
                </a:cubicBezTo>
                <a:cubicBezTo>
                  <a:pt x="1815378" y="1239753"/>
                  <a:pt x="1820914" y="1245474"/>
                  <a:pt x="1821052" y="1252072"/>
                </a:cubicBezTo>
                <a:cubicBezTo>
                  <a:pt x="1821145" y="1259039"/>
                  <a:pt x="1816070" y="1264345"/>
                  <a:pt x="1809056" y="1264622"/>
                </a:cubicBezTo>
                <a:close/>
                <a:moveTo>
                  <a:pt x="1916606" y="1264622"/>
                </a:moveTo>
                <a:cubicBezTo>
                  <a:pt x="1909547" y="1264345"/>
                  <a:pt x="1904241" y="1258993"/>
                  <a:pt x="1904241" y="1252303"/>
                </a:cubicBezTo>
                <a:cubicBezTo>
                  <a:pt x="1904287" y="1245059"/>
                  <a:pt x="1911485" y="1238600"/>
                  <a:pt x="1918590" y="1239476"/>
                </a:cubicBezTo>
                <a:cubicBezTo>
                  <a:pt x="1925050" y="1240307"/>
                  <a:pt x="1930171" y="1246581"/>
                  <a:pt x="1929710" y="1253179"/>
                </a:cubicBezTo>
                <a:cubicBezTo>
                  <a:pt x="1929248" y="1259916"/>
                  <a:pt x="1923573" y="1264899"/>
                  <a:pt x="1916606" y="1264622"/>
                </a:cubicBezTo>
                <a:close/>
                <a:moveTo>
                  <a:pt x="2026417" y="1264622"/>
                </a:moveTo>
                <a:cubicBezTo>
                  <a:pt x="2019727" y="1264945"/>
                  <a:pt x="2013544" y="1259778"/>
                  <a:pt x="2012899" y="1253410"/>
                </a:cubicBezTo>
                <a:cubicBezTo>
                  <a:pt x="2012160" y="1246305"/>
                  <a:pt x="2018897" y="1239246"/>
                  <a:pt x="2026140" y="1239476"/>
                </a:cubicBezTo>
                <a:cubicBezTo>
                  <a:pt x="2032692" y="1239707"/>
                  <a:pt x="2038229" y="1245428"/>
                  <a:pt x="2038367" y="1252026"/>
                </a:cubicBezTo>
                <a:cubicBezTo>
                  <a:pt x="2038506" y="1258993"/>
                  <a:pt x="2033430" y="1264345"/>
                  <a:pt x="2026417" y="1264622"/>
                </a:cubicBezTo>
                <a:close/>
                <a:moveTo>
                  <a:pt x="2135074" y="1264622"/>
                </a:moveTo>
                <a:cubicBezTo>
                  <a:pt x="2128384" y="1264945"/>
                  <a:pt x="2122202" y="1259778"/>
                  <a:pt x="2121556" y="1253410"/>
                </a:cubicBezTo>
                <a:cubicBezTo>
                  <a:pt x="2120818" y="1246305"/>
                  <a:pt x="2127553" y="1239246"/>
                  <a:pt x="2134798" y="1239476"/>
                </a:cubicBezTo>
                <a:cubicBezTo>
                  <a:pt x="2141349" y="1239707"/>
                  <a:pt x="2146886" y="1245428"/>
                  <a:pt x="2147024" y="1252026"/>
                </a:cubicBezTo>
                <a:cubicBezTo>
                  <a:pt x="2147163" y="1258993"/>
                  <a:pt x="2142088" y="1264345"/>
                  <a:pt x="2135074" y="1264622"/>
                </a:cubicBezTo>
                <a:close/>
                <a:moveTo>
                  <a:pt x="2242578" y="1264622"/>
                </a:moveTo>
                <a:cubicBezTo>
                  <a:pt x="2235518" y="1264345"/>
                  <a:pt x="2230214" y="1258993"/>
                  <a:pt x="2230214" y="1252303"/>
                </a:cubicBezTo>
                <a:cubicBezTo>
                  <a:pt x="2230260" y="1245059"/>
                  <a:pt x="2237456" y="1238600"/>
                  <a:pt x="2244562" y="1239476"/>
                </a:cubicBezTo>
                <a:cubicBezTo>
                  <a:pt x="2251022" y="1240307"/>
                  <a:pt x="2256189" y="1246581"/>
                  <a:pt x="2255682" y="1253179"/>
                </a:cubicBezTo>
                <a:cubicBezTo>
                  <a:pt x="2255220" y="1259916"/>
                  <a:pt x="2249544" y="1264899"/>
                  <a:pt x="2242578" y="1264622"/>
                </a:cubicBezTo>
                <a:close/>
                <a:moveTo>
                  <a:pt x="2353542" y="1264622"/>
                </a:moveTo>
                <a:cubicBezTo>
                  <a:pt x="2345929" y="1265544"/>
                  <a:pt x="2338916" y="1259731"/>
                  <a:pt x="2338916" y="1252441"/>
                </a:cubicBezTo>
                <a:cubicBezTo>
                  <a:pt x="2338870" y="1245889"/>
                  <a:pt x="2344314" y="1240076"/>
                  <a:pt x="2350958" y="1239522"/>
                </a:cubicBezTo>
                <a:cubicBezTo>
                  <a:pt x="2357464" y="1239015"/>
                  <a:pt x="2363600" y="1244228"/>
                  <a:pt x="2364293" y="1250918"/>
                </a:cubicBezTo>
                <a:cubicBezTo>
                  <a:pt x="2365031" y="1257886"/>
                  <a:pt x="2360370" y="1263791"/>
                  <a:pt x="2353542" y="1264622"/>
                </a:cubicBezTo>
                <a:close/>
                <a:moveTo>
                  <a:pt x="2677298" y="1264622"/>
                </a:moveTo>
                <a:cubicBezTo>
                  <a:pt x="2670240" y="1264345"/>
                  <a:pt x="2664887" y="1259039"/>
                  <a:pt x="2664887" y="1252349"/>
                </a:cubicBezTo>
                <a:cubicBezTo>
                  <a:pt x="2664887" y="1245105"/>
                  <a:pt x="2672086" y="1238645"/>
                  <a:pt x="2679191" y="1239476"/>
                </a:cubicBezTo>
                <a:cubicBezTo>
                  <a:pt x="2685650" y="1240260"/>
                  <a:pt x="2690818" y="1246581"/>
                  <a:pt x="2690402" y="1253179"/>
                </a:cubicBezTo>
                <a:cubicBezTo>
                  <a:pt x="2689940" y="1259916"/>
                  <a:pt x="2684266" y="1264899"/>
                  <a:pt x="2677298" y="1264622"/>
                </a:cubicBezTo>
                <a:close/>
                <a:moveTo>
                  <a:pt x="2894475" y="1264622"/>
                </a:moveTo>
                <a:cubicBezTo>
                  <a:pt x="2887462" y="1264299"/>
                  <a:pt x="2882156" y="1258901"/>
                  <a:pt x="2882248" y="1252210"/>
                </a:cubicBezTo>
                <a:cubicBezTo>
                  <a:pt x="2882294" y="1245613"/>
                  <a:pt x="2887877" y="1239938"/>
                  <a:pt x="2894521" y="1239522"/>
                </a:cubicBezTo>
                <a:cubicBezTo>
                  <a:pt x="2901904" y="1239107"/>
                  <a:pt x="2908270" y="1245797"/>
                  <a:pt x="2907716" y="1253318"/>
                </a:cubicBezTo>
                <a:cubicBezTo>
                  <a:pt x="2907209" y="1260054"/>
                  <a:pt x="2901442" y="1264945"/>
                  <a:pt x="2894475" y="1264622"/>
                </a:cubicBezTo>
                <a:close/>
                <a:moveTo>
                  <a:pt x="3655213" y="1264622"/>
                </a:moveTo>
                <a:cubicBezTo>
                  <a:pt x="3648155" y="1264299"/>
                  <a:pt x="3642848" y="1258993"/>
                  <a:pt x="3642894" y="1252257"/>
                </a:cubicBezTo>
                <a:cubicBezTo>
                  <a:pt x="3642940" y="1244966"/>
                  <a:pt x="3650185" y="1238553"/>
                  <a:pt x="3657289" y="1239476"/>
                </a:cubicBezTo>
                <a:cubicBezTo>
                  <a:pt x="3663749" y="1240307"/>
                  <a:pt x="3668870" y="1246674"/>
                  <a:pt x="3668409" y="1253271"/>
                </a:cubicBezTo>
                <a:cubicBezTo>
                  <a:pt x="3667901" y="1260008"/>
                  <a:pt x="3662181" y="1264945"/>
                  <a:pt x="3655213" y="1264622"/>
                </a:cubicBezTo>
                <a:close/>
                <a:moveTo>
                  <a:pt x="3873774" y="1264622"/>
                </a:moveTo>
                <a:cubicBezTo>
                  <a:pt x="3867037" y="1264899"/>
                  <a:pt x="3860855" y="1259823"/>
                  <a:pt x="3860209" y="1253410"/>
                </a:cubicBezTo>
                <a:cubicBezTo>
                  <a:pt x="3859471" y="1246305"/>
                  <a:pt x="3866207" y="1239246"/>
                  <a:pt x="3873451" y="1239476"/>
                </a:cubicBezTo>
                <a:cubicBezTo>
                  <a:pt x="3880049" y="1239707"/>
                  <a:pt x="3885539" y="1245382"/>
                  <a:pt x="3885677" y="1252072"/>
                </a:cubicBezTo>
                <a:cubicBezTo>
                  <a:pt x="3885816" y="1259039"/>
                  <a:pt x="3880787" y="1264391"/>
                  <a:pt x="3873774" y="1264622"/>
                </a:cubicBezTo>
                <a:close/>
                <a:moveTo>
                  <a:pt x="3981139" y="1264622"/>
                </a:moveTo>
                <a:cubicBezTo>
                  <a:pt x="3974126" y="1264299"/>
                  <a:pt x="3968820" y="1258901"/>
                  <a:pt x="3968912" y="1252210"/>
                </a:cubicBezTo>
                <a:cubicBezTo>
                  <a:pt x="3968958" y="1245613"/>
                  <a:pt x="3974541" y="1239938"/>
                  <a:pt x="3981185" y="1239522"/>
                </a:cubicBezTo>
                <a:cubicBezTo>
                  <a:pt x="3988567" y="1239107"/>
                  <a:pt x="3994935" y="1245797"/>
                  <a:pt x="3994381" y="1253318"/>
                </a:cubicBezTo>
                <a:cubicBezTo>
                  <a:pt x="3993874" y="1260054"/>
                  <a:pt x="3988106" y="1264945"/>
                  <a:pt x="3981139" y="1264622"/>
                </a:cubicBezTo>
                <a:close/>
                <a:moveTo>
                  <a:pt x="4417106" y="1264622"/>
                </a:moveTo>
                <a:cubicBezTo>
                  <a:pt x="4410370" y="1264899"/>
                  <a:pt x="4404187" y="1259823"/>
                  <a:pt x="4403541" y="1253410"/>
                </a:cubicBezTo>
                <a:cubicBezTo>
                  <a:pt x="4402803" y="1246305"/>
                  <a:pt x="4409539" y="1239246"/>
                  <a:pt x="4416783" y="1239476"/>
                </a:cubicBezTo>
                <a:cubicBezTo>
                  <a:pt x="4423381" y="1239707"/>
                  <a:pt x="4428871" y="1245382"/>
                  <a:pt x="4429010" y="1252072"/>
                </a:cubicBezTo>
                <a:cubicBezTo>
                  <a:pt x="4429148" y="1259039"/>
                  <a:pt x="4424119" y="1264391"/>
                  <a:pt x="4417106" y="1264622"/>
                </a:cubicBezTo>
                <a:close/>
                <a:moveTo>
                  <a:pt x="4525671" y="1264622"/>
                </a:moveTo>
                <a:cubicBezTo>
                  <a:pt x="4518934" y="1264899"/>
                  <a:pt x="4512844" y="1259778"/>
                  <a:pt x="4512198" y="1253364"/>
                </a:cubicBezTo>
                <a:cubicBezTo>
                  <a:pt x="4511506" y="1246259"/>
                  <a:pt x="4518242" y="1239199"/>
                  <a:pt x="4525486" y="1239476"/>
                </a:cubicBezTo>
                <a:cubicBezTo>
                  <a:pt x="4532038" y="1239753"/>
                  <a:pt x="4537575" y="1245474"/>
                  <a:pt x="4537667" y="1252072"/>
                </a:cubicBezTo>
                <a:cubicBezTo>
                  <a:pt x="4537759" y="1259039"/>
                  <a:pt x="4532683" y="1264345"/>
                  <a:pt x="4525671" y="1264622"/>
                </a:cubicBezTo>
                <a:close/>
                <a:moveTo>
                  <a:pt x="4635527" y="1264622"/>
                </a:moveTo>
                <a:cubicBezTo>
                  <a:pt x="4627915" y="1265544"/>
                  <a:pt x="4620902" y="1259731"/>
                  <a:pt x="4620902" y="1252441"/>
                </a:cubicBezTo>
                <a:cubicBezTo>
                  <a:pt x="4620855" y="1245889"/>
                  <a:pt x="4626299" y="1240076"/>
                  <a:pt x="4632944" y="1239522"/>
                </a:cubicBezTo>
                <a:cubicBezTo>
                  <a:pt x="4639449" y="1239015"/>
                  <a:pt x="4645586" y="1244228"/>
                  <a:pt x="4646278" y="1250918"/>
                </a:cubicBezTo>
                <a:cubicBezTo>
                  <a:pt x="4647016" y="1257886"/>
                  <a:pt x="4642356" y="1263791"/>
                  <a:pt x="4635527" y="1264622"/>
                </a:cubicBezTo>
                <a:close/>
                <a:moveTo>
                  <a:pt x="5067895" y="1264622"/>
                </a:moveTo>
                <a:cubicBezTo>
                  <a:pt x="5060836" y="1264345"/>
                  <a:pt x="5055530" y="1258993"/>
                  <a:pt x="5055530" y="1252303"/>
                </a:cubicBezTo>
                <a:cubicBezTo>
                  <a:pt x="5055576" y="1245059"/>
                  <a:pt x="5062774" y="1238600"/>
                  <a:pt x="5069880" y="1239476"/>
                </a:cubicBezTo>
                <a:cubicBezTo>
                  <a:pt x="5076339" y="1240307"/>
                  <a:pt x="5081507" y="1246628"/>
                  <a:pt x="5080999" y="1253179"/>
                </a:cubicBezTo>
                <a:cubicBezTo>
                  <a:pt x="5080537" y="1259916"/>
                  <a:pt x="5074862" y="1264899"/>
                  <a:pt x="5067895" y="1264622"/>
                </a:cubicBezTo>
                <a:close/>
                <a:moveTo>
                  <a:pt x="5503770" y="1264622"/>
                </a:moveTo>
                <a:cubicBezTo>
                  <a:pt x="5497033" y="1264899"/>
                  <a:pt x="5490851" y="1259823"/>
                  <a:pt x="5490205" y="1253410"/>
                </a:cubicBezTo>
                <a:cubicBezTo>
                  <a:pt x="5489466" y="1246305"/>
                  <a:pt x="5496203" y="1239246"/>
                  <a:pt x="5503447" y="1239476"/>
                </a:cubicBezTo>
                <a:cubicBezTo>
                  <a:pt x="5510045" y="1239707"/>
                  <a:pt x="5515535" y="1245382"/>
                  <a:pt x="5515673" y="1252072"/>
                </a:cubicBezTo>
                <a:cubicBezTo>
                  <a:pt x="5515812" y="1259039"/>
                  <a:pt x="5510736" y="1264391"/>
                  <a:pt x="5503770" y="1264622"/>
                </a:cubicBezTo>
                <a:close/>
                <a:moveTo>
                  <a:pt x="5719792" y="1264622"/>
                </a:moveTo>
                <a:cubicBezTo>
                  <a:pt x="5712779" y="1264299"/>
                  <a:pt x="5707473" y="1258901"/>
                  <a:pt x="5707565" y="1252210"/>
                </a:cubicBezTo>
                <a:cubicBezTo>
                  <a:pt x="5707611" y="1245613"/>
                  <a:pt x="5713194" y="1239938"/>
                  <a:pt x="5719838" y="1239522"/>
                </a:cubicBezTo>
                <a:cubicBezTo>
                  <a:pt x="5727220" y="1239107"/>
                  <a:pt x="5733588" y="1245797"/>
                  <a:pt x="5733034" y="1253318"/>
                </a:cubicBezTo>
                <a:cubicBezTo>
                  <a:pt x="5732526" y="1260054"/>
                  <a:pt x="5726760" y="1264945"/>
                  <a:pt x="5719792" y="1264622"/>
                </a:cubicBezTo>
                <a:close/>
                <a:moveTo>
                  <a:pt x="5937199" y="1264622"/>
                </a:moveTo>
                <a:cubicBezTo>
                  <a:pt x="5930139" y="1264299"/>
                  <a:pt x="5924834" y="1258993"/>
                  <a:pt x="5924880" y="1252257"/>
                </a:cubicBezTo>
                <a:cubicBezTo>
                  <a:pt x="5924926" y="1244966"/>
                  <a:pt x="5932170" y="1238553"/>
                  <a:pt x="5939275" y="1239476"/>
                </a:cubicBezTo>
                <a:cubicBezTo>
                  <a:pt x="5945735" y="1240307"/>
                  <a:pt x="5950855" y="1246674"/>
                  <a:pt x="5950348" y="1253271"/>
                </a:cubicBezTo>
                <a:cubicBezTo>
                  <a:pt x="5949887" y="1259962"/>
                  <a:pt x="5944166" y="1264945"/>
                  <a:pt x="5937199" y="1264622"/>
                </a:cubicBezTo>
                <a:close/>
                <a:moveTo>
                  <a:pt x="6258989" y="1264622"/>
                </a:moveTo>
                <a:cubicBezTo>
                  <a:pt x="6252253" y="1264899"/>
                  <a:pt x="6246070" y="1259731"/>
                  <a:pt x="6245471" y="1253364"/>
                </a:cubicBezTo>
                <a:cubicBezTo>
                  <a:pt x="6244825" y="1246259"/>
                  <a:pt x="6251561" y="1239199"/>
                  <a:pt x="6258805" y="1239476"/>
                </a:cubicBezTo>
                <a:cubicBezTo>
                  <a:pt x="6265403" y="1239753"/>
                  <a:pt x="6270892" y="1245474"/>
                  <a:pt x="6270986" y="1252072"/>
                </a:cubicBezTo>
                <a:cubicBezTo>
                  <a:pt x="6271078" y="1259039"/>
                  <a:pt x="6266003" y="1264345"/>
                  <a:pt x="6258989" y="1264622"/>
                </a:cubicBezTo>
                <a:close/>
                <a:moveTo>
                  <a:pt x="6801307" y="1264622"/>
                </a:moveTo>
                <a:cubicBezTo>
                  <a:pt x="6794294" y="1264345"/>
                  <a:pt x="6788895" y="1258993"/>
                  <a:pt x="6788895" y="1252349"/>
                </a:cubicBezTo>
                <a:cubicBezTo>
                  <a:pt x="6788895" y="1245105"/>
                  <a:pt x="6796092" y="1238600"/>
                  <a:pt x="6803199" y="1239476"/>
                </a:cubicBezTo>
                <a:cubicBezTo>
                  <a:pt x="6809658" y="1240260"/>
                  <a:pt x="6814825" y="1246581"/>
                  <a:pt x="6814410" y="1253179"/>
                </a:cubicBezTo>
                <a:cubicBezTo>
                  <a:pt x="6813949" y="1259916"/>
                  <a:pt x="6808274" y="1264899"/>
                  <a:pt x="6801307" y="1264622"/>
                </a:cubicBezTo>
                <a:close/>
                <a:moveTo>
                  <a:pt x="7018621" y="1264622"/>
                </a:moveTo>
                <a:cubicBezTo>
                  <a:pt x="7011608" y="1264345"/>
                  <a:pt x="7006210" y="1258993"/>
                  <a:pt x="7006210" y="1252349"/>
                </a:cubicBezTo>
                <a:cubicBezTo>
                  <a:pt x="7006210" y="1245105"/>
                  <a:pt x="7013407" y="1238600"/>
                  <a:pt x="7020513" y="1239476"/>
                </a:cubicBezTo>
                <a:cubicBezTo>
                  <a:pt x="7026972" y="1240261"/>
                  <a:pt x="7032139" y="1246582"/>
                  <a:pt x="7031724" y="1253179"/>
                </a:cubicBezTo>
                <a:cubicBezTo>
                  <a:pt x="7031263" y="1259916"/>
                  <a:pt x="7025588" y="1264899"/>
                  <a:pt x="7018621" y="1264622"/>
                </a:cubicBezTo>
                <a:close/>
                <a:moveTo>
                  <a:pt x="7127277" y="1264622"/>
                </a:moveTo>
                <a:cubicBezTo>
                  <a:pt x="7120264" y="1264345"/>
                  <a:pt x="7114866" y="1258993"/>
                  <a:pt x="7114866" y="1252349"/>
                </a:cubicBezTo>
                <a:cubicBezTo>
                  <a:pt x="7114866" y="1245105"/>
                  <a:pt x="7122065" y="1238600"/>
                  <a:pt x="7129170" y="1239476"/>
                </a:cubicBezTo>
                <a:cubicBezTo>
                  <a:pt x="7135629" y="1240261"/>
                  <a:pt x="7140796" y="1246582"/>
                  <a:pt x="7140382" y="1253179"/>
                </a:cubicBezTo>
                <a:cubicBezTo>
                  <a:pt x="7139920" y="1259916"/>
                  <a:pt x="7134245" y="1264899"/>
                  <a:pt x="7127277" y="1264622"/>
                </a:cubicBezTo>
                <a:close/>
                <a:moveTo>
                  <a:pt x="7345699" y="1264622"/>
                </a:moveTo>
                <a:cubicBezTo>
                  <a:pt x="7339010" y="1264945"/>
                  <a:pt x="7332827" y="1259778"/>
                  <a:pt x="7332181" y="1253410"/>
                </a:cubicBezTo>
                <a:cubicBezTo>
                  <a:pt x="7331443" y="1246305"/>
                  <a:pt x="7338179" y="1239246"/>
                  <a:pt x="7345423" y="1239476"/>
                </a:cubicBezTo>
                <a:cubicBezTo>
                  <a:pt x="7351975" y="1239707"/>
                  <a:pt x="7357512" y="1245428"/>
                  <a:pt x="7357650" y="1252026"/>
                </a:cubicBezTo>
                <a:cubicBezTo>
                  <a:pt x="7357788" y="1258993"/>
                  <a:pt x="7352712" y="1264345"/>
                  <a:pt x="7345699" y="1264622"/>
                </a:cubicBezTo>
                <a:close/>
                <a:moveTo>
                  <a:pt x="7454357" y="1264622"/>
                </a:moveTo>
                <a:cubicBezTo>
                  <a:pt x="7447621" y="1264899"/>
                  <a:pt x="7441438" y="1259778"/>
                  <a:pt x="7440837" y="1253364"/>
                </a:cubicBezTo>
                <a:cubicBezTo>
                  <a:pt x="7440146" y="1246259"/>
                  <a:pt x="7446883" y="1239200"/>
                  <a:pt x="7454126" y="1239476"/>
                </a:cubicBezTo>
                <a:cubicBezTo>
                  <a:pt x="7460724" y="1239753"/>
                  <a:pt x="7466215" y="1245474"/>
                  <a:pt x="7466352" y="1252072"/>
                </a:cubicBezTo>
                <a:cubicBezTo>
                  <a:pt x="7466446" y="1259039"/>
                  <a:pt x="7461370" y="1264345"/>
                  <a:pt x="7454357" y="1264622"/>
                </a:cubicBezTo>
                <a:close/>
                <a:moveTo>
                  <a:pt x="7561861" y="1264622"/>
                </a:moveTo>
                <a:cubicBezTo>
                  <a:pt x="7554801" y="1264299"/>
                  <a:pt x="7549496" y="1258993"/>
                  <a:pt x="7549542" y="1252257"/>
                </a:cubicBezTo>
                <a:cubicBezTo>
                  <a:pt x="7549588" y="1244966"/>
                  <a:pt x="7556832" y="1238553"/>
                  <a:pt x="7563937" y="1239476"/>
                </a:cubicBezTo>
                <a:cubicBezTo>
                  <a:pt x="7570397" y="1240307"/>
                  <a:pt x="7575518" y="1246674"/>
                  <a:pt x="7575057" y="1253272"/>
                </a:cubicBezTo>
                <a:cubicBezTo>
                  <a:pt x="7574549" y="1260008"/>
                  <a:pt x="7568827" y="1264945"/>
                  <a:pt x="7561861" y="1264622"/>
                </a:cubicBezTo>
                <a:close/>
                <a:moveTo>
                  <a:pt x="7889032" y="1264622"/>
                </a:moveTo>
                <a:cubicBezTo>
                  <a:pt x="7882296" y="1264899"/>
                  <a:pt x="7876112" y="1259778"/>
                  <a:pt x="7875513" y="1253364"/>
                </a:cubicBezTo>
                <a:cubicBezTo>
                  <a:pt x="7874821" y="1246259"/>
                  <a:pt x="7881557" y="1239200"/>
                  <a:pt x="7888801" y="1239476"/>
                </a:cubicBezTo>
                <a:cubicBezTo>
                  <a:pt x="7895353" y="1239753"/>
                  <a:pt x="7900889" y="1245474"/>
                  <a:pt x="7901028" y="1252072"/>
                </a:cubicBezTo>
                <a:cubicBezTo>
                  <a:pt x="7901120" y="1259039"/>
                  <a:pt x="7896045" y="1264345"/>
                  <a:pt x="7889032" y="1264622"/>
                </a:cubicBezTo>
                <a:close/>
                <a:moveTo>
                  <a:pt x="7996581" y="1264622"/>
                </a:moveTo>
                <a:cubicBezTo>
                  <a:pt x="7989523" y="1264345"/>
                  <a:pt x="7984216" y="1258993"/>
                  <a:pt x="7984216" y="1252303"/>
                </a:cubicBezTo>
                <a:cubicBezTo>
                  <a:pt x="7984262" y="1245059"/>
                  <a:pt x="7991460" y="1238600"/>
                  <a:pt x="7998565" y="1239476"/>
                </a:cubicBezTo>
                <a:cubicBezTo>
                  <a:pt x="8005025" y="1240307"/>
                  <a:pt x="8010146" y="1246582"/>
                  <a:pt x="8009685" y="1253179"/>
                </a:cubicBezTo>
                <a:cubicBezTo>
                  <a:pt x="8009223" y="1259916"/>
                  <a:pt x="8003549" y="1264899"/>
                  <a:pt x="7996581" y="1264622"/>
                </a:cubicBezTo>
                <a:close/>
                <a:moveTo>
                  <a:pt x="8106392" y="1264622"/>
                </a:moveTo>
                <a:cubicBezTo>
                  <a:pt x="8099702" y="1264945"/>
                  <a:pt x="8093519" y="1259778"/>
                  <a:pt x="8092873" y="1253410"/>
                </a:cubicBezTo>
                <a:cubicBezTo>
                  <a:pt x="8092135" y="1246305"/>
                  <a:pt x="8098872" y="1239246"/>
                  <a:pt x="8106115" y="1239476"/>
                </a:cubicBezTo>
                <a:cubicBezTo>
                  <a:pt x="8112667" y="1239707"/>
                  <a:pt x="8118204" y="1245428"/>
                  <a:pt x="8118342" y="1252026"/>
                </a:cubicBezTo>
                <a:cubicBezTo>
                  <a:pt x="8118480" y="1258993"/>
                  <a:pt x="8113405" y="1264345"/>
                  <a:pt x="8106392" y="1264622"/>
                </a:cubicBezTo>
                <a:close/>
                <a:moveTo>
                  <a:pt x="8215049" y="1264622"/>
                </a:moveTo>
                <a:cubicBezTo>
                  <a:pt x="8208359" y="1264945"/>
                  <a:pt x="8202176" y="1259778"/>
                  <a:pt x="8201530" y="1253410"/>
                </a:cubicBezTo>
                <a:cubicBezTo>
                  <a:pt x="8200792" y="1246305"/>
                  <a:pt x="8207528" y="1239246"/>
                  <a:pt x="8214773" y="1239476"/>
                </a:cubicBezTo>
                <a:cubicBezTo>
                  <a:pt x="8221324" y="1239707"/>
                  <a:pt x="8226861" y="1245428"/>
                  <a:pt x="8227000" y="1252026"/>
                </a:cubicBezTo>
                <a:cubicBezTo>
                  <a:pt x="8227138" y="1258993"/>
                  <a:pt x="8222062" y="1264345"/>
                  <a:pt x="8215049" y="1264622"/>
                </a:cubicBezTo>
                <a:close/>
                <a:moveTo>
                  <a:pt x="8322553" y="1264622"/>
                </a:moveTo>
                <a:cubicBezTo>
                  <a:pt x="8315493" y="1264345"/>
                  <a:pt x="8310188" y="1258993"/>
                  <a:pt x="8310188" y="1252303"/>
                </a:cubicBezTo>
                <a:cubicBezTo>
                  <a:pt x="8310234" y="1245059"/>
                  <a:pt x="8317431" y="1238600"/>
                  <a:pt x="8324537" y="1239476"/>
                </a:cubicBezTo>
                <a:cubicBezTo>
                  <a:pt x="8330997" y="1240307"/>
                  <a:pt x="8336164" y="1246582"/>
                  <a:pt x="8335656" y="1253179"/>
                </a:cubicBezTo>
                <a:cubicBezTo>
                  <a:pt x="8335195" y="1259916"/>
                  <a:pt x="8329520" y="1264899"/>
                  <a:pt x="8322553" y="1264622"/>
                </a:cubicBezTo>
                <a:close/>
                <a:moveTo>
                  <a:pt x="8433517" y="1264622"/>
                </a:moveTo>
                <a:cubicBezTo>
                  <a:pt x="8425904" y="1265545"/>
                  <a:pt x="8418892" y="1259731"/>
                  <a:pt x="8418892" y="1252441"/>
                </a:cubicBezTo>
                <a:cubicBezTo>
                  <a:pt x="8418845" y="1245890"/>
                  <a:pt x="8424289" y="1240076"/>
                  <a:pt x="8430934" y="1239522"/>
                </a:cubicBezTo>
                <a:cubicBezTo>
                  <a:pt x="8437438" y="1239015"/>
                  <a:pt x="8443576" y="1244228"/>
                  <a:pt x="8444268" y="1250918"/>
                </a:cubicBezTo>
                <a:cubicBezTo>
                  <a:pt x="8445006" y="1257886"/>
                  <a:pt x="8440346" y="1263792"/>
                  <a:pt x="8433517" y="1264622"/>
                </a:cubicBezTo>
                <a:close/>
                <a:moveTo>
                  <a:pt x="8757274" y="1264622"/>
                </a:moveTo>
                <a:cubicBezTo>
                  <a:pt x="8750215" y="1264345"/>
                  <a:pt x="8744863" y="1259039"/>
                  <a:pt x="8744863" y="1252349"/>
                </a:cubicBezTo>
                <a:cubicBezTo>
                  <a:pt x="8744863" y="1245105"/>
                  <a:pt x="8752060" y="1238645"/>
                  <a:pt x="8759166" y="1239476"/>
                </a:cubicBezTo>
                <a:cubicBezTo>
                  <a:pt x="8765625" y="1240261"/>
                  <a:pt x="8770794" y="1246582"/>
                  <a:pt x="8770377" y="1253179"/>
                </a:cubicBezTo>
                <a:cubicBezTo>
                  <a:pt x="8769916" y="1259916"/>
                  <a:pt x="8764241" y="1264899"/>
                  <a:pt x="8757274" y="1264622"/>
                </a:cubicBezTo>
                <a:close/>
                <a:moveTo>
                  <a:pt x="8974450" y="1264622"/>
                </a:moveTo>
                <a:cubicBezTo>
                  <a:pt x="8967438" y="1264299"/>
                  <a:pt x="8962130" y="1258901"/>
                  <a:pt x="8962223" y="1252211"/>
                </a:cubicBezTo>
                <a:cubicBezTo>
                  <a:pt x="8962269" y="1245613"/>
                  <a:pt x="8967853" y="1239938"/>
                  <a:pt x="8974496" y="1239522"/>
                </a:cubicBezTo>
                <a:cubicBezTo>
                  <a:pt x="8981879" y="1239107"/>
                  <a:pt x="8988246" y="1245797"/>
                  <a:pt x="8987692" y="1253318"/>
                </a:cubicBezTo>
                <a:cubicBezTo>
                  <a:pt x="8987184" y="1260054"/>
                  <a:pt x="8981417" y="1264945"/>
                  <a:pt x="8974450" y="1264622"/>
                </a:cubicBezTo>
                <a:close/>
                <a:moveTo>
                  <a:pt x="9735189" y="1264622"/>
                </a:moveTo>
                <a:cubicBezTo>
                  <a:pt x="9728130" y="1264299"/>
                  <a:pt x="9722823" y="1258993"/>
                  <a:pt x="9722870" y="1252257"/>
                </a:cubicBezTo>
                <a:cubicBezTo>
                  <a:pt x="9722916" y="1244966"/>
                  <a:pt x="9730159" y="1238553"/>
                  <a:pt x="9737265" y="1239476"/>
                </a:cubicBezTo>
                <a:cubicBezTo>
                  <a:pt x="9743724" y="1240307"/>
                  <a:pt x="9748846" y="1246674"/>
                  <a:pt x="9748384" y="1253272"/>
                </a:cubicBezTo>
                <a:cubicBezTo>
                  <a:pt x="9747877" y="1260008"/>
                  <a:pt x="9742156" y="1264945"/>
                  <a:pt x="9735189" y="1264622"/>
                </a:cubicBezTo>
                <a:close/>
                <a:moveTo>
                  <a:pt x="9953748" y="1264622"/>
                </a:moveTo>
                <a:cubicBezTo>
                  <a:pt x="9947013" y="1264899"/>
                  <a:pt x="9940829" y="1259823"/>
                  <a:pt x="9940183" y="1253410"/>
                </a:cubicBezTo>
                <a:cubicBezTo>
                  <a:pt x="9939445" y="1246305"/>
                  <a:pt x="9946183" y="1239246"/>
                  <a:pt x="9953426" y="1239476"/>
                </a:cubicBezTo>
                <a:cubicBezTo>
                  <a:pt x="9960024" y="1239707"/>
                  <a:pt x="9965514" y="1245382"/>
                  <a:pt x="9965652" y="1252072"/>
                </a:cubicBezTo>
                <a:cubicBezTo>
                  <a:pt x="9965790" y="1259039"/>
                  <a:pt x="9960762" y="1264391"/>
                  <a:pt x="9953748" y="1264622"/>
                </a:cubicBezTo>
                <a:close/>
                <a:moveTo>
                  <a:pt x="10061114" y="1264622"/>
                </a:moveTo>
                <a:cubicBezTo>
                  <a:pt x="10054101" y="1264299"/>
                  <a:pt x="10048795" y="1258901"/>
                  <a:pt x="10048887" y="1252211"/>
                </a:cubicBezTo>
                <a:cubicBezTo>
                  <a:pt x="10048933" y="1245613"/>
                  <a:pt x="10054516" y="1239938"/>
                  <a:pt x="10061160" y="1239522"/>
                </a:cubicBezTo>
                <a:cubicBezTo>
                  <a:pt x="10068543" y="1239107"/>
                  <a:pt x="10074909" y="1245797"/>
                  <a:pt x="10074355" y="1253318"/>
                </a:cubicBezTo>
                <a:cubicBezTo>
                  <a:pt x="10073848" y="1260054"/>
                  <a:pt x="10068082" y="1264945"/>
                  <a:pt x="10061114" y="1264622"/>
                </a:cubicBezTo>
                <a:close/>
                <a:moveTo>
                  <a:pt x="10497081" y="1264622"/>
                </a:moveTo>
                <a:cubicBezTo>
                  <a:pt x="10490344" y="1264899"/>
                  <a:pt x="10484162" y="1259823"/>
                  <a:pt x="10483516" y="1253410"/>
                </a:cubicBezTo>
                <a:cubicBezTo>
                  <a:pt x="10482777" y="1246305"/>
                  <a:pt x="10489514" y="1239246"/>
                  <a:pt x="10496758" y="1239476"/>
                </a:cubicBezTo>
                <a:cubicBezTo>
                  <a:pt x="10503355" y="1239707"/>
                  <a:pt x="10508846" y="1245382"/>
                  <a:pt x="10508985" y="1252072"/>
                </a:cubicBezTo>
                <a:cubicBezTo>
                  <a:pt x="10509123" y="1259039"/>
                  <a:pt x="10504093" y="1264391"/>
                  <a:pt x="10497081" y="1264622"/>
                </a:cubicBezTo>
                <a:close/>
                <a:moveTo>
                  <a:pt x="10605646" y="1264622"/>
                </a:moveTo>
                <a:cubicBezTo>
                  <a:pt x="10598909" y="1264899"/>
                  <a:pt x="10592819" y="1259778"/>
                  <a:pt x="10592173" y="1253364"/>
                </a:cubicBezTo>
                <a:cubicBezTo>
                  <a:pt x="10591481" y="1246259"/>
                  <a:pt x="10598217" y="1239200"/>
                  <a:pt x="10605461" y="1239476"/>
                </a:cubicBezTo>
                <a:cubicBezTo>
                  <a:pt x="10612012" y="1239753"/>
                  <a:pt x="10617550" y="1245474"/>
                  <a:pt x="10617641" y="1252072"/>
                </a:cubicBezTo>
                <a:cubicBezTo>
                  <a:pt x="10617734" y="1259039"/>
                  <a:pt x="10612658" y="1264345"/>
                  <a:pt x="10605646" y="1264622"/>
                </a:cubicBezTo>
                <a:close/>
                <a:moveTo>
                  <a:pt x="10715502" y="1264622"/>
                </a:moveTo>
                <a:cubicBezTo>
                  <a:pt x="10707889" y="1265545"/>
                  <a:pt x="10700876" y="1259731"/>
                  <a:pt x="10700876" y="1252441"/>
                </a:cubicBezTo>
                <a:cubicBezTo>
                  <a:pt x="10700830" y="1245890"/>
                  <a:pt x="10706275" y="1240076"/>
                  <a:pt x="10712919" y="1239522"/>
                </a:cubicBezTo>
                <a:cubicBezTo>
                  <a:pt x="10719424" y="1239015"/>
                  <a:pt x="10725561" y="1244228"/>
                  <a:pt x="10726253" y="1250918"/>
                </a:cubicBezTo>
                <a:cubicBezTo>
                  <a:pt x="10726991" y="1257886"/>
                  <a:pt x="10722331" y="1263792"/>
                  <a:pt x="10715502" y="1264622"/>
                </a:cubicBezTo>
                <a:close/>
                <a:moveTo>
                  <a:pt x="11147870" y="1264622"/>
                </a:moveTo>
                <a:cubicBezTo>
                  <a:pt x="11140810" y="1264345"/>
                  <a:pt x="11135505" y="1258993"/>
                  <a:pt x="11135505" y="1252303"/>
                </a:cubicBezTo>
                <a:cubicBezTo>
                  <a:pt x="11135551" y="1245059"/>
                  <a:pt x="11142749" y="1238600"/>
                  <a:pt x="11149854" y="1239476"/>
                </a:cubicBezTo>
                <a:cubicBezTo>
                  <a:pt x="11156314" y="1240307"/>
                  <a:pt x="11161481" y="1246628"/>
                  <a:pt x="11160974" y="1253179"/>
                </a:cubicBezTo>
                <a:cubicBezTo>
                  <a:pt x="11160512" y="1259916"/>
                  <a:pt x="11154837" y="1264899"/>
                  <a:pt x="11147870" y="1264622"/>
                </a:cubicBezTo>
                <a:close/>
                <a:moveTo>
                  <a:pt x="11583744" y="1264622"/>
                </a:moveTo>
                <a:cubicBezTo>
                  <a:pt x="11577008" y="1264899"/>
                  <a:pt x="11570826" y="1259823"/>
                  <a:pt x="11570180" y="1253410"/>
                </a:cubicBezTo>
                <a:cubicBezTo>
                  <a:pt x="11569441" y="1246305"/>
                  <a:pt x="11576178" y="1239246"/>
                  <a:pt x="11583422" y="1239476"/>
                </a:cubicBezTo>
                <a:cubicBezTo>
                  <a:pt x="11590019" y="1239707"/>
                  <a:pt x="11595510" y="1245382"/>
                  <a:pt x="11595648" y="1252072"/>
                </a:cubicBezTo>
                <a:cubicBezTo>
                  <a:pt x="11595788" y="1259039"/>
                  <a:pt x="11590711" y="1264391"/>
                  <a:pt x="11583744" y="1264622"/>
                </a:cubicBezTo>
                <a:close/>
                <a:moveTo>
                  <a:pt x="11799767" y="1264622"/>
                </a:moveTo>
                <a:cubicBezTo>
                  <a:pt x="11792755" y="1264299"/>
                  <a:pt x="11787447" y="1258901"/>
                  <a:pt x="11787540" y="1252211"/>
                </a:cubicBezTo>
                <a:cubicBezTo>
                  <a:pt x="11787586" y="1245613"/>
                  <a:pt x="11793169" y="1239938"/>
                  <a:pt x="11799813" y="1239522"/>
                </a:cubicBezTo>
                <a:cubicBezTo>
                  <a:pt x="11807196" y="1239107"/>
                  <a:pt x="11813563" y="1245797"/>
                  <a:pt x="11813008" y="1253318"/>
                </a:cubicBezTo>
                <a:cubicBezTo>
                  <a:pt x="11812501" y="1260054"/>
                  <a:pt x="11806734" y="1264945"/>
                  <a:pt x="11799767" y="1264622"/>
                </a:cubicBezTo>
                <a:close/>
                <a:moveTo>
                  <a:pt x="12017174" y="1264622"/>
                </a:moveTo>
                <a:cubicBezTo>
                  <a:pt x="12010115" y="1264299"/>
                  <a:pt x="12004808" y="1258993"/>
                  <a:pt x="12004855" y="1252257"/>
                </a:cubicBezTo>
                <a:cubicBezTo>
                  <a:pt x="12004901" y="1244966"/>
                  <a:pt x="12012145" y="1238553"/>
                  <a:pt x="12019250" y="1239476"/>
                </a:cubicBezTo>
                <a:cubicBezTo>
                  <a:pt x="12025710" y="1240307"/>
                  <a:pt x="12030831" y="1246674"/>
                  <a:pt x="12030323" y="1253272"/>
                </a:cubicBezTo>
                <a:cubicBezTo>
                  <a:pt x="12029862" y="1259962"/>
                  <a:pt x="12024141" y="1264945"/>
                  <a:pt x="12017174" y="1264622"/>
                </a:cubicBezTo>
                <a:close/>
                <a:moveTo>
                  <a:pt x="70219" y="1264668"/>
                </a:moveTo>
                <a:cubicBezTo>
                  <a:pt x="63390" y="1264852"/>
                  <a:pt x="57392" y="1259731"/>
                  <a:pt x="56885" y="1253225"/>
                </a:cubicBezTo>
                <a:cubicBezTo>
                  <a:pt x="56285" y="1246028"/>
                  <a:pt x="63113" y="1239107"/>
                  <a:pt x="70357" y="1239476"/>
                </a:cubicBezTo>
                <a:cubicBezTo>
                  <a:pt x="76909" y="1239845"/>
                  <a:pt x="82307" y="1245659"/>
                  <a:pt x="82400" y="1252303"/>
                </a:cubicBezTo>
                <a:cubicBezTo>
                  <a:pt x="82400" y="1259223"/>
                  <a:pt x="77278" y="1264483"/>
                  <a:pt x="70219" y="1264668"/>
                </a:cubicBezTo>
                <a:close/>
                <a:moveTo>
                  <a:pt x="287534" y="1264668"/>
                </a:moveTo>
                <a:cubicBezTo>
                  <a:pt x="280704" y="1264852"/>
                  <a:pt x="274707" y="1259731"/>
                  <a:pt x="274200" y="1253225"/>
                </a:cubicBezTo>
                <a:cubicBezTo>
                  <a:pt x="273599" y="1246028"/>
                  <a:pt x="280427" y="1239107"/>
                  <a:pt x="287672" y="1239476"/>
                </a:cubicBezTo>
                <a:cubicBezTo>
                  <a:pt x="294223" y="1239845"/>
                  <a:pt x="299668" y="1245659"/>
                  <a:pt x="299714" y="1252303"/>
                </a:cubicBezTo>
                <a:cubicBezTo>
                  <a:pt x="299714" y="1259223"/>
                  <a:pt x="294592" y="1264483"/>
                  <a:pt x="287534" y="1264668"/>
                </a:cubicBezTo>
                <a:close/>
                <a:moveTo>
                  <a:pt x="395314" y="1264668"/>
                </a:moveTo>
                <a:cubicBezTo>
                  <a:pt x="388347" y="1264391"/>
                  <a:pt x="382902" y="1259039"/>
                  <a:pt x="382902" y="1252395"/>
                </a:cubicBezTo>
                <a:cubicBezTo>
                  <a:pt x="382902" y="1245105"/>
                  <a:pt x="390100" y="1238645"/>
                  <a:pt x="397206" y="1239476"/>
                </a:cubicBezTo>
                <a:cubicBezTo>
                  <a:pt x="403618" y="1240214"/>
                  <a:pt x="408833" y="1246581"/>
                  <a:pt x="408371" y="1253179"/>
                </a:cubicBezTo>
                <a:cubicBezTo>
                  <a:pt x="407956" y="1259916"/>
                  <a:pt x="402280" y="1264945"/>
                  <a:pt x="395314" y="1264668"/>
                </a:cubicBezTo>
                <a:close/>
                <a:moveTo>
                  <a:pt x="503971" y="1264668"/>
                </a:moveTo>
                <a:cubicBezTo>
                  <a:pt x="496958" y="1264391"/>
                  <a:pt x="491560" y="1259039"/>
                  <a:pt x="491560" y="1252395"/>
                </a:cubicBezTo>
                <a:cubicBezTo>
                  <a:pt x="491560" y="1245105"/>
                  <a:pt x="498757" y="1238645"/>
                  <a:pt x="505862" y="1239476"/>
                </a:cubicBezTo>
                <a:cubicBezTo>
                  <a:pt x="512276" y="1240214"/>
                  <a:pt x="517489" y="1246581"/>
                  <a:pt x="517028" y="1253225"/>
                </a:cubicBezTo>
                <a:cubicBezTo>
                  <a:pt x="516613" y="1259962"/>
                  <a:pt x="510938" y="1264945"/>
                  <a:pt x="503971" y="1264668"/>
                </a:cubicBezTo>
                <a:close/>
                <a:moveTo>
                  <a:pt x="613227" y="1264668"/>
                </a:moveTo>
                <a:cubicBezTo>
                  <a:pt x="606446" y="1264760"/>
                  <a:pt x="600539" y="1259454"/>
                  <a:pt x="600170" y="1252995"/>
                </a:cubicBezTo>
                <a:cubicBezTo>
                  <a:pt x="599755" y="1245751"/>
                  <a:pt x="606630" y="1238969"/>
                  <a:pt x="613874" y="1239476"/>
                </a:cubicBezTo>
                <a:cubicBezTo>
                  <a:pt x="620426" y="1239938"/>
                  <a:pt x="625732" y="1245843"/>
                  <a:pt x="625686" y="1252533"/>
                </a:cubicBezTo>
                <a:cubicBezTo>
                  <a:pt x="625639" y="1259362"/>
                  <a:pt x="620333" y="1264576"/>
                  <a:pt x="613227" y="1264668"/>
                </a:cubicBezTo>
                <a:close/>
                <a:moveTo>
                  <a:pt x="830588" y="1264668"/>
                </a:moveTo>
                <a:cubicBezTo>
                  <a:pt x="823806" y="1264760"/>
                  <a:pt x="817900" y="1259454"/>
                  <a:pt x="817531" y="1252995"/>
                </a:cubicBezTo>
                <a:cubicBezTo>
                  <a:pt x="817116" y="1245751"/>
                  <a:pt x="823990" y="1238969"/>
                  <a:pt x="831234" y="1239476"/>
                </a:cubicBezTo>
                <a:cubicBezTo>
                  <a:pt x="837786" y="1239938"/>
                  <a:pt x="843092" y="1245843"/>
                  <a:pt x="843045" y="1252533"/>
                </a:cubicBezTo>
                <a:cubicBezTo>
                  <a:pt x="842999" y="1259362"/>
                  <a:pt x="837694" y="1264576"/>
                  <a:pt x="830588" y="1264668"/>
                </a:cubicBezTo>
                <a:close/>
                <a:moveTo>
                  <a:pt x="1157483" y="1264668"/>
                </a:moveTo>
                <a:cubicBezTo>
                  <a:pt x="1150746" y="1265175"/>
                  <a:pt x="1144472" y="1260285"/>
                  <a:pt x="1143595" y="1253872"/>
                </a:cubicBezTo>
                <a:cubicBezTo>
                  <a:pt x="1142626" y="1246674"/>
                  <a:pt x="1148900" y="1239615"/>
                  <a:pt x="1156330" y="1239522"/>
                </a:cubicBezTo>
                <a:cubicBezTo>
                  <a:pt x="1162972" y="1239476"/>
                  <a:pt x="1168602" y="1244875"/>
                  <a:pt x="1168972" y="1251657"/>
                </a:cubicBezTo>
                <a:cubicBezTo>
                  <a:pt x="1169341" y="1258531"/>
                  <a:pt x="1164404" y="1264160"/>
                  <a:pt x="1157483" y="1264668"/>
                </a:cubicBezTo>
                <a:close/>
                <a:moveTo>
                  <a:pt x="1591973" y="1264668"/>
                </a:moveTo>
                <a:cubicBezTo>
                  <a:pt x="1584176" y="1265129"/>
                  <a:pt x="1577715" y="1258901"/>
                  <a:pt x="1578269" y="1251518"/>
                </a:cubicBezTo>
                <a:cubicBezTo>
                  <a:pt x="1578730" y="1244966"/>
                  <a:pt x="1584729" y="1239430"/>
                  <a:pt x="1591235" y="1239476"/>
                </a:cubicBezTo>
                <a:cubicBezTo>
                  <a:pt x="1597833" y="1239568"/>
                  <a:pt x="1603462" y="1245151"/>
                  <a:pt x="1603692" y="1251841"/>
                </a:cubicBezTo>
                <a:cubicBezTo>
                  <a:pt x="1603923" y="1258762"/>
                  <a:pt x="1598894" y="1264253"/>
                  <a:pt x="1591973" y="1264668"/>
                </a:cubicBezTo>
                <a:close/>
                <a:moveTo>
                  <a:pt x="1699292" y="1264668"/>
                </a:moveTo>
                <a:cubicBezTo>
                  <a:pt x="1692280" y="1264391"/>
                  <a:pt x="1686880" y="1259039"/>
                  <a:pt x="1686880" y="1252395"/>
                </a:cubicBezTo>
                <a:cubicBezTo>
                  <a:pt x="1686880" y="1245105"/>
                  <a:pt x="1694079" y="1238645"/>
                  <a:pt x="1701183" y="1239476"/>
                </a:cubicBezTo>
                <a:cubicBezTo>
                  <a:pt x="1707597" y="1240214"/>
                  <a:pt x="1712810" y="1246581"/>
                  <a:pt x="1712349" y="1253179"/>
                </a:cubicBezTo>
                <a:cubicBezTo>
                  <a:pt x="1711934" y="1259916"/>
                  <a:pt x="1706260" y="1264945"/>
                  <a:pt x="1699292" y="1264668"/>
                </a:cubicBezTo>
                <a:close/>
                <a:moveTo>
                  <a:pt x="2460861" y="1264668"/>
                </a:moveTo>
                <a:cubicBezTo>
                  <a:pt x="2454033" y="1264852"/>
                  <a:pt x="2448035" y="1259731"/>
                  <a:pt x="2447527" y="1253225"/>
                </a:cubicBezTo>
                <a:cubicBezTo>
                  <a:pt x="2446926" y="1246028"/>
                  <a:pt x="2453756" y="1239107"/>
                  <a:pt x="2461000" y="1239476"/>
                </a:cubicBezTo>
                <a:cubicBezTo>
                  <a:pt x="2467551" y="1239845"/>
                  <a:pt x="2472996" y="1245659"/>
                  <a:pt x="2473042" y="1252303"/>
                </a:cubicBezTo>
                <a:cubicBezTo>
                  <a:pt x="2473042" y="1259223"/>
                  <a:pt x="2467920" y="1264483"/>
                  <a:pt x="2460861" y="1264668"/>
                </a:cubicBezTo>
                <a:close/>
                <a:moveTo>
                  <a:pt x="2568641" y="1264668"/>
                </a:moveTo>
                <a:cubicBezTo>
                  <a:pt x="2561629" y="1264391"/>
                  <a:pt x="2556230" y="1259039"/>
                  <a:pt x="2556230" y="1252395"/>
                </a:cubicBezTo>
                <a:cubicBezTo>
                  <a:pt x="2556230" y="1245105"/>
                  <a:pt x="2563428" y="1238645"/>
                  <a:pt x="2570534" y="1239476"/>
                </a:cubicBezTo>
                <a:cubicBezTo>
                  <a:pt x="2576947" y="1240214"/>
                  <a:pt x="2582114" y="1246581"/>
                  <a:pt x="2581699" y="1253179"/>
                </a:cubicBezTo>
                <a:cubicBezTo>
                  <a:pt x="2581284" y="1259916"/>
                  <a:pt x="2575609" y="1264945"/>
                  <a:pt x="2568641" y="1264668"/>
                </a:cubicBezTo>
                <a:close/>
                <a:moveTo>
                  <a:pt x="2785956" y="1264668"/>
                </a:moveTo>
                <a:cubicBezTo>
                  <a:pt x="2778989" y="1264391"/>
                  <a:pt x="2773544" y="1259039"/>
                  <a:pt x="2773544" y="1252395"/>
                </a:cubicBezTo>
                <a:cubicBezTo>
                  <a:pt x="2773544" y="1245105"/>
                  <a:pt x="2780743" y="1238645"/>
                  <a:pt x="2787847" y="1239476"/>
                </a:cubicBezTo>
                <a:cubicBezTo>
                  <a:pt x="2794262" y="1240214"/>
                  <a:pt x="2799474" y="1246581"/>
                  <a:pt x="2799013" y="1253179"/>
                </a:cubicBezTo>
                <a:cubicBezTo>
                  <a:pt x="2798598" y="1259916"/>
                  <a:pt x="2792924" y="1264945"/>
                  <a:pt x="2785956" y="1264668"/>
                </a:cubicBezTo>
                <a:close/>
                <a:moveTo>
                  <a:pt x="3004654" y="1264668"/>
                </a:moveTo>
                <a:cubicBezTo>
                  <a:pt x="2996856" y="1265129"/>
                  <a:pt x="2990398" y="1258901"/>
                  <a:pt x="2990952" y="1251518"/>
                </a:cubicBezTo>
                <a:cubicBezTo>
                  <a:pt x="2991413" y="1244966"/>
                  <a:pt x="2997365" y="1239430"/>
                  <a:pt x="3003916" y="1239476"/>
                </a:cubicBezTo>
                <a:cubicBezTo>
                  <a:pt x="3010514" y="1239568"/>
                  <a:pt x="3016143" y="1245151"/>
                  <a:pt x="3016374" y="1251841"/>
                </a:cubicBezTo>
                <a:cubicBezTo>
                  <a:pt x="3016605" y="1258762"/>
                  <a:pt x="3011575" y="1264253"/>
                  <a:pt x="3004654" y="1264668"/>
                </a:cubicBezTo>
                <a:close/>
                <a:moveTo>
                  <a:pt x="3330210" y="1264668"/>
                </a:moveTo>
                <a:cubicBezTo>
                  <a:pt x="3323382" y="1264852"/>
                  <a:pt x="3317384" y="1259731"/>
                  <a:pt x="3316877" y="1253225"/>
                </a:cubicBezTo>
                <a:cubicBezTo>
                  <a:pt x="3316277" y="1246028"/>
                  <a:pt x="3323106" y="1239107"/>
                  <a:pt x="3330350" y="1239476"/>
                </a:cubicBezTo>
                <a:cubicBezTo>
                  <a:pt x="3336901" y="1239845"/>
                  <a:pt x="3342299" y="1245659"/>
                  <a:pt x="3342391" y="1252303"/>
                </a:cubicBezTo>
                <a:cubicBezTo>
                  <a:pt x="3342391" y="1259223"/>
                  <a:pt x="3337270" y="1264483"/>
                  <a:pt x="3330210" y="1264668"/>
                </a:cubicBezTo>
                <a:close/>
                <a:moveTo>
                  <a:pt x="3439514" y="1264668"/>
                </a:moveTo>
                <a:cubicBezTo>
                  <a:pt x="3432778" y="1265175"/>
                  <a:pt x="3426503" y="1260285"/>
                  <a:pt x="3425626" y="1253872"/>
                </a:cubicBezTo>
                <a:cubicBezTo>
                  <a:pt x="3424658" y="1246674"/>
                  <a:pt x="3430932" y="1239615"/>
                  <a:pt x="3438360" y="1239522"/>
                </a:cubicBezTo>
                <a:cubicBezTo>
                  <a:pt x="3445004" y="1239476"/>
                  <a:pt x="3450634" y="1244875"/>
                  <a:pt x="3451002" y="1251657"/>
                </a:cubicBezTo>
                <a:cubicBezTo>
                  <a:pt x="3451372" y="1258531"/>
                  <a:pt x="3446388" y="1264160"/>
                  <a:pt x="3439514" y="1264668"/>
                </a:cubicBezTo>
                <a:close/>
                <a:moveTo>
                  <a:pt x="3547987" y="1264668"/>
                </a:moveTo>
                <a:cubicBezTo>
                  <a:pt x="3540190" y="1265129"/>
                  <a:pt x="3533729" y="1258901"/>
                  <a:pt x="3534283" y="1251518"/>
                </a:cubicBezTo>
                <a:cubicBezTo>
                  <a:pt x="3534744" y="1244966"/>
                  <a:pt x="3540697" y="1239430"/>
                  <a:pt x="3547249" y="1239476"/>
                </a:cubicBezTo>
                <a:cubicBezTo>
                  <a:pt x="3553846" y="1239568"/>
                  <a:pt x="3559474" y="1245151"/>
                  <a:pt x="3559706" y="1251841"/>
                </a:cubicBezTo>
                <a:cubicBezTo>
                  <a:pt x="3559937" y="1258762"/>
                  <a:pt x="3554908" y="1264253"/>
                  <a:pt x="3547987" y="1264668"/>
                </a:cubicBezTo>
                <a:close/>
                <a:moveTo>
                  <a:pt x="3765300" y="1264668"/>
                </a:moveTo>
                <a:cubicBezTo>
                  <a:pt x="3757504" y="1265129"/>
                  <a:pt x="3751044" y="1258901"/>
                  <a:pt x="3751598" y="1251518"/>
                </a:cubicBezTo>
                <a:cubicBezTo>
                  <a:pt x="3752059" y="1244966"/>
                  <a:pt x="3758058" y="1239430"/>
                  <a:pt x="3764562" y="1239476"/>
                </a:cubicBezTo>
                <a:cubicBezTo>
                  <a:pt x="3771161" y="1239568"/>
                  <a:pt x="3776789" y="1245151"/>
                  <a:pt x="3777020" y="1251841"/>
                </a:cubicBezTo>
                <a:cubicBezTo>
                  <a:pt x="3777250" y="1258762"/>
                  <a:pt x="3772222" y="1264253"/>
                  <a:pt x="3765300" y="1264668"/>
                </a:cubicBezTo>
                <a:close/>
                <a:moveTo>
                  <a:pt x="4742570" y="1264668"/>
                </a:moveTo>
                <a:cubicBezTo>
                  <a:pt x="4735787" y="1264760"/>
                  <a:pt x="4729881" y="1259454"/>
                  <a:pt x="4729512" y="1252995"/>
                </a:cubicBezTo>
                <a:cubicBezTo>
                  <a:pt x="4729097" y="1245751"/>
                  <a:pt x="4735972" y="1238969"/>
                  <a:pt x="4743215" y="1239476"/>
                </a:cubicBezTo>
                <a:cubicBezTo>
                  <a:pt x="4749768" y="1239938"/>
                  <a:pt x="4755074" y="1245843"/>
                  <a:pt x="4755028" y="1252533"/>
                </a:cubicBezTo>
                <a:cubicBezTo>
                  <a:pt x="4754981" y="1259362"/>
                  <a:pt x="4749675" y="1264576"/>
                  <a:pt x="4742570" y="1264668"/>
                </a:cubicBezTo>
                <a:close/>
                <a:moveTo>
                  <a:pt x="4851227" y="1264668"/>
                </a:moveTo>
                <a:cubicBezTo>
                  <a:pt x="4844445" y="1264760"/>
                  <a:pt x="4838539" y="1259454"/>
                  <a:pt x="4838170" y="1252995"/>
                </a:cubicBezTo>
                <a:cubicBezTo>
                  <a:pt x="4837754" y="1245751"/>
                  <a:pt x="4844629" y="1238969"/>
                  <a:pt x="4851873" y="1239476"/>
                </a:cubicBezTo>
                <a:cubicBezTo>
                  <a:pt x="4858424" y="1239938"/>
                  <a:pt x="4863731" y="1245843"/>
                  <a:pt x="4863684" y="1252533"/>
                </a:cubicBezTo>
                <a:cubicBezTo>
                  <a:pt x="4863638" y="1259362"/>
                  <a:pt x="4858333" y="1264576"/>
                  <a:pt x="4851227" y="1264668"/>
                </a:cubicBezTo>
                <a:close/>
                <a:moveTo>
                  <a:pt x="5176645" y="1264668"/>
                </a:moveTo>
                <a:cubicBezTo>
                  <a:pt x="5169632" y="1264391"/>
                  <a:pt x="5164233" y="1259039"/>
                  <a:pt x="5164233" y="1252395"/>
                </a:cubicBezTo>
                <a:cubicBezTo>
                  <a:pt x="5164233" y="1245105"/>
                  <a:pt x="5171431" y="1238645"/>
                  <a:pt x="5178536" y="1239476"/>
                </a:cubicBezTo>
                <a:cubicBezTo>
                  <a:pt x="5184950" y="1240214"/>
                  <a:pt x="5190117" y="1246581"/>
                  <a:pt x="5189702" y="1253225"/>
                </a:cubicBezTo>
                <a:cubicBezTo>
                  <a:pt x="5189287" y="1259916"/>
                  <a:pt x="5183612" y="1264945"/>
                  <a:pt x="5176645" y="1264668"/>
                </a:cubicBezTo>
                <a:close/>
                <a:moveTo>
                  <a:pt x="5394559" y="1264668"/>
                </a:moveTo>
                <a:cubicBezTo>
                  <a:pt x="5387777" y="1264760"/>
                  <a:pt x="5381871" y="1259454"/>
                  <a:pt x="5381501" y="1252995"/>
                </a:cubicBezTo>
                <a:cubicBezTo>
                  <a:pt x="5381086" y="1245751"/>
                  <a:pt x="5387961" y="1238969"/>
                  <a:pt x="5395205" y="1239476"/>
                </a:cubicBezTo>
                <a:cubicBezTo>
                  <a:pt x="5401757" y="1239938"/>
                  <a:pt x="5407063" y="1245843"/>
                  <a:pt x="5407016" y="1252533"/>
                </a:cubicBezTo>
                <a:cubicBezTo>
                  <a:pt x="5406970" y="1259362"/>
                  <a:pt x="5401665" y="1264576"/>
                  <a:pt x="5394559" y="1264668"/>
                </a:cubicBezTo>
                <a:close/>
                <a:moveTo>
                  <a:pt x="5612381" y="1264668"/>
                </a:moveTo>
                <a:cubicBezTo>
                  <a:pt x="5605645" y="1264945"/>
                  <a:pt x="5599462" y="1259778"/>
                  <a:pt x="5598862" y="1253410"/>
                </a:cubicBezTo>
                <a:cubicBezTo>
                  <a:pt x="5598170" y="1246259"/>
                  <a:pt x="5604906" y="1239199"/>
                  <a:pt x="5612150" y="1239476"/>
                </a:cubicBezTo>
                <a:cubicBezTo>
                  <a:pt x="5618702" y="1239753"/>
                  <a:pt x="5624239" y="1245474"/>
                  <a:pt x="5624376" y="1252118"/>
                </a:cubicBezTo>
                <a:cubicBezTo>
                  <a:pt x="5624469" y="1259039"/>
                  <a:pt x="5619394" y="1264391"/>
                  <a:pt x="5612381" y="1264668"/>
                </a:cubicBezTo>
                <a:close/>
                <a:moveTo>
                  <a:pt x="5828634" y="1264668"/>
                </a:moveTo>
                <a:cubicBezTo>
                  <a:pt x="5821667" y="1264391"/>
                  <a:pt x="5816223" y="1259039"/>
                  <a:pt x="5816223" y="1252395"/>
                </a:cubicBezTo>
                <a:cubicBezTo>
                  <a:pt x="5816223" y="1245105"/>
                  <a:pt x="5823420" y="1238645"/>
                  <a:pt x="5830525" y="1239476"/>
                </a:cubicBezTo>
                <a:cubicBezTo>
                  <a:pt x="5836939" y="1240214"/>
                  <a:pt x="5842106" y="1246581"/>
                  <a:pt x="5841691" y="1253179"/>
                </a:cubicBezTo>
                <a:cubicBezTo>
                  <a:pt x="5841276" y="1259916"/>
                  <a:pt x="5835601" y="1264945"/>
                  <a:pt x="5828634" y="1264668"/>
                </a:cubicBezTo>
                <a:close/>
                <a:moveTo>
                  <a:pt x="6150194" y="1264668"/>
                </a:moveTo>
                <a:cubicBezTo>
                  <a:pt x="6143366" y="1264852"/>
                  <a:pt x="6137368" y="1259731"/>
                  <a:pt x="6136859" y="1253225"/>
                </a:cubicBezTo>
                <a:cubicBezTo>
                  <a:pt x="6136260" y="1246028"/>
                  <a:pt x="6143088" y="1239107"/>
                  <a:pt x="6150333" y="1239476"/>
                </a:cubicBezTo>
                <a:cubicBezTo>
                  <a:pt x="6156884" y="1239845"/>
                  <a:pt x="6162282" y="1245659"/>
                  <a:pt x="6162375" y="1252303"/>
                </a:cubicBezTo>
                <a:cubicBezTo>
                  <a:pt x="6162375" y="1259223"/>
                  <a:pt x="6157253" y="1264483"/>
                  <a:pt x="6150194" y="1264668"/>
                </a:cubicBezTo>
                <a:close/>
                <a:moveTo>
                  <a:pt x="6367508" y="1264668"/>
                </a:moveTo>
                <a:cubicBezTo>
                  <a:pt x="6360680" y="1264852"/>
                  <a:pt x="6354682" y="1259731"/>
                  <a:pt x="6354175" y="1253225"/>
                </a:cubicBezTo>
                <a:cubicBezTo>
                  <a:pt x="6353574" y="1246028"/>
                  <a:pt x="6360403" y="1239107"/>
                  <a:pt x="6367647" y="1239476"/>
                </a:cubicBezTo>
                <a:cubicBezTo>
                  <a:pt x="6374198" y="1239845"/>
                  <a:pt x="6379643" y="1245659"/>
                  <a:pt x="6379689" y="1252303"/>
                </a:cubicBezTo>
                <a:cubicBezTo>
                  <a:pt x="6379689" y="1259223"/>
                  <a:pt x="6374568" y="1264483"/>
                  <a:pt x="6367508" y="1264668"/>
                </a:cubicBezTo>
                <a:close/>
                <a:moveTo>
                  <a:pt x="6475289" y="1264668"/>
                </a:moveTo>
                <a:cubicBezTo>
                  <a:pt x="6468322" y="1264391"/>
                  <a:pt x="6462877" y="1259039"/>
                  <a:pt x="6462877" y="1252395"/>
                </a:cubicBezTo>
                <a:cubicBezTo>
                  <a:pt x="6462877" y="1245105"/>
                  <a:pt x="6470075" y="1238645"/>
                  <a:pt x="6477181" y="1239476"/>
                </a:cubicBezTo>
                <a:cubicBezTo>
                  <a:pt x="6483594" y="1240214"/>
                  <a:pt x="6488808" y="1246581"/>
                  <a:pt x="6488346" y="1253179"/>
                </a:cubicBezTo>
                <a:cubicBezTo>
                  <a:pt x="6487931" y="1259916"/>
                  <a:pt x="6482255" y="1264945"/>
                  <a:pt x="6475289" y="1264668"/>
                </a:cubicBezTo>
                <a:close/>
                <a:moveTo>
                  <a:pt x="6583946" y="1264668"/>
                </a:moveTo>
                <a:cubicBezTo>
                  <a:pt x="6576933" y="1264391"/>
                  <a:pt x="6571534" y="1259039"/>
                  <a:pt x="6571534" y="1252395"/>
                </a:cubicBezTo>
                <a:cubicBezTo>
                  <a:pt x="6571534" y="1245105"/>
                  <a:pt x="6578732" y="1238645"/>
                  <a:pt x="6585837" y="1239476"/>
                </a:cubicBezTo>
                <a:cubicBezTo>
                  <a:pt x="6592251" y="1240214"/>
                  <a:pt x="6597465" y="1246581"/>
                  <a:pt x="6597004" y="1253225"/>
                </a:cubicBezTo>
                <a:cubicBezTo>
                  <a:pt x="6596588" y="1259962"/>
                  <a:pt x="6590912" y="1264945"/>
                  <a:pt x="6583946" y="1264668"/>
                </a:cubicBezTo>
                <a:close/>
                <a:moveTo>
                  <a:pt x="6693202" y="1264668"/>
                </a:moveTo>
                <a:cubicBezTo>
                  <a:pt x="6686421" y="1264760"/>
                  <a:pt x="6680515" y="1259454"/>
                  <a:pt x="6680145" y="1252995"/>
                </a:cubicBezTo>
                <a:cubicBezTo>
                  <a:pt x="6679731" y="1245751"/>
                  <a:pt x="6686604" y="1238969"/>
                  <a:pt x="6693849" y="1239476"/>
                </a:cubicBezTo>
                <a:cubicBezTo>
                  <a:pt x="6700401" y="1239938"/>
                  <a:pt x="6705707" y="1245843"/>
                  <a:pt x="6705661" y="1252533"/>
                </a:cubicBezTo>
                <a:cubicBezTo>
                  <a:pt x="6705615" y="1259362"/>
                  <a:pt x="6700309" y="1264576"/>
                  <a:pt x="6693202" y="1264668"/>
                </a:cubicBezTo>
                <a:close/>
                <a:moveTo>
                  <a:pt x="6910564" y="1264668"/>
                </a:moveTo>
                <a:cubicBezTo>
                  <a:pt x="6903781" y="1264760"/>
                  <a:pt x="6897875" y="1259454"/>
                  <a:pt x="6897506" y="1252995"/>
                </a:cubicBezTo>
                <a:cubicBezTo>
                  <a:pt x="6897091" y="1245751"/>
                  <a:pt x="6903966" y="1238969"/>
                  <a:pt x="6911210" y="1239476"/>
                </a:cubicBezTo>
                <a:cubicBezTo>
                  <a:pt x="6917761" y="1239938"/>
                  <a:pt x="6923067" y="1245843"/>
                  <a:pt x="6923021" y="1252533"/>
                </a:cubicBezTo>
                <a:cubicBezTo>
                  <a:pt x="6922975" y="1259362"/>
                  <a:pt x="6917669" y="1264576"/>
                  <a:pt x="6910564" y="1264668"/>
                </a:cubicBezTo>
                <a:close/>
                <a:moveTo>
                  <a:pt x="7237458" y="1264668"/>
                </a:moveTo>
                <a:cubicBezTo>
                  <a:pt x="7230721" y="1265176"/>
                  <a:pt x="7224446" y="1260285"/>
                  <a:pt x="7223570" y="1253872"/>
                </a:cubicBezTo>
                <a:cubicBezTo>
                  <a:pt x="7222601" y="1246674"/>
                  <a:pt x="7228876" y="1239615"/>
                  <a:pt x="7236304" y="1239522"/>
                </a:cubicBezTo>
                <a:cubicBezTo>
                  <a:pt x="7242947" y="1239476"/>
                  <a:pt x="7248577" y="1244875"/>
                  <a:pt x="7248946" y="1251657"/>
                </a:cubicBezTo>
                <a:cubicBezTo>
                  <a:pt x="7249315" y="1258532"/>
                  <a:pt x="7244379" y="1264161"/>
                  <a:pt x="7237458" y="1264668"/>
                </a:cubicBezTo>
                <a:close/>
                <a:moveTo>
                  <a:pt x="7671948" y="1264668"/>
                </a:moveTo>
                <a:cubicBezTo>
                  <a:pt x="7664151" y="1265129"/>
                  <a:pt x="7657691" y="1258901"/>
                  <a:pt x="7658245" y="1251519"/>
                </a:cubicBezTo>
                <a:cubicBezTo>
                  <a:pt x="7658706" y="1244966"/>
                  <a:pt x="7664704" y="1239430"/>
                  <a:pt x="7671210" y="1239476"/>
                </a:cubicBezTo>
                <a:cubicBezTo>
                  <a:pt x="7677808" y="1239569"/>
                  <a:pt x="7683437" y="1245151"/>
                  <a:pt x="7683668" y="1251842"/>
                </a:cubicBezTo>
                <a:cubicBezTo>
                  <a:pt x="7683898" y="1258762"/>
                  <a:pt x="7678869" y="1264253"/>
                  <a:pt x="7671948" y="1264668"/>
                </a:cubicBezTo>
                <a:close/>
                <a:moveTo>
                  <a:pt x="7779267" y="1264668"/>
                </a:moveTo>
                <a:cubicBezTo>
                  <a:pt x="7772255" y="1264391"/>
                  <a:pt x="7766856" y="1259039"/>
                  <a:pt x="7766856" y="1252395"/>
                </a:cubicBezTo>
                <a:cubicBezTo>
                  <a:pt x="7766856" y="1245105"/>
                  <a:pt x="7774054" y="1238645"/>
                  <a:pt x="7781159" y="1239476"/>
                </a:cubicBezTo>
                <a:cubicBezTo>
                  <a:pt x="7787573" y="1240214"/>
                  <a:pt x="7792785" y="1246582"/>
                  <a:pt x="7792325" y="1253179"/>
                </a:cubicBezTo>
                <a:cubicBezTo>
                  <a:pt x="7791909" y="1259916"/>
                  <a:pt x="7786234" y="1264945"/>
                  <a:pt x="7779267" y="1264668"/>
                </a:cubicBezTo>
                <a:close/>
                <a:moveTo>
                  <a:pt x="8540837" y="1264668"/>
                </a:moveTo>
                <a:cubicBezTo>
                  <a:pt x="8534007" y="1264853"/>
                  <a:pt x="8528010" y="1259731"/>
                  <a:pt x="8527503" y="1253225"/>
                </a:cubicBezTo>
                <a:cubicBezTo>
                  <a:pt x="8526902" y="1246028"/>
                  <a:pt x="8533731" y="1239107"/>
                  <a:pt x="8540975" y="1239476"/>
                </a:cubicBezTo>
                <a:cubicBezTo>
                  <a:pt x="8547526" y="1239845"/>
                  <a:pt x="8552971" y="1245659"/>
                  <a:pt x="8553017" y="1252303"/>
                </a:cubicBezTo>
                <a:cubicBezTo>
                  <a:pt x="8553017" y="1259224"/>
                  <a:pt x="8547896" y="1264484"/>
                  <a:pt x="8540837" y="1264668"/>
                </a:cubicBezTo>
                <a:close/>
                <a:moveTo>
                  <a:pt x="8648617" y="1264668"/>
                </a:moveTo>
                <a:cubicBezTo>
                  <a:pt x="8641604" y="1264391"/>
                  <a:pt x="8636205" y="1259039"/>
                  <a:pt x="8636205" y="1252395"/>
                </a:cubicBezTo>
                <a:cubicBezTo>
                  <a:pt x="8636205" y="1245105"/>
                  <a:pt x="8643403" y="1238645"/>
                  <a:pt x="8650509" y="1239476"/>
                </a:cubicBezTo>
                <a:cubicBezTo>
                  <a:pt x="8656921" y="1240214"/>
                  <a:pt x="8662090" y="1246582"/>
                  <a:pt x="8661675" y="1253179"/>
                </a:cubicBezTo>
                <a:cubicBezTo>
                  <a:pt x="8661260" y="1259916"/>
                  <a:pt x="8655584" y="1264945"/>
                  <a:pt x="8648617" y="1264668"/>
                </a:cubicBezTo>
                <a:close/>
                <a:moveTo>
                  <a:pt x="8865932" y="1264668"/>
                </a:moveTo>
                <a:cubicBezTo>
                  <a:pt x="8858965" y="1264391"/>
                  <a:pt x="8853520" y="1259039"/>
                  <a:pt x="8853520" y="1252395"/>
                </a:cubicBezTo>
                <a:cubicBezTo>
                  <a:pt x="8853520" y="1245105"/>
                  <a:pt x="8860718" y="1238645"/>
                  <a:pt x="8867823" y="1239476"/>
                </a:cubicBezTo>
                <a:cubicBezTo>
                  <a:pt x="8874236" y="1240214"/>
                  <a:pt x="8879450" y="1246582"/>
                  <a:pt x="8878989" y="1253179"/>
                </a:cubicBezTo>
                <a:cubicBezTo>
                  <a:pt x="8878574" y="1259916"/>
                  <a:pt x="8872898" y="1264945"/>
                  <a:pt x="8865932" y="1264668"/>
                </a:cubicBezTo>
                <a:close/>
                <a:moveTo>
                  <a:pt x="9084629" y="1264668"/>
                </a:moveTo>
                <a:cubicBezTo>
                  <a:pt x="9076832" y="1265129"/>
                  <a:pt x="9070373" y="1258901"/>
                  <a:pt x="9070926" y="1251519"/>
                </a:cubicBezTo>
                <a:cubicBezTo>
                  <a:pt x="9071388" y="1244966"/>
                  <a:pt x="9077340" y="1239430"/>
                  <a:pt x="9083891" y="1239476"/>
                </a:cubicBezTo>
                <a:cubicBezTo>
                  <a:pt x="9090490" y="1239569"/>
                  <a:pt x="9096118" y="1245151"/>
                  <a:pt x="9096349" y="1251842"/>
                </a:cubicBezTo>
                <a:cubicBezTo>
                  <a:pt x="9096579" y="1258762"/>
                  <a:pt x="9091551" y="1264253"/>
                  <a:pt x="9084629" y="1264668"/>
                </a:cubicBezTo>
                <a:close/>
                <a:moveTo>
                  <a:pt x="9410186" y="1264668"/>
                </a:moveTo>
                <a:cubicBezTo>
                  <a:pt x="9403357" y="1264853"/>
                  <a:pt x="9397360" y="1259731"/>
                  <a:pt x="9396852" y="1253225"/>
                </a:cubicBezTo>
                <a:cubicBezTo>
                  <a:pt x="9396253" y="1246028"/>
                  <a:pt x="9403080" y="1239107"/>
                  <a:pt x="9410325" y="1239476"/>
                </a:cubicBezTo>
                <a:cubicBezTo>
                  <a:pt x="9416876" y="1239845"/>
                  <a:pt x="9422275" y="1245659"/>
                  <a:pt x="9422367" y="1252303"/>
                </a:cubicBezTo>
                <a:cubicBezTo>
                  <a:pt x="9422367" y="1259224"/>
                  <a:pt x="9417245" y="1264484"/>
                  <a:pt x="9410186" y="1264668"/>
                </a:cubicBezTo>
                <a:close/>
                <a:moveTo>
                  <a:pt x="9519489" y="1264668"/>
                </a:moveTo>
                <a:cubicBezTo>
                  <a:pt x="9512752" y="1265176"/>
                  <a:pt x="9506478" y="1260285"/>
                  <a:pt x="9505602" y="1253872"/>
                </a:cubicBezTo>
                <a:cubicBezTo>
                  <a:pt x="9504633" y="1246674"/>
                  <a:pt x="9510907" y="1239615"/>
                  <a:pt x="9518336" y="1239522"/>
                </a:cubicBezTo>
                <a:cubicBezTo>
                  <a:pt x="9524979" y="1239476"/>
                  <a:pt x="9530609" y="1244875"/>
                  <a:pt x="9530978" y="1251657"/>
                </a:cubicBezTo>
                <a:cubicBezTo>
                  <a:pt x="9531347" y="1258532"/>
                  <a:pt x="9526364" y="1264161"/>
                  <a:pt x="9519489" y="1264668"/>
                </a:cubicBezTo>
                <a:close/>
                <a:moveTo>
                  <a:pt x="9627962" y="1264668"/>
                </a:moveTo>
                <a:cubicBezTo>
                  <a:pt x="9620164" y="1265129"/>
                  <a:pt x="9613705" y="1258901"/>
                  <a:pt x="9614258" y="1251519"/>
                </a:cubicBezTo>
                <a:cubicBezTo>
                  <a:pt x="9614720" y="1244966"/>
                  <a:pt x="9620672" y="1239430"/>
                  <a:pt x="9627224" y="1239476"/>
                </a:cubicBezTo>
                <a:cubicBezTo>
                  <a:pt x="9633821" y="1239569"/>
                  <a:pt x="9639450" y="1245151"/>
                  <a:pt x="9639682" y="1251842"/>
                </a:cubicBezTo>
                <a:cubicBezTo>
                  <a:pt x="9639912" y="1258762"/>
                  <a:pt x="9634882" y="1264253"/>
                  <a:pt x="9627962" y="1264668"/>
                </a:cubicBezTo>
                <a:close/>
                <a:moveTo>
                  <a:pt x="9845276" y="1264668"/>
                </a:moveTo>
                <a:cubicBezTo>
                  <a:pt x="9837479" y="1265129"/>
                  <a:pt x="9831019" y="1258901"/>
                  <a:pt x="9831572" y="1251519"/>
                </a:cubicBezTo>
                <a:cubicBezTo>
                  <a:pt x="9832034" y="1244966"/>
                  <a:pt x="9838033" y="1239430"/>
                  <a:pt x="9844538" y="1239476"/>
                </a:cubicBezTo>
                <a:cubicBezTo>
                  <a:pt x="9851136" y="1239569"/>
                  <a:pt x="9856765" y="1245151"/>
                  <a:pt x="9856996" y="1251842"/>
                </a:cubicBezTo>
                <a:cubicBezTo>
                  <a:pt x="9857226" y="1258762"/>
                  <a:pt x="9852197" y="1264253"/>
                  <a:pt x="9845276" y="1264668"/>
                </a:cubicBezTo>
                <a:close/>
                <a:moveTo>
                  <a:pt x="10822544" y="1264668"/>
                </a:moveTo>
                <a:cubicBezTo>
                  <a:pt x="10815763" y="1264760"/>
                  <a:pt x="10809856" y="1259454"/>
                  <a:pt x="10809487" y="1252995"/>
                </a:cubicBezTo>
                <a:cubicBezTo>
                  <a:pt x="10809072" y="1245751"/>
                  <a:pt x="10815947" y="1238969"/>
                  <a:pt x="10823190" y="1239476"/>
                </a:cubicBezTo>
                <a:cubicBezTo>
                  <a:pt x="10829742" y="1239938"/>
                  <a:pt x="10835049" y="1245843"/>
                  <a:pt x="10835002" y="1252534"/>
                </a:cubicBezTo>
                <a:cubicBezTo>
                  <a:pt x="10834956" y="1259362"/>
                  <a:pt x="10829650" y="1264576"/>
                  <a:pt x="10822544" y="1264668"/>
                </a:cubicBezTo>
                <a:close/>
                <a:moveTo>
                  <a:pt x="10931201" y="1264668"/>
                </a:moveTo>
                <a:cubicBezTo>
                  <a:pt x="10924420" y="1264760"/>
                  <a:pt x="10918513" y="1259454"/>
                  <a:pt x="10918144" y="1252995"/>
                </a:cubicBezTo>
                <a:cubicBezTo>
                  <a:pt x="10917729" y="1245751"/>
                  <a:pt x="10924604" y="1238969"/>
                  <a:pt x="10931847" y="1239476"/>
                </a:cubicBezTo>
                <a:cubicBezTo>
                  <a:pt x="10938400" y="1239938"/>
                  <a:pt x="10943705" y="1245843"/>
                  <a:pt x="10943659" y="1252534"/>
                </a:cubicBezTo>
                <a:cubicBezTo>
                  <a:pt x="10943613" y="1259362"/>
                  <a:pt x="10938308" y="1264576"/>
                  <a:pt x="10931201" y="1264668"/>
                </a:cubicBezTo>
                <a:close/>
                <a:moveTo>
                  <a:pt x="11256620" y="1264668"/>
                </a:moveTo>
                <a:cubicBezTo>
                  <a:pt x="11249606" y="1264391"/>
                  <a:pt x="11244209" y="1259039"/>
                  <a:pt x="11244209" y="1252395"/>
                </a:cubicBezTo>
                <a:cubicBezTo>
                  <a:pt x="11244209" y="1245105"/>
                  <a:pt x="11251406" y="1238645"/>
                  <a:pt x="11258511" y="1239476"/>
                </a:cubicBezTo>
                <a:cubicBezTo>
                  <a:pt x="11264925" y="1240214"/>
                  <a:pt x="11270092" y="1246582"/>
                  <a:pt x="11269677" y="1253225"/>
                </a:cubicBezTo>
                <a:cubicBezTo>
                  <a:pt x="11269262" y="1259916"/>
                  <a:pt x="11263587" y="1264945"/>
                  <a:pt x="11256620" y="1264668"/>
                </a:cubicBezTo>
                <a:close/>
                <a:moveTo>
                  <a:pt x="11474534" y="1264668"/>
                </a:moveTo>
                <a:cubicBezTo>
                  <a:pt x="11467751" y="1264760"/>
                  <a:pt x="11461846" y="1259454"/>
                  <a:pt x="11461476" y="1252995"/>
                </a:cubicBezTo>
                <a:cubicBezTo>
                  <a:pt x="11461061" y="1245751"/>
                  <a:pt x="11467936" y="1238969"/>
                  <a:pt x="11475180" y="1239476"/>
                </a:cubicBezTo>
                <a:cubicBezTo>
                  <a:pt x="11481731" y="1239938"/>
                  <a:pt x="11487038" y="1245843"/>
                  <a:pt x="11486991" y="1252534"/>
                </a:cubicBezTo>
                <a:cubicBezTo>
                  <a:pt x="11486945" y="1259362"/>
                  <a:pt x="11481640" y="1264576"/>
                  <a:pt x="11474534" y="1264668"/>
                </a:cubicBezTo>
                <a:close/>
                <a:moveTo>
                  <a:pt x="11692356" y="1264668"/>
                </a:moveTo>
                <a:cubicBezTo>
                  <a:pt x="11685620" y="1264945"/>
                  <a:pt x="11679437" y="1259778"/>
                  <a:pt x="11678837" y="1253410"/>
                </a:cubicBezTo>
                <a:cubicBezTo>
                  <a:pt x="11678144" y="1246259"/>
                  <a:pt x="11684881" y="1239200"/>
                  <a:pt x="11692125" y="1239476"/>
                </a:cubicBezTo>
                <a:cubicBezTo>
                  <a:pt x="11698677" y="1239753"/>
                  <a:pt x="11704213" y="1245474"/>
                  <a:pt x="11704351" y="1252118"/>
                </a:cubicBezTo>
                <a:cubicBezTo>
                  <a:pt x="11704444" y="1259039"/>
                  <a:pt x="11699369" y="1264391"/>
                  <a:pt x="11692356" y="1264668"/>
                </a:cubicBezTo>
                <a:close/>
                <a:moveTo>
                  <a:pt x="11908608" y="1264668"/>
                </a:moveTo>
                <a:cubicBezTo>
                  <a:pt x="11901642" y="1264391"/>
                  <a:pt x="11896197" y="1259039"/>
                  <a:pt x="11896197" y="1252395"/>
                </a:cubicBezTo>
                <a:cubicBezTo>
                  <a:pt x="11896197" y="1245105"/>
                  <a:pt x="11903396" y="1238645"/>
                  <a:pt x="11910500" y="1239476"/>
                </a:cubicBezTo>
                <a:cubicBezTo>
                  <a:pt x="11916914" y="1240214"/>
                  <a:pt x="11922081" y="1246582"/>
                  <a:pt x="11921666" y="1253179"/>
                </a:cubicBezTo>
                <a:cubicBezTo>
                  <a:pt x="11921250" y="1259916"/>
                  <a:pt x="11915575" y="1264945"/>
                  <a:pt x="11908608" y="1264668"/>
                </a:cubicBezTo>
                <a:close/>
                <a:moveTo>
                  <a:pt x="4200299" y="1264714"/>
                </a:moveTo>
                <a:cubicBezTo>
                  <a:pt x="4192594" y="1265360"/>
                  <a:pt x="4185950" y="1259270"/>
                  <a:pt x="4186273" y="1251888"/>
                </a:cubicBezTo>
                <a:cubicBezTo>
                  <a:pt x="4186550" y="1245290"/>
                  <a:pt x="4192271" y="1239661"/>
                  <a:pt x="4198869" y="1239568"/>
                </a:cubicBezTo>
                <a:cubicBezTo>
                  <a:pt x="4205467" y="1239430"/>
                  <a:pt x="4211234" y="1244828"/>
                  <a:pt x="4211649" y="1251565"/>
                </a:cubicBezTo>
                <a:cubicBezTo>
                  <a:pt x="4212064" y="1258439"/>
                  <a:pt x="4207127" y="1264160"/>
                  <a:pt x="4200299" y="1264714"/>
                </a:cubicBezTo>
                <a:close/>
                <a:moveTo>
                  <a:pt x="10280274" y="1264714"/>
                </a:moveTo>
                <a:cubicBezTo>
                  <a:pt x="10272569" y="1265360"/>
                  <a:pt x="10265925" y="1259270"/>
                  <a:pt x="10266248" y="1251888"/>
                </a:cubicBezTo>
                <a:cubicBezTo>
                  <a:pt x="10266525" y="1245290"/>
                  <a:pt x="10272246" y="1239661"/>
                  <a:pt x="10278844" y="1239569"/>
                </a:cubicBezTo>
                <a:cubicBezTo>
                  <a:pt x="10285442" y="1239430"/>
                  <a:pt x="10291209" y="1244828"/>
                  <a:pt x="10291624" y="1251565"/>
                </a:cubicBezTo>
                <a:cubicBezTo>
                  <a:pt x="10292039" y="1258439"/>
                  <a:pt x="10287102" y="1264161"/>
                  <a:pt x="10280274" y="1264714"/>
                </a:cubicBezTo>
                <a:close/>
                <a:moveTo>
                  <a:pt x="231751" y="1319850"/>
                </a:moveTo>
                <a:cubicBezTo>
                  <a:pt x="224415" y="1319343"/>
                  <a:pt x="218786" y="1312422"/>
                  <a:pt x="219616" y="1304993"/>
                </a:cubicBezTo>
                <a:cubicBezTo>
                  <a:pt x="220354" y="1298395"/>
                  <a:pt x="226169" y="1293366"/>
                  <a:pt x="232904" y="1293458"/>
                </a:cubicBezTo>
                <a:cubicBezTo>
                  <a:pt x="240379" y="1293551"/>
                  <a:pt x="246746" y="1300103"/>
                  <a:pt x="246284" y="1307208"/>
                </a:cubicBezTo>
                <a:cubicBezTo>
                  <a:pt x="245823" y="1314544"/>
                  <a:pt x="239088" y="1320404"/>
                  <a:pt x="231751" y="1319850"/>
                </a:cubicBezTo>
                <a:close/>
                <a:moveTo>
                  <a:pt x="448973" y="1319850"/>
                </a:moveTo>
                <a:cubicBezTo>
                  <a:pt x="442376" y="1319296"/>
                  <a:pt x="437254" y="1313806"/>
                  <a:pt x="436977" y="1307024"/>
                </a:cubicBezTo>
                <a:cubicBezTo>
                  <a:pt x="436654" y="1299410"/>
                  <a:pt x="442698" y="1293320"/>
                  <a:pt x="450403" y="1293458"/>
                </a:cubicBezTo>
                <a:cubicBezTo>
                  <a:pt x="457879" y="1293643"/>
                  <a:pt x="464153" y="1300241"/>
                  <a:pt x="463645" y="1307346"/>
                </a:cubicBezTo>
                <a:cubicBezTo>
                  <a:pt x="463092" y="1314729"/>
                  <a:pt x="456402" y="1320450"/>
                  <a:pt x="448973" y="1319850"/>
                </a:cubicBezTo>
                <a:close/>
                <a:moveTo>
                  <a:pt x="557769" y="1319850"/>
                </a:moveTo>
                <a:cubicBezTo>
                  <a:pt x="550432" y="1319343"/>
                  <a:pt x="544804" y="1312422"/>
                  <a:pt x="545635" y="1304993"/>
                </a:cubicBezTo>
                <a:cubicBezTo>
                  <a:pt x="546373" y="1298395"/>
                  <a:pt x="552186" y="1293366"/>
                  <a:pt x="558922" y="1293458"/>
                </a:cubicBezTo>
                <a:cubicBezTo>
                  <a:pt x="566397" y="1293551"/>
                  <a:pt x="572718" y="1300103"/>
                  <a:pt x="572302" y="1307208"/>
                </a:cubicBezTo>
                <a:cubicBezTo>
                  <a:pt x="571841" y="1314498"/>
                  <a:pt x="565105" y="1320404"/>
                  <a:pt x="557769" y="1319850"/>
                </a:cubicBezTo>
                <a:close/>
                <a:moveTo>
                  <a:pt x="666473" y="1319850"/>
                </a:moveTo>
                <a:cubicBezTo>
                  <a:pt x="659136" y="1319343"/>
                  <a:pt x="653462" y="1312468"/>
                  <a:pt x="654292" y="1305039"/>
                </a:cubicBezTo>
                <a:cubicBezTo>
                  <a:pt x="654984" y="1298488"/>
                  <a:pt x="660796" y="1293412"/>
                  <a:pt x="667534" y="1293458"/>
                </a:cubicBezTo>
                <a:cubicBezTo>
                  <a:pt x="675008" y="1293505"/>
                  <a:pt x="681375" y="1300011"/>
                  <a:pt x="680960" y="1307116"/>
                </a:cubicBezTo>
                <a:cubicBezTo>
                  <a:pt x="680545" y="1314406"/>
                  <a:pt x="673808" y="1320358"/>
                  <a:pt x="666473" y="1319850"/>
                </a:cubicBezTo>
                <a:close/>
                <a:moveTo>
                  <a:pt x="776837" y="1319850"/>
                </a:moveTo>
                <a:cubicBezTo>
                  <a:pt x="769362" y="1320311"/>
                  <a:pt x="763134" y="1314498"/>
                  <a:pt x="762948" y="1306793"/>
                </a:cubicBezTo>
                <a:cubicBezTo>
                  <a:pt x="762810" y="1299964"/>
                  <a:pt x="767655" y="1294382"/>
                  <a:pt x="774437" y="1293643"/>
                </a:cubicBezTo>
                <a:cubicBezTo>
                  <a:pt x="782050" y="1292813"/>
                  <a:pt x="788879" y="1298119"/>
                  <a:pt x="789663" y="1305408"/>
                </a:cubicBezTo>
                <a:cubicBezTo>
                  <a:pt x="790402" y="1312284"/>
                  <a:pt x="784080" y="1319435"/>
                  <a:pt x="776837" y="1319850"/>
                </a:cubicBezTo>
                <a:close/>
                <a:moveTo>
                  <a:pt x="992444" y="1319850"/>
                </a:moveTo>
                <a:cubicBezTo>
                  <a:pt x="985108" y="1319343"/>
                  <a:pt x="979432" y="1312468"/>
                  <a:pt x="980263" y="1305039"/>
                </a:cubicBezTo>
                <a:cubicBezTo>
                  <a:pt x="980955" y="1298488"/>
                  <a:pt x="986769" y="1293412"/>
                  <a:pt x="993505" y="1293458"/>
                </a:cubicBezTo>
                <a:cubicBezTo>
                  <a:pt x="1000979" y="1293505"/>
                  <a:pt x="1007346" y="1300011"/>
                  <a:pt x="1006931" y="1307116"/>
                </a:cubicBezTo>
                <a:cubicBezTo>
                  <a:pt x="1006516" y="1314406"/>
                  <a:pt x="999780" y="1320358"/>
                  <a:pt x="992444" y="1319850"/>
                </a:cubicBezTo>
                <a:close/>
                <a:moveTo>
                  <a:pt x="1427026" y="1319850"/>
                </a:moveTo>
                <a:cubicBezTo>
                  <a:pt x="1419690" y="1319296"/>
                  <a:pt x="1414061" y="1312376"/>
                  <a:pt x="1414938" y="1304947"/>
                </a:cubicBezTo>
                <a:cubicBezTo>
                  <a:pt x="1415676" y="1298395"/>
                  <a:pt x="1421536" y="1293366"/>
                  <a:pt x="1428272" y="1293458"/>
                </a:cubicBezTo>
                <a:cubicBezTo>
                  <a:pt x="1435747" y="1293597"/>
                  <a:pt x="1442113" y="1300149"/>
                  <a:pt x="1441606" y="1307254"/>
                </a:cubicBezTo>
                <a:cubicBezTo>
                  <a:pt x="1441144" y="1314590"/>
                  <a:pt x="1434408" y="1320404"/>
                  <a:pt x="1427026" y="1319850"/>
                </a:cubicBezTo>
                <a:close/>
                <a:moveTo>
                  <a:pt x="1861701" y="1319850"/>
                </a:moveTo>
                <a:cubicBezTo>
                  <a:pt x="1854365" y="1319296"/>
                  <a:pt x="1848736" y="1312376"/>
                  <a:pt x="1849613" y="1304947"/>
                </a:cubicBezTo>
                <a:cubicBezTo>
                  <a:pt x="1850351" y="1298395"/>
                  <a:pt x="1856210" y="1293366"/>
                  <a:pt x="1862947" y="1293458"/>
                </a:cubicBezTo>
                <a:cubicBezTo>
                  <a:pt x="1870421" y="1293597"/>
                  <a:pt x="1876743" y="1300149"/>
                  <a:pt x="1876282" y="1307254"/>
                </a:cubicBezTo>
                <a:cubicBezTo>
                  <a:pt x="1875820" y="1314590"/>
                  <a:pt x="1869083" y="1320404"/>
                  <a:pt x="1861701" y="1319850"/>
                </a:cubicBezTo>
                <a:close/>
                <a:moveTo>
                  <a:pt x="1972204" y="1319850"/>
                </a:moveTo>
                <a:cubicBezTo>
                  <a:pt x="1964683" y="1320311"/>
                  <a:pt x="1958455" y="1314498"/>
                  <a:pt x="1958270" y="1306793"/>
                </a:cubicBezTo>
                <a:cubicBezTo>
                  <a:pt x="1958132" y="1299964"/>
                  <a:pt x="1962976" y="1294382"/>
                  <a:pt x="1969758" y="1293643"/>
                </a:cubicBezTo>
                <a:cubicBezTo>
                  <a:pt x="1977371" y="1292813"/>
                  <a:pt x="1984200" y="1298119"/>
                  <a:pt x="1984984" y="1305408"/>
                </a:cubicBezTo>
                <a:cubicBezTo>
                  <a:pt x="1985723" y="1312284"/>
                  <a:pt x="1979401" y="1319435"/>
                  <a:pt x="1972204" y="1319850"/>
                </a:cubicBezTo>
                <a:close/>
                <a:moveTo>
                  <a:pt x="2296422" y="1319850"/>
                </a:moveTo>
                <a:cubicBezTo>
                  <a:pt x="2289040" y="1319343"/>
                  <a:pt x="2283411" y="1312422"/>
                  <a:pt x="2284241" y="1304993"/>
                </a:cubicBezTo>
                <a:cubicBezTo>
                  <a:pt x="2284979" y="1298442"/>
                  <a:pt x="2290794" y="1293412"/>
                  <a:pt x="2297529" y="1293458"/>
                </a:cubicBezTo>
                <a:cubicBezTo>
                  <a:pt x="2305004" y="1293551"/>
                  <a:pt x="2311370" y="1300057"/>
                  <a:pt x="2310955" y="1307162"/>
                </a:cubicBezTo>
                <a:cubicBezTo>
                  <a:pt x="2310540" y="1314498"/>
                  <a:pt x="2303759" y="1320358"/>
                  <a:pt x="2296422" y="1319850"/>
                </a:cubicBezTo>
                <a:close/>
                <a:moveTo>
                  <a:pt x="2405033" y="1319850"/>
                </a:moveTo>
                <a:cubicBezTo>
                  <a:pt x="2397696" y="1319296"/>
                  <a:pt x="2392068" y="1312376"/>
                  <a:pt x="2392945" y="1304947"/>
                </a:cubicBezTo>
                <a:cubicBezTo>
                  <a:pt x="2393683" y="1298395"/>
                  <a:pt x="2399542" y="1293366"/>
                  <a:pt x="2406279" y="1293458"/>
                </a:cubicBezTo>
                <a:cubicBezTo>
                  <a:pt x="2413753" y="1293597"/>
                  <a:pt x="2420074" y="1300149"/>
                  <a:pt x="2419613" y="1307254"/>
                </a:cubicBezTo>
                <a:cubicBezTo>
                  <a:pt x="2419152" y="1314590"/>
                  <a:pt x="2412415" y="1320404"/>
                  <a:pt x="2405033" y="1319850"/>
                </a:cubicBezTo>
                <a:close/>
                <a:moveTo>
                  <a:pt x="2731098" y="1319850"/>
                </a:moveTo>
                <a:cubicBezTo>
                  <a:pt x="2723761" y="1319343"/>
                  <a:pt x="2718086" y="1312468"/>
                  <a:pt x="2718916" y="1305039"/>
                </a:cubicBezTo>
                <a:cubicBezTo>
                  <a:pt x="2719655" y="1298488"/>
                  <a:pt x="2725422" y="1293412"/>
                  <a:pt x="2732159" y="1293458"/>
                </a:cubicBezTo>
                <a:cubicBezTo>
                  <a:pt x="2739632" y="1293505"/>
                  <a:pt x="2746000" y="1300011"/>
                  <a:pt x="2745585" y="1307116"/>
                </a:cubicBezTo>
                <a:cubicBezTo>
                  <a:pt x="2745170" y="1314406"/>
                  <a:pt x="2738432" y="1320358"/>
                  <a:pt x="2731098" y="1319850"/>
                </a:cubicBezTo>
                <a:close/>
                <a:moveTo>
                  <a:pt x="2841646" y="1319850"/>
                </a:moveTo>
                <a:cubicBezTo>
                  <a:pt x="2834125" y="1320358"/>
                  <a:pt x="2827896" y="1314544"/>
                  <a:pt x="2827666" y="1306839"/>
                </a:cubicBezTo>
                <a:cubicBezTo>
                  <a:pt x="2827435" y="1300011"/>
                  <a:pt x="2832280" y="1294428"/>
                  <a:pt x="2839062" y="1293643"/>
                </a:cubicBezTo>
                <a:cubicBezTo>
                  <a:pt x="2846629" y="1292813"/>
                  <a:pt x="2853549" y="1298073"/>
                  <a:pt x="2854334" y="1305362"/>
                </a:cubicBezTo>
                <a:cubicBezTo>
                  <a:pt x="2855073" y="1312237"/>
                  <a:pt x="2848797" y="1319389"/>
                  <a:pt x="2841646" y="1319850"/>
                </a:cubicBezTo>
                <a:close/>
                <a:moveTo>
                  <a:pt x="3165818" y="1319850"/>
                </a:moveTo>
                <a:cubicBezTo>
                  <a:pt x="3158436" y="1319343"/>
                  <a:pt x="3152806" y="1312514"/>
                  <a:pt x="3153591" y="1305039"/>
                </a:cubicBezTo>
                <a:cubicBezTo>
                  <a:pt x="3154329" y="1298488"/>
                  <a:pt x="3160097" y="1293412"/>
                  <a:pt x="3166832" y="1293458"/>
                </a:cubicBezTo>
                <a:cubicBezTo>
                  <a:pt x="3174308" y="1293505"/>
                  <a:pt x="3180675" y="1300011"/>
                  <a:pt x="3180305" y="1307116"/>
                </a:cubicBezTo>
                <a:cubicBezTo>
                  <a:pt x="3179890" y="1314406"/>
                  <a:pt x="3173154" y="1320358"/>
                  <a:pt x="3165818" y="1319850"/>
                </a:cubicBezTo>
                <a:close/>
                <a:moveTo>
                  <a:pt x="3274290" y="1319850"/>
                </a:moveTo>
                <a:cubicBezTo>
                  <a:pt x="3267692" y="1319296"/>
                  <a:pt x="3262571" y="1313806"/>
                  <a:pt x="3262294" y="1307024"/>
                </a:cubicBezTo>
                <a:cubicBezTo>
                  <a:pt x="3262018" y="1299410"/>
                  <a:pt x="3268016" y="1293320"/>
                  <a:pt x="3275720" y="1293458"/>
                </a:cubicBezTo>
                <a:cubicBezTo>
                  <a:pt x="3283196" y="1293643"/>
                  <a:pt x="3289470" y="1300241"/>
                  <a:pt x="3288962" y="1307346"/>
                </a:cubicBezTo>
                <a:cubicBezTo>
                  <a:pt x="3288408" y="1314729"/>
                  <a:pt x="3281720" y="1320450"/>
                  <a:pt x="3274290" y="1319850"/>
                </a:cubicBezTo>
                <a:close/>
                <a:moveTo>
                  <a:pt x="3491467" y="1319850"/>
                </a:moveTo>
                <a:cubicBezTo>
                  <a:pt x="3484822" y="1319250"/>
                  <a:pt x="3479794" y="1313714"/>
                  <a:pt x="3479609" y="1306885"/>
                </a:cubicBezTo>
                <a:cubicBezTo>
                  <a:pt x="3479424" y="1299272"/>
                  <a:pt x="3485468" y="1293274"/>
                  <a:pt x="3493174" y="1293551"/>
                </a:cubicBezTo>
                <a:cubicBezTo>
                  <a:pt x="3500603" y="1293735"/>
                  <a:pt x="3506877" y="1300426"/>
                  <a:pt x="3506277" y="1307531"/>
                </a:cubicBezTo>
                <a:cubicBezTo>
                  <a:pt x="3505677" y="1314775"/>
                  <a:pt x="3498710" y="1320542"/>
                  <a:pt x="3491467" y="1319850"/>
                </a:cubicBezTo>
                <a:close/>
                <a:moveTo>
                  <a:pt x="4036829" y="1319850"/>
                </a:moveTo>
                <a:cubicBezTo>
                  <a:pt x="4029354" y="1320311"/>
                  <a:pt x="4023126" y="1314498"/>
                  <a:pt x="4022941" y="1306793"/>
                </a:cubicBezTo>
                <a:cubicBezTo>
                  <a:pt x="4022802" y="1299964"/>
                  <a:pt x="4027647" y="1294382"/>
                  <a:pt x="4034430" y="1293643"/>
                </a:cubicBezTo>
                <a:cubicBezTo>
                  <a:pt x="4042042" y="1292813"/>
                  <a:pt x="4048871" y="1298119"/>
                  <a:pt x="4049655" y="1305408"/>
                </a:cubicBezTo>
                <a:cubicBezTo>
                  <a:pt x="4050347" y="1312284"/>
                  <a:pt x="4044072" y="1319435"/>
                  <a:pt x="4036829" y="1319850"/>
                </a:cubicBezTo>
                <a:close/>
                <a:moveTo>
                  <a:pt x="4143502" y="1319850"/>
                </a:moveTo>
                <a:cubicBezTo>
                  <a:pt x="4136858" y="1319250"/>
                  <a:pt x="4131783" y="1313760"/>
                  <a:pt x="4131598" y="1306931"/>
                </a:cubicBezTo>
                <a:cubicBezTo>
                  <a:pt x="4131368" y="1299318"/>
                  <a:pt x="4137458" y="1293274"/>
                  <a:pt x="4145117" y="1293505"/>
                </a:cubicBezTo>
                <a:cubicBezTo>
                  <a:pt x="4152591" y="1293735"/>
                  <a:pt x="4158866" y="1300380"/>
                  <a:pt x="4158267" y="1307485"/>
                </a:cubicBezTo>
                <a:cubicBezTo>
                  <a:pt x="4157713" y="1314729"/>
                  <a:pt x="4150792" y="1320496"/>
                  <a:pt x="4143502" y="1319850"/>
                </a:cubicBezTo>
                <a:close/>
                <a:moveTo>
                  <a:pt x="4252159" y="1319850"/>
                </a:moveTo>
                <a:cubicBezTo>
                  <a:pt x="4245515" y="1319250"/>
                  <a:pt x="4240486" y="1313714"/>
                  <a:pt x="4240301" y="1306885"/>
                </a:cubicBezTo>
                <a:cubicBezTo>
                  <a:pt x="4240071" y="1299272"/>
                  <a:pt x="4246115" y="1293274"/>
                  <a:pt x="4253866" y="1293551"/>
                </a:cubicBezTo>
                <a:cubicBezTo>
                  <a:pt x="4261295" y="1293735"/>
                  <a:pt x="4267569" y="1300426"/>
                  <a:pt x="4266970" y="1307531"/>
                </a:cubicBezTo>
                <a:cubicBezTo>
                  <a:pt x="4266370" y="1314775"/>
                  <a:pt x="4259403" y="1320542"/>
                  <a:pt x="4252159" y="1319850"/>
                </a:cubicBezTo>
                <a:close/>
                <a:moveTo>
                  <a:pt x="4469473" y="1319850"/>
                </a:moveTo>
                <a:cubicBezTo>
                  <a:pt x="4462829" y="1319204"/>
                  <a:pt x="4457800" y="1313714"/>
                  <a:pt x="4457616" y="1306885"/>
                </a:cubicBezTo>
                <a:cubicBezTo>
                  <a:pt x="4457431" y="1299272"/>
                  <a:pt x="4463475" y="1293274"/>
                  <a:pt x="4471181" y="1293551"/>
                </a:cubicBezTo>
                <a:cubicBezTo>
                  <a:pt x="4478609" y="1293735"/>
                  <a:pt x="4484884" y="1300426"/>
                  <a:pt x="4484284" y="1307531"/>
                </a:cubicBezTo>
                <a:cubicBezTo>
                  <a:pt x="4483684" y="1314775"/>
                  <a:pt x="4476718" y="1320542"/>
                  <a:pt x="4469473" y="1319850"/>
                </a:cubicBezTo>
                <a:close/>
                <a:moveTo>
                  <a:pt x="4578177" y="1319850"/>
                </a:moveTo>
                <a:cubicBezTo>
                  <a:pt x="4571533" y="1319250"/>
                  <a:pt x="4566504" y="1313760"/>
                  <a:pt x="4566273" y="1306931"/>
                </a:cubicBezTo>
                <a:cubicBezTo>
                  <a:pt x="4566042" y="1299318"/>
                  <a:pt x="4572087" y="1293274"/>
                  <a:pt x="4579792" y="1293505"/>
                </a:cubicBezTo>
                <a:cubicBezTo>
                  <a:pt x="4587220" y="1293735"/>
                  <a:pt x="4593541" y="1300380"/>
                  <a:pt x="4592941" y="1307485"/>
                </a:cubicBezTo>
                <a:cubicBezTo>
                  <a:pt x="4592387" y="1314729"/>
                  <a:pt x="4585467" y="1320496"/>
                  <a:pt x="4578177" y="1319850"/>
                </a:cubicBezTo>
                <a:close/>
                <a:moveTo>
                  <a:pt x="4687064" y="1319850"/>
                </a:moveTo>
                <a:cubicBezTo>
                  <a:pt x="4679729" y="1319343"/>
                  <a:pt x="4674100" y="1312422"/>
                  <a:pt x="4674930" y="1304993"/>
                </a:cubicBezTo>
                <a:cubicBezTo>
                  <a:pt x="4675669" y="1298395"/>
                  <a:pt x="4681482" y="1293366"/>
                  <a:pt x="4688218" y="1293458"/>
                </a:cubicBezTo>
                <a:cubicBezTo>
                  <a:pt x="4695693" y="1293551"/>
                  <a:pt x="4702060" y="1300103"/>
                  <a:pt x="4701598" y="1307208"/>
                </a:cubicBezTo>
                <a:cubicBezTo>
                  <a:pt x="4701137" y="1314498"/>
                  <a:pt x="4694401" y="1320404"/>
                  <a:pt x="4687064" y="1319850"/>
                </a:cubicBezTo>
                <a:close/>
                <a:moveTo>
                  <a:pt x="4904333" y="1319850"/>
                </a:moveTo>
                <a:cubicBezTo>
                  <a:pt x="4896997" y="1319296"/>
                  <a:pt x="4891368" y="1312376"/>
                  <a:pt x="4892245" y="1304947"/>
                </a:cubicBezTo>
                <a:cubicBezTo>
                  <a:pt x="4892983" y="1298395"/>
                  <a:pt x="4898842" y="1293366"/>
                  <a:pt x="4905579" y="1293458"/>
                </a:cubicBezTo>
                <a:cubicBezTo>
                  <a:pt x="4913053" y="1293597"/>
                  <a:pt x="4919421" y="1300149"/>
                  <a:pt x="4918913" y="1307254"/>
                </a:cubicBezTo>
                <a:cubicBezTo>
                  <a:pt x="4918451" y="1314590"/>
                  <a:pt x="4911715" y="1320404"/>
                  <a:pt x="4904333" y="1319850"/>
                </a:cubicBezTo>
                <a:close/>
                <a:moveTo>
                  <a:pt x="5230120" y="1319850"/>
                </a:moveTo>
                <a:cubicBezTo>
                  <a:pt x="5223475" y="1319250"/>
                  <a:pt x="5218447" y="1313714"/>
                  <a:pt x="5218263" y="1306885"/>
                </a:cubicBezTo>
                <a:cubicBezTo>
                  <a:pt x="5218078" y="1299272"/>
                  <a:pt x="5224121" y="1293274"/>
                  <a:pt x="5231827" y="1293551"/>
                </a:cubicBezTo>
                <a:cubicBezTo>
                  <a:pt x="5239255" y="1293735"/>
                  <a:pt x="5245530" y="1300426"/>
                  <a:pt x="5244930" y="1307531"/>
                </a:cubicBezTo>
                <a:cubicBezTo>
                  <a:pt x="5244330" y="1314775"/>
                  <a:pt x="5237363" y="1320542"/>
                  <a:pt x="5230120" y="1319850"/>
                </a:cubicBezTo>
                <a:close/>
                <a:moveTo>
                  <a:pt x="5339100" y="1319850"/>
                </a:moveTo>
                <a:cubicBezTo>
                  <a:pt x="5331764" y="1319343"/>
                  <a:pt x="5326089" y="1312468"/>
                  <a:pt x="5326919" y="1305039"/>
                </a:cubicBezTo>
                <a:cubicBezTo>
                  <a:pt x="5327611" y="1298488"/>
                  <a:pt x="5333425" y="1293412"/>
                  <a:pt x="5340161" y="1293458"/>
                </a:cubicBezTo>
                <a:cubicBezTo>
                  <a:pt x="5347635" y="1293505"/>
                  <a:pt x="5354003" y="1300011"/>
                  <a:pt x="5353587" y="1307116"/>
                </a:cubicBezTo>
                <a:cubicBezTo>
                  <a:pt x="5353173" y="1314406"/>
                  <a:pt x="5346436" y="1320358"/>
                  <a:pt x="5339100" y="1319850"/>
                </a:cubicBezTo>
                <a:close/>
                <a:moveTo>
                  <a:pt x="5447619" y="1319850"/>
                </a:moveTo>
                <a:cubicBezTo>
                  <a:pt x="5441021" y="1319296"/>
                  <a:pt x="5435899" y="1313852"/>
                  <a:pt x="5435623" y="1307024"/>
                </a:cubicBezTo>
                <a:cubicBezTo>
                  <a:pt x="5435300" y="1299410"/>
                  <a:pt x="5441344" y="1293320"/>
                  <a:pt x="5449049" y="1293458"/>
                </a:cubicBezTo>
                <a:cubicBezTo>
                  <a:pt x="5456523" y="1293643"/>
                  <a:pt x="5462799" y="1300241"/>
                  <a:pt x="5462290" y="1307346"/>
                </a:cubicBezTo>
                <a:cubicBezTo>
                  <a:pt x="5461737" y="1314729"/>
                  <a:pt x="5455047" y="1320450"/>
                  <a:pt x="5447619" y="1319850"/>
                </a:cubicBezTo>
                <a:close/>
                <a:moveTo>
                  <a:pt x="5556276" y="1319850"/>
                </a:moveTo>
                <a:cubicBezTo>
                  <a:pt x="5549678" y="1319296"/>
                  <a:pt x="5544557" y="1313852"/>
                  <a:pt x="5544279" y="1307024"/>
                </a:cubicBezTo>
                <a:cubicBezTo>
                  <a:pt x="5544003" y="1299410"/>
                  <a:pt x="5550001" y="1293320"/>
                  <a:pt x="5557706" y="1293458"/>
                </a:cubicBezTo>
                <a:cubicBezTo>
                  <a:pt x="5565180" y="1293643"/>
                  <a:pt x="5571455" y="1300241"/>
                  <a:pt x="5570948" y="1307346"/>
                </a:cubicBezTo>
                <a:cubicBezTo>
                  <a:pt x="5570394" y="1314729"/>
                  <a:pt x="5563704" y="1320450"/>
                  <a:pt x="5556276" y="1319850"/>
                </a:cubicBezTo>
                <a:close/>
                <a:moveTo>
                  <a:pt x="5665117" y="1319850"/>
                </a:moveTo>
                <a:cubicBezTo>
                  <a:pt x="5657735" y="1319343"/>
                  <a:pt x="5652106" y="1312422"/>
                  <a:pt x="5652937" y="1304993"/>
                </a:cubicBezTo>
                <a:cubicBezTo>
                  <a:pt x="5653675" y="1298442"/>
                  <a:pt x="5659488" y="1293412"/>
                  <a:pt x="5666225" y="1293458"/>
                </a:cubicBezTo>
                <a:cubicBezTo>
                  <a:pt x="5673653" y="1293551"/>
                  <a:pt x="5680020" y="1300057"/>
                  <a:pt x="5679651" y="1307162"/>
                </a:cubicBezTo>
                <a:cubicBezTo>
                  <a:pt x="5679236" y="1314498"/>
                  <a:pt x="5672454" y="1320358"/>
                  <a:pt x="5665117" y="1319850"/>
                </a:cubicBezTo>
                <a:close/>
                <a:moveTo>
                  <a:pt x="6311727" y="1319850"/>
                </a:moveTo>
                <a:cubicBezTo>
                  <a:pt x="6304390" y="1319343"/>
                  <a:pt x="6298761" y="1312422"/>
                  <a:pt x="6299592" y="1304993"/>
                </a:cubicBezTo>
                <a:cubicBezTo>
                  <a:pt x="6300330" y="1298395"/>
                  <a:pt x="6306144" y="1293366"/>
                  <a:pt x="6312880" y="1293458"/>
                </a:cubicBezTo>
                <a:cubicBezTo>
                  <a:pt x="6320354" y="1293551"/>
                  <a:pt x="6326722" y="1300103"/>
                  <a:pt x="6326260" y="1307208"/>
                </a:cubicBezTo>
                <a:cubicBezTo>
                  <a:pt x="6325799" y="1314544"/>
                  <a:pt x="6319063" y="1320404"/>
                  <a:pt x="6311727" y="1319850"/>
                </a:cubicBezTo>
                <a:close/>
                <a:moveTo>
                  <a:pt x="6528949" y="1319850"/>
                </a:moveTo>
                <a:cubicBezTo>
                  <a:pt x="6522350" y="1319296"/>
                  <a:pt x="6517229" y="1313806"/>
                  <a:pt x="6516953" y="1307024"/>
                </a:cubicBezTo>
                <a:cubicBezTo>
                  <a:pt x="6516630" y="1299410"/>
                  <a:pt x="6522673" y="1293320"/>
                  <a:pt x="6530378" y="1293458"/>
                </a:cubicBezTo>
                <a:cubicBezTo>
                  <a:pt x="6537853" y="1293643"/>
                  <a:pt x="6544128" y="1300241"/>
                  <a:pt x="6543621" y="1307346"/>
                </a:cubicBezTo>
                <a:cubicBezTo>
                  <a:pt x="6543067" y="1314729"/>
                  <a:pt x="6536377" y="1320450"/>
                  <a:pt x="6528949" y="1319850"/>
                </a:cubicBezTo>
                <a:close/>
                <a:moveTo>
                  <a:pt x="6637744" y="1319850"/>
                </a:moveTo>
                <a:cubicBezTo>
                  <a:pt x="6630408" y="1319343"/>
                  <a:pt x="6624779" y="1312422"/>
                  <a:pt x="6625609" y="1304993"/>
                </a:cubicBezTo>
                <a:cubicBezTo>
                  <a:pt x="6626348" y="1298395"/>
                  <a:pt x="6632161" y="1293366"/>
                  <a:pt x="6638897" y="1293458"/>
                </a:cubicBezTo>
                <a:cubicBezTo>
                  <a:pt x="6646372" y="1293551"/>
                  <a:pt x="6652693" y="1300103"/>
                  <a:pt x="6652278" y="1307208"/>
                </a:cubicBezTo>
                <a:cubicBezTo>
                  <a:pt x="6651816" y="1314498"/>
                  <a:pt x="6645080" y="1320404"/>
                  <a:pt x="6637744" y="1319850"/>
                </a:cubicBezTo>
                <a:close/>
                <a:moveTo>
                  <a:pt x="6746447" y="1319850"/>
                </a:moveTo>
                <a:cubicBezTo>
                  <a:pt x="6739111" y="1319343"/>
                  <a:pt x="6733437" y="1312468"/>
                  <a:pt x="6734267" y="1305039"/>
                </a:cubicBezTo>
                <a:cubicBezTo>
                  <a:pt x="6734959" y="1298488"/>
                  <a:pt x="6740772" y="1293412"/>
                  <a:pt x="6747508" y="1293458"/>
                </a:cubicBezTo>
                <a:cubicBezTo>
                  <a:pt x="6754983" y="1293505"/>
                  <a:pt x="6761350" y="1300011"/>
                  <a:pt x="6760935" y="1307116"/>
                </a:cubicBezTo>
                <a:cubicBezTo>
                  <a:pt x="6760520" y="1314406"/>
                  <a:pt x="6753783" y="1320358"/>
                  <a:pt x="6746447" y="1319850"/>
                </a:cubicBezTo>
                <a:close/>
                <a:moveTo>
                  <a:pt x="6856812" y="1319850"/>
                </a:moveTo>
                <a:cubicBezTo>
                  <a:pt x="6849338" y="1320311"/>
                  <a:pt x="6843109" y="1314498"/>
                  <a:pt x="6842923" y="1306793"/>
                </a:cubicBezTo>
                <a:cubicBezTo>
                  <a:pt x="6842785" y="1299964"/>
                  <a:pt x="6847630" y="1294382"/>
                  <a:pt x="6854412" y="1293643"/>
                </a:cubicBezTo>
                <a:cubicBezTo>
                  <a:pt x="6862025" y="1292813"/>
                  <a:pt x="6868854" y="1298119"/>
                  <a:pt x="6869638" y="1305408"/>
                </a:cubicBezTo>
                <a:cubicBezTo>
                  <a:pt x="6870377" y="1312284"/>
                  <a:pt x="6864055" y="1319435"/>
                  <a:pt x="6856812" y="1319850"/>
                </a:cubicBezTo>
                <a:close/>
                <a:moveTo>
                  <a:pt x="7072419" y="1319850"/>
                </a:moveTo>
                <a:cubicBezTo>
                  <a:pt x="7065083" y="1319343"/>
                  <a:pt x="7059408" y="1312468"/>
                  <a:pt x="7060238" y="1305040"/>
                </a:cubicBezTo>
                <a:cubicBezTo>
                  <a:pt x="7060931" y="1298488"/>
                  <a:pt x="7066744" y="1293412"/>
                  <a:pt x="7073480" y="1293459"/>
                </a:cubicBezTo>
                <a:cubicBezTo>
                  <a:pt x="7080954" y="1293505"/>
                  <a:pt x="7087322" y="1300011"/>
                  <a:pt x="7086906" y="1307116"/>
                </a:cubicBezTo>
                <a:cubicBezTo>
                  <a:pt x="7086491" y="1314406"/>
                  <a:pt x="7079755" y="1320358"/>
                  <a:pt x="7072419" y="1319850"/>
                </a:cubicBezTo>
                <a:close/>
                <a:moveTo>
                  <a:pt x="7507002" y="1319850"/>
                </a:moveTo>
                <a:cubicBezTo>
                  <a:pt x="7499665" y="1319297"/>
                  <a:pt x="7494036" y="1312376"/>
                  <a:pt x="7494913" y="1304947"/>
                </a:cubicBezTo>
                <a:cubicBezTo>
                  <a:pt x="7495651" y="1298396"/>
                  <a:pt x="7501511" y="1293366"/>
                  <a:pt x="7508247" y="1293459"/>
                </a:cubicBezTo>
                <a:cubicBezTo>
                  <a:pt x="7515722" y="1293597"/>
                  <a:pt x="7522089" y="1300149"/>
                  <a:pt x="7521581" y="1307254"/>
                </a:cubicBezTo>
                <a:cubicBezTo>
                  <a:pt x="7521120" y="1314590"/>
                  <a:pt x="7514383" y="1320404"/>
                  <a:pt x="7507002" y="1319850"/>
                </a:cubicBezTo>
                <a:close/>
                <a:moveTo>
                  <a:pt x="7941676" y="1319850"/>
                </a:moveTo>
                <a:cubicBezTo>
                  <a:pt x="7934341" y="1319297"/>
                  <a:pt x="7928712" y="1312376"/>
                  <a:pt x="7929588" y="1304947"/>
                </a:cubicBezTo>
                <a:cubicBezTo>
                  <a:pt x="7930326" y="1298396"/>
                  <a:pt x="7936186" y="1293366"/>
                  <a:pt x="7942922" y="1293459"/>
                </a:cubicBezTo>
                <a:cubicBezTo>
                  <a:pt x="7950397" y="1293597"/>
                  <a:pt x="7956717" y="1300149"/>
                  <a:pt x="7956256" y="1307254"/>
                </a:cubicBezTo>
                <a:cubicBezTo>
                  <a:pt x="7955795" y="1314590"/>
                  <a:pt x="7949059" y="1320404"/>
                  <a:pt x="7941676" y="1319850"/>
                </a:cubicBezTo>
                <a:close/>
                <a:moveTo>
                  <a:pt x="8052179" y="1319850"/>
                </a:moveTo>
                <a:cubicBezTo>
                  <a:pt x="8044658" y="1320312"/>
                  <a:pt x="8038429" y="1314498"/>
                  <a:pt x="8038245" y="1306793"/>
                </a:cubicBezTo>
                <a:cubicBezTo>
                  <a:pt x="8038107" y="1299965"/>
                  <a:pt x="8042951" y="1294382"/>
                  <a:pt x="8049733" y="1293644"/>
                </a:cubicBezTo>
                <a:cubicBezTo>
                  <a:pt x="8057346" y="1292813"/>
                  <a:pt x="8064175" y="1298119"/>
                  <a:pt x="8064959" y="1305409"/>
                </a:cubicBezTo>
                <a:cubicBezTo>
                  <a:pt x="8065698" y="1312284"/>
                  <a:pt x="8059376" y="1319435"/>
                  <a:pt x="8052179" y="1319850"/>
                </a:cubicBezTo>
                <a:close/>
                <a:moveTo>
                  <a:pt x="8376397" y="1319850"/>
                </a:moveTo>
                <a:cubicBezTo>
                  <a:pt x="8369015" y="1319343"/>
                  <a:pt x="8363386" y="1312422"/>
                  <a:pt x="8364216" y="1304993"/>
                </a:cubicBezTo>
                <a:cubicBezTo>
                  <a:pt x="8364955" y="1298442"/>
                  <a:pt x="8370768" y="1293412"/>
                  <a:pt x="8377504" y="1293459"/>
                </a:cubicBezTo>
                <a:cubicBezTo>
                  <a:pt x="8384979" y="1293551"/>
                  <a:pt x="8391346" y="1300057"/>
                  <a:pt x="8390931" y="1307162"/>
                </a:cubicBezTo>
                <a:cubicBezTo>
                  <a:pt x="8390516" y="1314498"/>
                  <a:pt x="8383733" y="1320358"/>
                  <a:pt x="8376397" y="1319850"/>
                </a:cubicBezTo>
                <a:close/>
                <a:moveTo>
                  <a:pt x="8485008" y="1319850"/>
                </a:moveTo>
                <a:cubicBezTo>
                  <a:pt x="8477672" y="1319297"/>
                  <a:pt x="8472043" y="1312376"/>
                  <a:pt x="8472919" y="1304947"/>
                </a:cubicBezTo>
                <a:cubicBezTo>
                  <a:pt x="8473658" y="1298396"/>
                  <a:pt x="8479518" y="1293366"/>
                  <a:pt x="8486253" y="1293459"/>
                </a:cubicBezTo>
                <a:cubicBezTo>
                  <a:pt x="8493729" y="1293597"/>
                  <a:pt x="8500050" y="1300149"/>
                  <a:pt x="8499588" y="1307254"/>
                </a:cubicBezTo>
                <a:cubicBezTo>
                  <a:pt x="8499127" y="1314590"/>
                  <a:pt x="8492391" y="1320404"/>
                  <a:pt x="8485008" y="1319850"/>
                </a:cubicBezTo>
                <a:close/>
                <a:moveTo>
                  <a:pt x="8811072" y="1319850"/>
                </a:moveTo>
                <a:cubicBezTo>
                  <a:pt x="8803735" y="1319343"/>
                  <a:pt x="8798061" y="1312468"/>
                  <a:pt x="8798892" y="1305040"/>
                </a:cubicBezTo>
                <a:cubicBezTo>
                  <a:pt x="8799630" y="1298488"/>
                  <a:pt x="8805397" y="1293412"/>
                  <a:pt x="8812133" y="1293459"/>
                </a:cubicBezTo>
                <a:cubicBezTo>
                  <a:pt x="8819608" y="1293505"/>
                  <a:pt x="8825975" y="1300011"/>
                  <a:pt x="8825560" y="1307116"/>
                </a:cubicBezTo>
                <a:cubicBezTo>
                  <a:pt x="8825144" y="1314406"/>
                  <a:pt x="8818408" y="1320358"/>
                  <a:pt x="8811072" y="1319850"/>
                </a:cubicBezTo>
                <a:close/>
                <a:moveTo>
                  <a:pt x="8921621" y="1319850"/>
                </a:moveTo>
                <a:cubicBezTo>
                  <a:pt x="8914100" y="1320358"/>
                  <a:pt x="8907872" y="1314544"/>
                  <a:pt x="8907641" y="1306839"/>
                </a:cubicBezTo>
                <a:cubicBezTo>
                  <a:pt x="8907411" y="1300011"/>
                  <a:pt x="8912254" y="1294428"/>
                  <a:pt x="8919038" y="1293644"/>
                </a:cubicBezTo>
                <a:cubicBezTo>
                  <a:pt x="8926603" y="1292813"/>
                  <a:pt x="8933525" y="1298073"/>
                  <a:pt x="8934309" y="1305362"/>
                </a:cubicBezTo>
                <a:cubicBezTo>
                  <a:pt x="8935047" y="1312238"/>
                  <a:pt x="8928772" y="1319389"/>
                  <a:pt x="8921621" y="1319850"/>
                </a:cubicBezTo>
                <a:close/>
                <a:moveTo>
                  <a:pt x="9245793" y="1319850"/>
                </a:moveTo>
                <a:cubicBezTo>
                  <a:pt x="9238411" y="1319343"/>
                  <a:pt x="9232782" y="1312514"/>
                  <a:pt x="9233566" y="1305040"/>
                </a:cubicBezTo>
                <a:cubicBezTo>
                  <a:pt x="9234304" y="1298488"/>
                  <a:pt x="9240072" y="1293412"/>
                  <a:pt x="9246808" y="1293459"/>
                </a:cubicBezTo>
                <a:cubicBezTo>
                  <a:pt x="9254282" y="1293505"/>
                  <a:pt x="9260650" y="1300011"/>
                  <a:pt x="9260280" y="1307116"/>
                </a:cubicBezTo>
                <a:cubicBezTo>
                  <a:pt x="9259866" y="1314406"/>
                  <a:pt x="9253129" y="1320358"/>
                  <a:pt x="9245793" y="1319850"/>
                </a:cubicBezTo>
                <a:close/>
                <a:moveTo>
                  <a:pt x="9354265" y="1319850"/>
                </a:moveTo>
                <a:cubicBezTo>
                  <a:pt x="9347668" y="1319297"/>
                  <a:pt x="9342546" y="1313806"/>
                  <a:pt x="9342269" y="1307024"/>
                </a:cubicBezTo>
                <a:cubicBezTo>
                  <a:pt x="9341992" y="1299410"/>
                  <a:pt x="9347991" y="1293320"/>
                  <a:pt x="9355696" y="1293459"/>
                </a:cubicBezTo>
                <a:cubicBezTo>
                  <a:pt x="9363170" y="1293644"/>
                  <a:pt x="9369445" y="1300241"/>
                  <a:pt x="9368938" y="1307347"/>
                </a:cubicBezTo>
                <a:cubicBezTo>
                  <a:pt x="9368384" y="1314729"/>
                  <a:pt x="9361694" y="1320450"/>
                  <a:pt x="9354265" y="1319850"/>
                </a:cubicBezTo>
                <a:close/>
                <a:moveTo>
                  <a:pt x="9571441" y="1319850"/>
                </a:moveTo>
                <a:cubicBezTo>
                  <a:pt x="9564798" y="1319250"/>
                  <a:pt x="9559768" y="1313714"/>
                  <a:pt x="9559584" y="1306885"/>
                </a:cubicBezTo>
                <a:cubicBezTo>
                  <a:pt x="9559399" y="1299272"/>
                  <a:pt x="9565443" y="1293274"/>
                  <a:pt x="9573148" y="1293551"/>
                </a:cubicBezTo>
                <a:cubicBezTo>
                  <a:pt x="9580577" y="1293735"/>
                  <a:pt x="9586851" y="1300426"/>
                  <a:pt x="9586252" y="1307531"/>
                </a:cubicBezTo>
                <a:cubicBezTo>
                  <a:pt x="9585652" y="1314775"/>
                  <a:pt x="9578686" y="1320542"/>
                  <a:pt x="9571441" y="1319850"/>
                </a:cubicBezTo>
                <a:close/>
                <a:moveTo>
                  <a:pt x="10116804" y="1319850"/>
                </a:moveTo>
                <a:cubicBezTo>
                  <a:pt x="10109329" y="1320312"/>
                  <a:pt x="10103101" y="1314498"/>
                  <a:pt x="10102916" y="1306793"/>
                </a:cubicBezTo>
                <a:cubicBezTo>
                  <a:pt x="10102777" y="1299965"/>
                  <a:pt x="10107622" y="1294382"/>
                  <a:pt x="10114405" y="1293644"/>
                </a:cubicBezTo>
                <a:cubicBezTo>
                  <a:pt x="10122017" y="1292813"/>
                  <a:pt x="10128847" y="1298119"/>
                  <a:pt x="10129631" y="1305409"/>
                </a:cubicBezTo>
                <a:cubicBezTo>
                  <a:pt x="10130323" y="1312284"/>
                  <a:pt x="10124047" y="1319435"/>
                  <a:pt x="10116804" y="1319850"/>
                </a:cubicBezTo>
                <a:close/>
                <a:moveTo>
                  <a:pt x="10223477" y="1319850"/>
                </a:moveTo>
                <a:cubicBezTo>
                  <a:pt x="10216833" y="1319250"/>
                  <a:pt x="10211758" y="1313760"/>
                  <a:pt x="10211573" y="1306931"/>
                </a:cubicBezTo>
                <a:cubicBezTo>
                  <a:pt x="10211343" y="1299318"/>
                  <a:pt x="10217433" y="1293274"/>
                  <a:pt x="10225092" y="1293505"/>
                </a:cubicBezTo>
                <a:cubicBezTo>
                  <a:pt x="10232566" y="1293735"/>
                  <a:pt x="10238842" y="1300380"/>
                  <a:pt x="10238242" y="1307485"/>
                </a:cubicBezTo>
                <a:cubicBezTo>
                  <a:pt x="10237688" y="1314729"/>
                  <a:pt x="10230767" y="1320496"/>
                  <a:pt x="10223477" y="1319850"/>
                </a:cubicBezTo>
                <a:close/>
                <a:moveTo>
                  <a:pt x="10332133" y="1319850"/>
                </a:moveTo>
                <a:cubicBezTo>
                  <a:pt x="10325491" y="1319250"/>
                  <a:pt x="10320460" y="1313714"/>
                  <a:pt x="10320276" y="1306885"/>
                </a:cubicBezTo>
                <a:cubicBezTo>
                  <a:pt x="10320045" y="1299272"/>
                  <a:pt x="10326090" y="1293274"/>
                  <a:pt x="10333840" y="1293551"/>
                </a:cubicBezTo>
                <a:cubicBezTo>
                  <a:pt x="10341270" y="1293735"/>
                  <a:pt x="10347544" y="1300426"/>
                  <a:pt x="10346945" y="1307531"/>
                </a:cubicBezTo>
                <a:cubicBezTo>
                  <a:pt x="10346345" y="1314775"/>
                  <a:pt x="10339378" y="1320542"/>
                  <a:pt x="10332133" y="1319850"/>
                </a:cubicBezTo>
                <a:close/>
                <a:moveTo>
                  <a:pt x="10549448" y="1319850"/>
                </a:moveTo>
                <a:cubicBezTo>
                  <a:pt x="10542804" y="1319204"/>
                  <a:pt x="10537775" y="1313714"/>
                  <a:pt x="10537591" y="1306885"/>
                </a:cubicBezTo>
                <a:cubicBezTo>
                  <a:pt x="10537406" y="1299272"/>
                  <a:pt x="10543450" y="1293274"/>
                  <a:pt x="10551155" y="1293551"/>
                </a:cubicBezTo>
                <a:cubicBezTo>
                  <a:pt x="10558584" y="1293735"/>
                  <a:pt x="10564858" y="1300426"/>
                  <a:pt x="10564258" y="1307531"/>
                </a:cubicBezTo>
                <a:cubicBezTo>
                  <a:pt x="10563659" y="1314775"/>
                  <a:pt x="10556693" y="1320542"/>
                  <a:pt x="10549448" y="1319850"/>
                </a:cubicBezTo>
                <a:close/>
                <a:moveTo>
                  <a:pt x="10658152" y="1319850"/>
                </a:moveTo>
                <a:cubicBezTo>
                  <a:pt x="10651508" y="1319250"/>
                  <a:pt x="10646479" y="1313760"/>
                  <a:pt x="10646248" y="1306931"/>
                </a:cubicBezTo>
                <a:cubicBezTo>
                  <a:pt x="10646017" y="1299318"/>
                  <a:pt x="10652061" y="1293274"/>
                  <a:pt x="10659766" y="1293505"/>
                </a:cubicBezTo>
                <a:cubicBezTo>
                  <a:pt x="10667195" y="1293735"/>
                  <a:pt x="10673516" y="1300380"/>
                  <a:pt x="10672916" y="1307485"/>
                </a:cubicBezTo>
                <a:cubicBezTo>
                  <a:pt x="10672362" y="1314729"/>
                  <a:pt x="10665442" y="1320496"/>
                  <a:pt x="10658152" y="1319850"/>
                </a:cubicBezTo>
                <a:close/>
                <a:moveTo>
                  <a:pt x="10767040" y="1319850"/>
                </a:moveTo>
                <a:cubicBezTo>
                  <a:pt x="10759703" y="1319343"/>
                  <a:pt x="10754075" y="1312422"/>
                  <a:pt x="10754905" y="1304993"/>
                </a:cubicBezTo>
                <a:cubicBezTo>
                  <a:pt x="10755643" y="1298396"/>
                  <a:pt x="10761456" y="1293366"/>
                  <a:pt x="10768193" y="1293459"/>
                </a:cubicBezTo>
                <a:cubicBezTo>
                  <a:pt x="10775667" y="1293551"/>
                  <a:pt x="10782035" y="1300103"/>
                  <a:pt x="10781573" y="1307208"/>
                </a:cubicBezTo>
                <a:cubicBezTo>
                  <a:pt x="10781112" y="1314498"/>
                  <a:pt x="10774376" y="1320404"/>
                  <a:pt x="10767040" y="1319850"/>
                </a:cubicBezTo>
                <a:close/>
                <a:moveTo>
                  <a:pt x="10984308" y="1319850"/>
                </a:moveTo>
                <a:cubicBezTo>
                  <a:pt x="10976972" y="1319297"/>
                  <a:pt x="10971343" y="1312376"/>
                  <a:pt x="10972220" y="1304947"/>
                </a:cubicBezTo>
                <a:cubicBezTo>
                  <a:pt x="10972958" y="1298396"/>
                  <a:pt x="10978817" y="1293366"/>
                  <a:pt x="10985554" y="1293459"/>
                </a:cubicBezTo>
                <a:cubicBezTo>
                  <a:pt x="10993027" y="1293597"/>
                  <a:pt x="10999396" y="1300149"/>
                  <a:pt x="10998888" y="1307254"/>
                </a:cubicBezTo>
                <a:cubicBezTo>
                  <a:pt x="10998426" y="1314590"/>
                  <a:pt x="10991690" y="1320404"/>
                  <a:pt x="10984308" y="1319850"/>
                </a:cubicBezTo>
                <a:close/>
                <a:moveTo>
                  <a:pt x="11310094" y="1319850"/>
                </a:moveTo>
                <a:cubicBezTo>
                  <a:pt x="11303450" y="1319250"/>
                  <a:pt x="11298421" y="1313714"/>
                  <a:pt x="11298237" y="1306885"/>
                </a:cubicBezTo>
                <a:cubicBezTo>
                  <a:pt x="11298052" y="1299272"/>
                  <a:pt x="11304096" y="1293274"/>
                  <a:pt x="11311801" y="1293551"/>
                </a:cubicBezTo>
                <a:cubicBezTo>
                  <a:pt x="11319230" y="1293735"/>
                  <a:pt x="11325505" y="1300426"/>
                  <a:pt x="11324904" y="1307531"/>
                </a:cubicBezTo>
                <a:cubicBezTo>
                  <a:pt x="11324305" y="1314775"/>
                  <a:pt x="11317339" y="1320542"/>
                  <a:pt x="11310094" y="1319850"/>
                </a:cubicBezTo>
                <a:close/>
                <a:moveTo>
                  <a:pt x="11419075" y="1319850"/>
                </a:moveTo>
                <a:cubicBezTo>
                  <a:pt x="11411739" y="1319343"/>
                  <a:pt x="11406063" y="1312468"/>
                  <a:pt x="11406894" y="1305040"/>
                </a:cubicBezTo>
                <a:cubicBezTo>
                  <a:pt x="11407586" y="1298488"/>
                  <a:pt x="11413400" y="1293412"/>
                  <a:pt x="11420136" y="1293459"/>
                </a:cubicBezTo>
                <a:cubicBezTo>
                  <a:pt x="11427611" y="1293505"/>
                  <a:pt x="11433977" y="1300011"/>
                  <a:pt x="11433562" y="1307116"/>
                </a:cubicBezTo>
                <a:cubicBezTo>
                  <a:pt x="11433148" y="1314406"/>
                  <a:pt x="11426411" y="1320358"/>
                  <a:pt x="11419075" y="1319850"/>
                </a:cubicBezTo>
                <a:close/>
                <a:moveTo>
                  <a:pt x="11527594" y="1319850"/>
                </a:moveTo>
                <a:cubicBezTo>
                  <a:pt x="11520996" y="1319297"/>
                  <a:pt x="11515874" y="1313852"/>
                  <a:pt x="11515597" y="1307024"/>
                </a:cubicBezTo>
                <a:cubicBezTo>
                  <a:pt x="11515274" y="1299410"/>
                  <a:pt x="11521319" y="1293320"/>
                  <a:pt x="11529024" y="1293459"/>
                </a:cubicBezTo>
                <a:cubicBezTo>
                  <a:pt x="11536498" y="1293644"/>
                  <a:pt x="11542774" y="1300241"/>
                  <a:pt x="11542265" y="1307347"/>
                </a:cubicBezTo>
                <a:cubicBezTo>
                  <a:pt x="11541712" y="1314729"/>
                  <a:pt x="11535022" y="1320450"/>
                  <a:pt x="11527594" y="1319850"/>
                </a:cubicBezTo>
                <a:close/>
                <a:moveTo>
                  <a:pt x="11636251" y="1319850"/>
                </a:moveTo>
                <a:cubicBezTo>
                  <a:pt x="11629653" y="1319297"/>
                  <a:pt x="11624532" y="1313852"/>
                  <a:pt x="11624255" y="1307024"/>
                </a:cubicBezTo>
                <a:cubicBezTo>
                  <a:pt x="11623978" y="1299410"/>
                  <a:pt x="11629975" y="1293320"/>
                  <a:pt x="11637681" y="1293459"/>
                </a:cubicBezTo>
                <a:cubicBezTo>
                  <a:pt x="11645155" y="1293644"/>
                  <a:pt x="11651430" y="1300241"/>
                  <a:pt x="11650923" y="1307347"/>
                </a:cubicBezTo>
                <a:cubicBezTo>
                  <a:pt x="11650369" y="1314729"/>
                  <a:pt x="11643679" y="1320450"/>
                  <a:pt x="11636251" y="1319850"/>
                </a:cubicBezTo>
                <a:close/>
                <a:moveTo>
                  <a:pt x="11745093" y="1319850"/>
                </a:moveTo>
                <a:cubicBezTo>
                  <a:pt x="11737710" y="1319343"/>
                  <a:pt x="11732082" y="1312422"/>
                  <a:pt x="11732912" y="1304993"/>
                </a:cubicBezTo>
                <a:cubicBezTo>
                  <a:pt x="11733650" y="1298442"/>
                  <a:pt x="11739463" y="1293412"/>
                  <a:pt x="11746200" y="1293459"/>
                </a:cubicBezTo>
                <a:cubicBezTo>
                  <a:pt x="11753628" y="1293551"/>
                  <a:pt x="11759995" y="1300057"/>
                  <a:pt x="11759626" y="1307162"/>
                </a:cubicBezTo>
                <a:cubicBezTo>
                  <a:pt x="11759211" y="1314498"/>
                  <a:pt x="11752429" y="1320358"/>
                  <a:pt x="11745093" y="1319850"/>
                </a:cubicBezTo>
                <a:close/>
                <a:moveTo>
                  <a:pt x="3926234" y="1319896"/>
                </a:moveTo>
                <a:cubicBezTo>
                  <a:pt x="3918898" y="1319250"/>
                  <a:pt x="3913315" y="1312330"/>
                  <a:pt x="3914238" y="1304901"/>
                </a:cubicBezTo>
                <a:cubicBezTo>
                  <a:pt x="3915022" y="1298349"/>
                  <a:pt x="3920882" y="1293366"/>
                  <a:pt x="3927664" y="1293505"/>
                </a:cubicBezTo>
                <a:cubicBezTo>
                  <a:pt x="3935139" y="1293643"/>
                  <a:pt x="3941460" y="1300241"/>
                  <a:pt x="3940906" y="1307393"/>
                </a:cubicBezTo>
                <a:cubicBezTo>
                  <a:pt x="3940352" y="1314636"/>
                  <a:pt x="3933524" y="1320496"/>
                  <a:pt x="3926234" y="1319896"/>
                </a:cubicBezTo>
                <a:close/>
                <a:moveTo>
                  <a:pt x="10006209" y="1319896"/>
                </a:moveTo>
                <a:cubicBezTo>
                  <a:pt x="9998873" y="1319250"/>
                  <a:pt x="9993290" y="1312330"/>
                  <a:pt x="9994213" y="1304901"/>
                </a:cubicBezTo>
                <a:cubicBezTo>
                  <a:pt x="9994998" y="1298349"/>
                  <a:pt x="10000856" y="1293366"/>
                  <a:pt x="10007639" y="1293505"/>
                </a:cubicBezTo>
                <a:cubicBezTo>
                  <a:pt x="10015114" y="1293644"/>
                  <a:pt x="10021435" y="1300241"/>
                  <a:pt x="10020881" y="1307393"/>
                </a:cubicBezTo>
                <a:cubicBezTo>
                  <a:pt x="10020328" y="1314636"/>
                  <a:pt x="10013498" y="1320496"/>
                  <a:pt x="10006209" y="1319896"/>
                </a:cubicBezTo>
                <a:close/>
                <a:moveTo>
                  <a:pt x="12180413" y="1319896"/>
                </a:moveTo>
                <a:cubicBezTo>
                  <a:pt x="12173078" y="1319758"/>
                  <a:pt x="12167125" y="1313252"/>
                  <a:pt x="12167540" y="1305824"/>
                </a:cubicBezTo>
                <a:cubicBezTo>
                  <a:pt x="12167956" y="1298211"/>
                  <a:pt x="12174139" y="1292951"/>
                  <a:pt x="12181982" y="1293551"/>
                </a:cubicBezTo>
                <a:cubicBezTo>
                  <a:pt x="12188672" y="1294105"/>
                  <a:pt x="12193655" y="1299503"/>
                  <a:pt x="12193747" y="1306332"/>
                </a:cubicBezTo>
                <a:cubicBezTo>
                  <a:pt x="12193886" y="1313944"/>
                  <a:pt x="12187842" y="1320127"/>
                  <a:pt x="12180413" y="1319896"/>
                </a:cubicBezTo>
                <a:close/>
                <a:moveTo>
                  <a:pt x="15590" y="1319942"/>
                </a:moveTo>
                <a:cubicBezTo>
                  <a:pt x="8162" y="1320081"/>
                  <a:pt x="2072" y="1313760"/>
                  <a:pt x="2302" y="1306193"/>
                </a:cubicBezTo>
                <a:cubicBezTo>
                  <a:pt x="2533" y="1299410"/>
                  <a:pt x="7701" y="1294059"/>
                  <a:pt x="14437" y="1293597"/>
                </a:cubicBezTo>
                <a:cubicBezTo>
                  <a:pt x="22050" y="1293043"/>
                  <a:pt x="28601" y="1298718"/>
                  <a:pt x="28970" y="1306055"/>
                </a:cubicBezTo>
                <a:cubicBezTo>
                  <a:pt x="29339" y="1313068"/>
                  <a:pt x="22834" y="1319850"/>
                  <a:pt x="15590" y="1319942"/>
                </a:cubicBezTo>
                <a:close/>
                <a:moveTo>
                  <a:pt x="341331" y="1319942"/>
                </a:moveTo>
                <a:cubicBezTo>
                  <a:pt x="333949" y="1319942"/>
                  <a:pt x="327905" y="1313391"/>
                  <a:pt x="328274" y="1305916"/>
                </a:cubicBezTo>
                <a:cubicBezTo>
                  <a:pt x="328643" y="1299180"/>
                  <a:pt x="333903" y="1293920"/>
                  <a:pt x="340639" y="1293551"/>
                </a:cubicBezTo>
                <a:cubicBezTo>
                  <a:pt x="348253" y="1293182"/>
                  <a:pt x="354757" y="1298949"/>
                  <a:pt x="354988" y="1306285"/>
                </a:cubicBezTo>
                <a:cubicBezTo>
                  <a:pt x="355218" y="1313345"/>
                  <a:pt x="348575" y="1319988"/>
                  <a:pt x="341331" y="1319942"/>
                </a:cubicBezTo>
                <a:close/>
                <a:moveTo>
                  <a:pt x="1101884" y="1319942"/>
                </a:moveTo>
                <a:cubicBezTo>
                  <a:pt x="1094504" y="1319850"/>
                  <a:pt x="1088504" y="1313252"/>
                  <a:pt x="1088966" y="1305778"/>
                </a:cubicBezTo>
                <a:cubicBezTo>
                  <a:pt x="1089381" y="1299041"/>
                  <a:pt x="1094734" y="1293828"/>
                  <a:pt x="1101469" y="1293551"/>
                </a:cubicBezTo>
                <a:cubicBezTo>
                  <a:pt x="1108991" y="1293228"/>
                  <a:pt x="1115496" y="1299134"/>
                  <a:pt x="1115635" y="1306424"/>
                </a:cubicBezTo>
                <a:cubicBezTo>
                  <a:pt x="1115773" y="1313529"/>
                  <a:pt x="1109083" y="1320081"/>
                  <a:pt x="1101884" y="1319942"/>
                </a:cubicBezTo>
                <a:close/>
                <a:moveTo>
                  <a:pt x="1210865" y="1319942"/>
                </a:moveTo>
                <a:cubicBezTo>
                  <a:pt x="1203438" y="1320035"/>
                  <a:pt x="1197346" y="1313621"/>
                  <a:pt x="1197623" y="1306100"/>
                </a:cubicBezTo>
                <a:cubicBezTo>
                  <a:pt x="1197854" y="1299364"/>
                  <a:pt x="1203069" y="1294012"/>
                  <a:pt x="1209804" y="1293597"/>
                </a:cubicBezTo>
                <a:cubicBezTo>
                  <a:pt x="1217418" y="1293089"/>
                  <a:pt x="1223968" y="1298765"/>
                  <a:pt x="1224337" y="1306100"/>
                </a:cubicBezTo>
                <a:cubicBezTo>
                  <a:pt x="1224661" y="1313160"/>
                  <a:pt x="1218110" y="1319850"/>
                  <a:pt x="1210865" y="1319942"/>
                </a:cubicBezTo>
                <a:close/>
                <a:moveTo>
                  <a:pt x="1536883" y="1319942"/>
                </a:moveTo>
                <a:cubicBezTo>
                  <a:pt x="1529454" y="1320035"/>
                  <a:pt x="1523365" y="1313621"/>
                  <a:pt x="1523642" y="1306100"/>
                </a:cubicBezTo>
                <a:cubicBezTo>
                  <a:pt x="1523872" y="1299364"/>
                  <a:pt x="1529085" y="1294012"/>
                  <a:pt x="1535822" y="1293597"/>
                </a:cubicBezTo>
                <a:cubicBezTo>
                  <a:pt x="1543435" y="1293089"/>
                  <a:pt x="1549986" y="1298765"/>
                  <a:pt x="1550356" y="1306100"/>
                </a:cubicBezTo>
                <a:cubicBezTo>
                  <a:pt x="1550678" y="1313160"/>
                  <a:pt x="1544127" y="1319850"/>
                  <a:pt x="1536883" y="1319942"/>
                </a:cubicBezTo>
                <a:close/>
                <a:moveTo>
                  <a:pt x="1645587" y="1319942"/>
                </a:moveTo>
                <a:cubicBezTo>
                  <a:pt x="1638158" y="1320081"/>
                  <a:pt x="1632068" y="1313760"/>
                  <a:pt x="1632299" y="1306193"/>
                </a:cubicBezTo>
                <a:cubicBezTo>
                  <a:pt x="1632530" y="1299410"/>
                  <a:pt x="1637696" y="1294059"/>
                  <a:pt x="1644433" y="1293597"/>
                </a:cubicBezTo>
                <a:cubicBezTo>
                  <a:pt x="1652045" y="1293043"/>
                  <a:pt x="1658598" y="1298718"/>
                  <a:pt x="1658967" y="1306055"/>
                </a:cubicBezTo>
                <a:cubicBezTo>
                  <a:pt x="1659336" y="1313068"/>
                  <a:pt x="1652830" y="1319850"/>
                  <a:pt x="1645587" y="1319942"/>
                </a:cubicBezTo>
                <a:close/>
                <a:moveTo>
                  <a:pt x="2188641" y="1319942"/>
                </a:moveTo>
                <a:cubicBezTo>
                  <a:pt x="2181260" y="1319942"/>
                  <a:pt x="2175215" y="1313391"/>
                  <a:pt x="2175584" y="1305916"/>
                </a:cubicBezTo>
                <a:cubicBezTo>
                  <a:pt x="2175953" y="1299180"/>
                  <a:pt x="2181214" y="1293920"/>
                  <a:pt x="2187949" y="1293551"/>
                </a:cubicBezTo>
                <a:cubicBezTo>
                  <a:pt x="2195563" y="1293182"/>
                  <a:pt x="2202067" y="1298949"/>
                  <a:pt x="2202299" y="1306285"/>
                </a:cubicBezTo>
                <a:cubicBezTo>
                  <a:pt x="2202530" y="1313345"/>
                  <a:pt x="2195932" y="1319988"/>
                  <a:pt x="2188641" y="1319942"/>
                </a:cubicBezTo>
                <a:close/>
                <a:moveTo>
                  <a:pt x="2623548" y="1319942"/>
                </a:moveTo>
                <a:cubicBezTo>
                  <a:pt x="2616118" y="1320081"/>
                  <a:pt x="2610029" y="1313760"/>
                  <a:pt x="2610260" y="1306193"/>
                </a:cubicBezTo>
                <a:cubicBezTo>
                  <a:pt x="2610490" y="1299410"/>
                  <a:pt x="2615657" y="1294059"/>
                  <a:pt x="2622394" y="1293597"/>
                </a:cubicBezTo>
                <a:cubicBezTo>
                  <a:pt x="2630007" y="1293043"/>
                  <a:pt x="2636604" y="1298718"/>
                  <a:pt x="2636928" y="1306055"/>
                </a:cubicBezTo>
                <a:cubicBezTo>
                  <a:pt x="2637296" y="1313068"/>
                  <a:pt x="2630791" y="1319850"/>
                  <a:pt x="2623548" y="1319942"/>
                </a:cubicBezTo>
                <a:close/>
                <a:moveTo>
                  <a:pt x="3384240" y="1319942"/>
                </a:moveTo>
                <a:cubicBezTo>
                  <a:pt x="3376811" y="1320081"/>
                  <a:pt x="3370721" y="1313760"/>
                  <a:pt x="3370952" y="1306193"/>
                </a:cubicBezTo>
                <a:cubicBezTo>
                  <a:pt x="3371182" y="1299410"/>
                  <a:pt x="3376349" y="1294059"/>
                  <a:pt x="3383086" y="1293597"/>
                </a:cubicBezTo>
                <a:cubicBezTo>
                  <a:pt x="3390700" y="1293043"/>
                  <a:pt x="3397250" y="1298718"/>
                  <a:pt x="3397620" y="1306055"/>
                </a:cubicBezTo>
                <a:cubicBezTo>
                  <a:pt x="3397988" y="1313068"/>
                  <a:pt x="3391484" y="1319850"/>
                  <a:pt x="3384240" y="1319942"/>
                </a:cubicBezTo>
                <a:close/>
                <a:moveTo>
                  <a:pt x="3601416" y="1319942"/>
                </a:moveTo>
                <a:cubicBezTo>
                  <a:pt x="3594863" y="1319942"/>
                  <a:pt x="3589051" y="1314729"/>
                  <a:pt x="3588312" y="1308131"/>
                </a:cubicBezTo>
                <a:cubicBezTo>
                  <a:pt x="3587435" y="1300703"/>
                  <a:pt x="3593110" y="1293966"/>
                  <a:pt x="3600586" y="1293551"/>
                </a:cubicBezTo>
                <a:cubicBezTo>
                  <a:pt x="3608197" y="1293135"/>
                  <a:pt x="3614704" y="1298903"/>
                  <a:pt x="3614980" y="1306239"/>
                </a:cubicBezTo>
                <a:cubicBezTo>
                  <a:pt x="3615257" y="1313252"/>
                  <a:pt x="3608660" y="1319942"/>
                  <a:pt x="3601416" y="1319942"/>
                </a:cubicBezTo>
                <a:close/>
                <a:moveTo>
                  <a:pt x="3710212" y="1319942"/>
                </a:moveTo>
                <a:cubicBezTo>
                  <a:pt x="3702782" y="1320035"/>
                  <a:pt x="3696693" y="1313621"/>
                  <a:pt x="3696970" y="1306100"/>
                </a:cubicBezTo>
                <a:cubicBezTo>
                  <a:pt x="3697200" y="1299364"/>
                  <a:pt x="3702414" y="1294012"/>
                  <a:pt x="3709150" y="1293597"/>
                </a:cubicBezTo>
                <a:cubicBezTo>
                  <a:pt x="3716762" y="1293089"/>
                  <a:pt x="3723315" y="1298765"/>
                  <a:pt x="3723684" y="1306100"/>
                </a:cubicBezTo>
                <a:cubicBezTo>
                  <a:pt x="3724007" y="1313160"/>
                  <a:pt x="3717455" y="1319850"/>
                  <a:pt x="3710212" y="1319942"/>
                </a:cubicBezTo>
                <a:close/>
                <a:moveTo>
                  <a:pt x="3818638" y="1319942"/>
                </a:moveTo>
                <a:cubicBezTo>
                  <a:pt x="3811256" y="1319942"/>
                  <a:pt x="3805211" y="1313391"/>
                  <a:pt x="3805580" y="1305916"/>
                </a:cubicBezTo>
                <a:cubicBezTo>
                  <a:pt x="3805949" y="1299180"/>
                  <a:pt x="3811209" y="1293920"/>
                  <a:pt x="3817946" y="1293551"/>
                </a:cubicBezTo>
                <a:cubicBezTo>
                  <a:pt x="3825559" y="1293182"/>
                  <a:pt x="3832064" y="1298949"/>
                  <a:pt x="3832295" y="1306285"/>
                </a:cubicBezTo>
                <a:cubicBezTo>
                  <a:pt x="3832526" y="1313345"/>
                  <a:pt x="3825882" y="1319988"/>
                  <a:pt x="3818638" y="1319942"/>
                </a:cubicBezTo>
                <a:close/>
                <a:moveTo>
                  <a:pt x="4362108" y="1319942"/>
                </a:moveTo>
                <a:cubicBezTo>
                  <a:pt x="4354726" y="1319988"/>
                  <a:pt x="4348636" y="1313529"/>
                  <a:pt x="4348959" y="1306009"/>
                </a:cubicBezTo>
                <a:cubicBezTo>
                  <a:pt x="4349236" y="1299272"/>
                  <a:pt x="4354495" y="1293920"/>
                  <a:pt x="4361232" y="1293551"/>
                </a:cubicBezTo>
                <a:cubicBezTo>
                  <a:pt x="4368844" y="1293135"/>
                  <a:pt x="4375350" y="1298857"/>
                  <a:pt x="4375673" y="1306193"/>
                </a:cubicBezTo>
                <a:cubicBezTo>
                  <a:pt x="4375950" y="1313252"/>
                  <a:pt x="4369352" y="1319942"/>
                  <a:pt x="4362108" y="1319942"/>
                </a:cubicBezTo>
                <a:close/>
                <a:moveTo>
                  <a:pt x="5013867" y="1319942"/>
                </a:moveTo>
                <a:cubicBezTo>
                  <a:pt x="5006485" y="1319850"/>
                  <a:pt x="5000486" y="1313252"/>
                  <a:pt x="5000948" y="1305778"/>
                </a:cubicBezTo>
                <a:cubicBezTo>
                  <a:pt x="5001363" y="1299041"/>
                  <a:pt x="5006715" y="1293828"/>
                  <a:pt x="5013451" y="1293551"/>
                </a:cubicBezTo>
                <a:cubicBezTo>
                  <a:pt x="5020972" y="1293228"/>
                  <a:pt x="5027477" y="1299134"/>
                  <a:pt x="5027616" y="1306424"/>
                </a:cubicBezTo>
                <a:cubicBezTo>
                  <a:pt x="5027755" y="1313529"/>
                  <a:pt x="5021064" y="1320081"/>
                  <a:pt x="5013867" y="1319942"/>
                </a:cubicBezTo>
                <a:close/>
                <a:moveTo>
                  <a:pt x="5122708" y="1319942"/>
                </a:moveTo>
                <a:cubicBezTo>
                  <a:pt x="5116157" y="1319942"/>
                  <a:pt x="5110343" y="1314729"/>
                  <a:pt x="5109605" y="1308131"/>
                </a:cubicBezTo>
                <a:cubicBezTo>
                  <a:pt x="5108774" y="1300703"/>
                  <a:pt x="5114403" y="1293966"/>
                  <a:pt x="5121878" y="1293551"/>
                </a:cubicBezTo>
                <a:cubicBezTo>
                  <a:pt x="5129490" y="1293135"/>
                  <a:pt x="5135996" y="1298903"/>
                  <a:pt x="5136274" y="1306239"/>
                </a:cubicBezTo>
                <a:cubicBezTo>
                  <a:pt x="5136550" y="1313252"/>
                  <a:pt x="5129952" y="1319942"/>
                  <a:pt x="5122708" y="1319942"/>
                </a:cubicBezTo>
                <a:close/>
                <a:moveTo>
                  <a:pt x="5991873" y="1319942"/>
                </a:moveTo>
                <a:cubicBezTo>
                  <a:pt x="5984491" y="1319850"/>
                  <a:pt x="5978493" y="1313252"/>
                  <a:pt x="5978954" y="1305778"/>
                </a:cubicBezTo>
                <a:cubicBezTo>
                  <a:pt x="5979370" y="1299041"/>
                  <a:pt x="5984722" y="1293828"/>
                  <a:pt x="5991458" y="1293551"/>
                </a:cubicBezTo>
                <a:cubicBezTo>
                  <a:pt x="5998979" y="1293228"/>
                  <a:pt x="6005485" y="1299134"/>
                  <a:pt x="6005622" y="1306424"/>
                </a:cubicBezTo>
                <a:cubicBezTo>
                  <a:pt x="6005761" y="1313529"/>
                  <a:pt x="5999071" y="1320081"/>
                  <a:pt x="5991873" y="1319942"/>
                </a:cubicBezTo>
                <a:close/>
                <a:moveTo>
                  <a:pt x="6095566" y="1319942"/>
                </a:moveTo>
                <a:cubicBezTo>
                  <a:pt x="6088137" y="1320081"/>
                  <a:pt x="6082047" y="1313760"/>
                  <a:pt x="6082277" y="1306193"/>
                </a:cubicBezTo>
                <a:cubicBezTo>
                  <a:pt x="6082508" y="1299410"/>
                  <a:pt x="6087676" y="1294059"/>
                  <a:pt x="6094412" y="1293597"/>
                </a:cubicBezTo>
                <a:lnTo>
                  <a:pt x="6098004" y="1294774"/>
                </a:lnTo>
                <a:lnTo>
                  <a:pt x="6102007" y="1293551"/>
                </a:lnTo>
                <a:cubicBezTo>
                  <a:pt x="6108698" y="1294105"/>
                  <a:pt x="6113680" y="1299503"/>
                  <a:pt x="6113773" y="1306332"/>
                </a:cubicBezTo>
                <a:cubicBezTo>
                  <a:pt x="6113911" y="1313944"/>
                  <a:pt x="6107867" y="1320127"/>
                  <a:pt x="6100439" y="1319896"/>
                </a:cubicBezTo>
                <a:lnTo>
                  <a:pt x="6098065" y="1318804"/>
                </a:lnTo>
                <a:close/>
                <a:moveTo>
                  <a:pt x="6421307" y="1319942"/>
                </a:moveTo>
                <a:cubicBezTo>
                  <a:pt x="6413924" y="1319942"/>
                  <a:pt x="6407879" y="1313391"/>
                  <a:pt x="6408249" y="1305916"/>
                </a:cubicBezTo>
                <a:cubicBezTo>
                  <a:pt x="6408618" y="1299180"/>
                  <a:pt x="6413878" y="1293920"/>
                  <a:pt x="6420614" y="1293551"/>
                </a:cubicBezTo>
                <a:cubicBezTo>
                  <a:pt x="6428227" y="1293182"/>
                  <a:pt x="6434733" y="1298949"/>
                  <a:pt x="6434964" y="1306285"/>
                </a:cubicBezTo>
                <a:cubicBezTo>
                  <a:pt x="6435194" y="1313345"/>
                  <a:pt x="6428550" y="1319988"/>
                  <a:pt x="6421307" y="1319942"/>
                </a:cubicBezTo>
                <a:close/>
                <a:moveTo>
                  <a:pt x="7181860" y="1319942"/>
                </a:moveTo>
                <a:cubicBezTo>
                  <a:pt x="7174478" y="1319850"/>
                  <a:pt x="7168480" y="1313252"/>
                  <a:pt x="7168942" y="1305778"/>
                </a:cubicBezTo>
                <a:cubicBezTo>
                  <a:pt x="7169357" y="1299041"/>
                  <a:pt x="7174709" y="1293828"/>
                  <a:pt x="7181445" y="1293551"/>
                </a:cubicBezTo>
                <a:cubicBezTo>
                  <a:pt x="7188966" y="1293228"/>
                  <a:pt x="7195472" y="1299134"/>
                  <a:pt x="7195610" y="1306424"/>
                </a:cubicBezTo>
                <a:cubicBezTo>
                  <a:pt x="7195748" y="1313529"/>
                  <a:pt x="7189058" y="1320081"/>
                  <a:pt x="7181860" y="1319942"/>
                </a:cubicBezTo>
                <a:close/>
                <a:moveTo>
                  <a:pt x="7290841" y="1319942"/>
                </a:moveTo>
                <a:cubicBezTo>
                  <a:pt x="7283413" y="1320035"/>
                  <a:pt x="7277322" y="1313621"/>
                  <a:pt x="7277599" y="1306101"/>
                </a:cubicBezTo>
                <a:cubicBezTo>
                  <a:pt x="7277830" y="1299364"/>
                  <a:pt x="7283044" y="1294013"/>
                  <a:pt x="7289780" y="1293597"/>
                </a:cubicBezTo>
                <a:cubicBezTo>
                  <a:pt x="7297392" y="1293089"/>
                  <a:pt x="7303944" y="1298765"/>
                  <a:pt x="7304313" y="1306101"/>
                </a:cubicBezTo>
                <a:cubicBezTo>
                  <a:pt x="7304636" y="1313160"/>
                  <a:pt x="7298084" y="1319850"/>
                  <a:pt x="7290841" y="1319942"/>
                </a:cubicBezTo>
                <a:close/>
                <a:moveTo>
                  <a:pt x="7616859" y="1319942"/>
                </a:moveTo>
                <a:cubicBezTo>
                  <a:pt x="7609430" y="1320035"/>
                  <a:pt x="7603339" y="1313621"/>
                  <a:pt x="7603616" y="1306101"/>
                </a:cubicBezTo>
                <a:cubicBezTo>
                  <a:pt x="7603847" y="1299364"/>
                  <a:pt x="7609061" y="1294013"/>
                  <a:pt x="7615797" y="1293597"/>
                </a:cubicBezTo>
                <a:cubicBezTo>
                  <a:pt x="7623410" y="1293089"/>
                  <a:pt x="7629962" y="1298765"/>
                  <a:pt x="7630331" y="1306101"/>
                </a:cubicBezTo>
                <a:cubicBezTo>
                  <a:pt x="7630654" y="1313160"/>
                  <a:pt x="7624102" y="1319850"/>
                  <a:pt x="7616859" y="1319942"/>
                </a:cubicBezTo>
                <a:close/>
                <a:moveTo>
                  <a:pt x="7725562" y="1319942"/>
                </a:moveTo>
                <a:cubicBezTo>
                  <a:pt x="7718133" y="1320081"/>
                  <a:pt x="7712043" y="1313760"/>
                  <a:pt x="7712273" y="1306193"/>
                </a:cubicBezTo>
                <a:cubicBezTo>
                  <a:pt x="7712504" y="1299410"/>
                  <a:pt x="7717672" y="1294059"/>
                  <a:pt x="7724408" y="1293597"/>
                </a:cubicBezTo>
                <a:cubicBezTo>
                  <a:pt x="7732021" y="1293043"/>
                  <a:pt x="7738573" y="1298719"/>
                  <a:pt x="7738942" y="1306055"/>
                </a:cubicBezTo>
                <a:cubicBezTo>
                  <a:pt x="7739311" y="1313068"/>
                  <a:pt x="7732806" y="1319850"/>
                  <a:pt x="7725562" y="1319942"/>
                </a:cubicBezTo>
                <a:close/>
                <a:moveTo>
                  <a:pt x="8268616" y="1319942"/>
                </a:moveTo>
                <a:cubicBezTo>
                  <a:pt x="8261235" y="1319942"/>
                  <a:pt x="8255190" y="1313391"/>
                  <a:pt x="8255559" y="1305917"/>
                </a:cubicBezTo>
                <a:cubicBezTo>
                  <a:pt x="8255928" y="1299180"/>
                  <a:pt x="8261188" y="1293920"/>
                  <a:pt x="8267924" y="1293551"/>
                </a:cubicBezTo>
                <a:cubicBezTo>
                  <a:pt x="8275538" y="1293182"/>
                  <a:pt x="8282043" y="1298949"/>
                  <a:pt x="8282274" y="1306286"/>
                </a:cubicBezTo>
                <a:cubicBezTo>
                  <a:pt x="8282504" y="1313345"/>
                  <a:pt x="8275907" y="1319989"/>
                  <a:pt x="8268616" y="1319942"/>
                </a:cubicBezTo>
                <a:close/>
                <a:moveTo>
                  <a:pt x="8703522" y="1319942"/>
                </a:moveTo>
                <a:cubicBezTo>
                  <a:pt x="8696094" y="1320081"/>
                  <a:pt x="8690004" y="1313760"/>
                  <a:pt x="8690234" y="1306193"/>
                </a:cubicBezTo>
                <a:cubicBezTo>
                  <a:pt x="8690465" y="1299410"/>
                  <a:pt x="8695633" y="1294059"/>
                  <a:pt x="8702369" y="1293597"/>
                </a:cubicBezTo>
                <a:cubicBezTo>
                  <a:pt x="8709982" y="1293043"/>
                  <a:pt x="8716579" y="1298719"/>
                  <a:pt x="8716902" y="1306055"/>
                </a:cubicBezTo>
                <a:cubicBezTo>
                  <a:pt x="8717271" y="1313068"/>
                  <a:pt x="8710767" y="1319850"/>
                  <a:pt x="8703522" y="1319942"/>
                </a:cubicBezTo>
                <a:close/>
                <a:moveTo>
                  <a:pt x="9464214" y="1319942"/>
                </a:moveTo>
                <a:cubicBezTo>
                  <a:pt x="9456787" y="1320081"/>
                  <a:pt x="9450696" y="1313760"/>
                  <a:pt x="9450926" y="1306193"/>
                </a:cubicBezTo>
                <a:cubicBezTo>
                  <a:pt x="9451157" y="1299410"/>
                  <a:pt x="9456325" y="1294059"/>
                  <a:pt x="9463061" y="1293597"/>
                </a:cubicBezTo>
                <a:cubicBezTo>
                  <a:pt x="9470674" y="1293043"/>
                  <a:pt x="9477226" y="1298719"/>
                  <a:pt x="9477595" y="1306055"/>
                </a:cubicBezTo>
                <a:cubicBezTo>
                  <a:pt x="9477964" y="1313068"/>
                  <a:pt x="9471459" y="1319850"/>
                  <a:pt x="9464214" y="1319942"/>
                </a:cubicBezTo>
                <a:close/>
                <a:moveTo>
                  <a:pt x="9681391" y="1319942"/>
                </a:moveTo>
                <a:cubicBezTo>
                  <a:pt x="9674839" y="1319942"/>
                  <a:pt x="9669025" y="1314729"/>
                  <a:pt x="9668287" y="1308131"/>
                </a:cubicBezTo>
                <a:cubicBezTo>
                  <a:pt x="9667411" y="1300703"/>
                  <a:pt x="9673086" y="1293966"/>
                  <a:pt x="9680560" y="1293551"/>
                </a:cubicBezTo>
                <a:cubicBezTo>
                  <a:pt x="9688173" y="1293136"/>
                  <a:pt x="9694678" y="1298903"/>
                  <a:pt x="9694955" y="1306239"/>
                </a:cubicBezTo>
                <a:cubicBezTo>
                  <a:pt x="9695232" y="1313252"/>
                  <a:pt x="9688635" y="1319942"/>
                  <a:pt x="9681391" y="1319942"/>
                </a:cubicBezTo>
                <a:close/>
                <a:moveTo>
                  <a:pt x="9790186" y="1319942"/>
                </a:moveTo>
                <a:cubicBezTo>
                  <a:pt x="9782757" y="1320035"/>
                  <a:pt x="9776668" y="1313621"/>
                  <a:pt x="9776945" y="1306101"/>
                </a:cubicBezTo>
                <a:cubicBezTo>
                  <a:pt x="9777175" y="1299364"/>
                  <a:pt x="9782388" y="1294013"/>
                  <a:pt x="9789125" y="1293597"/>
                </a:cubicBezTo>
                <a:cubicBezTo>
                  <a:pt x="9796738" y="1293089"/>
                  <a:pt x="9803290" y="1298765"/>
                  <a:pt x="9803659" y="1306101"/>
                </a:cubicBezTo>
                <a:cubicBezTo>
                  <a:pt x="9803982" y="1313160"/>
                  <a:pt x="9797431" y="1319850"/>
                  <a:pt x="9790186" y="1319942"/>
                </a:cubicBezTo>
                <a:close/>
                <a:moveTo>
                  <a:pt x="9898613" y="1319942"/>
                </a:moveTo>
                <a:cubicBezTo>
                  <a:pt x="9891230" y="1319942"/>
                  <a:pt x="9885187" y="1313391"/>
                  <a:pt x="9885556" y="1305917"/>
                </a:cubicBezTo>
                <a:cubicBezTo>
                  <a:pt x="9885925" y="1299180"/>
                  <a:pt x="9891184" y="1293920"/>
                  <a:pt x="9897921" y="1293551"/>
                </a:cubicBezTo>
                <a:cubicBezTo>
                  <a:pt x="9905534" y="1293182"/>
                  <a:pt x="9912039" y="1298949"/>
                  <a:pt x="9912270" y="1306286"/>
                </a:cubicBezTo>
                <a:cubicBezTo>
                  <a:pt x="9912501" y="1313345"/>
                  <a:pt x="9905857" y="1319989"/>
                  <a:pt x="9898613" y="1319942"/>
                </a:cubicBezTo>
                <a:close/>
                <a:moveTo>
                  <a:pt x="10442083" y="1319942"/>
                </a:moveTo>
                <a:cubicBezTo>
                  <a:pt x="10434702" y="1319989"/>
                  <a:pt x="10428610" y="1313529"/>
                  <a:pt x="10428933" y="1306009"/>
                </a:cubicBezTo>
                <a:cubicBezTo>
                  <a:pt x="10429210" y="1299272"/>
                  <a:pt x="10434470" y="1293920"/>
                  <a:pt x="10441206" y="1293551"/>
                </a:cubicBezTo>
                <a:cubicBezTo>
                  <a:pt x="10448820" y="1293136"/>
                  <a:pt x="10455324" y="1298857"/>
                  <a:pt x="10455647" y="1306193"/>
                </a:cubicBezTo>
                <a:cubicBezTo>
                  <a:pt x="10455924" y="1313252"/>
                  <a:pt x="10449327" y="1319942"/>
                  <a:pt x="10442083" y="1319942"/>
                </a:cubicBezTo>
                <a:close/>
                <a:moveTo>
                  <a:pt x="11093841" y="1319942"/>
                </a:moveTo>
                <a:cubicBezTo>
                  <a:pt x="11086459" y="1319850"/>
                  <a:pt x="11080461" y="1313252"/>
                  <a:pt x="11080923" y="1305778"/>
                </a:cubicBezTo>
                <a:cubicBezTo>
                  <a:pt x="11081338" y="1299041"/>
                  <a:pt x="11086690" y="1293828"/>
                  <a:pt x="11093426" y="1293551"/>
                </a:cubicBezTo>
                <a:cubicBezTo>
                  <a:pt x="11100947" y="1293228"/>
                  <a:pt x="11107452" y="1299134"/>
                  <a:pt x="11107592" y="1306424"/>
                </a:cubicBezTo>
                <a:cubicBezTo>
                  <a:pt x="11107730" y="1313529"/>
                  <a:pt x="11101039" y="1320081"/>
                  <a:pt x="11093841" y="1319942"/>
                </a:cubicBezTo>
                <a:close/>
                <a:moveTo>
                  <a:pt x="11202682" y="1319942"/>
                </a:moveTo>
                <a:cubicBezTo>
                  <a:pt x="11196132" y="1319942"/>
                  <a:pt x="11190318" y="1314729"/>
                  <a:pt x="11189580" y="1308131"/>
                </a:cubicBezTo>
                <a:cubicBezTo>
                  <a:pt x="11188749" y="1300703"/>
                  <a:pt x="11194379" y="1293966"/>
                  <a:pt x="11201853" y="1293551"/>
                </a:cubicBezTo>
                <a:cubicBezTo>
                  <a:pt x="11209466" y="1293136"/>
                  <a:pt x="11215971" y="1298903"/>
                  <a:pt x="11216249" y="1306239"/>
                </a:cubicBezTo>
                <a:cubicBezTo>
                  <a:pt x="11216525" y="1313252"/>
                  <a:pt x="11209927" y="1319942"/>
                  <a:pt x="11202682" y="1319942"/>
                </a:cubicBezTo>
                <a:close/>
                <a:moveTo>
                  <a:pt x="12071848" y="1319942"/>
                </a:moveTo>
                <a:cubicBezTo>
                  <a:pt x="12064466" y="1319850"/>
                  <a:pt x="12058467" y="1313252"/>
                  <a:pt x="12058930" y="1305778"/>
                </a:cubicBezTo>
                <a:cubicBezTo>
                  <a:pt x="12059345" y="1299041"/>
                  <a:pt x="12064697" y="1293828"/>
                  <a:pt x="12071433" y="1293551"/>
                </a:cubicBezTo>
                <a:cubicBezTo>
                  <a:pt x="12078954" y="1293228"/>
                  <a:pt x="12085460" y="1299134"/>
                  <a:pt x="12085597" y="1306424"/>
                </a:cubicBezTo>
                <a:cubicBezTo>
                  <a:pt x="12085737" y="1313529"/>
                  <a:pt x="12079046" y="1320081"/>
                  <a:pt x="12071848" y="1319942"/>
                </a:cubicBezTo>
                <a:close/>
                <a:moveTo>
                  <a:pt x="123924" y="1319988"/>
                </a:moveTo>
                <a:cubicBezTo>
                  <a:pt x="117419" y="1319942"/>
                  <a:pt x="111651" y="1314636"/>
                  <a:pt x="110959" y="1308038"/>
                </a:cubicBezTo>
                <a:cubicBezTo>
                  <a:pt x="110221" y="1300518"/>
                  <a:pt x="115851" y="1293920"/>
                  <a:pt x="123370" y="1293597"/>
                </a:cubicBezTo>
                <a:cubicBezTo>
                  <a:pt x="130938" y="1293228"/>
                  <a:pt x="137443" y="1299041"/>
                  <a:pt x="137628" y="1306378"/>
                </a:cubicBezTo>
                <a:cubicBezTo>
                  <a:pt x="137812" y="1313437"/>
                  <a:pt x="131168" y="1320035"/>
                  <a:pt x="123924" y="1319988"/>
                </a:cubicBezTo>
                <a:close/>
                <a:moveTo>
                  <a:pt x="884525" y="1319988"/>
                </a:moveTo>
                <a:cubicBezTo>
                  <a:pt x="878019" y="1319896"/>
                  <a:pt x="872298" y="1314544"/>
                  <a:pt x="871652" y="1307946"/>
                </a:cubicBezTo>
                <a:cubicBezTo>
                  <a:pt x="870914" y="1300426"/>
                  <a:pt x="876635" y="1293874"/>
                  <a:pt x="884156" y="1293551"/>
                </a:cubicBezTo>
                <a:cubicBezTo>
                  <a:pt x="891722" y="1293274"/>
                  <a:pt x="898182" y="1299180"/>
                  <a:pt x="898321" y="1306470"/>
                </a:cubicBezTo>
                <a:cubicBezTo>
                  <a:pt x="898413" y="1313529"/>
                  <a:pt x="891768" y="1320081"/>
                  <a:pt x="884525" y="1319988"/>
                </a:cubicBezTo>
                <a:close/>
                <a:moveTo>
                  <a:pt x="1319476" y="1319988"/>
                </a:moveTo>
                <a:cubicBezTo>
                  <a:pt x="1312094" y="1320035"/>
                  <a:pt x="1306004" y="1313621"/>
                  <a:pt x="1306280" y="1306100"/>
                </a:cubicBezTo>
                <a:cubicBezTo>
                  <a:pt x="1306557" y="1299364"/>
                  <a:pt x="1311771" y="1294012"/>
                  <a:pt x="1318507" y="1293597"/>
                </a:cubicBezTo>
                <a:cubicBezTo>
                  <a:pt x="1326121" y="1293089"/>
                  <a:pt x="1332672" y="1298811"/>
                  <a:pt x="1332948" y="1306193"/>
                </a:cubicBezTo>
                <a:cubicBezTo>
                  <a:pt x="1333271" y="1313206"/>
                  <a:pt x="1326721" y="1319942"/>
                  <a:pt x="1319476" y="1319988"/>
                </a:cubicBezTo>
                <a:close/>
                <a:moveTo>
                  <a:pt x="1753829" y="1319988"/>
                </a:moveTo>
                <a:cubicBezTo>
                  <a:pt x="1747322" y="1319896"/>
                  <a:pt x="1741602" y="1314544"/>
                  <a:pt x="1740955" y="1307946"/>
                </a:cubicBezTo>
                <a:cubicBezTo>
                  <a:pt x="1740263" y="1300426"/>
                  <a:pt x="1745938" y="1293874"/>
                  <a:pt x="1753459" y="1293551"/>
                </a:cubicBezTo>
                <a:cubicBezTo>
                  <a:pt x="1761025" y="1293274"/>
                  <a:pt x="1767486" y="1299180"/>
                  <a:pt x="1767624" y="1306470"/>
                </a:cubicBezTo>
                <a:cubicBezTo>
                  <a:pt x="1767716" y="1313529"/>
                  <a:pt x="1761072" y="1320081"/>
                  <a:pt x="1753829" y="1319988"/>
                </a:cubicBezTo>
                <a:close/>
                <a:moveTo>
                  <a:pt x="2080122" y="1319988"/>
                </a:moveTo>
                <a:cubicBezTo>
                  <a:pt x="2072741" y="1320035"/>
                  <a:pt x="2066650" y="1313621"/>
                  <a:pt x="2066926" y="1306100"/>
                </a:cubicBezTo>
                <a:cubicBezTo>
                  <a:pt x="2067203" y="1299364"/>
                  <a:pt x="2072418" y="1294012"/>
                  <a:pt x="2079153" y="1293597"/>
                </a:cubicBezTo>
                <a:cubicBezTo>
                  <a:pt x="2086767" y="1293089"/>
                  <a:pt x="2093319" y="1298811"/>
                  <a:pt x="2093595" y="1306193"/>
                </a:cubicBezTo>
                <a:cubicBezTo>
                  <a:pt x="2093918" y="1313206"/>
                  <a:pt x="2087367" y="1319942"/>
                  <a:pt x="2080122" y="1319988"/>
                </a:cubicBezTo>
                <a:close/>
                <a:moveTo>
                  <a:pt x="2514613" y="1319988"/>
                </a:moveTo>
                <a:cubicBezTo>
                  <a:pt x="2508107" y="1319942"/>
                  <a:pt x="2502340" y="1314636"/>
                  <a:pt x="2501648" y="1308038"/>
                </a:cubicBezTo>
                <a:cubicBezTo>
                  <a:pt x="2500864" y="1300518"/>
                  <a:pt x="2506538" y="1293920"/>
                  <a:pt x="2514060" y="1293597"/>
                </a:cubicBezTo>
                <a:cubicBezTo>
                  <a:pt x="2521626" y="1293228"/>
                  <a:pt x="2528132" y="1299041"/>
                  <a:pt x="2528316" y="1306378"/>
                </a:cubicBezTo>
                <a:cubicBezTo>
                  <a:pt x="2528501" y="1313437"/>
                  <a:pt x="2521857" y="1320035"/>
                  <a:pt x="2514613" y="1319988"/>
                </a:cubicBezTo>
                <a:close/>
                <a:moveTo>
                  <a:pt x="2949426" y="1319988"/>
                </a:moveTo>
                <a:cubicBezTo>
                  <a:pt x="2942921" y="1320035"/>
                  <a:pt x="2937107" y="1314821"/>
                  <a:pt x="2936323" y="1308223"/>
                </a:cubicBezTo>
                <a:cubicBezTo>
                  <a:pt x="2935446" y="1300749"/>
                  <a:pt x="2941076" y="1294059"/>
                  <a:pt x="2948550" y="1293597"/>
                </a:cubicBezTo>
                <a:cubicBezTo>
                  <a:pt x="2956162" y="1293135"/>
                  <a:pt x="2962668" y="1298857"/>
                  <a:pt x="2962945" y="1306239"/>
                </a:cubicBezTo>
                <a:cubicBezTo>
                  <a:pt x="2963222" y="1313298"/>
                  <a:pt x="2956670" y="1319942"/>
                  <a:pt x="2949426" y="1319988"/>
                </a:cubicBezTo>
                <a:close/>
                <a:moveTo>
                  <a:pt x="3057945" y="1319988"/>
                </a:moveTo>
                <a:cubicBezTo>
                  <a:pt x="3051440" y="1319942"/>
                  <a:pt x="3045672" y="1314636"/>
                  <a:pt x="3044980" y="1308038"/>
                </a:cubicBezTo>
                <a:cubicBezTo>
                  <a:pt x="3044195" y="1300518"/>
                  <a:pt x="3049871" y="1293920"/>
                  <a:pt x="3057391" y="1293597"/>
                </a:cubicBezTo>
                <a:cubicBezTo>
                  <a:pt x="3064958" y="1293228"/>
                  <a:pt x="3071464" y="1299041"/>
                  <a:pt x="3071648" y="1306378"/>
                </a:cubicBezTo>
                <a:cubicBezTo>
                  <a:pt x="3071833" y="1313437"/>
                  <a:pt x="3065189" y="1320035"/>
                  <a:pt x="3057945" y="1319988"/>
                </a:cubicBezTo>
                <a:close/>
                <a:moveTo>
                  <a:pt x="4796875" y="1319988"/>
                </a:moveTo>
                <a:cubicBezTo>
                  <a:pt x="4789447" y="1320081"/>
                  <a:pt x="4783357" y="1313760"/>
                  <a:pt x="4783587" y="1306193"/>
                </a:cubicBezTo>
                <a:cubicBezTo>
                  <a:pt x="4783818" y="1299410"/>
                  <a:pt x="4788986" y="1294059"/>
                  <a:pt x="4795722" y="1293597"/>
                </a:cubicBezTo>
                <a:cubicBezTo>
                  <a:pt x="4803335" y="1293043"/>
                  <a:pt x="4809933" y="1298718"/>
                  <a:pt x="4810256" y="1306100"/>
                </a:cubicBezTo>
                <a:cubicBezTo>
                  <a:pt x="4810624" y="1313114"/>
                  <a:pt x="4804119" y="1319896"/>
                  <a:pt x="4796875" y="1319988"/>
                </a:cubicBezTo>
                <a:close/>
                <a:moveTo>
                  <a:pt x="5774882" y="1319988"/>
                </a:moveTo>
                <a:cubicBezTo>
                  <a:pt x="5767453" y="1320081"/>
                  <a:pt x="5761364" y="1313760"/>
                  <a:pt x="5761594" y="1306193"/>
                </a:cubicBezTo>
                <a:cubicBezTo>
                  <a:pt x="5761825" y="1299410"/>
                  <a:pt x="5766992" y="1294059"/>
                  <a:pt x="5773728" y="1293597"/>
                </a:cubicBezTo>
                <a:cubicBezTo>
                  <a:pt x="5781341" y="1293043"/>
                  <a:pt x="5787940" y="1298718"/>
                  <a:pt x="5788262" y="1306100"/>
                </a:cubicBezTo>
                <a:cubicBezTo>
                  <a:pt x="5788632" y="1313114"/>
                  <a:pt x="5782126" y="1319896"/>
                  <a:pt x="5774882" y="1319988"/>
                </a:cubicBezTo>
                <a:close/>
                <a:moveTo>
                  <a:pt x="5883539" y="1319988"/>
                </a:moveTo>
                <a:cubicBezTo>
                  <a:pt x="5876111" y="1320081"/>
                  <a:pt x="5870020" y="1313760"/>
                  <a:pt x="5870251" y="1306193"/>
                </a:cubicBezTo>
                <a:cubicBezTo>
                  <a:pt x="5870482" y="1299410"/>
                  <a:pt x="5875649" y="1294059"/>
                  <a:pt x="5882385" y="1293597"/>
                </a:cubicBezTo>
                <a:cubicBezTo>
                  <a:pt x="5889998" y="1293043"/>
                  <a:pt x="5896596" y="1298718"/>
                  <a:pt x="5896920" y="1306100"/>
                </a:cubicBezTo>
                <a:cubicBezTo>
                  <a:pt x="5897288" y="1313114"/>
                  <a:pt x="5890782" y="1319896"/>
                  <a:pt x="5883539" y="1319988"/>
                </a:cubicBezTo>
                <a:close/>
                <a:moveTo>
                  <a:pt x="6203900" y="1319988"/>
                </a:moveTo>
                <a:cubicBezTo>
                  <a:pt x="6197393" y="1319942"/>
                  <a:pt x="6191627" y="1314636"/>
                  <a:pt x="6190934" y="1308038"/>
                </a:cubicBezTo>
                <a:cubicBezTo>
                  <a:pt x="6190197" y="1300518"/>
                  <a:pt x="6195826" y="1293920"/>
                  <a:pt x="6203346" y="1293597"/>
                </a:cubicBezTo>
                <a:cubicBezTo>
                  <a:pt x="6210913" y="1293228"/>
                  <a:pt x="6217419" y="1299041"/>
                  <a:pt x="6217603" y="1306378"/>
                </a:cubicBezTo>
                <a:cubicBezTo>
                  <a:pt x="6217788" y="1313437"/>
                  <a:pt x="6211143" y="1320035"/>
                  <a:pt x="6203900" y="1319988"/>
                </a:cubicBezTo>
                <a:close/>
                <a:moveTo>
                  <a:pt x="6964499" y="1319989"/>
                </a:moveTo>
                <a:cubicBezTo>
                  <a:pt x="6957994" y="1319896"/>
                  <a:pt x="6952273" y="1314544"/>
                  <a:pt x="6951627" y="1307946"/>
                </a:cubicBezTo>
                <a:cubicBezTo>
                  <a:pt x="6950889" y="1300426"/>
                  <a:pt x="6956609" y="1293874"/>
                  <a:pt x="6964131" y="1293551"/>
                </a:cubicBezTo>
                <a:cubicBezTo>
                  <a:pt x="6971698" y="1293274"/>
                  <a:pt x="6978157" y="1299180"/>
                  <a:pt x="6978296" y="1306470"/>
                </a:cubicBezTo>
                <a:cubicBezTo>
                  <a:pt x="6978388" y="1313529"/>
                  <a:pt x="6971744" y="1320081"/>
                  <a:pt x="6964499" y="1319989"/>
                </a:cubicBezTo>
                <a:close/>
                <a:moveTo>
                  <a:pt x="7399451" y="1319989"/>
                </a:moveTo>
                <a:cubicBezTo>
                  <a:pt x="7392069" y="1320035"/>
                  <a:pt x="7385979" y="1313621"/>
                  <a:pt x="7386255" y="1306101"/>
                </a:cubicBezTo>
                <a:cubicBezTo>
                  <a:pt x="7386533" y="1299364"/>
                  <a:pt x="7391747" y="1294013"/>
                  <a:pt x="7398483" y="1293597"/>
                </a:cubicBezTo>
                <a:cubicBezTo>
                  <a:pt x="7406096" y="1293089"/>
                  <a:pt x="7412648" y="1298811"/>
                  <a:pt x="7412924" y="1306193"/>
                </a:cubicBezTo>
                <a:cubicBezTo>
                  <a:pt x="7413247" y="1313206"/>
                  <a:pt x="7406696" y="1319942"/>
                  <a:pt x="7399451" y="1319989"/>
                </a:cubicBezTo>
                <a:close/>
                <a:moveTo>
                  <a:pt x="7833803" y="1319989"/>
                </a:moveTo>
                <a:cubicBezTo>
                  <a:pt x="7827298" y="1319896"/>
                  <a:pt x="7821577" y="1314544"/>
                  <a:pt x="7820931" y="1307946"/>
                </a:cubicBezTo>
                <a:cubicBezTo>
                  <a:pt x="7820239" y="1300426"/>
                  <a:pt x="7825913" y="1293874"/>
                  <a:pt x="7833434" y="1293551"/>
                </a:cubicBezTo>
                <a:cubicBezTo>
                  <a:pt x="7841001" y="1293274"/>
                  <a:pt x="7847461" y="1299180"/>
                  <a:pt x="7847599" y="1306470"/>
                </a:cubicBezTo>
                <a:cubicBezTo>
                  <a:pt x="7847691" y="1313529"/>
                  <a:pt x="7841047" y="1320081"/>
                  <a:pt x="7833803" y="1319989"/>
                </a:cubicBezTo>
                <a:close/>
                <a:moveTo>
                  <a:pt x="8160097" y="1319989"/>
                </a:moveTo>
                <a:cubicBezTo>
                  <a:pt x="8152715" y="1320035"/>
                  <a:pt x="8146625" y="1313621"/>
                  <a:pt x="8146902" y="1306101"/>
                </a:cubicBezTo>
                <a:cubicBezTo>
                  <a:pt x="8147179" y="1299364"/>
                  <a:pt x="8152392" y="1294013"/>
                  <a:pt x="8159129" y="1293597"/>
                </a:cubicBezTo>
                <a:cubicBezTo>
                  <a:pt x="8166742" y="1293089"/>
                  <a:pt x="8173293" y="1298811"/>
                  <a:pt x="8173570" y="1306193"/>
                </a:cubicBezTo>
                <a:cubicBezTo>
                  <a:pt x="8173893" y="1313206"/>
                  <a:pt x="8167342" y="1319942"/>
                  <a:pt x="8160097" y="1319989"/>
                </a:cubicBezTo>
                <a:close/>
                <a:moveTo>
                  <a:pt x="8594588" y="1319989"/>
                </a:moveTo>
                <a:cubicBezTo>
                  <a:pt x="8588082" y="1319942"/>
                  <a:pt x="8582315" y="1314636"/>
                  <a:pt x="8581623" y="1308039"/>
                </a:cubicBezTo>
                <a:cubicBezTo>
                  <a:pt x="8580839" y="1300518"/>
                  <a:pt x="8586514" y="1293920"/>
                  <a:pt x="8594034" y="1293597"/>
                </a:cubicBezTo>
                <a:cubicBezTo>
                  <a:pt x="8601602" y="1293228"/>
                  <a:pt x="8608106" y="1299041"/>
                  <a:pt x="8608291" y="1306378"/>
                </a:cubicBezTo>
                <a:cubicBezTo>
                  <a:pt x="8608476" y="1313437"/>
                  <a:pt x="8601832" y="1320035"/>
                  <a:pt x="8594588" y="1319989"/>
                </a:cubicBezTo>
                <a:close/>
                <a:moveTo>
                  <a:pt x="9029402" y="1319989"/>
                </a:moveTo>
                <a:cubicBezTo>
                  <a:pt x="9022895" y="1320035"/>
                  <a:pt x="9017083" y="1314821"/>
                  <a:pt x="9016299" y="1308223"/>
                </a:cubicBezTo>
                <a:cubicBezTo>
                  <a:pt x="9015421" y="1300749"/>
                  <a:pt x="9021050" y="1294059"/>
                  <a:pt x="9028525" y="1293597"/>
                </a:cubicBezTo>
                <a:cubicBezTo>
                  <a:pt x="9036137" y="1293136"/>
                  <a:pt x="9042644" y="1298857"/>
                  <a:pt x="9042920" y="1306239"/>
                </a:cubicBezTo>
                <a:cubicBezTo>
                  <a:pt x="9043197" y="1313299"/>
                  <a:pt x="9036645" y="1319942"/>
                  <a:pt x="9029402" y="1319989"/>
                </a:cubicBezTo>
                <a:close/>
                <a:moveTo>
                  <a:pt x="9137921" y="1319989"/>
                </a:moveTo>
                <a:cubicBezTo>
                  <a:pt x="9131414" y="1319942"/>
                  <a:pt x="9125647" y="1314636"/>
                  <a:pt x="9124956" y="1308039"/>
                </a:cubicBezTo>
                <a:cubicBezTo>
                  <a:pt x="9124171" y="1300518"/>
                  <a:pt x="9129846" y="1293920"/>
                  <a:pt x="9137366" y="1293597"/>
                </a:cubicBezTo>
                <a:cubicBezTo>
                  <a:pt x="9144933" y="1293228"/>
                  <a:pt x="9151439" y="1299041"/>
                  <a:pt x="9151624" y="1306378"/>
                </a:cubicBezTo>
                <a:cubicBezTo>
                  <a:pt x="9151809" y="1313437"/>
                  <a:pt x="9145164" y="1320035"/>
                  <a:pt x="9137921" y="1319989"/>
                </a:cubicBezTo>
                <a:close/>
                <a:moveTo>
                  <a:pt x="10876851" y="1319989"/>
                </a:moveTo>
                <a:cubicBezTo>
                  <a:pt x="10869421" y="1320081"/>
                  <a:pt x="10863332" y="1313760"/>
                  <a:pt x="10863563" y="1306193"/>
                </a:cubicBezTo>
                <a:cubicBezTo>
                  <a:pt x="10863793" y="1299410"/>
                  <a:pt x="10868960" y="1294059"/>
                  <a:pt x="10875697" y="1293597"/>
                </a:cubicBezTo>
                <a:cubicBezTo>
                  <a:pt x="10883309" y="1293043"/>
                  <a:pt x="10889908" y="1298719"/>
                  <a:pt x="10890231" y="1306101"/>
                </a:cubicBezTo>
                <a:cubicBezTo>
                  <a:pt x="10890600" y="1313114"/>
                  <a:pt x="10884094" y="1319896"/>
                  <a:pt x="10876851" y="1319989"/>
                </a:cubicBezTo>
                <a:close/>
                <a:moveTo>
                  <a:pt x="11854857" y="1319989"/>
                </a:moveTo>
                <a:cubicBezTo>
                  <a:pt x="11847428" y="1320081"/>
                  <a:pt x="11841339" y="1313760"/>
                  <a:pt x="11841569" y="1306193"/>
                </a:cubicBezTo>
                <a:cubicBezTo>
                  <a:pt x="11841800" y="1299410"/>
                  <a:pt x="11846967" y="1294059"/>
                  <a:pt x="11853703" y="1293597"/>
                </a:cubicBezTo>
                <a:cubicBezTo>
                  <a:pt x="11861316" y="1293043"/>
                  <a:pt x="11867915" y="1298719"/>
                  <a:pt x="11868238" y="1306101"/>
                </a:cubicBezTo>
                <a:cubicBezTo>
                  <a:pt x="11868607" y="1313114"/>
                  <a:pt x="11862101" y="1319896"/>
                  <a:pt x="11854857" y="1319989"/>
                </a:cubicBezTo>
                <a:close/>
                <a:moveTo>
                  <a:pt x="11963515" y="1319989"/>
                </a:moveTo>
                <a:cubicBezTo>
                  <a:pt x="11956086" y="1320081"/>
                  <a:pt x="11949995" y="1313760"/>
                  <a:pt x="11950226" y="1306193"/>
                </a:cubicBezTo>
                <a:cubicBezTo>
                  <a:pt x="11950458" y="1299410"/>
                  <a:pt x="11955624" y="1294059"/>
                  <a:pt x="11962361" y="1293597"/>
                </a:cubicBezTo>
                <a:cubicBezTo>
                  <a:pt x="11969973" y="1293043"/>
                  <a:pt x="11976570" y="1298719"/>
                  <a:pt x="11976895" y="1306101"/>
                </a:cubicBezTo>
                <a:cubicBezTo>
                  <a:pt x="11977264" y="1313114"/>
                  <a:pt x="11970757" y="1319896"/>
                  <a:pt x="11963515" y="1319989"/>
                </a:cubicBezTo>
                <a:close/>
                <a:moveTo>
                  <a:pt x="395314" y="1374802"/>
                </a:moveTo>
                <a:cubicBezTo>
                  <a:pt x="387885" y="1374386"/>
                  <a:pt x="381795" y="1367742"/>
                  <a:pt x="382118" y="1360360"/>
                </a:cubicBezTo>
                <a:cubicBezTo>
                  <a:pt x="382395" y="1353070"/>
                  <a:pt x="389131" y="1346657"/>
                  <a:pt x="396282" y="1346888"/>
                </a:cubicBezTo>
                <a:cubicBezTo>
                  <a:pt x="403618" y="1347164"/>
                  <a:pt x="409525" y="1353716"/>
                  <a:pt x="409387" y="1361329"/>
                </a:cubicBezTo>
                <a:cubicBezTo>
                  <a:pt x="409202" y="1368757"/>
                  <a:pt x="402465" y="1375217"/>
                  <a:pt x="395314" y="1374802"/>
                </a:cubicBezTo>
                <a:close/>
                <a:moveTo>
                  <a:pt x="6475289" y="1374802"/>
                </a:moveTo>
                <a:cubicBezTo>
                  <a:pt x="6467861" y="1374386"/>
                  <a:pt x="6461770" y="1367742"/>
                  <a:pt x="6462093" y="1360360"/>
                </a:cubicBezTo>
                <a:cubicBezTo>
                  <a:pt x="6462370" y="1353070"/>
                  <a:pt x="6469106" y="1346657"/>
                  <a:pt x="6476258" y="1346888"/>
                </a:cubicBezTo>
                <a:cubicBezTo>
                  <a:pt x="6483594" y="1347164"/>
                  <a:pt x="6489500" y="1353716"/>
                  <a:pt x="6489362" y="1361329"/>
                </a:cubicBezTo>
                <a:cubicBezTo>
                  <a:pt x="6489177" y="1368757"/>
                  <a:pt x="6482441" y="1375217"/>
                  <a:pt x="6475289" y="1374802"/>
                </a:cubicBezTo>
                <a:close/>
                <a:moveTo>
                  <a:pt x="69250" y="1374848"/>
                </a:moveTo>
                <a:cubicBezTo>
                  <a:pt x="61775" y="1374386"/>
                  <a:pt x="55778" y="1367742"/>
                  <a:pt x="56101" y="1360360"/>
                </a:cubicBezTo>
                <a:cubicBezTo>
                  <a:pt x="56424" y="1353024"/>
                  <a:pt x="63206" y="1346611"/>
                  <a:pt x="70311" y="1346888"/>
                </a:cubicBezTo>
                <a:cubicBezTo>
                  <a:pt x="77693" y="1347164"/>
                  <a:pt x="83553" y="1353716"/>
                  <a:pt x="83322" y="1361421"/>
                </a:cubicBezTo>
                <a:cubicBezTo>
                  <a:pt x="83092" y="1368896"/>
                  <a:pt x="76401" y="1375309"/>
                  <a:pt x="69250" y="1374848"/>
                </a:cubicBezTo>
                <a:close/>
                <a:moveTo>
                  <a:pt x="612166" y="1374848"/>
                </a:moveTo>
                <a:cubicBezTo>
                  <a:pt x="604739" y="1374110"/>
                  <a:pt x="598924" y="1367327"/>
                  <a:pt x="599478" y="1359945"/>
                </a:cubicBezTo>
                <a:cubicBezTo>
                  <a:pt x="599985" y="1352609"/>
                  <a:pt x="606953" y="1346380"/>
                  <a:pt x="614058" y="1346888"/>
                </a:cubicBezTo>
                <a:cubicBezTo>
                  <a:pt x="621256" y="1347395"/>
                  <a:pt x="627023" y="1354270"/>
                  <a:pt x="626608" y="1361837"/>
                </a:cubicBezTo>
                <a:cubicBezTo>
                  <a:pt x="626239" y="1369403"/>
                  <a:pt x="619411" y="1375540"/>
                  <a:pt x="612166" y="1374848"/>
                </a:cubicBezTo>
                <a:close/>
                <a:moveTo>
                  <a:pt x="720823" y="1374848"/>
                </a:moveTo>
                <a:cubicBezTo>
                  <a:pt x="713395" y="1374110"/>
                  <a:pt x="707582" y="1367327"/>
                  <a:pt x="708135" y="1359945"/>
                </a:cubicBezTo>
                <a:cubicBezTo>
                  <a:pt x="708643" y="1352609"/>
                  <a:pt x="715611" y="1346380"/>
                  <a:pt x="722715" y="1346888"/>
                </a:cubicBezTo>
                <a:cubicBezTo>
                  <a:pt x="729913" y="1347395"/>
                  <a:pt x="735681" y="1354270"/>
                  <a:pt x="735265" y="1361837"/>
                </a:cubicBezTo>
                <a:cubicBezTo>
                  <a:pt x="734896" y="1369403"/>
                  <a:pt x="728068" y="1375540"/>
                  <a:pt x="720823" y="1374848"/>
                </a:cubicBezTo>
                <a:close/>
                <a:moveTo>
                  <a:pt x="830173" y="1374848"/>
                </a:moveTo>
                <a:cubicBezTo>
                  <a:pt x="822698" y="1374571"/>
                  <a:pt x="816562" y="1368065"/>
                  <a:pt x="816747" y="1360591"/>
                </a:cubicBezTo>
                <a:cubicBezTo>
                  <a:pt x="816931" y="1353255"/>
                  <a:pt x="823529" y="1346795"/>
                  <a:pt x="830726" y="1346888"/>
                </a:cubicBezTo>
                <a:cubicBezTo>
                  <a:pt x="838017" y="1347026"/>
                  <a:pt x="844106" y="1353531"/>
                  <a:pt x="844060" y="1361145"/>
                </a:cubicBezTo>
                <a:cubicBezTo>
                  <a:pt x="843968" y="1368573"/>
                  <a:pt x="837325" y="1375078"/>
                  <a:pt x="830173" y="1374848"/>
                </a:cubicBezTo>
                <a:close/>
                <a:moveTo>
                  <a:pt x="1155361" y="1374848"/>
                </a:moveTo>
                <a:cubicBezTo>
                  <a:pt x="1147932" y="1374063"/>
                  <a:pt x="1142211" y="1367234"/>
                  <a:pt x="1142811" y="1359852"/>
                </a:cubicBezTo>
                <a:cubicBezTo>
                  <a:pt x="1143411" y="1352517"/>
                  <a:pt x="1150423" y="1346334"/>
                  <a:pt x="1157483" y="1346888"/>
                </a:cubicBezTo>
                <a:cubicBezTo>
                  <a:pt x="1164726" y="1347441"/>
                  <a:pt x="1170356" y="1354270"/>
                  <a:pt x="1169894" y="1361929"/>
                </a:cubicBezTo>
                <a:cubicBezTo>
                  <a:pt x="1169433" y="1369449"/>
                  <a:pt x="1162511" y="1375586"/>
                  <a:pt x="1155361" y="1374848"/>
                </a:cubicBezTo>
                <a:close/>
                <a:moveTo>
                  <a:pt x="1264802" y="1374848"/>
                </a:moveTo>
                <a:cubicBezTo>
                  <a:pt x="1257327" y="1374571"/>
                  <a:pt x="1251191" y="1368065"/>
                  <a:pt x="1251375" y="1360591"/>
                </a:cubicBezTo>
                <a:cubicBezTo>
                  <a:pt x="1251560" y="1353255"/>
                  <a:pt x="1258158" y="1346795"/>
                  <a:pt x="1265356" y="1346888"/>
                </a:cubicBezTo>
                <a:cubicBezTo>
                  <a:pt x="1272691" y="1347026"/>
                  <a:pt x="1278782" y="1353531"/>
                  <a:pt x="1278690" y="1361145"/>
                </a:cubicBezTo>
                <a:cubicBezTo>
                  <a:pt x="1278598" y="1368573"/>
                  <a:pt x="1271953" y="1375078"/>
                  <a:pt x="1264802" y="1374848"/>
                </a:cubicBezTo>
                <a:close/>
                <a:moveTo>
                  <a:pt x="1590034" y="1374848"/>
                </a:moveTo>
                <a:cubicBezTo>
                  <a:pt x="1582607" y="1374063"/>
                  <a:pt x="1576885" y="1367234"/>
                  <a:pt x="1577485" y="1359852"/>
                </a:cubicBezTo>
                <a:cubicBezTo>
                  <a:pt x="1578084" y="1352517"/>
                  <a:pt x="1585052" y="1346334"/>
                  <a:pt x="1592158" y="1346888"/>
                </a:cubicBezTo>
                <a:cubicBezTo>
                  <a:pt x="1599401" y="1347441"/>
                  <a:pt x="1605030" y="1354270"/>
                  <a:pt x="1604569" y="1361929"/>
                </a:cubicBezTo>
                <a:cubicBezTo>
                  <a:pt x="1604108" y="1369449"/>
                  <a:pt x="1597187" y="1375586"/>
                  <a:pt x="1590034" y="1374848"/>
                </a:cubicBezTo>
                <a:close/>
                <a:moveTo>
                  <a:pt x="1916560" y="1374848"/>
                </a:moveTo>
                <a:cubicBezTo>
                  <a:pt x="1909085" y="1374386"/>
                  <a:pt x="1903088" y="1367742"/>
                  <a:pt x="1903411" y="1360360"/>
                </a:cubicBezTo>
                <a:cubicBezTo>
                  <a:pt x="1903734" y="1353024"/>
                  <a:pt x="1910516" y="1346611"/>
                  <a:pt x="1917621" y="1346888"/>
                </a:cubicBezTo>
                <a:cubicBezTo>
                  <a:pt x="1925004" y="1347164"/>
                  <a:pt x="1930863" y="1353716"/>
                  <a:pt x="1930632" y="1361421"/>
                </a:cubicBezTo>
                <a:cubicBezTo>
                  <a:pt x="1930448" y="1368896"/>
                  <a:pt x="1923712" y="1375309"/>
                  <a:pt x="1916560" y="1374848"/>
                </a:cubicBezTo>
                <a:close/>
                <a:moveTo>
                  <a:pt x="2025494" y="1374848"/>
                </a:moveTo>
                <a:cubicBezTo>
                  <a:pt x="2018019" y="1374571"/>
                  <a:pt x="2011884" y="1368065"/>
                  <a:pt x="2012068" y="1360591"/>
                </a:cubicBezTo>
                <a:cubicBezTo>
                  <a:pt x="2012253" y="1353255"/>
                  <a:pt x="2018850" y="1346795"/>
                  <a:pt x="2026048" y="1346888"/>
                </a:cubicBezTo>
                <a:cubicBezTo>
                  <a:pt x="2033338" y="1347026"/>
                  <a:pt x="2039428" y="1353531"/>
                  <a:pt x="2039382" y="1361145"/>
                </a:cubicBezTo>
                <a:cubicBezTo>
                  <a:pt x="2039290" y="1368573"/>
                  <a:pt x="2032646" y="1375078"/>
                  <a:pt x="2025494" y="1374848"/>
                </a:cubicBezTo>
                <a:close/>
                <a:moveTo>
                  <a:pt x="2133368" y="1374848"/>
                </a:moveTo>
                <a:cubicBezTo>
                  <a:pt x="2125938" y="1374063"/>
                  <a:pt x="2120218" y="1367234"/>
                  <a:pt x="2120818" y="1359852"/>
                </a:cubicBezTo>
                <a:cubicBezTo>
                  <a:pt x="2121418" y="1352517"/>
                  <a:pt x="2128384" y="1346334"/>
                  <a:pt x="2135490" y="1346888"/>
                </a:cubicBezTo>
                <a:cubicBezTo>
                  <a:pt x="2142733" y="1347441"/>
                  <a:pt x="2148362" y="1354270"/>
                  <a:pt x="2147901" y="1361929"/>
                </a:cubicBezTo>
                <a:cubicBezTo>
                  <a:pt x="2147440" y="1369449"/>
                  <a:pt x="2140518" y="1375586"/>
                  <a:pt x="2133368" y="1374848"/>
                </a:cubicBezTo>
                <a:close/>
                <a:moveTo>
                  <a:pt x="2241978" y="1374848"/>
                </a:moveTo>
                <a:cubicBezTo>
                  <a:pt x="2234458" y="1374063"/>
                  <a:pt x="2228828" y="1367281"/>
                  <a:pt x="2229474" y="1359806"/>
                </a:cubicBezTo>
                <a:cubicBezTo>
                  <a:pt x="2230075" y="1352470"/>
                  <a:pt x="2237133" y="1346288"/>
                  <a:pt x="2244193" y="1346888"/>
                </a:cubicBezTo>
                <a:cubicBezTo>
                  <a:pt x="2251575" y="1347533"/>
                  <a:pt x="2257066" y="1354223"/>
                  <a:pt x="2256558" y="1362021"/>
                </a:cubicBezTo>
                <a:cubicBezTo>
                  <a:pt x="2256097" y="1369495"/>
                  <a:pt x="2249129" y="1375632"/>
                  <a:pt x="2241978" y="1374848"/>
                </a:cubicBezTo>
                <a:close/>
                <a:moveTo>
                  <a:pt x="3003501" y="1374848"/>
                </a:moveTo>
                <a:cubicBezTo>
                  <a:pt x="2996026" y="1374571"/>
                  <a:pt x="2989890" y="1368065"/>
                  <a:pt x="2990075" y="1360591"/>
                </a:cubicBezTo>
                <a:cubicBezTo>
                  <a:pt x="2990260" y="1353255"/>
                  <a:pt x="2996856" y="1346795"/>
                  <a:pt x="3004055" y="1346888"/>
                </a:cubicBezTo>
                <a:cubicBezTo>
                  <a:pt x="3011345" y="1347026"/>
                  <a:pt x="3017435" y="1353531"/>
                  <a:pt x="3017389" y="1361145"/>
                </a:cubicBezTo>
                <a:cubicBezTo>
                  <a:pt x="3017296" y="1368573"/>
                  <a:pt x="3010653" y="1375078"/>
                  <a:pt x="3003501" y="1374848"/>
                </a:cubicBezTo>
                <a:close/>
                <a:moveTo>
                  <a:pt x="3546371" y="1374848"/>
                </a:moveTo>
                <a:cubicBezTo>
                  <a:pt x="3538898" y="1374248"/>
                  <a:pt x="3532991" y="1367558"/>
                  <a:pt x="3533452" y="1360175"/>
                </a:cubicBezTo>
                <a:cubicBezTo>
                  <a:pt x="3533868" y="1352839"/>
                  <a:pt x="3540697" y="1346518"/>
                  <a:pt x="3547848" y="1346888"/>
                </a:cubicBezTo>
                <a:cubicBezTo>
                  <a:pt x="3555184" y="1347257"/>
                  <a:pt x="3560952" y="1353854"/>
                  <a:pt x="3560629" y="1361606"/>
                </a:cubicBezTo>
                <a:cubicBezTo>
                  <a:pt x="3560352" y="1369126"/>
                  <a:pt x="3553524" y="1375401"/>
                  <a:pt x="3546371" y="1374848"/>
                </a:cubicBezTo>
                <a:close/>
                <a:moveTo>
                  <a:pt x="3655536" y="1374848"/>
                </a:moveTo>
                <a:cubicBezTo>
                  <a:pt x="3648155" y="1374663"/>
                  <a:pt x="3641879" y="1368111"/>
                  <a:pt x="3642018" y="1360683"/>
                </a:cubicBezTo>
                <a:cubicBezTo>
                  <a:pt x="3642156" y="1353393"/>
                  <a:pt x="3648708" y="1346841"/>
                  <a:pt x="3655905" y="1346888"/>
                </a:cubicBezTo>
                <a:cubicBezTo>
                  <a:pt x="3663150" y="1346934"/>
                  <a:pt x="3669378" y="1353531"/>
                  <a:pt x="3669331" y="1361052"/>
                </a:cubicBezTo>
                <a:cubicBezTo>
                  <a:pt x="3669286" y="1368481"/>
                  <a:pt x="3662734" y="1375032"/>
                  <a:pt x="3655536" y="1374848"/>
                </a:cubicBezTo>
                <a:close/>
                <a:moveTo>
                  <a:pt x="3872021" y="1374848"/>
                </a:moveTo>
                <a:cubicBezTo>
                  <a:pt x="3864592" y="1374063"/>
                  <a:pt x="3858871" y="1367234"/>
                  <a:pt x="3859471" y="1359852"/>
                </a:cubicBezTo>
                <a:cubicBezTo>
                  <a:pt x="3860071" y="1352517"/>
                  <a:pt x="3867083" y="1346334"/>
                  <a:pt x="3874143" y="1346888"/>
                </a:cubicBezTo>
                <a:cubicBezTo>
                  <a:pt x="3881433" y="1347441"/>
                  <a:pt x="3887016" y="1354270"/>
                  <a:pt x="3886554" y="1361929"/>
                </a:cubicBezTo>
                <a:cubicBezTo>
                  <a:pt x="3886093" y="1369449"/>
                  <a:pt x="3879172" y="1375586"/>
                  <a:pt x="3872021" y="1374848"/>
                </a:cubicBezTo>
                <a:close/>
                <a:moveTo>
                  <a:pt x="3980816" y="1374848"/>
                </a:moveTo>
                <a:cubicBezTo>
                  <a:pt x="3973388" y="1374110"/>
                  <a:pt x="3967574" y="1367327"/>
                  <a:pt x="3968128" y="1359945"/>
                </a:cubicBezTo>
                <a:cubicBezTo>
                  <a:pt x="3968635" y="1352609"/>
                  <a:pt x="3975602" y="1346380"/>
                  <a:pt x="3982708" y="1346888"/>
                </a:cubicBezTo>
                <a:cubicBezTo>
                  <a:pt x="3989906" y="1347395"/>
                  <a:pt x="3995673" y="1354270"/>
                  <a:pt x="3995257" y="1361837"/>
                </a:cubicBezTo>
                <a:cubicBezTo>
                  <a:pt x="3994888" y="1369403"/>
                  <a:pt x="3988060" y="1375540"/>
                  <a:pt x="3980816" y="1374848"/>
                </a:cubicBezTo>
                <a:close/>
                <a:moveTo>
                  <a:pt x="4198869" y="1374848"/>
                </a:moveTo>
                <a:cubicBezTo>
                  <a:pt x="4191486" y="1374663"/>
                  <a:pt x="4185211" y="1368111"/>
                  <a:pt x="4185350" y="1360683"/>
                </a:cubicBezTo>
                <a:cubicBezTo>
                  <a:pt x="4185488" y="1353393"/>
                  <a:pt x="4192040" y="1346841"/>
                  <a:pt x="4199238" y="1346888"/>
                </a:cubicBezTo>
                <a:cubicBezTo>
                  <a:pt x="4206482" y="1346934"/>
                  <a:pt x="4212710" y="1353531"/>
                  <a:pt x="4212664" y="1361052"/>
                </a:cubicBezTo>
                <a:cubicBezTo>
                  <a:pt x="4212618" y="1368481"/>
                  <a:pt x="4206066" y="1375032"/>
                  <a:pt x="4198869" y="1374848"/>
                </a:cubicBezTo>
                <a:close/>
                <a:moveTo>
                  <a:pt x="4524010" y="1374848"/>
                </a:moveTo>
                <a:cubicBezTo>
                  <a:pt x="4516581" y="1374063"/>
                  <a:pt x="4510860" y="1367234"/>
                  <a:pt x="4511460" y="1359852"/>
                </a:cubicBezTo>
                <a:cubicBezTo>
                  <a:pt x="4512060" y="1352517"/>
                  <a:pt x="4519073" y="1346334"/>
                  <a:pt x="4526132" y="1346888"/>
                </a:cubicBezTo>
                <a:cubicBezTo>
                  <a:pt x="4533422" y="1347441"/>
                  <a:pt x="4539005" y="1354270"/>
                  <a:pt x="4538544" y="1361929"/>
                </a:cubicBezTo>
                <a:cubicBezTo>
                  <a:pt x="4538082" y="1369449"/>
                  <a:pt x="4531161" y="1375586"/>
                  <a:pt x="4524010" y="1374848"/>
                </a:cubicBezTo>
                <a:close/>
                <a:moveTo>
                  <a:pt x="5067480" y="1374848"/>
                </a:moveTo>
                <a:cubicBezTo>
                  <a:pt x="5060052" y="1374110"/>
                  <a:pt x="5054238" y="1367327"/>
                  <a:pt x="5054792" y="1359945"/>
                </a:cubicBezTo>
                <a:cubicBezTo>
                  <a:pt x="5055300" y="1352609"/>
                  <a:pt x="5062266" y="1346380"/>
                  <a:pt x="5069372" y="1346888"/>
                </a:cubicBezTo>
                <a:cubicBezTo>
                  <a:pt x="5076569" y="1347395"/>
                  <a:pt x="5082337" y="1354270"/>
                  <a:pt x="5081921" y="1361837"/>
                </a:cubicBezTo>
                <a:cubicBezTo>
                  <a:pt x="5081553" y="1369403"/>
                  <a:pt x="5074724" y="1375540"/>
                  <a:pt x="5067480" y="1374848"/>
                </a:cubicBezTo>
                <a:close/>
                <a:moveTo>
                  <a:pt x="5176691" y="1374848"/>
                </a:moveTo>
                <a:cubicBezTo>
                  <a:pt x="5169309" y="1374525"/>
                  <a:pt x="5163126" y="1367927"/>
                  <a:pt x="5163357" y="1360544"/>
                </a:cubicBezTo>
                <a:cubicBezTo>
                  <a:pt x="5163587" y="1353209"/>
                  <a:pt x="5170278" y="1346749"/>
                  <a:pt x="5177429" y="1346888"/>
                </a:cubicBezTo>
                <a:cubicBezTo>
                  <a:pt x="5184719" y="1347072"/>
                  <a:pt x="5190717" y="1353624"/>
                  <a:pt x="5190624" y="1361237"/>
                </a:cubicBezTo>
                <a:cubicBezTo>
                  <a:pt x="5190533" y="1368665"/>
                  <a:pt x="5183889" y="1375171"/>
                  <a:pt x="5176691" y="1374848"/>
                </a:cubicBezTo>
                <a:close/>
                <a:moveTo>
                  <a:pt x="5285486" y="1374848"/>
                </a:moveTo>
                <a:cubicBezTo>
                  <a:pt x="5278012" y="1374571"/>
                  <a:pt x="5271876" y="1368065"/>
                  <a:pt x="5272060" y="1360591"/>
                </a:cubicBezTo>
                <a:cubicBezTo>
                  <a:pt x="5272245" y="1353255"/>
                  <a:pt x="5278842" y="1346795"/>
                  <a:pt x="5286040" y="1346888"/>
                </a:cubicBezTo>
                <a:cubicBezTo>
                  <a:pt x="5293330" y="1347026"/>
                  <a:pt x="5299421" y="1353531"/>
                  <a:pt x="5299375" y="1361145"/>
                </a:cubicBezTo>
                <a:cubicBezTo>
                  <a:pt x="5299282" y="1368573"/>
                  <a:pt x="5292638" y="1375078"/>
                  <a:pt x="5285486" y="1374848"/>
                </a:cubicBezTo>
                <a:close/>
                <a:moveTo>
                  <a:pt x="5394144" y="1374848"/>
                </a:moveTo>
                <a:cubicBezTo>
                  <a:pt x="5386670" y="1374571"/>
                  <a:pt x="5380533" y="1368065"/>
                  <a:pt x="5380717" y="1360591"/>
                </a:cubicBezTo>
                <a:cubicBezTo>
                  <a:pt x="5380902" y="1353255"/>
                  <a:pt x="5387499" y="1346795"/>
                  <a:pt x="5394697" y="1346888"/>
                </a:cubicBezTo>
                <a:cubicBezTo>
                  <a:pt x="5401987" y="1347026"/>
                  <a:pt x="5408078" y="1353531"/>
                  <a:pt x="5408031" y="1361145"/>
                </a:cubicBezTo>
                <a:cubicBezTo>
                  <a:pt x="5407939" y="1368573"/>
                  <a:pt x="5401295" y="1375078"/>
                  <a:pt x="5394144" y="1374848"/>
                </a:cubicBezTo>
                <a:close/>
                <a:moveTo>
                  <a:pt x="5502801" y="1374848"/>
                </a:moveTo>
                <a:cubicBezTo>
                  <a:pt x="5495326" y="1374571"/>
                  <a:pt x="5489190" y="1368065"/>
                  <a:pt x="5489374" y="1360591"/>
                </a:cubicBezTo>
                <a:cubicBezTo>
                  <a:pt x="5489559" y="1353255"/>
                  <a:pt x="5496157" y="1346795"/>
                  <a:pt x="5503354" y="1346888"/>
                </a:cubicBezTo>
                <a:cubicBezTo>
                  <a:pt x="5510690" y="1347026"/>
                  <a:pt x="5516735" y="1353531"/>
                  <a:pt x="5516689" y="1361145"/>
                </a:cubicBezTo>
                <a:cubicBezTo>
                  <a:pt x="5516596" y="1368573"/>
                  <a:pt x="5509953" y="1375078"/>
                  <a:pt x="5502801" y="1374848"/>
                </a:cubicBezTo>
                <a:close/>
                <a:moveTo>
                  <a:pt x="5611043" y="1374848"/>
                </a:moveTo>
                <a:cubicBezTo>
                  <a:pt x="5603614" y="1374294"/>
                  <a:pt x="5597662" y="1367604"/>
                  <a:pt x="5598078" y="1360222"/>
                </a:cubicBezTo>
                <a:cubicBezTo>
                  <a:pt x="5598447" y="1352886"/>
                  <a:pt x="5605275" y="1346565"/>
                  <a:pt x="5612427" y="1346888"/>
                </a:cubicBezTo>
                <a:cubicBezTo>
                  <a:pt x="5619809" y="1347257"/>
                  <a:pt x="5625576" y="1353808"/>
                  <a:pt x="5625253" y="1361560"/>
                </a:cubicBezTo>
                <a:cubicBezTo>
                  <a:pt x="5624977" y="1369034"/>
                  <a:pt x="5618194" y="1375401"/>
                  <a:pt x="5611043" y="1374848"/>
                </a:cubicBezTo>
                <a:close/>
                <a:moveTo>
                  <a:pt x="6149225" y="1374848"/>
                </a:moveTo>
                <a:cubicBezTo>
                  <a:pt x="6141751" y="1374386"/>
                  <a:pt x="6135753" y="1367742"/>
                  <a:pt x="6136076" y="1360360"/>
                </a:cubicBezTo>
                <a:cubicBezTo>
                  <a:pt x="6136398" y="1353024"/>
                  <a:pt x="6143181" y="1346611"/>
                  <a:pt x="6150286" y="1346888"/>
                </a:cubicBezTo>
                <a:cubicBezTo>
                  <a:pt x="6157669" y="1347164"/>
                  <a:pt x="6163528" y="1353716"/>
                  <a:pt x="6163297" y="1361421"/>
                </a:cubicBezTo>
                <a:cubicBezTo>
                  <a:pt x="6163067" y="1368896"/>
                  <a:pt x="6156376" y="1375309"/>
                  <a:pt x="6149225" y="1374848"/>
                </a:cubicBezTo>
                <a:close/>
                <a:moveTo>
                  <a:pt x="6692142" y="1374848"/>
                </a:moveTo>
                <a:cubicBezTo>
                  <a:pt x="6684714" y="1374110"/>
                  <a:pt x="6678900" y="1367327"/>
                  <a:pt x="6679454" y="1359945"/>
                </a:cubicBezTo>
                <a:cubicBezTo>
                  <a:pt x="6679961" y="1352609"/>
                  <a:pt x="6686928" y="1346380"/>
                  <a:pt x="6694034" y="1346888"/>
                </a:cubicBezTo>
                <a:cubicBezTo>
                  <a:pt x="6701231" y="1347395"/>
                  <a:pt x="6706999" y="1354270"/>
                  <a:pt x="6706584" y="1361837"/>
                </a:cubicBezTo>
                <a:cubicBezTo>
                  <a:pt x="6706214" y="1369403"/>
                  <a:pt x="6699386" y="1375540"/>
                  <a:pt x="6692142" y="1374848"/>
                </a:cubicBezTo>
                <a:close/>
                <a:moveTo>
                  <a:pt x="6800799" y="1374848"/>
                </a:moveTo>
                <a:cubicBezTo>
                  <a:pt x="6793371" y="1374110"/>
                  <a:pt x="6787557" y="1367327"/>
                  <a:pt x="6788111" y="1359945"/>
                </a:cubicBezTo>
                <a:cubicBezTo>
                  <a:pt x="6788619" y="1352609"/>
                  <a:pt x="6795585" y="1346380"/>
                  <a:pt x="6802691" y="1346888"/>
                </a:cubicBezTo>
                <a:cubicBezTo>
                  <a:pt x="6809889" y="1347395"/>
                  <a:pt x="6815656" y="1354270"/>
                  <a:pt x="6815240" y="1361837"/>
                </a:cubicBezTo>
                <a:cubicBezTo>
                  <a:pt x="6814871" y="1369403"/>
                  <a:pt x="6808042" y="1375540"/>
                  <a:pt x="6800799" y="1374848"/>
                </a:cubicBezTo>
                <a:close/>
                <a:moveTo>
                  <a:pt x="6910148" y="1374848"/>
                </a:moveTo>
                <a:cubicBezTo>
                  <a:pt x="6902673" y="1374571"/>
                  <a:pt x="6896537" y="1368065"/>
                  <a:pt x="6896721" y="1360591"/>
                </a:cubicBezTo>
                <a:cubicBezTo>
                  <a:pt x="6896906" y="1353255"/>
                  <a:pt x="6903504" y="1346795"/>
                  <a:pt x="6910702" y="1346888"/>
                </a:cubicBezTo>
                <a:cubicBezTo>
                  <a:pt x="6917992" y="1347026"/>
                  <a:pt x="6924082" y="1353531"/>
                  <a:pt x="6924036" y="1361145"/>
                </a:cubicBezTo>
                <a:cubicBezTo>
                  <a:pt x="6923944" y="1368573"/>
                  <a:pt x="6917300" y="1375078"/>
                  <a:pt x="6910148" y="1374848"/>
                </a:cubicBezTo>
                <a:close/>
                <a:moveTo>
                  <a:pt x="7235335" y="1374848"/>
                </a:moveTo>
                <a:cubicBezTo>
                  <a:pt x="7227907" y="1374064"/>
                  <a:pt x="7222186" y="1367235"/>
                  <a:pt x="7222786" y="1359853"/>
                </a:cubicBezTo>
                <a:cubicBezTo>
                  <a:pt x="7223385" y="1352517"/>
                  <a:pt x="7230399" y="1346334"/>
                  <a:pt x="7237458" y="1346888"/>
                </a:cubicBezTo>
                <a:cubicBezTo>
                  <a:pt x="7244702" y="1347441"/>
                  <a:pt x="7250331" y="1354270"/>
                  <a:pt x="7249870" y="1361929"/>
                </a:cubicBezTo>
                <a:cubicBezTo>
                  <a:pt x="7249408" y="1369449"/>
                  <a:pt x="7242487" y="1375586"/>
                  <a:pt x="7235335" y="1374848"/>
                </a:cubicBezTo>
                <a:close/>
                <a:moveTo>
                  <a:pt x="7344777" y="1374848"/>
                </a:moveTo>
                <a:cubicBezTo>
                  <a:pt x="7337303" y="1374571"/>
                  <a:pt x="7331166" y="1368065"/>
                  <a:pt x="7331350" y="1360591"/>
                </a:cubicBezTo>
                <a:cubicBezTo>
                  <a:pt x="7331535" y="1353255"/>
                  <a:pt x="7338133" y="1346795"/>
                  <a:pt x="7345331" y="1346888"/>
                </a:cubicBezTo>
                <a:cubicBezTo>
                  <a:pt x="7352666" y="1347026"/>
                  <a:pt x="7358757" y="1353532"/>
                  <a:pt x="7358665" y="1361145"/>
                </a:cubicBezTo>
                <a:cubicBezTo>
                  <a:pt x="7358572" y="1368573"/>
                  <a:pt x="7351929" y="1375078"/>
                  <a:pt x="7344777" y="1374848"/>
                </a:cubicBezTo>
                <a:close/>
                <a:moveTo>
                  <a:pt x="7670010" y="1374848"/>
                </a:moveTo>
                <a:cubicBezTo>
                  <a:pt x="7662581" y="1374064"/>
                  <a:pt x="7656861" y="1367235"/>
                  <a:pt x="7657461" y="1359853"/>
                </a:cubicBezTo>
                <a:cubicBezTo>
                  <a:pt x="7658060" y="1352517"/>
                  <a:pt x="7665027" y="1346334"/>
                  <a:pt x="7672132" y="1346888"/>
                </a:cubicBezTo>
                <a:cubicBezTo>
                  <a:pt x="7679377" y="1347441"/>
                  <a:pt x="7685005" y="1354270"/>
                  <a:pt x="7684544" y="1361929"/>
                </a:cubicBezTo>
                <a:cubicBezTo>
                  <a:pt x="7684082" y="1369449"/>
                  <a:pt x="7677161" y="1375586"/>
                  <a:pt x="7670010" y="1374848"/>
                </a:cubicBezTo>
                <a:close/>
                <a:moveTo>
                  <a:pt x="7996536" y="1374848"/>
                </a:moveTo>
                <a:cubicBezTo>
                  <a:pt x="7989061" y="1374386"/>
                  <a:pt x="7983063" y="1367743"/>
                  <a:pt x="7983386" y="1360360"/>
                </a:cubicBezTo>
                <a:cubicBezTo>
                  <a:pt x="7983709" y="1353024"/>
                  <a:pt x="7990491" y="1346611"/>
                  <a:pt x="7997596" y="1346888"/>
                </a:cubicBezTo>
                <a:cubicBezTo>
                  <a:pt x="8004979" y="1347164"/>
                  <a:pt x="8010839" y="1353716"/>
                  <a:pt x="8010608" y="1361422"/>
                </a:cubicBezTo>
                <a:cubicBezTo>
                  <a:pt x="8010423" y="1368896"/>
                  <a:pt x="8003687" y="1375309"/>
                  <a:pt x="7996536" y="1374848"/>
                </a:cubicBezTo>
                <a:close/>
                <a:moveTo>
                  <a:pt x="8105469" y="1374848"/>
                </a:moveTo>
                <a:cubicBezTo>
                  <a:pt x="8097995" y="1374571"/>
                  <a:pt x="8091858" y="1368065"/>
                  <a:pt x="8092043" y="1360591"/>
                </a:cubicBezTo>
                <a:cubicBezTo>
                  <a:pt x="8092227" y="1353255"/>
                  <a:pt x="8098825" y="1346795"/>
                  <a:pt x="8106023" y="1346888"/>
                </a:cubicBezTo>
                <a:cubicBezTo>
                  <a:pt x="8113313" y="1347026"/>
                  <a:pt x="8119403" y="1353532"/>
                  <a:pt x="8119357" y="1361145"/>
                </a:cubicBezTo>
                <a:cubicBezTo>
                  <a:pt x="8119265" y="1368573"/>
                  <a:pt x="8112621" y="1375078"/>
                  <a:pt x="8105469" y="1374848"/>
                </a:cubicBezTo>
                <a:close/>
                <a:moveTo>
                  <a:pt x="8213342" y="1374848"/>
                </a:moveTo>
                <a:cubicBezTo>
                  <a:pt x="8205914" y="1374064"/>
                  <a:pt x="8200193" y="1367235"/>
                  <a:pt x="8200792" y="1359853"/>
                </a:cubicBezTo>
                <a:cubicBezTo>
                  <a:pt x="8201392" y="1352517"/>
                  <a:pt x="8208359" y="1346334"/>
                  <a:pt x="8215465" y="1346888"/>
                </a:cubicBezTo>
                <a:cubicBezTo>
                  <a:pt x="8222708" y="1347441"/>
                  <a:pt x="8228337" y="1354270"/>
                  <a:pt x="8227876" y="1361929"/>
                </a:cubicBezTo>
                <a:cubicBezTo>
                  <a:pt x="8227415" y="1369449"/>
                  <a:pt x="8220493" y="1375586"/>
                  <a:pt x="8213342" y="1374848"/>
                </a:cubicBezTo>
                <a:close/>
                <a:moveTo>
                  <a:pt x="8321953" y="1374848"/>
                </a:moveTo>
                <a:cubicBezTo>
                  <a:pt x="8314432" y="1374064"/>
                  <a:pt x="8308803" y="1367281"/>
                  <a:pt x="8309449" y="1359806"/>
                </a:cubicBezTo>
                <a:cubicBezTo>
                  <a:pt x="8310049" y="1352471"/>
                  <a:pt x="8317108" y="1346288"/>
                  <a:pt x="8324168" y="1346888"/>
                </a:cubicBezTo>
                <a:cubicBezTo>
                  <a:pt x="8331550" y="1347534"/>
                  <a:pt x="8337041" y="1354224"/>
                  <a:pt x="8336533" y="1362021"/>
                </a:cubicBezTo>
                <a:cubicBezTo>
                  <a:pt x="8336071" y="1369496"/>
                  <a:pt x="8329105" y="1375632"/>
                  <a:pt x="8321953" y="1374848"/>
                </a:cubicBezTo>
                <a:close/>
                <a:moveTo>
                  <a:pt x="9083476" y="1374848"/>
                </a:moveTo>
                <a:cubicBezTo>
                  <a:pt x="9076002" y="1374571"/>
                  <a:pt x="9069865" y="1368065"/>
                  <a:pt x="9070050" y="1360591"/>
                </a:cubicBezTo>
                <a:cubicBezTo>
                  <a:pt x="9070234" y="1353255"/>
                  <a:pt x="9076832" y="1346795"/>
                  <a:pt x="9084030" y="1346888"/>
                </a:cubicBezTo>
                <a:cubicBezTo>
                  <a:pt x="9091320" y="1347026"/>
                  <a:pt x="9097410" y="1353532"/>
                  <a:pt x="9097364" y="1361145"/>
                </a:cubicBezTo>
                <a:cubicBezTo>
                  <a:pt x="9097271" y="1368573"/>
                  <a:pt x="9090628" y="1375078"/>
                  <a:pt x="9083476" y="1374848"/>
                </a:cubicBezTo>
                <a:close/>
                <a:moveTo>
                  <a:pt x="9626347" y="1374848"/>
                </a:moveTo>
                <a:cubicBezTo>
                  <a:pt x="9618872" y="1374248"/>
                  <a:pt x="9612967" y="1367558"/>
                  <a:pt x="9613428" y="1360176"/>
                </a:cubicBezTo>
                <a:cubicBezTo>
                  <a:pt x="9613843" y="1352840"/>
                  <a:pt x="9620672" y="1346519"/>
                  <a:pt x="9627824" y="1346888"/>
                </a:cubicBezTo>
                <a:cubicBezTo>
                  <a:pt x="9635159" y="1347257"/>
                  <a:pt x="9640927" y="1353855"/>
                  <a:pt x="9640604" y="1361606"/>
                </a:cubicBezTo>
                <a:cubicBezTo>
                  <a:pt x="9640328" y="1369126"/>
                  <a:pt x="9633498" y="1375401"/>
                  <a:pt x="9626347" y="1374848"/>
                </a:cubicBezTo>
                <a:close/>
                <a:moveTo>
                  <a:pt x="9735512" y="1374848"/>
                </a:moveTo>
                <a:cubicBezTo>
                  <a:pt x="9728130" y="1374663"/>
                  <a:pt x="9721855" y="1368112"/>
                  <a:pt x="9721992" y="1360683"/>
                </a:cubicBezTo>
                <a:cubicBezTo>
                  <a:pt x="9722132" y="1353393"/>
                  <a:pt x="9728683" y="1346842"/>
                  <a:pt x="9735881" y="1346888"/>
                </a:cubicBezTo>
                <a:cubicBezTo>
                  <a:pt x="9743124" y="1346934"/>
                  <a:pt x="9749353" y="1353532"/>
                  <a:pt x="9749307" y="1361052"/>
                </a:cubicBezTo>
                <a:cubicBezTo>
                  <a:pt x="9749262" y="1368481"/>
                  <a:pt x="9742709" y="1375032"/>
                  <a:pt x="9735512" y="1374848"/>
                </a:cubicBezTo>
                <a:close/>
                <a:moveTo>
                  <a:pt x="9951995" y="1374848"/>
                </a:moveTo>
                <a:cubicBezTo>
                  <a:pt x="9944567" y="1374064"/>
                  <a:pt x="9938846" y="1367235"/>
                  <a:pt x="9939445" y="1359853"/>
                </a:cubicBezTo>
                <a:cubicBezTo>
                  <a:pt x="9940045" y="1352517"/>
                  <a:pt x="9947059" y="1346334"/>
                  <a:pt x="9954117" y="1346888"/>
                </a:cubicBezTo>
                <a:cubicBezTo>
                  <a:pt x="9961408" y="1347441"/>
                  <a:pt x="9966991" y="1354270"/>
                  <a:pt x="9966528" y="1361929"/>
                </a:cubicBezTo>
                <a:cubicBezTo>
                  <a:pt x="9966068" y="1369449"/>
                  <a:pt x="9959147" y="1375586"/>
                  <a:pt x="9951995" y="1374848"/>
                </a:cubicBezTo>
                <a:close/>
                <a:moveTo>
                  <a:pt x="10060791" y="1374848"/>
                </a:moveTo>
                <a:cubicBezTo>
                  <a:pt x="10053363" y="1374110"/>
                  <a:pt x="10047549" y="1367327"/>
                  <a:pt x="10048103" y="1359945"/>
                </a:cubicBezTo>
                <a:cubicBezTo>
                  <a:pt x="10048610" y="1352609"/>
                  <a:pt x="10055578" y="1346380"/>
                  <a:pt x="10062682" y="1346888"/>
                </a:cubicBezTo>
                <a:cubicBezTo>
                  <a:pt x="10069881" y="1347395"/>
                  <a:pt x="10075647" y="1354270"/>
                  <a:pt x="10075232" y="1361837"/>
                </a:cubicBezTo>
                <a:cubicBezTo>
                  <a:pt x="10074863" y="1369403"/>
                  <a:pt x="10068035" y="1375540"/>
                  <a:pt x="10060791" y="1374848"/>
                </a:cubicBezTo>
                <a:close/>
                <a:moveTo>
                  <a:pt x="10278844" y="1374848"/>
                </a:moveTo>
                <a:cubicBezTo>
                  <a:pt x="10271461" y="1374663"/>
                  <a:pt x="10265187" y="1368112"/>
                  <a:pt x="10265325" y="1360683"/>
                </a:cubicBezTo>
                <a:cubicBezTo>
                  <a:pt x="10265464" y="1353393"/>
                  <a:pt x="10272015" y="1346842"/>
                  <a:pt x="10279213" y="1346888"/>
                </a:cubicBezTo>
                <a:cubicBezTo>
                  <a:pt x="10286456" y="1346934"/>
                  <a:pt x="10292685" y="1353532"/>
                  <a:pt x="10292639" y="1361052"/>
                </a:cubicBezTo>
                <a:cubicBezTo>
                  <a:pt x="10292593" y="1368481"/>
                  <a:pt x="10286041" y="1375032"/>
                  <a:pt x="10278844" y="1374848"/>
                </a:cubicBezTo>
                <a:close/>
                <a:moveTo>
                  <a:pt x="10603985" y="1374848"/>
                </a:moveTo>
                <a:cubicBezTo>
                  <a:pt x="10596556" y="1374064"/>
                  <a:pt x="10590834" y="1367235"/>
                  <a:pt x="10591435" y="1359853"/>
                </a:cubicBezTo>
                <a:cubicBezTo>
                  <a:pt x="10592035" y="1352517"/>
                  <a:pt x="10599048" y="1346334"/>
                  <a:pt x="10606107" y="1346888"/>
                </a:cubicBezTo>
                <a:cubicBezTo>
                  <a:pt x="10613396" y="1347441"/>
                  <a:pt x="10618980" y="1354270"/>
                  <a:pt x="10618519" y="1361929"/>
                </a:cubicBezTo>
                <a:cubicBezTo>
                  <a:pt x="10618058" y="1369449"/>
                  <a:pt x="10611136" y="1375586"/>
                  <a:pt x="10603985" y="1374848"/>
                </a:cubicBezTo>
                <a:close/>
                <a:moveTo>
                  <a:pt x="11147455" y="1374848"/>
                </a:moveTo>
                <a:cubicBezTo>
                  <a:pt x="11140026" y="1374110"/>
                  <a:pt x="11134213" y="1367327"/>
                  <a:pt x="11134767" y="1359945"/>
                </a:cubicBezTo>
                <a:cubicBezTo>
                  <a:pt x="11135274" y="1352609"/>
                  <a:pt x="11142241" y="1346380"/>
                  <a:pt x="11149346" y="1346888"/>
                </a:cubicBezTo>
                <a:cubicBezTo>
                  <a:pt x="11156544" y="1347395"/>
                  <a:pt x="11162311" y="1354270"/>
                  <a:pt x="11161896" y="1361837"/>
                </a:cubicBezTo>
                <a:cubicBezTo>
                  <a:pt x="11161527" y="1369403"/>
                  <a:pt x="11154699" y="1375540"/>
                  <a:pt x="11147455" y="1374848"/>
                </a:cubicBezTo>
                <a:close/>
                <a:moveTo>
                  <a:pt x="11256666" y="1374848"/>
                </a:moveTo>
                <a:cubicBezTo>
                  <a:pt x="11249283" y="1374525"/>
                  <a:pt x="11243101" y="1367927"/>
                  <a:pt x="11243332" y="1360545"/>
                </a:cubicBezTo>
                <a:cubicBezTo>
                  <a:pt x="11243563" y="1353209"/>
                  <a:pt x="11250253" y="1346749"/>
                  <a:pt x="11257404" y="1346888"/>
                </a:cubicBezTo>
                <a:cubicBezTo>
                  <a:pt x="11264694" y="1347072"/>
                  <a:pt x="11270692" y="1353624"/>
                  <a:pt x="11270600" y="1361237"/>
                </a:cubicBezTo>
                <a:cubicBezTo>
                  <a:pt x="11270507" y="1368665"/>
                  <a:pt x="11263864" y="1375171"/>
                  <a:pt x="11256666" y="1374848"/>
                </a:cubicBezTo>
                <a:close/>
                <a:moveTo>
                  <a:pt x="11365462" y="1374848"/>
                </a:moveTo>
                <a:cubicBezTo>
                  <a:pt x="11357987" y="1374571"/>
                  <a:pt x="11351851" y="1368065"/>
                  <a:pt x="11352035" y="1360591"/>
                </a:cubicBezTo>
                <a:cubicBezTo>
                  <a:pt x="11352220" y="1353255"/>
                  <a:pt x="11358817" y="1346795"/>
                  <a:pt x="11366015" y="1346888"/>
                </a:cubicBezTo>
                <a:cubicBezTo>
                  <a:pt x="11373304" y="1347026"/>
                  <a:pt x="11379396" y="1353532"/>
                  <a:pt x="11379349" y="1361145"/>
                </a:cubicBezTo>
                <a:cubicBezTo>
                  <a:pt x="11379257" y="1368573"/>
                  <a:pt x="11372613" y="1375078"/>
                  <a:pt x="11365462" y="1374848"/>
                </a:cubicBezTo>
                <a:close/>
                <a:moveTo>
                  <a:pt x="11474119" y="1374848"/>
                </a:moveTo>
                <a:cubicBezTo>
                  <a:pt x="11466644" y="1374571"/>
                  <a:pt x="11460508" y="1368065"/>
                  <a:pt x="11460692" y="1360591"/>
                </a:cubicBezTo>
                <a:cubicBezTo>
                  <a:pt x="11460878" y="1353255"/>
                  <a:pt x="11467474" y="1346795"/>
                  <a:pt x="11474673" y="1346888"/>
                </a:cubicBezTo>
                <a:cubicBezTo>
                  <a:pt x="11481962" y="1347026"/>
                  <a:pt x="11488053" y="1353532"/>
                  <a:pt x="11488007" y="1361145"/>
                </a:cubicBezTo>
                <a:cubicBezTo>
                  <a:pt x="11487915" y="1368573"/>
                  <a:pt x="11481270" y="1375078"/>
                  <a:pt x="11474119" y="1374848"/>
                </a:cubicBezTo>
                <a:close/>
                <a:moveTo>
                  <a:pt x="11582776" y="1374848"/>
                </a:moveTo>
                <a:cubicBezTo>
                  <a:pt x="11575301" y="1374571"/>
                  <a:pt x="11569165" y="1368065"/>
                  <a:pt x="11569348" y="1360591"/>
                </a:cubicBezTo>
                <a:cubicBezTo>
                  <a:pt x="11569534" y="1353255"/>
                  <a:pt x="11576132" y="1346795"/>
                  <a:pt x="11583329" y="1346888"/>
                </a:cubicBezTo>
                <a:cubicBezTo>
                  <a:pt x="11590665" y="1347026"/>
                  <a:pt x="11596710" y="1353532"/>
                  <a:pt x="11596664" y="1361145"/>
                </a:cubicBezTo>
                <a:cubicBezTo>
                  <a:pt x="11596571" y="1368573"/>
                  <a:pt x="11589927" y="1375078"/>
                  <a:pt x="11582776" y="1374848"/>
                </a:cubicBezTo>
                <a:close/>
                <a:moveTo>
                  <a:pt x="11691017" y="1374848"/>
                </a:moveTo>
                <a:cubicBezTo>
                  <a:pt x="11683590" y="1374294"/>
                  <a:pt x="11677637" y="1367604"/>
                  <a:pt x="11678052" y="1360222"/>
                </a:cubicBezTo>
                <a:cubicBezTo>
                  <a:pt x="11678421" y="1352886"/>
                  <a:pt x="11685250" y="1346565"/>
                  <a:pt x="11692402" y="1346888"/>
                </a:cubicBezTo>
                <a:cubicBezTo>
                  <a:pt x="11699784" y="1347257"/>
                  <a:pt x="11705551" y="1353808"/>
                  <a:pt x="11705228" y="1361560"/>
                </a:cubicBezTo>
                <a:cubicBezTo>
                  <a:pt x="11704952" y="1369034"/>
                  <a:pt x="11698169" y="1375401"/>
                  <a:pt x="11691017" y="1374848"/>
                </a:cubicBezTo>
                <a:close/>
                <a:moveTo>
                  <a:pt x="504709" y="1374894"/>
                </a:moveTo>
                <a:cubicBezTo>
                  <a:pt x="497465" y="1375032"/>
                  <a:pt x="490820" y="1368527"/>
                  <a:pt x="490728" y="1361191"/>
                </a:cubicBezTo>
                <a:cubicBezTo>
                  <a:pt x="490636" y="1353762"/>
                  <a:pt x="496773" y="1347210"/>
                  <a:pt x="504109" y="1346888"/>
                </a:cubicBezTo>
                <a:cubicBezTo>
                  <a:pt x="511307" y="1346611"/>
                  <a:pt x="517766" y="1353024"/>
                  <a:pt x="517951" y="1360591"/>
                </a:cubicBezTo>
                <a:cubicBezTo>
                  <a:pt x="518135" y="1368158"/>
                  <a:pt x="511999" y="1374755"/>
                  <a:pt x="504709" y="1374894"/>
                </a:cubicBezTo>
                <a:close/>
                <a:moveTo>
                  <a:pt x="939292" y="1374894"/>
                </a:moveTo>
                <a:cubicBezTo>
                  <a:pt x="932002" y="1374986"/>
                  <a:pt x="925450" y="1368481"/>
                  <a:pt x="925404" y="1361099"/>
                </a:cubicBezTo>
                <a:cubicBezTo>
                  <a:pt x="925358" y="1353670"/>
                  <a:pt x="931587" y="1347118"/>
                  <a:pt x="938922" y="1346934"/>
                </a:cubicBezTo>
                <a:cubicBezTo>
                  <a:pt x="946074" y="1346749"/>
                  <a:pt x="952579" y="1353209"/>
                  <a:pt x="952672" y="1360729"/>
                </a:cubicBezTo>
                <a:cubicBezTo>
                  <a:pt x="952764" y="1368250"/>
                  <a:pt x="946582" y="1374802"/>
                  <a:pt x="939292" y="1374894"/>
                </a:cubicBezTo>
                <a:close/>
                <a:moveTo>
                  <a:pt x="1048272" y="1374894"/>
                </a:moveTo>
                <a:cubicBezTo>
                  <a:pt x="1041027" y="1375171"/>
                  <a:pt x="1034338" y="1368757"/>
                  <a:pt x="1034108" y="1361421"/>
                </a:cubicBezTo>
                <a:cubicBezTo>
                  <a:pt x="1033877" y="1353901"/>
                  <a:pt x="1039828" y="1347395"/>
                  <a:pt x="1047257" y="1346934"/>
                </a:cubicBezTo>
                <a:cubicBezTo>
                  <a:pt x="1054408" y="1346518"/>
                  <a:pt x="1061006" y="1352793"/>
                  <a:pt x="1061283" y="1360360"/>
                </a:cubicBezTo>
                <a:cubicBezTo>
                  <a:pt x="1061560" y="1367973"/>
                  <a:pt x="1055608" y="1374617"/>
                  <a:pt x="1048272" y="1374894"/>
                </a:cubicBezTo>
                <a:close/>
                <a:moveTo>
                  <a:pt x="1374244" y="1374894"/>
                </a:moveTo>
                <a:cubicBezTo>
                  <a:pt x="1366999" y="1375171"/>
                  <a:pt x="1360309" y="1368757"/>
                  <a:pt x="1360079" y="1361421"/>
                </a:cubicBezTo>
                <a:cubicBezTo>
                  <a:pt x="1359848" y="1353901"/>
                  <a:pt x="1365800" y="1347395"/>
                  <a:pt x="1373228" y="1346934"/>
                </a:cubicBezTo>
                <a:cubicBezTo>
                  <a:pt x="1380426" y="1346518"/>
                  <a:pt x="1386978" y="1352793"/>
                  <a:pt x="1387255" y="1360360"/>
                </a:cubicBezTo>
                <a:cubicBezTo>
                  <a:pt x="1387532" y="1367973"/>
                  <a:pt x="1381579" y="1374617"/>
                  <a:pt x="1374244" y="1374894"/>
                </a:cubicBezTo>
                <a:close/>
                <a:moveTo>
                  <a:pt x="1482393" y="1374894"/>
                </a:moveTo>
                <a:cubicBezTo>
                  <a:pt x="1475057" y="1374848"/>
                  <a:pt x="1468643" y="1368296"/>
                  <a:pt x="1468690" y="1360913"/>
                </a:cubicBezTo>
                <a:cubicBezTo>
                  <a:pt x="1468735" y="1353531"/>
                  <a:pt x="1475149" y="1347026"/>
                  <a:pt x="1482439" y="1346934"/>
                </a:cubicBezTo>
                <a:cubicBezTo>
                  <a:pt x="1489637" y="1346841"/>
                  <a:pt x="1496004" y="1353393"/>
                  <a:pt x="1495958" y="1360913"/>
                </a:cubicBezTo>
                <a:cubicBezTo>
                  <a:pt x="1496004" y="1368388"/>
                  <a:pt x="1489637" y="1374940"/>
                  <a:pt x="1482393" y="1374894"/>
                </a:cubicBezTo>
                <a:close/>
                <a:moveTo>
                  <a:pt x="1808318" y="1374894"/>
                </a:moveTo>
                <a:cubicBezTo>
                  <a:pt x="1800936" y="1374755"/>
                  <a:pt x="1794615" y="1368204"/>
                  <a:pt x="1794707" y="1360822"/>
                </a:cubicBezTo>
                <a:cubicBezTo>
                  <a:pt x="1794800" y="1353439"/>
                  <a:pt x="1801305" y="1346934"/>
                  <a:pt x="1808549" y="1346934"/>
                </a:cubicBezTo>
                <a:cubicBezTo>
                  <a:pt x="1815793" y="1346888"/>
                  <a:pt x="1822021" y="1353439"/>
                  <a:pt x="1822021" y="1361006"/>
                </a:cubicBezTo>
                <a:cubicBezTo>
                  <a:pt x="1822021" y="1368434"/>
                  <a:pt x="1815516" y="1375032"/>
                  <a:pt x="1808318" y="1374894"/>
                </a:cubicBezTo>
                <a:close/>
                <a:moveTo>
                  <a:pt x="2352020" y="1374894"/>
                </a:moveTo>
                <a:cubicBezTo>
                  <a:pt x="2344776" y="1375032"/>
                  <a:pt x="2338132" y="1368527"/>
                  <a:pt x="2338040" y="1361191"/>
                </a:cubicBezTo>
                <a:cubicBezTo>
                  <a:pt x="2337947" y="1353762"/>
                  <a:pt x="2344130" y="1347210"/>
                  <a:pt x="2351420" y="1346888"/>
                </a:cubicBezTo>
                <a:cubicBezTo>
                  <a:pt x="2358617" y="1346611"/>
                  <a:pt x="2365078" y="1353024"/>
                  <a:pt x="2365262" y="1360591"/>
                </a:cubicBezTo>
                <a:cubicBezTo>
                  <a:pt x="2365446" y="1368158"/>
                  <a:pt x="2359309" y="1374755"/>
                  <a:pt x="2352020" y="1374894"/>
                </a:cubicBezTo>
                <a:close/>
                <a:moveTo>
                  <a:pt x="2460584" y="1374894"/>
                </a:moveTo>
                <a:cubicBezTo>
                  <a:pt x="2453294" y="1374986"/>
                  <a:pt x="2446742" y="1368481"/>
                  <a:pt x="2446696" y="1361099"/>
                </a:cubicBezTo>
                <a:cubicBezTo>
                  <a:pt x="2446696" y="1353670"/>
                  <a:pt x="2452926" y="1347118"/>
                  <a:pt x="2460215" y="1346934"/>
                </a:cubicBezTo>
                <a:cubicBezTo>
                  <a:pt x="2467367" y="1346749"/>
                  <a:pt x="2473872" y="1353209"/>
                  <a:pt x="2473966" y="1360729"/>
                </a:cubicBezTo>
                <a:cubicBezTo>
                  <a:pt x="2474057" y="1368250"/>
                  <a:pt x="2467874" y="1374802"/>
                  <a:pt x="2460584" y="1374894"/>
                </a:cubicBezTo>
                <a:close/>
                <a:moveTo>
                  <a:pt x="2569288" y="1374894"/>
                </a:moveTo>
                <a:cubicBezTo>
                  <a:pt x="2561998" y="1374986"/>
                  <a:pt x="2555446" y="1368481"/>
                  <a:pt x="2555399" y="1361099"/>
                </a:cubicBezTo>
                <a:cubicBezTo>
                  <a:pt x="2555353" y="1353670"/>
                  <a:pt x="2561583" y="1347118"/>
                  <a:pt x="2568918" y="1346934"/>
                </a:cubicBezTo>
                <a:cubicBezTo>
                  <a:pt x="2576070" y="1346749"/>
                  <a:pt x="2582576" y="1353209"/>
                  <a:pt x="2582668" y="1360729"/>
                </a:cubicBezTo>
                <a:cubicBezTo>
                  <a:pt x="2582760" y="1368250"/>
                  <a:pt x="2576578" y="1374802"/>
                  <a:pt x="2569288" y="1374894"/>
                </a:cubicBezTo>
                <a:close/>
                <a:moveTo>
                  <a:pt x="2677760" y="1374894"/>
                </a:moveTo>
                <a:cubicBezTo>
                  <a:pt x="2670379" y="1374848"/>
                  <a:pt x="2663964" y="1368296"/>
                  <a:pt x="2664011" y="1360913"/>
                </a:cubicBezTo>
                <a:cubicBezTo>
                  <a:pt x="2664057" y="1353531"/>
                  <a:pt x="2670471" y="1347026"/>
                  <a:pt x="2677760" y="1346934"/>
                </a:cubicBezTo>
                <a:cubicBezTo>
                  <a:pt x="2684958" y="1346841"/>
                  <a:pt x="2691326" y="1353393"/>
                  <a:pt x="2691326" y="1360913"/>
                </a:cubicBezTo>
                <a:cubicBezTo>
                  <a:pt x="2691372" y="1368388"/>
                  <a:pt x="2685004" y="1374940"/>
                  <a:pt x="2677760" y="1374894"/>
                </a:cubicBezTo>
                <a:close/>
                <a:moveTo>
                  <a:pt x="2787202" y="1374894"/>
                </a:moveTo>
                <a:cubicBezTo>
                  <a:pt x="2780004" y="1375309"/>
                  <a:pt x="2773129" y="1369034"/>
                  <a:pt x="2772760" y="1361698"/>
                </a:cubicBezTo>
                <a:cubicBezTo>
                  <a:pt x="2772391" y="1354131"/>
                  <a:pt x="2778112" y="1347533"/>
                  <a:pt x="2785587" y="1346934"/>
                </a:cubicBezTo>
                <a:cubicBezTo>
                  <a:pt x="2792739" y="1346334"/>
                  <a:pt x="2799474" y="1352563"/>
                  <a:pt x="2799890" y="1360083"/>
                </a:cubicBezTo>
                <a:cubicBezTo>
                  <a:pt x="2800305" y="1367696"/>
                  <a:pt x="2794538" y="1374479"/>
                  <a:pt x="2787202" y="1374894"/>
                </a:cubicBezTo>
                <a:close/>
                <a:moveTo>
                  <a:pt x="2895074" y="1374894"/>
                </a:moveTo>
                <a:cubicBezTo>
                  <a:pt x="2887739" y="1374848"/>
                  <a:pt x="2881326" y="1368296"/>
                  <a:pt x="2881372" y="1360913"/>
                </a:cubicBezTo>
                <a:cubicBezTo>
                  <a:pt x="2881464" y="1353531"/>
                  <a:pt x="2887877" y="1347026"/>
                  <a:pt x="2895121" y="1346934"/>
                </a:cubicBezTo>
                <a:cubicBezTo>
                  <a:pt x="2902272" y="1346841"/>
                  <a:pt x="2908639" y="1353393"/>
                  <a:pt x="2908685" y="1360913"/>
                </a:cubicBezTo>
                <a:cubicBezTo>
                  <a:pt x="2908685" y="1368434"/>
                  <a:pt x="2902318" y="1374940"/>
                  <a:pt x="2895074" y="1374894"/>
                </a:cubicBezTo>
                <a:close/>
                <a:moveTo>
                  <a:pt x="3112620" y="1374894"/>
                </a:moveTo>
                <a:cubicBezTo>
                  <a:pt x="3105329" y="1374986"/>
                  <a:pt x="3098778" y="1368481"/>
                  <a:pt x="3098732" y="1361099"/>
                </a:cubicBezTo>
                <a:cubicBezTo>
                  <a:pt x="3098686" y="1353670"/>
                  <a:pt x="3104914" y="1347118"/>
                  <a:pt x="3112251" y="1346934"/>
                </a:cubicBezTo>
                <a:cubicBezTo>
                  <a:pt x="3119401" y="1346749"/>
                  <a:pt x="3125908" y="1353209"/>
                  <a:pt x="3126000" y="1360729"/>
                </a:cubicBezTo>
                <a:cubicBezTo>
                  <a:pt x="3126092" y="1368250"/>
                  <a:pt x="3119910" y="1374802"/>
                  <a:pt x="3112620" y="1374894"/>
                </a:cubicBezTo>
                <a:close/>
                <a:moveTo>
                  <a:pt x="3221047" y="1374894"/>
                </a:moveTo>
                <a:cubicBezTo>
                  <a:pt x="3213710" y="1374848"/>
                  <a:pt x="3207298" y="1368296"/>
                  <a:pt x="3207343" y="1360913"/>
                </a:cubicBezTo>
                <a:cubicBezTo>
                  <a:pt x="3207435" y="1353531"/>
                  <a:pt x="3213848" y="1347026"/>
                  <a:pt x="3221093" y="1346934"/>
                </a:cubicBezTo>
                <a:cubicBezTo>
                  <a:pt x="3228290" y="1346841"/>
                  <a:pt x="3234658" y="1353393"/>
                  <a:pt x="3234658" y="1360913"/>
                </a:cubicBezTo>
                <a:cubicBezTo>
                  <a:pt x="3234658" y="1368434"/>
                  <a:pt x="3228290" y="1374940"/>
                  <a:pt x="3221047" y="1374894"/>
                </a:cubicBezTo>
                <a:close/>
                <a:moveTo>
                  <a:pt x="3329842" y="1374894"/>
                </a:moveTo>
                <a:cubicBezTo>
                  <a:pt x="3322552" y="1374894"/>
                  <a:pt x="3316046" y="1368342"/>
                  <a:pt x="3316046" y="1361006"/>
                </a:cubicBezTo>
                <a:cubicBezTo>
                  <a:pt x="3316046" y="1353578"/>
                  <a:pt x="3322367" y="1347072"/>
                  <a:pt x="3329657" y="1346934"/>
                </a:cubicBezTo>
                <a:cubicBezTo>
                  <a:pt x="3336808" y="1346795"/>
                  <a:pt x="3343269" y="1353347"/>
                  <a:pt x="3343315" y="1360822"/>
                </a:cubicBezTo>
                <a:cubicBezTo>
                  <a:pt x="3343407" y="1368296"/>
                  <a:pt x="3337085" y="1374894"/>
                  <a:pt x="3329842" y="1374894"/>
                </a:cubicBezTo>
                <a:close/>
                <a:moveTo>
                  <a:pt x="3438914" y="1374894"/>
                </a:moveTo>
                <a:cubicBezTo>
                  <a:pt x="3431670" y="1375171"/>
                  <a:pt x="3424980" y="1368757"/>
                  <a:pt x="3424750" y="1361421"/>
                </a:cubicBezTo>
                <a:cubicBezTo>
                  <a:pt x="3424518" y="1353901"/>
                  <a:pt x="3430471" y="1347395"/>
                  <a:pt x="3437899" y="1346934"/>
                </a:cubicBezTo>
                <a:cubicBezTo>
                  <a:pt x="3445097" y="1346518"/>
                  <a:pt x="3451648" y="1352793"/>
                  <a:pt x="3451925" y="1360360"/>
                </a:cubicBezTo>
                <a:cubicBezTo>
                  <a:pt x="3452202" y="1367973"/>
                  <a:pt x="3446250" y="1374617"/>
                  <a:pt x="3438914" y="1374894"/>
                </a:cubicBezTo>
                <a:close/>
                <a:moveTo>
                  <a:pt x="3764424" y="1374894"/>
                </a:moveTo>
                <a:cubicBezTo>
                  <a:pt x="3757042" y="1374848"/>
                  <a:pt x="3750629" y="1368296"/>
                  <a:pt x="3750675" y="1360913"/>
                </a:cubicBezTo>
                <a:cubicBezTo>
                  <a:pt x="3750721" y="1353531"/>
                  <a:pt x="3757134" y="1347026"/>
                  <a:pt x="3764424" y="1346934"/>
                </a:cubicBezTo>
                <a:cubicBezTo>
                  <a:pt x="3771622" y="1346841"/>
                  <a:pt x="3777989" y="1353393"/>
                  <a:pt x="3777989" y="1360913"/>
                </a:cubicBezTo>
                <a:cubicBezTo>
                  <a:pt x="3778035" y="1368388"/>
                  <a:pt x="3771669" y="1374940"/>
                  <a:pt x="3764424" y="1374894"/>
                </a:cubicBezTo>
                <a:close/>
                <a:moveTo>
                  <a:pt x="4090304" y="1374894"/>
                </a:moveTo>
                <a:cubicBezTo>
                  <a:pt x="4082922" y="1374755"/>
                  <a:pt x="4076601" y="1368204"/>
                  <a:pt x="4076693" y="1360822"/>
                </a:cubicBezTo>
                <a:cubicBezTo>
                  <a:pt x="4076785" y="1353439"/>
                  <a:pt x="4083291" y="1346934"/>
                  <a:pt x="4090534" y="1346934"/>
                </a:cubicBezTo>
                <a:cubicBezTo>
                  <a:pt x="4097778" y="1346888"/>
                  <a:pt x="4104007" y="1353439"/>
                  <a:pt x="4104007" y="1361006"/>
                </a:cubicBezTo>
                <a:cubicBezTo>
                  <a:pt x="4104007" y="1368434"/>
                  <a:pt x="4097502" y="1375032"/>
                  <a:pt x="4090304" y="1374894"/>
                </a:cubicBezTo>
                <a:close/>
                <a:moveTo>
                  <a:pt x="4308541" y="1374894"/>
                </a:moveTo>
                <a:cubicBezTo>
                  <a:pt x="4301343" y="1375309"/>
                  <a:pt x="4294469" y="1369034"/>
                  <a:pt x="4294100" y="1361698"/>
                </a:cubicBezTo>
                <a:cubicBezTo>
                  <a:pt x="4293730" y="1354131"/>
                  <a:pt x="4299451" y="1347533"/>
                  <a:pt x="4306926" y="1346934"/>
                </a:cubicBezTo>
                <a:cubicBezTo>
                  <a:pt x="4314077" y="1346334"/>
                  <a:pt x="4320814" y="1352563"/>
                  <a:pt x="4321229" y="1360083"/>
                </a:cubicBezTo>
                <a:cubicBezTo>
                  <a:pt x="4321644" y="1367696"/>
                  <a:pt x="4315877" y="1374479"/>
                  <a:pt x="4308541" y="1374894"/>
                </a:cubicBezTo>
                <a:close/>
                <a:moveTo>
                  <a:pt x="4416368" y="1374894"/>
                </a:moveTo>
                <a:cubicBezTo>
                  <a:pt x="4409031" y="1374848"/>
                  <a:pt x="4402618" y="1368296"/>
                  <a:pt x="4402664" y="1360913"/>
                </a:cubicBezTo>
                <a:cubicBezTo>
                  <a:pt x="4402756" y="1353531"/>
                  <a:pt x="4409170" y="1347026"/>
                  <a:pt x="4416414" y="1346934"/>
                </a:cubicBezTo>
                <a:cubicBezTo>
                  <a:pt x="4423611" y="1346841"/>
                  <a:pt x="4429978" y="1353393"/>
                  <a:pt x="4429978" y="1360913"/>
                </a:cubicBezTo>
                <a:cubicBezTo>
                  <a:pt x="4429978" y="1368434"/>
                  <a:pt x="4423611" y="1374940"/>
                  <a:pt x="4416368" y="1374894"/>
                </a:cubicBezTo>
                <a:close/>
                <a:moveTo>
                  <a:pt x="4742293" y="1374894"/>
                </a:moveTo>
                <a:cubicBezTo>
                  <a:pt x="4734911" y="1374755"/>
                  <a:pt x="4728590" y="1368204"/>
                  <a:pt x="4728681" y="1360822"/>
                </a:cubicBezTo>
                <a:cubicBezTo>
                  <a:pt x="4728774" y="1353439"/>
                  <a:pt x="4735280" y="1346934"/>
                  <a:pt x="4742523" y="1346934"/>
                </a:cubicBezTo>
                <a:cubicBezTo>
                  <a:pt x="4749768" y="1346888"/>
                  <a:pt x="4755996" y="1353439"/>
                  <a:pt x="4755996" y="1361006"/>
                </a:cubicBezTo>
                <a:cubicBezTo>
                  <a:pt x="4755996" y="1368434"/>
                  <a:pt x="4749490" y="1375032"/>
                  <a:pt x="4742293" y="1374894"/>
                </a:cubicBezTo>
                <a:close/>
                <a:moveTo>
                  <a:pt x="4851365" y="1374894"/>
                </a:moveTo>
                <a:cubicBezTo>
                  <a:pt x="4844075" y="1375032"/>
                  <a:pt x="4837478" y="1368573"/>
                  <a:pt x="4837385" y="1361191"/>
                </a:cubicBezTo>
                <a:cubicBezTo>
                  <a:pt x="4837293" y="1353716"/>
                  <a:pt x="4843475" y="1347210"/>
                  <a:pt x="4850812" y="1346934"/>
                </a:cubicBezTo>
                <a:cubicBezTo>
                  <a:pt x="4858009" y="1346657"/>
                  <a:pt x="4864469" y="1353070"/>
                  <a:pt x="4864654" y="1360637"/>
                </a:cubicBezTo>
                <a:cubicBezTo>
                  <a:pt x="4864792" y="1368158"/>
                  <a:pt x="4858655" y="1374755"/>
                  <a:pt x="4851365" y="1374894"/>
                </a:cubicBezTo>
                <a:close/>
                <a:moveTo>
                  <a:pt x="5720577" y="1374894"/>
                </a:moveTo>
                <a:cubicBezTo>
                  <a:pt x="5713287" y="1374986"/>
                  <a:pt x="5706735" y="1368481"/>
                  <a:pt x="5706689" y="1361099"/>
                </a:cubicBezTo>
                <a:cubicBezTo>
                  <a:pt x="5706689" y="1353670"/>
                  <a:pt x="5712918" y="1347118"/>
                  <a:pt x="5720207" y="1346934"/>
                </a:cubicBezTo>
                <a:cubicBezTo>
                  <a:pt x="5727359" y="1346749"/>
                  <a:pt x="5733865" y="1353209"/>
                  <a:pt x="5733957" y="1360729"/>
                </a:cubicBezTo>
                <a:cubicBezTo>
                  <a:pt x="5734049" y="1368250"/>
                  <a:pt x="5727867" y="1374802"/>
                  <a:pt x="5720577" y="1374894"/>
                </a:cubicBezTo>
                <a:close/>
                <a:moveTo>
                  <a:pt x="5937614" y="1374894"/>
                </a:moveTo>
                <a:cubicBezTo>
                  <a:pt x="5930232" y="1374755"/>
                  <a:pt x="5923910" y="1368204"/>
                  <a:pt x="5924003" y="1360822"/>
                </a:cubicBezTo>
                <a:cubicBezTo>
                  <a:pt x="5924095" y="1353439"/>
                  <a:pt x="5930601" y="1346934"/>
                  <a:pt x="5937845" y="1346934"/>
                </a:cubicBezTo>
                <a:cubicBezTo>
                  <a:pt x="5945088" y="1346888"/>
                  <a:pt x="5951363" y="1353439"/>
                  <a:pt x="5951317" y="1361006"/>
                </a:cubicBezTo>
                <a:cubicBezTo>
                  <a:pt x="5951317" y="1368434"/>
                  <a:pt x="5944812" y="1375032"/>
                  <a:pt x="5937614" y="1374894"/>
                </a:cubicBezTo>
                <a:close/>
                <a:moveTo>
                  <a:pt x="6584684" y="1374894"/>
                </a:moveTo>
                <a:cubicBezTo>
                  <a:pt x="6577440" y="1375032"/>
                  <a:pt x="6570796" y="1368527"/>
                  <a:pt x="6570704" y="1361191"/>
                </a:cubicBezTo>
                <a:cubicBezTo>
                  <a:pt x="6570612" y="1353762"/>
                  <a:pt x="6576748" y="1347210"/>
                  <a:pt x="6584085" y="1346888"/>
                </a:cubicBezTo>
                <a:cubicBezTo>
                  <a:pt x="6591282" y="1346611"/>
                  <a:pt x="6597742" y="1353024"/>
                  <a:pt x="6597926" y="1360591"/>
                </a:cubicBezTo>
                <a:cubicBezTo>
                  <a:pt x="6598111" y="1368158"/>
                  <a:pt x="6591974" y="1374755"/>
                  <a:pt x="6584684" y="1374894"/>
                </a:cubicBezTo>
                <a:close/>
                <a:moveTo>
                  <a:pt x="7019267" y="1374894"/>
                </a:moveTo>
                <a:cubicBezTo>
                  <a:pt x="7011977" y="1374986"/>
                  <a:pt x="7005425" y="1368481"/>
                  <a:pt x="7005379" y="1361099"/>
                </a:cubicBezTo>
                <a:cubicBezTo>
                  <a:pt x="7005333" y="1353670"/>
                  <a:pt x="7011561" y="1347118"/>
                  <a:pt x="7018898" y="1346934"/>
                </a:cubicBezTo>
                <a:cubicBezTo>
                  <a:pt x="7026049" y="1346749"/>
                  <a:pt x="7032555" y="1353209"/>
                  <a:pt x="7032648" y="1360730"/>
                </a:cubicBezTo>
                <a:cubicBezTo>
                  <a:pt x="7032739" y="1368250"/>
                  <a:pt x="7026557" y="1374802"/>
                  <a:pt x="7019267" y="1374894"/>
                </a:cubicBezTo>
                <a:close/>
                <a:moveTo>
                  <a:pt x="7128247" y="1374894"/>
                </a:moveTo>
                <a:cubicBezTo>
                  <a:pt x="7121003" y="1375171"/>
                  <a:pt x="7114313" y="1368757"/>
                  <a:pt x="7114082" y="1361422"/>
                </a:cubicBezTo>
                <a:cubicBezTo>
                  <a:pt x="7113851" y="1353901"/>
                  <a:pt x="7119803" y="1347395"/>
                  <a:pt x="7127232" y="1346934"/>
                </a:cubicBezTo>
                <a:cubicBezTo>
                  <a:pt x="7134384" y="1346519"/>
                  <a:pt x="7140981" y="1352793"/>
                  <a:pt x="7141258" y="1360360"/>
                </a:cubicBezTo>
                <a:cubicBezTo>
                  <a:pt x="7141535" y="1367973"/>
                  <a:pt x="7135583" y="1374617"/>
                  <a:pt x="7128247" y="1374894"/>
                </a:cubicBezTo>
                <a:close/>
                <a:moveTo>
                  <a:pt x="7454219" y="1374894"/>
                </a:moveTo>
                <a:cubicBezTo>
                  <a:pt x="7446974" y="1375171"/>
                  <a:pt x="7440284" y="1368757"/>
                  <a:pt x="7440054" y="1361422"/>
                </a:cubicBezTo>
                <a:cubicBezTo>
                  <a:pt x="7439823" y="1353901"/>
                  <a:pt x="7445775" y="1347395"/>
                  <a:pt x="7453203" y="1346934"/>
                </a:cubicBezTo>
                <a:cubicBezTo>
                  <a:pt x="7460402" y="1346519"/>
                  <a:pt x="7466952" y="1352793"/>
                  <a:pt x="7467229" y="1360360"/>
                </a:cubicBezTo>
                <a:cubicBezTo>
                  <a:pt x="7467506" y="1367973"/>
                  <a:pt x="7461555" y="1374617"/>
                  <a:pt x="7454219" y="1374894"/>
                </a:cubicBezTo>
                <a:close/>
                <a:moveTo>
                  <a:pt x="7562368" y="1374894"/>
                </a:moveTo>
                <a:cubicBezTo>
                  <a:pt x="7555031" y="1374848"/>
                  <a:pt x="7548618" y="1368296"/>
                  <a:pt x="7548665" y="1360914"/>
                </a:cubicBezTo>
                <a:cubicBezTo>
                  <a:pt x="7548711" y="1353532"/>
                  <a:pt x="7555125" y="1347026"/>
                  <a:pt x="7562415" y="1346934"/>
                </a:cubicBezTo>
                <a:cubicBezTo>
                  <a:pt x="7569612" y="1346842"/>
                  <a:pt x="7575979" y="1353393"/>
                  <a:pt x="7575933" y="1360914"/>
                </a:cubicBezTo>
                <a:cubicBezTo>
                  <a:pt x="7575979" y="1368388"/>
                  <a:pt x="7569612" y="1374940"/>
                  <a:pt x="7562368" y="1374894"/>
                </a:cubicBezTo>
                <a:close/>
                <a:moveTo>
                  <a:pt x="7888293" y="1374894"/>
                </a:moveTo>
                <a:cubicBezTo>
                  <a:pt x="7880911" y="1374756"/>
                  <a:pt x="7874590" y="1368204"/>
                  <a:pt x="7874683" y="1360822"/>
                </a:cubicBezTo>
                <a:cubicBezTo>
                  <a:pt x="7874774" y="1353439"/>
                  <a:pt x="7881280" y="1346934"/>
                  <a:pt x="7888524" y="1346934"/>
                </a:cubicBezTo>
                <a:cubicBezTo>
                  <a:pt x="7895768" y="1346888"/>
                  <a:pt x="7901996" y="1353439"/>
                  <a:pt x="7901996" y="1361006"/>
                </a:cubicBezTo>
                <a:cubicBezTo>
                  <a:pt x="7901996" y="1368435"/>
                  <a:pt x="7895491" y="1375032"/>
                  <a:pt x="7888293" y="1374894"/>
                </a:cubicBezTo>
                <a:close/>
                <a:moveTo>
                  <a:pt x="8431995" y="1374894"/>
                </a:moveTo>
                <a:cubicBezTo>
                  <a:pt x="8424750" y="1375032"/>
                  <a:pt x="8418107" y="1368527"/>
                  <a:pt x="8418015" y="1361191"/>
                </a:cubicBezTo>
                <a:cubicBezTo>
                  <a:pt x="8417923" y="1353762"/>
                  <a:pt x="8424104" y="1347211"/>
                  <a:pt x="8431395" y="1346888"/>
                </a:cubicBezTo>
                <a:cubicBezTo>
                  <a:pt x="8438593" y="1346611"/>
                  <a:pt x="8445052" y="1353024"/>
                  <a:pt x="8445237" y="1360591"/>
                </a:cubicBezTo>
                <a:cubicBezTo>
                  <a:pt x="8445421" y="1368158"/>
                  <a:pt x="8439285" y="1374756"/>
                  <a:pt x="8431995" y="1374894"/>
                </a:cubicBezTo>
                <a:close/>
                <a:moveTo>
                  <a:pt x="8540560" y="1374894"/>
                </a:moveTo>
                <a:cubicBezTo>
                  <a:pt x="8533269" y="1374986"/>
                  <a:pt x="8526718" y="1368481"/>
                  <a:pt x="8526671" y="1361099"/>
                </a:cubicBezTo>
                <a:cubicBezTo>
                  <a:pt x="8526671" y="1353670"/>
                  <a:pt x="8532900" y="1347118"/>
                  <a:pt x="8540191" y="1346934"/>
                </a:cubicBezTo>
                <a:cubicBezTo>
                  <a:pt x="8547342" y="1346749"/>
                  <a:pt x="8553848" y="1353209"/>
                  <a:pt x="8553940" y="1360730"/>
                </a:cubicBezTo>
                <a:cubicBezTo>
                  <a:pt x="8554032" y="1368250"/>
                  <a:pt x="8547850" y="1374802"/>
                  <a:pt x="8540560" y="1374894"/>
                </a:cubicBezTo>
                <a:close/>
                <a:moveTo>
                  <a:pt x="8649264" y="1374894"/>
                </a:moveTo>
                <a:cubicBezTo>
                  <a:pt x="8641973" y="1374986"/>
                  <a:pt x="8635421" y="1368481"/>
                  <a:pt x="8635375" y="1361099"/>
                </a:cubicBezTo>
                <a:cubicBezTo>
                  <a:pt x="8635329" y="1353670"/>
                  <a:pt x="8641558" y="1347118"/>
                  <a:pt x="8648893" y="1346934"/>
                </a:cubicBezTo>
                <a:cubicBezTo>
                  <a:pt x="8656045" y="1346749"/>
                  <a:pt x="8662551" y="1353209"/>
                  <a:pt x="8662644" y="1360730"/>
                </a:cubicBezTo>
                <a:cubicBezTo>
                  <a:pt x="8662736" y="1368250"/>
                  <a:pt x="8656552" y="1374802"/>
                  <a:pt x="8649264" y="1374894"/>
                </a:cubicBezTo>
                <a:close/>
                <a:moveTo>
                  <a:pt x="8757735" y="1374894"/>
                </a:moveTo>
                <a:cubicBezTo>
                  <a:pt x="8750353" y="1374848"/>
                  <a:pt x="8743940" y="1368296"/>
                  <a:pt x="8743986" y="1360914"/>
                </a:cubicBezTo>
                <a:cubicBezTo>
                  <a:pt x="8744031" y="1353532"/>
                  <a:pt x="8750446" y="1347026"/>
                  <a:pt x="8757735" y="1346934"/>
                </a:cubicBezTo>
                <a:cubicBezTo>
                  <a:pt x="8764933" y="1346842"/>
                  <a:pt x="8771301" y="1353393"/>
                  <a:pt x="8771301" y="1360914"/>
                </a:cubicBezTo>
                <a:cubicBezTo>
                  <a:pt x="8771347" y="1368388"/>
                  <a:pt x="8764979" y="1374940"/>
                  <a:pt x="8757735" y="1374894"/>
                </a:cubicBezTo>
                <a:close/>
                <a:moveTo>
                  <a:pt x="8867177" y="1374894"/>
                </a:moveTo>
                <a:cubicBezTo>
                  <a:pt x="8859980" y="1375309"/>
                  <a:pt x="8853104" y="1369034"/>
                  <a:pt x="8852735" y="1361698"/>
                </a:cubicBezTo>
                <a:cubicBezTo>
                  <a:pt x="8852366" y="1354131"/>
                  <a:pt x="8858088" y="1347534"/>
                  <a:pt x="8865561" y="1346934"/>
                </a:cubicBezTo>
                <a:cubicBezTo>
                  <a:pt x="8872714" y="1346334"/>
                  <a:pt x="8879450" y="1352563"/>
                  <a:pt x="8879865" y="1360083"/>
                </a:cubicBezTo>
                <a:cubicBezTo>
                  <a:pt x="8880280" y="1367696"/>
                  <a:pt x="8874513" y="1374479"/>
                  <a:pt x="8867177" y="1374894"/>
                </a:cubicBezTo>
                <a:close/>
                <a:moveTo>
                  <a:pt x="8975049" y="1374894"/>
                </a:moveTo>
                <a:cubicBezTo>
                  <a:pt x="8967714" y="1374848"/>
                  <a:pt x="8961300" y="1368296"/>
                  <a:pt x="8961346" y="1360914"/>
                </a:cubicBezTo>
                <a:cubicBezTo>
                  <a:pt x="8961438" y="1353532"/>
                  <a:pt x="8967853" y="1347026"/>
                  <a:pt x="8975095" y="1346934"/>
                </a:cubicBezTo>
                <a:cubicBezTo>
                  <a:pt x="8982248" y="1346842"/>
                  <a:pt x="8988614" y="1353393"/>
                  <a:pt x="8988661" y="1360914"/>
                </a:cubicBezTo>
                <a:cubicBezTo>
                  <a:pt x="8988661" y="1368435"/>
                  <a:pt x="8982294" y="1374940"/>
                  <a:pt x="8975049" y="1374894"/>
                </a:cubicBezTo>
                <a:close/>
                <a:moveTo>
                  <a:pt x="9192595" y="1374894"/>
                </a:moveTo>
                <a:cubicBezTo>
                  <a:pt x="9185305" y="1374986"/>
                  <a:pt x="9178753" y="1368481"/>
                  <a:pt x="9178707" y="1361099"/>
                </a:cubicBezTo>
                <a:cubicBezTo>
                  <a:pt x="9178661" y="1353670"/>
                  <a:pt x="9184890" y="1347118"/>
                  <a:pt x="9192226" y="1346934"/>
                </a:cubicBezTo>
                <a:cubicBezTo>
                  <a:pt x="9199377" y="1346749"/>
                  <a:pt x="9205883" y="1353209"/>
                  <a:pt x="9205975" y="1360730"/>
                </a:cubicBezTo>
                <a:cubicBezTo>
                  <a:pt x="9206067" y="1368250"/>
                  <a:pt x="9199885" y="1374802"/>
                  <a:pt x="9192595" y="1374894"/>
                </a:cubicBezTo>
                <a:close/>
                <a:moveTo>
                  <a:pt x="9301021" y="1374894"/>
                </a:moveTo>
                <a:cubicBezTo>
                  <a:pt x="9293685" y="1374848"/>
                  <a:pt x="9287272" y="1368296"/>
                  <a:pt x="9287318" y="1360914"/>
                </a:cubicBezTo>
                <a:cubicBezTo>
                  <a:pt x="9287411" y="1353532"/>
                  <a:pt x="9293824" y="1347026"/>
                  <a:pt x="9301068" y="1346934"/>
                </a:cubicBezTo>
                <a:cubicBezTo>
                  <a:pt x="9308265" y="1346842"/>
                  <a:pt x="9314632" y="1353393"/>
                  <a:pt x="9314632" y="1360914"/>
                </a:cubicBezTo>
                <a:cubicBezTo>
                  <a:pt x="9314632" y="1368435"/>
                  <a:pt x="9308265" y="1374940"/>
                  <a:pt x="9301021" y="1374894"/>
                </a:cubicBezTo>
                <a:close/>
                <a:moveTo>
                  <a:pt x="9409817" y="1374894"/>
                </a:moveTo>
                <a:cubicBezTo>
                  <a:pt x="9402526" y="1374894"/>
                  <a:pt x="9396022" y="1368342"/>
                  <a:pt x="9396022" y="1361006"/>
                </a:cubicBezTo>
                <a:cubicBezTo>
                  <a:pt x="9396022" y="1353578"/>
                  <a:pt x="9402342" y="1347072"/>
                  <a:pt x="9409633" y="1346934"/>
                </a:cubicBezTo>
                <a:cubicBezTo>
                  <a:pt x="9416784" y="1346795"/>
                  <a:pt x="9423243" y="1353347"/>
                  <a:pt x="9423290" y="1360822"/>
                </a:cubicBezTo>
                <a:cubicBezTo>
                  <a:pt x="9423382" y="1368296"/>
                  <a:pt x="9417061" y="1374894"/>
                  <a:pt x="9409817" y="1374894"/>
                </a:cubicBezTo>
                <a:close/>
                <a:moveTo>
                  <a:pt x="9518890" y="1374894"/>
                </a:moveTo>
                <a:cubicBezTo>
                  <a:pt x="9511645" y="1375171"/>
                  <a:pt x="9504956" y="1368757"/>
                  <a:pt x="9504725" y="1361422"/>
                </a:cubicBezTo>
                <a:cubicBezTo>
                  <a:pt x="9504494" y="1353901"/>
                  <a:pt x="9510446" y="1347395"/>
                  <a:pt x="9517875" y="1346934"/>
                </a:cubicBezTo>
                <a:cubicBezTo>
                  <a:pt x="9525071" y="1346519"/>
                  <a:pt x="9531624" y="1352793"/>
                  <a:pt x="9531901" y="1360360"/>
                </a:cubicBezTo>
                <a:cubicBezTo>
                  <a:pt x="9532178" y="1367973"/>
                  <a:pt x="9526226" y="1374617"/>
                  <a:pt x="9518890" y="1374894"/>
                </a:cubicBezTo>
                <a:close/>
                <a:moveTo>
                  <a:pt x="9844400" y="1374894"/>
                </a:moveTo>
                <a:cubicBezTo>
                  <a:pt x="9837018" y="1374848"/>
                  <a:pt x="9830603" y="1368296"/>
                  <a:pt x="9830650" y="1360914"/>
                </a:cubicBezTo>
                <a:cubicBezTo>
                  <a:pt x="9830696" y="1353532"/>
                  <a:pt x="9837110" y="1347026"/>
                  <a:pt x="9844400" y="1346934"/>
                </a:cubicBezTo>
                <a:cubicBezTo>
                  <a:pt x="9851597" y="1346842"/>
                  <a:pt x="9857964" y="1353393"/>
                  <a:pt x="9857964" y="1360914"/>
                </a:cubicBezTo>
                <a:cubicBezTo>
                  <a:pt x="9858010" y="1368388"/>
                  <a:pt x="9851643" y="1374940"/>
                  <a:pt x="9844400" y="1374894"/>
                </a:cubicBezTo>
                <a:close/>
                <a:moveTo>
                  <a:pt x="10170279" y="1374894"/>
                </a:moveTo>
                <a:cubicBezTo>
                  <a:pt x="10162897" y="1374756"/>
                  <a:pt x="10156576" y="1368204"/>
                  <a:pt x="10156668" y="1360822"/>
                </a:cubicBezTo>
                <a:cubicBezTo>
                  <a:pt x="10156760" y="1353439"/>
                  <a:pt x="10163266" y="1346934"/>
                  <a:pt x="10170509" y="1346934"/>
                </a:cubicBezTo>
                <a:cubicBezTo>
                  <a:pt x="10177754" y="1346888"/>
                  <a:pt x="10183982" y="1353439"/>
                  <a:pt x="10183982" y="1361006"/>
                </a:cubicBezTo>
                <a:cubicBezTo>
                  <a:pt x="10183982" y="1368435"/>
                  <a:pt x="10177477" y="1375032"/>
                  <a:pt x="10170279" y="1374894"/>
                </a:cubicBezTo>
                <a:close/>
                <a:moveTo>
                  <a:pt x="10388516" y="1374894"/>
                </a:moveTo>
                <a:cubicBezTo>
                  <a:pt x="10381318" y="1375309"/>
                  <a:pt x="10374444" y="1369034"/>
                  <a:pt x="10374075" y="1361698"/>
                </a:cubicBezTo>
                <a:cubicBezTo>
                  <a:pt x="10373705" y="1354131"/>
                  <a:pt x="10379426" y="1347534"/>
                  <a:pt x="10386901" y="1346934"/>
                </a:cubicBezTo>
                <a:cubicBezTo>
                  <a:pt x="10394052" y="1346334"/>
                  <a:pt x="10400789" y="1352563"/>
                  <a:pt x="10401204" y="1360083"/>
                </a:cubicBezTo>
                <a:cubicBezTo>
                  <a:pt x="10401619" y="1367696"/>
                  <a:pt x="10395852" y="1374479"/>
                  <a:pt x="10388516" y="1374894"/>
                </a:cubicBezTo>
                <a:close/>
                <a:moveTo>
                  <a:pt x="10496343" y="1374894"/>
                </a:moveTo>
                <a:cubicBezTo>
                  <a:pt x="10489006" y="1374848"/>
                  <a:pt x="10482593" y="1368296"/>
                  <a:pt x="10482639" y="1360914"/>
                </a:cubicBezTo>
                <a:cubicBezTo>
                  <a:pt x="10482731" y="1353532"/>
                  <a:pt x="10489145" y="1347026"/>
                  <a:pt x="10496389" y="1346934"/>
                </a:cubicBezTo>
                <a:cubicBezTo>
                  <a:pt x="10503586" y="1346842"/>
                  <a:pt x="10509954" y="1353393"/>
                  <a:pt x="10509954" y="1360914"/>
                </a:cubicBezTo>
                <a:cubicBezTo>
                  <a:pt x="10509954" y="1368435"/>
                  <a:pt x="10503586" y="1374940"/>
                  <a:pt x="10496343" y="1374894"/>
                </a:cubicBezTo>
                <a:close/>
                <a:moveTo>
                  <a:pt x="10822267" y="1374894"/>
                </a:moveTo>
                <a:cubicBezTo>
                  <a:pt x="10814886" y="1374756"/>
                  <a:pt x="10808564" y="1368204"/>
                  <a:pt x="10808656" y="1360822"/>
                </a:cubicBezTo>
                <a:cubicBezTo>
                  <a:pt x="10808749" y="1353439"/>
                  <a:pt x="10815255" y="1346934"/>
                  <a:pt x="10822498" y="1346934"/>
                </a:cubicBezTo>
                <a:cubicBezTo>
                  <a:pt x="10829742" y="1346888"/>
                  <a:pt x="10835971" y="1353439"/>
                  <a:pt x="10835971" y="1361006"/>
                </a:cubicBezTo>
                <a:cubicBezTo>
                  <a:pt x="10835971" y="1368435"/>
                  <a:pt x="10829466" y="1375032"/>
                  <a:pt x="10822267" y="1374894"/>
                </a:cubicBezTo>
                <a:close/>
                <a:moveTo>
                  <a:pt x="10931340" y="1374894"/>
                </a:moveTo>
                <a:cubicBezTo>
                  <a:pt x="10924050" y="1375032"/>
                  <a:pt x="10917452" y="1368573"/>
                  <a:pt x="10917360" y="1361191"/>
                </a:cubicBezTo>
                <a:cubicBezTo>
                  <a:pt x="10917268" y="1353716"/>
                  <a:pt x="10923450" y="1347211"/>
                  <a:pt x="10930786" y="1346934"/>
                </a:cubicBezTo>
                <a:cubicBezTo>
                  <a:pt x="10937985" y="1346657"/>
                  <a:pt x="10944443" y="1353070"/>
                  <a:pt x="10944629" y="1360637"/>
                </a:cubicBezTo>
                <a:cubicBezTo>
                  <a:pt x="10944766" y="1368158"/>
                  <a:pt x="10938630" y="1374756"/>
                  <a:pt x="10931340" y="1374894"/>
                </a:cubicBezTo>
                <a:close/>
                <a:moveTo>
                  <a:pt x="11800552" y="1374894"/>
                </a:moveTo>
                <a:cubicBezTo>
                  <a:pt x="11793262" y="1374986"/>
                  <a:pt x="11786709" y="1368481"/>
                  <a:pt x="11786663" y="1361099"/>
                </a:cubicBezTo>
                <a:cubicBezTo>
                  <a:pt x="11786663" y="1353670"/>
                  <a:pt x="11792893" y="1347118"/>
                  <a:pt x="11800182" y="1346934"/>
                </a:cubicBezTo>
                <a:cubicBezTo>
                  <a:pt x="11807334" y="1346749"/>
                  <a:pt x="11813840" y="1353209"/>
                  <a:pt x="11813931" y="1360730"/>
                </a:cubicBezTo>
                <a:cubicBezTo>
                  <a:pt x="11814023" y="1368250"/>
                  <a:pt x="11807842" y="1374802"/>
                  <a:pt x="11800552" y="1374894"/>
                </a:cubicBezTo>
                <a:close/>
                <a:moveTo>
                  <a:pt x="12017589" y="1374894"/>
                </a:moveTo>
                <a:cubicBezTo>
                  <a:pt x="12010207" y="1374756"/>
                  <a:pt x="12003886" y="1368204"/>
                  <a:pt x="12003978" y="1360822"/>
                </a:cubicBezTo>
                <a:cubicBezTo>
                  <a:pt x="12004070" y="1353439"/>
                  <a:pt x="12010575" y="1346934"/>
                  <a:pt x="12017819" y="1346934"/>
                </a:cubicBezTo>
                <a:cubicBezTo>
                  <a:pt x="12025063" y="1346888"/>
                  <a:pt x="12031338" y="1353439"/>
                  <a:pt x="12031292" y="1361006"/>
                </a:cubicBezTo>
                <a:cubicBezTo>
                  <a:pt x="12031292" y="1368435"/>
                  <a:pt x="12024786" y="1375032"/>
                  <a:pt x="12017589" y="1374894"/>
                </a:cubicBezTo>
                <a:close/>
                <a:moveTo>
                  <a:pt x="179291" y="1374940"/>
                </a:moveTo>
                <a:cubicBezTo>
                  <a:pt x="172185" y="1375401"/>
                  <a:pt x="165173" y="1369034"/>
                  <a:pt x="164758" y="1361790"/>
                </a:cubicBezTo>
                <a:cubicBezTo>
                  <a:pt x="164343" y="1354223"/>
                  <a:pt x="170063" y="1347580"/>
                  <a:pt x="177538" y="1346934"/>
                </a:cubicBezTo>
                <a:cubicBezTo>
                  <a:pt x="184689" y="1346288"/>
                  <a:pt x="191472" y="1352470"/>
                  <a:pt x="191887" y="1360037"/>
                </a:cubicBezTo>
                <a:cubicBezTo>
                  <a:pt x="192349" y="1367881"/>
                  <a:pt x="186766" y="1374432"/>
                  <a:pt x="179291" y="1374940"/>
                </a:cubicBezTo>
                <a:close/>
                <a:moveTo>
                  <a:pt x="287995" y="1374940"/>
                </a:moveTo>
                <a:cubicBezTo>
                  <a:pt x="280889" y="1375401"/>
                  <a:pt x="273876" y="1369034"/>
                  <a:pt x="273461" y="1361790"/>
                </a:cubicBezTo>
                <a:cubicBezTo>
                  <a:pt x="273045" y="1354223"/>
                  <a:pt x="278767" y="1347580"/>
                  <a:pt x="286242" y="1346934"/>
                </a:cubicBezTo>
                <a:cubicBezTo>
                  <a:pt x="293392" y="1346288"/>
                  <a:pt x="300130" y="1352470"/>
                  <a:pt x="300591" y="1360037"/>
                </a:cubicBezTo>
                <a:cubicBezTo>
                  <a:pt x="301052" y="1367881"/>
                  <a:pt x="295469" y="1374432"/>
                  <a:pt x="287995" y="1374940"/>
                </a:cubicBezTo>
                <a:close/>
                <a:moveTo>
                  <a:pt x="1700722" y="1374940"/>
                </a:moveTo>
                <a:cubicBezTo>
                  <a:pt x="1693664" y="1375447"/>
                  <a:pt x="1686604" y="1369126"/>
                  <a:pt x="1686142" y="1361883"/>
                </a:cubicBezTo>
                <a:cubicBezTo>
                  <a:pt x="1685681" y="1354362"/>
                  <a:pt x="1691356" y="1347626"/>
                  <a:pt x="1698784" y="1346934"/>
                </a:cubicBezTo>
                <a:cubicBezTo>
                  <a:pt x="1705936" y="1346242"/>
                  <a:pt x="1712764" y="1352424"/>
                  <a:pt x="1713226" y="1359945"/>
                </a:cubicBezTo>
                <a:cubicBezTo>
                  <a:pt x="1713687" y="1367696"/>
                  <a:pt x="1708105" y="1374386"/>
                  <a:pt x="1700722" y="1374940"/>
                </a:cubicBezTo>
                <a:close/>
                <a:moveTo>
                  <a:pt x="4634328" y="1374940"/>
                </a:moveTo>
                <a:cubicBezTo>
                  <a:pt x="4627084" y="1375217"/>
                  <a:pt x="4620302" y="1368850"/>
                  <a:pt x="4620071" y="1361514"/>
                </a:cubicBezTo>
                <a:cubicBezTo>
                  <a:pt x="4619794" y="1353993"/>
                  <a:pt x="4625700" y="1347395"/>
                  <a:pt x="4633128" y="1346934"/>
                </a:cubicBezTo>
                <a:cubicBezTo>
                  <a:pt x="4640280" y="1346472"/>
                  <a:pt x="4646924" y="1352747"/>
                  <a:pt x="4647247" y="1360314"/>
                </a:cubicBezTo>
                <a:cubicBezTo>
                  <a:pt x="4647570" y="1367881"/>
                  <a:pt x="4641618" y="1374617"/>
                  <a:pt x="4634328" y="1374940"/>
                </a:cubicBezTo>
                <a:close/>
                <a:moveTo>
                  <a:pt x="4960346" y="1374940"/>
                </a:moveTo>
                <a:cubicBezTo>
                  <a:pt x="4953102" y="1375217"/>
                  <a:pt x="4946319" y="1368850"/>
                  <a:pt x="4946088" y="1361514"/>
                </a:cubicBezTo>
                <a:cubicBezTo>
                  <a:pt x="4945812" y="1353993"/>
                  <a:pt x="4951718" y="1347395"/>
                  <a:pt x="4959146" y="1346934"/>
                </a:cubicBezTo>
                <a:cubicBezTo>
                  <a:pt x="4966297" y="1346472"/>
                  <a:pt x="4972942" y="1352747"/>
                  <a:pt x="4973264" y="1360314"/>
                </a:cubicBezTo>
                <a:cubicBezTo>
                  <a:pt x="4973587" y="1367881"/>
                  <a:pt x="4967635" y="1374617"/>
                  <a:pt x="4960346" y="1374940"/>
                </a:cubicBezTo>
                <a:close/>
                <a:moveTo>
                  <a:pt x="5829926" y="1374940"/>
                </a:moveTo>
                <a:cubicBezTo>
                  <a:pt x="5822820" y="1375401"/>
                  <a:pt x="5815807" y="1369034"/>
                  <a:pt x="5815392" y="1361790"/>
                </a:cubicBezTo>
                <a:cubicBezTo>
                  <a:pt x="5814977" y="1354223"/>
                  <a:pt x="5820698" y="1347580"/>
                  <a:pt x="5828173" y="1346934"/>
                </a:cubicBezTo>
                <a:cubicBezTo>
                  <a:pt x="5835324" y="1346288"/>
                  <a:pt x="5842106" y="1352470"/>
                  <a:pt x="5842522" y="1360037"/>
                </a:cubicBezTo>
                <a:cubicBezTo>
                  <a:pt x="5842983" y="1367881"/>
                  <a:pt x="5837401" y="1374432"/>
                  <a:pt x="5829926" y="1374940"/>
                </a:cubicBezTo>
                <a:close/>
                <a:moveTo>
                  <a:pt x="6047286" y="1374940"/>
                </a:moveTo>
                <a:cubicBezTo>
                  <a:pt x="6040180" y="1375401"/>
                  <a:pt x="6033168" y="1369034"/>
                  <a:pt x="6032752" y="1361790"/>
                </a:cubicBezTo>
                <a:cubicBezTo>
                  <a:pt x="6032337" y="1354223"/>
                  <a:pt x="6038058" y="1347580"/>
                  <a:pt x="6045533" y="1346934"/>
                </a:cubicBezTo>
                <a:cubicBezTo>
                  <a:pt x="6052685" y="1346288"/>
                  <a:pt x="6059421" y="1352470"/>
                  <a:pt x="6059882" y="1360037"/>
                </a:cubicBezTo>
                <a:cubicBezTo>
                  <a:pt x="6060343" y="1367881"/>
                  <a:pt x="6054760" y="1374432"/>
                  <a:pt x="6047286" y="1374940"/>
                </a:cubicBezTo>
                <a:close/>
                <a:moveTo>
                  <a:pt x="6259266" y="1374940"/>
                </a:moveTo>
                <a:cubicBezTo>
                  <a:pt x="6252161" y="1375401"/>
                  <a:pt x="6245148" y="1369034"/>
                  <a:pt x="6244733" y="1361790"/>
                </a:cubicBezTo>
                <a:cubicBezTo>
                  <a:pt x="6244318" y="1354223"/>
                  <a:pt x="6250038" y="1347580"/>
                  <a:pt x="6257513" y="1346934"/>
                </a:cubicBezTo>
                <a:cubicBezTo>
                  <a:pt x="6264665" y="1346288"/>
                  <a:pt x="6271446" y="1352470"/>
                  <a:pt x="6271863" y="1360037"/>
                </a:cubicBezTo>
                <a:cubicBezTo>
                  <a:pt x="6272323" y="1367881"/>
                  <a:pt x="6266741" y="1374432"/>
                  <a:pt x="6259266" y="1374940"/>
                </a:cubicBezTo>
                <a:close/>
                <a:moveTo>
                  <a:pt x="6367970" y="1374940"/>
                </a:moveTo>
                <a:cubicBezTo>
                  <a:pt x="6360864" y="1375401"/>
                  <a:pt x="6353851" y="1369034"/>
                  <a:pt x="6353435" y="1361790"/>
                </a:cubicBezTo>
                <a:cubicBezTo>
                  <a:pt x="6353021" y="1354223"/>
                  <a:pt x="6358742" y="1347580"/>
                  <a:pt x="6366217" y="1346934"/>
                </a:cubicBezTo>
                <a:cubicBezTo>
                  <a:pt x="6373368" y="1346288"/>
                  <a:pt x="6380103" y="1352470"/>
                  <a:pt x="6380566" y="1360037"/>
                </a:cubicBezTo>
                <a:cubicBezTo>
                  <a:pt x="6381027" y="1367881"/>
                  <a:pt x="6375445" y="1374432"/>
                  <a:pt x="6367970" y="1374940"/>
                </a:cubicBezTo>
                <a:close/>
                <a:moveTo>
                  <a:pt x="7780698" y="1374940"/>
                </a:moveTo>
                <a:cubicBezTo>
                  <a:pt x="7773638" y="1375447"/>
                  <a:pt x="7766579" y="1369126"/>
                  <a:pt x="7766117" y="1361883"/>
                </a:cubicBezTo>
                <a:cubicBezTo>
                  <a:pt x="7765657" y="1354362"/>
                  <a:pt x="7771331" y="1347626"/>
                  <a:pt x="7778759" y="1346934"/>
                </a:cubicBezTo>
                <a:cubicBezTo>
                  <a:pt x="7785911" y="1346242"/>
                  <a:pt x="7792740" y="1352424"/>
                  <a:pt x="7793202" y="1359945"/>
                </a:cubicBezTo>
                <a:cubicBezTo>
                  <a:pt x="7793662" y="1367696"/>
                  <a:pt x="7788080" y="1374386"/>
                  <a:pt x="7780698" y="1374940"/>
                </a:cubicBezTo>
                <a:close/>
                <a:moveTo>
                  <a:pt x="10714303" y="1374940"/>
                </a:moveTo>
                <a:cubicBezTo>
                  <a:pt x="10707059" y="1375217"/>
                  <a:pt x="10700277" y="1368850"/>
                  <a:pt x="10700045" y="1361514"/>
                </a:cubicBezTo>
                <a:cubicBezTo>
                  <a:pt x="10699768" y="1353993"/>
                  <a:pt x="10705675" y="1347395"/>
                  <a:pt x="10713102" y="1346934"/>
                </a:cubicBezTo>
                <a:cubicBezTo>
                  <a:pt x="10720255" y="1346472"/>
                  <a:pt x="10726899" y="1352747"/>
                  <a:pt x="10727221" y="1360314"/>
                </a:cubicBezTo>
                <a:cubicBezTo>
                  <a:pt x="10727544" y="1367881"/>
                  <a:pt x="10721592" y="1374617"/>
                  <a:pt x="10714303" y="1374940"/>
                </a:cubicBezTo>
                <a:close/>
                <a:moveTo>
                  <a:pt x="11040320" y="1374940"/>
                </a:moveTo>
                <a:cubicBezTo>
                  <a:pt x="11033076" y="1375217"/>
                  <a:pt x="11026294" y="1368850"/>
                  <a:pt x="11026063" y="1361514"/>
                </a:cubicBezTo>
                <a:cubicBezTo>
                  <a:pt x="11025787" y="1353993"/>
                  <a:pt x="11031692" y="1347395"/>
                  <a:pt x="11039121" y="1346934"/>
                </a:cubicBezTo>
                <a:cubicBezTo>
                  <a:pt x="11046272" y="1346472"/>
                  <a:pt x="11052916" y="1352747"/>
                  <a:pt x="11053239" y="1360314"/>
                </a:cubicBezTo>
                <a:cubicBezTo>
                  <a:pt x="11053562" y="1367881"/>
                  <a:pt x="11047611" y="1374617"/>
                  <a:pt x="11040320" y="1374940"/>
                </a:cubicBezTo>
                <a:close/>
                <a:moveTo>
                  <a:pt x="11909900" y="1374940"/>
                </a:moveTo>
                <a:cubicBezTo>
                  <a:pt x="11902795" y="1375401"/>
                  <a:pt x="11895782" y="1369034"/>
                  <a:pt x="11895367" y="1361791"/>
                </a:cubicBezTo>
                <a:cubicBezTo>
                  <a:pt x="11894952" y="1354224"/>
                  <a:pt x="11900673" y="1347580"/>
                  <a:pt x="11908147" y="1346934"/>
                </a:cubicBezTo>
                <a:cubicBezTo>
                  <a:pt x="11915300" y="1346288"/>
                  <a:pt x="11922081" y="1352471"/>
                  <a:pt x="11922496" y="1360037"/>
                </a:cubicBezTo>
                <a:cubicBezTo>
                  <a:pt x="11922957" y="1367881"/>
                  <a:pt x="11917375" y="1374433"/>
                  <a:pt x="11909900" y="1374940"/>
                </a:cubicBezTo>
                <a:close/>
                <a:moveTo>
                  <a:pt x="12127261" y="1374940"/>
                </a:moveTo>
                <a:cubicBezTo>
                  <a:pt x="12120155" y="1375401"/>
                  <a:pt x="12113143" y="1369034"/>
                  <a:pt x="12112728" y="1361791"/>
                </a:cubicBezTo>
                <a:cubicBezTo>
                  <a:pt x="12112313" y="1354224"/>
                  <a:pt x="12118033" y="1347580"/>
                  <a:pt x="12125508" y="1346934"/>
                </a:cubicBezTo>
                <a:cubicBezTo>
                  <a:pt x="12132659" y="1346288"/>
                  <a:pt x="12139396" y="1352471"/>
                  <a:pt x="12139857" y="1360037"/>
                </a:cubicBezTo>
                <a:cubicBezTo>
                  <a:pt x="12140318" y="1367881"/>
                  <a:pt x="12134736" y="1374433"/>
                  <a:pt x="12127261" y="1374940"/>
                </a:cubicBezTo>
                <a:close/>
                <a:moveTo>
                  <a:pt x="560352" y="1429015"/>
                </a:moveTo>
                <a:cubicBezTo>
                  <a:pt x="551862" y="1429845"/>
                  <a:pt x="544481" y="1423386"/>
                  <a:pt x="544527" y="1415219"/>
                </a:cubicBezTo>
                <a:cubicBezTo>
                  <a:pt x="544574" y="1407929"/>
                  <a:pt x="550847" y="1401654"/>
                  <a:pt x="558323" y="1401470"/>
                </a:cubicBezTo>
                <a:cubicBezTo>
                  <a:pt x="566074" y="1401239"/>
                  <a:pt x="572395" y="1406822"/>
                  <a:pt x="572994" y="1414250"/>
                </a:cubicBezTo>
                <a:cubicBezTo>
                  <a:pt x="573548" y="1421725"/>
                  <a:pt x="567966" y="1428277"/>
                  <a:pt x="560352" y="1429015"/>
                </a:cubicBezTo>
                <a:close/>
                <a:moveTo>
                  <a:pt x="1864378" y="1429015"/>
                </a:moveTo>
                <a:cubicBezTo>
                  <a:pt x="1855888" y="1429845"/>
                  <a:pt x="1848506" y="1423386"/>
                  <a:pt x="1848552" y="1415219"/>
                </a:cubicBezTo>
                <a:cubicBezTo>
                  <a:pt x="1848598" y="1407929"/>
                  <a:pt x="1854873" y="1401654"/>
                  <a:pt x="1862347" y="1401470"/>
                </a:cubicBezTo>
                <a:cubicBezTo>
                  <a:pt x="1870052" y="1401239"/>
                  <a:pt x="1876420" y="1406822"/>
                  <a:pt x="1877020" y="1414250"/>
                </a:cubicBezTo>
                <a:cubicBezTo>
                  <a:pt x="1877573" y="1421725"/>
                  <a:pt x="1871989" y="1428277"/>
                  <a:pt x="1864378" y="1429015"/>
                </a:cubicBezTo>
                <a:close/>
                <a:moveTo>
                  <a:pt x="6640327" y="1429015"/>
                </a:moveTo>
                <a:cubicBezTo>
                  <a:pt x="6631838" y="1429845"/>
                  <a:pt x="6624456" y="1423386"/>
                  <a:pt x="6624502" y="1415219"/>
                </a:cubicBezTo>
                <a:cubicBezTo>
                  <a:pt x="6624548" y="1407929"/>
                  <a:pt x="6630823" y="1401654"/>
                  <a:pt x="6638298" y="1401470"/>
                </a:cubicBezTo>
                <a:cubicBezTo>
                  <a:pt x="6646049" y="1401239"/>
                  <a:pt x="6652370" y="1406822"/>
                  <a:pt x="6652970" y="1414250"/>
                </a:cubicBezTo>
                <a:cubicBezTo>
                  <a:pt x="6653523" y="1421725"/>
                  <a:pt x="6647941" y="1428277"/>
                  <a:pt x="6640327" y="1429015"/>
                </a:cubicBezTo>
                <a:close/>
                <a:moveTo>
                  <a:pt x="7944353" y="1429015"/>
                </a:moveTo>
                <a:cubicBezTo>
                  <a:pt x="7935863" y="1429845"/>
                  <a:pt x="7928481" y="1423386"/>
                  <a:pt x="7928527" y="1415219"/>
                </a:cubicBezTo>
                <a:cubicBezTo>
                  <a:pt x="7928573" y="1407929"/>
                  <a:pt x="7934848" y="1401655"/>
                  <a:pt x="7942322" y="1401470"/>
                </a:cubicBezTo>
                <a:cubicBezTo>
                  <a:pt x="7950027" y="1401239"/>
                  <a:pt x="7956395" y="1406822"/>
                  <a:pt x="7956994" y="1414250"/>
                </a:cubicBezTo>
                <a:cubicBezTo>
                  <a:pt x="7957548" y="1421725"/>
                  <a:pt x="7951965" y="1428277"/>
                  <a:pt x="7944353" y="1429015"/>
                </a:cubicBezTo>
                <a:close/>
                <a:moveTo>
                  <a:pt x="668733" y="1429061"/>
                </a:moveTo>
                <a:cubicBezTo>
                  <a:pt x="660289" y="1429753"/>
                  <a:pt x="652953" y="1423109"/>
                  <a:pt x="653185" y="1414988"/>
                </a:cubicBezTo>
                <a:cubicBezTo>
                  <a:pt x="653416" y="1407745"/>
                  <a:pt x="659874" y="1401516"/>
                  <a:pt x="667257" y="1401424"/>
                </a:cubicBezTo>
                <a:cubicBezTo>
                  <a:pt x="674823" y="1401332"/>
                  <a:pt x="681237" y="1407145"/>
                  <a:pt x="681606" y="1414573"/>
                </a:cubicBezTo>
                <a:cubicBezTo>
                  <a:pt x="682021" y="1422002"/>
                  <a:pt x="676300" y="1428461"/>
                  <a:pt x="668733" y="1429061"/>
                </a:cubicBezTo>
                <a:close/>
                <a:moveTo>
                  <a:pt x="777114" y="1429061"/>
                </a:moveTo>
                <a:cubicBezTo>
                  <a:pt x="768716" y="1429568"/>
                  <a:pt x="761472" y="1422740"/>
                  <a:pt x="761841" y="1414666"/>
                </a:cubicBezTo>
                <a:cubicBezTo>
                  <a:pt x="762210" y="1407422"/>
                  <a:pt x="768716" y="1401378"/>
                  <a:pt x="776191" y="1401424"/>
                </a:cubicBezTo>
                <a:cubicBezTo>
                  <a:pt x="783849" y="1401470"/>
                  <a:pt x="790032" y="1407376"/>
                  <a:pt x="790309" y="1414804"/>
                </a:cubicBezTo>
                <a:cubicBezTo>
                  <a:pt x="790586" y="1422233"/>
                  <a:pt x="784634" y="1428600"/>
                  <a:pt x="777114" y="1429061"/>
                </a:cubicBezTo>
                <a:close/>
                <a:moveTo>
                  <a:pt x="1211464" y="1429061"/>
                </a:moveTo>
                <a:cubicBezTo>
                  <a:pt x="1203161" y="1429430"/>
                  <a:pt x="1195962" y="1422325"/>
                  <a:pt x="1196516" y="1414343"/>
                </a:cubicBezTo>
                <a:cubicBezTo>
                  <a:pt x="1197070" y="1407053"/>
                  <a:pt x="1203622" y="1401285"/>
                  <a:pt x="1211188" y="1401470"/>
                </a:cubicBezTo>
                <a:cubicBezTo>
                  <a:pt x="1218801" y="1401654"/>
                  <a:pt x="1224892" y="1407653"/>
                  <a:pt x="1224938" y="1415081"/>
                </a:cubicBezTo>
                <a:cubicBezTo>
                  <a:pt x="1225030" y="1422509"/>
                  <a:pt x="1219032" y="1428738"/>
                  <a:pt x="1211464" y="1429061"/>
                </a:cubicBezTo>
                <a:close/>
                <a:moveTo>
                  <a:pt x="2515674" y="1429061"/>
                </a:moveTo>
                <a:cubicBezTo>
                  <a:pt x="2508107" y="1429476"/>
                  <a:pt x="2501418" y="1424032"/>
                  <a:pt x="2500495" y="1416742"/>
                </a:cubicBezTo>
                <a:cubicBezTo>
                  <a:pt x="2499665" y="1409775"/>
                  <a:pt x="2505523" y="1402531"/>
                  <a:pt x="2512768" y="1401654"/>
                </a:cubicBezTo>
                <a:cubicBezTo>
                  <a:pt x="2521534" y="1400593"/>
                  <a:pt x="2528685" y="1406453"/>
                  <a:pt x="2528962" y="1414896"/>
                </a:cubicBezTo>
                <a:cubicBezTo>
                  <a:pt x="2529193" y="1422279"/>
                  <a:pt x="2523288" y="1428646"/>
                  <a:pt x="2515674" y="1429061"/>
                </a:cubicBezTo>
                <a:close/>
                <a:moveTo>
                  <a:pt x="2733220" y="1429061"/>
                </a:moveTo>
                <a:cubicBezTo>
                  <a:pt x="2725606" y="1429568"/>
                  <a:pt x="2718825" y="1424216"/>
                  <a:pt x="2717855" y="1416926"/>
                </a:cubicBezTo>
                <a:cubicBezTo>
                  <a:pt x="2716932" y="1410006"/>
                  <a:pt x="2722792" y="1402669"/>
                  <a:pt x="2729990" y="1401701"/>
                </a:cubicBezTo>
                <a:cubicBezTo>
                  <a:pt x="2738756" y="1400547"/>
                  <a:pt x="2745954" y="1406314"/>
                  <a:pt x="2746323" y="1414758"/>
                </a:cubicBezTo>
                <a:cubicBezTo>
                  <a:pt x="2746600" y="1422140"/>
                  <a:pt x="2740740" y="1428554"/>
                  <a:pt x="2733220" y="1429061"/>
                </a:cubicBezTo>
                <a:close/>
                <a:moveTo>
                  <a:pt x="3276320" y="1429061"/>
                </a:moveTo>
                <a:cubicBezTo>
                  <a:pt x="3268755" y="1429476"/>
                  <a:pt x="3262064" y="1424032"/>
                  <a:pt x="3261141" y="1416742"/>
                </a:cubicBezTo>
                <a:cubicBezTo>
                  <a:pt x="3260310" y="1409775"/>
                  <a:pt x="3266169" y="1402531"/>
                  <a:pt x="3273414" y="1401654"/>
                </a:cubicBezTo>
                <a:cubicBezTo>
                  <a:pt x="3282181" y="1400593"/>
                  <a:pt x="3289331" y="1406453"/>
                  <a:pt x="3289608" y="1414896"/>
                </a:cubicBezTo>
                <a:cubicBezTo>
                  <a:pt x="3289885" y="1422279"/>
                  <a:pt x="3283980" y="1428646"/>
                  <a:pt x="3276320" y="1429061"/>
                </a:cubicBezTo>
                <a:close/>
                <a:moveTo>
                  <a:pt x="3711365" y="1429061"/>
                </a:moveTo>
                <a:cubicBezTo>
                  <a:pt x="3702921" y="1429753"/>
                  <a:pt x="3695585" y="1423109"/>
                  <a:pt x="3695816" y="1414988"/>
                </a:cubicBezTo>
                <a:cubicBezTo>
                  <a:pt x="3696046" y="1407745"/>
                  <a:pt x="3702506" y="1401516"/>
                  <a:pt x="3709889" y="1401424"/>
                </a:cubicBezTo>
                <a:cubicBezTo>
                  <a:pt x="3717500" y="1401332"/>
                  <a:pt x="3723868" y="1407145"/>
                  <a:pt x="3724238" y="1414573"/>
                </a:cubicBezTo>
                <a:cubicBezTo>
                  <a:pt x="3724653" y="1422002"/>
                  <a:pt x="3718930" y="1428461"/>
                  <a:pt x="3711365" y="1429061"/>
                </a:cubicBezTo>
                <a:close/>
                <a:moveTo>
                  <a:pt x="3928125" y="1429061"/>
                </a:moveTo>
                <a:cubicBezTo>
                  <a:pt x="3919821" y="1429430"/>
                  <a:pt x="3912623" y="1422325"/>
                  <a:pt x="3913176" y="1414343"/>
                </a:cubicBezTo>
                <a:cubicBezTo>
                  <a:pt x="3913730" y="1407053"/>
                  <a:pt x="3920282" y="1401285"/>
                  <a:pt x="3927849" y="1401470"/>
                </a:cubicBezTo>
                <a:cubicBezTo>
                  <a:pt x="3935462" y="1401654"/>
                  <a:pt x="3941552" y="1407653"/>
                  <a:pt x="3941598" y="1415081"/>
                </a:cubicBezTo>
                <a:cubicBezTo>
                  <a:pt x="3941690" y="1422509"/>
                  <a:pt x="3935692" y="1428738"/>
                  <a:pt x="3928125" y="1429061"/>
                </a:cubicBezTo>
                <a:close/>
                <a:moveTo>
                  <a:pt x="4037013" y="1429061"/>
                </a:moveTo>
                <a:cubicBezTo>
                  <a:pt x="4028662" y="1429522"/>
                  <a:pt x="4021372" y="1422602"/>
                  <a:pt x="4021834" y="1414573"/>
                </a:cubicBezTo>
                <a:cubicBezTo>
                  <a:pt x="4022249" y="1407330"/>
                  <a:pt x="4028754" y="1401378"/>
                  <a:pt x="4036275" y="1401470"/>
                </a:cubicBezTo>
                <a:cubicBezTo>
                  <a:pt x="4043934" y="1401516"/>
                  <a:pt x="4050071" y="1407422"/>
                  <a:pt x="4050301" y="1414896"/>
                </a:cubicBezTo>
                <a:cubicBezTo>
                  <a:pt x="4050486" y="1422325"/>
                  <a:pt x="4044580" y="1428646"/>
                  <a:pt x="4037013" y="1429061"/>
                </a:cubicBezTo>
                <a:close/>
                <a:moveTo>
                  <a:pt x="4363031" y="1429061"/>
                </a:moveTo>
                <a:cubicBezTo>
                  <a:pt x="4354680" y="1429522"/>
                  <a:pt x="4347390" y="1422602"/>
                  <a:pt x="4347851" y="1414573"/>
                </a:cubicBezTo>
                <a:cubicBezTo>
                  <a:pt x="4348266" y="1407330"/>
                  <a:pt x="4354772" y="1401378"/>
                  <a:pt x="4362293" y="1401470"/>
                </a:cubicBezTo>
                <a:cubicBezTo>
                  <a:pt x="4369952" y="1401516"/>
                  <a:pt x="4376088" y="1407422"/>
                  <a:pt x="4376319" y="1414896"/>
                </a:cubicBezTo>
                <a:cubicBezTo>
                  <a:pt x="4376504" y="1422325"/>
                  <a:pt x="4370598" y="1428646"/>
                  <a:pt x="4363031" y="1429061"/>
                </a:cubicBezTo>
                <a:close/>
                <a:moveTo>
                  <a:pt x="4580437" y="1429061"/>
                </a:moveTo>
                <a:cubicBezTo>
                  <a:pt x="4572040" y="1429568"/>
                  <a:pt x="4564796" y="1422740"/>
                  <a:pt x="4565165" y="1414666"/>
                </a:cubicBezTo>
                <a:cubicBezTo>
                  <a:pt x="4565535" y="1407422"/>
                  <a:pt x="4572040" y="1401378"/>
                  <a:pt x="4579515" y="1401424"/>
                </a:cubicBezTo>
                <a:cubicBezTo>
                  <a:pt x="4587174" y="1401470"/>
                  <a:pt x="4593356" y="1407376"/>
                  <a:pt x="4593633" y="1414804"/>
                </a:cubicBezTo>
                <a:cubicBezTo>
                  <a:pt x="4593910" y="1422233"/>
                  <a:pt x="4587958" y="1428600"/>
                  <a:pt x="4580437" y="1429061"/>
                </a:cubicBezTo>
                <a:close/>
                <a:moveTo>
                  <a:pt x="4688956" y="1429061"/>
                </a:moveTo>
                <a:cubicBezTo>
                  <a:pt x="4680605" y="1429522"/>
                  <a:pt x="4673361" y="1422556"/>
                  <a:pt x="4673823" y="1414527"/>
                </a:cubicBezTo>
                <a:cubicBezTo>
                  <a:pt x="4674284" y="1407237"/>
                  <a:pt x="4680836" y="1401378"/>
                  <a:pt x="4688357" y="1401424"/>
                </a:cubicBezTo>
                <a:cubicBezTo>
                  <a:pt x="4695969" y="1401516"/>
                  <a:pt x="4702106" y="1407422"/>
                  <a:pt x="4702290" y="1414942"/>
                </a:cubicBezTo>
                <a:cubicBezTo>
                  <a:pt x="4702475" y="1422371"/>
                  <a:pt x="4696523" y="1428646"/>
                  <a:pt x="4688956" y="1429061"/>
                </a:cubicBezTo>
                <a:close/>
                <a:moveTo>
                  <a:pt x="5015205" y="1429061"/>
                </a:moveTo>
                <a:cubicBezTo>
                  <a:pt x="5007592" y="1429568"/>
                  <a:pt x="5000809" y="1424216"/>
                  <a:pt x="4999840" y="1416926"/>
                </a:cubicBezTo>
                <a:cubicBezTo>
                  <a:pt x="4998917" y="1410006"/>
                  <a:pt x="5004777" y="1402669"/>
                  <a:pt x="5011975" y="1401701"/>
                </a:cubicBezTo>
                <a:cubicBezTo>
                  <a:pt x="5020741" y="1400547"/>
                  <a:pt x="5027939" y="1406314"/>
                  <a:pt x="5028308" y="1414758"/>
                </a:cubicBezTo>
                <a:cubicBezTo>
                  <a:pt x="5028584" y="1422140"/>
                  <a:pt x="5022771" y="1428554"/>
                  <a:pt x="5015205" y="1429061"/>
                </a:cubicBezTo>
                <a:close/>
                <a:moveTo>
                  <a:pt x="5123862" y="1429061"/>
                </a:moveTo>
                <a:cubicBezTo>
                  <a:pt x="5116249" y="1429568"/>
                  <a:pt x="5109466" y="1424216"/>
                  <a:pt x="5108498" y="1416926"/>
                </a:cubicBezTo>
                <a:cubicBezTo>
                  <a:pt x="5107574" y="1410006"/>
                  <a:pt x="5113434" y="1402669"/>
                  <a:pt x="5120632" y="1401701"/>
                </a:cubicBezTo>
                <a:cubicBezTo>
                  <a:pt x="5129399" y="1400547"/>
                  <a:pt x="5136596" y="1406314"/>
                  <a:pt x="5136965" y="1414758"/>
                </a:cubicBezTo>
                <a:cubicBezTo>
                  <a:pt x="5137288" y="1422140"/>
                  <a:pt x="5131428" y="1428554"/>
                  <a:pt x="5123862" y="1429061"/>
                </a:cubicBezTo>
                <a:close/>
                <a:moveTo>
                  <a:pt x="5775851" y="1429061"/>
                </a:moveTo>
                <a:cubicBezTo>
                  <a:pt x="5768238" y="1429568"/>
                  <a:pt x="5761456" y="1424216"/>
                  <a:pt x="5760487" y="1416926"/>
                </a:cubicBezTo>
                <a:cubicBezTo>
                  <a:pt x="5759564" y="1410006"/>
                  <a:pt x="5765424" y="1402669"/>
                  <a:pt x="5772621" y="1401701"/>
                </a:cubicBezTo>
                <a:cubicBezTo>
                  <a:pt x="5781388" y="1400547"/>
                  <a:pt x="5788586" y="1406314"/>
                  <a:pt x="5788955" y="1414758"/>
                </a:cubicBezTo>
                <a:cubicBezTo>
                  <a:pt x="5789277" y="1422140"/>
                  <a:pt x="5783418" y="1428554"/>
                  <a:pt x="5775851" y="1429061"/>
                </a:cubicBezTo>
                <a:close/>
                <a:moveTo>
                  <a:pt x="6748708" y="1429061"/>
                </a:moveTo>
                <a:cubicBezTo>
                  <a:pt x="6740265" y="1429753"/>
                  <a:pt x="6732928" y="1423109"/>
                  <a:pt x="6733160" y="1414988"/>
                </a:cubicBezTo>
                <a:cubicBezTo>
                  <a:pt x="6733390" y="1407745"/>
                  <a:pt x="6739849" y="1401516"/>
                  <a:pt x="6747231" y="1401424"/>
                </a:cubicBezTo>
                <a:cubicBezTo>
                  <a:pt x="6754798" y="1401332"/>
                  <a:pt x="6761212" y="1407145"/>
                  <a:pt x="6761581" y="1414573"/>
                </a:cubicBezTo>
                <a:cubicBezTo>
                  <a:pt x="6761996" y="1422002"/>
                  <a:pt x="6756275" y="1428461"/>
                  <a:pt x="6748708" y="1429061"/>
                </a:cubicBezTo>
                <a:close/>
                <a:moveTo>
                  <a:pt x="6857089" y="1429061"/>
                </a:moveTo>
                <a:cubicBezTo>
                  <a:pt x="6848691" y="1429568"/>
                  <a:pt x="6841447" y="1422740"/>
                  <a:pt x="6841816" y="1414666"/>
                </a:cubicBezTo>
                <a:cubicBezTo>
                  <a:pt x="6842186" y="1407422"/>
                  <a:pt x="6848691" y="1401378"/>
                  <a:pt x="6856165" y="1401424"/>
                </a:cubicBezTo>
                <a:cubicBezTo>
                  <a:pt x="6863825" y="1401470"/>
                  <a:pt x="6870007" y="1407376"/>
                  <a:pt x="6870284" y="1414804"/>
                </a:cubicBezTo>
                <a:cubicBezTo>
                  <a:pt x="6870561" y="1422233"/>
                  <a:pt x="6864609" y="1428600"/>
                  <a:pt x="6857089" y="1429061"/>
                </a:cubicBezTo>
                <a:close/>
                <a:moveTo>
                  <a:pt x="7291440" y="1429061"/>
                </a:moveTo>
                <a:cubicBezTo>
                  <a:pt x="7283136" y="1429430"/>
                  <a:pt x="7275938" y="1422325"/>
                  <a:pt x="7276491" y="1414343"/>
                </a:cubicBezTo>
                <a:cubicBezTo>
                  <a:pt x="7277044" y="1407053"/>
                  <a:pt x="7283597" y="1401286"/>
                  <a:pt x="7291164" y="1401470"/>
                </a:cubicBezTo>
                <a:cubicBezTo>
                  <a:pt x="7298776" y="1401655"/>
                  <a:pt x="7304867" y="1407653"/>
                  <a:pt x="7304913" y="1415081"/>
                </a:cubicBezTo>
                <a:cubicBezTo>
                  <a:pt x="7305005" y="1422509"/>
                  <a:pt x="7299007" y="1428738"/>
                  <a:pt x="7291440" y="1429061"/>
                </a:cubicBezTo>
                <a:close/>
                <a:moveTo>
                  <a:pt x="8595649" y="1429061"/>
                </a:moveTo>
                <a:cubicBezTo>
                  <a:pt x="8588082" y="1429476"/>
                  <a:pt x="8581392" y="1424032"/>
                  <a:pt x="8580470" y="1416742"/>
                </a:cubicBezTo>
                <a:cubicBezTo>
                  <a:pt x="8579639" y="1409775"/>
                  <a:pt x="8585499" y="1402531"/>
                  <a:pt x="8592743" y="1401655"/>
                </a:cubicBezTo>
                <a:cubicBezTo>
                  <a:pt x="8601510" y="1400593"/>
                  <a:pt x="8608660" y="1406453"/>
                  <a:pt x="8608937" y="1414896"/>
                </a:cubicBezTo>
                <a:cubicBezTo>
                  <a:pt x="8609167" y="1422279"/>
                  <a:pt x="8603263" y="1428646"/>
                  <a:pt x="8595649" y="1429061"/>
                </a:cubicBezTo>
                <a:close/>
                <a:moveTo>
                  <a:pt x="8813194" y="1429061"/>
                </a:moveTo>
                <a:cubicBezTo>
                  <a:pt x="8805582" y="1429569"/>
                  <a:pt x="8798799" y="1424216"/>
                  <a:pt x="8797831" y="1416927"/>
                </a:cubicBezTo>
                <a:cubicBezTo>
                  <a:pt x="8796908" y="1410006"/>
                  <a:pt x="8802767" y="1402670"/>
                  <a:pt x="8809965" y="1401701"/>
                </a:cubicBezTo>
                <a:cubicBezTo>
                  <a:pt x="8818731" y="1400547"/>
                  <a:pt x="8825929" y="1406314"/>
                  <a:pt x="8826298" y="1414758"/>
                </a:cubicBezTo>
                <a:cubicBezTo>
                  <a:pt x="8826574" y="1422140"/>
                  <a:pt x="8820716" y="1428554"/>
                  <a:pt x="8813194" y="1429061"/>
                </a:cubicBezTo>
                <a:close/>
                <a:moveTo>
                  <a:pt x="9356296" y="1429061"/>
                </a:moveTo>
                <a:cubicBezTo>
                  <a:pt x="9348729" y="1429476"/>
                  <a:pt x="9342038" y="1424032"/>
                  <a:pt x="9341116" y="1416742"/>
                </a:cubicBezTo>
                <a:cubicBezTo>
                  <a:pt x="9340285" y="1409775"/>
                  <a:pt x="9346145" y="1402531"/>
                  <a:pt x="9353389" y="1401655"/>
                </a:cubicBezTo>
                <a:cubicBezTo>
                  <a:pt x="9362155" y="1400593"/>
                  <a:pt x="9369307" y="1406453"/>
                  <a:pt x="9369584" y="1414896"/>
                </a:cubicBezTo>
                <a:cubicBezTo>
                  <a:pt x="9369860" y="1422279"/>
                  <a:pt x="9363955" y="1428646"/>
                  <a:pt x="9356296" y="1429061"/>
                </a:cubicBezTo>
                <a:close/>
                <a:moveTo>
                  <a:pt x="9791340" y="1429061"/>
                </a:moveTo>
                <a:cubicBezTo>
                  <a:pt x="9782897" y="1429753"/>
                  <a:pt x="9775561" y="1423109"/>
                  <a:pt x="9775791" y="1414989"/>
                </a:cubicBezTo>
                <a:cubicBezTo>
                  <a:pt x="9776022" y="1407745"/>
                  <a:pt x="9782480" y="1401516"/>
                  <a:pt x="9789863" y="1401424"/>
                </a:cubicBezTo>
                <a:cubicBezTo>
                  <a:pt x="9797476" y="1401332"/>
                  <a:pt x="9803843" y="1407145"/>
                  <a:pt x="9804212" y="1414573"/>
                </a:cubicBezTo>
                <a:cubicBezTo>
                  <a:pt x="9804627" y="1422002"/>
                  <a:pt x="9798906" y="1428461"/>
                  <a:pt x="9791340" y="1429061"/>
                </a:cubicBezTo>
                <a:close/>
                <a:moveTo>
                  <a:pt x="10008101" y="1429061"/>
                </a:moveTo>
                <a:cubicBezTo>
                  <a:pt x="9999795" y="1429430"/>
                  <a:pt x="9992598" y="1422325"/>
                  <a:pt x="9993151" y="1414343"/>
                </a:cubicBezTo>
                <a:cubicBezTo>
                  <a:pt x="9993706" y="1407053"/>
                  <a:pt x="10000256" y="1401286"/>
                  <a:pt x="10007824" y="1401470"/>
                </a:cubicBezTo>
                <a:cubicBezTo>
                  <a:pt x="10015437" y="1401655"/>
                  <a:pt x="10021527" y="1407653"/>
                  <a:pt x="10021573" y="1415081"/>
                </a:cubicBezTo>
                <a:cubicBezTo>
                  <a:pt x="10021665" y="1422509"/>
                  <a:pt x="10015667" y="1428738"/>
                  <a:pt x="10008101" y="1429061"/>
                </a:cubicBezTo>
                <a:close/>
                <a:moveTo>
                  <a:pt x="10116989" y="1429061"/>
                </a:moveTo>
                <a:cubicBezTo>
                  <a:pt x="10108637" y="1429522"/>
                  <a:pt x="10101347" y="1422602"/>
                  <a:pt x="10101809" y="1414573"/>
                </a:cubicBezTo>
                <a:cubicBezTo>
                  <a:pt x="10102224" y="1407330"/>
                  <a:pt x="10108729" y="1401378"/>
                  <a:pt x="10116251" y="1401470"/>
                </a:cubicBezTo>
                <a:cubicBezTo>
                  <a:pt x="10123909" y="1401516"/>
                  <a:pt x="10130046" y="1407422"/>
                  <a:pt x="10130277" y="1414896"/>
                </a:cubicBezTo>
                <a:cubicBezTo>
                  <a:pt x="10130461" y="1422325"/>
                  <a:pt x="10124554" y="1428646"/>
                  <a:pt x="10116989" y="1429061"/>
                </a:cubicBezTo>
                <a:close/>
                <a:moveTo>
                  <a:pt x="10443005" y="1429061"/>
                </a:moveTo>
                <a:cubicBezTo>
                  <a:pt x="10434655" y="1429522"/>
                  <a:pt x="10427365" y="1422602"/>
                  <a:pt x="10427826" y="1414573"/>
                </a:cubicBezTo>
                <a:cubicBezTo>
                  <a:pt x="10428241" y="1407330"/>
                  <a:pt x="10434747" y="1401378"/>
                  <a:pt x="10442267" y="1401470"/>
                </a:cubicBezTo>
                <a:cubicBezTo>
                  <a:pt x="10449927" y="1401516"/>
                  <a:pt x="10456063" y="1407422"/>
                  <a:pt x="10456294" y="1414896"/>
                </a:cubicBezTo>
                <a:cubicBezTo>
                  <a:pt x="10456479" y="1422325"/>
                  <a:pt x="10450573" y="1428646"/>
                  <a:pt x="10443005" y="1429061"/>
                </a:cubicBezTo>
                <a:close/>
                <a:moveTo>
                  <a:pt x="10660412" y="1429061"/>
                </a:moveTo>
                <a:cubicBezTo>
                  <a:pt x="10652015" y="1429569"/>
                  <a:pt x="10644772" y="1422740"/>
                  <a:pt x="10645141" y="1414666"/>
                </a:cubicBezTo>
                <a:cubicBezTo>
                  <a:pt x="10645510" y="1407422"/>
                  <a:pt x="10652015" y="1401378"/>
                  <a:pt x="10659490" y="1401424"/>
                </a:cubicBezTo>
                <a:cubicBezTo>
                  <a:pt x="10667149" y="1401470"/>
                  <a:pt x="10673331" y="1407376"/>
                  <a:pt x="10673608" y="1414804"/>
                </a:cubicBezTo>
                <a:cubicBezTo>
                  <a:pt x="10673885" y="1422233"/>
                  <a:pt x="10667934" y="1428600"/>
                  <a:pt x="10660412" y="1429061"/>
                </a:cubicBezTo>
                <a:close/>
                <a:moveTo>
                  <a:pt x="10768931" y="1429061"/>
                </a:moveTo>
                <a:cubicBezTo>
                  <a:pt x="10760579" y="1429522"/>
                  <a:pt x="10753337" y="1422556"/>
                  <a:pt x="10753798" y="1414527"/>
                </a:cubicBezTo>
                <a:cubicBezTo>
                  <a:pt x="10754259" y="1407238"/>
                  <a:pt x="10760810" y="1401378"/>
                  <a:pt x="10768332" y="1401424"/>
                </a:cubicBezTo>
                <a:cubicBezTo>
                  <a:pt x="10775944" y="1401516"/>
                  <a:pt x="10782081" y="1407422"/>
                  <a:pt x="10782265" y="1414942"/>
                </a:cubicBezTo>
                <a:cubicBezTo>
                  <a:pt x="10782450" y="1422371"/>
                  <a:pt x="10776498" y="1428646"/>
                  <a:pt x="10768931" y="1429061"/>
                </a:cubicBezTo>
                <a:close/>
                <a:moveTo>
                  <a:pt x="11095180" y="1429061"/>
                </a:moveTo>
                <a:cubicBezTo>
                  <a:pt x="11087567" y="1429569"/>
                  <a:pt x="11080784" y="1424216"/>
                  <a:pt x="11079815" y="1416927"/>
                </a:cubicBezTo>
                <a:cubicBezTo>
                  <a:pt x="11078892" y="1410006"/>
                  <a:pt x="11084753" y="1402670"/>
                  <a:pt x="11091949" y="1401701"/>
                </a:cubicBezTo>
                <a:cubicBezTo>
                  <a:pt x="11100716" y="1400547"/>
                  <a:pt x="11107915" y="1406314"/>
                  <a:pt x="11108284" y="1414758"/>
                </a:cubicBezTo>
                <a:cubicBezTo>
                  <a:pt x="11108559" y="1422140"/>
                  <a:pt x="11102746" y="1428554"/>
                  <a:pt x="11095180" y="1429061"/>
                </a:cubicBezTo>
                <a:close/>
                <a:moveTo>
                  <a:pt x="11203837" y="1429061"/>
                </a:moveTo>
                <a:cubicBezTo>
                  <a:pt x="11196224" y="1429569"/>
                  <a:pt x="11189441" y="1424216"/>
                  <a:pt x="11188472" y="1416927"/>
                </a:cubicBezTo>
                <a:cubicBezTo>
                  <a:pt x="11187549" y="1410006"/>
                  <a:pt x="11193409" y="1402670"/>
                  <a:pt x="11200606" y="1401701"/>
                </a:cubicBezTo>
                <a:cubicBezTo>
                  <a:pt x="11209373" y="1400547"/>
                  <a:pt x="11216571" y="1406314"/>
                  <a:pt x="11216940" y="1414758"/>
                </a:cubicBezTo>
                <a:cubicBezTo>
                  <a:pt x="11217264" y="1422140"/>
                  <a:pt x="11211403" y="1428554"/>
                  <a:pt x="11203837" y="1429061"/>
                </a:cubicBezTo>
                <a:close/>
                <a:moveTo>
                  <a:pt x="11855826" y="1429061"/>
                </a:moveTo>
                <a:cubicBezTo>
                  <a:pt x="11848213" y="1429569"/>
                  <a:pt x="11841431" y="1424216"/>
                  <a:pt x="11840461" y="1416927"/>
                </a:cubicBezTo>
                <a:cubicBezTo>
                  <a:pt x="11839539" y="1410006"/>
                  <a:pt x="11845398" y="1402670"/>
                  <a:pt x="11852596" y="1401701"/>
                </a:cubicBezTo>
                <a:cubicBezTo>
                  <a:pt x="11861362" y="1400547"/>
                  <a:pt x="11868560" y="1406314"/>
                  <a:pt x="11868929" y="1414758"/>
                </a:cubicBezTo>
                <a:cubicBezTo>
                  <a:pt x="11869252" y="1422140"/>
                  <a:pt x="11863393" y="1428554"/>
                  <a:pt x="11855826" y="1429061"/>
                </a:cubicBezTo>
                <a:close/>
                <a:moveTo>
                  <a:pt x="340870" y="1429107"/>
                </a:moveTo>
                <a:cubicBezTo>
                  <a:pt x="333395" y="1428830"/>
                  <a:pt x="327166" y="1422509"/>
                  <a:pt x="327213" y="1415219"/>
                </a:cubicBezTo>
                <a:cubicBezTo>
                  <a:pt x="327259" y="1407975"/>
                  <a:pt x="333580" y="1401654"/>
                  <a:pt x="341008" y="1401470"/>
                </a:cubicBezTo>
                <a:cubicBezTo>
                  <a:pt x="348622" y="1401239"/>
                  <a:pt x="355080" y="1406914"/>
                  <a:pt x="355634" y="1414296"/>
                </a:cubicBezTo>
                <a:cubicBezTo>
                  <a:pt x="356279" y="1422602"/>
                  <a:pt x="349498" y="1429430"/>
                  <a:pt x="340870" y="1429107"/>
                </a:cubicBezTo>
                <a:close/>
                <a:moveTo>
                  <a:pt x="450496" y="1429107"/>
                </a:moveTo>
                <a:cubicBezTo>
                  <a:pt x="442283" y="1429292"/>
                  <a:pt x="435086" y="1421864"/>
                  <a:pt x="435870" y="1414020"/>
                </a:cubicBezTo>
                <a:cubicBezTo>
                  <a:pt x="436608" y="1406684"/>
                  <a:pt x="443252" y="1401193"/>
                  <a:pt x="450865" y="1401516"/>
                </a:cubicBezTo>
                <a:cubicBezTo>
                  <a:pt x="458478" y="1401839"/>
                  <a:pt x="464429" y="1408022"/>
                  <a:pt x="464337" y="1415450"/>
                </a:cubicBezTo>
                <a:cubicBezTo>
                  <a:pt x="464199" y="1422925"/>
                  <a:pt x="458109" y="1428969"/>
                  <a:pt x="450496" y="1429107"/>
                </a:cubicBezTo>
                <a:close/>
                <a:moveTo>
                  <a:pt x="993643" y="1429107"/>
                </a:moveTo>
                <a:cubicBezTo>
                  <a:pt x="986123" y="1429153"/>
                  <a:pt x="979662" y="1423247"/>
                  <a:pt x="979201" y="1415958"/>
                </a:cubicBezTo>
                <a:cubicBezTo>
                  <a:pt x="978694" y="1407791"/>
                  <a:pt x="985800" y="1401055"/>
                  <a:pt x="994381" y="1401516"/>
                </a:cubicBezTo>
                <a:cubicBezTo>
                  <a:pt x="1001994" y="1401931"/>
                  <a:pt x="1007855" y="1408206"/>
                  <a:pt x="1007624" y="1415680"/>
                </a:cubicBezTo>
                <a:cubicBezTo>
                  <a:pt x="1007392" y="1423155"/>
                  <a:pt x="1001210" y="1429107"/>
                  <a:pt x="993643" y="1429107"/>
                </a:cubicBezTo>
                <a:close/>
                <a:moveTo>
                  <a:pt x="1537160" y="1429107"/>
                </a:moveTo>
                <a:cubicBezTo>
                  <a:pt x="1528946" y="1429246"/>
                  <a:pt x="1521704" y="1421771"/>
                  <a:pt x="1522534" y="1413974"/>
                </a:cubicBezTo>
                <a:cubicBezTo>
                  <a:pt x="1523272" y="1406684"/>
                  <a:pt x="1529915" y="1401147"/>
                  <a:pt x="1537575" y="1401516"/>
                </a:cubicBezTo>
                <a:cubicBezTo>
                  <a:pt x="1545188" y="1401839"/>
                  <a:pt x="1551140" y="1408022"/>
                  <a:pt x="1551001" y="1415496"/>
                </a:cubicBezTo>
                <a:cubicBezTo>
                  <a:pt x="1550863" y="1422971"/>
                  <a:pt x="1544773" y="1428969"/>
                  <a:pt x="1537160" y="1429107"/>
                </a:cubicBezTo>
                <a:close/>
                <a:moveTo>
                  <a:pt x="1644572" y="1429107"/>
                </a:moveTo>
                <a:cubicBezTo>
                  <a:pt x="1637096" y="1428692"/>
                  <a:pt x="1630960" y="1422140"/>
                  <a:pt x="1631191" y="1414942"/>
                </a:cubicBezTo>
                <a:cubicBezTo>
                  <a:pt x="1631422" y="1407699"/>
                  <a:pt x="1637927" y="1401470"/>
                  <a:pt x="1645310" y="1401470"/>
                </a:cubicBezTo>
                <a:cubicBezTo>
                  <a:pt x="1652876" y="1401378"/>
                  <a:pt x="1659244" y="1407237"/>
                  <a:pt x="1659659" y="1414619"/>
                </a:cubicBezTo>
                <a:cubicBezTo>
                  <a:pt x="1660074" y="1422925"/>
                  <a:pt x="1653199" y="1429568"/>
                  <a:pt x="1644572" y="1429107"/>
                </a:cubicBezTo>
                <a:close/>
                <a:moveTo>
                  <a:pt x="1754705" y="1429107"/>
                </a:moveTo>
                <a:cubicBezTo>
                  <a:pt x="1747184" y="1429338"/>
                  <a:pt x="1740540" y="1423663"/>
                  <a:pt x="1739894" y="1416373"/>
                </a:cubicBezTo>
                <a:cubicBezTo>
                  <a:pt x="1739248" y="1409221"/>
                  <a:pt x="1745108" y="1402300"/>
                  <a:pt x="1752536" y="1401608"/>
                </a:cubicBezTo>
                <a:cubicBezTo>
                  <a:pt x="1761256" y="1400732"/>
                  <a:pt x="1768316" y="1406868"/>
                  <a:pt x="1768316" y="1415265"/>
                </a:cubicBezTo>
                <a:cubicBezTo>
                  <a:pt x="1768316" y="1422786"/>
                  <a:pt x="1762317" y="1428830"/>
                  <a:pt x="1754705" y="1429107"/>
                </a:cubicBezTo>
                <a:close/>
                <a:moveTo>
                  <a:pt x="2189379" y="1429107"/>
                </a:moveTo>
                <a:cubicBezTo>
                  <a:pt x="2181122" y="1429384"/>
                  <a:pt x="2173877" y="1422140"/>
                  <a:pt x="2174523" y="1414250"/>
                </a:cubicBezTo>
                <a:cubicBezTo>
                  <a:pt x="2175122" y="1406961"/>
                  <a:pt x="2181721" y="1401239"/>
                  <a:pt x="2189287" y="1401516"/>
                </a:cubicBezTo>
                <a:cubicBezTo>
                  <a:pt x="2196947" y="1401747"/>
                  <a:pt x="2202945" y="1407791"/>
                  <a:pt x="2202991" y="1415265"/>
                </a:cubicBezTo>
                <a:cubicBezTo>
                  <a:pt x="2202991" y="1422694"/>
                  <a:pt x="2196993" y="1428830"/>
                  <a:pt x="2189379" y="1429107"/>
                </a:cubicBezTo>
                <a:close/>
                <a:moveTo>
                  <a:pt x="2298036" y="1429107"/>
                </a:moveTo>
                <a:cubicBezTo>
                  <a:pt x="2289778" y="1429384"/>
                  <a:pt x="2282534" y="1422140"/>
                  <a:pt x="2283180" y="1414250"/>
                </a:cubicBezTo>
                <a:cubicBezTo>
                  <a:pt x="2283780" y="1406961"/>
                  <a:pt x="2290378" y="1401239"/>
                  <a:pt x="2297944" y="1401516"/>
                </a:cubicBezTo>
                <a:cubicBezTo>
                  <a:pt x="2305604" y="1401747"/>
                  <a:pt x="2311601" y="1407791"/>
                  <a:pt x="2311647" y="1415265"/>
                </a:cubicBezTo>
                <a:cubicBezTo>
                  <a:pt x="2311647" y="1422694"/>
                  <a:pt x="2305650" y="1428830"/>
                  <a:pt x="2298036" y="1429107"/>
                </a:cubicBezTo>
                <a:close/>
                <a:moveTo>
                  <a:pt x="2405494" y="1429107"/>
                </a:moveTo>
                <a:cubicBezTo>
                  <a:pt x="2398020" y="1428830"/>
                  <a:pt x="2391792" y="1422509"/>
                  <a:pt x="2391838" y="1415219"/>
                </a:cubicBezTo>
                <a:cubicBezTo>
                  <a:pt x="2391930" y="1407975"/>
                  <a:pt x="2398251" y="1401654"/>
                  <a:pt x="2405633" y="1401470"/>
                </a:cubicBezTo>
                <a:cubicBezTo>
                  <a:pt x="2413246" y="1401239"/>
                  <a:pt x="2419705" y="1406914"/>
                  <a:pt x="2420258" y="1414296"/>
                </a:cubicBezTo>
                <a:cubicBezTo>
                  <a:pt x="2420904" y="1422602"/>
                  <a:pt x="2414123" y="1429430"/>
                  <a:pt x="2405494" y="1429107"/>
                </a:cubicBezTo>
                <a:close/>
                <a:moveTo>
                  <a:pt x="2948550" y="1429107"/>
                </a:moveTo>
                <a:cubicBezTo>
                  <a:pt x="2941076" y="1428692"/>
                  <a:pt x="2934938" y="1422140"/>
                  <a:pt x="2935169" y="1414942"/>
                </a:cubicBezTo>
                <a:cubicBezTo>
                  <a:pt x="2935400" y="1407699"/>
                  <a:pt x="2941906" y="1401470"/>
                  <a:pt x="2949288" y="1401470"/>
                </a:cubicBezTo>
                <a:cubicBezTo>
                  <a:pt x="2956854" y="1401378"/>
                  <a:pt x="2963222" y="1407237"/>
                  <a:pt x="2963638" y="1414619"/>
                </a:cubicBezTo>
                <a:cubicBezTo>
                  <a:pt x="2964053" y="1422971"/>
                  <a:pt x="2957178" y="1429568"/>
                  <a:pt x="2948550" y="1429107"/>
                </a:cubicBezTo>
                <a:close/>
                <a:moveTo>
                  <a:pt x="3057391" y="1429107"/>
                </a:moveTo>
                <a:cubicBezTo>
                  <a:pt x="3049918" y="1428738"/>
                  <a:pt x="3043734" y="1422325"/>
                  <a:pt x="3043872" y="1415081"/>
                </a:cubicBezTo>
                <a:cubicBezTo>
                  <a:pt x="3044011" y="1407837"/>
                  <a:pt x="3050425" y="1401562"/>
                  <a:pt x="3057806" y="1401424"/>
                </a:cubicBezTo>
                <a:cubicBezTo>
                  <a:pt x="3066204" y="1401239"/>
                  <a:pt x="3073124" y="1408483"/>
                  <a:pt x="3072294" y="1416557"/>
                </a:cubicBezTo>
                <a:cubicBezTo>
                  <a:pt x="3071556" y="1424078"/>
                  <a:pt x="3065143" y="1429430"/>
                  <a:pt x="3057391" y="1429107"/>
                </a:cubicBezTo>
                <a:close/>
                <a:moveTo>
                  <a:pt x="3384470" y="1429107"/>
                </a:moveTo>
                <a:cubicBezTo>
                  <a:pt x="3376258" y="1429292"/>
                  <a:pt x="3369060" y="1421864"/>
                  <a:pt x="3369844" y="1414020"/>
                </a:cubicBezTo>
                <a:cubicBezTo>
                  <a:pt x="3370582" y="1406684"/>
                  <a:pt x="3377226" y="1401193"/>
                  <a:pt x="3384839" y="1401516"/>
                </a:cubicBezTo>
                <a:cubicBezTo>
                  <a:pt x="3392453" y="1401839"/>
                  <a:pt x="3398404" y="1408022"/>
                  <a:pt x="3398312" y="1415450"/>
                </a:cubicBezTo>
                <a:cubicBezTo>
                  <a:pt x="3398173" y="1422925"/>
                  <a:pt x="3392084" y="1428969"/>
                  <a:pt x="3384470" y="1429107"/>
                </a:cubicBezTo>
                <a:close/>
                <a:moveTo>
                  <a:pt x="3492943" y="1429107"/>
                </a:moveTo>
                <a:cubicBezTo>
                  <a:pt x="3485468" y="1429153"/>
                  <a:pt x="3479009" y="1423247"/>
                  <a:pt x="3478548" y="1415958"/>
                </a:cubicBezTo>
                <a:cubicBezTo>
                  <a:pt x="3478040" y="1407791"/>
                  <a:pt x="3485145" y="1401055"/>
                  <a:pt x="3493727" y="1401516"/>
                </a:cubicBezTo>
                <a:cubicBezTo>
                  <a:pt x="3501341" y="1401931"/>
                  <a:pt x="3507200" y="1408206"/>
                  <a:pt x="3506969" y="1415680"/>
                </a:cubicBezTo>
                <a:cubicBezTo>
                  <a:pt x="3506738" y="1423155"/>
                  <a:pt x="3500556" y="1429107"/>
                  <a:pt x="3492943" y="1429107"/>
                </a:cubicBezTo>
                <a:close/>
                <a:moveTo>
                  <a:pt x="3601139" y="1429107"/>
                </a:moveTo>
                <a:cubicBezTo>
                  <a:pt x="3593664" y="1428969"/>
                  <a:pt x="3587344" y="1422740"/>
                  <a:pt x="3587206" y="1415450"/>
                </a:cubicBezTo>
                <a:cubicBezTo>
                  <a:pt x="3587067" y="1408206"/>
                  <a:pt x="3593295" y="1401793"/>
                  <a:pt x="3600770" y="1401470"/>
                </a:cubicBezTo>
                <a:cubicBezTo>
                  <a:pt x="3608474" y="1401147"/>
                  <a:pt x="3614934" y="1406591"/>
                  <a:pt x="3615672" y="1414020"/>
                </a:cubicBezTo>
                <a:cubicBezTo>
                  <a:pt x="3616457" y="1422186"/>
                  <a:pt x="3609628" y="1429246"/>
                  <a:pt x="3601139" y="1429107"/>
                </a:cubicBezTo>
                <a:close/>
                <a:moveTo>
                  <a:pt x="3819376" y="1429107"/>
                </a:moveTo>
                <a:cubicBezTo>
                  <a:pt x="3811117" y="1429384"/>
                  <a:pt x="3803873" y="1422140"/>
                  <a:pt x="3804519" y="1414250"/>
                </a:cubicBezTo>
                <a:cubicBezTo>
                  <a:pt x="3805119" y="1406961"/>
                  <a:pt x="3811717" y="1401239"/>
                  <a:pt x="3819283" y="1401516"/>
                </a:cubicBezTo>
                <a:cubicBezTo>
                  <a:pt x="3826943" y="1401747"/>
                  <a:pt x="3832941" y="1407791"/>
                  <a:pt x="3832987" y="1415265"/>
                </a:cubicBezTo>
                <a:cubicBezTo>
                  <a:pt x="3832987" y="1422694"/>
                  <a:pt x="3826989" y="1428830"/>
                  <a:pt x="3819376" y="1429107"/>
                </a:cubicBezTo>
                <a:close/>
                <a:moveTo>
                  <a:pt x="4253820" y="1429107"/>
                </a:moveTo>
                <a:cubicBezTo>
                  <a:pt x="4245607" y="1429292"/>
                  <a:pt x="4238409" y="1421864"/>
                  <a:pt x="4239194" y="1414020"/>
                </a:cubicBezTo>
                <a:cubicBezTo>
                  <a:pt x="4239932" y="1406684"/>
                  <a:pt x="4246576" y="1401193"/>
                  <a:pt x="4254189" y="1401516"/>
                </a:cubicBezTo>
                <a:cubicBezTo>
                  <a:pt x="4261802" y="1401839"/>
                  <a:pt x="4267754" y="1408022"/>
                  <a:pt x="4267662" y="1415450"/>
                </a:cubicBezTo>
                <a:cubicBezTo>
                  <a:pt x="4267523" y="1422925"/>
                  <a:pt x="4261433" y="1428969"/>
                  <a:pt x="4253820" y="1429107"/>
                </a:cubicBezTo>
                <a:close/>
                <a:moveTo>
                  <a:pt x="4471135" y="1429107"/>
                </a:moveTo>
                <a:cubicBezTo>
                  <a:pt x="4462922" y="1429246"/>
                  <a:pt x="4455678" y="1421771"/>
                  <a:pt x="4456508" y="1413974"/>
                </a:cubicBezTo>
                <a:cubicBezTo>
                  <a:pt x="4457247" y="1406684"/>
                  <a:pt x="4463937" y="1401147"/>
                  <a:pt x="4471549" y="1401516"/>
                </a:cubicBezTo>
                <a:cubicBezTo>
                  <a:pt x="4479162" y="1401839"/>
                  <a:pt x="4485114" y="1408022"/>
                  <a:pt x="4484976" y="1415496"/>
                </a:cubicBezTo>
                <a:cubicBezTo>
                  <a:pt x="4484838" y="1422971"/>
                  <a:pt x="4478747" y="1428969"/>
                  <a:pt x="4471135" y="1429107"/>
                </a:cubicBezTo>
                <a:close/>
                <a:moveTo>
                  <a:pt x="4905625" y="1429107"/>
                </a:moveTo>
                <a:cubicBezTo>
                  <a:pt x="4898104" y="1429153"/>
                  <a:pt x="4891645" y="1423247"/>
                  <a:pt x="4891183" y="1415958"/>
                </a:cubicBezTo>
                <a:cubicBezTo>
                  <a:pt x="4890676" y="1407791"/>
                  <a:pt x="4897781" y="1401055"/>
                  <a:pt x="4906363" y="1401516"/>
                </a:cubicBezTo>
                <a:cubicBezTo>
                  <a:pt x="4913976" y="1401931"/>
                  <a:pt x="4919835" y="1408206"/>
                  <a:pt x="4919605" y="1415680"/>
                </a:cubicBezTo>
                <a:cubicBezTo>
                  <a:pt x="4919374" y="1423155"/>
                  <a:pt x="4913191" y="1429107"/>
                  <a:pt x="4905625" y="1429107"/>
                </a:cubicBezTo>
                <a:close/>
                <a:moveTo>
                  <a:pt x="5558029" y="1429107"/>
                </a:moveTo>
                <a:cubicBezTo>
                  <a:pt x="5549771" y="1429384"/>
                  <a:pt x="5542526" y="1422140"/>
                  <a:pt x="5543172" y="1414250"/>
                </a:cubicBezTo>
                <a:cubicBezTo>
                  <a:pt x="5543772" y="1406961"/>
                  <a:pt x="5550370" y="1401239"/>
                  <a:pt x="5557937" y="1401516"/>
                </a:cubicBezTo>
                <a:cubicBezTo>
                  <a:pt x="5565596" y="1401747"/>
                  <a:pt x="5571594" y="1407791"/>
                  <a:pt x="5571640" y="1415265"/>
                </a:cubicBezTo>
                <a:cubicBezTo>
                  <a:pt x="5571640" y="1422694"/>
                  <a:pt x="5565642" y="1428830"/>
                  <a:pt x="5558029" y="1429107"/>
                </a:cubicBezTo>
                <a:close/>
                <a:moveTo>
                  <a:pt x="5666686" y="1429107"/>
                </a:moveTo>
                <a:cubicBezTo>
                  <a:pt x="5659166" y="1429338"/>
                  <a:pt x="5652522" y="1423663"/>
                  <a:pt x="5651876" y="1416373"/>
                </a:cubicBezTo>
                <a:cubicBezTo>
                  <a:pt x="5651230" y="1409221"/>
                  <a:pt x="5657090" y="1402300"/>
                  <a:pt x="5664518" y="1401608"/>
                </a:cubicBezTo>
                <a:cubicBezTo>
                  <a:pt x="5673238" y="1400732"/>
                  <a:pt x="5680297" y="1406868"/>
                  <a:pt x="5680297" y="1415265"/>
                </a:cubicBezTo>
                <a:cubicBezTo>
                  <a:pt x="5680297" y="1422786"/>
                  <a:pt x="5674299" y="1428830"/>
                  <a:pt x="5666686" y="1429107"/>
                </a:cubicBezTo>
                <a:close/>
                <a:moveTo>
                  <a:pt x="5883770" y="1429107"/>
                </a:moveTo>
                <a:cubicBezTo>
                  <a:pt x="5875557" y="1429246"/>
                  <a:pt x="5868313" y="1421771"/>
                  <a:pt x="5869144" y="1413974"/>
                </a:cubicBezTo>
                <a:cubicBezTo>
                  <a:pt x="5869929" y="1406684"/>
                  <a:pt x="5876572" y="1401147"/>
                  <a:pt x="5884185" y="1401516"/>
                </a:cubicBezTo>
                <a:cubicBezTo>
                  <a:pt x="5891798" y="1401839"/>
                  <a:pt x="5897750" y="1408022"/>
                  <a:pt x="5897612" y="1415496"/>
                </a:cubicBezTo>
                <a:cubicBezTo>
                  <a:pt x="5897473" y="1422971"/>
                  <a:pt x="5891382" y="1428969"/>
                  <a:pt x="5883770" y="1429107"/>
                </a:cubicBezTo>
                <a:close/>
                <a:moveTo>
                  <a:pt x="6420845" y="1429107"/>
                </a:moveTo>
                <a:cubicBezTo>
                  <a:pt x="6413371" y="1428830"/>
                  <a:pt x="6407142" y="1422509"/>
                  <a:pt x="6407188" y="1415219"/>
                </a:cubicBezTo>
                <a:cubicBezTo>
                  <a:pt x="6407234" y="1407975"/>
                  <a:pt x="6413555" y="1401654"/>
                  <a:pt x="6420983" y="1401470"/>
                </a:cubicBezTo>
                <a:cubicBezTo>
                  <a:pt x="6428596" y="1401239"/>
                  <a:pt x="6435056" y="1406914"/>
                  <a:pt x="6435609" y="1414296"/>
                </a:cubicBezTo>
                <a:cubicBezTo>
                  <a:pt x="6436255" y="1422602"/>
                  <a:pt x="6429472" y="1429430"/>
                  <a:pt x="6420845" y="1429107"/>
                </a:cubicBezTo>
                <a:close/>
                <a:moveTo>
                  <a:pt x="6530471" y="1429107"/>
                </a:moveTo>
                <a:cubicBezTo>
                  <a:pt x="6522259" y="1429292"/>
                  <a:pt x="6515061" y="1421864"/>
                  <a:pt x="6515845" y="1414020"/>
                </a:cubicBezTo>
                <a:cubicBezTo>
                  <a:pt x="6516584" y="1406684"/>
                  <a:pt x="6523227" y="1401193"/>
                  <a:pt x="6530840" y="1401516"/>
                </a:cubicBezTo>
                <a:cubicBezTo>
                  <a:pt x="6538453" y="1401839"/>
                  <a:pt x="6544405" y="1408022"/>
                  <a:pt x="6544312" y="1415450"/>
                </a:cubicBezTo>
                <a:cubicBezTo>
                  <a:pt x="6544175" y="1422925"/>
                  <a:pt x="6538084" y="1428969"/>
                  <a:pt x="6530471" y="1429107"/>
                </a:cubicBezTo>
                <a:close/>
                <a:moveTo>
                  <a:pt x="7073619" y="1429107"/>
                </a:moveTo>
                <a:cubicBezTo>
                  <a:pt x="7066098" y="1429153"/>
                  <a:pt x="7059638" y="1423248"/>
                  <a:pt x="7059177" y="1415958"/>
                </a:cubicBezTo>
                <a:cubicBezTo>
                  <a:pt x="7058670" y="1407791"/>
                  <a:pt x="7065775" y="1401055"/>
                  <a:pt x="7074357" y="1401516"/>
                </a:cubicBezTo>
                <a:cubicBezTo>
                  <a:pt x="7081970" y="1401931"/>
                  <a:pt x="7087830" y="1408206"/>
                  <a:pt x="7087599" y="1415681"/>
                </a:cubicBezTo>
                <a:cubicBezTo>
                  <a:pt x="7087368" y="1423155"/>
                  <a:pt x="7081185" y="1429107"/>
                  <a:pt x="7073619" y="1429107"/>
                </a:cubicBezTo>
                <a:close/>
                <a:moveTo>
                  <a:pt x="7617135" y="1429107"/>
                </a:moveTo>
                <a:cubicBezTo>
                  <a:pt x="7608922" y="1429246"/>
                  <a:pt x="7601678" y="1421771"/>
                  <a:pt x="7602509" y="1413974"/>
                </a:cubicBezTo>
                <a:cubicBezTo>
                  <a:pt x="7603247" y="1406684"/>
                  <a:pt x="7609891" y="1401147"/>
                  <a:pt x="7617551" y="1401516"/>
                </a:cubicBezTo>
                <a:cubicBezTo>
                  <a:pt x="7625163" y="1401839"/>
                  <a:pt x="7631115" y="1408022"/>
                  <a:pt x="7630977" y="1415496"/>
                </a:cubicBezTo>
                <a:cubicBezTo>
                  <a:pt x="7630837" y="1422971"/>
                  <a:pt x="7624748" y="1428969"/>
                  <a:pt x="7617135" y="1429107"/>
                </a:cubicBezTo>
                <a:close/>
                <a:moveTo>
                  <a:pt x="7724547" y="1429107"/>
                </a:moveTo>
                <a:cubicBezTo>
                  <a:pt x="7717072" y="1428692"/>
                  <a:pt x="7710935" y="1422140"/>
                  <a:pt x="7711166" y="1414942"/>
                </a:cubicBezTo>
                <a:cubicBezTo>
                  <a:pt x="7711397" y="1407699"/>
                  <a:pt x="7717903" y="1401470"/>
                  <a:pt x="7725285" y="1401470"/>
                </a:cubicBezTo>
                <a:cubicBezTo>
                  <a:pt x="7732852" y="1401378"/>
                  <a:pt x="7739218" y="1407238"/>
                  <a:pt x="7739634" y="1414620"/>
                </a:cubicBezTo>
                <a:cubicBezTo>
                  <a:pt x="7740048" y="1422925"/>
                  <a:pt x="7733175" y="1429569"/>
                  <a:pt x="7724547" y="1429107"/>
                </a:cubicBezTo>
                <a:close/>
                <a:moveTo>
                  <a:pt x="7834680" y="1429107"/>
                </a:moveTo>
                <a:cubicBezTo>
                  <a:pt x="7827160" y="1429338"/>
                  <a:pt x="7820515" y="1423663"/>
                  <a:pt x="7819870" y="1416373"/>
                </a:cubicBezTo>
                <a:cubicBezTo>
                  <a:pt x="7819223" y="1409221"/>
                  <a:pt x="7825082" y="1402300"/>
                  <a:pt x="7832512" y="1401608"/>
                </a:cubicBezTo>
                <a:cubicBezTo>
                  <a:pt x="7841232" y="1400732"/>
                  <a:pt x="7848291" y="1406868"/>
                  <a:pt x="7848291" y="1415265"/>
                </a:cubicBezTo>
                <a:cubicBezTo>
                  <a:pt x="7848291" y="1422786"/>
                  <a:pt x="7842293" y="1428830"/>
                  <a:pt x="7834680" y="1429107"/>
                </a:cubicBezTo>
                <a:close/>
                <a:moveTo>
                  <a:pt x="8269355" y="1429107"/>
                </a:moveTo>
                <a:cubicBezTo>
                  <a:pt x="8261096" y="1429384"/>
                  <a:pt x="8253852" y="1422140"/>
                  <a:pt x="8254498" y="1414250"/>
                </a:cubicBezTo>
                <a:cubicBezTo>
                  <a:pt x="8255098" y="1406961"/>
                  <a:pt x="8261696" y="1401239"/>
                  <a:pt x="8269262" y="1401516"/>
                </a:cubicBezTo>
                <a:cubicBezTo>
                  <a:pt x="8276922" y="1401747"/>
                  <a:pt x="8282920" y="1407791"/>
                  <a:pt x="8282966" y="1415265"/>
                </a:cubicBezTo>
                <a:cubicBezTo>
                  <a:pt x="8282966" y="1422694"/>
                  <a:pt x="8276968" y="1428830"/>
                  <a:pt x="8269355" y="1429107"/>
                </a:cubicBezTo>
                <a:close/>
                <a:moveTo>
                  <a:pt x="8378012" y="1429107"/>
                </a:moveTo>
                <a:cubicBezTo>
                  <a:pt x="8369753" y="1429384"/>
                  <a:pt x="8362509" y="1422140"/>
                  <a:pt x="8363155" y="1414250"/>
                </a:cubicBezTo>
                <a:cubicBezTo>
                  <a:pt x="8363755" y="1406961"/>
                  <a:pt x="8370353" y="1401239"/>
                  <a:pt x="8377920" y="1401516"/>
                </a:cubicBezTo>
                <a:cubicBezTo>
                  <a:pt x="8385579" y="1401747"/>
                  <a:pt x="8391577" y="1407791"/>
                  <a:pt x="8391623" y="1415265"/>
                </a:cubicBezTo>
                <a:cubicBezTo>
                  <a:pt x="8391623" y="1422694"/>
                  <a:pt x="8385625" y="1428830"/>
                  <a:pt x="8378012" y="1429107"/>
                </a:cubicBezTo>
                <a:close/>
                <a:moveTo>
                  <a:pt x="8485469" y="1429107"/>
                </a:moveTo>
                <a:cubicBezTo>
                  <a:pt x="8477996" y="1428830"/>
                  <a:pt x="8471766" y="1422509"/>
                  <a:pt x="8471812" y="1415219"/>
                </a:cubicBezTo>
                <a:cubicBezTo>
                  <a:pt x="8471905" y="1407976"/>
                  <a:pt x="8478227" y="1401655"/>
                  <a:pt x="8485608" y="1401470"/>
                </a:cubicBezTo>
                <a:cubicBezTo>
                  <a:pt x="8493221" y="1401239"/>
                  <a:pt x="8499681" y="1406915"/>
                  <a:pt x="8500234" y="1414297"/>
                </a:cubicBezTo>
                <a:cubicBezTo>
                  <a:pt x="8500880" y="1422602"/>
                  <a:pt x="8494098" y="1429430"/>
                  <a:pt x="8485469" y="1429107"/>
                </a:cubicBezTo>
                <a:close/>
                <a:moveTo>
                  <a:pt x="9028525" y="1429107"/>
                </a:moveTo>
                <a:cubicBezTo>
                  <a:pt x="9021050" y="1428692"/>
                  <a:pt x="9014914" y="1422140"/>
                  <a:pt x="9015144" y="1414942"/>
                </a:cubicBezTo>
                <a:cubicBezTo>
                  <a:pt x="9015376" y="1407699"/>
                  <a:pt x="9021881" y="1401470"/>
                  <a:pt x="9029264" y="1401470"/>
                </a:cubicBezTo>
                <a:cubicBezTo>
                  <a:pt x="9036829" y="1401378"/>
                  <a:pt x="9043197" y="1407238"/>
                  <a:pt x="9043612" y="1414620"/>
                </a:cubicBezTo>
                <a:cubicBezTo>
                  <a:pt x="9044028" y="1422971"/>
                  <a:pt x="9037153" y="1429569"/>
                  <a:pt x="9028525" y="1429107"/>
                </a:cubicBezTo>
                <a:close/>
                <a:moveTo>
                  <a:pt x="9137366" y="1429107"/>
                </a:moveTo>
                <a:cubicBezTo>
                  <a:pt x="9129892" y="1428738"/>
                  <a:pt x="9123710" y="1422325"/>
                  <a:pt x="9123848" y="1415081"/>
                </a:cubicBezTo>
                <a:cubicBezTo>
                  <a:pt x="9123986" y="1407837"/>
                  <a:pt x="9130400" y="1401562"/>
                  <a:pt x="9137782" y="1401424"/>
                </a:cubicBezTo>
                <a:cubicBezTo>
                  <a:pt x="9146179" y="1401239"/>
                  <a:pt x="9153100" y="1408483"/>
                  <a:pt x="9152270" y="1416558"/>
                </a:cubicBezTo>
                <a:cubicBezTo>
                  <a:pt x="9151532" y="1424078"/>
                  <a:pt x="9145117" y="1429430"/>
                  <a:pt x="9137366" y="1429107"/>
                </a:cubicBezTo>
                <a:close/>
                <a:moveTo>
                  <a:pt x="9464445" y="1429107"/>
                </a:moveTo>
                <a:cubicBezTo>
                  <a:pt x="9456233" y="1429292"/>
                  <a:pt x="9449035" y="1421864"/>
                  <a:pt x="9449819" y="1414020"/>
                </a:cubicBezTo>
                <a:cubicBezTo>
                  <a:pt x="9450557" y="1406684"/>
                  <a:pt x="9457202" y="1401193"/>
                  <a:pt x="9464814" y="1401516"/>
                </a:cubicBezTo>
                <a:cubicBezTo>
                  <a:pt x="9472427" y="1401839"/>
                  <a:pt x="9478379" y="1408022"/>
                  <a:pt x="9478287" y="1415450"/>
                </a:cubicBezTo>
                <a:cubicBezTo>
                  <a:pt x="9478149" y="1422925"/>
                  <a:pt x="9472058" y="1428969"/>
                  <a:pt x="9464445" y="1429107"/>
                </a:cubicBezTo>
                <a:close/>
                <a:moveTo>
                  <a:pt x="9572918" y="1429107"/>
                </a:moveTo>
                <a:cubicBezTo>
                  <a:pt x="9565443" y="1429153"/>
                  <a:pt x="9558984" y="1423248"/>
                  <a:pt x="9558523" y="1415958"/>
                </a:cubicBezTo>
                <a:cubicBezTo>
                  <a:pt x="9558015" y="1407791"/>
                  <a:pt x="9565120" y="1401055"/>
                  <a:pt x="9573702" y="1401516"/>
                </a:cubicBezTo>
                <a:cubicBezTo>
                  <a:pt x="9581316" y="1401931"/>
                  <a:pt x="9587175" y="1408206"/>
                  <a:pt x="9586944" y="1415681"/>
                </a:cubicBezTo>
                <a:cubicBezTo>
                  <a:pt x="9586713" y="1423155"/>
                  <a:pt x="9580531" y="1429107"/>
                  <a:pt x="9572918" y="1429107"/>
                </a:cubicBezTo>
                <a:close/>
                <a:moveTo>
                  <a:pt x="9681114" y="1429107"/>
                </a:moveTo>
                <a:cubicBezTo>
                  <a:pt x="9673639" y="1428969"/>
                  <a:pt x="9667318" y="1422740"/>
                  <a:pt x="9667180" y="1415450"/>
                </a:cubicBezTo>
                <a:cubicBezTo>
                  <a:pt x="9667042" y="1408206"/>
                  <a:pt x="9673270" y="1401793"/>
                  <a:pt x="9680745" y="1401470"/>
                </a:cubicBezTo>
                <a:cubicBezTo>
                  <a:pt x="9688450" y="1401147"/>
                  <a:pt x="9694909" y="1406591"/>
                  <a:pt x="9695647" y="1414020"/>
                </a:cubicBezTo>
                <a:cubicBezTo>
                  <a:pt x="9696431" y="1422186"/>
                  <a:pt x="9689604" y="1429246"/>
                  <a:pt x="9681114" y="1429107"/>
                </a:cubicBezTo>
                <a:close/>
                <a:moveTo>
                  <a:pt x="9899351" y="1429107"/>
                </a:moveTo>
                <a:cubicBezTo>
                  <a:pt x="9891092" y="1429384"/>
                  <a:pt x="9883849" y="1422140"/>
                  <a:pt x="9884495" y="1414250"/>
                </a:cubicBezTo>
                <a:cubicBezTo>
                  <a:pt x="9885095" y="1406961"/>
                  <a:pt x="9891691" y="1401239"/>
                  <a:pt x="9899259" y="1401516"/>
                </a:cubicBezTo>
                <a:cubicBezTo>
                  <a:pt x="9906918" y="1401747"/>
                  <a:pt x="9912916" y="1407791"/>
                  <a:pt x="9912962" y="1415265"/>
                </a:cubicBezTo>
                <a:cubicBezTo>
                  <a:pt x="9912962" y="1422694"/>
                  <a:pt x="9906964" y="1428830"/>
                  <a:pt x="9899351" y="1429107"/>
                </a:cubicBezTo>
                <a:close/>
                <a:moveTo>
                  <a:pt x="10333795" y="1429107"/>
                </a:moveTo>
                <a:cubicBezTo>
                  <a:pt x="10325583" y="1429292"/>
                  <a:pt x="10318384" y="1421864"/>
                  <a:pt x="10319169" y="1414020"/>
                </a:cubicBezTo>
                <a:cubicBezTo>
                  <a:pt x="10319907" y="1406684"/>
                  <a:pt x="10326552" y="1401193"/>
                  <a:pt x="10334163" y="1401516"/>
                </a:cubicBezTo>
                <a:cubicBezTo>
                  <a:pt x="10341777" y="1401839"/>
                  <a:pt x="10347729" y="1408022"/>
                  <a:pt x="10347637" y="1415450"/>
                </a:cubicBezTo>
                <a:cubicBezTo>
                  <a:pt x="10347498" y="1422925"/>
                  <a:pt x="10341408" y="1428969"/>
                  <a:pt x="10333795" y="1429107"/>
                </a:cubicBezTo>
                <a:close/>
                <a:moveTo>
                  <a:pt x="10551109" y="1429107"/>
                </a:moveTo>
                <a:cubicBezTo>
                  <a:pt x="10542897" y="1429246"/>
                  <a:pt x="10535653" y="1421771"/>
                  <a:pt x="10536483" y="1413974"/>
                </a:cubicBezTo>
                <a:cubicBezTo>
                  <a:pt x="10537221" y="1406684"/>
                  <a:pt x="10543912" y="1401147"/>
                  <a:pt x="10551524" y="1401516"/>
                </a:cubicBezTo>
                <a:cubicBezTo>
                  <a:pt x="10559138" y="1401839"/>
                  <a:pt x="10565089" y="1408022"/>
                  <a:pt x="10564950" y="1415496"/>
                </a:cubicBezTo>
                <a:cubicBezTo>
                  <a:pt x="10564812" y="1422971"/>
                  <a:pt x="10558723" y="1428969"/>
                  <a:pt x="10551109" y="1429107"/>
                </a:cubicBezTo>
                <a:close/>
                <a:moveTo>
                  <a:pt x="10985600" y="1429107"/>
                </a:moveTo>
                <a:cubicBezTo>
                  <a:pt x="10978079" y="1429153"/>
                  <a:pt x="10971619" y="1423248"/>
                  <a:pt x="10971158" y="1415958"/>
                </a:cubicBezTo>
                <a:cubicBezTo>
                  <a:pt x="10970651" y="1407791"/>
                  <a:pt x="10977756" y="1401055"/>
                  <a:pt x="10986338" y="1401516"/>
                </a:cubicBezTo>
                <a:cubicBezTo>
                  <a:pt x="10993950" y="1401931"/>
                  <a:pt x="10999811" y="1408206"/>
                  <a:pt x="10999580" y="1415681"/>
                </a:cubicBezTo>
                <a:cubicBezTo>
                  <a:pt x="10999349" y="1423155"/>
                  <a:pt x="10993166" y="1429107"/>
                  <a:pt x="10985600" y="1429107"/>
                </a:cubicBezTo>
                <a:close/>
                <a:moveTo>
                  <a:pt x="11638004" y="1429107"/>
                </a:moveTo>
                <a:cubicBezTo>
                  <a:pt x="11629745" y="1429384"/>
                  <a:pt x="11622502" y="1422140"/>
                  <a:pt x="11623148" y="1414250"/>
                </a:cubicBezTo>
                <a:cubicBezTo>
                  <a:pt x="11623747" y="1406961"/>
                  <a:pt x="11630345" y="1401239"/>
                  <a:pt x="11637912" y="1401516"/>
                </a:cubicBezTo>
                <a:cubicBezTo>
                  <a:pt x="11645570" y="1401747"/>
                  <a:pt x="11651569" y="1407791"/>
                  <a:pt x="11651615" y="1415265"/>
                </a:cubicBezTo>
                <a:cubicBezTo>
                  <a:pt x="11651615" y="1422694"/>
                  <a:pt x="11645617" y="1428830"/>
                  <a:pt x="11638004" y="1429107"/>
                </a:cubicBezTo>
                <a:close/>
                <a:moveTo>
                  <a:pt x="11746661" y="1429107"/>
                </a:moveTo>
                <a:cubicBezTo>
                  <a:pt x="11739140" y="1429338"/>
                  <a:pt x="11732497" y="1423663"/>
                  <a:pt x="11731851" y="1416373"/>
                </a:cubicBezTo>
                <a:cubicBezTo>
                  <a:pt x="11731204" y="1409221"/>
                  <a:pt x="11737064" y="1402300"/>
                  <a:pt x="11744493" y="1401608"/>
                </a:cubicBezTo>
                <a:cubicBezTo>
                  <a:pt x="11753213" y="1400732"/>
                  <a:pt x="11760272" y="1406868"/>
                  <a:pt x="11760272" y="1415265"/>
                </a:cubicBezTo>
                <a:cubicBezTo>
                  <a:pt x="11760272" y="1422786"/>
                  <a:pt x="11754274" y="1428830"/>
                  <a:pt x="11746661" y="1429107"/>
                </a:cubicBezTo>
                <a:close/>
                <a:moveTo>
                  <a:pt x="11963745" y="1429107"/>
                </a:moveTo>
                <a:cubicBezTo>
                  <a:pt x="11955532" y="1429246"/>
                  <a:pt x="11948287" y="1421771"/>
                  <a:pt x="11949119" y="1413974"/>
                </a:cubicBezTo>
                <a:cubicBezTo>
                  <a:pt x="11949904" y="1406684"/>
                  <a:pt x="11956547" y="1401147"/>
                  <a:pt x="11964161" y="1401516"/>
                </a:cubicBezTo>
                <a:cubicBezTo>
                  <a:pt x="11971773" y="1401839"/>
                  <a:pt x="11977725" y="1408022"/>
                  <a:pt x="11977587" y="1415496"/>
                </a:cubicBezTo>
                <a:cubicBezTo>
                  <a:pt x="11977449" y="1422971"/>
                  <a:pt x="11971357" y="1428969"/>
                  <a:pt x="11963745" y="1429107"/>
                </a:cubicBezTo>
                <a:close/>
                <a:moveTo>
                  <a:pt x="12181751" y="1429107"/>
                </a:moveTo>
                <a:cubicBezTo>
                  <a:pt x="12173308" y="1429476"/>
                  <a:pt x="12166202" y="1422925"/>
                  <a:pt x="12166479" y="1414942"/>
                </a:cubicBezTo>
                <a:cubicBezTo>
                  <a:pt x="12166709" y="1407791"/>
                  <a:pt x="12172985" y="1401701"/>
                  <a:pt x="12180367" y="1401424"/>
                </a:cubicBezTo>
                <a:cubicBezTo>
                  <a:pt x="12188211" y="1401147"/>
                  <a:pt x="12193655" y="1406407"/>
                  <a:pt x="12193886" y="1414620"/>
                </a:cubicBezTo>
                <a:cubicBezTo>
                  <a:pt x="12194116" y="1423201"/>
                  <a:pt x="12189502" y="1428738"/>
                  <a:pt x="12181751" y="1429107"/>
                </a:cubicBezTo>
                <a:close/>
                <a:moveTo>
                  <a:pt x="15175" y="1429153"/>
                </a:moveTo>
                <a:cubicBezTo>
                  <a:pt x="7701" y="1429015"/>
                  <a:pt x="1379" y="1422832"/>
                  <a:pt x="1240" y="1415496"/>
                </a:cubicBezTo>
                <a:cubicBezTo>
                  <a:pt x="1102" y="1408252"/>
                  <a:pt x="7286" y="1401839"/>
                  <a:pt x="14760" y="1401516"/>
                </a:cubicBezTo>
                <a:cubicBezTo>
                  <a:pt x="23341" y="1401147"/>
                  <a:pt x="30217" y="1407883"/>
                  <a:pt x="29663" y="1416188"/>
                </a:cubicBezTo>
                <a:cubicBezTo>
                  <a:pt x="29155" y="1423617"/>
                  <a:pt x="22834" y="1429246"/>
                  <a:pt x="15175" y="1429153"/>
                </a:cubicBezTo>
                <a:close/>
                <a:moveTo>
                  <a:pt x="884571" y="1429153"/>
                </a:moveTo>
                <a:cubicBezTo>
                  <a:pt x="876358" y="1429015"/>
                  <a:pt x="869483" y="1421263"/>
                  <a:pt x="870637" y="1413420"/>
                </a:cubicBezTo>
                <a:cubicBezTo>
                  <a:pt x="871698" y="1406037"/>
                  <a:pt x="878342" y="1400963"/>
                  <a:pt x="886140" y="1401562"/>
                </a:cubicBezTo>
                <a:cubicBezTo>
                  <a:pt x="893706" y="1402162"/>
                  <a:pt x="899428" y="1408667"/>
                  <a:pt x="899013" y="1416096"/>
                </a:cubicBezTo>
                <a:cubicBezTo>
                  <a:pt x="898552" y="1423524"/>
                  <a:pt x="892230" y="1429246"/>
                  <a:pt x="884571" y="1429153"/>
                </a:cubicBezTo>
                <a:close/>
                <a:moveTo>
                  <a:pt x="1102161" y="1429153"/>
                </a:moveTo>
                <a:cubicBezTo>
                  <a:pt x="1093996" y="1429153"/>
                  <a:pt x="1086890" y="1421448"/>
                  <a:pt x="1087858" y="1413697"/>
                </a:cubicBezTo>
                <a:cubicBezTo>
                  <a:pt x="1088781" y="1406360"/>
                  <a:pt x="1095472" y="1401101"/>
                  <a:pt x="1103177" y="1401562"/>
                </a:cubicBezTo>
                <a:cubicBezTo>
                  <a:pt x="1110744" y="1402024"/>
                  <a:pt x="1116603" y="1408345"/>
                  <a:pt x="1116280" y="1415819"/>
                </a:cubicBezTo>
                <a:cubicBezTo>
                  <a:pt x="1116004" y="1423294"/>
                  <a:pt x="1109775" y="1429153"/>
                  <a:pt x="1102161" y="1429153"/>
                </a:cubicBezTo>
                <a:close/>
                <a:moveTo>
                  <a:pt x="1319476" y="1429153"/>
                </a:moveTo>
                <a:cubicBezTo>
                  <a:pt x="1311310" y="1429153"/>
                  <a:pt x="1304205" y="1421448"/>
                  <a:pt x="1305173" y="1413697"/>
                </a:cubicBezTo>
                <a:cubicBezTo>
                  <a:pt x="1306096" y="1406360"/>
                  <a:pt x="1312786" y="1401101"/>
                  <a:pt x="1320491" y="1401562"/>
                </a:cubicBezTo>
                <a:cubicBezTo>
                  <a:pt x="1328105" y="1402024"/>
                  <a:pt x="1333917" y="1408345"/>
                  <a:pt x="1333594" y="1415819"/>
                </a:cubicBezTo>
                <a:cubicBezTo>
                  <a:pt x="1333318" y="1423294"/>
                  <a:pt x="1327090" y="1429153"/>
                  <a:pt x="1319476" y="1429153"/>
                </a:cubicBezTo>
                <a:close/>
                <a:moveTo>
                  <a:pt x="1971143" y="1429153"/>
                </a:moveTo>
                <a:cubicBezTo>
                  <a:pt x="1963668" y="1429015"/>
                  <a:pt x="1957346" y="1422832"/>
                  <a:pt x="1957208" y="1415496"/>
                </a:cubicBezTo>
                <a:cubicBezTo>
                  <a:pt x="1957070" y="1408252"/>
                  <a:pt x="1963253" y="1401839"/>
                  <a:pt x="1970728" y="1401516"/>
                </a:cubicBezTo>
                <a:cubicBezTo>
                  <a:pt x="1979309" y="1401147"/>
                  <a:pt x="1986184" y="1407883"/>
                  <a:pt x="1985630" y="1416188"/>
                </a:cubicBezTo>
                <a:cubicBezTo>
                  <a:pt x="1985122" y="1423617"/>
                  <a:pt x="1978848" y="1429246"/>
                  <a:pt x="1971143" y="1429153"/>
                </a:cubicBezTo>
                <a:close/>
                <a:moveTo>
                  <a:pt x="2079799" y="1429153"/>
                </a:moveTo>
                <a:cubicBezTo>
                  <a:pt x="2072326" y="1429015"/>
                  <a:pt x="2066004" y="1422832"/>
                  <a:pt x="2065865" y="1415496"/>
                </a:cubicBezTo>
                <a:cubicBezTo>
                  <a:pt x="2065727" y="1408252"/>
                  <a:pt x="2071911" y="1401839"/>
                  <a:pt x="2079384" y="1401516"/>
                </a:cubicBezTo>
                <a:cubicBezTo>
                  <a:pt x="2087966" y="1401147"/>
                  <a:pt x="2094841" y="1407883"/>
                  <a:pt x="2094287" y="1416188"/>
                </a:cubicBezTo>
                <a:cubicBezTo>
                  <a:pt x="2093826" y="1423617"/>
                  <a:pt x="2087505" y="1429246"/>
                  <a:pt x="2079799" y="1429153"/>
                </a:cubicBezTo>
                <a:close/>
                <a:moveTo>
                  <a:pt x="2623916" y="1429153"/>
                </a:moveTo>
                <a:cubicBezTo>
                  <a:pt x="2615703" y="1429384"/>
                  <a:pt x="2608460" y="1422002"/>
                  <a:pt x="2609198" y="1414158"/>
                </a:cubicBezTo>
                <a:cubicBezTo>
                  <a:pt x="2609890" y="1406822"/>
                  <a:pt x="2616487" y="1401239"/>
                  <a:pt x="2624101" y="1401516"/>
                </a:cubicBezTo>
                <a:cubicBezTo>
                  <a:pt x="2631760" y="1401793"/>
                  <a:pt x="2637666" y="1407883"/>
                  <a:pt x="2637620" y="1415404"/>
                </a:cubicBezTo>
                <a:cubicBezTo>
                  <a:pt x="2637573" y="1422925"/>
                  <a:pt x="2631529" y="1428969"/>
                  <a:pt x="2623916" y="1429153"/>
                </a:cubicBezTo>
                <a:close/>
                <a:moveTo>
                  <a:pt x="2841231" y="1429153"/>
                </a:moveTo>
                <a:cubicBezTo>
                  <a:pt x="2833018" y="1429384"/>
                  <a:pt x="2825774" y="1422002"/>
                  <a:pt x="2826512" y="1414158"/>
                </a:cubicBezTo>
                <a:cubicBezTo>
                  <a:pt x="2827204" y="1406822"/>
                  <a:pt x="2833802" y="1401239"/>
                  <a:pt x="2841415" y="1401516"/>
                </a:cubicBezTo>
                <a:cubicBezTo>
                  <a:pt x="2849074" y="1401793"/>
                  <a:pt x="2855026" y="1407883"/>
                  <a:pt x="2854934" y="1415404"/>
                </a:cubicBezTo>
                <a:cubicBezTo>
                  <a:pt x="2854888" y="1422925"/>
                  <a:pt x="2848843" y="1428969"/>
                  <a:pt x="2841231" y="1429153"/>
                </a:cubicBezTo>
                <a:close/>
                <a:moveTo>
                  <a:pt x="3166463" y="1429153"/>
                </a:moveTo>
                <a:cubicBezTo>
                  <a:pt x="3158989" y="1429015"/>
                  <a:pt x="3152668" y="1422832"/>
                  <a:pt x="3152530" y="1415496"/>
                </a:cubicBezTo>
                <a:cubicBezTo>
                  <a:pt x="3152391" y="1408252"/>
                  <a:pt x="3158575" y="1401839"/>
                  <a:pt x="3166048" y="1401516"/>
                </a:cubicBezTo>
                <a:cubicBezTo>
                  <a:pt x="3174630" y="1401147"/>
                  <a:pt x="3181505" y="1407883"/>
                  <a:pt x="3180952" y="1416188"/>
                </a:cubicBezTo>
                <a:cubicBezTo>
                  <a:pt x="3180490" y="1423617"/>
                  <a:pt x="3174169" y="1429246"/>
                  <a:pt x="3166463" y="1429153"/>
                </a:cubicBezTo>
                <a:close/>
                <a:moveTo>
                  <a:pt x="4144794" y="1429153"/>
                </a:moveTo>
                <a:cubicBezTo>
                  <a:pt x="4136627" y="1429153"/>
                  <a:pt x="4129522" y="1421448"/>
                  <a:pt x="4130491" y="1413697"/>
                </a:cubicBezTo>
                <a:cubicBezTo>
                  <a:pt x="4131414" y="1406360"/>
                  <a:pt x="4138104" y="1401101"/>
                  <a:pt x="4145809" y="1401562"/>
                </a:cubicBezTo>
                <a:cubicBezTo>
                  <a:pt x="4153422" y="1402024"/>
                  <a:pt x="4159282" y="1408345"/>
                  <a:pt x="4158912" y="1415819"/>
                </a:cubicBezTo>
                <a:cubicBezTo>
                  <a:pt x="4158636" y="1423294"/>
                  <a:pt x="4152406" y="1429153"/>
                  <a:pt x="4144794" y="1429153"/>
                </a:cubicBezTo>
                <a:close/>
                <a:moveTo>
                  <a:pt x="4796460" y="1429153"/>
                </a:moveTo>
                <a:cubicBezTo>
                  <a:pt x="4788986" y="1429015"/>
                  <a:pt x="4782665" y="1422832"/>
                  <a:pt x="4782526" y="1415496"/>
                </a:cubicBezTo>
                <a:cubicBezTo>
                  <a:pt x="4782387" y="1408252"/>
                  <a:pt x="4788571" y="1401839"/>
                  <a:pt x="4796045" y="1401516"/>
                </a:cubicBezTo>
                <a:cubicBezTo>
                  <a:pt x="4804627" y="1401147"/>
                  <a:pt x="4811501" y="1407883"/>
                  <a:pt x="4810948" y="1416188"/>
                </a:cubicBezTo>
                <a:cubicBezTo>
                  <a:pt x="4810440" y="1423617"/>
                  <a:pt x="4804165" y="1429246"/>
                  <a:pt x="4796460" y="1429153"/>
                </a:cubicBezTo>
                <a:close/>
                <a:moveTo>
                  <a:pt x="5231458" y="1429153"/>
                </a:moveTo>
                <a:cubicBezTo>
                  <a:pt x="5223291" y="1429153"/>
                  <a:pt x="5216186" y="1421448"/>
                  <a:pt x="5217154" y="1413697"/>
                </a:cubicBezTo>
                <a:cubicBezTo>
                  <a:pt x="5218078" y="1406360"/>
                  <a:pt x="5224768" y="1401101"/>
                  <a:pt x="5232473" y="1401562"/>
                </a:cubicBezTo>
                <a:cubicBezTo>
                  <a:pt x="5240086" y="1402024"/>
                  <a:pt x="5245946" y="1408391"/>
                  <a:pt x="5245576" y="1415819"/>
                </a:cubicBezTo>
                <a:cubicBezTo>
                  <a:pt x="5245300" y="1423294"/>
                  <a:pt x="5239070" y="1429153"/>
                  <a:pt x="5231458" y="1429153"/>
                </a:cubicBezTo>
                <a:close/>
                <a:moveTo>
                  <a:pt x="5339792" y="1429153"/>
                </a:moveTo>
                <a:cubicBezTo>
                  <a:pt x="5332318" y="1429015"/>
                  <a:pt x="5325997" y="1422832"/>
                  <a:pt x="5325858" y="1415496"/>
                </a:cubicBezTo>
                <a:cubicBezTo>
                  <a:pt x="5325720" y="1408252"/>
                  <a:pt x="5331902" y="1401839"/>
                  <a:pt x="5339377" y="1401516"/>
                </a:cubicBezTo>
                <a:cubicBezTo>
                  <a:pt x="5347959" y="1401147"/>
                  <a:pt x="5354833" y="1407883"/>
                  <a:pt x="5354280" y="1416188"/>
                </a:cubicBezTo>
                <a:cubicBezTo>
                  <a:pt x="5353772" y="1423617"/>
                  <a:pt x="5347497" y="1429246"/>
                  <a:pt x="5339792" y="1429153"/>
                </a:cubicBezTo>
                <a:close/>
                <a:moveTo>
                  <a:pt x="5448403" y="1429153"/>
                </a:moveTo>
                <a:cubicBezTo>
                  <a:pt x="5440928" y="1428969"/>
                  <a:pt x="5434607" y="1422786"/>
                  <a:pt x="5434515" y="1415450"/>
                </a:cubicBezTo>
                <a:cubicBezTo>
                  <a:pt x="5434423" y="1407145"/>
                  <a:pt x="5441574" y="1400824"/>
                  <a:pt x="5450249" y="1401608"/>
                </a:cubicBezTo>
                <a:cubicBezTo>
                  <a:pt x="5457815" y="1402254"/>
                  <a:pt x="5463490" y="1408760"/>
                  <a:pt x="5462937" y="1416235"/>
                </a:cubicBezTo>
                <a:cubicBezTo>
                  <a:pt x="5462429" y="1423709"/>
                  <a:pt x="5456108" y="1429292"/>
                  <a:pt x="5448403" y="1429153"/>
                </a:cubicBezTo>
                <a:close/>
                <a:moveTo>
                  <a:pt x="5992012" y="1429153"/>
                </a:moveTo>
                <a:cubicBezTo>
                  <a:pt x="5984583" y="1429107"/>
                  <a:pt x="5978124" y="1423017"/>
                  <a:pt x="5977846" y="1415727"/>
                </a:cubicBezTo>
                <a:cubicBezTo>
                  <a:pt x="5977524" y="1408437"/>
                  <a:pt x="5983614" y="1401977"/>
                  <a:pt x="5991135" y="1401516"/>
                </a:cubicBezTo>
                <a:cubicBezTo>
                  <a:pt x="5998748" y="1401101"/>
                  <a:pt x="6005439" y="1406453"/>
                  <a:pt x="6006269" y="1413789"/>
                </a:cubicBezTo>
                <a:cubicBezTo>
                  <a:pt x="6007238" y="1421864"/>
                  <a:pt x="6000409" y="1429199"/>
                  <a:pt x="5992012" y="1429153"/>
                </a:cubicBezTo>
                <a:close/>
                <a:moveTo>
                  <a:pt x="6095150" y="1429153"/>
                </a:moveTo>
                <a:cubicBezTo>
                  <a:pt x="6087676" y="1429015"/>
                  <a:pt x="6081355" y="1422832"/>
                  <a:pt x="6081216" y="1415496"/>
                </a:cubicBezTo>
                <a:cubicBezTo>
                  <a:pt x="6081078" y="1408252"/>
                  <a:pt x="6087261" y="1401839"/>
                  <a:pt x="6094735" y="1401516"/>
                </a:cubicBezTo>
                <a:lnTo>
                  <a:pt x="6097656" y="1402612"/>
                </a:lnTo>
                <a:lnTo>
                  <a:pt x="6100392" y="1401424"/>
                </a:lnTo>
                <a:cubicBezTo>
                  <a:pt x="6108235" y="1401147"/>
                  <a:pt x="6113680" y="1406407"/>
                  <a:pt x="6113911" y="1414619"/>
                </a:cubicBezTo>
                <a:cubicBezTo>
                  <a:pt x="6114142" y="1423201"/>
                  <a:pt x="6109527" y="1428738"/>
                  <a:pt x="6101776" y="1429107"/>
                </a:cubicBezTo>
                <a:lnTo>
                  <a:pt x="6098496" y="1427919"/>
                </a:lnTo>
                <a:close/>
                <a:moveTo>
                  <a:pt x="6964546" y="1429153"/>
                </a:moveTo>
                <a:cubicBezTo>
                  <a:pt x="6956333" y="1429015"/>
                  <a:pt x="6949459" y="1421263"/>
                  <a:pt x="6950612" y="1413420"/>
                </a:cubicBezTo>
                <a:cubicBezTo>
                  <a:pt x="6951673" y="1406037"/>
                  <a:pt x="6958316" y="1400963"/>
                  <a:pt x="6966115" y="1401562"/>
                </a:cubicBezTo>
                <a:cubicBezTo>
                  <a:pt x="6973682" y="1402162"/>
                  <a:pt x="6979402" y="1408668"/>
                  <a:pt x="6978988" y="1416096"/>
                </a:cubicBezTo>
                <a:cubicBezTo>
                  <a:pt x="6978526" y="1423524"/>
                  <a:pt x="6972205" y="1429246"/>
                  <a:pt x="6964546" y="1429153"/>
                </a:cubicBezTo>
                <a:close/>
                <a:moveTo>
                  <a:pt x="7182137" y="1429153"/>
                </a:moveTo>
                <a:cubicBezTo>
                  <a:pt x="7173971" y="1429153"/>
                  <a:pt x="7166865" y="1421448"/>
                  <a:pt x="7167834" y="1413697"/>
                </a:cubicBezTo>
                <a:cubicBezTo>
                  <a:pt x="7168757" y="1406361"/>
                  <a:pt x="7175447" y="1401101"/>
                  <a:pt x="7183152" y="1401562"/>
                </a:cubicBezTo>
                <a:cubicBezTo>
                  <a:pt x="7190719" y="1402024"/>
                  <a:pt x="7196579" y="1408345"/>
                  <a:pt x="7196255" y="1415819"/>
                </a:cubicBezTo>
                <a:cubicBezTo>
                  <a:pt x="7195979" y="1423294"/>
                  <a:pt x="7189750" y="1429153"/>
                  <a:pt x="7182137" y="1429153"/>
                </a:cubicBezTo>
                <a:close/>
                <a:moveTo>
                  <a:pt x="7399451" y="1429153"/>
                </a:moveTo>
                <a:cubicBezTo>
                  <a:pt x="7391285" y="1429153"/>
                  <a:pt x="7384180" y="1421448"/>
                  <a:pt x="7385149" y="1413697"/>
                </a:cubicBezTo>
                <a:cubicBezTo>
                  <a:pt x="7386071" y="1406361"/>
                  <a:pt x="7392761" y="1401101"/>
                  <a:pt x="7400466" y="1401562"/>
                </a:cubicBezTo>
                <a:cubicBezTo>
                  <a:pt x="7408080" y="1402024"/>
                  <a:pt x="7413893" y="1408345"/>
                  <a:pt x="7413570" y="1415819"/>
                </a:cubicBezTo>
                <a:cubicBezTo>
                  <a:pt x="7413293" y="1423294"/>
                  <a:pt x="7407065" y="1429153"/>
                  <a:pt x="7399451" y="1429153"/>
                </a:cubicBezTo>
                <a:close/>
                <a:moveTo>
                  <a:pt x="8051118" y="1429153"/>
                </a:moveTo>
                <a:cubicBezTo>
                  <a:pt x="8043643" y="1429015"/>
                  <a:pt x="8037322" y="1422832"/>
                  <a:pt x="8037183" y="1415496"/>
                </a:cubicBezTo>
                <a:cubicBezTo>
                  <a:pt x="8037045" y="1408252"/>
                  <a:pt x="8043228" y="1401839"/>
                  <a:pt x="8050703" y="1401516"/>
                </a:cubicBezTo>
                <a:cubicBezTo>
                  <a:pt x="8059284" y="1401147"/>
                  <a:pt x="8066159" y="1407883"/>
                  <a:pt x="8065605" y="1416188"/>
                </a:cubicBezTo>
                <a:cubicBezTo>
                  <a:pt x="8065097" y="1423617"/>
                  <a:pt x="8058823" y="1429246"/>
                  <a:pt x="8051118" y="1429153"/>
                </a:cubicBezTo>
                <a:close/>
                <a:moveTo>
                  <a:pt x="8159774" y="1429153"/>
                </a:moveTo>
                <a:cubicBezTo>
                  <a:pt x="8152300" y="1429015"/>
                  <a:pt x="8145979" y="1422832"/>
                  <a:pt x="8145841" y="1415496"/>
                </a:cubicBezTo>
                <a:cubicBezTo>
                  <a:pt x="8145702" y="1408252"/>
                  <a:pt x="8151885" y="1401839"/>
                  <a:pt x="8159359" y="1401516"/>
                </a:cubicBezTo>
                <a:cubicBezTo>
                  <a:pt x="8167941" y="1401147"/>
                  <a:pt x="8174816" y="1407883"/>
                  <a:pt x="8174262" y="1416188"/>
                </a:cubicBezTo>
                <a:cubicBezTo>
                  <a:pt x="8173801" y="1423617"/>
                  <a:pt x="8167480" y="1429246"/>
                  <a:pt x="8159774" y="1429153"/>
                </a:cubicBezTo>
                <a:close/>
                <a:moveTo>
                  <a:pt x="8703891" y="1429153"/>
                </a:moveTo>
                <a:cubicBezTo>
                  <a:pt x="8695679" y="1429384"/>
                  <a:pt x="8688435" y="1422002"/>
                  <a:pt x="8689173" y="1414158"/>
                </a:cubicBezTo>
                <a:cubicBezTo>
                  <a:pt x="8689865" y="1406822"/>
                  <a:pt x="8696463" y="1401239"/>
                  <a:pt x="8704076" y="1401516"/>
                </a:cubicBezTo>
                <a:cubicBezTo>
                  <a:pt x="8711735" y="1401793"/>
                  <a:pt x="8717640" y="1407883"/>
                  <a:pt x="8717594" y="1415404"/>
                </a:cubicBezTo>
                <a:cubicBezTo>
                  <a:pt x="8717548" y="1422925"/>
                  <a:pt x="8711505" y="1428969"/>
                  <a:pt x="8703891" y="1429153"/>
                </a:cubicBezTo>
                <a:close/>
                <a:moveTo>
                  <a:pt x="8921206" y="1429153"/>
                </a:moveTo>
                <a:cubicBezTo>
                  <a:pt x="8912993" y="1429384"/>
                  <a:pt x="8905750" y="1422002"/>
                  <a:pt x="8906488" y="1414158"/>
                </a:cubicBezTo>
                <a:cubicBezTo>
                  <a:pt x="8907180" y="1406822"/>
                  <a:pt x="8913777" y="1401239"/>
                  <a:pt x="8921390" y="1401516"/>
                </a:cubicBezTo>
                <a:cubicBezTo>
                  <a:pt x="8929049" y="1401793"/>
                  <a:pt x="8935001" y="1407883"/>
                  <a:pt x="8934909" y="1415404"/>
                </a:cubicBezTo>
                <a:cubicBezTo>
                  <a:pt x="8934863" y="1422925"/>
                  <a:pt x="8928819" y="1428969"/>
                  <a:pt x="8921206" y="1429153"/>
                </a:cubicBezTo>
                <a:close/>
                <a:moveTo>
                  <a:pt x="9246439" y="1429153"/>
                </a:moveTo>
                <a:cubicBezTo>
                  <a:pt x="9238965" y="1429015"/>
                  <a:pt x="9232643" y="1422832"/>
                  <a:pt x="9232505" y="1415496"/>
                </a:cubicBezTo>
                <a:cubicBezTo>
                  <a:pt x="9232366" y="1408252"/>
                  <a:pt x="9238550" y="1401839"/>
                  <a:pt x="9246024" y="1401516"/>
                </a:cubicBezTo>
                <a:cubicBezTo>
                  <a:pt x="9254605" y="1401147"/>
                  <a:pt x="9261481" y="1407883"/>
                  <a:pt x="9260927" y="1416188"/>
                </a:cubicBezTo>
                <a:cubicBezTo>
                  <a:pt x="9260466" y="1423617"/>
                  <a:pt x="9254144" y="1429246"/>
                  <a:pt x="9246439" y="1429153"/>
                </a:cubicBezTo>
                <a:close/>
                <a:moveTo>
                  <a:pt x="10224769" y="1429153"/>
                </a:moveTo>
                <a:cubicBezTo>
                  <a:pt x="10216603" y="1429153"/>
                  <a:pt x="10209496" y="1421448"/>
                  <a:pt x="10210465" y="1413697"/>
                </a:cubicBezTo>
                <a:cubicBezTo>
                  <a:pt x="10211389" y="1406361"/>
                  <a:pt x="10218079" y="1401101"/>
                  <a:pt x="10225784" y="1401562"/>
                </a:cubicBezTo>
                <a:cubicBezTo>
                  <a:pt x="10233396" y="1402024"/>
                  <a:pt x="10239257" y="1408345"/>
                  <a:pt x="10238888" y="1415819"/>
                </a:cubicBezTo>
                <a:cubicBezTo>
                  <a:pt x="10238611" y="1423294"/>
                  <a:pt x="10232381" y="1429153"/>
                  <a:pt x="10224769" y="1429153"/>
                </a:cubicBezTo>
                <a:close/>
                <a:moveTo>
                  <a:pt x="10876435" y="1429153"/>
                </a:moveTo>
                <a:cubicBezTo>
                  <a:pt x="10868960" y="1429015"/>
                  <a:pt x="10862640" y="1422832"/>
                  <a:pt x="10862501" y="1415496"/>
                </a:cubicBezTo>
                <a:cubicBezTo>
                  <a:pt x="10862362" y="1408252"/>
                  <a:pt x="10868545" y="1401839"/>
                  <a:pt x="10876020" y="1401516"/>
                </a:cubicBezTo>
                <a:cubicBezTo>
                  <a:pt x="10884602" y="1401147"/>
                  <a:pt x="10891476" y="1407883"/>
                  <a:pt x="10890923" y="1416188"/>
                </a:cubicBezTo>
                <a:cubicBezTo>
                  <a:pt x="10890415" y="1423617"/>
                  <a:pt x="10884140" y="1429246"/>
                  <a:pt x="10876435" y="1429153"/>
                </a:cubicBezTo>
                <a:close/>
                <a:moveTo>
                  <a:pt x="11311433" y="1429153"/>
                </a:moveTo>
                <a:cubicBezTo>
                  <a:pt x="11303267" y="1429153"/>
                  <a:pt x="11296161" y="1421448"/>
                  <a:pt x="11297129" y="1413697"/>
                </a:cubicBezTo>
                <a:cubicBezTo>
                  <a:pt x="11298052" y="1406361"/>
                  <a:pt x="11304743" y="1401101"/>
                  <a:pt x="11312448" y="1401562"/>
                </a:cubicBezTo>
                <a:cubicBezTo>
                  <a:pt x="11320061" y="1402024"/>
                  <a:pt x="11325921" y="1408391"/>
                  <a:pt x="11325551" y="1415819"/>
                </a:cubicBezTo>
                <a:cubicBezTo>
                  <a:pt x="11325274" y="1423294"/>
                  <a:pt x="11319046" y="1429153"/>
                  <a:pt x="11311433" y="1429153"/>
                </a:cubicBezTo>
                <a:close/>
                <a:moveTo>
                  <a:pt x="11419767" y="1429153"/>
                </a:moveTo>
                <a:cubicBezTo>
                  <a:pt x="11412293" y="1429015"/>
                  <a:pt x="11405971" y="1422832"/>
                  <a:pt x="11405833" y="1415496"/>
                </a:cubicBezTo>
                <a:cubicBezTo>
                  <a:pt x="11405694" y="1408252"/>
                  <a:pt x="11411877" y="1401839"/>
                  <a:pt x="11419351" y="1401516"/>
                </a:cubicBezTo>
                <a:cubicBezTo>
                  <a:pt x="11427934" y="1401147"/>
                  <a:pt x="11434808" y="1407883"/>
                  <a:pt x="11434255" y="1416188"/>
                </a:cubicBezTo>
                <a:cubicBezTo>
                  <a:pt x="11433747" y="1423617"/>
                  <a:pt x="11427472" y="1429246"/>
                  <a:pt x="11419767" y="1429153"/>
                </a:cubicBezTo>
                <a:close/>
                <a:moveTo>
                  <a:pt x="11528378" y="1429153"/>
                </a:moveTo>
                <a:cubicBezTo>
                  <a:pt x="11520902" y="1428969"/>
                  <a:pt x="11514582" y="1422786"/>
                  <a:pt x="11514490" y="1415450"/>
                </a:cubicBezTo>
                <a:cubicBezTo>
                  <a:pt x="11514398" y="1407145"/>
                  <a:pt x="11521549" y="1400824"/>
                  <a:pt x="11530223" y="1401608"/>
                </a:cubicBezTo>
                <a:cubicBezTo>
                  <a:pt x="11537791" y="1402254"/>
                  <a:pt x="11543465" y="1408760"/>
                  <a:pt x="11542911" y="1416235"/>
                </a:cubicBezTo>
                <a:cubicBezTo>
                  <a:pt x="11542404" y="1423709"/>
                  <a:pt x="11536084" y="1429292"/>
                  <a:pt x="11528378" y="1429153"/>
                </a:cubicBezTo>
                <a:close/>
                <a:moveTo>
                  <a:pt x="12071987" y="1429153"/>
                </a:moveTo>
                <a:cubicBezTo>
                  <a:pt x="12064559" y="1429107"/>
                  <a:pt x="12058099" y="1423017"/>
                  <a:pt x="12057821" y="1415727"/>
                </a:cubicBezTo>
                <a:cubicBezTo>
                  <a:pt x="12057498" y="1408437"/>
                  <a:pt x="12063590" y="1401978"/>
                  <a:pt x="12071109" y="1401516"/>
                </a:cubicBezTo>
                <a:cubicBezTo>
                  <a:pt x="12078723" y="1401101"/>
                  <a:pt x="12085414" y="1406453"/>
                  <a:pt x="12086244" y="1413789"/>
                </a:cubicBezTo>
                <a:cubicBezTo>
                  <a:pt x="12087213" y="1421864"/>
                  <a:pt x="12080384" y="1429200"/>
                  <a:pt x="12071987" y="1429153"/>
                </a:cubicBezTo>
                <a:close/>
                <a:moveTo>
                  <a:pt x="124201" y="1429199"/>
                </a:moveTo>
                <a:cubicBezTo>
                  <a:pt x="116035" y="1429199"/>
                  <a:pt x="108883" y="1421494"/>
                  <a:pt x="109852" y="1413743"/>
                </a:cubicBezTo>
                <a:cubicBezTo>
                  <a:pt x="110774" y="1406407"/>
                  <a:pt x="117465" y="1401101"/>
                  <a:pt x="125170" y="1401562"/>
                </a:cubicBezTo>
                <a:cubicBezTo>
                  <a:pt x="132737" y="1401977"/>
                  <a:pt x="138597" y="1408345"/>
                  <a:pt x="138320" y="1415819"/>
                </a:cubicBezTo>
                <a:cubicBezTo>
                  <a:pt x="138043" y="1423294"/>
                  <a:pt x="131814" y="1429199"/>
                  <a:pt x="124201" y="1429199"/>
                </a:cubicBezTo>
                <a:close/>
                <a:moveTo>
                  <a:pt x="232858" y="1429199"/>
                </a:moveTo>
                <a:cubicBezTo>
                  <a:pt x="224692" y="1429199"/>
                  <a:pt x="217540" y="1421494"/>
                  <a:pt x="218509" y="1413743"/>
                </a:cubicBezTo>
                <a:cubicBezTo>
                  <a:pt x="219432" y="1406407"/>
                  <a:pt x="226123" y="1401101"/>
                  <a:pt x="233827" y="1401562"/>
                </a:cubicBezTo>
                <a:cubicBezTo>
                  <a:pt x="241394" y="1401977"/>
                  <a:pt x="247254" y="1408345"/>
                  <a:pt x="246977" y="1415819"/>
                </a:cubicBezTo>
                <a:cubicBezTo>
                  <a:pt x="246700" y="1423294"/>
                  <a:pt x="240472" y="1429199"/>
                  <a:pt x="232858" y="1429199"/>
                </a:cubicBezTo>
                <a:close/>
                <a:moveTo>
                  <a:pt x="1428180" y="1429199"/>
                </a:moveTo>
                <a:cubicBezTo>
                  <a:pt x="1420012" y="1429199"/>
                  <a:pt x="1412862" y="1421494"/>
                  <a:pt x="1413831" y="1413743"/>
                </a:cubicBezTo>
                <a:cubicBezTo>
                  <a:pt x="1414753" y="1406407"/>
                  <a:pt x="1421444" y="1401101"/>
                  <a:pt x="1429148" y="1401562"/>
                </a:cubicBezTo>
                <a:cubicBezTo>
                  <a:pt x="1436716" y="1401977"/>
                  <a:pt x="1442621" y="1408345"/>
                  <a:pt x="1442298" y="1415819"/>
                </a:cubicBezTo>
                <a:cubicBezTo>
                  <a:pt x="1442021" y="1423294"/>
                  <a:pt x="1435793" y="1429199"/>
                  <a:pt x="1428180" y="1429199"/>
                </a:cubicBezTo>
                <a:close/>
                <a:moveTo>
                  <a:pt x="6204176" y="1429199"/>
                </a:moveTo>
                <a:cubicBezTo>
                  <a:pt x="6196010" y="1429199"/>
                  <a:pt x="6188858" y="1421494"/>
                  <a:pt x="6189827" y="1413743"/>
                </a:cubicBezTo>
                <a:cubicBezTo>
                  <a:pt x="6190750" y="1406407"/>
                  <a:pt x="6197440" y="1401101"/>
                  <a:pt x="6205146" y="1401562"/>
                </a:cubicBezTo>
                <a:cubicBezTo>
                  <a:pt x="6212712" y="1401977"/>
                  <a:pt x="6218571" y="1408345"/>
                  <a:pt x="6218295" y="1415819"/>
                </a:cubicBezTo>
                <a:cubicBezTo>
                  <a:pt x="6218018" y="1423294"/>
                  <a:pt x="6211790" y="1429199"/>
                  <a:pt x="6204176" y="1429199"/>
                </a:cubicBezTo>
                <a:close/>
                <a:moveTo>
                  <a:pt x="6312834" y="1429199"/>
                </a:moveTo>
                <a:cubicBezTo>
                  <a:pt x="6304667" y="1429199"/>
                  <a:pt x="6297516" y="1421494"/>
                  <a:pt x="6298484" y="1413743"/>
                </a:cubicBezTo>
                <a:cubicBezTo>
                  <a:pt x="6299408" y="1406407"/>
                  <a:pt x="6306098" y="1401101"/>
                  <a:pt x="6313803" y="1401562"/>
                </a:cubicBezTo>
                <a:cubicBezTo>
                  <a:pt x="6321370" y="1401977"/>
                  <a:pt x="6327229" y="1408345"/>
                  <a:pt x="6326953" y="1415819"/>
                </a:cubicBezTo>
                <a:cubicBezTo>
                  <a:pt x="6326676" y="1423294"/>
                  <a:pt x="6320447" y="1429199"/>
                  <a:pt x="6312834" y="1429199"/>
                </a:cubicBezTo>
                <a:close/>
                <a:moveTo>
                  <a:pt x="7508155" y="1429200"/>
                </a:moveTo>
                <a:cubicBezTo>
                  <a:pt x="7499988" y="1429200"/>
                  <a:pt x="7492836" y="1421494"/>
                  <a:pt x="7493806" y="1413743"/>
                </a:cubicBezTo>
                <a:cubicBezTo>
                  <a:pt x="7494728" y="1406407"/>
                  <a:pt x="7501418" y="1401101"/>
                  <a:pt x="7509124" y="1401562"/>
                </a:cubicBezTo>
                <a:cubicBezTo>
                  <a:pt x="7516691" y="1401978"/>
                  <a:pt x="7522596" y="1408345"/>
                  <a:pt x="7522274" y="1415819"/>
                </a:cubicBezTo>
                <a:cubicBezTo>
                  <a:pt x="7521997" y="1423294"/>
                  <a:pt x="7515768" y="1429200"/>
                  <a:pt x="7508155" y="1429200"/>
                </a:cubicBezTo>
                <a:close/>
                <a:moveTo>
                  <a:pt x="176939" y="1484382"/>
                </a:moveTo>
                <a:cubicBezTo>
                  <a:pt x="168725" y="1483367"/>
                  <a:pt x="163189" y="1475984"/>
                  <a:pt x="164297" y="1467494"/>
                </a:cubicBezTo>
                <a:cubicBezTo>
                  <a:pt x="165265" y="1459882"/>
                  <a:pt x="171493" y="1454576"/>
                  <a:pt x="179015" y="1454899"/>
                </a:cubicBezTo>
                <a:cubicBezTo>
                  <a:pt x="187089" y="1455268"/>
                  <a:pt x="193640" y="1462604"/>
                  <a:pt x="193087" y="1470632"/>
                </a:cubicBezTo>
                <a:cubicBezTo>
                  <a:pt x="192533" y="1478568"/>
                  <a:pt x="184643" y="1485304"/>
                  <a:pt x="176939" y="1484382"/>
                </a:cubicBezTo>
                <a:close/>
                <a:moveTo>
                  <a:pt x="1915592" y="1484382"/>
                </a:moveTo>
                <a:cubicBezTo>
                  <a:pt x="1907378" y="1483367"/>
                  <a:pt x="1901842" y="1475984"/>
                  <a:pt x="1902950" y="1467494"/>
                </a:cubicBezTo>
                <a:cubicBezTo>
                  <a:pt x="1903918" y="1459882"/>
                  <a:pt x="1910147" y="1454576"/>
                  <a:pt x="1917667" y="1454899"/>
                </a:cubicBezTo>
                <a:cubicBezTo>
                  <a:pt x="1925742" y="1455268"/>
                  <a:pt x="1932293" y="1462604"/>
                  <a:pt x="1931740" y="1470632"/>
                </a:cubicBezTo>
                <a:cubicBezTo>
                  <a:pt x="1931186" y="1478568"/>
                  <a:pt x="1923296" y="1485304"/>
                  <a:pt x="1915592" y="1484382"/>
                </a:cubicBezTo>
                <a:close/>
                <a:moveTo>
                  <a:pt x="2350266" y="1484382"/>
                </a:moveTo>
                <a:cubicBezTo>
                  <a:pt x="2342054" y="1483367"/>
                  <a:pt x="2336517" y="1475984"/>
                  <a:pt x="2337624" y="1467494"/>
                </a:cubicBezTo>
                <a:cubicBezTo>
                  <a:pt x="2338593" y="1459882"/>
                  <a:pt x="2344822" y="1454576"/>
                  <a:pt x="2352343" y="1454899"/>
                </a:cubicBezTo>
                <a:cubicBezTo>
                  <a:pt x="2360370" y="1455268"/>
                  <a:pt x="2366969" y="1462604"/>
                  <a:pt x="2366415" y="1470632"/>
                </a:cubicBezTo>
                <a:cubicBezTo>
                  <a:pt x="2365862" y="1478568"/>
                  <a:pt x="2357971" y="1485304"/>
                  <a:pt x="2350266" y="1484382"/>
                </a:cubicBezTo>
                <a:close/>
                <a:moveTo>
                  <a:pt x="2459154" y="1484382"/>
                </a:moveTo>
                <a:cubicBezTo>
                  <a:pt x="2450988" y="1483551"/>
                  <a:pt x="2445312" y="1476169"/>
                  <a:pt x="2446282" y="1467725"/>
                </a:cubicBezTo>
                <a:cubicBezTo>
                  <a:pt x="2447158" y="1460020"/>
                  <a:pt x="2453248" y="1454714"/>
                  <a:pt x="2460815" y="1454945"/>
                </a:cubicBezTo>
                <a:cubicBezTo>
                  <a:pt x="2468889" y="1455176"/>
                  <a:pt x="2475534" y="1462420"/>
                  <a:pt x="2475165" y="1470447"/>
                </a:cubicBezTo>
                <a:cubicBezTo>
                  <a:pt x="2474704" y="1478337"/>
                  <a:pt x="2466859" y="1485166"/>
                  <a:pt x="2459154" y="1484382"/>
                </a:cubicBezTo>
                <a:close/>
                <a:moveTo>
                  <a:pt x="2567580" y="1484382"/>
                </a:moveTo>
                <a:cubicBezTo>
                  <a:pt x="2559369" y="1483367"/>
                  <a:pt x="2553831" y="1475984"/>
                  <a:pt x="2554938" y="1467494"/>
                </a:cubicBezTo>
                <a:cubicBezTo>
                  <a:pt x="2555908" y="1459882"/>
                  <a:pt x="2562136" y="1454576"/>
                  <a:pt x="2569657" y="1454899"/>
                </a:cubicBezTo>
                <a:cubicBezTo>
                  <a:pt x="2577731" y="1455268"/>
                  <a:pt x="2584282" y="1462604"/>
                  <a:pt x="2583729" y="1470632"/>
                </a:cubicBezTo>
                <a:cubicBezTo>
                  <a:pt x="2583176" y="1478568"/>
                  <a:pt x="2575286" y="1485304"/>
                  <a:pt x="2567580" y="1484382"/>
                </a:cubicBezTo>
                <a:close/>
                <a:moveTo>
                  <a:pt x="2675868" y="1484382"/>
                </a:moveTo>
                <a:cubicBezTo>
                  <a:pt x="2668763" y="1483274"/>
                  <a:pt x="2663272" y="1476630"/>
                  <a:pt x="2663411" y="1469248"/>
                </a:cubicBezTo>
                <a:cubicBezTo>
                  <a:pt x="2663596" y="1460804"/>
                  <a:pt x="2670471" y="1454391"/>
                  <a:pt x="2678730" y="1454991"/>
                </a:cubicBezTo>
                <a:cubicBezTo>
                  <a:pt x="2686804" y="1455545"/>
                  <a:pt x="2693171" y="1463065"/>
                  <a:pt x="2692340" y="1471094"/>
                </a:cubicBezTo>
                <a:cubicBezTo>
                  <a:pt x="2691556" y="1479029"/>
                  <a:pt x="2683528" y="1485535"/>
                  <a:pt x="2675868" y="1484382"/>
                </a:cubicBezTo>
                <a:close/>
                <a:moveTo>
                  <a:pt x="2893783" y="1484382"/>
                </a:moveTo>
                <a:cubicBezTo>
                  <a:pt x="2885616" y="1483551"/>
                  <a:pt x="2879942" y="1476169"/>
                  <a:pt x="2880910" y="1467725"/>
                </a:cubicBezTo>
                <a:cubicBezTo>
                  <a:pt x="2881833" y="1460020"/>
                  <a:pt x="2887877" y="1454714"/>
                  <a:pt x="2895444" y="1454945"/>
                </a:cubicBezTo>
                <a:cubicBezTo>
                  <a:pt x="2903518" y="1455176"/>
                  <a:pt x="2910208" y="1462420"/>
                  <a:pt x="2909792" y="1470447"/>
                </a:cubicBezTo>
                <a:cubicBezTo>
                  <a:pt x="2909331" y="1478337"/>
                  <a:pt x="2901488" y="1485166"/>
                  <a:pt x="2893783" y="1484382"/>
                </a:cubicBezTo>
                <a:close/>
                <a:moveTo>
                  <a:pt x="4306234" y="1484382"/>
                </a:moveTo>
                <a:cubicBezTo>
                  <a:pt x="4298021" y="1483367"/>
                  <a:pt x="4292484" y="1475984"/>
                  <a:pt x="4293592" y="1467494"/>
                </a:cubicBezTo>
                <a:cubicBezTo>
                  <a:pt x="4294561" y="1459882"/>
                  <a:pt x="4300790" y="1454576"/>
                  <a:pt x="4308310" y="1454899"/>
                </a:cubicBezTo>
                <a:cubicBezTo>
                  <a:pt x="4316384" y="1455268"/>
                  <a:pt x="4322936" y="1462604"/>
                  <a:pt x="4322383" y="1470632"/>
                </a:cubicBezTo>
                <a:cubicBezTo>
                  <a:pt x="4321829" y="1478568"/>
                  <a:pt x="4313939" y="1485304"/>
                  <a:pt x="4306234" y="1484382"/>
                </a:cubicBezTo>
                <a:close/>
                <a:moveTo>
                  <a:pt x="6256913" y="1484382"/>
                </a:moveTo>
                <a:cubicBezTo>
                  <a:pt x="6248700" y="1483367"/>
                  <a:pt x="6243164" y="1475984"/>
                  <a:pt x="6244271" y="1467494"/>
                </a:cubicBezTo>
                <a:cubicBezTo>
                  <a:pt x="6245240" y="1459882"/>
                  <a:pt x="6251469" y="1454576"/>
                  <a:pt x="6258989" y="1454899"/>
                </a:cubicBezTo>
                <a:cubicBezTo>
                  <a:pt x="6267064" y="1455268"/>
                  <a:pt x="6273616" y="1462604"/>
                  <a:pt x="6273062" y="1470632"/>
                </a:cubicBezTo>
                <a:cubicBezTo>
                  <a:pt x="6272508" y="1478568"/>
                  <a:pt x="6264619" y="1485304"/>
                  <a:pt x="6256913" y="1484382"/>
                </a:cubicBezTo>
                <a:close/>
                <a:moveTo>
                  <a:pt x="7995567" y="1484382"/>
                </a:moveTo>
                <a:cubicBezTo>
                  <a:pt x="7987354" y="1483367"/>
                  <a:pt x="7981817" y="1475984"/>
                  <a:pt x="7982924" y="1467495"/>
                </a:cubicBezTo>
                <a:cubicBezTo>
                  <a:pt x="7983894" y="1459882"/>
                  <a:pt x="7990122" y="1454576"/>
                  <a:pt x="7997643" y="1454899"/>
                </a:cubicBezTo>
                <a:cubicBezTo>
                  <a:pt x="8005717" y="1455268"/>
                  <a:pt x="8012269" y="1462604"/>
                  <a:pt x="8011715" y="1470632"/>
                </a:cubicBezTo>
                <a:cubicBezTo>
                  <a:pt x="8011161" y="1478568"/>
                  <a:pt x="8003272" y="1485304"/>
                  <a:pt x="7995567" y="1484382"/>
                </a:cubicBezTo>
                <a:close/>
                <a:moveTo>
                  <a:pt x="8430242" y="1484382"/>
                </a:moveTo>
                <a:cubicBezTo>
                  <a:pt x="8422028" y="1483367"/>
                  <a:pt x="8416493" y="1475984"/>
                  <a:pt x="8417600" y="1467495"/>
                </a:cubicBezTo>
                <a:cubicBezTo>
                  <a:pt x="8418569" y="1459882"/>
                  <a:pt x="8424796" y="1454576"/>
                  <a:pt x="8432318" y="1454899"/>
                </a:cubicBezTo>
                <a:cubicBezTo>
                  <a:pt x="8440346" y="1455268"/>
                  <a:pt x="8446943" y="1462604"/>
                  <a:pt x="8446390" y="1470632"/>
                </a:cubicBezTo>
                <a:cubicBezTo>
                  <a:pt x="8445836" y="1478568"/>
                  <a:pt x="8437947" y="1485304"/>
                  <a:pt x="8430242" y="1484382"/>
                </a:cubicBezTo>
                <a:close/>
                <a:moveTo>
                  <a:pt x="8539130" y="1484382"/>
                </a:moveTo>
                <a:cubicBezTo>
                  <a:pt x="8530963" y="1483551"/>
                  <a:pt x="8525288" y="1476169"/>
                  <a:pt x="8526257" y="1467725"/>
                </a:cubicBezTo>
                <a:cubicBezTo>
                  <a:pt x="8527134" y="1460020"/>
                  <a:pt x="8533223" y="1454714"/>
                  <a:pt x="8540791" y="1454945"/>
                </a:cubicBezTo>
                <a:cubicBezTo>
                  <a:pt x="8548865" y="1455176"/>
                  <a:pt x="8555509" y="1462420"/>
                  <a:pt x="8555140" y="1470447"/>
                </a:cubicBezTo>
                <a:cubicBezTo>
                  <a:pt x="8554678" y="1478337"/>
                  <a:pt x="8546834" y="1485166"/>
                  <a:pt x="8539130" y="1484382"/>
                </a:cubicBezTo>
                <a:close/>
                <a:moveTo>
                  <a:pt x="8647556" y="1484382"/>
                </a:moveTo>
                <a:cubicBezTo>
                  <a:pt x="8639343" y="1483367"/>
                  <a:pt x="8633807" y="1475984"/>
                  <a:pt x="8634914" y="1467495"/>
                </a:cubicBezTo>
                <a:cubicBezTo>
                  <a:pt x="8635883" y="1459882"/>
                  <a:pt x="8642111" y="1454576"/>
                  <a:pt x="8649633" y="1454899"/>
                </a:cubicBezTo>
                <a:cubicBezTo>
                  <a:pt x="8657706" y="1455268"/>
                  <a:pt x="8664258" y="1462604"/>
                  <a:pt x="8663705" y="1470632"/>
                </a:cubicBezTo>
                <a:cubicBezTo>
                  <a:pt x="8663151" y="1478568"/>
                  <a:pt x="8655261" y="1485304"/>
                  <a:pt x="8647556" y="1484382"/>
                </a:cubicBezTo>
                <a:close/>
                <a:moveTo>
                  <a:pt x="8755844" y="1484382"/>
                </a:moveTo>
                <a:cubicBezTo>
                  <a:pt x="8748739" y="1483275"/>
                  <a:pt x="8743247" y="1476630"/>
                  <a:pt x="8743387" y="1469248"/>
                </a:cubicBezTo>
                <a:cubicBezTo>
                  <a:pt x="8743570" y="1460805"/>
                  <a:pt x="8750446" y="1454391"/>
                  <a:pt x="8758705" y="1454991"/>
                </a:cubicBezTo>
                <a:cubicBezTo>
                  <a:pt x="8766778" y="1455545"/>
                  <a:pt x="8773146" y="1463065"/>
                  <a:pt x="8772316" y="1471094"/>
                </a:cubicBezTo>
                <a:cubicBezTo>
                  <a:pt x="8771532" y="1479029"/>
                  <a:pt x="8763503" y="1485535"/>
                  <a:pt x="8755844" y="1484382"/>
                </a:cubicBezTo>
                <a:close/>
                <a:moveTo>
                  <a:pt x="8973758" y="1484382"/>
                </a:moveTo>
                <a:cubicBezTo>
                  <a:pt x="8965591" y="1483551"/>
                  <a:pt x="8959916" y="1476169"/>
                  <a:pt x="8960885" y="1467725"/>
                </a:cubicBezTo>
                <a:cubicBezTo>
                  <a:pt x="8961808" y="1460020"/>
                  <a:pt x="8967853" y="1454714"/>
                  <a:pt x="8975418" y="1454945"/>
                </a:cubicBezTo>
                <a:cubicBezTo>
                  <a:pt x="8983493" y="1455176"/>
                  <a:pt x="8990183" y="1462420"/>
                  <a:pt x="8989768" y="1470447"/>
                </a:cubicBezTo>
                <a:cubicBezTo>
                  <a:pt x="8989307" y="1478337"/>
                  <a:pt x="8981463" y="1485166"/>
                  <a:pt x="8973758" y="1484382"/>
                </a:cubicBezTo>
                <a:close/>
                <a:moveTo>
                  <a:pt x="10386209" y="1484382"/>
                </a:moveTo>
                <a:cubicBezTo>
                  <a:pt x="10377996" y="1483367"/>
                  <a:pt x="10372459" y="1475984"/>
                  <a:pt x="10373567" y="1467495"/>
                </a:cubicBezTo>
                <a:cubicBezTo>
                  <a:pt x="10374536" y="1459882"/>
                  <a:pt x="10380764" y="1454576"/>
                  <a:pt x="10388285" y="1454899"/>
                </a:cubicBezTo>
                <a:cubicBezTo>
                  <a:pt x="10396359" y="1455268"/>
                  <a:pt x="10402911" y="1462604"/>
                  <a:pt x="10402357" y="1470632"/>
                </a:cubicBezTo>
                <a:cubicBezTo>
                  <a:pt x="10401804" y="1478568"/>
                  <a:pt x="10393913" y="1485304"/>
                  <a:pt x="10386209" y="1484382"/>
                </a:cubicBezTo>
                <a:close/>
                <a:moveTo>
                  <a:pt x="394898" y="1484428"/>
                </a:moveTo>
                <a:cubicBezTo>
                  <a:pt x="387701" y="1483920"/>
                  <a:pt x="381703" y="1477599"/>
                  <a:pt x="381426" y="1470263"/>
                </a:cubicBezTo>
                <a:cubicBezTo>
                  <a:pt x="381149" y="1461635"/>
                  <a:pt x="387378" y="1454945"/>
                  <a:pt x="395729" y="1454945"/>
                </a:cubicBezTo>
                <a:cubicBezTo>
                  <a:pt x="403803" y="1454945"/>
                  <a:pt x="410724" y="1462004"/>
                  <a:pt x="410540" y="1470032"/>
                </a:cubicBezTo>
                <a:cubicBezTo>
                  <a:pt x="410355" y="1477922"/>
                  <a:pt x="402696" y="1484981"/>
                  <a:pt x="394898" y="1484428"/>
                </a:cubicBezTo>
                <a:close/>
                <a:moveTo>
                  <a:pt x="503740" y="1484428"/>
                </a:moveTo>
                <a:cubicBezTo>
                  <a:pt x="496543" y="1484059"/>
                  <a:pt x="490498" y="1477830"/>
                  <a:pt x="490129" y="1470447"/>
                </a:cubicBezTo>
                <a:cubicBezTo>
                  <a:pt x="489713" y="1461819"/>
                  <a:pt x="495851" y="1455037"/>
                  <a:pt x="504202" y="1454945"/>
                </a:cubicBezTo>
                <a:cubicBezTo>
                  <a:pt x="512276" y="1454806"/>
                  <a:pt x="519336" y="1461819"/>
                  <a:pt x="519243" y="1469848"/>
                </a:cubicBezTo>
                <a:cubicBezTo>
                  <a:pt x="519151" y="1477691"/>
                  <a:pt x="511538" y="1484843"/>
                  <a:pt x="503740" y="1484428"/>
                </a:cubicBezTo>
                <a:close/>
                <a:moveTo>
                  <a:pt x="829804" y="1484428"/>
                </a:moveTo>
                <a:cubicBezTo>
                  <a:pt x="822606" y="1484105"/>
                  <a:pt x="816516" y="1477922"/>
                  <a:pt x="816101" y="1470540"/>
                </a:cubicBezTo>
                <a:cubicBezTo>
                  <a:pt x="815639" y="1461912"/>
                  <a:pt x="821730" y="1455129"/>
                  <a:pt x="830081" y="1454945"/>
                </a:cubicBezTo>
                <a:cubicBezTo>
                  <a:pt x="838202" y="1454806"/>
                  <a:pt x="845306" y="1461727"/>
                  <a:pt x="845214" y="1469755"/>
                </a:cubicBezTo>
                <a:cubicBezTo>
                  <a:pt x="845168" y="1477599"/>
                  <a:pt x="837602" y="1484797"/>
                  <a:pt x="829804" y="1484428"/>
                </a:cubicBezTo>
                <a:close/>
                <a:moveTo>
                  <a:pt x="1047165" y="1484428"/>
                </a:moveTo>
                <a:cubicBezTo>
                  <a:pt x="1039966" y="1484105"/>
                  <a:pt x="1033877" y="1477922"/>
                  <a:pt x="1033462" y="1470540"/>
                </a:cubicBezTo>
                <a:cubicBezTo>
                  <a:pt x="1033000" y="1461912"/>
                  <a:pt x="1039090" y="1455129"/>
                  <a:pt x="1047442" y="1454945"/>
                </a:cubicBezTo>
                <a:cubicBezTo>
                  <a:pt x="1055516" y="1454806"/>
                  <a:pt x="1062621" y="1461727"/>
                  <a:pt x="1062575" y="1469755"/>
                </a:cubicBezTo>
                <a:cubicBezTo>
                  <a:pt x="1062528" y="1477599"/>
                  <a:pt x="1054962" y="1484797"/>
                  <a:pt x="1047165" y="1484428"/>
                </a:cubicBezTo>
                <a:close/>
                <a:moveTo>
                  <a:pt x="1373136" y="1484428"/>
                </a:moveTo>
                <a:cubicBezTo>
                  <a:pt x="1365938" y="1484105"/>
                  <a:pt x="1359848" y="1477922"/>
                  <a:pt x="1359433" y="1470540"/>
                </a:cubicBezTo>
                <a:cubicBezTo>
                  <a:pt x="1358970" y="1461912"/>
                  <a:pt x="1365062" y="1455129"/>
                  <a:pt x="1373413" y="1454945"/>
                </a:cubicBezTo>
                <a:cubicBezTo>
                  <a:pt x="1381533" y="1454806"/>
                  <a:pt x="1388639" y="1461727"/>
                  <a:pt x="1388547" y="1469755"/>
                </a:cubicBezTo>
                <a:cubicBezTo>
                  <a:pt x="1388501" y="1477599"/>
                  <a:pt x="1380933" y="1484797"/>
                  <a:pt x="1373136" y="1484428"/>
                </a:cubicBezTo>
                <a:close/>
                <a:moveTo>
                  <a:pt x="1590496" y="1484428"/>
                </a:moveTo>
                <a:cubicBezTo>
                  <a:pt x="1583299" y="1484105"/>
                  <a:pt x="1577208" y="1477922"/>
                  <a:pt x="1576793" y="1470540"/>
                </a:cubicBezTo>
                <a:cubicBezTo>
                  <a:pt x="1576332" y="1461912"/>
                  <a:pt x="1582423" y="1455129"/>
                  <a:pt x="1590773" y="1454945"/>
                </a:cubicBezTo>
                <a:cubicBezTo>
                  <a:pt x="1598848" y="1454806"/>
                  <a:pt x="1605953" y="1461727"/>
                  <a:pt x="1605907" y="1469755"/>
                </a:cubicBezTo>
                <a:cubicBezTo>
                  <a:pt x="1605861" y="1477599"/>
                  <a:pt x="1598294" y="1484797"/>
                  <a:pt x="1590496" y="1484428"/>
                </a:cubicBezTo>
                <a:close/>
                <a:moveTo>
                  <a:pt x="1807811" y="1484428"/>
                </a:moveTo>
                <a:cubicBezTo>
                  <a:pt x="1800613" y="1484105"/>
                  <a:pt x="1794523" y="1477922"/>
                  <a:pt x="1794108" y="1470540"/>
                </a:cubicBezTo>
                <a:cubicBezTo>
                  <a:pt x="1793646" y="1461912"/>
                  <a:pt x="1799737" y="1455129"/>
                  <a:pt x="1808087" y="1454945"/>
                </a:cubicBezTo>
                <a:cubicBezTo>
                  <a:pt x="1816208" y="1454806"/>
                  <a:pt x="1823267" y="1461727"/>
                  <a:pt x="1823222" y="1469755"/>
                </a:cubicBezTo>
                <a:cubicBezTo>
                  <a:pt x="1823174" y="1477599"/>
                  <a:pt x="1815609" y="1484797"/>
                  <a:pt x="1807811" y="1484428"/>
                </a:cubicBezTo>
                <a:close/>
                <a:moveTo>
                  <a:pt x="2133045" y="1484428"/>
                </a:moveTo>
                <a:cubicBezTo>
                  <a:pt x="2125938" y="1483643"/>
                  <a:pt x="2120126" y="1477092"/>
                  <a:pt x="2120034" y="1469802"/>
                </a:cubicBezTo>
                <a:cubicBezTo>
                  <a:pt x="2119942" y="1461312"/>
                  <a:pt x="2126630" y="1454622"/>
                  <a:pt x="2134844" y="1454945"/>
                </a:cubicBezTo>
                <a:cubicBezTo>
                  <a:pt x="2142918" y="1455222"/>
                  <a:pt x="2149562" y="1462512"/>
                  <a:pt x="2149100" y="1470540"/>
                </a:cubicBezTo>
                <a:cubicBezTo>
                  <a:pt x="2148639" y="1478476"/>
                  <a:pt x="2140749" y="1485258"/>
                  <a:pt x="2133045" y="1484428"/>
                </a:cubicBezTo>
                <a:close/>
                <a:moveTo>
                  <a:pt x="2241701" y="1484428"/>
                </a:moveTo>
                <a:cubicBezTo>
                  <a:pt x="2234596" y="1483643"/>
                  <a:pt x="2228782" y="1477092"/>
                  <a:pt x="2228690" y="1469802"/>
                </a:cubicBezTo>
                <a:cubicBezTo>
                  <a:pt x="2228644" y="1461312"/>
                  <a:pt x="2235288" y="1454622"/>
                  <a:pt x="2243501" y="1454945"/>
                </a:cubicBezTo>
                <a:cubicBezTo>
                  <a:pt x="2251575" y="1455222"/>
                  <a:pt x="2258219" y="1462512"/>
                  <a:pt x="2257758" y="1470540"/>
                </a:cubicBezTo>
                <a:cubicBezTo>
                  <a:pt x="2257296" y="1478476"/>
                  <a:pt x="2249406" y="1485258"/>
                  <a:pt x="2241701" y="1484428"/>
                </a:cubicBezTo>
                <a:close/>
                <a:moveTo>
                  <a:pt x="3003455" y="1484428"/>
                </a:moveTo>
                <a:cubicBezTo>
                  <a:pt x="2996303" y="1484243"/>
                  <a:pt x="2990029" y="1478061"/>
                  <a:pt x="2989522" y="1470770"/>
                </a:cubicBezTo>
                <a:cubicBezTo>
                  <a:pt x="2988876" y="1462189"/>
                  <a:pt x="2994919" y="1455222"/>
                  <a:pt x="3003178" y="1454945"/>
                </a:cubicBezTo>
                <a:cubicBezTo>
                  <a:pt x="3011298" y="1454668"/>
                  <a:pt x="3018450" y="1461450"/>
                  <a:pt x="3018588" y="1469479"/>
                </a:cubicBezTo>
                <a:cubicBezTo>
                  <a:pt x="3018680" y="1477276"/>
                  <a:pt x="3011252" y="1484612"/>
                  <a:pt x="3003455" y="1484428"/>
                </a:cubicBezTo>
                <a:close/>
                <a:moveTo>
                  <a:pt x="3220724" y="1484428"/>
                </a:moveTo>
                <a:cubicBezTo>
                  <a:pt x="3212649" y="1484197"/>
                  <a:pt x="3206328" y="1476953"/>
                  <a:pt x="3206835" y="1468602"/>
                </a:cubicBezTo>
                <a:cubicBezTo>
                  <a:pt x="3207298" y="1460943"/>
                  <a:pt x="3213110" y="1455176"/>
                  <a:pt x="3220586" y="1454945"/>
                </a:cubicBezTo>
                <a:cubicBezTo>
                  <a:pt x="3228704" y="1454714"/>
                  <a:pt x="3235857" y="1461497"/>
                  <a:pt x="3235903" y="1469571"/>
                </a:cubicBezTo>
                <a:cubicBezTo>
                  <a:pt x="3235949" y="1477369"/>
                  <a:pt x="3228474" y="1484704"/>
                  <a:pt x="3220724" y="1484428"/>
                </a:cubicBezTo>
                <a:close/>
                <a:moveTo>
                  <a:pt x="3329380" y="1484428"/>
                </a:moveTo>
                <a:cubicBezTo>
                  <a:pt x="3321306" y="1484197"/>
                  <a:pt x="3314984" y="1476953"/>
                  <a:pt x="3315492" y="1468602"/>
                </a:cubicBezTo>
                <a:cubicBezTo>
                  <a:pt x="3315954" y="1460943"/>
                  <a:pt x="3321768" y="1455176"/>
                  <a:pt x="3329242" y="1454945"/>
                </a:cubicBezTo>
                <a:cubicBezTo>
                  <a:pt x="3337362" y="1454714"/>
                  <a:pt x="3344514" y="1461497"/>
                  <a:pt x="3344560" y="1469571"/>
                </a:cubicBezTo>
                <a:cubicBezTo>
                  <a:pt x="3344606" y="1477369"/>
                  <a:pt x="3337131" y="1484704"/>
                  <a:pt x="3329380" y="1484428"/>
                </a:cubicBezTo>
                <a:close/>
                <a:moveTo>
                  <a:pt x="3437392" y="1484428"/>
                </a:moveTo>
                <a:cubicBezTo>
                  <a:pt x="3430194" y="1483828"/>
                  <a:pt x="3424288" y="1477507"/>
                  <a:pt x="3424103" y="1470124"/>
                </a:cubicBezTo>
                <a:cubicBezTo>
                  <a:pt x="3423872" y="1461497"/>
                  <a:pt x="3430194" y="1454806"/>
                  <a:pt x="3438545" y="1454945"/>
                </a:cubicBezTo>
                <a:cubicBezTo>
                  <a:pt x="3446619" y="1455037"/>
                  <a:pt x="3453448" y="1462189"/>
                  <a:pt x="3453172" y="1470217"/>
                </a:cubicBezTo>
                <a:cubicBezTo>
                  <a:pt x="3452895" y="1478107"/>
                  <a:pt x="3445189" y="1485074"/>
                  <a:pt x="3437392" y="1484428"/>
                </a:cubicBezTo>
                <a:close/>
                <a:moveTo>
                  <a:pt x="3655259" y="1484428"/>
                </a:moveTo>
                <a:cubicBezTo>
                  <a:pt x="3648062" y="1484151"/>
                  <a:pt x="3641925" y="1477968"/>
                  <a:pt x="3641464" y="1470632"/>
                </a:cubicBezTo>
                <a:cubicBezTo>
                  <a:pt x="3640956" y="1462004"/>
                  <a:pt x="3647001" y="1455176"/>
                  <a:pt x="3655352" y="1454945"/>
                </a:cubicBezTo>
                <a:cubicBezTo>
                  <a:pt x="3663426" y="1454760"/>
                  <a:pt x="3670578" y="1461681"/>
                  <a:pt x="3670578" y="1469663"/>
                </a:cubicBezTo>
                <a:cubicBezTo>
                  <a:pt x="3670578" y="1477461"/>
                  <a:pt x="3663011" y="1484751"/>
                  <a:pt x="3655259" y="1484428"/>
                </a:cubicBezTo>
                <a:close/>
                <a:moveTo>
                  <a:pt x="3763040" y="1484428"/>
                </a:moveTo>
                <a:cubicBezTo>
                  <a:pt x="3755935" y="1483643"/>
                  <a:pt x="3750121" y="1477092"/>
                  <a:pt x="3750029" y="1469802"/>
                </a:cubicBezTo>
                <a:cubicBezTo>
                  <a:pt x="3749937" y="1461312"/>
                  <a:pt x="3756627" y="1454622"/>
                  <a:pt x="3764839" y="1454945"/>
                </a:cubicBezTo>
                <a:cubicBezTo>
                  <a:pt x="3772914" y="1455222"/>
                  <a:pt x="3779557" y="1462512"/>
                  <a:pt x="3779097" y="1470540"/>
                </a:cubicBezTo>
                <a:cubicBezTo>
                  <a:pt x="3778634" y="1478476"/>
                  <a:pt x="3770746" y="1485258"/>
                  <a:pt x="3763040" y="1484428"/>
                </a:cubicBezTo>
                <a:close/>
                <a:moveTo>
                  <a:pt x="3981232" y="1484428"/>
                </a:moveTo>
                <a:cubicBezTo>
                  <a:pt x="3974034" y="1484151"/>
                  <a:pt x="3967897" y="1477968"/>
                  <a:pt x="3967436" y="1470632"/>
                </a:cubicBezTo>
                <a:cubicBezTo>
                  <a:pt x="3966928" y="1462004"/>
                  <a:pt x="3972973" y="1455176"/>
                  <a:pt x="3981323" y="1454945"/>
                </a:cubicBezTo>
                <a:cubicBezTo>
                  <a:pt x="3989398" y="1454760"/>
                  <a:pt x="3996596" y="1461681"/>
                  <a:pt x="3996550" y="1469663"/>
                </a:cubicBezTo>
                <a:cubicBezTo>
                  <a:pt x="3996550" y="1477461"/>
                  <a:pt x="3988983" y="1484751"/>
                  <a:pt x="3981232" y="1484428"/>
                </a:cubicBezTo>
                <a:close/>
                <a:moveTo>
                  <a:pt x="4089842" y="1484428"/>
                </a:moveTo>
                <a:cubicBezTo>
                  <a:pt x="4081814" y="1484059"/>
                  <a:pt x="4075586" y="1476815"/>
                  <a:pt x="4076185" y="1468418"/>
                </a:cubicBezTo>
                <a:cubicBezTo>
                  <a:pt x="4076739" y="1460712"/>
                  <a:pt x="4082506" y="1455083"/>
                  <a:pt x="4090073" y="1454945"/>
                </a:cubicBezTo>
                <a:cubicBezTo>
                  <a:pt x="4098147" y="1454806"/>
                  <a:pt x="4105299" y="1461727"/>
                  <a:pt x="4105253" y="1469755"/>
                </a:cubicBezTo>
                <a:cubicBezTo>
                  <a:pt x="4105207" y="1477553"/>
                  <a:pt x="4097640" y="1484797"/>
                  <a:pt x="4089842" y="1484428"/>
                </a:cubicBezTo>
                <a:close/>
                <a:moveTo>
                  <a:pt x="4197715" y="1484428"/>
                </a:moveTo>
                <a:cubicBezTo>
                  <a:pt x="4190610" y="1483643"/>
                  <a:pt x="4184796" y="1477092"/>
                  <a:pt x="4184704" y="1469802"/>
                </a:cubicBezTo>
                <a:cubicBezTo>
                  <a:pt x="4184612" y="1461312"/>
                  <a:pt x="4191256" y="1454622"/>
                  <a:pt x="4199515" y="1454945"/>
                </a:cubicBezTo>
                <a:cubicBezTo>
                  <a:pt x="4207589" y="1455222"/>
                  <a:pt x="4214233" y="1462512"/>
                  <a:pt x="4213771" y="1470540"/>
                </a:cubicBezTo>
                <a:cubicBezTo>
                  <a:pt x="4213310" y="1478476"/>
                  <a:pt x="4205421" y="1485258"/>
                  <a:pt x="4197715" y="1484428"/>
                </a:cubicBezTo>
                <a:close/>
                <a:moveTo>
                  <a:pt x="4416091" y="1484428"/>
                </a:moveTo>
                <a:cubicBezTo>
                  <a:pt x="4408939" y="1484243"/>
                  <a:pt x="4402664" y="1478061"/>
                  <a:pt x="4402157" y="1470770"/>
                </a:cubicBezTo>
                <a:cubicBezTo>
                  <a:pt x="4401511" y="1462189"/>
                  <a:pt x="4407555" y="1455222"/>
                  <a:pt x="4415814" y="1454945"/>
                </a:cubicBezTo>
                <a:cubicBezTo>
                  <a:pt x="4423934" y="1454668"/>
                  <a:pt x="4431132" y="1461450"/>
                  <a:pt x="4431224" y="1469479"/>
                </a:cubicBezTo>
                <a:cubicBezTo>
                  <a:pt x="4431317" y="1477276"/>
                  <a:pt x="4423888" y="1484612"/>
                  <a:pt x="4416091" y="1484428"/>
                </a:cubicBezTo>
                <a:close/>
                <a:moveTo>
                  <a:pt x="4741047" y="1484428"/>
                </a:moveTo>
                <a:cubicBezTo>
                  <a:pt x="4733941" y="1483643"/>
                  <a:pt x="4728128" y="1477092"/>
                  <a:pt x="4728036" y="1469802"/>
                </a:cubicBezTo>
                <a:cubicBezTo>
                  <a:pt x="4727944" y="1461312"/>
                  <a:pt x="4734588" y="1454622"/>
                  <a:pt x="4742847" y="1454945"/>
                </a:cubicBezTo>
                <a:cubicBezTo>
                  <a:pt x="4750921" y="1455222"/>
                  <a:pt x="4757565" y="1462512"/>
                  <a:pt x="4757103" y="1470540"/>
                </a:cubicBezTo>
                <a:cubicBezTo>
                  <a:pt x="4756642" y="1478476"/>
                  <a:pt x="4748753" y="1485258"/>
                  <a:pt x="4741047" y="1484428"/>
                </a:cubicBezTo>
                <a:close/>
                <a:moveTo>
                  <a:pt x="4850581" y="1484428"/>
                </a:moveTo>
                <a:cubicBezTo>
                  <a:pt x="4843384" y="1484151"/>
                  <a:pt x="4837247" y="1477968"/>
                  <a:pt x="4836785" y="1470632"/>
                </a:cubicBezTo>
                <a:cubicBezTo>
                  <a:pt x="4836278" y="1462004"/>
                  <a:pt x="4842322" y="1455176"/>
                  <a:pt x="4850673" y="1454945"/>
                </a:cubicBezTo>
                <a:cubicBezTo>
                  <a:pt x="4858747" y="1454760"/>
                  <a:pt x="4865899" y="1461681"/>
                  <a:pt x="4865899" y="1469663"/>
                </a:cubicBezTo>
                <a:cubicBezTo>
                  <a:pt x="4865899" y="1477461"/>
                  <a:pt x="4858333" y="1484751"/>
                  <a:pt x="4850581" y="1484428"/>
                </a:cubicBezTo>
                <a:close/>
                <a:moveTo>
                  <a:pt x="5068034" y="1484428"/>
                </a:moveTo>
                <a:cubicBezTo>
                  <a:pt x="5059959" y="1484197"/>
                  <a:pt x="5053638" y="1476953"/>
                  <a:pt x="5054146" y="1468602"/>
                </a:cubicBezTo>
                <a:cubicBezTo>
                  <a:pt x="5054607" y="1460943"/>
                  <a:pt x="5060421" y="1455176"/>
                  <a:pt x="5067895" y="1454945"/>
                </a:cubicBezTo>
                <a:cubicBezTo>
                  <a:pt x="5076016" y="1454714"/>
                  <a:pt x="5083167" y="1461497"/>
                  <a:pt x="5083214" y="1469571"/>
                </a:cubicBezTo>
                <a:cubicBezTo>
                  <a:pt x="5083260" y="1477369"/>
                  <a:pt x="5075785" y="1484704"/>
                  <a:pt x="5068034" y="1484428"/>
                </a:cubicBezTo>
                <a:close/>
                <a:moveTo>
                  <a:pt x="5176183" y="1484428"/>
                </a:moveTo>
                <a:cubicBezTo>
                  <a:pt x="5168986" y="1483920"/>
                  <a:pt x="5162987" y="1477599"/>
                  <a:pt x="5162711" y="1470263"/>
                </a:cubicBezTo>
                <a:cubicBezTo>
                  <a:pt x="5162434" y="1461635"/>
                  <a:pt x="5168663" y="1454945"/>
                  <a:pt x="5177014" y="1454945"/>
                </a:cubicBezTo>
                <a:cubicBezTo>
                  <a:pt x="5185134" y="1454945"/>
                  <a:pt x="5192055" y="1462004"/>
                  <a:pt x="5191824" y="1470032"/>
                </a:cubicBezTo>
                <a:cubicBezTo>
                  <a:pt x="5191640" y="1477922"/>
                  <a:pt x="5183981" y="1484981"/>
                  <a:pt x="5176183" y="1484428"/>
                </a:cubicBezTo>
                <a:close/>
                <a:moveTo>
                  <a:pt x="5393544" y="1484428"/>
                </a:moveTo>
                <a:cubicBezTo>
                  <a:pt x="5386346" y="1483920"/>
                  <a:pt x="5380348" y="1477599"/>
                  <a:pt x="5380071" y="1470263"/>
                </a:cubicBezTo>
                <a:cubicBezTo>
                  <a:pt x="5379794" y="1461635"/>
                  <a:pt x="5386023" y="1454945"/>
                  <a:pt x="5394374" y="1454945"/>
                </a:cubicBezTo>
                <a:cubicBezTo>
                  <a:pt x="5402449" y="1454945"/>
                  <a:pt x="5409369" y="1462004"/>
                  <a:pt x="5409185" y="1470032"/>
                </a:cubicBezTo>
                <a:cubicBezTo>
                  <a:pt x="5409001" y="1477922"/>
                  <a:pt x="5401341" y="1484981"/>
                  <a:pt x="5393544" y="1484428"/>
                </a:cubicBezTo>
                <a:close/>
                <a:moveTo>
                  <a:pt x="5828634" y="1484428"/>
                </a:moveTo>
                <a:cubicBezTo>
                  <a:pt x="5820560" y="1484151"/>
                  <a:pt x="5814285" y="1476907"/>
                  <a:pt x="5814838" y="1468510"/>
                </a:cubicBezTo>
                <a:cubicBezTo>
                  <a:pt x="5815300" y="1460804"/>
                  <a:pt x="5821113" y="1455129"/>
                  <a:pt x="5828634" y="1454945"/>
                </a:cubicBezTo>
                <a:cubicBezTo>
                  <a:pt x="5836754" y="1454760"/>
                  <a:pt x="5843906" y="1461635"/>
                  <a:pt x="5843906" y="1469663"/>
                </a:cubicBezTo>
                <a:cubicBezTo>
                  <a:pt x="5843906" y="1477461"/>
                  <a:pt x="5836385" y="1484704"/>
                  <a:pt x="5828634" y="1484428"/>
                </a:cubicBezTo>
                <a:close/>
                <a:moveTo>
                  <a:pt x="5937291" y="1484428"/>
                </a:moveTo>
                <a:cubicBezTo>
                  <a:pt x="5930139" y="1484197"/>
                  <a:pt x="5923910" y="1478014"/>
                  <a:pt x="5923450" y="1470678"/>
                </a:cubicBezTo>
                <a:cubicBezTo>
                  <a:pt x="5922896" y="1462097"/>
                  <a:pt x="5928985" y="1455176"/>
                  <a:pt x="5937291" y="1454945"/>
                </a:cubicBezTo>
                <a:cubicBezTo>
                  <a:pt x="5945365" y="1454714"/>
                  <a:pt x="5952517" y="1461589"/>
                  <a:pt x="5952562" y="1469617"/>
                </a:cubicBezTo>
                <a:cubicBezTo>
                  <a:pt x="5952562" y="1477461"/>
                  <a:pt x="5945135" y="1484704"/>
                  <a:pt x="5937291" y="1484428"/>
                </a:cubicBezTo>
                <a:close/>
                <a:moveTo>
                  <a:pt x="6474874" y="1484428"/>
                </a:moveTo>
                <a:cubicBezTo>
                  <a:pt x="6467676" y="1483920"/>
                  <a:pt x="6461678" y="1477599"/>
                  <a:pt x="6461401" y="1470263"/>
                </a:cubicBezTo>
                <a:cubicBezTo>
                  <a:pt x="6461124" y="1461635"/>
                  <a:pt x="6467353" y="1454945"/>
                  <a:pt x="6475704" y="1454945"/>
                </a:cubicBezTo>
                <a:cubicBezTo>
                  <a:pt x="6483779" y="1454945"/>
                  <a:pt x="6490699" y="1462004"/>
                  <a:pt x="6490515" y="1470032"/>
                </a:cubicBezTo>
                <a:cubicBezTo>
                  <a:pt x="6490330" y="1477922"/>
                  <a:pt x="6482671" y="1484981"/>
                  <a:pt x="6474874" y="1484428"/>
                </a:cubicBezTo>
                <a:close/>
                <a:moveTo>
                  <a:pt x="6583716" y="1484428"/>
                </a:moveTo>
                <a:cubicBezTo>
                  <a:pt x="6576518" y="1484059"/>
                  <a:pt x="6570473" y="1477830"/>
                  <a:pt x="6570104" y="1470447"/>
                </a:cubicBezTo>
                <a:cubicBezTo>
                  <a:pt x="6569689" y="1461819"/>
                  <a:pt x="6575826" y="1455037"/>
                  <a:pt x="6584176" y="1454945"/>
                </a:cubicBezTo>
                <a:cubicBezTo>
                  <a:pt x="6592251" y="1454806"/>
                  <a:pt x="6599310" y="1461819"/>
                  <a:pt x="6599218" y="1469848"/>
                </a:cubicBezTo>
                <a:cubicBezTo>
                  <a:pt x="6599126" y="1477691"/>
                  <a:pt x="6591513" y="1484843"/>
                  <a:pt x="6583716" y="1484428"/>
                </a:cubicBezTo>
                <a:close/>
                <a:moveTo>
                  <a:pt x="6909779" y="1484428"/>
                </a:moveTo>
                <a:cubicBezTo>
                  <a:pt x="6902582" y="1484105"/>
                  <a:pt x="6896491" y="1477922"/>
                  <a:pt x="6896076" y="1470540"/>
                </a:cubicBezTo>
                <a:cubicBezTo>
                  <a:pt x="6895615" y="1461912"/>
                  <a:pt x="6901705" y="1455129"/>
                  <a:pt x="6910055" y="1454945"/>
                </a:cubicBezTo>
                <a:cubicBezTo>
                  <a:pt x="6918176" y="1454806"/>
                  <a:pt x="6925282" y="1461727"/>
                  <a:pt x="6925189" y="1469755"/>
                </a:cubicBezTo>
                <a:cubicBezTo>
                  <a:pt x="6925143" y="1477599"/>
                  <a:pt x="6917576" y="1484797"/>
                  <a:pt x="6909779" y="1484428"/>
                </a:cubicBezTo>
                <a:close/>
                <a:moveTo>
                  <a:pt x="7127139" y="1484428"/>
                </a:moveTo>
                <a:cubicBezTo>
                  <a:pt x="7119942" y="1484105"/>
                  <a:pt x="7113851" y="1477922"/>
                  <a:pt x="7113437" y="1470540"/>
                </a:cubicBezTo>
                <a:cubicBezTo>
                  <a:pt x="7112975" y="1461912"/>
                  <a:pt x="7119066" y="1455129"/>
                  <a:pt x="7127417" y="1454945"/>
                </a:cubicBezTo>
                <a:cubicBezTo>
                  <a:pt x="7135491" y="1454806"/>
                  <a:pt x="7142596" y="1461727"/>
                  <a:pt x="7142550" y="1469756"/>
                </a:cubicBezTo>
                <a:cubicBezTo>
                  <a:pt x="7142504" y="1477599"/>
                  <a:pt x="7134937" y="1484797"/>
                  <a:pt x="7127139" y="1484428"/>
                </a:cubicBezTo>
                <a:close/>
                <a:moveTo>
                  <a:pt x="7453111" y="1484428"/>
                </a:moveTo>
                <a:cubicBezTo>
                  <a:pt x="7445914" y="1484105"/>
                  <a:pt x="7439823" y="1477922"/>
                  <a:pt x="7439408" y="1470540"/>
                </a:cubicBezTo>
                <a:cubicBezTo>
                  <a:pt x="7438946" y="1461912"/>
                  <a:pt x="7445036" y="1455129"/>
                  <a:pt x="7453388" y="1454945"/>
                </a:cubicBezTo>
                <a:cubicBezTo>
                  <a:pt x="7461509" y="1454806"/>
                  <a:pt x="7468613" y="1461727"/>
                  <a:pt x="7468522" y="1469756"/>
                </a:cubicBezTo>
                <a:cubicBezTo>
                  <a:pt x="7468476" y="1477599"/>
                  <a:pt x="7460909" y="1484797"/>
                  <a:pt x="7453111" y="1484428"/>
                </a:cubicBezTo>
                <a:close/>
                <a:moveTo>
                  <a:pt x="7670472" y="1484428"/>
                </a:moveTo>
                <a:cubicBezTo>
                  <a:pt x="7663274" y="1484105"/>
                  <a:pt x="7657184" y="1477922"/>
                  <a:pt x="7656769" y="1470540"/>
                </a:cubicBezTo>
                <a:cubicBezTo>
                  <a:pt x="7656307" y="1461912"/>
                  <a:pt x="7662398" y="1455129"/>
                  <a:pt x="7670748" y="1454945"/>
                </a:cubicBezTo>
                <a:cubicBezTo>
                  <a:pt x="7678822" y="1454806"/>
                  <a:pt x="7685928" y="1461727"/>
                  <a:pt x="7685882" y="1469756"/>
                </a:cubicBezTo>
                <a:cubicBezTo>
                  <a:pt x="7685835" y="1477599"/>
                  <a:pt x="7678269" y="1484797"/>
                  <a:pt x="7670472" y="1484428"/>
                </a:cubicBezTo>
                <a:close/>
                <a:moveTo>
                  <a:pt x="7887787" y="1484428"/>
                </a:moveTo>
                <a:cubicBezTo>
                  <a:pt x="7880589" y="1484105"/>
                  <a:pt x="7874498" y="1477922"/>
                  <a:pt x="7874082" y="1470540"/>
                </a:cubicBezTo>
                <a:cubicBezTo>
                  <a:pt x="7873621" y="1461912"/>
                  <a:pt x="7879712" y="1455129"/>
                  <a:pt x="7888063" y="1454945"/>
                </a:cubicBezTo>
                <a:cubicBezTo>
                  <a:pt x="7896183" y="1454806"/>
                  <a:pt x="7903242" y="1461727"/>
                  <a:pt x="7903197" y="1469756"/>
                </a:cubicBezTo>
                <a:cubicBezTo>
                  <a:pt x="7903150" y="1477599"/>
                  <a:pt x="7895583" y="1484797"/>
                  <a:pt x="7887787" y="1484428"/>
                </a:cubicBezTo>
                <a:close/>
                <a:moveTo>
                  <a:pt x="8213019" y="1484428"/>
                </a:moveTo>
                <a:cubicBezTo>
                  <a:pt x="8205914" y="1483644"/>
                  <a:pt x="8200100" y="1477092"/>
                  <a:pt x="8200008" y="1469802"/>
                </a:cubicBezTo>
                <a:cubicBezTo>
                  <a:pt x="8199916" y="1461312"/>
                  <a:pt x="8206606" y="1454622"/>
                  <a:pt x="8214818" y="1454945"/>
                </a:cubicBezTo>
                <a:cubicBezTo>
                  <a:pt x="8222893" y="1455222"/>
                  <a:pt x="8229537" y="1462512"/>
                  <a:pt x="8229075" y="1470540"/>
                </a:cubicBezTo>
                <a:cubicBezTo>
                  <a:pt x="8228614" y="1478476"/>
                  <a:pt x="8220724" y="1485258"/>
                  <a:pt x="8213019" y="1484428"/>
                </a:cubicBezTo>
                <a:close/>
                <a:moveTo>
                  <a:pt x="8321676" y="1484428"/>
                </a:moveTo>
                <a:cubicBezTo>
                  <a:pt x="8314571" y="1483644"/>
                  <a:pt x="8308757" y="1477092"/>
                  <a:pt x="8308665" y="1469802"/>
                </a:cubicBezTo>
                <a:cubicBezTo>
                  <a:pt x="8308619" y="1461312"/>
                  <a:pt x="8315263" y="1454622"/>
                  <a:pt x="8323476" y="1454945"/>
                </a:cubicBezTo>
                <a:cubicBezTo>
                  <a:pt x="8331550" y="1455222"/>
                  <a:pt x="8338194" y="1462512"/>
                  <a:pt x="8337733" y="1470540"/>
                </a:cubicBezTo>
                <a:cubicBezTo>
                  <a:pt x="8337271" y="1478476"/>
                  <a:pt x="8329381" y="1485258"/>
                  <a:pt x="8321676" y="1484428"/>
                </a:cubicBezTo>
                <a:close/>
                <a:moveTo>
                  <a:pt x="9083430" y="1484428"/>
                </a:moveTo>
                <a:cubicBezTo>
                  <a:pt x="9076278" y="1484243"/>
                  <a:pt x="9070004" y="1478061"/>
                  <a:pt x="9069496" y="1470770"/>
                </a:cubicBezTo>
                <a:cubicBezTo>
                  <a:pt x="9068850" y="1462189"/>
                  <a:pt x="9074895" y="1455222"/>
                  <a:pt x="9083153" y="1454945"/>
                </a:cubicBezTo>
                <a:cubicBezTo>
                  <a:pt x="9091274" y="1454668"/>
                  <a:pt x="9098426" y="1461450"/>
                  <a:pt x="9098564" y="1469479"/>
                </a:cubicBezTo>
                <a:cubicBezTo>
                  <a:pt x="9098656" y="1477276"/>
                  <a:pt x="9091228" y="1484612"/>
                  <a:pt x="9083430" y="1484428"/>
                </a:cubicBezTo>
                <a:close/>
                <a:moveTo>
                  <a:pt x="9300698" y="1484428"/>
                </a:moveTo>
                <a:cubicBezTo>
                  <a:pt x="9292624" y="1484197"/>
                  <a:pt x="9286304" y="1476953"/>
                  <a:pt x="9286811" y="1468602"/>
                </a:cubicBezTo>
                <a:cubicBezTo>
                  <a:pt x="9287272" y="1460943"/>
                  <a:pt x="9293085" y="1455176"/>
                  <a:pt x="9300560" y="1454945"/>
                </a:cubicBezTo>
                <a:cubicBezTo>
                  <a:pt x="9308680" y="1454714"/>
                  <a:pt x="9315832" y="1461497"/>
                  <a:pt x="9315878" y="1469571"/>
                </a:cubicBezTo>
                <a:cubicBezTo>
                  <a:pt x="9315924" y="1477369"/>
                  <a:pt x="9308450" y="1484705"/>
                  <a:pt x="9300698" y="1484428"/>
                </a:cubicBezTo>
                <a:close/>
                <a:moveTo>
                  <a:pt x="9409356" y="1484428"/>
                </a:moveTo>
                <a:cubicBezTo>
                  <a:pt x="9401281" y="1484197"/>
                  <a:pt x="9394960" y="1476953"/>
                  <a:pt x="9395467" y="1468602"/>
                </a:cubicBezTo>
                <a:cubicBezTo>
                  <a:pt x="9395930" y="1460943"/>
                  <a:pt x="9401742" y="1455176"/>
                  <a:pt x="9409218" y="1454945"/>
                </a:cubicBezTo>
                <a:cubicBezTo>
                  <a:pt x="9417338" y="1454714"/>
                  <a:pt x="9424489" y="1461497"/>
                  <a:pt x="9424535" y="1469571"/>
                </a:cubicBezTo>
                <a:cubicBezTo>
                  <a:pt x="9424581" y="1477369"/>
                  <a:pt x="9417107" y="1484705"/>
                  <a:pt x="9409356" y="1484428"/>
                </a:cubicBezTo>
                <a:close/>
                <a:moveTo>
                  <a:pt x="9517367" y="1484428"/>
                </a:moveTo>
                <a:cubicBezTo>
                  <a:pt x="9510169" y="1483828"/>
                  <a:pt x="9504263" y="1477507"/>
                  <a:pt x="9504079" y="1470125"/>
                </a:cubicBezTo>
                <a:cubicBezTo>
                  <a:pt x="9503848" y="1461497"/>
                  <a:pt x="9510169" y="1454806"/>
                  <a:pt x="9518521" y="1454945"/>
                </a:cubicBezTo>
                <a:cubicBezTo>
                  <a:pt x="9526595" y="1455037"/>
                  <a:pt x="9533423" y="1462189"/>
                  <a:pt x="9533146" y="1470217"/>
                </a:cubicBezTo>
                <a:cubicBezTo>
                  <a:pt x="9532870" y="1478107"/>
                  <a:pt x="9525164" y="1485074"/>
                  <a:pt x="9517367" y="1484428"/>
                </a:cubicBezTo>
                <a:close/>
                <a:moveTo>
                  <a:pt x="9735235" y="1484428"/>
                </a:moveTo>
                <a:cubicBezTo>
                  <a:pt x="9728037" y="1484151"/>
                  <a:pt x="9721900" y="1477968"/>
                  <a:pt x="9721439" y="1470632"/>
                </a:cubicBezTo>
                <a:cubicBezTo>
                  <a:pt x="9720931" y="1462004"/>
                  <a:pt x="9726976" y="1455176"/>
                  <a:pt x="9735327" y="1454945"/>
                </a:cubicBezTo>
                <a:cubicBezTo>
                  <a:pt x="9743401" y="1454760"/>
                  <a:pt x="9750553" y="1461681"/>
                  <a:pt x="9750553" y="1469663"/>
                </a:cubicBezTo>
                <a:cubicBezTo>
                  <a:pt x="9750553" y="1477461"/>
                  <a:pt x="9742986" y="1484751"/>
                  <a:pt x="9735235" y="1484428"/>
                </a:cubicBezTo>
                <a:close/>
                <a:moveTo>
                  <a:pt x="9843015" y="1484428"/>
                </a:moveTo>
                <a:cubicBezTo>
                  <a:pt x="9835911" y="1483644"/>
                  <a:pt x="9830096" y="1477092"/>
                  <a:pt x="9830004" y="1469802"/>
                </a:cubicBezTo>
                <a:cubicBezTo>
                  <a:pt x="9829911" y="1461312"/>
                  <a:pt x="9836602" y="1454622"/>
                  <a:pt x="9844815" y="1454945"/>
                </a:cubicBezTo>
                <a:cubicBezTo>
                  <a:pt x="9852889" y="1455222"/>
                  <a:pt x="9859533" y="1462512"/>
                  <a:pt x="9859072" y="1470540"/>
                </a:cubicBezTo>
                <a:cubicBezTo>
                  <a:pt x="9858610" y="1478476"/>
                  <a:pt x="9850721" y="1485258"/>
                  <a:pt x="9843015" y="1484428"/>
                </a:cubicBezTo>
                <a:close/>
                <a:moveTo>
                  <a:pt x="10061206" y="1484428"/>
                </a:moveTo>
                <a:cubicBezTo>
                  <a:pt x="10054009" y="1484151"/>
                  <a:pt x="10047872" y="1477968"/>
                  <a:pt x="10047411" y="1470632"/>
                </a:cubicBezTo>
                <a:cubicBezTo>
                  <a:pt x="10046903" y="1462004"/>
                  <a:pt x="10052948" y="1455176"/>
                  <a:pt x="10061298" y="1454945"/>
                </a:cubicBezTo>
                <a:cubicBezTo>
                  <a:pt x="10069373" y="1454760"/>
                  <a:pt x="10076571" y="1461681"/>
                  <a:pt x="10076525" y="1469663"/>
                </a:cubicBezTo>
                <a:cubicBezTo>
                  <a:pt x="10076525" y="1477461"/>
                  <a:pt x="10068958" y="1484751"/>
                  <a:pt x="10061206" y="1484428"/>
                </a:cubicBezTo>
                <a:close/>
                <a:moveTo>
                  <a:pt x="10169817" y="1484428"/>
                </a:moveTo>
                <a:cubicBezTo>
                  <a:pt x="10161788" y="1484059"/>
                  <a:pt x="10155561" y="1476815"/>
                  <a:pt x="10156160" y="1468418"/>
                </a:cubicBezTo>
                <a:cubicBezTo>
                  <a:pt x="10156714" y="1460712"/>
                  <a:pt x="10162481" y="1455083"/>
                  <a:pt x="10170048" y="1454945"/>
                </a:cubicBezTo>
                <a:cubicBezTo>
                  <a:pt x="10178123" y="1454806"/>
                  <a:pt x="10185273" y="1461727"/>
                  <a:pt x="10185227" y="1469756"/>
                </a:cubicBezTo>
                <a:cubicBezTo>
                  <a:pt x="10185181" y="1477553"/>
                  <a:pt x="10177616" y="1484797"/>
                  <a:pt x="10169817" y="1484428"/>
                </a:cubicBezTo>
                <a:close/>
                <a:moveTo>
                  <a:pt x="10277690" y="1484428"/>
                </a:moveTo>
                <a:cubicBezTo>
                  <a:pt x="10270584" y="1483644"/>
                  <a:pt x="10264772" y="1477092"/>
                  <a:pt x="10264679" y="1469802"/>
                </a:cubicBezTo>
                <a:cubicBezTo>
                  <a:pt x="10264587" y="1461312"/>
                  <a:pt x="10271230" y="1454622"/>
                  <a:pt x="10279490" y="1454945"/>
                </a:cubicBezTo>
                <a:cubicBezTo>
                  <a:pt x="10287564" y="1455222"/>
                  <a:pt x="10294207" y="1462512"/>
                  <a:pt x="10293746" y="1470540"/>
                </a:cubicBezTo>
                <a:cubicBezTo>
                  <a:pt x="10293285" y="1478476"/>
                  <a:pt x="10285395" y="1485258"/>
                  <a:pt x="10277690" y="1484428"/>
                </a:cubicBezTo>
                <a:close/>
                <a:moveTo>
                  <a:pt x="10496066" y="1484428"/>
                </a:moveTo>
                <a:cubicBezTo>
                  <a:pt x="10488914" y="1484243"/>
                  <a:pt x="10482639" y="1478061"/>
                  <a:pt x="10482132" y="1470770"/>
                </a:cubicBezTo>
                <a:cubicBezTo>
                  <a:pt x="10481486" y="1462189"/>
                  <a:pt x="10487530" y="1455222"/>
                  <a:pt x="10495789" y="1454945"/>
                </a:cubicBezTo>
                <a:cubicBezTo>
                  <a:pt x="10503909" y="1454668"/>
                  <a:pt x="10511107" y="1461450"/>
                  <a:pt x="10511199" y="1469479"/>
                </a:cubicBezTo>
                <a:cubicBezTo>
                  <a:pt x="10511292" y="1477276"/>
                  <a:pt x="10503862" y="1484612"/>
                  <a:pt x="10496066" y="1484428"/>
                </a:cubicBezTo>
                <a:close/>
                <a:moveTo>
                  <a:pt x="10821022" y="1484428"/>
                </a:moveTo>
                <a:cubicBezTo>
                  <a:pt x="10813916" y="1483644"/>
                  <a:pt x="10808103" y="1477092"/>
                  <a:pt x="10808011" y="1469802"/>
                </a:cubicBezTo>
                <a:cubicBezTo>
                  <a:pt x="10807918" y="1461312"/>
                  <a:pt x="10814563" y="1454622"/>
                  <a:pt x="10822822" y="1454945"/>
                </a:cubicBezTo>
                <a:cubicBezTo>
                  <a:pt x="10830896" y="1455222"/>
                  <a:pt x="10837540" y="1462512"/>
                  <a:pt x="10837078" y="1470540"/>
                </a:cubicBezTo>
                <a:cubicBezTo>
                  <a:pt x="10836617" y="1478476"/>
                  <a:pt x="10828728" y="1485258"/>
                  <a:pt x="10821022" y="1484428"/>
                </a:cubicBezTo>
                <a:close/>
                <a:moveTo>
                  <a:pt x="10930555" y="1484428"/>
                </a:moveTo>
                <a:cubicBezTo>
                  <a:pt x="10923359" y="1484151"/>
                  <a:pt x="10917222" y="1477968"/>
                  <a:pt x="10916760" y="1470632"/>
                </a:cubicBezTo>
                <a:cubicBezTo>
                  <a:pt x="10916253" y="1462004"/>
                  <a:pt x="10922297" y="1455176"/>
                  <a:pt x="10930648" y="1454945"/>
                </a:cubicBezTo>
                <a:cubicBezTo>
                  <a:pt x="10938723" y="1454760"/>
                  <a:pt x="10945873" y="1461681"/>
                  <a:pt x="10945873" y="1469663"/>
                </a:cubicBezTo>
                <a:cubicBezTo>
                  <a:pt x="10945873" y="1477461"/>
                  <a:pt x="10938308" y="1484751"/>
                  <a:pt x="10930555" y="1484428"/>
                </a:cubicBezTo>
                <a:close/>
                <a:moveTo>
                  <a:pt x="11148009" y="1484428"/>
                </a:moveTo>
                <a:cubicBezTo>
                  <a:pt x="11139934" y="1484197"/>
                  <a:pt x="11133614" y="1476953"/>
                  <a:pt x="11134121" y="1468602"/>
                </a:cubicBezTo>
                <a:cubicBezTo>
                  <a:pt x="11134582" y="1460943"/>
                  <a:pt x="11140395" y="1455176"/>
                  <a:pt x="11147870" y="1454945"/>
                </a:cubicBezTo>
                <a:cubicBezTo>
                  <a:pt x="11155990" y="1454714"/>
                  <a:pt x="11163142" y="1461497"/>
                  <a:pt x="11163188" y="1469571"/>
                </a:cubicBezTo>
                <a:cubicBezTo>
                  <a:pt x="11163234" y="1477369"/>
                  <a:pt x="11155761" y="1484705"/>
                  <a:pt x="11148009" y="1484428"/>
                </a:cubicBezTo>
                <a:close/>
                <a:moveTo>
                  <a:pt x="11256159" y="1484428"/>
                </a:moveTo>
                <a:cubicBezTo>
                  <a:pt x="11248960" y="1483920"/>
                  <a:pt x="11242962" y="1477599"/>
                  <a:pt x="11242686" y="1470263"/>
                </a:cubicBezTo>
                <a:cubicBezTo>
                  <a:pt x="11242408" y="1461635"/>
                  <a:pt x="11248637" y="1454945"/>
                  <a:pt x="11256989" y="1454945"/>
                </a:cubicBezTo>
                <a:cubicBezTo>
                  <a:pt x="11265109" y="1454945"/>
                  <a:pt x="11272030" y="1462004"/>
                  <a:pt x="11271799" y="1470032"/>
                </a:cubicBezTo>
                <a:cubicBezTo>
                  <a:pt x="11271615" y="1477922"/>
                  <a:pt x="11263956" y="1484981"/>
                  <a:pt x="11256159" y="1484428"/>
                </a:cubicBezTo>
                <a:close/>
                <a:moveTo>
                  <a:pt x="11473520" y="1484428"/>
                </a:moveTo>
                <a:cubicBezTo>
                  <a:pt x="11466321" y="1483920"/>
                  <a:pt x="11460322" y="1477599"/>
                  <a:pt x="11460046" y="1470263"/>
                </a:cubicBezTo>
                <a:cubicBezTo>
                  <a:pt x="11459768" y="1461635"/>
                  <a:pt x="11465998" y="1454945"/>
                  <a:pt x="11474349" y="1454945"/>
                </a:cubicBezTo>
                <a:cubicBezTo>
                  <a:pt x="11482423" y="1454945"/>
                  <a:pt x="11489345" y="1462004"/>
                  <a:pt x="11489160" y="1470032"/>
                </a:cubicBezTo>
                <a:cubicBezTo>
                  <a:pt x="11488976" y="1477922"/>
                  <a:pt x="11481316" y="1484981"/>
                  <a:pt x="11473520" y="1484428"/>
                </a:cubicBezTo>
                <a:close/>
                <a:moveTo>
                  <a:pt x="11908608" y="1484428"/>
                </a:moveTo>
                <a:cubicBezTo>
                  <a:pt x="11900534" y="1484151"/>
                  <a:pt x="11894260" y="1476907"/>
                  <a:pt x="11894813" y="1468510"/>
                </a:cubicBezTo>
                <a:cubicBezTo>
                  <a:pt x="11895275" y="1460805"/>
                  <a:pt x="11901088" y="1455129"/>
                  <a:pt x="11908608" y="1454945"/>
                </a:cubicBezTo>
                <a:cubicBezTo>
                  <a:pt x="11916730" y="1454760"/>
                  <a:pt x="11923881" y="1461635"/>
                  <a:pt x="11923881" y="1469663"/>
                </a:cubicBezTo>
                <a:cubicBezTo>
                  <a:pt x="11923881" y="1477461"/>
                  <a:pt x="11916361" y="1484705"/>
                  <a:pt x="11908608" y="1484428"/>
                </a:cubicBezTo>
                <a:close/>
                <a:moveTo>
                  <a:pt x="12017266" y="1484428"/>
                </a:moveTo>
                <a:cubicBezTo>
                  <a:pt x="12010115" y="1484197"/>
                  <a:pt x="12003886" y="1478015"/>
                  <a:pt x="12003424" y="1470678"/>
                </a:cubicBezTo>
                <a:cubicBezTo>
                  <a:pt x="12002871" y="1462097"/>
                  <a:pt x="12008960" y="1455176"/>
                  <a:pt x="12017266" y="1454945"/>
                </a:cubicBezTo>
                <a:cubicBezTo>
                  <a:pt x="12025341" y="1454714"/>
                  <a:pt x="12032491" y="1461589"/>
                  <a:pt x="12032537" y="1469617"/>
                </a:cubicBezTo>
                <a:cubicBezTo>
                  <a:pt x="12032537" y="1477461"/>
                  <a:pt x="12025110" y="1484705"/>
                  <a:pt x="12017266" y="1484428"/>
                </a:cubicBezTo>
                <a:close/>
                <a:moveTo>
                  <a:pt x="286703" y="1484474"/>
                </a:moveTo>
                <a:cubicBezTo>
                  <a:pt x="278674" y="1484243"/>
                  <a:pt x="272307" y="1476999"/>
                  <a:pt x="272815" y="1468648"/>
                </a:cubicBezTo>
                <a:cubicBezTo>
                  <a:pt x="273230" y="1460989"/>
                  <a:pt x="279043" y="1455222"/>
                  <a:pt x="286519" y="1454991"/>
                </a:cubicBezTo>
                <a:cubicBezTo>
                  <a:pt x="294638" y="1454714"/>
                  <a:pt x="301790" y="1461497"/>
                  <a:pt x="301882" y="1469571"/>
                </a:cubicBezTo>
                <a:cubicBezTo>
                  <a:pt x="301975" y="1477369"/>
                  <a:pt x="294499" y="1484658"/>
                  <a:pt x="286703" y="1484474"/>
                </a:cubicBezTo>
                <a:close/>
                <a:moveTo>
                  <a:pt x="1481932" y="1484474"/>
                </a:moveTo>
                <a:cubicBezTo>
                  <a:pt x="1474826" y="1484197"/>
                  <a:pt x="1468597" y="1478014"/>
                  <a:pt x="1468135" y="1470678"/>
                </a:cubicBezTo>
                <a:cubicBezTo>
                  <a:pt x="1467582" y="1462050"/>
                  <a:pt x="1473673" y="1455176"/>
                  <a:pt x="1481978" y="1454945"/>
                </a:cubicBezTo>
                <a:cubicBezTo>
                  <a:pt x="1490052" y="1454714"/>
                  <a:pt x="1497204" y="1461589"/>
                  <a:pt x="1497204" y="1469663"/>
                </a:cubicBezTo>
                <a:cubicBezTo>
                  <a:pt x="1497250" y="1477461"/>
                  <a:pt x="1489683" y="1484751"/>
                  <a:pt x="1481932" y="1484474"/>
                </a:cubicBezTo>
                <a:close/>
                <a:moveTo>
                  <a:pt x="2787063" y="1484474"/>
                </a:moveTo>
                <a:cubicBezTo>
                  <a:pt x="2779312" y="1484889"/>
                  <a:pt x="2772068" y="1477738"/>
                  <a:pt x="2772022" y="1469663"/>
                </a:cubicBezTo>
                <a:cubicBezTo>
                  <a:pt x="2771976" y="1462097"/>
                  <a:pt x="2777467" y="1455822"/>
                  <a:pt x="2784802" y="1454991"/>
                </a:cubicBezTo>
                <a:cubicBezTo>
                  <a:pt x="2792878" y="1454114"/>
                  <a:pt x="2800351" y="1460343"/>
                  <a:pt x="2801043" y="1468510"/>
                </a:cubicBezTo>
                <a:cubicBezTo>
                  <a:pt x="2801690" y="1476307"/>
                  <a:pt x="2794907" y="1484105"/>
                  <a:pt x="2787063" y="1484474"/>
                </a:cubicBezTo>
                <a:close/>
                <a:moveTo>
                  <a:pt x="3113081" y="1484474"/>
                </a:moveTo>
                <a:cubicBezTo>
                  <a:pt x="3105329" y="1484889"/>
                  <a:pt x="3098086" y="1477738"/>
                  <a:pt x="3098040" y="1469663"/>
                </a:cubicBezTo>
                <a:cubicBezTo>
                  <a:pt x="3097994" y="1462097"/>
                  <a:pt x="3103484" y="1455822"/>
                  <a:pt x="3110821" y="1454991"/>
                </a:cubicBezTo>
                <a:cubicBezTo>
                  <a:pt x="3118894" y="1454114"/>
                  <a:pt x="3126369" y="1460343"/>
                  <a:pt x="3127061" y="1468510"/>
                </a:cubicBezTo>
                <a:cubicBezTo>
                  <a:pt x="3127707" y="1476307"/>
                  <a:pt x="3120878" y="1484105"/>
                  <a:pt x="3113081" y="1484474"/>
                </a:cubicBezTo>
                <a:close/>
                <a:moveTo>
                  <a:pt x="4525809" y="1484474"/>
                </a:moveTo>
                <a:cubicBezTo>
                  <a:pt x="4518058" y="1484935"/>
                  <a:pt x="4510767" y="1477784"/>
                  <a:pt x="4510722" y="1469709"/>
                </a:cubicBezTo>
                <a:cubicBezTo>
                  <a:pt x="4510676" y="1462143"/>
                  <a:pt x="4516166" y="1455822"/>
                  <a:pt x="4523456" y="1454991"/>
                </a:cubicBezTo>
                <a:cubicBezTo>
                  <a:pt x="4531484" y="1454068"/>
                  <a:pt x="4539005" y="1460297"/>
                  <a:pt x="4539697" y="1468464"/>
                </a:cubicBezTo>
                <a:cubicBezTo>
                  <a:pt x="4540389" y="1476261"/>
                  <a:pt x="4533607" y="1484059"/>
                  <a:pt x="4525809" y="1484474"/>
                </a:cubicBezTo>
                <a:close/>
                <a:moveTo>
                  <a:pt x="4634466" y="1484474"/>
                </a:moveTo>
                <a:cubicBezTo>
                  <a:pt x="4626715" y="1484935"/>
                  <a:pt x="4619425" y="1477784"/>
                  <a:pt x="4619379" y="1469709"/>
                </a:cubicBezTo>
                <a:cubicBezTo>
                  <a:pt x="4619333" y="1462143"/>
                  <a:pt x="4624823" y="1455822"/>
                  <a:pt x="4632113" y="1454991"/>
                </a:cubicBezTo>
                <a:cubicBezTo>
                  <a:pt x="4640141" y="1454068"/>
                  <a:pt x="4647662" y="1460297"/>
                  <a:pt x="4648354" y="1468464"/>
                </a:cubicBezTo>
                <a:cubicBezTo>
                  <a:pt x="4649046" y="1476261"/>
                  <a:pt x="4642263" y="1484059"/>
                  <a:pt x="4634466" y="1484474"/>
                </a:cubicBezTo>
                <a:close/>
                <a:moveTo>
                  <a:pt x="4960207" y="1484474"/>
                </a:moveTo>
                <a:cubicBezTo>
                  <a:pt x="4953240" y="1484751"/>
                  <a:pt x="4946458" y="1478845"/>
                  <a:pt x="4945581" y="1471601"/>
                </a:cubicBezTo>
                <a:cubicBezTo>
                  <a:pt x="4944520" y="1463065"/>
                  <a:pt x="4950057" y="1455822"/>
                  <a:pt x="4958315" y="1454991"/>
                </a:cubicBezTo>
                <a:cubicBezTo>
                  <a:pt x="4966389" y="1454207"/>
                  <a:pt x="4973864" y="1460574"/>
                  <a:pt x="4974372" y="1468694"/>
                </a:cubicBezTo>
                <a:cubicBezTo>
                  <a:pt x="4974925" y="1476445"/>
                  <a:pt x="4968004" y="1484151"/>
                  <a:pt x="4960207" y="1484474"/>
                </a:cubicBezTo>
                <a:close/>
                <a:moveTo>
                  <a:pt x="5285255" y="1484474"/>
                </a:moveTo>
                <a:cubicBezTo>
                  <a:pt x="5278151" y="1484197"/>
                  <a:pt x="5271921" y="1478014"/>
                  <a:pt x="5271460" y="1470678"/>
                </a:cubicBezTo>
                <a:cubicBezTo>
                  <a:pt x="5270906" y="1462050"/>
                  <a:pt x="5276997" y="1455176"/>
                  <a:pt x="5285302" y="1454945"/>
                </a:cubicBezTo>
                <a:cubicBezTo>
                  <a:pt x="5293376" y="1454714"/>
                  <a:pt x="5300528" y="1461635"/>
                  <a:pt x="5300528" y="1469663"/>
                </a:cubicBezTo>
                <a:cubicBezTo>
                  <a:pt x="5300574" y="1477461"/>
                  <a:pt x="5293007" y="1484751"/>
                  <a:pt x="5285255" y="1484474"/>
                </a:cubicBezTo>
                <a:close/>
                <a:moveTo>
                  <a:pt x="5502570" y="1484474"/>
                </a:moveTo>
                <a:cubicBezTo>
                  <a:pt x="5495465" y="1484197"/>
                  <a:pt x="5489236" y="1478014"/>
                  <a:pt x="5488774" y="1470678"/>
                </a:cubicBezTo>
                <a:cubicBezTo>
                  <a:pt x="5488221" y="1462050"/>
                  <a:pt x="5494311" y="1455176"/>
                  <a:pt x="5502616" y="1454945"/>
                </a:cubicBezTo>
                <a:cubicBezTo>
                  <a:pt x="5510736" y="1454714"/>
                  <a:pt x="5517888" y="1461635"/>
                  <a:pt x="5517842" y="1469663"/>
                </a:cubicBezTo>
                <a:cubicBezTo>
                  <a:pt x="5517888" y="1477461"/>
                  <a:pt x="5510321" y="1484751"/>
                  <a:pt x="5502570" y="1484474"/>
                </a:cubicBezTo>
                <a:close/>
                <a:moveTo>
                  <a:pt x="5612150" y="1484474"/>
                </a:moveTo>
                <a:cubicBezTo>
                  <a:pt x="5605137" y="1484751"/>
                  <a:pt x="5598447" y="1478799"/>
                  <a:pt x="5597570" y="1471555"/>
                </a:cubicBezTo>
                <a:cubicBezTo>
                  <a:pt x="5596555" y="1463019"/>
                  <a:pt x="5602138" y="1455775"/>
                  <a:pt x="5610397" y="1454991"/>
                </a:cubicBezTo>
                <a:cubicBezTo>
                  <a:pt x="5618471" y="1454207"/>
                  <a:pt x="5625900" y="1460620"/>
                  <a:pt x="5626407" y="1468741"/>
                </a:cubicBezTo>
                <a:cubicBezTo>
                  <a:pt x="5626869" y="1476492"/>
                  <a:pt x="5619947" y="1484197"/>
                  <a:pt x="5612150" y="1484474"/>
                </a:cubicBezTo>
                <a:close/>
                <a:moveTo>
                  <a:pt x="6366678" y="1484474"/>
                </a:moveTo>
                <a:cubicBezTo>
                  <a:pt x="6358650" y="1484243"/>
                  <a:pt x="6352282" y="1476999"/>
                  <a:pt x="6352790" y="1468648"/>
                </a:cubicBezTo>
                <a:cubicBezTo>
                  <a:pt x="6353205" y="1460989"/>
                  <a:pt x="6359018" y="1455222"/>
                  <a:pt x="6366493" y="1454991"/>
                </a:cubicBezTo>
                <a:cubicBezTo>
                  <a:pt x="6374614" y="1454714"/>
                  <a:pt x="6381765" y="1461497"/>
                  <a:pt x="6381858" y="1469571"/>
                </a:cubicBezTo>
                <a:cubicBezTo>
                  <a:pt x="6381950" y="1477369"/>
                  <a:pt x="6374474" y="1484658"/>
                  <a:pt x="6366678" y="1484474"/>
                </a:cubicBezTo>
                <a:close/>
                <a:moveTo>
                  <a:pt x="7561907" y="1484474"/>
                </a:moveTo>
                <a:cubicBezTo>
                  <a:pt x="7554801" y="1484197"/>
                  <a:pt x="7548573" y="1478015"/>
                  <a:pt x="7548111" y="1470678"/>
                </a:cubicBezTo>
                <a:cubicBezTo>
                  <a:pt x="7547558" y="1462051"/>
                  <a:pt x="7553648" y="1455176"/>
                  <a:pt x="7561953" y="1454945"/>
                </a:cubicBezTo>
                <a:cubicBezTo>
                  <a:pt x="7570027" y="1454714"/>
                  <a:pt x="7577179" y="1461589"/>
                  <a:pt x="7577179" y="1469663"/>
                </a:cubicBezTo>
                <a:cubicBezTo>
                  <a:pt x="7577225" y="1477461"/>
                  <a:pt x="7569658" y="1484751"/>
                  <a:pt x="7561907" y="1484474"/>
                </a:cubicBezTo>
                <a:close/>
                <a:moveTo>
                  <a:pt x="8867039" y="1484474"/>
                </a:moveTo>
                <a:cubicBezTo>
                  <a:pt x="8859288" y="1484889"/>
                  <a:pt x="8852043" y="1477738"/>
                  <a:pt x="8851997" y="1469663"/>
                </a:cubicBezTo>
                <a:cubicBezTo>
                  <a:pt x="8851951" y="1462097"/>
                  <a:pt x="8857442" y="1455822"/>
                  <a:pt x="8864777" y="1454991"/>
                </a:cubicBezTo>
                <a:cubicBezTo>
                  <a:pt x="8872852" y="1454114"/>
                  <a:pt x="8880326" y="1460343"/>
                  <a:pt x="8881018" y="1468510"/>
                </a:cubicBezTo>
                <a:cubicBezTo>
                  <a:pt x="8881665" y="1476307"/>
                  <a:pt x="8874882" y="1484105"/>
                  <a:pt x="8867039" y="1484474"/>
                </a:cubicBezTo>
                <a:close/>
                <a:moveTo>
                  <a:pt x="9193056" y="1484474"/>
                </a:moveTo>
                <a:cubicBezTo>
                  <a:pt x="9185305" y="1484889"/>
                  <a:pt x="9178061" y="1477738"/>
                  <a:pt x="9178015" y="1469663"/>
                </a:cubicBezTo>
                <a:cubicBezTo>
                  <a:pt x="9177969" y="1462097"/>
                  <a:pt x="9183460" y="1455822"/>
                  <a:pt x="9190796" y="1454991"/>
                </a:cubicBezTo>
                <a:cubicBezTo>
                  <a:pt x="9198870" y="1454114"/>
                  <a:pt x="9206344" y="1460343"/>
                  <a:pt x="9207036" y="1468510"/>
                </a:cubicBezTo>
                <a:cubicBezTo>
                  <a:pt x="9207683" y="1476307"/>
                  <a:pt x="9200854" y="1484105"/>
                  <a:pt x="9193056" y="1484474"/>
                </a:cubicBezTo>
                <a:close/>
                <a:moveTo>
                  <a:pt x="10605784" y="1484474"/>
                </a:moveTo>
                <a:cubicBezTo>
                  <a:pt x="10598033" y="1484935"/>
                  <a:pt x="10590742" y="1477784"/>
                  <a:pt x="10590697" y="1469709"/>
                </a:cubicBezTo>
                <a:cubicBezTo>
                  <a:pt x="10590651" y="1462143"/>
                  <a:pt x="10596141" y="1455822"/>
                  <a:pt x="10603430" y="1454991"/>
                </a:cubicBezTo>
                <a:cubicBezTo>
                  <a:pt x="10611459" y="1454068"/>
                  <a:pt x="10618980" y="1460297"/>
                  <a:pt x="10619672" y="1468464"/>
                </a:cubicBezTo>
                <a:cubicBezTo>
                  <a:pt x="10620364" y="1476261"/>
                  <a:pt x="10613581" y="1484059"/>
                  <a:pt x="10605784" y="1484474"/>
                </a:cubicBezTo>
                <a:close/>
                <a:moveTo>
                  <a:pt x="10714441" y="1484474"/>
                </a:moveTo>
                <a:cubicBezTo>
                  <a:pt x="10706690" y="1484935"/>
                  <a:pt x="10699399" y="1477784"/>
                  <a:pt x="10699353" y="1469709"/>
                </a:cubicBezTo>
                <a:cubicBezTo>
                  <a:pt x="10699307" y="1462143"/>
                  <a:pt x="10704799" y="1455822"/>
                  <a:pt x="10712087" y="1454991"/>
                </a:cubicBezTo>
                <a:cubicBezTo>
                  <a:pt x="10720116" y="1454068"/>
                  <a:pt x="10727637" y="1460297"/>
                  <a:pt x="10728329" y="1468464"/>
                </a:cubicBezTo>
                <a:cubicBezTo>
                  <a:pt x="10729022" y="1476261"/>
                  <a:pt x="10722238" y="1484059"/>
                  <a:pt x="10714441" y="1484474"/>
                </a:cubicBezTo>
                <a:close/>
                <a:moveTo>
                  <a:pt x="11040182" y="1484474"/>
                </a:moveTo>
                <a:cubicBezTo>
                  <a:pt x="11033215" y="1484751"/>
                  <a:pt x="11026432" y="1478845"/>
                  <a:pt x="11025556" y="1471601"/>
                </a:cubicBezTo>
                <a:cubicBezTo>
                  <a:pt x="11024495" y="1463065"/>
                  <a:pt x="11030032" y="1455822"/>
                  <a:pt x="11038290" y="1454991"/>
                </a:cubicBezTo>
                <a:cubicBezTo>
                  <a:pt x="11046364" y="1454207"/>
                  <a:pt x="11053839" y="1460574"/>
                  <a:pt x="11054346" y="1468695"/>
                </a:cubicBezTo>
                <a:cubicBezTo>
                  <a:pt x="11054900" y="1476446"/>
                  <a:pt x="11047980" y="1484151"/>
                  <a:pt x="11040182" y="1484474"/>
                </a:cubicBezTo>
                <a:close/>
                <a:moveTo>
                  <a:pt x="11365230" y="1484474"/>
                </a:moveTo>
                <a:cubicBezTo>
                  <a:pt x="11358125" y="1484197"/>
                  <a:pt x="11351896" y="1478015"/>
                  <a:pt x="11351435" y="1470678"/>
                </a:cubicBezTo>
                <a:cubicBezTo>
                  <a:pt x="11350881" y="1462051"/>
                  <a:pt x="11356972" y="1455176"/>
                  <a:pt x="11365277" y="1454945"/>
                </a:cubicBezTo>
                <a:cubicBezTo>
                  <a:pt x="11373350" y="1454714"/>
                  <a:pt x="11380503" y="1461635"/>
                  <a:pt x="11380503" y="1469663"/>
                </a:cubicBezTo>
                <a:cubicBezTo>
                  <a:pt x="11380549" y="1477461"/>
                  <a:pt x="11372982" y="1484751"/>
                  <a:pt x="11365230" y="1484474"/>
                </a:cubicBezTo>
                <a:close/>
                <a:moveTo>
                  <a:pt x="11582545" y="1484474"/>
                </a:moveTo>
                <a:cubicBezTo>
                  <a:pt x="11575440" y="1484197"/>
                  <a:pt x="11569211" y="1478015"/>
                  <a:pt x="11568749" y="1470678"/>
                </a:cubicBezTo>
                <a:cubicBezTo>
                  <a:pt x="11568195" y="1462051"/>
                  <a:pt x="11574287" y="1455176"/>
                  <a:pt x="11582590" y="1454945"/>
                </a:cubicBezTo>
                <a:cubicBezTo>
                  <a:pt x="11590711" y="1454714"/>
                  <a:pt x="11597864" y="1461635"/>
                  <a:pt x="11597818" y="1469663"/>
                </a:cubicBezTo>
                <a:cubicBezTo>
                  <a:pt x="11597864" y="1477461"/>
                  <a:pt x="11590296" y="1484751"/>
                  <a:pt x="11582545" y="1484474"/>
                </a:cubicBezTo>
                <a:close/>
                <a:moveTo>
                  <a:pt x="11692125" y="1484474"/>
                </a:moveTo>
                <a:cubicBezTo>
                  <a:pt x="11685112" y="1484751"/>
                  <a:pt x="11678421" y="1478799"/>
                  <a:pt x="11677545" y="1471555"/>
                </a:cubicBezTo>
                <a:cubicBezTo>
                  <a:pt x="11676530" y="1463019"/>
                  <a:pt x="11682114" y="1455775"/>
                  <a:pt x="11690372" y="1454991"/>
                </a:cubicBezTo>
                <a:cubicBezTo>
                  <a:pt x="11698446" y="1454207"/>
                  <a:pt x="11705875" y="1460620"/>
                  <a:pt x="11706383" y="1468741"/>
                </a:cubicBezTo>
                <a:cubicBezTo>
                  <a:pt x="11706844" y="1476492"/>
                  <a:pt x="11699922" y="1484197"/>
                  <a:pt x="11692125" y="1484474"/>
                </a:cubicBezTo>
                <a:close/>
                <a:moveTo>
                  <a:pt x="70265" y="1484520"/>
                </a:moveTo>
                <a:cubicBezTo>
                  <a:pt x="63252" y="1484797"/>
                  <a:pt x="56516" y="1478891"/>
                  <a:pt x="55593" y="1471647"/>
                </a:cubicBezTo>
                <a:cubicBezTo>
                  <a:pt x="54532" y="1463065"/>
                  <a:pt x="60068" y="1455822"/>
                  <a:pt x="68327" y="1454991"/>
                </a:cubicBezTo>
                <a:cubicBezTo>
                  <a:pt x="76401" y="1454207"/>
                  <a:pt x="83876" y="1460574"/>
                  <a:pt x="84429" y="1468694"/>
                </a:cubicBezTo>
                <a:cubicBezTo>
                  <a:pt x="84937" y="1476492"/>
                  <a:pt x="78016" y="1484197"/>
                  <a:pt x="70265" y="1484520"/>
                </a:cubicBezTo>
                <a:close/>
                <a:moveTo>
                  <a:pt x="613782" y="1484520"/>
                </a:moveTo>
                <a:cubicBezTo>
                  <a:pt x="606031" y="1484935"/>
                  <a:pt x="598740" y="1477784"/>
                  <a:pt x="598786" y="1469663"/>
                </a:cubicBezTo>
                <a:cubicBezTo>
                  <a:pt x="598740" y="1461266"/>
                  <a:pt x="605477" y="1454576"/>
                  <a:pt x="613689" y="1454899"/>
                </a:cubicBezTo>
                <a:cubicBezTo>
                  <a:pt x="621717" y="1455222"/>
                  <a:pt x="628315" y="1462604"/>
                  <a:pt x="627808" y="1470632"/>
                </a:cubicBezTo>
                <a:cubicBezTo>
                  <a:pt x="627346" y="1477645"/>
                  <a:pt x="620748" y="1484151"/>
                  <a:pt x="613782" y="1484520"/>
                </a:cubicBezTo>
                <a:close/>
                <a:moveTo>
                  <a:pt x="722438" y="1484520"/>
                </a:moveTo>
                <a:cubicBezTo>
                  <a:pt x="714688" y="1484935"/>
                  <a:pt x="707397" y="1477784"/>
                  <a:pt x="707443" y="1469663"/>
                </a:cubicBezTo>
                <a:cubicBezTo>
                  <a:pt x="707397" y="1461266"/>
                  <a:pt x="714134" y="1454576"/>
                  <a:pt x="722346" y="1454899"/>
                </a:cubicBezTo>
                <a:cubicBezTo>
                  <a:pt x="730375" y="1455222"/>
                  <a:pt x="736972" y="1462604"/>
                  <a:pt x="736465" y="1470632"/>
                </a:cubicBezTo>
                <a:cubicBezTo>
                  <a:pt x="736004" y="1477645"/>
                  <a:pt x="729406" y="1484151"/>
                  <a:pt x="722438" y="1484520"/>
                </a:cubicBezTo>
                <a:close/>
                <a:moveTo>
                  <a:pt x="939522" y="1484520"/>
                </a:moveTo>
                <a:cubicBezTo>
                  <a:pt x="932509" y="1484751"/>
                  <a:pt x="925819" y="1478799"/>
                  <a:pt x="924943" y="1471555"/>
                </a:cubicBezTo>
                <a:cubicBezTo>
                  <a:pt x="923928" y="1462973"/>
                  <a:pt x="929510" y="1455729"/>
                  <a:pt x="937769" y="1454991"/>
                </a:cubicBezTo>
                <a:cubicBezTo>
                  <a:pt x="945843" y="1454253"/>
                  <a:pt x="953271" y="1460666"/>
                  <a:pt x="953779" y="1468787"/>
                </a:cubicBezTo>
                <a:cubicBezTo>
                  <a:pt x="954286" y="1476584"/>
                  <a:pt x="947320" y="1484243"/>
                  <a:pt x="939522" y="1484520"/>
                </a:cubicBezTo>
                <a:close/>
                <a:moveTo>
                  <a:pt x="1156929" y="1484520"/>
                </a:moveTo>
                <a:cubicBezTo>
                  <a:pt x="1149915" y="1484797"/>
                  <a:pt x="1143180" y="1478891"/>
                  <a:pt x="1142258" y="1471647"/>
                </a:cubicBezTo>
                <a:cubicBezTo>
                  <a:pt x="1141195" y="1463065"/>
                  <a:pt x="1146732" y="1455822"/>
                  <a:pt x="1154992" y="1454991"/>
                </a:cubicBezTo>
                <a:cubicBezTo>
                  <a:pt x="1163065" y="1454207"/>
                  <a:pt x="1170540" y="1460574"/>
                  <a:pt x="1171094" y="1468694"/>
                </a:cubicBezTo>
                <a:cubicBezTo>
                  <a:pt x="1171601" y="1476492"/>
                  <a:pt x="1164680" y="1484197"/>
                  <a:pt x="1156929" y="1484520"/>
                </a:cubicBezTo>
                <a:close/>
                <a:moveTo>
                  <a:pt x="1265494" y="1484520"/>
                </a:moveTo>
                <a:cubicBezTo>
                  <a:pt x="1258480" y="1484751"/>
                  <a:pt x="1251791" y="1478799"/>
                  <a:pt x="1250914" y="1471555"/>
                </a:cubicBezTo>
                <a:cubicBezTo>
                  <a:pt x="1249899" y="1462973"/>
                  <a:pt x="1255482" y="1455729"/>
                  <a:pt x="1263740" y="1454991"/>
                </a:cubicBezTo>
                <a:cubicBezTo>
                  <a:pt x="1271814" y="1454253"/>
                  <a:pt x="1279290" y="1460666"/>
                  <a:pt x="1279751" y="1468787"/>
                </a:cubicBezTo>
                <a:cubicBezTo>
                  <a:pt x="1280258" y="1476584"/>
                  <a:pt x="1273292" y="1484243"/>
                  <a:pt x="1265494" y="1484520"/>
                </a:cubicBezTo>
                <a:close/>
                <a:moveTo>
                  <a:pt x="1700353" y="1484520"/>
                </a:moveTo>
                <a:cubicBezTo>
                  <a:pt x="1692602" y="1484889"/>
                  <a:pt x="1685450" y="1477691"/>
                  <a:pt x="1685450" y="1469571"/>
                </a:cubicBezTo>
                <a:cubicBezTo>
                  <a:pt x="1685450" y="1462004"/>
                  <a:pt x="1690987" y="1455729"/>
                  <a:pt x="1698323" y="1454991"/>
                </a:cubicBezTo>
                <a:cubicBezTo>
                  <a:pt x="1706352" y="1454160"/>
                  <a:pt x="1713826" y="1460528"/>
                  <a:pt x="1714426" y="1468648"/>
                </a:cubicBezTo>
                <a:cubicBezTo>
                  <a:pt x="1714979" y="1476399"/>
                  <a:pt x="1708105" y="1484151"/>
                  <a:pt x="1700353" y="1484520"/>
                </a:cubicBezTo>
                <a:close/>
                <a:moveTo>
                  <a:pt x="2026325" y="1484520"/>
                </a:moveTo>
                <a:cubicBezTo>
                  <a:pt x="2018573" y="1484889"/>
                  <a:pt x="2011422" y="1477691"/>
                  <a:pt x="2011422" y="1469571"/>
                </a:cubicBezTo>
                <a:cubicBezTo>
                  <a:pt x="2011422" y="1462004"/>
                  <a:pt x="2016958" y="1455729"/>
                  <a:pt x="2024295" y="1454991"/>
                </a:cubicBezTo>
                <a:cubicBezTo>
                  <a:pt x="2032323" y="1454160"/>
                  <a:pt x="2039797" y="1460528"/>
                  <a:pt x="2040397" y="1468648"/>
                </a:cubicBezTo>
                <a:cubicBezTo>
                  <a:pt x="2040997" y="1476399"/>
                  <a:pt x="2034122" y="1484151"/>
                  <a:pt x="2026325" y="1484520"/>
                </a:cubicBezTo>
                <a:close/>
                <a:moveTo>
                  <a:pt x="3547572" y="1484520"/>
                </a:moveTo>
                <a:cubicBezTo>
                  <a:pt x="3540558" y="1484797"/>
                  <a:pt x="3533822" y="1478891"/>
                  <a:pt x="3532899" y="1471647"/>
                </a:cubicBezTo>
                <a:cubicBezTo>
                  <a:pt x="3531838" y="1463065"/>
                  <a:pt x="3537374" y="1455822"/>
                  <a:pt x="3545633" y="1454991"/>
                </a:cubicBezTo>
                <a:cubicBezTo>
                  <a:pt x="3553708" y="1454207"/>
                  <a:pt x="3561182" y="1460574"/>
                  <a:pt x="3561737" y="1468694"/>
                </a:cubicBezTo>
                <a:cubicBezTo>
                  <a:pt x="3562244" y="1476492"/>
                  <a:pt x="3555323" y="1484197"/>
                  <a:pt x="3547572" y="1484520"/>
                </a:cubicBezTo>
                <a:close/>
                <a:moveTo>
                  <a:pt x="3873681" y="1484520"/>
                </a:moveTo>
                <a:cubicBezTo>
                  <a:pt x="3865930" y="1484889"/>
                  <a:pt x="3858778" y="1477691"/>
                  <a:pt x="3858778" y="1469571"/>
                </a:cubicBezTo>
                <a:cubicBezTo>
                  <a:pt x="3858778" y="1462004"/>
                  <a:pt x="3864315" y="1455729"/>
                  <a:pt x="3871651" y="1454991"/>
                </a:cubicBezTo>
                <a:cubicBezTo>
                  <a:pt x="3879679" y="1454160"/>
                  <a:pt x="3887154" y="1460528"/>
                  <a:pt x="3887754" y="1468648"/>
                </a:cubicBezTo>
                <a:cubicBezTo>
                  <a:pt x="3888307" y="1476399"/>
                  <a:pt x="3881433" y="1484151"/>
                  <a:pt x="3873681" y="1484520"/>
                </a:cubicBezTo>
                <a:close/>
                <a:moveTo>
                  <a:pt x="5720946" y="1484520"/>
                </a:moveTo>
                <a:cubicBezTo>
                  <a:pt x="5713194" y="1484889"/>
                  <a:pt x="5706043" y="1477691"/>
                  <a:pt x="5706043" y="1469571"/>
                </a:cubicBezTo>
                <a:cubicBezTo>
                  <a:pt x="5706043" y="1462004"/>
                  <a:pt x="5711579" y="1455729"/>
                  <a:pt x="5718915" y="1454991"/>
                </a:cubicBezTo>
                <a:cubicBezTo>
                  <a:pt x="5726990" y="1454160"/>
                  <a:pt x="5734464" y="1460481"/>
                  <a:pt x="5735064" y="1468648"/>
                </a:cubicBezTo>
                <a:cubicBezTo>
                  <a:pt x="5735618" y="1476399"/>
                  <a:pt x="5728743" y="1484151"/>
                  <a:pt x="5720946" y="1484520"/>
                </a:cubicBezTo>
                <a:close/>
                <a:moveTo>
                  <a:pt x="6046963" y="1484520"/>
                </a:moveTo>
                <a:cubicBezTo>
                  <a:pt x="6039212" y="1484889"/>
                  <a:pt x="6032060" y="1477691"/>
                  <a:pt x="6032060" y="1469571"/>
                </a:cubicBezTo>
                <a:cubicBezTo>
                  <a:pt x="6032060" y="1462004"/>
                  <a:pt x="6037597" y="1455729"/>
                  <a:pt x="6044933" y="1454991"/>
                </a:cubicBezTo>
                <a:cubicBezTo>
                  <a:pt x="6052961" y="1454160"/>
                  <a:pt x="6060436" y="1460481"/>
                  <a:pt x="6061035" y="1468648"/>
                </a:cubicBezTo>
                <a:cubicBezTo>
                  <a:pt x="6061636" y="1476399"/>
                  <a:pt x="6054760" y="1484151"/>
                  <a:pt x="6046963" y="1484520"/>
                </a:cubicBezTo>
                <a:close/>
                <a:moveTo>
                  <a:pt x="6150240" y="1484520"/>
                </a:moveTo>
                <a:cubicBezTo>
                  <a:pt x="6143227" y="1484797"/>
                  <a:pt x="6136490" y="1478891"/>
                  <a:pt x="6135568" y="1471647"/>
                </a:cubicBezTo>
                <a:cubicBezTo>
                  <a:pt x="6134507" y="1463065"/>
                  <a:pt x="6140043" y="1455822"/>
                  <a:pt x="6148302" y="1454991"/>
                </a:cubicBezTo>
                <a:cubicBezTo>
                  <a:pt x="6156376" y="1454207"/>
                  <a:pt x="6163851" y="1460574"/>
                  <a:pt x="6164405" y="1468694"/>
                </a:cubicBezTo>
                <a:cubicBezTo>
                  <a:pt x="6164912" y="1476492"/>
                  <a:pt x="6157991" y="1484197"/>
                  <a:pt x="6150240" y="1484520"/>
                </a:cubicBezTo>
                <a:close/>
                <a:moveTo>
                  <a:pt x="6693757" y="1484520"/>
                </a:moveTo>
                <a:cubicBezTo>
                  <a:pt x="6686005" y="1484935"/>
                  <a:pt x="6678716" y="1477784"/>
                  <a:pt x="6678761" y="1469663"/>
                </a:cubicBezTo>
                <a:cubicBezTo>
                  <a:pt x="6678716" y="1461266"/>
                  <a:pt x="6685452" y="1454576"/>
                  <a:pt x="6693664" y="1454899"/>
                </a:cubicBezTo>
                <a:cubicBezTo>
                  <a:pt x="6701693" y="1455222"/>
                  <a:pt x="6708290" y="1462604"/>
                  <a:pt x="6707782" y="1470632"/>
                </a:cubicBezTo>
                <a:cubicBezTo>
                  <a:pt x="6707322" y="1477645"/>
                  <a:pt x="6700724" y="1484151"/>
                  <a:pt x="6693757" y="1484520"/>
                </a:cubicBezTo>
                <a:close/>
                <a:moveTo>
                  <a:pt x="6802413" y="1484520"/>
                </a:moveTo>
                <a:cubicBezTo>
                  <a:pt x="6794662" y="1484935"/>
                  <a:pt x="6787372" y="1477784"/>
                  <a:pt x="6787419" y="1469663"/>
                </a:cubicBezTo>
                <a:cubicBezTo>
                  <a:pt x="6787372" y="1461266"/>
                  <a:pt x="6794108" y="1454576"/>
                  <a:pt x="6802322" y="1454899"/>
                </a:cubicBezTo>
                <a:cubicBezTo>
                  <a:pt x="6810350" y="1455222"/>
                  <a:pt x="6816947" y="1462604"/>
                  <a:pt x="6816440" y="1470632"/>
                </a:cubicBezTo>
                <a:cubicBezTo>
                  <a:pt x="6815979" y="1477645"/>
                  <a:pt x="6809381" y="1484151"/>
                  <a:pt x="6802413" y="1484520"/>
                </a:cubicBezTo>
                <a:close/>
                <a:moveTo>
                  <a:pt x="7019497" y="1484520"/>
                </a:moveTo>
                <a:cubicBezTo>
                  <a:pt x="7012484" y="1484751"/>
                  <a:pt x="7005794" y="1478799"/>
                  <a:pt x="7004917" y="1471555"/>
                </a:cubicBezTo>
                <a:cubicBezTo>
                  <a:pt x="7003903" y="1462973"/>
                  <a:pt x="7009486" y="1455730"/>
                  <a:pt x="7017745" y="1454991"/>
                </a:cubicBezTo>
                <a:cubicBezTo>
                  <a:pt x="7025818" y="1454253"/>
                  <a:pt x="7033247" y="1460666"/>
                  <a:pt x="7033754" y="1468787"/>
                </a:cubicBezTo>
                <a:cubicBezTo>
                  <a:pt x="7034262" y="1476584"/>
                  <a:pt x="7027295" y="1484243"/>
                  <a:pt x="7019497" y="1484520"/>
                </a:cubicBezTo>
                <a:close/>
                <a:moveTo>
                  <a:pt x="7236904" y="1484520"/>
                </a:moveTo>
                <a:cubicBezTo>
                  <a:pt x="7229891" y="1484797"/>
                  <a:pt x="7223155" y="1478891"/>
                  <a:pt x="7222232" y="1471647"/>
                </a:cubicBezTo>
                <a:cubicBezTo>
                  <a:pt x="7221171" y="1463065"/>
                  <a:pt x="7226707" y="1455822"/>
                  <a:pt x="7234966" y="1454991"/>
                </a:cubicBezTo>
                <a:cubicBezTo>
                  <a:pt x="7243041" y="1454207"/>
                  <a:pt x="7250514" y="1460574"/>
                  <a:pt x="7251068" y="1468695"/>
                </a:cubicBezTo>
                <a:cubicBezTo>
                  <a:pt x="7251576" y="1476492"/>
                  <a:pt x="7244655" y="1484197"/>
                  <a:pt x="7236904" y="1484520"/>
                </a:cubicBezTo>
                <a:close/>
                <a:moveTo>
                  <a:pt x="7345469" y="1484520"/>
                </a:moveTo>
                <a:cubicBezTo>
                  <a:pt x="7338456" y="1484751"/>
                  <a:pt x="7331766" y="1478799"/>
                  <a:pt x="7330889" y="1471555"/>
                </a:cubicBezTo>
                <a:cubicBezTo>
                  <a:pt x="7329874" y="1462973"/>
                  <a:pt x="7335457" y="1455730"/>
                  <a:pt x="7343715" y="1454991"/>
                </a:cubicBezTo>
                <a:cubicBezTo>
                  <a:pt x="7351790" y="1454253"/>
                  <a:pt x="7359265" y="1460666"/>
                  <a:pt x="7359725" y="1468787"/>
                </a:cubicBezTo>
                <a:cubicBezTo>
                  <a:pt x="7360234" y="1476584"/>
                  <a:pt x="7353266" y="1484243"/>
                  <a:pt x="7345469" y="1484520"/>
                </a:cubicBezTo>
                <a:close/>
                <a:moveTo>
                  <a:pt x="7780329" y="1484520"/>
                </a:moveTo>
                <a:cubicBezTo>
                  <a:pt x="7772577" y="1484889"/>
                  <a:pt x="7765426" y="1477692"/>
                  <a:pt x="7765426" y="1469571"/>
                </a:cubicBezTo>
                <a:cubicBezTo>
                  <a:pt x="7765426" y="1462004"/>
                  <a:pt x="7770962" y="1455730"/>
                  <a:pt x="7778299" y="1454991"/>
                </a:cubicBezTo>
                <a:cubicBezTo>
                  <a:pt x="7786326" y="1454161"/>
                  <a:pt x="7793801" y="1460528"/>
                  <a:pt x="7794401" y="1468648"/>
                </a:cubicBezTo>
                <a:cubicBezTo>
                  <a:pt x="7794955" y="1476399"/>
                  <a:pt x="7788080" y="1484151"/>
                  <a:pt x="7780329" y="1484520"/>
                </a:cubicBezTo>
                <a:close/>
                <a:moveTo>
                  <a:pt x="8106300" y="1484520"/>
                </a:moveTo>
                <a:cubicBezTo>
                  <a:pt x="8098548" y="1484889"/>
                  <a:pt x="8091397" y="1477692"/>
                  <a:pt x="8091397" y="1469571"/>
                </a:cubicBezTo>
                <a:cubicBezTo>
                  <a:pt x="8091397" y="1462004"/>
                  <a:pt x="8096934" y="1455730"/>
                  <a:pt x="8104269" y="1454991"/>
                </a:cubicBezTo>
                <a:cubicBezTo>
                  <a:pt x="8112298" y="1454161"/>
                  <a:pt x="8119773" y="1460528"/>
                  <a:pt x="8120372" y="1468648"/>
                </a:cubicBezTo>
                <a:cubicBezTo>
                  <a:pt x="8120972" y="1476399"/>
                  <a:pt x="8114097" y="1484151"/>
                  <a:pt x="8106300" y="1484520"/>
                </a:cubicBezTo>
                <a:close/>
                <a:moveTo>
                  <a:pt x="9627547" y="1484520"/>
                </a:moveTo>
                <a:cubicBezTo>
                  <a:pt x="9620533" y="1484797"/>
                  <a:pt x="9613797" y="1478891"/>
                  <a:pt x="9612874" y="1471647"/>
                </a:cubicBezTo>
                <a:cubicBezTo>
                  <a:pt x="9611812" y="1463065"/>
                  <a:pt x="9617350" y="1455822"/>
                  <a:pt x="9625609" y="1454991"/>
                </a:cubicBezTo>
                <a:cubicBezTo>
                  <a:pt x="9633683" y="1454207"/>
                  <a:pt x="9641158" y="1460574"/>
                  <a:pt x="9641712" y="1468695"/>
                </a:cubicBezTo>
                <a:cubicBezTo>
                  <a:pt x="9642219" y="1476492"/>
                  <a:pt x="9635297" y="1484197"/>
                  <a:pt x="9627547" y="1484520"/>
                </a:cubicBezTo>
                <a:close/>
                <a:moveTo>
                  <a:pt x="9953656" y="1484520"/>
                </a:moveTo>
                <a:cubicBezTo>
                  <a:pt x="9945906" y="1484889"/>
                  <a:pt x="9938753" y="1477692"/>
                  <a:pt x="9938753" y="1469571"/>
                </a:cubicBezTo>
                <a:cubicBezTo>
                  <a:pt x="9938753" y="1462004"/>
                  <a:pt x="9944290" y="1455730"/>
                  <a:pt x="9951626" y="1454991"/>
                </a:cubicBezTo>
                <a:cubicBezTo>
                  <a:pt x="9959655" y="1454161"/>
                  <a:pt x="9967129" y="1460528"/>
                  <a:pt x="9967729" y="1468648"/>
                </a:cubicBezTo>
                <a:cubicBezTo>
                  <a:pt x="9968282" y="1476399"/>
                  <a:pt x="9961408" y="1484151"/>
                  <a:pt x="9953656" y="1484520"/>
                </a:cubicBezTo>
                <a:close/>
                <a:moveTo>
                  <a:pt x="11800921" y="1484520"/>
                </a:moveTo>
                <a:cubicBezTo>
                  <a:pt x="11793169" y="1484889"/>
                  <a:pt x="11786017" y="1477692"/>
                  <a:pt x="11786017" y="1469571"/>
                </a:cubicBezTo>
                <a:cubicBezTo>
                  <a:pt x="11786017" y="1462004"/>
                  <a:pt x="11791554" y="1455730"/>
                  <a:pt x="11798890" y="1454991"/>
                </a:cubicBezTo>
                <a:cubicBezTo>
                  <a:pt x="11806965" y="1454161"/>
                  <a:pt x="11814438" y="1460482"/>
                  <a:pt x="11815039" y="1468648"/>
                </a:cubicBezTo>
                <a:cubicBezTo>
                  <a:pt x="11815593" y="1476399"/>
                  <a:pt x="11808718" y="1484151"/>
                  <a:pt x="11800921" y="1484520"/>
                </a:cubicBezTo>
                <a:close/>
                <a:moveTo>
                  <a:pt x="12126938" y="1484520"/>
                </a:moveTo>
                <a:cubicBezTo>
                  <a:pt x="12119186" y="1484889"/>
                  <a:pt x="12112036" y="1477692"/>
                  <a:pt x="12112036" y="1469571"/>
                </a:cubicBezTo>
                <a:cubicBezTo>
                  <a:pt x="12112036" y="1462004"/>
                  <a:pt x="12117571" y="1455730"/>
                  <a:pt x="12124908" y="1454991"/>
                </a:cubicBezTo>
                <a:cubicBezTo>
                  <a:pt x="12132936" y="1454161"/>
                  <a:pt x="12140411" y="1460482"/>
                  <a:pt x="12141010" y="1468648"/>
                </a:cubicBezTo>
                <a:cubicBezTo>
                  <a:pt x="12141610" y="1476399"/>
                  <a:pt x="12134736" y="1484151"/>
                  <a:pt x="12126938" y="1484520"/>
                </a:cubicBezTo>
                <a:close/>
                <a:moveTo>
                  <a:pt x="4577761" y="1538641"/>
                </a:moveTo>
                <a:cubicBezTo>
                  <a:pt x="4569364" y="1537810"/>
                  <a:pt x="4563274" y="1530336"/>
                  <a:pt x="4564335" y="1522261"/>
                </a:cubicBezTo>
                <a:cubicBezTo>
                  <a:pt x="4565396" y="1514049"/>
                  <a:pt x="4573055" y="1507866"/>
                  <a:pt x="4580991" y="1508835"/>
                </a:cubicBezTo>
                <a:cubicBezTo>
                  <a:pt x="4589204" y="1509804"/>
                  <a:pt x="4595064" y="1517140"/>
                  <a:pt x="4594279" y="1525538"/>
                </a:cubicBezTo>
                <a:cubicBezTo>
                  <a:pt x="4593541" y="1533889"/>
                  <a:pt x="4586435" y="1539518"/>
                  <a:pt x="4577761" y="1538641"/>
                </a:cubicBezTo>
                <a:close/>
                <a:moveTo>
                  <a:pt x="5232519" y="1538641"/>
                </a:moveTo>
                <a:cubicBezTo>
                  <a:pt x="5223937" y="1539195"/>
                  <a:pt x="5216785" y="1533197"/>
                  <a:pt x="5216232" y="1524984"/>
                </a:cubicBezTo>
                <a:cubicBezTo>
                  <a:pt x="5215678" y="1516956"/>
                  <a:pt x="5222091" y="1509481"/>
                  <a:pt x="5230258" y="1508743"/>
                </a:cubicBezTo>
                <a:cubicBezTo>
                  <a:pt x="5238379" y="1508005"/>
                  <a:pt x="5245669" y="1514372"/>
                  <a:pt x="5246314" y="1522723"/>
                </a:cubicBezTo>
                <a:cubicBezTo>
                  <a:pt x="5246961" y="1531351"/>
                  <a:pt x="5241054" y="1538133"/>
                  <a:pt x="5232519" y="1538641"/>
                </a:cubicBezTo>
                <a:close/>
                <a:moveTo>
                  <a:pt x="10657737" y="1538641"/>
                </a:moveTo>
                <a:cubicBezTo>
                  <a:pt x="10649339" y="1537810"/>
                  <a:pt x="10643248" y="1530336"/>
                  <a:pt x="10644310" y="1522262"/>
                </a:cubicBezTo>
                <a:cubicBezTo>
                  <a:pt x="10645371" y="1514049"/>
                  <a:pt x="10653030" y="1507867"/>
                  <a:pt x="10660966" y="1508835"/>
                </a:cubicBezTo>
                <a:cubicBezTo>
                  <a:pt x="10669179" y="1509804"/>
                  <a:pt x="10675038" y="1517140"/>
                  <a:pt x="10674254" y="1525538"/>
                </a:cubicBezTo>
                <a:cubicBezTo>
                  <a:pt x="10673516" y="1533889"/>
                  <a:pt x="10666410" y="1539518"/>
                  <a:pt x="10657737" y="1538641"/>
                </a:cubicBezTo>
                <a:close/>
                <a:moveTo>
                  <a:pt x="11312494" y="1538641"/>
                </a:moveTo>
                <a:cubicBezTo>
                  <a:pt x="11303913" y="1539195"/>
                  <a:pt x="11296760" y="1533197"/>
                  <a:pt x="11296207" y="1524984"/>
                </a:cubicBezTo>
                <a:cubicBezTo>
                  <a:pt x="11295653" y="1516956"/>
                  <a:pt x="11302066" y="1509481"/>
                  <a:pt x="11310233" y="1508743"/>
                </a:cubicBezTo>
                <a:cubicBezTo>
                  <a:pt x="11318354" y="1508005"/>
                  <a:pt x="11325643" y="1514372"/>
                  <a:pt x="11326289" y="1522723"/>
                </a:cubicBezTo>
                <a:cubicBezTo>
                  <a:pt x="11326936" y="1531351"/>
                  <a:pt x="11321029" y="1538133"/>
                  <a:pt x="11312494" y="1538641"/>
                </a:cubicBezTo>
                <a:close/>
                <a:moveTo>
                  <a:pt x="882587" y="1538687"/>
                </a:moveTo>
                <a:cubicBezTo>
                  <a:pt x="874052" y="1538133"/>
                  <a:pt x="868145" y="1531351"/>
                  <a:pt x="868837" y="1522723"/>
                </a:cubicBezTo>
                <a:cubicBezTo>
                  <a:pt x="869483" y="1514418"/>
                  <a:pt x="876866" y="1508051"/>
                  <a:pt x="884940" y="1508789"/>
                </a:cubicBezTo>
                <a:cubicBezTo>
                  <a:pt x="893060" y="1509527"/>
                  <a:pt x="899474" y="1517002"/>
                  <a:pt x="898874" y="1525076"/>
                </a:cubicBezTo>
                <a:cubicBezTo>
                  <a:pt x="898321" y="1533243"/>
                  <a:pt x="891122" y="1539241"/>
                  <a:pt x="882587" y="1538687"/>
                </a:cubicBezTo>
                <a:close/>
                <a:moveTo>
                  <a:pt x="991290" y="1538687"/>
                </a:moveTo>
                <a:cubicBezTo>
                  <a:pt x="982754" y="1538180"/>
                  <a:pt x="976848" y="1531397"/>
                  <a:pt x="977494" y="1522769"/>
                </a:cubicBezTo>
                <a:cubicBezTo>
                  <a:pt x="978140" y="1514418"/>
                  <a:pt x="985431" y="1508051"/>
                  <a:pt x="993551" y="1508789"/>
                </a:cubicBezTo>
                <a:cubicBezTo>
                  <a:pt x="1001717" y="1509527"/>
                  <a:pt x="1008132" y="1516956"/>
                  <a:pt x="1007532" y="1525030"/>
                </a:cubicBezTo>
                <a:cubicBezTo>
                  <a:pt x="1006977" y="1533243"/>
                  <a:pt x="999872" y="1539195"/>
                  <a:pt x="991290" y="1538687"/>
                </a:cubicBezTo>
                <a:close/>
                <a:moveTo>
                  <a:pt x="1101977" y="1538687"/>
                </a:moveTo>
                <a:cubicBezTo>
                  <a:pt x="1093396" y="1539195"/>
                  <a:pt x="1086521" y="1533104"/>
                  <a:pt x="1086152" y="1524707"/>
                </a:cubicBezTo>
                <a:cubicBezTo>
                  <a:pt x="1085783" y="1516356"/>
                  <a:pt x="1092150" y="1509158"/>
                  <a:pt x="1100270" y="1508697"/>
                </a:cubicBezTo>
                <a:cubicBezTo>
                  <a:pt x="1108160" y="1508282"/>
                  <a:pt x="1115681" y="1514972"/>
                  <a:pt x="1116280" y="1523000"/>
                </a:cubicBezTo>
                <a:cubicBezTo>
                  <a:pt x="1116880" y="1531120"/>
                  <a:pt x="1110375" y="1538226"/>
                  <a:pt x="1101977" y="1538687"/>
                </a:cubicBezTo>
                <a:close/>
                <a:moveTo>
                  <a:pt x="1210634" y="1538687"/>
                </a:moveTo>
                <a:cubicBezTo>
                  <a:pt x="1202053" y="1539195"/>
                  <a:pt x="1195178" y="1533104"/>
                  <a:pt x="1194809" y="1524707"/>
                </a:cubicBezTo>
                <a:cubicBezTo>
                  <a:pt x="1194440" y="1516356"/>
                  <a:pt x="1200807" y="1509158"/>
                  <a:pt x="1208927" y="1508697"/>
                </a:cubicBezTo>
                <a:cubicBezTo>
                  <a:pt x="1216818" y="1508282"/>
                  <a:pt x="1224337" y="1514972"/>
                  <a:pt x="1224938" y="1523000"/>
                </a:cubicBezTo>
                <a:cubicBezTo>
                  <a:pt x="1225538" y="1531120"/>
                  <a:pt x="1219032" y="1538226"/>
                  <a:pt x="1210634" y="1538687"/>
                </a:cubicBezTo>
                <a:close/>
                <a:moveTo>
                  <a:pt x="1534807" y="1538687"/>
                </a:moveTo>
                <a:cubicBezTo>
                  <a:pt x="1526179" y="1538226"/>
                  <a:pt x="1520273" y="1531489"/>
                  <a:pt x="1520827" y="1522862"/>
                </a:cubicBezTo>
                <a:cubicBezTo>
                  <a:pt x="1521335" y="1514556"/>
                  <a:pt x="1528670" y="1508097"/>
                  <a:pt x="1536745" y="1508743"/>
                </a:cubicBezTo>
                <a:cubicBezTo>
                  <a:pt x="1544911" y="1509435"/>
                  <a:pt x="1551370" y="1516817"/>
                  <a:pt x="1550955" y="1524891"/>
                </a:cubicBezTo>
                <a:cubicBezTo>
                  <a:pt x="1550448" y="1533058"/>
                  <a:pt x="1543342" y="1539148"/>
                  <a:pt x="1534807" y="1538687"/>
                </a:cubicBezTo>
                <a:close/>
                <a:moveTo>
                  <a:pt x="1860825" y="1538687"/>
                </a:moveTo>
                <a:cubicBezTo>
                  <a:pt x="1852197" y="1538226"/>
                  <a:pt x="1846290" y="1531489"/>
                  <a:pt x="1846844" y="1522862"/>
                </a:cubicBezTo>
                <a:cubicBezTo>
                  <a:pt x="1847351" y="1514556"/>
                  <a:pt x="1854688" y="1508097"/>
                  <a:pt x="1862762" y="1508743"/>
                </a:cubicBezTo>
                <a:cubicBezTo>
                  <a:pt x="1870882" y="1509435"/>
                  <a:pt x="1877389" y="1516817"/>
                  <a:pt x="1876974" y="1524891"/>
                </a:cubicBezTo>
                <a:cubicBezTo>
                  <a:pt x="1876466" y="1533058"/>
                  <a:pt x="1869360" y="1539148"/>
                  <a:pt x="1860825" y="1538687"/>
                </a:cubicBezTo>
                <a:close/>
                <a:moveTo>
                  <a:pt x="2188595" y="1538687"/>
                </a:moveTo>
                <a:cubicBezTo>
                  <a:pt x="2180014" y="1539195"/>
                  <a:pt x="2173139" y="1533104"/>
                  <a:pt x="2172770" y="1524707"/>
                </a:cubicBezTo>
                <a:cubicBezTo>
                  <a:pt x="2172401" y="1516356"/>
                  <a:pt x="2178768" y="1509158"/>
                  <a:pt x="2186888" y="1508697"/>
                </a:cubicBezTo>
                <a:cubicBezTo>
                  <a:pt x="2194825" y="1508282"/>
                  <a:pt x="2202345" y="1514972"/>
                  <a:pt x="2202898" y="1523000"/>
                </a:cubicBezTo>
                <a:cubicBezTo>
                  <a:pt x="2203498" y="1531120"/>
                  <a:pt x="2196993" y="1538226"/>
                  <a:pt x="2188595" y="1538687"/>
                </a:cubicBezTo>
                <a:close/>
                <a:moveTo>
                  <a:pt x="2295453" y="1538687"/>
                </a:moveTo>
                <a:cubicBezTo>
                  <a:pt x="2286824" y="1538226"/>
                  <a:pt x="2280920" y="1531489"/>
                  <a:pt x="2281473" y="1522862"/>
                </a:cubicBezTo>
                <a:cubicBezTo>
                  <a:pt x="2281981" y="1514556"/>
                  <a:pt x="2289317" y="1508097"/>
                  <a:pt x="2297391" y="1508743"/>
                </a:cubicBezTo>
                <a:cubicBezTo>
                  <a:pt x="2305558" y="1509435"/>
                  <a:pt x="2312062" y="1516817"/>
                  <a:pt x="2311601" y="1524891"/>
                </a:cubicBezTo>
                <a:cubicBezTo>
                  <a:pt x="2311094" y="1533058"/>
                  <a:pt x="2303990" y="1539148"/>
                  <a:pt x="2295453" y="1538687"/>
                </a:cubicBezTo>
                <a:close/>
                <a:moveTo>
                  <a:pt x="2512584" y="1538687"/>
                </a:moveTo>
                <a:cubicBezTo>
                  <a:pt x="2504047" y="1538133"/>
                  <a:pt x="2498141" y="1531351"/>
                  <a:pt x="2498833" y="1522723"/>
                </a:cubicBezTo>
                <a:cubicBezTo>
                  <a:pt x="2499480" y="1514418"/>
                  <a:pt x="2506861" y="1508051"/>
                  <a:pt x="2514936" y="1508789"/>
                </a:cubicBezTo>
                <a:cubicBezTo>
                  <a:pt x="2523056" y="1509527"/>
                  <a:pt x="2529470" y="1517002"/>
                  <a:pt x="2528870" y="1525076"/>
                </a:cubicBezTo>
                <a:cubicBezTo>
                  <a:pt x="2528316" y="1533243"/>
                  <a:pt x="2521119" y="1539241"/>
                  <a:pt x="2512584" y="1538687"/>
                </a:cubicBezTo>
                <a:close/>
                <a:moveTo>
                  <a:pt x="2840630" y="1538687"/>
                </a:moveTo>
                <a:cubicBezTo>
                  <a:pt x="2832049" y="1539195"/>
                  <a:pt x="2825174" y="1533104"/>
                  <a:pt x="2824804" y="1524707"/>
                </a:cubicBezTo>
                <a:cubicBezTo>
                  <a:pt x="2824436" y="1516356"/>
                  <a:pt x="2830804" y="1509158"/>
                  <a:pt x="2838924" y="1508697"/>
                </a:cubicBezTo>
                <a:cubicBezTo>
                  <a:pt x="2846813" y="1508282"/>
                  <a:pt x="2854334" y="1514972"/>
                  <a:pt x="2854934" y="1523000"/>
                </a:cubicBezTo>
                <a:cubicBezTo>
                  <a:pt x="2855534" y="1531120"/>
                  <a:pt x="2849028" y="1538226"/>
                  <a:pt x="2840630" y="1538687"/>
                </a:cubicBezTo>
                <a:close/>
                <a:moveTo>
                  <a:pt x="3382902" y="1538687"/>
                </a:moveTo>
                <a:cubicBezTo>
                  <a:pt x="3374504" y="1538087"/>
                  <a:pt x="3368138" y="1530843"/>
                  <a:pt x="3368922" y="1522723"/>
                </a:cubicBezTo>
                <a:cubicBezTo>
                  <a:pt x="3369706" y="1514603"/>
                  <a:pt x="3377273" y="1508143"/>
                  <a:pt x="3385208" y="1508743"/>
                </a:cubicBezTo>
                <a:cubicBezTo>
                  <a:pt x="3393376" y="1509389"/>
                  <a:pt x="3399511" y="1516632"/>
                  <a:pt x="3399004" y="1525030"/>
                </a:cubicBezTo>
                <a:cubicBezTo>
                  <a:pt x="3398450" y="1533427"/>
                  <a:pt x="3391530" y="1539333"/>
                  <a:pt x="3382902" y="1538687"/>
                </a:cubicBezTo>
                <a:close/>
                <a:moveTo>
                  <a:pt x="3926234" y="1538687"/>
                </a:moveTo>
                <a:cubicBezTo>
                  <a:pt x="3917837" y="1538087"/>
                  <a:pt x="3911469" y="1530843"/>
                  <a:pt x="3912254" y="1522723"/>
                </a:cubicBezTo>
                <a:cubicBezTo>
                  <a:pt x="3913038" y="1514603"/>
                  <a:pt x="3920605" y="1508143"/>
                  <a:pt x="3928541" y="1508743"/>
                </a:cubicBezTo>
                <a:cubicBezTo>
                  <a:pt x="3936707" y="1509389"/>
                  <a:pt x="3942844" y="1516632"/>
                  <a:pt x="3942336" y="1525030"/>
                </a:cubicBezTo>
                <a:cubicBezTo>
                  <a:pt x="3941783" y="1533427"/>
                  <a:pt x="3934862" y="1539333"/>
                  <a:pt x="3926234" y="1538687"/>
                </a:cubicBezTo>
                <a:close/>
                <a:moveTo>
                  <a:pt x="5556230" y="1538687"/>
                </a:moveTo>
                <a:cubicBezTo>
                  <a:pt x="5547833" y="1538087"/>
                  <a:pt x="5541465" y="1530843"/>
                  <a:pt x="5542250" y="1522723"/>
                </a:cubicBezTo>
                <a:cubicBezTo>
                  <a:pt x="5543034" y="1514603"/>
                  <a:pt x="5550600" y="1508143"/>
                  <a:pt x="5558537" y="1508743"/>
                </a:cubicBezTo>
                <a:cubicBezTo>
                  <a:pt x="5566703" y="1509389"/>
                  <a:pt x="5572840" y="1516632"/>
                  <a:pt x="5572332" y="1525030"/>
                </a:cubicBezTo>
                <a:cubicBezTo>
                  <a:pt x="5571779" y="1533427"/>
                  <a:pt x="5564858" y="1539333"/>
                  <a:pt x="5556230" y="1538687"/>
                </a:cubicBezTo>
                <a:close/>
                <a:moveTo>
                  <a:pt x="6962562" y="1538687"/>
                </a:moveTo>
                <a:cubicBezTo>
                  <a:pt x="6954027" y="1538133"/>
                  <a:pt x="6948121" y="1531351"/>
                  <a:pt x="6948813" y="1522723"/>
                </a:cubicBezTo>
                <a:cubicBezTo>
                  <a:pt x="6949459" y="1514418"/>
                  <a:pt x="6956841" y="1508051"/>
                  <a:pt x="6964915" y="1508789"/>
                </a:cubicBezTo>
                <a:cubicBezTo>
                  <a:pt x="6973036" y="1509527"/>
                  <a:pt x="6979449" y="1517002"/>
                  <a:pt x="6978849" y="1525076"/>
                </a:cubicBezTo>
                <a:cubicBezTo>
                  <a:pt x="6978296" y="1533243"/>
                  <a:pt x="6971098" y="1539241"/>
                  <a:pt x="6962562" y="1538687"/>
                </a:cubicBezTo>
                <a:close/>
                <a:moveTo>
                  <a:pt x="7071265" y="1538687"/>
                </a:moveTo>
                <a:cubicBezTo>
                  <a:pt x="7062729" y="1538180"/>
                  <a:pt x="7056823" y="1531397"/>
                  <a:pt x="7057470" y="1522769"/>
                </a:cubicBezTo>
                <a:cubicBezTo>
                  <a:pt x="7058116" y="1514418"/>
                  <a:pt x="7065406" y="1508051"/>
                  <a:pt x="7073526" y="1508789"/>
                </a:cubicBezTo>
                <a:cubicBezTo>
                  <a:pt x="7081693" y="1509527"/>
                  <a:pt x="7088106" y="1516956"/>
                  <a:pt x="7087507" y="1525030"/>
                </a:cubicBezTo>
                <a:cubicBezTo>
                  <a:pt x="7086953" y="1533243"/>
                  <a:pt x="7079847" y="1539195"/>
                  <a:pt x="7071265" y="1538687"/>
                </a:cubicBezTo>
                <a:close/>
                <a:moveTo>
                  <a:pt x="7181953" y="1538687"/>
                </a:moveTo>
                <a:cubicBezTo>
                  <a:pt x="7173371" y="1539195"/>
                  <a:pt x="7166496" y="1533104"/>
                  <a:pt x="7166127" y="1524707"/>
                </a:cubicBezTo>
                <a:cubicBezTo>
                  <a:pt x="7165758" y="1516356"/>
                  <a:pt x="7172125" y="1509158"/>
                  <a:pt x="7180246" y="1508697"/>
                </a:cubicBezTo>
                <a:cubicBezTo>
                  <a:pt x="7188135" y="1508282"/>
                  <a:pt x="7195656" y="1514972"/>
                  <a:pt x="7196255" y="1523000"/>
                </a:cubicBezTo>
                <a:cubicBezTo>
                  <a:pt x="7196856" y="1531120"/>
                  <a:pt x="7190350" y="1538226"/>
                  <a:pt x="7181953" y="1538687"/>
                </a:cubicBezTo>
                <a:close/>
                <a:moveTo>
                  <a:pt x="7290610" y="1538687"/>
                </a:moveTo>
                <a:cubicBezTo>
                  <a:pt x="7282028" y="1539195"/>
                  <a:pt x="7275154" y="1533104"/>
                  <a:pt x="7274784" y="1524707"/>
                </a:cubicBezTo>
                <a:cubicBezTo>
                  <a:pt x="7274415" y="1516356"/>
                  <a:pt x="7280783" y="1509158"/>
                  <a:pt x="7288903" y="1508697"/>
                </a:cubicBezTo>
                <a:cubicBezTo>
                  <a:pt x="7296793" y="1508282"/>
                  <a:pt x="7304313" y="1514972"/>
                  <a:pt x="7304913" y="1523000"/>
                </a:cubicBezTo>
                <a:cubicBezTo>
                  <a:pt x="7305512" y="1531120"/>
                  <a:pt x="7299007" y="1538226"/>
                  <a:pt x="7290610" y="1538687"/>
                </a:cubicBezTo>
                <a:close/>
                <a:moveTo>
                  <a:pt x="7614782" y="1538687"/>
                </a:moveTo>
                <a:cubicBezTo>
                  <a:pt x="7606154" y="1538226"/>
                  <a:pt x="7600248" y="1531489"/>
                  <a:pt x="7600802" y="1522862"/>
                </a:cubicBezTo>
                <a:cubicBezTo>
                  <a:pt x="7601310" y="1514557"/>
                  <a:pt x="7608645" y="1508097"/>
                  <a:pt x="7616720" y="1508743"/>
                </a:cubicBezTo>
                <a:cubicBezTo>
                  <a:pt x="7624886" y="1509435"/>
                  <a:pt x="7631346" y="1516818"/>
                  <a:pt x="7630931" y="1524892"/>
                </a:cubicBezTo>
                <a:cubicBezTo>
                  <a:pt x="7630423" y="1533058"/>
                  <a:pt x="7623318" y="1539149"/>
                  <a:pt x="7614782" y="1538687"/>
                </a:cubicBezTo>
                <a:close/>
                <a:moveTo>
                  <a:pt x="7940800" y="1538687"/>
                </a:moveTo>
                <a:cubicBezTo>
                  <a:pt x="7932172" y="1538226"/>
                  <a:pt x="7926266" y="1531489"/>
                  <a:pt x="7926820" y="1522862"/>
                </a:cubicBezTo>
                <a:cubicBezTo>
                  <a:pt x="7927327" y="1514557"/>
                  <a:pt x="7934663" y="1508097"/>
                  <a:pt x="7942737" y="1508743"/>
                </a:cubicBezTo>
                <a:cubicBezTo>
                  <a:pt x="7950857" y="1509435"/>
                  <a:pt x="7957364" y="1516818"/>
                  <a:pt x="7956948" y="1524892"/>
                </a:cubicBezTo>
                <a:cubicBezTo>
                  <a:pt x="7956440" y="1533058"/>
                  <a:pt x="7949336" y="1539149"/>
                  <a:pt x="7940800" y="1538687"/>
                </a:cubicBezTo>
                <a:close/>
                <a:moveTo>
                  <a:pt x="8268570" y="1538687"/>
                </a:moveTo>
                <a:cubicBezTo>
                  <a:pt x="8259988" y="1539195"/>
                  <a:pt x="8253114" y="1533104"/>
                  <a:pt x="8252745" y="1524707"/>
                </a:cubicBezTo>
                <a:cubicBezTo>
                  <a:pt x="8252376" y="1516356"/>
                  <a:pt x="8258743" y="1509158"/>
                  <a:pt x="8266863" y="1508697"/>
                </a:cubicBezTo>
                <a:cubicBezTo>
                  <a:pt x="8274799" y="1508282"/>
                  <a:pt x="8282320" y="1514972"/>
                  <a:pt x="8282874" y="1523000"/>
                </a:cubicBezTo>
                <a:cubicBezTo>
                  <a:pt x="8283473" y="1531120"/>
                  <a:pt x="8276968" y="1538226"/>
                  <a:pt x="8268570" y="1538687"/>
                </a:cubicBezTo>
                <a:close/>
                <a:moveTo>
                  <a:pt x="8375428" y="1538687"/>
                </a:moveTo>
                <a:cubicBezTo>
                  <a:pt x="8366800" y="1538226"/>
                  <a:pt x="8360894" y="1531489"/>
                  <a:pt x="8361448" y="1522862"/>
                </a:cubicBezTo>
                <a:cubicBezTo>
                  <a:pt x="8361956" y="1514557"/>
                  <a:pt x="8369292" y="1508097"/>
                  <a:pt x="8377366" y="1508743"/>
                </a:cubicBezTo>
                <a:cubicBezTo>
                  <a:pt x="8385532" y="1509435"/>
                  <a:pt x="8392038" y="1516818"/>
                  <a:pt x="8391577" y="1524892"/>
                </a:cubicBezTo>
                <a:cubicBezTo>
                  <a:pt x="8391069" y="1533058"/>
                  <a:pt x="8383964" y="1539149"/>
                  <a:pt x="8375428" y="1538687"/>
                </a:cubicBezTo>
                <a:close/>
                <a:moveTo>
                  <a:pt x="8592558" y="1538687"/>
                </a:moveTo>
                <a:cubicBezTo>
                  <a:pt x="8584022" y="1538133"/>
                  <a:pt x="8578117" y="1531351"/>
                  <a:pt x="8578809" y="1522723"/>
                </a:cubicBezTo>
                <a:cubicBezTo>
                  <a:pt x="8579455" y="1514418"/>
                  <a:pt x="8586837" y="1508051"/>
                  <a:pt x="8594911" y="1508789"/>
                </a:cubicBezTo>
                <a:cubicBezTo>
                  <a:pt x="8603032" y="1509527"/>
                  <a:pt x="8609444" y="1517002"/>
                  <a:pt x="8608844" y="1525076"/>
                </a:cubicBezTo>
                <a:cubicBezTo>
                  <a:pt x="8608291" y="1533243"/>
                  <a:pt x="8601094" y="1539241"/>
                  <a:pt x="8592558" y="1538687"/>
                </a:cubicBezTo>
                <a:close/>
                <a:moveTo>
                  <a:pt x="8920606" y="1538687"/>
                </a:moveTo>
                <a:cubicBezTo>
                  <a:pt x="8912024" y="1539195"/>
                  <a:pt x="8905149" y="1533104"/>
                  <a:pt x="8904780" y="1524707"/>
                </a:cubicBezTo>
                <a:cubicBezTo>
                  <a:pt x="8904411" y="1516356"/>
                  <a:pt x="8910778" y="1509158"/>
                  <a:pt x="8918899" y="1508697"/>
                </a:cubicBezTo>
                <a:cubicBezTo>
                  <a:pt x="8926789" y="1508282"/>
                  <a:pt x="8934309" y="1514972"/>
                  <a:pt x="8934909" y="1523000"/>
                </a:cubicBezTo>
                <a:cubicBezTo>
                  <a:pt x="8935509" y="1531120"/>
                  <a:pt x="8929003" y="1538226"/>
                  <a:pt x="8920606" y="1538687"/>
                </a:cubicBezTo>
                <a:close/>
                <a:moveTo>
                  <a:pt x="9462876" y="1538687"/>
                </a:moveTo>
                <a:cubicBezTo>
                  <a:pt x="9454479" y="1538087"/>
                  <a:pt x="9448112" y="1530843"/>
                  <a:pt x="9448896" y="1522723"/>
                </a:cubicBezTo>
                <a:cubicBezTo>
                  <a:pt x="9449681" y="1514603"/>
                  <a:pt x="9457248" y="1508143"/>
                  <a:pt x="9465184" y="1508743"/>
                </a:cubicBezTo>
                <a:cubicBezTo>
                  <a:pt x="9473350" y="1509389"/>
                  <a:pt x="9479487" y="1516633"/>
                  <a:pt x="9478979" y="1525030"/>
                </a:cubicBezTo>
                <a:cubicBezTo>
                  <a:pt x="9478426" y="1533427"/>
                  <a:pt x="9471505" y="1539333"/>
                  <a:pt x="9462876" y="1538687"/>
                </a:cubicBezTo>
                <a:close/>
                <a:moveTo>
                  <a:pt x="10006209" y="1538687"/>
                </a:moveTo>
                <a:cubicBezTo>
                  <a:pt x="9997812" y="1538087"/>
                  <a:pt x="9991444" y="1530843"/>
                  <a:pt x="9992229" y="1522723"/>
                </a:cubicBezTo>
                <a:cubicBezTo>
                  <a:pt x="9993013" y="1514603"/>
                  <a:pt x="10000579" y="1508143"/>
                  <a:pt x="10008516" y="1508743"/>
                </a:cubicBezTo>
                <a:cubicBezTo>
                  <a:pt x="10016682" y="1509389"/>
                  <a:pt x="10022819" y="1516633"/>
                  <a:pt x="10022311" y="1525030"/>
                </a:cubicBezTo>
                <a:cubicBezTo>
                  <a:pt x="10021758" y="1533427"/>
                  <a:pt x="10014837" y="1539333"/>
                  <a:pt x="10006209" y="1538687"/>
                </a:cubicBezTo>
                <a:close/>
                <a:moveTo>
                  <a:pt x="11636205" y="1538687"/>
                </a:moveTo>
                <a:cubicBezTo>
                  <a:pt x="11627807" y="1538087"/>
                  <a:pt x="11621441" y="1530843"/>
                  <a:pt x="11622225" y="1522723"/>
                </a:cubicBezTo>
                <a:cubicBezTo>
                  <a:pt x="11623009" y="1514603"/>
                  <a:pt x="11630575" y="1508143"/>
                  <a:pt x="11638511" y="1508743"/>
                </a:cubicBezTo>
                <a:cubicBezTo>
                  <a:pt x="11646679" y="1509389"/>
                  <a:pt x="11652814" y="1516633"/>
                  <a:pt x="11652307" y="1525030"/>
                </a:cubicBezTo>
                <a:cubicBezTo>
                  <a:pt x="11651753" y="1533427"/>
                  <a:pt x="11644833" y="1539333"/>
                  <a:pt x="11636205" y="1538687"/>
                </a:cubicBezTo>
                <a:close/>
                <a:moveTo>
                  <a:pt x="13467" y="1538733"/>
                </a:moveTo>
                <a:cubicBezTo>
                  <a:pt x="4840" y="1538318"/>
                  <a:pt x="-236" y="1532228"/>
                  <a:pt x="226" y="1522769"/>
                </a:cubicBezTo>
                <a:cubicBezTo>
                  <a:pt x="641" y="1514049"/>
                  <a:pt x="7424" y="1507959"/>
                  <a:pt x="15683" y="1508789"/>
                </a:cubicBezTo>
                <a:cubicBezTo>
                  <a:pt x="23803" y="1509619"/>
                  <a:pt x="30125" y="1517002"/>
                  <a:pt x="29571" y="1525030"/>
                </a:cubicBezTo>
                <a:cubicBezTo>
                  <a:pt x="29017" y="1533150"/>
                  <a:pt x="22004" y="1539148"/>
                  <a:pt x="13467" y="1538733"/>
                </a:cubicBezTo>
                <a:close/>
                <a:moveTo>
                  <a:pt x="232489" y="1538733"/>
                </a:moveTo>
                <a:cubicBezTo>
                  <a:pt x="223954" y="1539148"/>
                  <a:pt x="217125" y="1532966"/>
                  <a:pt x="216848" y="1524568"/>
                </a:cubicBezTo>
                <a:cubicBezTo>
                  <a:pt x="216572" y="1516310"/>
                  <a:pt x="223031" y="1509066"/>
                  <a:pt x="231105" y="1508697"/>
                </a:cubicBezTo>
                <a:cubicBezTo>
                  <a:pt x="238949" y="1508328"/>
                  <a:pt x="246469" y="1515202"/>
                  <a:pt x="246977" y="1523185"/>
                </a:cubicBezTo>
                <a:cubicBezTo>
                  <a:pt x="247438" y="1531259"/>
                  <a:pt x="240841" y="1538364"/>
                  <a:pt x="232489" y="1538733"/>
                </a:cubicBezTo>
                <a:close/>
                <a:moveTo>
                  <a:pt x="2078784" y="1538733"/>
                </a:moveTo>
                <a:cubicBezTo>
                  <a:pt x="2070249" y="1538595"/>
                  <a:pt x="2063882" y="1531950"/>
                  <a:pt x="2064112" y="1523507"/>
                </a:cubicBezTo>
                <a:cubicBezTo>
                  <a:pt x="2064343" y="1515387"/>
                  <a:pt x="2071542" y="1508374"/>
                  <a:pt x="2079430" y="1508605"/>
                </a:cubicBezTo>
                <a:cubicBezTo>
                  <a:pt x="2087413" y="1508881"/>
                  <a:pt x="2094334" y="1516125"/>
                  <a:pt x="2094287" y="1524153"/>
                </a:cubicBezTo>
                <a:cubicBezTo>
                  <a:pt x="2094195" y="1532274"/>
                  <a:pt x="2087182" y="1538872"/>
                  <a:pt x="2078784" y="1538733"/>
                </a:cubicBezTo>
                <a:close/>
                <a:moveTo>
                  <a:pt x="3055961" y="1538733"/>
                </a:moveTo>
                <a:cubicBezTo>
                  <a:pt x="3047379" y="1538180"/>
                  <a:pt x="3041520" y="1531397"/>
                  <a:pt x="3042166" y="1522769"/>
                </a:cubicBezTo>
                <a:cubicBezTo>
                  <a:pt x="3042765" y="1514418"/>
                  <a:pt x="3050102" y="1508051"/>
                  <a:pt x="3058222" y="1508789"/>
                </a:cubicBezTo>
                <a:cubicBezTo>
                  <a:pt x="3066388" y="1509527"/>
                  <a:pt x="3072802" y="1517002"/>
                  <a:pt x="3072248" y="1525076"/>
                </a:cubicBezTo>
                <a:cubicBezTo>
                  <a:pt x="3071648" y="1533335"/>
                  <a:pt x="3064543" y="1539287"/>
                  <a:pt x="3055961" y="1538733"/>
                </a:cubicBezTo>
                <a:close/>
                <a:moveTo>
                  <a:pt x="3602292" y="1538733"/>
                </a:moveTo>
                <a:cubicBezTo>
                  <a:pt x="3593848" y="1539148"/>
                  <a:pt x="3586651" y="1532874"/>
                  <a:pt x="3586237" y="1524799"/>
                </a:cubicBezTo>
                <a:cubicBezTo>
                  <a:pt x="3585820" y="1516725"/>
                  <a:pt x="3592372" y="1509343"/>
                  <a:pt x="3600493" y="1508743"/>
                </a:cubicBezTo>
                <a:cubicBezTo>
                  <a:pt x="3608520" y="1508189"/>
                  <a:pt x="3615857" y="1514787"/>
                  <a:pt x="3616364" y="1523000"/>
                </a:cubicBezTo>
                <a:cubicBezTo>
                  <a:pt x="3616872" y="1531581"/>
                  <a:pt x="3610874" y="1538318"/>
                  <a:pt x="3602292" y="1538733"/>
                </a:cubicBezTo>
                <a:close/>
                <a:moveTo>
                  <a:pt x="3710950" y="1538733"/>
                </a:moveTo>
                <a:cubicBezTo>
                  <a:pt x="3702506" y="1539148"/>
                  <a:pt x="3695308" y="1532874"/>
                  <a:pt x="3694893" y="1524799"/>
                </a:cubicBezTo>
                <a:cubicBezTo>
                  <a:pt x="3694478" y="1516725"/>
                  <a:pt x="3701030" y="1509343"/>
                  <a:pt x="3709150" y="1508743"/>
                </a:cubicBezTo>
                <a:cubicBezTo>
                  <a:pt x="3717178" y="1508189"/>
                  <a:pt x="3724514" y="1514787"/>
                  <a:pt x="3725022" y="1523000"/>
                </a:cubicBezTo>
                <a:cubicBezTo>
                  <a:pt x="3725529" y="1531581"/>
                  <a:pt x="3719531" y="1538318"/>
                  <a:pt x="3710950" y="1538733"/>
                </a:cubicBezTo>
                <a:close/>
                <a:moveTo>
                  <a:pt x="3819607" y="1538733"/>
                </a:moveTo>
                <a:cubicBezTo>
                  <a:pt x="3811163" y="1539148"/>
                  <a:pt x="3803966" y="1532874"/>
                  <a:pt x="3803550" y="1524799"/>
                </a:cubicBezTo>
                <a:cubicBezTo>
                  <a:pt x="3803135" y="1516725"/>
                  <a:pt x="3809687" y="1509343"/>
                  <a:pt x="3817807" y="1508743"/>
                </a:cubicBezTo>
                <a:cubicBezTo>
                  <a:pt x="3825836" y="1508189"/>
                  <a:pt x="3833171" y="1514787"/>
                  <a:pt x="3833679" y="1523000"/>
                </a:cubicBezTo>
                <a:cubicBezTo>
                  <a:pt x="3834187" y="1531581"/>
                  <a:pt x="3828189" y="1538318"/>
                  <a:pt x="3819607" y="1538733"/>
                </a:cubicBezTo>
                <a:close/>
                <a:moveTo>
                  <a:pt x="4361093" y="1538733"/>
                </a:moveTo>
                <a:cubicBezTo>
                  <a:pt x="4352696" y="1538180"/>
                  <a:pt x="4346283" y="1531028"/>
                  <a:pt x="4346928" y="1522908"/>
                </a:cubicBezTo>
                <a:cubicBezTo>
                  <a:pt x="4347574" y="1514879"/>
                  <a:pt x="4355141" y="1508235"/>
                  <a:pt x="4363031" y="1508743"/>
                </a:cubicBezTo>
                <a:cubicBezTo>
                  <a:pt x="4371198" y="1509296"/>
                  <a:pt x="4377426" y="1516494"/>
                  <a:pt x="4377011" y="1524891"/>
                </a:cubicBezTo>
                <a:cubicBezTo>
                  <a:pt x="4376596" y="1533289"/>
                  <a:pt x="4369675" y="1539287"/>
                  <a:pt x="4361093" y="1538733"/>
                </a:cubicBezTo>
                <a:close/>
                <a:moveTo>
                  <a:pt x="5013175" y="1538733"/>
                </a:moveTo>
                <a:cubicBezTo>
                  <a:pt x="5004777" y="1538226"/>
                  <a:pt x="4998272" y="1531120"/>
                  <a:pt x="4998871" y="1523000"/>
                </a:cubicBezTo>
                <a:cubicBezTo>
                  <a:pt x="4999425" y="1514972"/>
                  <a:pt x="5006946" y="1508235"/>
                  <a:pt x="5014881" y="1508697"/>
                </a:cubicBezTo>
                <a:cubicBezTo>
                  <a:pt x="5023002" y="1509204"/>
                  <a:pt x="5029369" y="1516402"/>
                  <a:pt x="5029000" y="1524753"/>
                </a:cubicBezTo>
                <a:cubicBezTo>
                  <a:pt x="5028631" y="1533150"/>
                  <a:pt x="5021756" y="1539195"/>
                  <a:pt x="5013175" y="1538733"/>
                </a:cubicBezTo>
                <a:close/>
                <a:moveTo>
                  <a:pt x="5121740" y="1538733"/>
                </a:moveTo>
                <a:cubicBezTo>
                  <a:pt x="5113342" y="1538180"/>
                  <a:pt x="5106929" y="1531028"/>
                  <a:pt x="5107574" y="1522908"/>
                </a:cubicBezTo>
                <a:cubicBezTo>
                  <a:pt x="5108221" y="1514879"/>
                  <a:pt x="5115787" y="1508235"/>
                  <a:pt x="5123678" y="1508743"/>
                </a:cubicBezTo>
                <a:cubicBezTo>
                  <a:pt x="5131843" y="1509296"/>
                  <a:pt x="5138073" y="1516494"/>
                  <a:pt x="5137657" y="1524891"/>
                </a:cubicBezTo>
                <a:cubicBezTo>
                  <a:pt x="5137242" y="1533289"/>
                  <a:pt x="5130321" y="1539287"/>
                  <a:pt x="5121740" y="1538733"/>
                </a:cubicBezTo>
                <a:close/>
                <a:moveTo>
                  <a:pt x="6101223" y="1538733"/>
                </a:moveTo>
                <a:lnTo>
                  <a:pt x="6097580" y="1537366"/>
                </a:lnTo>
                <a:lnTo>
                  <a:pt x="6093443" y="1538733"/>
                </a:lnTo>
                <a:cubicBezTo>
                  <a:pt x="6084815" y="1538318"/>
                  <a:pt x="6079740" y="1532228"/>
                  <a:pt x="6080201" y="1522769"/>
                </a:cubicBezTo>
                <a:cubicBezTo>
                  <a:pt x="6080616" y="1514049"/>
                  <a:pt x="6087399" y="1507959"/>
                  <a:pt x="6095658" y="1508789"/>
                </a:cubicBezTo>
                <a:lnTo>
                  <a:pt x="6097692" y="1509871"/>
                </a:lnTo>
                <a:lnTo>
                  <a:pt x="6100531" y="1508558"/>
                </a:lnTo>
                <a:cubicBezTo>
                  <a:pt x="6108698" y="1508282"/>
                  <a:pt x="6114187" y="1514787"/>
                  <a:pt x="6114003" y="1524568"/>
                </a:cubicBezTo>
                <a:cubicBezTo>
                  <a:pt x="6113819" y="1533704"/>
                  <a:pt x="6109343" y="1538687"/>
                  <a:pt x="6101223" y="1538733"/>
                </a:cubicBezTo>
                <a:close/>
                <a:moveTo>
                  <a:pt x="6312464" y="1538733"/>
                </a:moveTo>
                <a:cubicBezTo>
                  <a:pt x="6303929" y="1539148"/>
                  <a:pt x="6297101" y="1532966"/>
                  <a:pt x="6296824" y="1524568"/>
                </a:cubicBezTo>
                <a:cubicBezTo>
                  <a:pt x="6296547" y="1516310"/>
                  <a:pt x="6303006" y="1509066"/>
                  <a:pt x="6311080" y="1508697"/>
                </a:cubicBezTo>
                <a:cubicBezTo>
                  <a:pt x="6318924" y="1508328"/>
                  <a:pt x="6326445" y="1515202"/>
                  <a:pt x="6326953" y="1523185"/>
                </a:cubicBezTo>
                <a:cubicBezTo>
                  <a:pt x="6327414" y="1531259"/>
                  <a:pt x="6320816" y="1538364"/>
                  <a:pt x="6312464" y="1538733"/>
                </a:cubicBezTo>
                <a:close/>
                <a:moveTo>
                  <a:pt x="8158760" y="1538733"/>
                </a:moveTo>
                <a:cubicBezTo>
                  <a:pt x="8150224" y="1538595"/>
                  <a:pt x="8143857" y="1531951"/>
                  <a:pt x="8144087" y="1523508"/>
                </a:cubicBezTo>
                <a:cubicBezTo>
                  <a:pt x="8144318" y="1515387"/>
                  <a:pt x="8151516" y="1508374"/>
                  <a:pt x="8159405" y="1508605"/>
                </a:cubicBezTo>
                <a:cubicBezTo>
                  <a:pt x="8167388" y="1508881"/>
                  <a:pt x="8174308" y="1516125"/>
                  <a:pt x="8174262" y="1524153"/>
                </a:cubicBezTo>
                <a:cubicBezTo>
                  <a:pt x="8174170" y="1532274"/>
                  <a:pt x="8167157" y="1538872"/>
                  <a:pt x="8158760" y="1538733"/>
                </a:cubicBezTo>
                <a:close/>
                <a:moveTo>
                  <a:pt x="9135936" y="1538733"/>
                </a:moveTo>
                <a:cubicBezTo>
                  <a:pt x="9127355" y="1538180"/>
                  <a:pt x="9121494" y="1531397"/>
                  <a:pt x="9122140" y="1522769"/>
                </a:cubicBezTo>
                <a:cubicBezTo>
                  <a:pt x="9122740" y="1514418"/>
                  <a:pt x="9130077" y="1508051"/>
                  <a:pt x="9138198" y="1508789"/>
                </a:cubicBezTo>
                <a:cubicBezTo>
                  <a:pt x="9146363" y="1509527"/>
                  <a:pt x="9152777" y="1517002"/>
                  <a:pt x="9152224" y="1525076"/>
                </a:cubicBezTo>
                <a:cubicBezTo>
                  <a:pt x="9151624" y="1533335"/>
                  <a:pt x="9144518" y="1539287"/>
                  <a:pt x="9135936" y="1538733"/>
                </a:cubicBezTo>
                <a:close/>
                <a:moveTo>
                  <a:pt x="9682267" y="1538733"/>
                </a:moveTo>
                <a:cubicBezTo>
                  <a:pt x="9673824" y="1539149"/>
                  <a:pt x="9666626" y="1532874"/>
                  <a:pt x="9666211" y="1524799"/>
                </a:cubicBezTo>
                <a:cubicBezTo>
                  <a:pt x="9665796" y="1516725"/>
                  <a:pt x="9672347" y="1509343"/>
                  <a:pt x="9680468" y="1508743"/>
                </a:cubicBezTo>
                <a:cubicBezTo>
                  <a:pt x="9688496" y="1508189"/>
                  <a:pt x="9695832" y="1514787"/>
                  <a:pt x="9696339" y="1523000"/>
                </a:cubicBezTo>
                <a:cubicBezTo>
                  <a:pt x="9696847" y="1531582"/>
                  <a:pt x="9690849" y="1538318"/>
                  <a:pt x="9682267" y="1538733"/>
                </a:cubicBezTo>
                <a:close/>
                <a:moveTo>
                  <a:pt x="9790924" y="1538733"/>
                </a:moveTo>
                <a:cubicBezTo>
                  <a:pt x="9782480" y="1539149"/>
                  <a:pt x="9775284" y="1532874"/>
                  <a:pt x="9774869" y="1524799"/>
                </a:cubicBezTo>
                <a:cubicBezTo>
                  <a:pt x="9774454" y="1516725"/>
                  <a:pt x="9781004" y="1509343"/>
                  <a:pt x="9789125" y="1508743"/>
                </a:cubicBezTo>
                <a:cubicBezTo>
                  <a:pt x="9797153" y="1508189"/>
                  <a:pt x="9804489" y="1514787"/>
                  <a:pt x="9804996" y="1523000"/>
                </a:cubicBezTo>
                <a:cubicBezTo>
                  <a:pt x="9805504" y="1531582"/>
                  <a:pt x="9799507" y="1538318"/>
                  <a:pt x="9790924" y="1538733"/>
                </a:cubicBezTo>
                <a:close/>
                <a:moveTo>
                  <a:pt x="9899582" y="1538733"/>
                </a:moveTo>
                <a:cubicBezTo>
                  <a:pt x="9891138" y="1539149"/>
                  <a:pt x="9883941" y="1532874"/>
                  <a:pt x="9883525" y="1524799"/>
                </a:cubicBezTo>
                <a:cubicBezTo>
                  <a:pt x="9883110" y="1516725"/>
                  <a:pt x="9889662" y="1509343"/>
                  <a:pt x="9897783" y="1508743"/>
                </a:cubicBezTo>
                <a:cubicBezTo>
                  <a:pt x="9905811" y="1508189"/>
                  <a:pt x="9913146" y="1514787"/>
                  <a:pt x="9913654" y="1523000"/>
                </a:cubicBezTo>
                <a:cubicBezTo>
                  <a:pt x="9914161" y="1531582"/>
                  <a:pt x="9908164" y="1538318"/>
                  <a:pt x="9899582" y="1538733"/>
                </a:cubicBezTo>
                <a:close/>
                <a:moveTo>
                  <a:pt x="10441068" y="1538733"/>
                </a:moveTo>
                <a:cubicBezTo>
                  <a:pt x="10432671" y="1538180"/>
                  <a:pt x="10426258" y="1531028"/>
                  <a:pt x="10426903" y="1522908"/>
                </a:cubicBezTo>
                <a:cubicBezTo>
                  <a:pt x="10427549" y="1514880"/>
                  <a:pt x="10435117" y="1508236"/>
                  <a:pt x="10443005" y="1508743"/>
                </a:cubicBezTo>
                <a:cubicBezTo>
                  <a:pt x="10451172" y="1509297"/>
                  <a:pt x="10457401" y="1516494"/>
                  <a:pt x="10456986" y="1524892"/>
                </a:cubicBezTo>
                <a:cubicBezTo>
                  <a:pt x="10456571" y="1533289"/>
                  <a:pt x="10449650" y="1539287"/>
                  <a:pt x="10441068" y="1538733"/>
                </a:cubicBezTo>
                <a:close/>
                <a:moveTo>
                  <a:pt x="11093149" y="1538733"/>
                </a:moveTo>
                <a:cubicBezTo>
                  <a:pt x="11084753" y="1538226"/>
                  <a:pt x="11078246" y="1531120"/>
                  <a:pt x="11078846" y="1523000"/>
                </a:cubicBezTo>
                <a:cubicBezTo>
                  <a:pt x="11079399" y="1514972"/>
                  <a:pt x="11086921" y="1508236"/>
                  <a:pt x="11094856" y="1508697"/>
                </a:cubicBezTo>
                <a:cubicBezTo>
                  <a:pt x="11102976" y="1509204"/>
                  <a:pt x="11109345" y="1516402"/>
                  <a:pt x="11108976" y="1524753"/>
                </a:cubicBezTo>
                <a:cubicBezTo>
                  <a:pt x="11108606" y="1533151"/>
                  <a:pt x="11101731" y="1539195"/>
                  <a:pt x="11093149" y="1538733"/>
                </a:cubicBezTo>
                <a:close/>
                <a:moveTo>
                  <a:pt x="11201715" y="1538733"/>
                </a:moveTo>
                <a:cubicBezTo>
                  <a:pt x="11193317" y="1538180"/>
                  <a:pt x="11186903" y="1531028"/>
                  <a:pt x="11187549" y="1522908"/>
                </a:cubicBezTo>
                <a:cubicBezTo>
                  <a:pt x="11188195" y="1514880"/>
                  <a:pt x="11195763" y="1508236"/>
                  <a:pt x="11203653" y="1508743"/>
                </a:cubicBezTo>
                <a:cubicBezTo>
                  <a:pt x="11211818" y="1509297"/>
                  <a:pt x="11218048" y="1516494"/>
                  <a:pt x="11217632" y="1524892"/>
                </a:cubicBezTo>
                <a:cubicBezTo>
                  <a:pt x="11217217" y="1533289"/>
                  <a:pt x="11210296" y="1539287"/>
                  <a:pt x="11201715" y="1538733"/>
                </a:cubicBezTo>
                <a:close/>
                <a:moveTo>
                  <a:pt x="12181198" y="1538733"/>
                </a:moveTo>
                <a:cubicBezTo>
                  <a:pt x="12172524" y="1538826"/>
                  <a:pt x="12165602" y="1532412"/>
                  <a:pt x="12165510" y="1524200"/>
                </a:cubicBezTo>
                <a:cubicBezTo>
                  <a:pt x="12165418" y="1516079"/>
                  <a:pt x="12172339" y="1508881"/>
                  <a:pt x="12180506" y="1508559"/>
                </a:cubicBezTo>
                <a:cubicBezTo>
                  <a:pt x="12188672" y="1508282"/>
                  <a:pt x="12194163" y="1514787"/>
                  <a:pt x="12193978" y="1524569"/>
                </a:cubicBezTo>
                <a:cubicBezTo>
                  <a:pt x="12193794" y="1533704"/>
                  <a:pt x="12189318" y="1538687"/>
                  <a:pt x="12181198" y="1538733"/>
                </a:cubicBezTo>
                <a:close/>
                <a:moveTo>
                  <a:pt x="1318369" y="1538779"/>
                </a:moveTo>
                <a:cubicBezTo>
                  <a:pt x="1309833" y="1538733"/>
                  <a:pt x="1303328" y="1532136"/>
                  <a:pt x="1303466" y="1523738"/>
                </a:cubicBezTo>
                <a:cubicBezTo>
                  <a:pt x="1303605" y="1515571"/>
                  <a:pt x="1310710" y="1508466"/>
                  <a:pt x="1318554" y="1508558"/>
                </a:cubicBezTo>
                <a:cubicBezTo>
                  <a:pt x="1326490" y="1508697"/>
                  <a:pt x="1333548" y="1515940"/>
                  <a:pt x="1333640" y="1523969"/>
                </a:cubicBezTo>
                <a:cubicBezTo>
                  <a:pt x="1333686" y="1532043"/>
                  <a:pt x="1326721" y="1538826"/>
                  <a:pt x="1318369" y="1538779"/>
                </a:cubicBezTo>
                <a:close/>
                <a:moveTo>
                  <a:pt x="1427026" y="1538779"/>
                </a:moveTo>
                <a:cubicBezTo>
                  <a:pt x="1418490" y="1538733"/>
                  <a:pt x="1411986" y="1532136"/>
                  <a:pt x="1412124" y="1523738"/>
                </a:cubicBezTo>
                <a:cubicBezTo>
                  <a:pt x="1412262" y="1515571"/>
                  <a:pt x="1419366" y="1508466"/>
                  <a:pt x="1427211" y="1508558"/>
                </a:cubicBezTo>
                <a:cubicBezTo>
                  <a:pt x="1435146" y="1508697"/>
                  <a:pt x="1442206" y="1515940"/>
                  <a:pt x="1442298" y="1523969"/>
                </a:cubicBezTo>
                <a:cubicBezTo>
                  <a:pt x="1442344" y="1532043"/>
                  <a:pt x="1435378" y="1538826"/>
                  <a:pt x="1427026" y="1538779"/>
                </a:cubicBezTo>
                <a:close/>
                <a:moveTo>
                  <a:pt x="1970820" y="1538779"/>
                </a:moveTo>
                <a:cubicBezTo>
                  <a:pt x="1962284" y="1539010"/>
                  <a:pt x="1955547" y="1532643"/>
                  <a:pt x="1955455" y="1524246"/>
                </a:cubicBezTo>
                <a:cubicBezTo>
                  <a:pt x="1955363" y="1516033"/>
                  <a:pt x="1962100" y="1508835"/>
                  <a:pt x="1970081" y="1508651"/>
                </a:cubicBezTo>
                <a:cubicBezTo>
                  <a:pt x="1977971" y="1508466"/>
                  <a:pt x="1985261" y="1515479"/>
                  <a:pt x="1985630" y="1523507"/>
                </a:cubicBezTo>
                <a:cubicBezTo>
                  <a:pt x="1985954" y="1531581"/>
                  <a:pt x="1979170" y="1538595"/>
                  <a:pt x="1970820" y="1538779"/>
                </a:cubicBezTo>
                <a:close/>
                <a:moveTo>
                  <a:pt x="2622348" y="1538779"/>
                </a:moveTo>
                <a:cubicBezTo>
                  <a:pt x="2613812" y="1538733"/>
                  <a:pt x="2607306" y="1532136"/>
                  <a:pt x="2607444" y="1523738"/>
                </a:cubicBezTo>
                <a:cubicBezTo>
                  <a:pt x="2607583" y="1515617"/>
                  <a:pt x="2614688" y="1508466"/>
                  <a:pt x="2622532" y="1508558"/>
                </a:cubicBezTo>
                <a:cubicBezTo>
                  <a:pt x="2630468" y="1508697"/>
                  <a:pt x="2637573" y="1515940"/>
                  <a:pt x="2637620" y="1523969"/>
                </a:cubicBezTo>
                <a:cubicBezTo>
                  <a:pt x="2637666" y="1532043"/>
                  <a:pt x="2630699" y="1538826"/>
                  <a:pt x="2622348" y="1538779"/>
                </a:cubicBezTo>
                <a:close/>
                <a:moveTo>
                  <a:pt x="2731004" y="1538779"/>
                </a:moveTo>
                <a:cubicBezTo>
                  <a:pt x="2722515" y="1538733"/>
                  <a:pt x="2715962" y="1532136"/>
                  <a:pt x="2716102" y="1523738"/>
                </a:cubicBezTo>
                <a:cubicBezTo>
                  <a:pt x="2716240" y="1515617"/>
                  <a:pt x="2723346" y="1508466"/>
                  <a:pt x="2731190" y="1508558"/>
                </a:cubicBezTo>
                <a:cubicBezTo>
                  <a:pt x="2739124" y="1508697"/>
                  <a:pt x="2746231" y="1515894"/>
                  <a:pt x="2746277" y="1523969"/>
                </a:cubicBezTo>
                <a:cubicBezTo>
                  <a:pt x="2746323" y="1532043"/>
                  <a:pt x="2739310" y="1538826"/>
                  <a:pt x="2731004" y="1538779"/>
                </a:cubicBezTo>
                <a:close/>
                <a:moveTo>
                  <a:pt x="3165679" y="1538779"/>
                </a:moveTo>
                <a:cubicBezTo>
                  <a:pt x="3157144" y="1538733"/>
                  <a:pt x="3150638" y="1532136"/>
                  <a:pt x="3150777" y="1523738"/>
                </a:cubicBezTo>
                <a:cubicBezTo>
                  <a:pt x="3150915" y="1515617"/>
                  <a:pt x="3158020" y="1508466"/>
                  <a:pt x="3165864" y="1508558"/>
                </a:cubicBezTo>
                <a:cubicBezTo>
                  <a:pt x="3173800" y="1508697"/>
                  <a:pt x="3180906" y="1515940"/>
                  <a:pt x="3180952" y="1523969"/>
                </a:cubicBezTo>
                <a:cubicBezTo>
                  <a:pt x="3180998" y="1532043"/>
                  <a:pt x="3174031" y="1538826"/>
                  <a:pt x="3165679" y="1538779"/>
                </a:cubicBezTo>
                <a:close/>
                <a:moveTo>
                  <a:pt x="4145255" y="1538779"/>
                </a:moveTo>
                <a:cubicBezTo>
                  <a:pt x="4136858" y="1539010"/>
                  <a:pt x="4129752" y="1532505"/>
                  <a:pt x="4129568" y="1524430"/>
                </a:cubicBezTo>
                <a:cubicBezTo>
                  <a:pt x="4129383" y="1516263"/>
                  <a:pt x="4136120" y="1509020"/>
                  <a:pt x="4144194" y="1508697"/>
                </a:cubicBezTo>
                <a:cubicBezTo>
                  <a:pt x="4152130" y="1508328"/>
                  <a:pt x="4159420" y="1515248"/>
                  <a:pt x="4159743" y="1523369"/>
                </a:cubicBezTo>
                <a:cubicBezTo>
                  <a:pt x="4160066" y="1531904"/>
                  <a:pt x="4153837" y="1538549"/>
                  <a:pt x="4145255" y="1538779"/>
                </a:cubicBezTo>
                <a:close/>
                <a:moveTo>
                  <a:pt x="4252667" y="1538779"/>
                </a:moveTo>
                <a:cubicBezTo>
                  <a:pt x="4244315" y="1538410"/>
                  <a:pt x="4237671" y="1531259"/>
                  <a:pt x="4238179" y="1523185"/>
                </a:cubicBezTo>
                <a:cubicBezTo>
                  <a:pt x="4238687" y="1515202"/>
                  <a:pt x="4246253" y="1508328"/>
                  <a:pt x="4254097" y="1508697"/>
                </a:cubicBezTo>
                <a:cubicBezTo>
                  <a:pt x="4262171" y="1509066"/>
                  <a:pt x="4268631" y="1516310"/>
                  <a:pt x="4268354" y="1524615"/>
                </a:cubicBezTo>
                <a:cubicBezTo>
                  <a:pt x="4268031" y="1533012"/>
                  <a:pt x="4261248" y="1539148"/>
                  <a:pt x="4252667" y="1538779"/>
                </a:cubicBezTo>
                <a:close/>
                <a:moveTo>
                  <a:pt x="4469981" y="1538779"/>
                </a:moveTo>
                <a:cubicBezTo>
                  <a:pt x="4461630" y="1538410"/>
                  <a:pt x="4454986" y="1531212"/>
                  <a:pt x="4455493" y="1523185"/>
                </a:cubicBezTo>
                <a:cubicBezTo>
                  <a:pt x="4456001" y="1515202"/>
                  <a:pt x="4463568" y="1508328"/>
                  <a:pt x="4471411" y="1508697"/>
                </a:cubicBezTo>
                <a:cubicBezTo>
                  <a:pt x="4479485" y="1509066"/>
                  <a:pt x="4485945" y="1516310"/>
                  <a:pt x="4485669" y="1524615"/>
                </a:cubicBezTo>
                <a:cubicBezTo>
                  <a:pt x="4485391" y="1533012"/>
                  <a:pt x="4478563" y="1539148"/>
                  <a:pt x="4469981" y="1538779"/>
                </a:cubicBezTo>
                <a:close/>
                <a:moveTo>
                  <a:pt x="4688357" y="1538779"/>
                </a:moveTo>
                <a:cubicBezTo>
                  <a:pt x="4679959" y="1538918"/>
                  <a:pt x="4672946" y="1532320"/>
                  <a:pt x="4672854" y="1524246"/>
                </a:cubicBezTo>
                <a:cubicBezTo>
                  <a:pt x="4672808" y="1516171"/>
                  <a:pt x="4679682" y="1508881"/>
                  <a:pt x="4687710" y="1508651"/>
                </a:cubicBezTo>
                <a:cubicBezTo>
                  <a:pt x="4695600" y="1508374"/>
                  <a:pt x="4702798" y="1515387"/>
                  <a:pt x="4703029" y="1523554"/>
                </a:cubicBezTo>
                <a:cubicBezTo>
                  <a:pt x="4703306" y="1531997"/>
                  <a:pt x="4696892" y="1538641"/>
                  <a:pt x="4688357" y="1538779"/>
                </a:cubicBezTo>
                <a:close/>
                <a:moveTo>
                  <a:pt x="5340669" y="1538779"/>
                </a:moveTo>
                <a:cubicBezTo>
                  <a:pt x="5332225" y="1539056"/>
                  <a:pt x="5325120" y="1532597"/>
                  <a:pt x="5324889" y="1524522"/>
                </a:cubicBezTo>
                <a:cubicBezTo>
                  <a:pt x="5324659" y="1516402"/>
                  <a:pt x="5331348" y="1509112"/>
                  <a:pt x="5339423" y="1508697"/>
                </a:cubicBezTo>
                <a:cubicBezTo>
                  <a:pt x="5347359" y="1508282"/>
                  <a:pt x="5354695" y="1515156"/>
                  <a:pt x="5355064" y="1523277"/>
                </a:cubicBezTo>
                <a:cubicBezTo>
                  <a:pt x="5355433" y="1531812"/>
                  <a:pt x="5349250" y="1538503"/>
                  <a:pt x="5340669" y="1538779"/>
                </a:cubicBezTo>
                <a:close/>
                <a:moveTo>
                  <a:pt x="5991319" y="1538779"/>
                </a:moveTo>
                <a:cubicBezTo>
                  <a:pt x="5982969" y="1538410"/>
                  <a:pt x="5976325" y="1531212"/>
                  <a:pt x="5976832" y="1523185"/>
                </a:cubicBezTo>
                <a:cubicBezTo>
                  <a:pt x="5977340" y="1515202"/>
                  <a:pt x="5984907" y="1508328"/>
                  <a:pt x="5992750" y="1508697"/>
                </a:cubicBezTo>
                <a:cubicBezTo>
                  <a:pt x="6000824" y="1509066"/>
                  <a:pt x="6007283" y="1516310"/>
                  <a:pt x="6007007" y="1524615"/>
                </a:cubicBezTo>
                <a:cubicBezTo>
                  <a:pt x="6006729" y="1533012"/>
                  <a:pt x="5999901" y="1539148"/>
                  <a:pt x="5991319" y="1538779"/>
                </a:cubicBezTo>
                <a:close/>
                <a:moveTo>
                  <a:pt x="7398344" y="1538780"/>
                </a:moveTo>
                <a:cubicBezTo>
                  <a:pt x="7389809" y="1538733"/>
                  <a:pt x="7383302" y="1532136"/>
                  <a:pt x="7383441" y="1523738"/>
                </a:cubicBezTo>
                <a:cubicBezTo>
                  <a:pt x="7383579" y="1515571"/>
                  <a:pt x="7390686" y="1508466"/>
                  <a:pt x="7398529" y="1508559"/>
                </a:cubicBezTo>
                <a:cubicBezTo>
                  <a:pt x="7406465" y="1508697"/>
                  <a:pt x="7413524" y="1515941"/>
                  <a:pt x="7413616" y="1523969"/>
                </a:cubicBezTo>
                <a:cubicBezTo>
                  <a:pt x="7413662" y="1532043"/>
                  <a:pt x="7406696" y="1538826"/>
                  <a:pt x="7398344" y="1538780"/>
                </a:cubicBezTo>
                <a:close/>
                <a:moveTo>
                  <a:pt x="7507002" y="1538780"/>
                </a:moveTo>
                <a:cubicBezTo>
                  <a:pt x="7498466" y="1538733"/>
                  <a:pt x="7491960" y="1532136"/>
                  <a:pt x="7492099" y="1523738"/>
                </a:cubicBezTo>
                <a:cubicBezTo>
                  <a:pt x="7492237" y="1515571"/>
                  <a:pt x="7499342" y="1508466"/>
                  <a:pt x="7507186" y="1508559"/>
                </a:cubicBezTo>
                <a:cubicBezTo>
                  <a:pt x="7515122" y="1508697"/>
                  <a:pt x="7522181" y="1515941"/>
                  <a:pt x="7522274" y="1523969"/>
                </a:cubicBezTo>
                <a:cubicBezTo>
                  <a:pt x="7522320" y="1532043"/>
                  <a:pt x="7515353" y="1538826"/>
                  <a:pt x="7507002" y="1538780"/>
                </a:cubicBezTo>
                <a:close/>
                <a:moveTo>
                  <a:pt x="8050795" y="1538780"/>
                </a:moveTo>
                <a:cubicBezTo>
                  <a:pt x="8042259" y="1539010"/>
                  <a:pt x="8035523" y="1532643"/>
                  <a:pt x="8035430" y="1524246"/>
                </a:cubicBezTo>
                <a:cubicBezTo>
                  <a:pt x="8035338" y="1516033"/>
                  <a:pt x="8042074" y="1508835"/>
                  <a:pt x="8050056" y="1508651"/>
                </a:cubicBezTo>
                <a:cubicBezTo>
                  <a:pt x="8057946" y="1508466"/>
                  <a:pt x="8065236" y="1515479"/>
                  <a:pt x="8065605" y="1523508"/>
                </a:cubicBezTo>
                <a:cubicBezTo>
                  <a:pt x="8065928" y="1531582"/>
                  <a:pt x="8059145" y="1538595"/>
                  <a:pt x="8050795" y="1538780"/>
                </a:cubicBezTo>
                <a:close/>
                <a:moveTo>
                  <a:pt x="8702323" y="1538780"/>
                </a:moveTo>
                <a:cubicBezTo>
                  <a:pt x="8693786" y="1538733"/>
                  <a:pt x="8687282" y="1532136"/>
                  <a:pt x="8687420" y="1523738"/>
                </a:cubicBezTo>
                <a:cubicBezTo>
                  <a:pt x="8687559" y="1515618"/>
                  <a:pt x="8694664" y="1508466"/>
                  <a:pt x="8702507" y="1508559"/>
                </a:cubicBezTo>
                <a:cubicBezTo>
                  <a:pt x="8710444" y="1508697"/>
                  <a:pt x="8717548" y="1515941"/>
                  <a:pt x="8717594" y="1523969"/>
                </a:cubicBezTo>
                <a:cubicBezTo>
                  <a:pt x="8717640" y="1532043"/>
                  <a:pt x="8710674" y="1538826"/>
                  <a:pt x="8702323" y="1538780"/>
                </a:cubicBezTo>
                <a:close/>
                <a:moveTo>
                  <a:pt x="8810980" y="1538780"/>
                </a:moveTo>
                <a:cubicBezTo>
                  <a:pt x="8802490" y="1538733"/>
                  <a:pt x="8795938" y="1532136"/>
                  <a:pt x="8796078" y="1523738"/>
                </a:cubicBezTo>
                <a:cubicBezTo>
                  <a:pt x="8796216" y="1515618"/>
                  <a:pt x="8803320" y="1508466"/>
                  <a:pt x="8811165" y="1508559"/>
                </a:cubicBezTo>
                <a:cubicBezTo>
                  <a:pt x="8819100" y="1508697"/>
                  <a:pt x="8826205" y="1515894"/>
                  <a:pt x="8826252" y="1523969"/>
                </a:cubicBezTo>
                <a:cubicBezTo>
                  <a:pt x="8826298" y="1532043"/>
                  <a:pt x="8819286" y="1538826"/>
                  <a:pt x="8810980" y="1538780"/>
                </a:cubicBezTo>
                <a:close/>
                <a:moveTo>
                  <a:pt x="9245655" y="1538780"/>
                </a:moveTo>
                <a:cubicBezTo>
                  <a:pt x="9237119" y="1538733"/>
                  <a:pt x="9230613" y="1532136"/>
                  <a:pt x="9230751" y="1523738"/>
                </a:cubicBezTo>
                <a:cubicBezTo>
                  <a:pt x="9230890" y="1515618"/>
                  <a:pt x="9237996" y="1508466"/>
                  <a:pt x="9245839" y="1508559"/>
                </a:cubicBezTo>
                <a:cubicBezTo>
                  <a:pt x="9253775" y="1508697"/>
                  <a:pt x="9260881" y="1515941"/>
                  <a:pt x="9260927" y="1523969"/>
                </a:cubicBezTo>
                <a:cubicBezTo>
                  <a:pt x="9260973" y="1532043"/>
                  <a:pt x="9254006" y="1538826"/>
                  <a:pt x="9245655" y="1538780"/>
                </a:cubicBezTo>
                <a:close/>
                <a:moveTo>
                  <a:pt x="10225230" y="1538780"/>
                </a:moveTo>
                <a:cubicBezTo>
                  <a:pt x="10216833" y="1539010"/>
                  <a:pt x="10209727" y="1532505"/>
                  <a:pt x="10209542" y="1524430"/>
                </a:cubicBezTo>
                <a:cubicBezTo>
                  <a:pt x="10209358" y="1516263"/>
                  <a:pt x="10216095" y="1509020"/>
                  <a:pt x="10224169" y="1508697"/>
                </a:cubicBezTo>
                <a:cubicBezTo>
                  <a:pt x="10232105" y="1508328"/>
                  <a:pt x="10239395" y="1515249"/>
                  <a:pt x="10239718" y="1523369"/>
                </a:cubicBezTo>
                <a:cubicBezTo>
                  <a:pt x="10240041" y="1531904"/>
                  <a:pt x="10233812" y="1538549"/>
                  <a:pt x="10225230" y="1538780"/>
                </a:cubicBezTo>
                <a:close/>
                <a:moveTo>
                  <a:pt x="10332641" y="1538780"/>
                </a:moveTo>
                <a:cubicBezTo>
                  <a:pt x="10324290" y="1538411"/>
                  <a:pt x="10317646" y="1531259"/>
                  <a:pt x="10318154" y="1523185"/>
                </a:cubicBezTo>
                <a:cubicBezTo>
                  <a:pt x="10318661" y="1515202"/>
                  <a:pt x="10326229" y="1508328"/>
                  <a:pt x="10334072" y="1508697"/>
                </a:cubicBezTo>
                <a:cubicBezTo>
                  <a:pt x="10342146" y="1509066"/>
                  <a:pt x="10348605" y="1516310"/>
                  <a:pt x="10348329" y="1524615"/>
                </a:cubicBezTo>
                <a:cubicBezTo>
                  <a:pt x="10348006" y="1533012"/>
                  <a:pt x="10341223" y="1539149"/>
                  <a:pt x="10332641" y="1538780"/>
                </a:cubicBezTo>
                <a:close/>
                <a:moveTo>
                  <a:pt x="10549956" y="1538780"/>
                </a:moveTo>
                <a:cubicBezTo>
                  <a:pt x="10541605" y="1538411"/>
                  <a:pt x="10534961" y="1531213"/>
                  <a:pt x="10535468" y="1523185"/>
                </a:cubicBezTo>
                <a:cubicBezTo>
                  <a:pt x="10535976" y="1515202"/>
                  <a:pt x="10543542" y="1508328"/>
                  <a:pt x="10551386" y="1508697"/>
                </a:cubicBezTo>
                <a:cubicBezTo>
                  <a:pt x="10559461" y="1509066"/>
                  <a:pt x="10565920" y="1516310"/>
                  <a:pt x="10565643" y="1524615"/>
                </a:cubicBezTo>
                <a:cubicBezTo>
                  <a:pt x="10565366" y="1533012"/>
                  <a:pt x="10558538" y="1539149"/>
                  <a:pt x="10549956" y="1538780"/>
                </a:cubicBezTo>
                <a:close/>
                <a:moveTo>
                  <a:pt x="10768332" y="1538780"/>
                </a:moveTo>
                <a:cubicBezTo>
                  <a:pt x="10759934" y="1538918"/>
                  <a:pt x="10752922" y="1532320"/>
                  <a:pt x="10752828" y="1524246"/>
                </a:cubicBezTo>
                <a:cubicBezTo>
                  <a:pt x="10752783" y="1516171"/>
                  <a:pt x="10759657" y="1508881"/>
                  <a:pt x="10767686" y="1508651"/>
                </a:cubicBezTo>
                <a:cubicBezTo>
                  <a:pt x="10775575" y="1508374"/>
                  <a:pt x="10782773" y="1515387"/>
                  <a:pt x="10783003" y="1523554"/>
                </a:cubicBezTo>
                <a:cubicBezTo>
                  <a:pt x="10783280" y="1531997"/>
                  <a:pt x="10776867" y="1538641"/>
                  <a:pt x="10768332" y="1538780"/>
                </a:cubicBezTo>
                <a:close/>
                <a:moveTo>
                  <a:pt x="11420643" y="1538780"/>
                </a:moveTo>
                <a:cubicBezTo>
                  <a:pt x="11412200" y="1539056"/>
                  <a:pt x="11405095" y="1532597"/>
                  <a:pt x="11404864" y="1524522"/>
                </a:cubicBezTo>
                <a:cubicBezTo>
                  <a:pt x="11404633" y="1516402"/>
                  <a:pt x="11411322" y="1509112"/>
                  <a:pt x="11419397" y="1508697"/>
                </a:cubicBezTo>
                <a:cubicBezTo>
                  <a:pt x="11427334" y="1508282"/>
                  <a:pt x="11434670" y="1515156"/>
                  <a:pt x="11435038" y="1523277"/>
                </a:cubicBezTo>
                <a:cubicBezTo>
                  <a:pt x="11435408" y="1531812"/>
                  <a:pt x="11429225" y="1538503"/>
                  <a:pt x="11420643" y="1538780"/>
                </a:cubicBezTo>
                <a:close/>
                <a:moveTo>
                  <a:pt x="12071295" y="1538780"/>
                </a:moveTo>
                <a:cubicBezTo>
                  <a:pt x="12062944" y="1538411"/>
                  <a:pt x="12056299" y="1531213"/>
                  <a:pt x="12056806" y="1523185"/>
                </a:cubicBezTo>
                <a:cubicBezTo>
                  <a:pt x="12057314" y="1515202"/>
                  <a:pt x="12064881" y="1508328"/>
                  <a:pt x="12072726" y="1508697"/>
                </a:cubicBezTo>
                <a:cubicBezTo>
                  <a:pt x="12080799" y="1509066"/>
                  <a:pt x="12087259" y="1516310"/>
                  <a:pt x="12086982" y="1524615"/>
                </a:cubicBezTo>
                <a:cubicBezTo>
                  <a:pt x="12086705" y="1533012"/>
                  <a:pt x="12079876" y="1539149"/>
                  <a:pt x="12071295" y="1538780"/>
                </a:cubicBezTo>
                <a:close/>
                <a:moveTo>
                  <a:pt x="123140" y="1538826"/>
                </a:moveTo>
                <a:cubicBezTo>
                  <a:pt x="114650" y="1538872"/>
                  <a:pt x="108053" y="1532320"/>
                  <a:pt x="108145" y="1523923"/>
                </a:cubicBezTo>
                <a:cubicBezTo>
                  <a:pt x="108191" y="1515710"/>
                  <a:pt x="115205" y="1508558"/>
                  <a:pt x="123093" y="1508605"/>
                </a:cubicBezTo>
                <a:cubicBezTo>
                  <a:pt x="130984" y="1508605"/>
                  <a:pt x="138181" y="1515848"/>
                  <a:pt x="138320" y="1523877"/>
                </a:cubicBezTo>
                <a:cubicBezTo>
                  <a:pt x="138412" y="1531904"/>
                  <a:pt x="131445" y="1538779"/>
                  <a:pt x="123140" y="1538826"/>
                </a:cubicBezTo>
                <a:close/>
                <a:moveTo>
                  <a:pt x="449112" y="1538826"/>
                </a:moveTo>
                <a:cubicBezTo>
                  <a:pt x="440622" y="1538872"/>
                  <a:pt x="434025" y="1532320"/>
                  <a:pt x="434117" y="1523923"/>
                </a:cubicBezTo>
                <a:cubicBezTo>
                  <a:pt x="434163" y="1515710"/>
                  <a:pt x="441175" y="1508558"/>
                  <a:pt x="449066" y="1508605"/>
                </a:cubicBezTo>
                <a:cubicBezTo>
                  <a:pt x="457001" y="1508605"/>
                  <a:pt x="464153" y="1515848"/>
                  <a:pt x="464291" y="1523877"/>
                </a:cubicBezTo>
                <a:cubicBezTo>
                  <a:pt x="464383" y="1531904"/>
                  <a:pt x="457416" y="1538779"/>
                  <a:pt x="449112" y="1538826"/>
                </a:cubicBezTo>
                <a:close/>
                <a:moveTo>
                  <a:pt x="557769" y="1538826"/>
                </a:moveTo>
                <a:cubicBezTo>
                  <a:pt x="549279" y="1538872"/>
                  <a:pt x="542681" y="1532320"/>
                  <a:pt x="542773" y="1523923"/>
                </a:cubicBezTo>
                <a:cubicBezTo>
                  <a:pt x="542820" y="1515710"/>
                  <a:pt x="549833" y="1508558"/>
                  <a:pt x="557723" y="1508605"/>
                </a:cubicBezTo>
                <a:cubicBezTo>
                  <a:pt x="565659" y="1508605"/>
                  <a:pt x="572810" y="1515848"/>
                  <a:pt x="572948" y="1523877"/>
                </a:cubicBezTo>
                <a:cubicBezTo>
                  <a:pt x="573041" y="1531904"/>
                  <a:pt x="566074" y="1538779"/>
                  <a:pt x="557769" y="1538826"/>
                </a:cubicBezTo>
                <a:close/>
                <a:moveTo>
                  <a:pt x="666473" y="1538826"/>
                </a:moveTo>
                <a:cubicBezTo>
                  <a:pt x="657982" y="1538872"/>
                  <a:pt x="651385" y="1532320"/>
                  <a:pt x="651477" y="1523923"/>
                </a:cubicBezTo>
                <a:cubicBezTo>
                  <a:pt x="651523" y="1515710"/>
                  <a:pt x="658536" y="1508558"/>
                  <a:pt x="666427" y="1508605"/>
                </a:cubicBezTo>
                <a:cubicBezTo>
                  <a:pt x="674316" y="1508605"/>
                  <a:pt x="681514" y="1515848"/>
                  <a:pt x="681652" y="1523877"/>
                </a:cubicBezTo>
                <a:cubicBezTo>
                  <a:pt x="681744" y="1531904"/>
                  <a:pt x="674777" y="1538779"/>
                  <a:pt x="666473" y="1538826"/>
                </a:cubicBezTo>
                <a:close/>
                <a:moveTo>
                  <a:pt x="774991" y="1538826"/>
                </a:moveTo>
                <a:cubicBezTo>
                  <a:pt x="766502" y="1538779"/>
                  <a:pt x="759949" y="1532136"/>
                  <a:pt x="760134" y="1523738"/>
                </a:cubicBezTo>
                <a:cubicBezTo>
                  <a:pt x="760273" y="1515571"/>
                  <a:pt x="767424" y="1508466"/>
                  <a:pt x="775268" y="1508605"/>
                </a:cubicBezTo>
                <a:cubicBezTo>
                  <a:pt x="783203" y="1508743"/>
                  <a:pt x="790263" y="1515987"/>
                  <a:pt x="790309" y="1524061"/>
                </a:cubicBezTo>
                <a:cubicBezTo>
                  <a:pt x="790309" y="1532136"/>
                  <a:pt x="783341" y="1538872"/>
                  <a:pt x="774991" y="1538826"/>
                </a:cubicBezTo>
                <a:close/>
                <a:moveTo>
                  <a:pt x="1753552" y="1538826"/>
                </a:moveTo>
                <a:cubicBezTo>
                  <a:pt x="1745016" y="1539056"/>
                  <a:pt x="1738280" y="1532689"/>
                  <a:pt x="1738141" y="1524292"/>
                </a:cubicBezTo>
                <a:cubicBezTo>
                  <a:pt x="1738003" y="1516033"/>
                  <a:pt x="1744693" y="1508835"/>
                  <a:pt x="1752721" y="1508651"/>
                </a:cubicBezTo>
                <a:cubicBezTo>
                  <a:pt x="1760564" y="1508466"/>
                  <a:pt x="1767947" y="1515433"/>
                  <a:pt x="1768316" y="1523461"/>
                </a:cubicBezTo>
                <a:cubicBezTo>
                  <a:pt x="1768685" y="1531489"/>
                  <a:pt x="1761856" y="1538595"/>
                  <a:pt x="1753552" y="1538826"/>
                </a:cubicBezTo>
                <a:close/>
                <a:moveTo>
                  <a:pt x="2405310" y="1538826"/>
                </a:moveTo>
                <a:cubicBezTo>
                  <a:pt x="2396820" y="1538964"/>
                  <a:pt x="2390131" y="1532458"/>
                  <a:pt x="2390131" y="1524061"/>
                </a:cubicBezTo>
                <a:cubicBezTo>
                  <a:pt x="2390131" y="1515848"/>
                  <a:pt x="2397005" y="1508697"/>
                  <a:pt x="2404941" y="1508605"/>
                </a:cubicBezTo>
                <a:cubicBezTo>
                  <a:pt x="2412832" y="1508558"/>
                  <a:pt x="2420074" y="1515664"/>
                  <a:pt x="2420305" y="1523692"/>
                </a:cubicBezTo>
                <a:cubicBezTo>
                  <a:pt x="2420535" y="1531674"/>
                  <a:pt x="2413570" y="1538687"/>
                  <a:pt x="2405310" y="1538826"/>
                </a:cubicBezTo>
                <a:close/>
                <a:moveTo>
                  <a:pt x="2948873" y="1538826"/>
                </a:moveTo>
                <a:cubicBezTo>
                  <a:pt x="2940338" y="1539056"/>
                  <a:pt x="2933600" y="1532689"/>
                  <a:pt x="2933462" y="1524292"/>
                </a:cubicBezTo>
                <a:cubicBezTo>
                  <a:pt x="2933324" y="1516033"/>
                  <a:pt x="2940014" y="1508835"/>
                  <a:pt x="2948042" y="1508651"/>
                </a:cubicBezTo>
                <a:cubicBezTo>
                  <a:pt x="2955886" y="1508466"/>
                  <a:pt x="2963269" y="1515433"/>
                  <a:pt x="2963638" y="1523461"/>
                </a:cubicBezTo>
                <a:cubicBezTo>
                  <a:pt x="2964007" y="1531489"/>
                  <a:pt x="2957178" y="1538595"/>
                  <a:pt x="2948873" y="1538826"/>
                </a:cubicBezTo>
                <a:close/>
                <a:moveTo>
                  <a:pt x="3274429" y="1538826"/>
                </a:moveTo>
                <a:cubicBezTo>
                  <a:pt x="3265938" y="1538872"/>
                  <a:pt x="3259342" y="1532320"/>
                  <a:pt x="3259434" y="1523923"/>
                </a:cubicBezTo>
                <a:cubicBezTo>
                  <a:pt x="3259480" y="1515710"/>
                  <a:pt x="3266493" y="1508558"/>
                  <a:pt x="3274383" y="1508605"/>
                </a:cubicBezTo>
                <a:cubicBezTo>
                  <a:pt x="3282319" y="1508605"/>
                  <a:pt x="3289470" y="1515848"/>
                  <a:pt x="3289608" y="1523877"/>
                </a:cubicBezTo>
                <a:cubicBezTo>
                  <a:pt x="3289700" y="1531904"/>
                  <a:pt x="3282734" y="1538779"/>
                  <a:pt x="3274429" y="1538826"/>
                </a:cubicBezTo>
                <a:close/>
                <a:moveTo>
                  <a:pt x="3492758" y="1538826"/>
                </a:moveTo>
                <a:cubicBezTo>
                  <a:pt x="3484407" y="1538826"/>
                  <a:pt x="3477441" y="1531950"/>
                  <a:pt x="3477533" y="1523923"/>
                </a:cubicBezTo>
                <a:cubicBezTo>
                  <a:pt x="3477626" y="1515894"/>
                  <a:pt x="3484730" y="1508651"/>
                  <a:pt x="3492666" y="1508605"/>
                </a:cubicBezTo>
                <a:cubicBezTo>
                  <a:pt x="3500556" y="1508512"/>
                  <a:pt x="3507615" y="1515664"/>
                  <a:pt x="3507707" y="1523877"/>
                </a:cubicBezTo>
                <a:cubicBezTo>
                  <a:pt x="3507846" y="1532274"/>
                  <a:pt x="3501248" y="1538826"/>
                  <a:pt x="3492758" y="1538826"/>
                </a:cubicBezTo>
                <a:close/>
                <a:moveTo>
                  <a:pt x="4035998" y="1538826"/>
                </a:moveTo>
                <a:cubicBezTo>
                  <a:pt x="4027693" y="1538779"/>
                  <a:pt x="4020726" y="1531904"/>
                  <a:pt x="4020864" y="1523877"/>
                </a:cubicBezTo>
                <a:cubicBezTo>
                  <a:pt x="4021003" y="1515848"/>
                  <a:pt x="4028201" y="1508651"/>
                  <a:pt x="4036091" y="1508605"/>
                </a:cubicBezTo>
                <a:cubicBezTo>
                  <a:pt x="4043980" y="1508558"/>
                  <a:pt x="4050947" y="1515710"/>
                  <a:pt x="4050993" y="1523923"/>
                </a:cubicBezTo>
                <a:cubicBezTo>
                  <a:pt x="4051086" y="1532320"/>
                  <a:pt x="4044488" y="1538872"/>
                  <a:pt x="4035998" y="1538826"/>
                </a:cubicBezTo>
                <a:close/>
                <a:moveTo>
                  <a:pt x="4796783" y="1538826"/>
                </a:moveTo>
                <a:cubicBezTo>
                  <a:pt x="4788432" y="1538826"/>
                  <a:pt x="4781465" y="1531950"/>
                  <a:pt x="4781557" y="1523923"/>
                </a:cubicBezTo>
                <a:cubicBezTo>
                  <a:pt x="4781650" y="1515894"/>
                  <a:pt x="4788755" y="1508651"/>
                  <a:pt x="4796691" y="1508605"/>
                </a:cubicBezTo>
                <a:cubicBezTo>
                  <a:pt x="4804581" y="1508512"/>
                  <a:pt x="4811594" y="1515664"/>
                  <a:pt x="4811732" y="1523877"/>
                </a:cubicBezTo>
                <a:cubicBezTo>
                  <a:pt x="4811870" y="1532274"/>
                  <a:pt x="4805273" y="1538826"/>
                  <a:pt x="4796783" y="1538826"/>
                </a:cubicBezTo>
                <a:close/>
                <a:moveTo>
                  <a:pt x="4904933" y="1538826"/>
                </a:moveTo>
                <a:cubicBezTo>
                  <a:pt x="4896628" y="1538595"/>
                  <a:pt x="4889799" y="1531489"/>
                  <a:pt x="4890168" y="1523461"/>
                </a:cubicBezTo>
                <a:cubicBezTo>
                  <a:pt x="4890537" y="1515433"/>
                  <a:pt x="4897919" y="1508466"/>
                  <a:pt x="4905809" y="1508651"/>
                </a:cubicBezTo>
                <a:cubicBezTo>
                  <a:pt x="4913791" y="1508835"/>
                  <a:pt x="4920482" y="1516033"/>
                  <a:pt x="4920343" y="1524292"/>
                </a:cubicBezTo>
                <a:cubicBezTo>
                  <a:pt x="4920204" y="1532689"/>
                  <a:pt x="4913468" y="1539056"/>
                  <a:pt x="4904933" y="1538826"/>
                </a:cubicBezTo>
                <a:close/>
                <a:moveTo>
                  <a:pt x="5448634" y="1538826"/>
                </a:moveTo>
                <a:cubicBezTo>
                  <a:pt x="5440328" y="1538779"/>
                  <a:pt x="5433362" y="1531904"/>
                  <a:pt x="5433500" y="1523877"/>
                </a:cubicBezTo>
                <a:cubicBezTo>
                  <a:pt x="5433638" y="1515848"/>
                  <a:pt x="5440836" y="1508651"/>
                  <a:pt x="5448726" y="1508605"/>
                </a:cubicBezTo>
                <a:cubicBezTo>
                  <a:pt x="5456616" y="1508558"/>
                  <a:pt x="5463629" y="1515710"/>
                  <a:pt x="5463629" y="1523923"/>
                </a:cubicBezTo>
                <a:cubicBezTo>
                  <a:pt x="5463721" y="1532320"/>
                  <a:pt x="5457123" y="1538872"/>
                  <a:pt x="5448634" y="1538826"/>
                </a:cubicBezTo>
                <a:close/>
                <a:moveTo>
                  <a:pt x="5666133" y="1538826"/>
                </a:moveTo>
                <a:cubicBezTo>
                  <a:pt x="5657781" y="1538826"/>
                  <a:pt x="5650815" y="1532043"/>
                  <a:pt x="5650860" y="1523969"/>
                </a:cubicBezTo>
                <a:cubicBezTo>
                  <a:pt x="5650907" y="1515894"/>
                  <a:pt x="5658012" y="1508697"/>
                  <a:pt x="5665948" y="1508558"/>
                </a:cubicBezTo>
                <a:cubicBezTo>
                  <a:pt x="5673792" y="1508466"/>
                  <a:pt x="5680897" y="1515617"/>
                  <a:pt x="5681035" y="1523784"/>
                </a:cubicBezTo>
                <a:cubicBezTo>
                  <a:pt x="5681174" y="1532181"/>
                  <a:pt x="5674622" y="1538826"/>
                  <a:pt x="5666133" y="1538826"/>
                </a:cubicBezTo>
                <a:close/>
                <a:moveTo>
                  <a:pt x="5774559" y="1538826"/>
                </a:moveTo>
                <a:cubicBezTo>
                  <a:pt x="5766254" y="1538733"/>
                  <a:pt x="5759333" y="1531720"/>
                  <a:pt x="5759518" y="1523738"/>
                </a:cubicBezTo>
                <a:cubicBezTo>
                  <a:pt x="5759749" y="1515710"/>
                  <a:pt x="5766992" y="1508558"/>
                  <a:pt x="5774882" y="1508605"/>
                </a:cubicBezTo>
                <a:cubicBezTo>
                  <a:pt x="5782818" y="1508651"/>
                  <a:pt x="5789693" y="1515802"/>
                  <a:pt x="5789693" y="1524015"/>
                </a:cubicBezTo>
                <a:cubicBezTo>
                  <a:pt x="5789693" y="1532412"/>
                  <a:pt x="5783048" y="1538918"/>
                  <a:pt x="5774559" y="1538826"/>
                </a:cubicBezTo>
                <a:close/>
                <a:moveTo>
                  <a:pt x="5883447" y="1538826"/>
                </a:moveTo>
                <a:cubicBezTo>
                  <a:pt x="5875095" y="1538826"/>
                  <a:pt x="5868129" y="1532043"/>
                  <a:pt x="5868175" y="1523969"/>
                </a:cubicBezTo>
                <a:cubicBezTo>
                  <a:pt x="5868267" y="1515894"/>
                  <a:pt x="5875327" y="1508697"/>
                  <a:pt x="5883262" y="1508558"/>
                </a:cubicBezTo>
                <a:cubicBezTo>
                  <a:pt x="5891105" y="1508466"/>
                  <a:pt x="5898212" y="1515617"/>
                  <a:pt x="5898350" y="1523784"/>
                </a:cubicBezTo>
                <a:cubicBezTo>
                  <a:pt x="5898488" y="1532181"/>
                  <a:pt x="5891936" y="1538826"/>
                  <a:pt x="5883447" y="1538826"/>
                </a:cubicBezTo>
                <a:close/>
                <a:moveTo>
                  <a:pt x="6203115" y="1538826"/>
                </a:moveTo>
                <a:cubicBezTo>
                  <a:pt x="6194626" y="1538872"/>
                  <a:pt x="6188028" y="1532320"/>
                  <a:pt x="6188119" y="1523923"/>
                </a:cubicBezTo>
                <a:cubicBezTo>
                  <a:pt x="6188166" y="1515710"/>
                  <a:pt x="6195180" y="1508558"/>
                  <a:pt x="6203069" y="1508605"/>
                </a:cubicBezTo>
                <a:cubicBezTo>
                  <a:pt x="6210959" y="1508605"/>
                  <a:pt x="6218156" y="1515848"/>
                  <a:pt x="6218295" y="1523877"/>
                </a:cubicBezTo>
                <a:cubicBezTo>
                  <a:pt x="6218387" y="1531904"/>
                  <a:pt x="6211420" y="1538779"/>
                  <a:pt x="6203115" y="1538826"/>
                </a:cubicBezTo>
                <a:close/>
                <a:moveTo>
                  <a:pt x="6529087" y="1538826"/>
                </a:moveTo>
                <a:cubicBezTo>
                  <a:pt x="6520597" y="1538872"/>
                  <a:pt x="6513999" y="1532320"/>
                  <a:pt x="6514092" y="1523923"/>
                </a:cubicBezTo>
                <a:cubicBezTo>
                  <a:pt x="6514138" y="1515710"/>
                  <a:pt x="6521151" y="1508558"/>
                  <a:pt x="6529041" y="1508605"/>
                </a:cubicBezTo>
                <a:cubicBezTo>
                  <a:pt x="6536976" y="1508605"/>
                  <a:pt x="6544128" y="1515848"/>
                  <a:pt x="6544267" y="1523877"/>
                </a:cubicBezTo>
                <a:cubicBezTo>
                  <a:pt x="6544359" y="1531904"/>
                  <a:pt x="6537392" y="1538779"/>
                  <a:pt x="6529087" y="1538826"/>
                </a:cubicBezTo>
                <a:close/>
                <a:moveTo>
                  <a:pt x="6637744" y="1538826"/>
                </a:moveTo>
                <a:cubicBezTo>
                  <a:pt x="6629254" y="1538872"/>
                  <a:pt x="6622657" y="1532320"/>
                  <a:pt x="6622749" y="1523923"/>
                </a:cubicBezTo>
                <a:cubicBezTo>
                  <a:pt x="6622795" y="1515710"/>
                  <a:pt x="6629808" y="1508558"/>
                  <a:pt x="6637698" y="1508605"/>
                </a:cubicBezTo>
                <a:cubicBezTo>
                  <a:pt x="6645633" y="1508605"/>
                  <a:pt x="6652785" y="1515848"/>
                  <a:pt x="6652923" y="1523877"/>
                </a:cubicBezTo>
                <a:cubicBezTo>
                  <a:pt x="6653016" y="1531904"/>
                  <a:pt x="6646049" y="1538779"/>
                  <a:pt x="6637744" y="1538826"/>
                </a:cubicBezTo>
                <a:close/>
                <a:moveTo>
                  <a:pt x="6746447" y="1538826"/>
                </a:moveTo>
                <a:cubicBezTo>
                  <a:pt x="6737957" y="1538872"/>
                  <a:pt x="6731360" y="1532320"/>
                  <a:pt x="6731452" y="1523923"/>
                </a:cubicBezTo>
                <a:cubicBezTo>
                  <a:pt x="6731498" y="1515710"/>
                  <a:pt x="6738511" y="1508558"/>
                  <a:pt x="6746401" y="1508605"/>
                </a:cubicBezTo>
                <a:cubicBezTo>
                  <a:pt x="6754291" y="1508605"/>
                  <a:pt x="6761489" y="1515848"/>
                  <a:pt x="6761627" y="1523877"/>
                </a:cubicBezTo>
                <a:cubicBezTo>
                  <a:pt x="6761720" y="1531904"/>
                  <a:pt x="6754753" y="1538779"/>
                  <a:pt x="6746447" y="1538826"/>
                </a:cubicBezTo>
                <a:close/>
                <a:moveTo>
                  <a:pt x="6854966" y="1538826"/>
                </a:moveTo>
                <a:cubicBezTo>
                  <a:pt x="6846477" y="1538779"/>
                  <a:pt x="6839925" y="1532136"/>
                  <a:pt x="6840109" y="1523738"/>
                </a:cubicBezTo>
                <a:cubicBezTo>
                  <a:pt x="6840248" y="1515571"/>
                  <a:pt x="6847399" y="1508466"/>
                  <a:pt x="6855243" y="1508605"/>
                </a:cubicBezTo>
                <a:cubicBezTo>
                  <a:pt x="6863178" y="1508743"/>
                  <a:pt x="6870238" y="1515987"/>
                  <a:pt x="6870284" y="1524061"/>
                </a:cubicBezTo>
                <a:cubicBezTo>
                  <a:pt x="6870284" y="1532136"/>
                  <a:pt x="6863317" y="1538872"/>
                  <a:pt x="6854966" y="1538826"/>
                </a:cubicBezTo>
                <a:close/>
                <a:moveTo>
                  <a:pt x="7833526" y="1538826"/>
                </a:moveTo>
                <a:cubicBezTo>
                  <a:pt x="7824991" y="1539056"/>
                  <a:pt x="7818255" y="1532689"/>
                  <a:pt x="7818116" y="1524292"/>
                </a:cubicBezTo>
                <a:cubicBezTo>
                  <a:pt x="7817978" y="1516033"/>
                  <a:pt x="7824668" y="1508835"/>
                  <a:pt x="7832696" y="1508651"/>
                </a:cubicBezTo>
                <a:cubicBezTo>
                  <a:pt x="7840539" y="1508466"/>
                  <a:pt x="7847922" y="1515433"/>
                  <a:pt x="7848291" y="1523461"/>
                </a:cubicBezTo>
                <a:cubicBezTo>
                  <a:pt x="7848660" y="1531489"/>
                  <a:pt x="7841832" y="1538595"/>
                  <a:pt x="7833526" y="1538826"/>
                </a:cubicBezTo>
                <a:close/>
                <a:moveTo>
                  <a:pt x="8485285" y="1538826"/>
                </a:moveTo>
                <a:cubicBezTo>
                  <a:pt x="8476795" y="1538964"/>
                  <a:pt x="8470105" y="1532459"/>
                  <a:pt x="8470105" y="1524061"/>
                </a:cubicBezTo>
                <a:cubicBezTo>
                  <a:pt x="8470105" y="1515848"/>
                  <a:pt x="8476981" y="1508697"/>
                  <a:pt x="8484916" y="1508605"/>
                </a:cubicBezTo>
                <a:cubicBezTo>
                  <a:pt x="8492806" y="1508559"/>
                  <a:pt x="8500050" y="1515664"/>
                  <a:pt x="8500280" y="1523692"/>
                </a:cubicBezTo>
                <a:cubicBezTo>
                  <a:pt x="8500511" y="1531674"/>
                  <a:pt x="8493544" y="1538687"/>
                  <a:pt x="8485285" y="1538826"/>
                </a:cubicBezTo>
                <a:close/>
                <a:moveTo>
                  <a:pt x="9028848" y="1538826"/>
                </a:moveTo>
                <a:cubicBezTo>
                  <a:pt x="9020312" y="1539056"/>
                  <a:pt x="9013576" y="1532689"/>
                  <a:pt x="9013438" y="1524292"/>
                </a:cubicBezTo>
                <a:cubicBezTo>
                  <a:pt x="9013299" y="1516033"/>
                  <a:pt x="9019989" y="1508835"/>
                  <a:pt x="9028018" y="1508651"/>
                </a:cubicBezTo>
                <a:cubicBezTo>
                  <a:pt x="9035860" y="1508466"/>
                  <a:pt x="9043243" y="1515433"/>
                  <a:pt x="9043612" y="1523461"/>
                </a:cubicBezTo>
                <a:cubicBezTo>
                  <a:pt x="9043981" y="1531489"/>
                  <a:pt x="9037153" y="1538595"/>
                  <a:pt x="9028848" y="1538826"/>
                </a:cubicBezTo>
                <a:close/>
                <a:moveTo>
                  <a:pt x="9354403" y="1538826"/>
                </a:moveTo>
                <a:cubicBezTo>
                  <a:pt x="9345914" y="1538872"/>
                  <a:pt x="9339316" y="1532320"/>
                  <a:pt x="9339409" y="1523923"/>
                </a:cubicBezTo>
                <a:cubicBezTo>
                  <a:pt x="9339455" y="1515710"/>
                  <a:pt x="9346469" y="1508559"/>
                  <a:pt x="9354357" y="1508605"/>
                </a:cubicBezTo>
                <a:cubicBezTo>
                  <a:pt x="9362294" y="1508605"/>
                  <a:pt x="9369445" y="1515848"/>
                  <a:pt x="9369584" y="1523877"/>
                </a:cubicBezTo>
                <a:cubicBezTo>
                  <a:pt x="9369676" y="1531904"/>
                  <a:pt x="9362709" y="1538780"/>
                  <a:pt x="9354403" y="1538826"/>
                </a:cubicBezTo>
                <a:close/>
                <a:moveTo>
                  <a:pt x="9572733" y="1538826"/>
                </a:moveTo>
                <a:cubicBezTo>
                  <a:pt x="9564382" y="1538826"/>
                  <a:pt x="9557415" y="1531951"/>
                  <a:pt x="9557508" y="1523923"/>
                </a:cubicBezTo>
                <a:cubicBezTo>
                  <a:pt x="9557600" y="1515894"/>
                  <a:pt x="9564705" y="1508651"/>
                  <a:pt x="9572641" y="1508605"/>
                </a:cubicBezTo>
                <a:cubicBezTo>
                  <a:pt x="9580531" y="1508512"/>
                  <a:pt x="9587589" y="1515664"/>
                  <a:pt x="9587683" y="1523877"/>
                </a:cubicBezTo>
                <a:cubicBezTo>
                  <a:pt x="9587820" y="1532274"/>
                  <a:pt x="9581223" y="1538826"/>
                  <a:pt x="9572733" y="1538826"/>
                </a:cubicBezTo>
                <a:close/>
                <a:moveTo>
                  <a:pt x="10115974" y="1538826"/>
                </a:moveTo>
                <a:cubicBezTo>
                  <a:pt x="10107668" y="1538780"/>
                  <a:pt x="10100701" y="1531904"/>
                  <a:pt x="10100839" y="1523877"/>
                </a:cubicBezTo>
                <a:cubicBezTo>
                  <a:pt x="10100978" y="1515848"/>
                  <a:pt x="10108176" y="1508651"/>
                  <a:pt x="10116066" y="1508605"/>
                </a:cubicBezTo>
                <a:cubicBezTo>
                  <a:pt x="10123955" y="1508559"/>
                  <a:pt x="10130923" y="1515710"/>
                  <a:pt x="10130969" y="1523923"/>
                </a:cubicBezTo>
                <a:cubicBezTo>
                  <a:pt x="10131061" y="1532320"/>
                  <a:pt x="10124462" y="1538872"/>
                  <a:pt x="10115974" y="1538826"/>
                </a:cubicBezTo>
                <a:close/>
                <a:moveTo>
                  <a:pt x="10876758" y="1538826"/>
                </a:moveTo>
                <a:cubicBezTo>
                  <a:pt x="10868407" y="1538826"/>
                  <a:pt x="10861440" y="1531951"/>
                  <a:pt x="10861532" y="1523923"/>
                </a:cubicBezTo>
                <a:cubicBezTo>
                  <a:pt x="10861625" y="1515894"/>
                  <a:pt x="10868729" y="1508651"/>
                  <a:pt x="10876666" y="1508605"/>
                </a:cubicBezTo>
                <a:cubicBezTo>
                  <a:pt x="10884556" y="1508512"/>
                  <a:pt x="10891568" y="1515664"/>
                  <a:pt x="10891707" y="1523877"/>
                </a:cubicBezTo>
                <a:cubicBezTo>
                  <a:pt x="10891845" y="1532274"/>
                  <a:pt x="10885247" y="1538826"/>
                  <a:pt x="10876758" y="1538826"/>
                </a:cubicBezTo>
                <a:close/>
                <a:moveTo>
                  <a:pt x="10984908" y="1538826"/>
                </a:moveTo>
                <a:cubicBezTo>
                  <a:pt x="10976603" y="1538595"/>
                  <a:pt x="10969773" y="1531489"/>
                  <a:pt x="10970142" y="1523461"/>
                </a:cubicBezTo>
                <a:cubicBezTo>
                  <a:pt x="10970512" y="1515433"/>
                  <a:pt x="10977894" y="1508466"/>
                  <a:pt x="10985784" y="1508651"/>
                </a:cubicBezTo>
                <a:cubicBezTo>
                  <a:pt x="10993765" y="1508835"/>
                  <a:pt x="11000457" y="1516033"/>
                  <a:pt x="11000318" y="1524292"/>
                </a:cubicBezTo>
                <a:cubicBezTo>
                  <a:pt x="11000180" y="1532689"/>
                  <a:pt x="10993443" y="1539056"/>
                  <a:pt x="10984908" y="1538826"/>
                </a:cubicBezTo>
                <a:close/>
                <a:moveTo>
                  <a:pt x="11528608" y="1538826"/>
                </a:moveTo>
                <a:cubicBezTo>
                  <a:pt x="11520303" y="1538780"/>
                  <a:pt x="11513337" y="1531904"/>
                  <a:pt x="11513475" y="1523877"/>
                </a:cubicBezTo>
                <a:cubicBezTo>
                  <a:pt x="11513614" y="1515848"/>
                  <a:pt x="11520811" y="1508651"/>
                  <a:pt x="11528701" y="1508605"/>
                </a:cubicBezTo>
                <a:cubicBezTo>
                  <a:pt x="11536591" y="1508559"/>
                  <a:pt x="11543603" y="1515710"/>
                  <a:pt x="11543603" y="1523923"/>
                </a:cubicBezTo>
                <a:cubicBezTo>
                  <a:pt x="11543695" y="1532320"/>
                  <a:pt x="11537099" y="1538872"/>
                  <a:pt x="11528608" y="1538826"/>
                </a:cubicBezTo>
                <a:close/>
                <a:moveTo>
                  <a:pt x="11746108" y="1538826"/>
                </a:moveTo>
                <a:cubicBezTo>
                  <a:pt x="11737756" y="1538826"/>
                  <a:pt x="11730790" y="1532043"/>
                  <a:pt x="11730835" y="1523969"/>
                </a:cubicBezTo>
                <a:cubicBezTo>
                  <a:pt x="11730881" y="1515894"/>
                  <a:pt x="11737987" y="1508697"/>
                  <a:pt x="11745923" y="1508559"/>
                </a:cubicBezTo>
                <a:cubicBezTo>
                  <a:pt x="11753767" y="1508466"/>
                  <a:pt x="11760872" y="1515618"/>
                  <a:pt x="11761010" y="1523784"/>
                </a:cubicBezTo>
                <a:cubicBezTo>
                  <a:pt x="11761149" y="1532181"/>
                  <a:pt x="11754597" y="1538826"/>
                  <a:pt x="11746108" y="1538826"/>
                </a:cubicBezTo>
                <a:close/>
                <a:moveTo>
                  <a:pt x="11854535" y="1538826"/>
                </a:moveTo>
                <a:cubicBezTo>
                  <a:pt x="11846229" y="1538733"/>
                  <a:pt x="11839308" y="1531720"/>
                  <a:pt x="11839493" y="1523738"/>
                </a:cubicBezTo>
                <a:cubicBezTo>
                  <a:pt x="11839723" y="1515710"/>
                  <a:pt x="11846967" y="1508559"/>
                  <a:pt x="11854857" y="1508605"/>
                </a:cubicBezTo>
                <a:cubicBezTo>
                  <a:pt x="11862793" y="1508651"/>
                  <a:pt x="11869668" y="1515802"/>
                  <a:pt x="11869668" y="1524015"/>
                </a:cubicBezTo>
                <a:cubicBezTo>
                  <a:pt x="11869668" y="1532412"/>
                  <a:pt x="11863023" y="1538918"/>
                  <a:pt x="11854535" y="1538826"/>
                </a:cubicBezTo>
                <a:close/>
                <a:moveTo>
                  <a:pt x="11963422" y="1538826"/>
                </a:moveTo>
                <a:cubicBezTo>
                  <a:pt x="11955071" y="1538826"/>
                  <a:pt x="11948104" y="1532043"/>
                  <a:pt x="11948150" y="1523969"/>
                </a:cubicBezTo>
                <a:cubicBezTo>
                  <a:pt x="11948241" y="1515894"/>
                  <a:pt x="11955301" y="1508697"/>
                  <a:pt x="11963237" y="1508559"/>
                </a:cubicBezTo>
                <a:cubicBezTo>
                  <a:pt x="11971080" y="1508466"/>
                  <a:pt x="11978187" y="1515618"/>
                  <a:pt x="11978325" y="1523784"/>
                </a:cubicBezTo>
                <a:cubicBezTo>
                  <a:pt x="11978463" y="1532181"/>
                  <a:pt x="11971911" y="1538826"/>
                  <a:pt x="11963422" y="1538826"/>
                </a:cubicBezTo>
                <a:close/>
                <a:moveTo>
                  <a:pt x="340593" y="1538872"/>
                </a:moveTo>
                <a:cubicBezTo>
                  <a:pt x="332104" y="1538964"/>
                  <a:pt x="325460" y="1532458"/>
                  <a:pt x="325460" y="1524061"/>
                </a:cubicBezTo>
                <a:cubicBezTo>
                  <a:pt x="325460" y="1515802"/>
                  <a:pt x="332334" y="1508651"/>
                  <a:pt x="340270" y="1508605"/>
                </a:cubicBezTo>
                <a:cubicBezTo>
                  <a:pt x="348160" y="1508558"/>
                  <a:pt x="355403" y="1515710"/>
                  <a:pt x="355634" y="1523784"/>
                </a:cubicBezTo>
                <a:cubicBezTo>
                  <a:pt x="355818" y="1531766"/>
                  <a:pt x="348852" y="1538779"/>
                  <a:pt x="340593" y="1538872"/>
                </a:cubicBezTo>
                <a:close/>
                <a:moveTo>
                  <a:pt x="1644572" y="1538872"/>
                </a:moveTo>
                <a:cubicBezTo>
                  <a:pt x="1636082" y="1538964"/>
                  <a:pt x="1629438" y="1532458"/>
                  <a:pt x="1629438" y="1524061"/>
                </a:cubicBezTo>
                <a:cubicBezTo>
                  <a:pt x="1629438" y="1515802"/>
                  <a:pt x="1636312" y="1508651"/>
                  <a:pt x="1644249" y="1508605"/>
                </a:cubicBezTo>
                <a:cubicBezTo>
                  <a:pt x="1652137" y="1508558"/>
                  <a:pt x="1659428" y="1515710"/>
                  <a:pt x="1659613" y="1523784"/>
                </a:cubicBezTo>
                <a:cubicBezTo>
                  <a:pt x="1659797" y="1531766"/>
                  <a:pt x="1652830" y="1538779"/>
                  <a:pt x="1644572" y="1538872"/>
                </a:cubicBezTo>
                <a:close/>
                <a:moveTo>
                  <a:pt x="6420568" y="1538872"/>
                </a:moveTo>
                <a:cubicBezTo>
                  <a:pt x="6412078" y="1538964"/>
                  <a:pt x="6405435" y="1532458"/>
                  <a:pt x="6405435" y="1524061"/>
                </a:cubicBezTo>
                <a:cubicBezTo>
                  <a:pt x="6405435" y="1515802"/>
                  <a:pt x="6412310" y="1508651"/>
                  <a:pt x="6420245" y="1508605"/>
                </a:cubicBezTo>
                <a:cubicBezTo>
                  <a:pt x="6428135" y="1508558"/>
                  <a:pt x="6435378" y="1515710"/>
                  <a:pt x="6435609" y="1523784"/>
                </a:cubicBezTo>
                <a:cubicBezTo>
                  <a:pt x="6435794" y="1531766"/>
                  <a:pt x="6428827" y="1538779"/>
                  <a:pt x="6420568" y="1538872"/>
                </a:cubicBezTo>
                <a:close/>
                <a:moveTo>
                  <a:pt x="7724547" y="1538872"/>
                </a:moveTo>
                <a:cubicBezTo>
                  <a:pt x="7716057" y="1538964"/>
                  <a:pt x="7709413" y="1532459"/>
                  <a:pt x="7709413" y="1524061"/>
                </a:cubicBezTo>
                <a:cubicBezTo>
                  <a:pt x="7709413" y="1515802"/>
                  <a:pt x="7716288" y="1508651"/>
                  <a:pt x="7724224" y="1508605"/>
                </a:cubicBezTo>
                <a:cubicBezTo>
                  <a:pt x="7732113" y="1508559"/>
                  <a:pt x="7739403" y="1515710"/>
                  <a:pt x="7739588" y="1523784"/>
                </a:cubicBezTo>
                <a:cubicBezTo>
                  <a:pt x="7739772" y="1531766"/>
                  <a:pt x="7732806" y="1538780"/>
                  <a:pt x="7724547" y="1538872"/>
                </a:cubicBezTo>
                <a:close/>
                <a:moveTo>
                  <a:pt x="1048825" y="1593731"/>
                </a:moveTo>
                <a:cubicBezTo>
                  <a:pt x="1040012" y="1594838"/>
                  <a:pt x="1031708" y="1588148"/>
                  <a:pt x="1030923" y="1579382"/>
                </a:cubicBezTo>
                <a:cubicBezTo>
                  <a:pt x="1030139" y="1570846"/>
                  <a:pt x="1037660" y="1563002"/>
                  <a:pt x="1046657" y="1562956"/>
                </a:cubicBezTo>
                <a:cubicBezTo>
                  <a:pt x="1055054" y="1562864"/>
                  <a:pt x="1061698" y="1569000"/>
                  <a:pt x="1062252" y="1577259"/>
                </a:cubicBezTo>
                <a:cubicBezTo>
                  <a:pt x="1062759" y="1585333"/>
                  <a:pt x="1056716" y="1592762"/>
                  <a:pt x="1048825" y="1593731"/>
                </a:cubicBezTo>
                <a:close/>
                <a:moveTo>
                  <a:pt x="1157483" y="1593731"/>
                </a:moveTo>
                <a:cubicBezTo>
                  <a:pt x="1148670" y="1594838"/>
                  <a:pt x="1140365" y="1588148"/>
                  <a:pt x="1139581" y="1579382"/>
                </a:cubicBezTo>
                <a:cubicBezTo>
                  <a:pt x="1138797" y="1570846"/>
                  <a:pt x="1146317" y="1563002"/>
                  <a:pt x="1155315" y="1562956"/>
                </a:cubicBezTo>
                <a:cubicBezTo>
                  <a:pt x="1163712" y="1562864"/>
                  <a:pt x="1170356" y="1569000"/>
                  <a:pt x="1170909" y="1577259"/>
                </a:cubicBezTo>
                <a:cubicBezTo>
                  <a:pt x="1171416" y="1585333"/>
                  <a:pt x="1165372" y="1592762"/>
                  <a:pt x="1157483" y="1593731"/>
                </a:cubicBezTo>
                <a:close/>
                <a:moveTo>
                  <a:pt x="7128801" y="1593731"/>
                </a:moveTo>
                <a:cubicBezTo>
                  <a:pt x="7119988" y="1594838"/>
                  <a:pt x="7111683" y="1588148"/>
                  <a:pt x="7110898" y="1579382"/>
                </a:cubicBezTo>
                <a:cubicBezTo>
                  <a:pt x="7110115" y="1570846"/>
                  <a:pt x="7117635" y="1563003"/>
                  <a:pt x="7126632" y="1562956"/>
                </a:cubicBezTo>
                <a:cubicBezTo>
                  <a:pt x="7135029" y="1562864"/>
                  <a:pt x="7141673" y="1569001"/>
                  <a:pt x="7142227" y="1577259"/>
                </a:cubicBezTo>
                <a:cubicBezTo>
                  <a:pt x="7142734" y="1585334"/>
                  <a:pt x="7136691" y="1592762"/>
                  <a:pt x="7128801" y="1593731"/>
                </a:cubicBezTo>
                <a:close/>
                <a:moveTo>
                  <a:pt x="7237458" y="1593731"/>
                </a:moveTo>
                <a:cubicBezTo>
                  <a:pt x="7228645" y="1594838"/>
                  <a:pt x="7220340" y="1588148"/>
                  <a:pt x="7219556" y="1579382"/>
                </a:cubicBezTo>
                <a:cubicBezTo>
                  <a:pt x="7218771" y="1570846"/>
                  <a:pt x="7226292" y="1563003"/>
                  <a:pt x="7235289" y="1562956"/>
                </a:cubicBezTo>
                <a:cubicBezTo>
                  <a:pt x="7243687" y="1562864"/>
                  <a:pt x="7250331" y="1569001"/>
                  <a:pt x="7250884" y="1577259"/>
                </a:cubicBezTo>
                <a:cubicBezTo>
                  <a:pt x="7251392" y="1585334"/>
                  <a:pt x="7245348" y="1592762"/>
                  <a:pt x="7237458" y="1593731"/>
                </a:cubicBezTo>
                <a:close/>
                <a:moveTo>
                  <a:pt x="70726" y="1593777"/>
                </a:moveTo>
                <a:cubicBezTo>
                  <a:pt x="61959" y="1594838"/>
                  <a:pt x="53655" y="1588102"/>
                  <a:pt x="52917" y="1579335"/>
                </a:cubicBezTo>
                <a:cubicBezTo>
                  <a:pt x="52225" y="1570753"/>
                  <a:pt x="59745" y="1563002"/>
                  <a:pt x="68743" y="1562956"/>
                </a:cubicBezTo>
                <a:cubicBezTo>
                  <a:pt x="77140" y="1562910"/>
                  <a:pt x="83737" y="1569093"/>
                  <a:pt x="84199" y="1577351"/>
                </a:cubicBezTo>
                <a:cubicBezTo>
                  <a:pt x="84706" y="1585426"/>
                  <a:pt x="78617" y="1592854"/>
                  <a:pt x="70726" y="1593777"/>
                </a:cubicBezTo>
                <a:close/>
                <a:moveTo>
                  <a:pt x="503556" y="1593777"/>
                </a:moveTo>
                <a:cubicBezTo>
                  <a:pt x="495482" y="1593823"/>
                  <a:pt x="488422" y="1587548"/>
                  <a:pt x="487637" y="1579566"/>
                </a:cubicBezTo>
                <a:cubicBezTo>
                  <a:pt x="486761" y="1570984"/>
                  <a:pt x="494098" y="1563095"/>
                  <a:pt x="503140" y="1562864"/>
                </a:cubicBezTo>
                <a:cubicBezTo>
                  <a:pt x="511538" y="1562726"/>
                  <a:pt x="518228" y="1568724"/>
                  <a:pt x="518874" y="1577028"/>
                </a:cubicBezTo>
                <a:cubicBezTo>
                  <a:pt x="519566" y="1586072"/>
                  <a:pt x="512552" y="1593731"/>
                  <a:pt x="503556" y="1593777"/>
                </a:cubicBezTo>
                <a:close/>
                <a:moveTo>
                  <a:pt x="612904" y="1593777"/>
                </a:moveTo>
                <a:cubicBezTo>
                  <a:pt x="604093" y="1594192"/>
                  <a:pt x="596064" y="1586717"/>
                  <a:pt x="596156" y="1578136"/>
                </a:cubicBezTo>
                <a:cubicBezTo>
                  <a:pt x="596249" y="1570384"/>
                  <a:pt x="603169" y="1563371"/>
                  <a:pt x="611105" y="1562910"/>
                </a:cubicBezTo>
                <a:cubicBezTo>
                  <a:pt x="620241" y="1562403"/>
                  <a:pt x="627808" y="1569554"/>
                  <a:pt x="627715" y="1578505"/>
                </a:cubicBezTo>
                <a:cubicBezTo>
                  <a:pt x="627623" y="1586579"/>
                  <a:pt x="621025" y="1593408"/>
                  <a:pt x="612904" y="1593777"/>
                </a:cubicBezTo>
                <a:close/>
                <a:moveTo>
                  <a:pt x="938646" y="1593777"/>
                </a:moveTo>
                <a:cubicBezTo>
                  <a:pt x="929786" y="1594100"/>
                  <a:pt x="921898" y="1586487"/>
                  <a:pt x="922175" y="1577905"/>
                </a:cubicBezTo>
                <a:cubicBezTo>
                  <a:pt x="922452" y="1570108"/>
                  <a:pt x="929325" y="1563279"/>
                  <a:pt x="937308" y="1562910"/>
                </a:cubicBezTo>
                <a:cubicBezTo>
                  <a:pt x="946490" y="1562541"/>
                  <a:pt x="953871" y="1569692"/>
                  <a:pt x="953640" y="1578736"/>
                </a:cubicBezTo>
                <a:cubicBezTo>
                  <a:pt x="953456" y="1586856"/>
                  <a:pt x="946813" y="1593500"/>
                  <a:pt x="938646" y="1593777"/>
                </a:cubicBezTo>
                <a:close/>
                <a:moveTo>
                  <a:pt x="1266048" y="1593777"/>
                </a:moveTo>
                <a:cubicBezTo>
                  <a:pt x="1257281" y="1594792"/>
                  <a:pt x="1248930" y="1588010"/>
                  <a:pt x="1248237" y="1579289"/>
                </a:cubicBezTo>
                <a:cubicBezTo>
                  <a:pt x="1247545" y="1570753"/>
                  <a:pt x="1255113" y="1562956"/>
                  <a:pt x="1264109" y="1562956"/>
                </a:cubicBezTo>
                <a:cubicBezTo>
                  <a:pt x="1272460" y="1562910"/>
                  <a:pt x="1279059" y="1569093"/>
                  <a:pt x="1279566" y="1577351"/>
                </a:cubicBezTo>
                <a:cubicBezTo>
                  <a:pt x="1280028" y="1585426"/>
                  <a:pt x="1273937" y="1592854"/>
                  <a:pt x="1266048" y="1593777"/>
                </a:cubicBezTo>
                <a:close/>
                <a:moveTo>
                  <a:pt x="1372859" y="1593777"/>
                </a:moveTo>
                <a:cubicBezTo>
                  <a:pt x="1364785" y="1593823"/>
                  <a:pt x="1357725" y="1587548"/>
                  <a:pt x="1356941" y="1579566"/>
                </a:cubicBezTo>
                <a:cubicBezTo>
                  <a:pt x="1356110" y="1570984"/>
                  <a:pt x="1363447" y="1563095"/>
                  <a:pt x="1372444" y="1562864"/>
                </a:cubicBezTo>
                <a:cubicBezTo>
                  <a:pt x="1380841" y="1562726"/>
                  <a:pt x="1387532" y="1568724"/>
                  <a:pt x="1388178" y="1577028"/>
                </a:cubicBezTo>
                <a:cubicBezTo>
                  <a:pt x="1388870" y="1586072"/>
                  <a:pt x="1381856" y="1593731"/>
                  <a:pt x="1372859" y="1593777"/>
                </a:cubicBezTo>
                <a:close/>
                <a:moveTo>
                  <a:pt x="1482716" y="1593777"/>
                </a:moveTo>
                <a:cubicBezTo>
                  <a:pt x="1473904" y="1594469"/>
                  <a:pt x="1465736" y="1587225"/>
                  <a:pt x="1465506" y="1578597"/>
                </a:cubicBezTo>
                <a:cubicBezTo>
                  <a:pt x="1465275" y="1570015"/>
                  <a:pt x="1473166" y="1562587"/>
                  <a:pt x="1482116" y="1562956"/>
                </a:cubicBezTo>
                <a:cubicBezTo>
                  <a:pt x="1490375" y="1563279"/>
                  <a:pt x="1496881" y="1569877"/>
                  <a:pt x="1497020" y="1577998"/>
                </a:cubicBezTo>
                <a:cubicBezTo>
                  <a:pt x="1497158" y="1586118"/>
                  <a:pt x="1490744" y="1593131"/>
                  <a:pt x="1482716" y="1593777"/>
                </a:cubicBezTo>
                <a:close/>
                <a:moveTo>
                  <a:pt x="1591881" y="1593777"/>
                </a:moveTo>
                <a:cubicBezTo>
                  <a:pt x="1583161" y="1594700"/>
                  <a:pt x="1574809" y="1587779"/>
                  <a:pt x="1574209" y="1579105"/>
                </a:cubicBezTo>
                <a:cubicBezTo>
                  <a:pt x="1573656" y="1570523"/>
                  <a:pt x="1581268" y="1562864"/>
                  <a:pt x="1590265" y="1562956"/>
                </a:cubicBezTo>
                <a:cubicBezTo>
                  <a:pt x="1598617" y="1563049"/>
                  <a:pt x="1605215" y="1569277"/>
                  <a:pt x="1605584" y="1577536"/>
                </a:cubicBezTo>
                <a:cubicBezTo>
                  <a:pt x="1605999" y="1585564"/>
                  <a:pt x="1599770" y="1592946"/>
                  <a:pt x="1591881" y="1593777"/>
                </a:cubicBezTo>
                <a:close/>
                <a:moveTo>
                  <a:pt x="1809379" y="1593777"/>
                </a:moveTo>
                <a:cubicBezTo>
                  <a:pt x="1800613" y="1594792"/>
                  <a:pt x="1792262" y="1588010"/>
                  <a:pt x="1791570" y="1579289"/>
                </a:cubicBezTo>
                <a:cubicBezTo>
                  <a:pt x="1790878" y="1570753"/>
                  <a:pt x="1798444" y="1562956"/>
                  <a:pt x="1807442" y="1562956"/>
                </a:cubicBezTo>
                <a:cubicBezTo>
                  <a:pt x="1815793" y="1562910"/>
                  <a:pt x="1822390" y="1569093"/>
                  <a:pt x="1822898" y="1577351"/>
                </a:cubicBezTo>
                <a:cubicBezTo>
                  <a:pt x="1823360" y="1585426"/>
                  <a:pt x="1817270" y="1592854"/>
                  <a:pt x="1809379" y="1593777"/>
                </a:cubicBezTo>
                <a:close/>
                <a:moveTo>
                  <a:pt x="2025356" y="1593777"/>
                </a:moveTo>
                <a:cubicBezTo>
                  <a:pt x="2016497" y="1594100"/>
                  <a:pt x="2008561" y="1586487"/>
                  <a:pt x="2008838" y="1577905"/>
                </a:cubicBezTo>
                <a:cubicBezTo>
                  <a:pt x="2009115" y="1569185"/>
                  <a:pt x="2017096" y="1562264"/>
                  <a:pt x="2026140" y="1562956"/>
                </a:cubicBezTo>
                <a:cubicBezTo>
                  <a:pt x="2034260" y="1563602"/>
                  <a:pt x="2040535" y="1570569"/>
                  <a:pt x="2040351" y="1578690"/>
                </a:cubicBezTo>
                <a:cubicBezTo>
                  <a:pt x="2040120" y="1586810"/>
                  <a:pt x="2033522" y="1593500"/>
                  <a:pt x="2025356" y="1593777"/>
                </a:cubicBezTo>
                <a:close/>
                <a:moveTo>
                  <a:pt x="2134014" y="1593777"/>
                </a:moveTo>
                <a:cubicBezTo>
                  <a:pt x="2125154" y="1594100"/>
                  <a:pt x="2117219" y="1586487"/>
                  <a:pt x="2117496" y="1577905"/>
                </a:cubicBezTo>
                <a:cubicBezTo>
                  <a:pt x="2117772" y="1569185"/>
                  <a:pt x="2125754" y="1562264"/>
                  <a:pt x="2134798" y="1562956"/>
                </a:cubicBezTo>
                <a:cubicBezTo>
                  <a:pt x="2142918" y="1563602"/>
                  <a:pt x="2149239" y="1570569"/>
                  <a:pt x="2149008" y="1578690"/>
                </a:cubicBezTo>
                <a:cubicBezTo>
                  <a:pt x="2148778" y="1586810"/>
                  <a:pt x="2142180" y="1593500"/>
                  <a:pt x="2134014" y="1593777"/>
                </a:cubicBezTo>
                <a:close/>
                <a:moveTo>
                  <a:pt x="2242671" y="1593777"/>
                </a:moveTo>
                <a:cubicBezTo>
                  <a:pt x="2233812" y="1594100"/>
                  <a:pt x="2225921" y="1586487"/>
                  <a:pt x="2226198" y="1577905"/>
                </a:cubicBezTo>
                <a:cubicBezTo>
                  <a:pt x="2226428" y="1570108"/>
                  <a:pt x="2233350" y="1563279"/>
                  <a:pt x="2241332" y="1562910"/>
                </a:cubicBezTo>
                <a:cubicBezTo>
                  <a:pt x="2250513" y="1562541"/>
                  <a:pt x="2257896" y="1569692"/>
                  <a:pt x="2257666" y="1578736"/>
                </a:cubicBezTo>
                <a:cubicBezTo>
                  <a:pt x="2257481" y="1586856"/>
                  <a:pt x="2250836" y="1593500"/>
                  <a:pt x="2242671" y="1593777"/>
                </a:cubicBezTo>
                <a:close/>
                <a:moveTo>
                  <a:pt x="2351281" y="1593777"/>
                </a:moveTo>
                <a:cubicBezTo>
                  <a:pt x="2342469" y="1594100"/>
                  <a:pt x="2334532" y="1586487"/>
                  <a:pt x="2334809" y="1577905"/>
                </a:cubicBezTo>
                <a:cubicBezTo>
                  <a:pt x="2335086" y="1569185"/>
                  <a:pt x="2343069" y="1562264"/>
                  <a:pt x="2352112" y="1562956"/>
                </a:cubicBezTo>
                <a:cubicBezTo>
                  <a:pt x="2360278" y="1563602"/>
                  <a:pt x="2366554" y="1570569"/>
                  <a:pt x="2366277" y="1578690"/>
                </a:cubicBezTo>
                <a:cubicBezTo>
                  <a:pt x="2366046" y="1586810"/>
                  <a:pt x="2359448" y="1593500"/>
                  <a:pt x="2351281" y="1593777"/>
                </a:cubicBezTo>
                <a:close/>
                <a:moveTo>
                  <a:pt x="2460262" y="1593777"/>
                </a:moveTo>
                <a:cubicBezTo>
                  <a:pt x="2451449" y="1594238"/>
                  <a:pt x="2443420" y="1586764"/>
                  <a:pt x="2443467" y="1578182"/>
                </a:cubicBezTo>
                <a:cubicBezTo>
                  <a:pt x="2443559" y="1569554"/>
                  <a:pt x="2451542" y="1562403"/>
                  <a:pt x="2460538" y="1562956"/>
                </a:cubicBezTo>
                <a:cubicBezTo>
                  <a:pt x="2468704" y="1563464"/>
                  <a:pt x="2475119" y="1570338"/>
                  <a:pt x="2475026" y="1578413"/>
                </a:cubicBezTo>
                <a:cubicBezTo>
                  <a:pt x="2474980" y="1586487"/>
                  <a:pt x="2468336" y="1593362"/>
                  <a:pt x="2460262" y="1593777"/>
                </a:cubicBezTo>
                <a:close/>
                <a:moveTo>
                  <a:pt x="2895997" y="1593777"/>
                </a:moveTo>
                <a:cubicBezTo>
                  <a:pt x="2887231" y="1594792"/>
                  <a:pt x="2878880" y="1588010"/>
                  <a:pt x="2878188" y="1579289"/>
                </a:cubicBezTo>
                <a:cubicBezTo>
                  <a:pt x="2877496" y="1570753"/>
                  <a:pt x="2885062" y="1562956"/>
                  <a:pt x="2894060" y="1562956"/>
                </a:cubicBezTo>
                <a:cubicBezTo>
                  <a:pt x="2902458" y="1562910"/>
                  <a:pt x="2909054" y="1569093"/>
                  <a:pt x="2909516" y="1577351"/>
                </a:cubicBezTo>
                <a:cubicBezTo>
                  <a:pt x="2909977" y="1585426"/>
                  <a:pt x="2903888" y="1592854"/>
                  <a:pt x="2895997" y="1593777"/>
                </a:cubicBezTo>
                <a:close/>
                <a:moveTo>
                  <a:pt x="3220170" y="1593777"/>
                </a:moveTo>
                <a:cubicBezTo>
                  <a:pt x="3212095" y="1593823"/>
                  <a:pt x="3205035" y="1587548"/>
                  <a:pt x="3204251" y="1579566"/>
                </a:cubicBezTo>
                <a:cubicBezTo>
                  <a:pt x="3203420" y="1570984"/>
                  <a:pt x="3210758" y="1563095"/>
                  <a:pt x="3219754" y="1562864"/>
                </a:cubicBezTo>
                <a:cubicBezTo>
                  <a:pt x="3228151" y="1562726"/>
                  <a:pt x="3234842" y="1568724"/>
                  <a:pt x="3235488" y="1577028"/>
                </a:cubicBezTo>
                <a:cubicBezTo>
                  <a:pt x="3236180" y="1586072"/>
                  <a:pt x="3229167" y="1593731"/>
                  <a:pt x="3220170" y="1593777"/>
                </a:cubicBezTo>
                <a:close/>
                <a:moveTo>
                  <a:pt x="3547572" y="1593777"/>
                </a:moveTo>
                <a:cubicBezTo>
                  <a:pt x="3538806" y="1594607"/>
                  <a:pt x="3530500" y="1587502"/>
                  <a:pt x="3530131" y="1578828"/>
                </a:cubicBezTo>
                <a:cubicBezTo>
                  <a:pt x="3529762" y="1570246"/>
                  <a:pt x="3537514" y="1562726"/>
                  <a:pt x="3546510" y="1562956"/>
                </a:cubicBezTo>
                <a:cubicBezTo>
                  <a:pt x="3554861" y="1563187"/>
                  <a:pt x="3561367" y="1569554"/>
                  <a:pt x="3561598" y="1577766"/>
                </a:cubicBezTo>
                <a:cubicBezTo>
                  <a:pt x="3561828" y="1585887"/>
                  <a:pt x="3555553" y="1593038"/>
                  <a:pt x="3547572" y="1593777"/>
                </a:cubicBezTo>
                <a:close/>
                <a:moveTo>
                  <a:pt x="3763963" y="1593777"/>
                </a:moveTo>
                <a:cubicBezTo>
                  <a:pt x="3755104" y="1594100"/>
                  <a:pt x="3747215" y="1586487"/>
                  <a:pt x="3747492" y="1577905"/>
                </a:cubicBezTo>
                <a:cubicBezTo>
                  <a:pt x="3747768" y="1570108"/>
                  <a:pt x="3754643" y="1563279"/>
                  <a:pt x="3762625" y="1562910"/>
                </a:cubicBezTo>
                <a:cubicBezTo>
                  <a:pt x="3771807" y="1562541"/>
                  <a:pt x="3779188" y="1569692"/>
                  <a:pt x="3778958" y="1578736"/>
                </a:cubicBezTo>
                <a:cubicBezTo>
                  <a:pt x="3778773" y="1586856"/>
                  <a:pt x="3772130" y="1593500"/>
                  <a:pt x="3763963" y="1593777"/>
                </a:cubicBezTo>
                <a:close/>
                <a:moveTo>
                  <a:pt x="3872897" y="1593777"/>
                </a:moveTo>
                <a:cubicBezTo>
                  <a:pt x="3864084" y="1594192"/>
                  <a:pt x="3856057" y="1586717"/>
                  <a:pt x="3856149" y="1578136"/>
                </a:cubicBezTo>
                <a:cubicBezTo>
                  <a:pt x="3856241" y="1570384"/>
                  <a:pt x="3863162" y="1563371"/>
                  <a:pt x="3871098" y="1562910"/>
                </a:cubicBezTo>
                <a:cubicBezTo>
                  <a:pt x="3880233" y="1562403"/>
                  <a:pt x="3887800" y="1569554"/>
                  <a:pt x="3887708" y="1578505"/>
                </a:cubicBezTo>
                <a:cubicBezTo>
                  <a:pt x="3887615" y="1586579"/>
                  <a:pt x="3880971" y="1593408"/>
                  <a:pt x="3872897" y="1593777"/>
                </a:cubicBezTo>
                <a:close/>
                <a:moveTo>
                  <a:pt x="4090119" y="1593777"/>
                </a:moveTo>
                <a:cubicBezTo>
                  <a:pt x="4081306" y="1594192"/>
                  <a:pt x="4073324" y="1586625"/>
                  <a:pt x="4073509" y="1578043"/>
                </a:cubicBezTo>
                <a:cubicBezTo>
                  <a:pt x="4073648" y="1570292"/>
                  <a:pt x="4080568" y="1563325"/>
                  <a:pt x="4088551" y="1562910"/>
                </a:cubicBezTo>
                <a:cubicBezTo>
                  <a:pt x="4097686" y="1562449"/>
                  <a:pt x="4105207" y="1569600"/>
                  <a:pt x="4105022" y="1578597"/>
                </a:cubicBezTo>
                <a:cubicBezTo>
                  <a:pt x="4104884" y="1586672"/>
                  <a:pt x="4098240" y="1593408"/>
                  <a:pt x="4090119" y="1593777"/>
                </a:cubicBezTo>
                <a:close/>
                <a:moveTo>
                  <a:pt x="4415537" y="1593777"/>
                </a:moveTo>
                <a:cubicBezTo>
                  <a:pt x="4407463" y="1593823"/>
                  <a:pt x="4400403" y="1587548"/>
                  <a:pt x="4399619" y="1579566"/>
                </a:cubicBezTo>
                <a:cubicBezTo>
                  <a:pt x="4398743" y="1570984"/>
                  <a:pt x="4406079" y="1563095"/>
                  <a:pt x="4415122" y="1562864"/>
                </a:cubicBezTo>
                <a:cubicBezTo>
                  <a:pt x="4423519" y="1562726"/>
                  <a:pt x="4430209" y="1568724"/>
                  <a:pt x="4430855" y="1577028"/>
                </a:cubicBezTo>
                <a:cubicBezTo>
                  <a:pt x="4431547" y="1586072"/>
                  <a:pt x="4424534" y="1593731"/>
                  <a:pt x="4415537" y="1593777"/>
                </a:cubicBezTo>
                <a:close/>
                <a:moveTo>
                  <a:pt x="4523272" y="1593777"/>
                </a:moveTo>
                <a:cubicBezTo>
                  <a:pt x="4515382" y="1593408"/>
                  <a:pt x="4508369" y="1586395"/>
                  <a:pt x="4508138" y="1578643"/>
                </a:cubicBezTo>
                <a:cubicBezTo>
                  <a:pt x="4507861" y="1570062"/>
                  <a:pt x="4515751" y="1562633"/>
                  <a:pt x="4524748" y="1562910"/>
                </a:cubicBezTo>
                <a:cubicBezTo>
                  <a:pt x="4533007" y="1563233"/>
                  <a:pt x="4539512" y="1569785"/>
                  <a:pt x="4539651" y="1577951"/>
                </a:cubicBezTo>
                <a:cubicBezTo>
                  <a:pt x="4539835" y="1586949"/>
                  <a:pt x="4532269" y="1594238"/>
                  <a:pt x="4523272" y="1593777"/>
                </a:cubicBezTo>
                <a:close/>
                <a:moveTo>
                  <a:pt x="4959561" y="1593777"/>
                </a:moveTo>
                <a:cubicBezTo>
                  <a:pt x="4950702" y="1594192"/>
                  <a:pt x="4942720" y="1586717"/>
                  <a:pt x="4942813" y="1578136"/>
                </a:cubicBezTo>
                <a:cubicBezTo>
                  <a:pt x="4942905" y="1570384"/>
                  <a:pt x="4949826" y="1563371"/>
                  <a:pt x="4957762" y="1562910"/>
                </a:cubicBezTo>
                <a:cubicBezTo>
                  <a:pt x="4966897" y="1562403"/>
                  <a:pt x="4974464" y="1569554"/>
                  <a:pt x="4974372" y="1578505"/>
                </a:cubicBezTo>
                <a:cubicBezTo>
                  <a:pt x="4974280" y="1586579"/>
                  <a:pt x="4967635" y="1593408"/>
                  <a:pt x="4959561" y="1593777"/>
                </a:cubicBezTo>
                <a:close/>
                <a:moveTo>
                  <a:pt x="5177891" y="1593777"/>
                </a:moveTo>
                <a:cubicBezTo>
                  <a:pt x="5169170" y="1594700"/>
                  <a:pt x="5160819" y="1587779"/>
                  <a:pt x="5160219" y="1579105"/>
                </a:cubicBezTo>
                <a:cubicBezTo>
                  <a:pt x="5159666" y="1570523"/>
                  <a:pt x="5167278" y="1562864"/>
                  <a:pt x="5176276" y="1562956"/>
                </a:cubicBezTo>
                <a:cubicBezTo>
                  <a:pt x="5184627" y="1563049"/>
                  <a:pt x="5191178" y="1569277"/>
                  <a:pt x="5191594" y="1577536"/>
                </a:cubicBezTo>
                <a:cubicBezTo>
                  <a:pt x="5192009" y="1585564"/>
                  <a:pt x="5185781" y="1592946"/>
                  <a:pt x="5177891" y="1593777"/>
                </a:cubicBezTo>
                <a:close/>
                <a:moveTo>
                  <a:pt x="5502201" y="1593777"/>
                </a:moveTo>
                <a:cubicBezTo>
                  <a:pt x="5494127" y="1593823"/>
                  <a:pt x="5487067" y="1587548"/>
                  <a:pt x="5486283" y="1579566"/>
                </a:cubicBezTo>
                <a:cubicBezTo>
                  <a:pt x="5485406" y="1570984"/>
                  <a:pt x="5492743" y="1563095"/>
                  <a:pt x="5501786" y="1562864"/>
                </a:cubicBezTo>
                <a:cubicBezTo>
                  <a:pt x="5510183" y="1562726"/>
                  <a:pt x="5516873" y="1568724"/>
                  <a:pt x="5517519" y="1577028"/>
                </a:cubicBezTo>
                <a:cubicBezTo>
                  <a:pt x="5518211" y="1586072"/>
                  <a:pt x="5511198" y="1593731"/>
                  <a:pt x="5502201" y="1593777"/>
                </a:cubicBezTo>
                <a:close/>
                <a:moveTo>
                  <a:pt x="5611412" y="1593777"/>
                </a:moveTo>
                <a:cubicBezTo>
                  <a:pt x="5602599" y="1594192"/>
                  <a:pt x="5594617" y="1586625"/>
                  <a:pt x="5594802" y="1578043"/>
                </a:cubicBezTo>
                <a:cubicBezTo>
                  <a:pt x="5594986" y="1570246"/>
                  <a:pt x="5601907" y="1563325"/>
                  <a:pt x="5609844" y="1562910"/>
                </a:cubicBezTo>
                <a:cubicBezTo>
                  <a:pt x="5618979" y="1562449"/>
                  <a:pt x="5626500" y="1569600"/>
                  <a:pt x="5626314" y="1578597"/>
                </a:cubicBezTo>
                <a:cubicBezTo>
                  <a:pt x="5626176" y="1586672"/>
                  <a:pt x="5619533" y="1593408"/>
                  <a:pt x="5611412" y="1593777"/>
                </a:cubicBezTo>
                <a:close/>
                <a:moveTo>
                  <a:pt x="6046225" y="1593777"/>
                </a:moveTo>
                <a:cubicBezTo>
                  <a:pt x="6037366" y="1594238"/>
                  <a:pt x="6029384" y="1586717"/>
                  <a:pt x="6029476" y="1578136"/>
                </a:cubicBezTo>
                <a:cubicBezTo>
                  <a:pt x="6029569" y="1570384"/>
                  <a:pt x="6036489" y="1563325"/>
                  <a:pt x="6044426" y="1562910"/>
                </a:cubicBezTo>
                <a:cubicBezTo>
                  <a:pt x="6053561" y="1562403"/>
                  <a:pt x="6061128" y="1569554"/>
                  <a:pt x="6061035" y="1578505"/>
                </a:cubicBezTo>
                <a:cubicBezTo>
                  <a:pt x="6060943" y="1586579"/>
                  <a:pt x="6054300" y="1593408"/>
                  <a:pt x="6046225" y="1593777"/>
                </a:cubicBezTo>
                <a:close/>
                <a:moveTo>
                  <a:pt x="6150701" y="1593777"/>
                </a:moveTo>
                <a:cubicBezTo>
                  <a:pt x="6141935" y="1594838"/>
                  <a:pt x="6133630" y="1588102"/>
                  <a:pt x="6132892" y="1579335"/>
                </a:cubicBezTo>
                <a:cubicBezTo>
                  <a:pt x="6132199" y="1570753"/>
                  <a:pt x="6139720" y="1563002"/>
                  <a:pt x="6148718" y="1562956"/>
                </a:cubicBezTo>
                <a:cubicBezTo>
                  <a:pt x="6157115" y="1562910"/>
                  <a:pt x="6163712" y="1569093"/>
                  <a:pt x="6164174" y="1577351"/>
                </a:cubicBezTo>
                <a:cubicBezTo>
                  <a:pt x="6164682" y="1585426"/>
                  <a:pt x="6158592" y="1592854"/>
                  <a:pt x="6150701" y="1593777"/>
                </a:cubicBezTo>
                <a:close/>
                <a:moveTo>
                  <a:pt x="6583531" y="1593777"/>
                </a:moveTo>
                <a:cubicBezTo>
                  <a:pt x="6575456" y="1593823"/>
                  <a:pt x="6568397" y="1587548"/>
                  <a:pt x="6567612" y="1579566"/>
                </a:cubicBezTo>
                <a:cubicBezTo>
                  <a:pt x="6566736" y="1570984"/>
                  <a:pt x="6574072" y="1563095"/>
                  <a:pt x="6583115" y="1562864"/>
                </a:cubicBezTo>
                <a:cubicBezTo>
                  <a:pt x="6591513" y="1562726"/>
                  <a:pt x="6598202" y="1568724"/>
                  <a:pt x="6598849" y="1577028"/>
                </a:cubicBezTo>
                <a:cubicBezTo>
                  <a:pt x="6599541" y="1586072"/>
                  <a:pt x="6592528" y="1593731"/>
                  <a:pt x="6583531" y="1593777"/>
                </a:cubicBezTo>
                <a:close/>
                <a:moveTo>
                  <a:pt x="6692880" y="1593777"/>
                </a:moveTo>
                <a:cubicBezTo>
                  <a:pt x="6684067" y="1594192"/>
                  <a:pt x="6676040" y="1586717"/>
                  <a:pt x="6676132" y="1578136"/>
                </a:cubicBezTo>
                <a:cubicBezTo>
                  <a:pt x="6676224" y="1570384"/>
                  <a:pt x="6683145" y="1563371"/>
                  <a:pt x="6691080" y="1562910"/>
                </a:cubicBezTo>
                <a:cubicBezTo>
                  <a:pt x="6700216" y="1562403"/>
                  <a:pt x="6707782" y="1569554"/>
                  <a:pt x="6707690" y="1578505"/>
                </a:cubicBezTo>
                <a:cubicBezTo>
                  <a:pt x="6707598" y="1586579"/>
                  <a:pt x="6701001" y="1593408"/>
                  <a:pt x="6692880" y="1593777"/>
                </a:cubicBezTo>
                <a:close/>
                <a:moveTo>
                  <a:pt x="7018621" y="1593777"/>
                </a:moveTo>
                <a:cubicBezTo>
                  <a:pt x="7009762" y="1594100"/>
                  <a:pt x="7001873" y="1586487"/>
                  <a:pt x="7002150" y="1577905"/>
                </a:cubicBezTo>
                <a:cubicBezTo>
                  <a:pt x="7002426" y="1570108"/>
                  <a:pt x="7009301" y="1563279"/>
                  <a:pt x="7017283" y="1562910"/>
                </a:cubicBezTo>
                <a:cubicBezTo>
                  <a:pt x="7026465" y="1562541"/>
                  <a:pt x="7033846" y="1569693"/>
                  <a:pt x="7033616" y="1578736"/>
                </a:cubicBezTo>
                <a:cubicBezTo>
                  <a:pt x="7033432" y="1586856"/>
                  <a:pt x="7026787" y="1593500"/>
                  <a:pt x="7018621" y="1593777"/>
                </a:cubicBezTo>
                <a:close/>
                <a:moveTo>
                  <a:pt x="7346023" y="1593777"/>
                </a:moveTo>
                <a:cubicBezTo>
                  <a:pt x="7337255" y="1594792"/>
                  <a:pt x="7328906" y="1588010"/>
                  <a:pt x="7328213" y="1579289"/>
                </a:cubicBezTo>
                <a:cubicBezTo>
                  <a:pt x="7327521" y="1570754"/>
                  <a:pt x="7335088" y="1562956"/>
                  <a:pt x="7344085" y="1562956"/>
                </a:cubicBezTo>
                <a:cubicBezTo>
                  <a:pt x="7352436" y="1562910"/>
                  <a:pt x="7359034" y="1569093"/>
                  <a:pt x="7359542" y="1577351"/>
                </a:cubicBezTo>
                <a:cubicBezTo>
                  <a:pt x="7360003" y="1585426"/>
                  <a:pt x="7353913" y="1592855"/>
                  <a:pt x="7346023" y="1593777"/>
                </a:cubicBezTo>
                <a:close/>
                <a:moveTo>
                  <a:pt x="7452834" y="1593777"/>
                </a:moveTo>
                <a:cubicBezTo>
                  <a:pt x="7444759" y="1593823"/>
                  <a:pt x="7437701" y="1587548"/>
                  <a:pt x="7436916" y="1579566"/>
                </a:cubicBezTo>
                <a:cubicBezTo>
                  <a:pt x="7436086" y="1570984"/>
                  <a:pt x="7443422" y="1563095"/>
                  <a:pt x="7452419" y="1562864"/>
                </a:cubicBezTo>
                <a:cubicBezTo>
                  <a:pt x="7460817" y="1562726"/>
                  <a:pt x="7467506" y="1568724"/>
                  <a:pt x="7468153" y="1577028"/>
                </a:cubicBezTo>
                <a:cubicBezTo>
                  <a:pt x="7468845" y="1586072"/>
                  <a:pt x="7461832" y="1593731"/>
                  <a:pt x="7452834" y="1593777"/>
                </a:cubicBezTo>
                <a:close/>
                <a:moveTo>
                  <a:pt x="7562691" y="1593777"/>
                </a:moveTo>
                <a:cubicBezTo>
                  <a:pt x="7553879" y="1594469"/>
                  <a:pt x="7545712" y="1587226"/>
                  <a:pt x="7545482" y="1578597"/>
                </a:cubicBezTo>
                <a:cubicBezTo>
                  <a:pt x="7545250" y="1570016"/>
                  <a:pt x="7553141" y="1562587"/>
                  <a:pt x="7562091" y="1562956"/>
                </a:cubicBezTo>
                <a:cubicBezTo>
                  <a:pt x="7570350" y="1563279"/>
                  <a:pt x="7576856" y="1569877"/>
                  <a:pt x="7576994" y="1577998"/>
                </a:cubicBezTo>
                <a:cubicBezTo>
                  <a:pt x="7577133" y="1586118"/>
                  <a:pt x="7570720" y="1593131"/>
                  <a:pt x="7562691" y="1593777"/>
                </a:cubicBezTo>
                <a:close/>
                <a:moveTo>
                  <a:pt x="7671855" y="1593777"/>
                </a:moveTo>
                <a:cubicBezTo>
                  <a:pt x="7663135" y="1594700"/>
                  <a:pt x="7654785" y="1587779"/>
                  <a:pt x="7654185" y="1579105"/>
                </a:cubicBezTo>
                <a:cubicBezTo>
                  <a:pt x="7653631" y="1570523"/>
                  <a:pt x="7661244" y="1562864"/>
                  <a:pt x="7670241" y="1562956"/>
                </a:cubicBezTo>
                <a:cubicBezTo>
                  <a:pt x="7678592" y="1563049"/>
                  <a:pt x="7685190" y="1569277"/>
                  <a:pt x="7685559" y="1577536"/>
                </a:cubicBezTo>
                <a:cubicBezTo>
                  <a:pt x="7685974" y="1585564"/>
                  <a:pt x="7679746" y="1592946"/>
                  <a:pt x="7671855" y="1593777"/>
                </a:cubicBezTo>
                <a:close/>
                <a:moveTo>
                  <a:pt x="7889354" y="1593777"/>
                </a:moveTo>
                <a:cubicBezTo>
                  <a:pt x="7880589" y="1594792"/>
                  <a:pt x="7872237" y="1588010"/>
                  <a:pt x="7871545" y="1579289"/>
                </a:cubicBezTo>
                <a:cubicBezTo>
                  <a:pt x="7870853" y="1570754"/>
                  <a:pt x="7878419" y="1562956"/>
                  <a:pt x="7887416" y="1562956"/>
                </a:cubicBezTo>
                <a:cubicBezTo>
                  <a:pt x="7895768" y="1562910"/>
                  <a:pt x="7902366" y="1569093"/>
                  <a:pt x="7902873" y="1577351"/>
                </a:cubicBezTo>
                <a:cubicBezTo>
                  <a:pt x="7903335" y="1585426"/>
                  <a:pt x="7897244" y="1592855"/>
                  <a:pt x="7889354" y="1593777"/>
                </a:cubicBezTo>
                <a:close/>
                <a:moveTo>
                  <a:pt x="8105331" y="1593777"/>
                </a:moveTo>
                <a:cubicBezTo>
                  <a:pt x="8096473" y="1594100"/>
                  <a:pt x="8088536" y="1586487"/>
                  <a:pt x="8088813" y="1577905"/>
                </a:cubicBezTo>
                <a:cubicBezTo>
                  <a:pt x="8089090" y="1569185"/>
                  <a:pt x="8097072" y="1562264"/>
                  <a:pt x="8106115" y="1562956"/>
                </a:cubicBezTo>
                <a:cubicBezTo>
                  <a:pt x="8114235" y="1563602"/>
                  <a:pt x="8120510" y="1570569"/>
                  <a:pt x="8120327" y="1578690"/>
                </a:cubicBezTo>
                <a:cubicBezTo>
                  <a:pt x="8120095" y="1586810"/>
                  <a:pt x="8113497" y="1593500"/>
                  <a:pt x="8105331" y="1593777"/>
                </a:cubicBezTo>
                <a:close/>
                <a:moveTo>
                  <a:pt x="8213988" y="1593777"/>
                </a:moveTo>
                <a:cubicBezTo>
                  <a:pt x="8205129" y="1594100"/>
                  <a:pt x="8197194" y="1586487"/>
                  <a:pt x="8197470" y="1577905"/>
                </a:cubicBezTo>
                <a:cubicBezTo>
                  <a:pt x="8197747" y="1569185"/>
                  <a:pt x="8205729" y="1562264"/>
                  <a:pt x="8214773" y="1562956"/>
                </a:cubicBezTo>
                <a:cubicBezTo>
                  <a:pt x="8222893" y="1563602"/>
                  <a:pt x="8229214" y="1570569"/>
                  <a:pt x="8228983" y="1578690"/>
                </a:cubicBezTo>
                <a:cubicBezTo>
                  <a:pt x="8228752" y="1586810"/>
                  <a:pt x="8222155" y="1593500"/>
                  <a:pt x="8213988" y="1593777"/>
                </a:cubicBezTo>
                <a:close/>
                <a:moveTo>
                  <a:pt x="8322645" y="1593777"/>
                </a:moveTo>
                <a:cubicBezTo>
                  <a:pt x="8313787" y="1594100"/>
                  <a:pt x="8305897" y="1586487"/>
                  <a:pt x="8306173" y="1577905"/>
                </a:cubicBezTo>
                <a:cubicBezTo>
                  <a:pt x="8306405" y="1570108"/>
                  <a:pt x="8313325" y="1563279"/>
                  <a:pt x="8321307" y="1562910"/>
                </a:cubicBezTo>
                <a:cubicBezTo>
                  <a:pt x="8330489" y="1562541"/>
                  <a:pt x="8337872" y="1569693"/>
                  <a:pt x="8337640" y="1578736"/>
                </a:cubicBezTo>
                <a:cubicBezTo>
                  <a:pt x="8337456" y="1586856"/>
                  <a:pt x="8330812" y="1593500"/>
                  <a:pt x="8322645" y="1593777"/>
                </a:cubicBezTo>
                <a:close/>
                <a:moveTo>
                  <a:pt x="8431257" y="1593777"/>
                </a:moveTo>
                <a:cubicBezTo>
                  <a:pt x="8422444" y="1594100"/>
                  <a:pt x="8414508" y="1586487"/>
                  <a:pt x="8414785" y="1577905"/>
                </a:cubicBezTo>
                <a:cubicBezTo>
                  <a:pt x="8415062" y="1569185"/>
                  <a:pt x="8423043" y="1562264"/>
                  <a:pt x="8432087" y="1562956"/>
                </a:cubicBezTo>
                <a:cubicBezTo>
                  <a:pt x="8440253" y="1563602"/>
                  <a:pt x="8446528" y="1570569"/>
                  <a:pt x="8446251" y="1578690"/>
                </a:cubicBezTo>
                <a:cubicBezTo>
                  <a:pt x="8446021" y="1586810"/>
                  <a:pt x="8439423" y="1593500"/>
                  <a:pt x="8431257" y="1593777"/>
                </a:cubicBezTo>
                <a:close/>
                <a:moveTo>
                  <a:pt x="8540237" y="1593777"/>
                </a:moveTo>
                <a:cubicBezTo>
                  <a:pt x="8531424" y="1594238"/>
                  <a:pt x="8523396" y="1586764"/>
                  <a:pt x="8523441" y="1578182"/>
                </a:cubicBezTo>
                <a:cubicBezTo>
                  <a:pt x="8523534" y="1569554"/>
                  <a:pt x="8531516" y="1562403"/>
                  <a:pt x="8540514" y="1562956"/>
                </a:cubicBezTo>
                <a:cubicBezTo>
                  <a:pt x="8548680" y="1563464"/>
                  <a:pt x="8555093" y="1570338"/>
                  <a:pt x="8555001" y="1578413"/>
                </a:cubicBezTo>
                <a:cubicBezTo>
                  <a:pt x="8554955" y="1586487"/>
                  <a:pt x="8548310" y="1593362"/>
                  <a:pt x="8540237" y="1593777"/>
                </a:cubicBezTo>
                <a:close/>
                <a:moveTo>
                  <a:pt x="8975972" y="1593777"/>
                </a:moveTo>
                <a:cubicBezTo>
                  <a:pt x="8967207" y="1594792"/>
                  <a:pt x="8958855" y="1588010"/>
                  <a:pt x="8958163" y="1579289"/>
                </a:cubicBezTo>
                <a:cubicBezTo>
                  <a:pt x="8957471" y="1570754"/>
                  <a:pt x="8965038" y="1562956"/>
                  <a:pt x="8974034" y="1562956"/>
                </a:cubicBezTo>
                <a:cubicBezTo>
                  <a:pt x="8982432" y="1562910"/>
                  <a:pt x="8989030" y="1569093"/>
                  <a:pt x="8989491" y="1577351"/>
                </a:cubicBezTo>
                <a:cubicBezTo>
                  <a:pt x="8989953" y="1585426"/>
                  <a:pt x="8983862" y="1592855"/>
                  <a:pt x="8975972" y="1593777"/>
                </a:cubicBezTo>
                <a:close/>
                <a:moveTo>
                  <a:pt x="9300145" y="1593777"/>
                </a:moveTo>
                <a:cubicBezTo>
                  <a:pt x="9292070" y="1593823"/>
                  <a:pt x="9285011" y="1587548"/>
                  <a:pt x="9284227" y="1579566"/>
                </a:cubicBezTo>
                <a:cubicBezTo>
                  <a:pt x="9283396" y="1570984"/>
                  <a:pt x="9290732" y="1563095"/>
                  <a:pt x="9299730" y="1562864"/>
                </a:cubicBezTo>
                <a:cubicBezTo>
                  <a:pt x="9308127" y="1562726"/>
                  <a:pt x="9314817" y="1568724"/>
                  <a:pt x="9315463" y="1577028"/>
                </a:cubicBezTo>
                <a:cubicBezTo>
                  <a:pt x="9316155" y="1586072"/>
                  <a:pt x="9309143" y="1593731"/>
                  <a:pt x="9300145" y="1593777"/>
                </a:cubicBezTo>
                <a:close/>
                <a:moveTo>
                  <a:pt x="9627547" y="1593777"/>
                </a:moveTo>
                <a:cubicBezTo>
                  <a:pt x="9618780" y="1594608"/>
                  <a:pt x="9610475" y="1587502"/>
                  <a:pt x="9610106" y="1578828"/>
                </a:cubicBezTo>
                <a:cubicBezTo>
                  <a:pt x="9609736" y="1570246"/>
                  <a:pt x="9617489" y="1562726"/>
                  <a:pt x="9626485" y="1562956"/>
                </a:cubicBezTo>
                <a:cubicBezTo>
                  <a:pt x="9634836" y="1563187"/>
                  <a:pt x="9641342" y="1569554"/>
                  <a:pt x="9641573" y="1577767"/>
                </a:cubicBezTo>
                <a:cubicBezTo>
                  <a:pt x="9641804" y="1585887"/>
                  <a:pt x="9635528" y="1593039"/>
                  <a:pt x="9627547" y="1593777"/>
                </a:cubicBezTo>
                <a:close/>
                <a:moveTo>
                  <a:pt x="9843937" y="1593777"/>
                </a:moveTo>
                <a:cubicBezTo>
                  <a:pt x="9835080" y="1594100"/>
                  <a:pt x="9827190" y="1586487"/>
                  <a:pt x="9827466" y="1577905"/>
                </a:cubicBezTo>
                <a:cubicBezTo>
                  <a:pt x="9827743" y="1570108"/>
                  <a:pt x="9834619" y="1563279"/>
                  <a:pt x="9842600" y="1562910"/>
                </a:cubicBezTo>
                <a:cubicBezTo>
                  <a:pt x="9851782" y="1562541"/>
                  <a:pt x="9859164" y="1569693"/>
                  <a:pt x="9858933" y="1578736"/>
                </a:cubicBezTo>
                <a:cubicBezTo>
                  <a:pt x="9858749" y="1586856"/>
                  <a:pt x="9852105" y="1593500"/>
                  <a:pt x="9843937" y="1593777"/>
                </a:cubicBezTo>
                <a:close/>
                <a:moveTo>
                  <a:pt x="9952872" y="1593777"/>
                </a:moveTo>
                <a:cubicBezTo>
                  <a:pt x="9944059" y="1594192"/>
                  <a:pt x="9936032" y="1586718"/>
                  <a:pt x="9936124" y="1578136"/>
                </a:cubicBezTo>
                <a:cubicBezTo>
                  <a:pt x="9936216" y="1570385"/>
                  <a:pt x="9943137" y="1563372"/>
                  <a:pt x="9951072" y="1562910"/>
                </a:cubicBezTo>
                <a:cubicBezTo>
                  <a:pt x="9960208" y="1562403"/>
                  <a:pt x="9967775" y="1569554"/>
                  <a:pt x="9967683" y="1578505"/>
                </a:cubicBezTo>
                <a:cubicBezTo>
                  <a:pt x="9967590" y="1586579"/>
                  <a:pt x="9960947" y="1593408"/>
                  <a:pt x="9952872" y="1593777"/>
                </a:cubicBezTo>
                <a:close/>
                <a:moveTo>
                  <a:pt x="10170094" y="1593777"/>
                </a:moveTo>
                <a:cubicBezTo>
                  <a:pt x="10161281" y="1594192"/>
                  <a:pt x="10153299" y="1586625"/>
                  <a:pt x="10153485" y="1578043"/>
                </a:cubicBezTo>
                <a:cubicBezTo>
                  <a:pt x="10153623" y="1570292"/>
                  <a:pt x="10160543" y="1563325"/>
                  <a:pt x="10168526" y="1562910"/>
                </a:cubicBezTo>
                <a:cubicBezTo>
                  <a:pt x="10177662" y="1562449"/>
                  <a:pt x="10185181" y="1569600"/>
                  <a:pt x="10184997" y="1578597"/>
                </a:cubicBezTo>
                <a:cubicBezTo>
                  <a:pt x="10184858" y="1586672"/>
                  <a:pt x="10178215" y="1593408"/>
                  <a:pt x="10170094" y="1593777"/>
                </a:cubicBezTo>
                <a:close/>
                <a:moveTo>
                  <a:pt x="10495513" y="1593777"/>
                </a:moveTo>
                <a:cubicBezTo>
                  <a:pt x="10487438" y="1593823"/>
                  <a:pt x="10480378" y="1587548"/>
                  <a:pt x="10479593" y="1579566"/>
                </a:cubicBezTo>
                <a:cubicBezTo>
                  <a:pt x="10478717" y="1570984"/>
                  <a:pt x="10486054" y="1563095"/>
                  <a:pt x="10495097" y="1562864"/>
                </a:cubicBezTo>
                <a:cubicBezTo>
                  <a:pt x="10503493" y="1562726"/>
                  <a:pt x="10510184" y="1568724"/>
                  <a:pt x="10510830" y="1577028"/>
                </a:cubicBezTo>
                <a:cubicBezTo>
                  <a:pt x="10511522" y="1586072"/>
                  <a:pt x="10504509" y="1593731"/>
                  <a:pt x="10495513" y="1593777"/>
                </a:cubicBezTo>
                <a:close/>
                <a:moveTo>
                  <a:pt x="10603246" y="1593777"/>
                </a:moveTo>
                <a:cubicBezTo>
                  <a:pt x="10595357" y="1593408"/>
                  <a:pt x="10588343" y="1586395"/>
                  <a:pt x="10588112" y="1578644"/>
                </a:cubicBezTo>
                <a:cubicBezTo>
                  <a:pt x="10587836" y="1570062"/>
                  <a:pt x="10595726" y="1562633"/>
                  <a:pt x="10604723" y="1562910"/>
                </a:cubicBezTo>
                <a:cubicBezTo>
                  <a:pt x="10612981" y="1563233"/>
                  <a:pt x="10619488" y="1569785"/>
                  <a:pt x="10619626" y="1577952"/>
                </a:cubicBezTo>
                <a:cubicBezTo>
                  <a:pt x="10619811" y="1586949"/>
                  <a:pt x="10612243" y="1594238"/>
                  <a:pt x="10603246" y="1593777"/>
                </a:cubicBezTo>
                <a:close/>
                <a:moveTo>
                  <a:pt x="11039536" y="1593777"/>
                </a:moveTo>
                <a:cubicBezTo>
                  <a:pt x="11030677" y="1594192"/>
                  <a:pt x="11022696" y="1586718"/>
                  <a:pt x="11022788" y="1578136"/>
                </a:cubicBezTo>
                <a:cubicBezTo>
                  <a:pt x="11022880" y="1570385"/>
                  <a:pt x="11029800" y="1563372"/>
                  <a:pt x="11037737" y="1562910"/>
                </a:cubicBezTo>
                <a:cubicBezTo>
                  <a:pt x="11046872" y="1562403"/>
                  <a:pt x="11054438" y="1569554"/>
                  <a:pt x="11054346" y="1578505"/>
                </a:cubicBezTo>
                <a:cubicBezTo>
                  <a:pt x="11054255" y="1586579"/>
                  <a:pt x="11047611" y="1593408"/>
                  <a:pt x="11039536" y="1593777"/>
                </a:cubicBezTo>
                <a:close/>
                <a:moveTo>
                  <a:pt x="11257865" y="1593777"/>
                </a:moveTo>
                <a:cubicBezTo>
                  <a:pt x="11249145" y="1594700"/>
                  <a:pt x="11240794" y="1587779"/>
                  <a:pt x="11240194" y="1579105"/>
                </a:cubicBezTo>
                <a:cubicBezTo>
                  <a:pt x="11239641" y="1570523"/>
                  <a:pt x="11247253" y="1562864"/>
                  <a:pt x="11256251" y="1562956"/>
                </a:cubicBezTo>
                <a:cubicBezTo>
                  <a:pt x="11264602" y="1563049"/>
                  <a:pt x="11271153" y="1569277"/>
                  <a:pt x="11271569" y="1577536"/>
                </a:cubicBezTo>
                <a:cubicBezTo>
                  <a:pt x="11271984" y="1585564"/>
                  <a:pt x="11265756" y="1592946"/>
                  <a:pt x="11257865" y="1593777"/>
                </a:cubicBezTo>
                <a:close/>
                <a:moveTo>
                  <a:pt x="11582176" y="1593777"/>
                </a:moveTo>
                <a:cubicBezTo>
                  <a:pt x="11574102" y="1593823"/>
                  <a:pt x="11567042" y="1587548"/>
                  <a:pt x="11566258" y="1579566"/>
                </a:cubicBezTo>
                <a:cubicBezTo>
                  <a:pt x="11565381" y="1570984"/>
                  <a:pt x="11572718" y="1563095"/>
                  <a:pt x="11581761" y="1562864"/>
                </a:cubicBezTo>
                <a:cubicBezTo>
                  <a:pt x="11590158" y="1562726"/>
                  <a:pt x="11596849" y="1568724"/>
                  <a:pt x="11597495" y="1577028"/>
                </a:cubicBezTo>
                <a:cubicBezTo>
                  <a:pt x="11598187" y="1586072"/>
                  <a:pt x="11591173" y="1593731"/>
                  <a:pt x="11582176" y="1593777"/>
                </a:cubicBezTo>
                <a:close/>
                <a:moveTo>
                  <a:pt x="11691387" y="1593777"/>
                </a:moveTo>
                <a:cubicBezTo>
                  <a:pt x="11682575" y="1594192"/>
                  <a:pt x="11674592" y="1586625"/>
                  <a:pt x="11674777" y="1578043"/>
                </a:cubicBezTo>
                <a:cubicBezTo>
                  <a:pt x="11674961" y="1570246"/>
                  <a:pt x="11681882" y="1563325"/>
                  <a:pt x="11689818" y="1562910"/>
                </a:cubicBezTo>
                <a:cubicBezTo>
                  <a:pt x="11698953" y="1562449"/>
                  <a:pt x="11706475" y="1569600"/>
                  <a:pt x="11706289" y="1578597"/>
                </a:cubicBezTo>
                <a:cubicBezTo>
                  <a:pt x="11706151" y="1586672"/>
                  <a:pt x="11699507" y="1593408"/>
                  <a:pt x="11691387" y="1593777"/>
                </a:cubicBezTo>
                <a:close/>
                <a:moveTo>
                  <a:pt x="12126200" y="1593777"/>
                </a:moveTo>
                <a:cubicBezTo>
                  <a:pt x="12117341" y="1594238"/>
                  <a:pt x="12109359" y="1586718"/>
                  <a:pt x="12109451" y="1578136"/>
                </a:cubicBezTo>
                <a:cubicBezTo>
                  <a:pt x="12109545" y="1570385"/>
                  <a:pt x="12116464" y="1563325"/>
                  <a:pt x="12124401" y="1562910"/>
                </a:cubicBezTo>
                <a:cubicBezTo>
                  <a:pt x="12133536" y="1562403"/>
                  <a:pt x="12141103" y="1569554"/>
                  <a:pt x="12141010" y="1578505"/>
                </a:cubicBezTo>
                <a:cubicBezTo>
                  <a:pt x="12140918" y="1586579"/>
                  <a:pt x="12134275" y="1593408"/>
                  <a:pt x="12126200" y="1593777"/>
                </a:cubicBezTo>
                <a:close/>
                <a:moveTo>
                  <a:pt x="176385" y="1593823"/>
                </a:moveTo>
                <a:cubicBezTo>
                  <a:pt x="168495" y="1593315"/>
                  <a:pt x="161528" y="1586164"/>
                  <a:pt x="161436" y="1578459"/>
                </a:cubicBezTo>
                <a:cubicBezTo>
                  <a:pt x="161343" y="1569831"/>
                  <a:pt x="169325" y="1562541"/>
                  <a:pt x="178323" y="1562956"/>
                </a:cubicBezTo>
                <a:cubicBezTo>
                  <a:pt x="186535" y="1563371"/>
                  <a:pt x="192994" y="1570062"/>
                  <a:pt x="193041" y="1578228"/>
                </a:cubicBezTo>
                <a:cubicBezTo>
                  <a:pt x="193041" y="1587179"/>
                  <a:pt x="185335" y="1594423"/>
                  <a:pt x="176385" y="1593823"/>
                </a:cubicBezTo>
                <a:close/>
                <a:moveTo>
                  <a:pt x="286934" y="1593823"/>
                </a:moveTo>
                <a:cubicBezTo>
                  <a:pt x="278121" y="1594238"/>
                  <a:pt x="270092" y="1586764"/>
                  <a:pt x="270184" y="1578182"/>
                </a:cubicBezTo>
                <a:cubicBezTo>
                  <a:pt x="270276" y="1570477"/>
                  <a:pt x="277198" y="1563418"/>
                  <a:pt x="285134" y="1562956"/>
                </a:cubicBezTo>
                <a:cubicBezTo>
                  <a:pt x="294223" y="1562449"/>
                  <a:pt x="301836" y="1569554"/>
                  <a:pt x="301744" y="1578505"/>
                </a:cubicBezTo>
                <a:cubicBezTo>
                  <a:pt x="301652" y="1586533"/>
                  <a:pt x="295007" y="1593408"/>
                  <a:pt x="286934" y="1593823"/>
                </a:cubicBezTo>
                <a:close/>
                <a:moveTo>
                  <a:pt x="394944" y="1593823"/>
                </a:moveTo>
                <a:cubicBezTo>
                  <a:pt x="386040" y="1593869"/>
                  <a:pt x="378380" y="1586025"/>
                  <a:pt x="378934" y="1577490"/>
                </a:cubicBezTo>
                <a:cubicBezTo>
                  <a:pt x="379488" y="1568585"/>
                  <a:pt x="387424" y="1562079"/>
                  <a:pt x="396606" y="1563002"/>
                </a:cubicBezTo>
                <a:cubicBezTo>
                  <a:pt x="404587" y="1563787"/>
                  <a:pt x="410678" y="1571030"/>
                  <a:pt x="410309" y="1579197"/>
                </a:cubicBezTo>
                <a:cubicBezTo>
                  <a:pt x="409848" y="1587318"/>
                  <a:pt x="403111" y="1593777"/>
                  <a:pt x="394944" y="1593823"/>
                </a:cubicBezTo>
                <a:close/>
                <a:moveTo>
                  <a:pt x="721100" y="1593823"/>
                </a:moveTo>
                <a:cubicBezTo>
                  <a:pt x="712242" y="1594008"/>
                  <a:pt x="704445" y="1586302"/>
                  <a:pt x="704860" y="1577721"/>
                </a:cubicBezTo>
                <a:cubicBezTo>
                  <a:pt x="705275" y="1569739"/>
                  <a:pt x="712058" y="1563187"/>
                  <a:pt x="720224" y="1562956"/>
                </a:cubicBezTo>
                <a:cubicBezTo>
                  <a:pt x="728668" y="1562679"/>
                  <a:pt x="735357" y="1568493"/>
                  <a:pt x="736142" y="1576844"/>
                </a:cubicBezTo>
                <a:cubicBezTo>
                  <a:pt x="736972" y="1585841"/>
                  <a:pt x="730144" y="1593639"/>
                  <a:pt x="721100" y="1593823"/>
                </a:cubicBezTo>
                <a:close/>
                <a:moveTo>
                  <a:pt x="830265" y="1593823"/>
                </a:moveTo>
                <a:cubicBezTo>
                  <a:pt x="821453" y="1594238"/>
                  <a:pt x="813425" y="1586764"/>
                  <a:pt x="813517" y="1578182"/>
                </a:cubicBezTo>
                <a:cubicBezTo>
                  <a:pt x="813610" y="1570477"/>
                  <a:pt x="820529" y="1563418"/>
                  <a:pt x="828466" y="1562956"/>
                </a:cubicBezTo>
                <a:cubicBezTo>
                  <a:pt x="837556" y="1562449"/>
                  <a:pt x="845168" y="1569554"/>
                  <a:pt x="845075" y="1578505"/>
                </a:cubicBezTo>
                <a:cubicBezTo>
                  <a:pt x="844983" y="1586533"/>
                  <a:pt x="838340" y="1593408"/>
                  <a:pt x="830265" y="1593823"/>
                </a:cubicBezTo>
                <a:close/>
                <a:moveTo>
                  <a:pt x="1698138" y="1593823"/>
                </a:moveTo>
                <a:cubicBezTo>
                  <a:pt x="1690203" y="1593500"/>
                  <a:pt x="1683190" y="1586672"/>
                  <a:pt x="1682821" y="1578874"/>
                </a:cubicBezTo>
                <a:cubicBezTo>
                  <a:pt x="1682452" y="1570292"/>
                  <a:pt x="1690203" y="1562726"/>
                  <a:pt x="1699199" y="1562956"/>
                </a:cubicBezTo>
                <a:cubicBezTo>
                  <a:pt x="1707551" y="1563187"/>
                  <a:pt x="1714010" y="1569554"/>
                  <a:pt x="1714287" y="1577813"/>
                </a:cubicBezTo>
                <a:cubicBezTo>
                  <a:pt x="1714564" y="1586764"/>
                  <a:pt x="1707136" y="1594146"/>
                  <a:pt x="1698138" y="1593823"/>
                </a:cubicBezTo>
                <a:close/>
                <a:moveTo>
                  <a:pt x="1916468" y="1593823"/>
                </a:moveTo>
                <a:cubicBezTo>
                  <a:pt x="1907609" y="1594008"/>
                  <a:pt x="1899812" y="1586302"/>
                  <a:pt x="1900228" y="1577721"/>
                </a:cubicBezTo>
                <a:cubicBezTo>
                  <a:pt x="1900597" y="1569739"/>
                  <a:pt x="1907378" y="1563187"/>
                  <a:pt x="1915592" y="1562956"/>
                </a:cubicBezTo>
                <a:cubicBezTo>
                  <a:pt x="1924034" y="1562679"/>
                  <a:pt x="1930725" y="1568493"/>
                  <a:pt x="1931509" y="1576844"/>
                </a:cubicBezTo>
                <a:cubicBezTo>
                  <a:pt x="1932385" y="1585841"/>
                  <a:pt x="1925512" y="1593639"/>
                  <a:pt x="1916468" y="1593823"/>
                </a:cubicBezTo>
                <a:close/>
                <a:moveTo>
                  <a:pt x="2567857" y="1593823"/>
                </a:moveTo>
                <a:cubicBezTo>
                  <a:pt x="2558998" y="1593685"/>
                  <a:pt x="2551524" y="1585656"/>
                  <a:pt x="2552308" y="1577121"/>
                </a:cubicBezTo>
                <a:cubicBezTo>
                  <a:pt x="2553000" y="1569139"/>
                  <a:pt x="2559967" y="1562956"/>
                  <a:pt x="2568180" y="1562956"/>
                </a:cubicBezTo>
                <a:cubicBezTo>
                  <a:pt x="2577362" y="1563002"/>
                  <a:pt x="2584236" y="1570431"/>
                  <a:pt x="2583544" y="1579566"/>
                </a:cubicBezTo>
                <a:cubicBezTo>
                  <a:pt x="2582899" y="1587687"/>
                  <a:pt x="2575978" y="1593962"/>
                  <a:pt x="2567857" y="1593823"/>
                </a:cubicBezTo>
                <a:close/>
                <a:moveTo>
                  <a:pt x="2675730" y="1593823"/>
                </a:moveTo>
                <a:cubicBezTo>
                  <a:pt x="2667840" y="1593315"/>
                  <a:pt x="2660874" y="1586164"/>
                  <a:pt x="2660782" y="1578459"/>
                </a:cubicBezTo>
                <a:cubicBezTo>
                  <a:pt x="2660689" y="1569831"/>
                  <a:pt x="2668625" y="1562541"/>
                  <a:pt x="2677668" y="1562956"/>
                </a:cubicBezTo>
                <a:cubicBezTo>
                  <a:pt x="2685881" y="1563371"/>
                  <a:pt x="2692340" y="1570062"/>
                  <a:pt x="2692386" y="1578228"/>
                </a:cubicBezTo>
                <a:cubicBezTo>
                  <a:pt x="2692386" y="1587179"/>
                  <a:pt x="2684682" y="1594423"/>
                  <a:pt x="2675730" y="1593823"/>
                </a:cubicBezTo>
                <a:close/>
                <a:moveTo>
                  <a:pt x="2785079" y="1593823"/>
                </a:moveTo>
                <a:cubicBezTo>
                  <a:pt x="2776174" y="1593639"/>
                  <a:pt x="2768793" y="1585564"/>
                  <a:pt x="2769623" y="1577028"/>
                </a:cubicBezTo>
                <a:cubicBezTo>
                  <a:pt x="2770408" y="1569000"/>
                  <a:pt x="2777374" y="1562864"/>
                  <a:pt x="2785587" y="1562956"/>
                </a:cubicBezTo>
                <a:cubicBezTo>
                  <a:pt x="2794769" y="1563049"/>
                  <a:pt x="2801642" y="1570523"/>
                  <a:pt x="2800858" y="1579658"/>
                </a:cubicBezTo>
                <a:cubicBezTo>
                  <a:pt x="2800166" y="1587779"/>
                  <a:pt x="2793247" y="1594008"/>
                  <a:pt x="2785079" y="1593823"/>
                </a:cubicBezTo>
                <a:close/>
                <a:moveTo>
                  <a:pt x="3003594" y="1593823"/>
                </a:moveTo>
                <a:cubicBezTo>
                  <a:pt x="2994780" y="1594238"/>
                  <a:pt x="2986753" y="1586764"/>
                  <a:pt x="2986845" y="1578182"/>
                </a:cubicBezTo>
                <a:cubicBezTo>
                  <a:pt x="2986937" y="1570477"/>
                  <a:pt x="2993858" y="1563418"/>
                  <a:pt x="3001794" y="1562956"/>
                </a:cubicBezTo>
                <a:cubicBezTo>
                  <a:pt x="3010883" y="1562449"/>
                  <a:pt x="3018496" y="1569554"/>
                  <a:pt x="3018404" y="1578505"/>
                </a:cubicBezTo>
                <a:cubicBezTo>
                  <a:pt x="3018265" y="1586533"/>
                  <a:pt x="3011668" y="1593408"/>
                  <a:pt x="3003594" y="1593823"/>
                </a:cubicBezTo>
                <a:close/>
                <a:moveTo>
                  <a:pt x="3111190" y="1593823"/>
                </a:moveTo>
                <a:cubicBezTo>
                  <a:pt x="3102284" y="1593639"/>
                  <a:pt x="3094810" y="1585656"/>
                  <a:pt x="3095594" y="1577121"/>
                </a:cubicBezTo>
                <a:cubicBezTo>
                  <a:pt x="3096333" y="1569139"/>
                  <a:pt x="3103253" y="1562956"/>
                  <a:pt x="3111467" y="1562956"/>
                </a:cubicBezTo>
                <a:cubicBezTo>
                  <a:pt x="3120648" y="1562956"/>
                  <a:pt x="3127568" y="1570384"/>
                  <a:pt x="3126877" y="1579520"/>
                </a:cubicBezTo>
                <a:cubicBezTo>
                  <a:pt x="3126231" y="1587641"/>
                  <a:pt x="3119356" y="1593962"/>
                  <a:pt x="3111190" y="1593823"/>
                </a:cubicBezTo>
                <a:close/>
                <a:moveTo>
                  <a:pt x="3328135" y="1593823"/>
                </a:moveTo>
                <a:cubicBezTo>
                  <a:pt x="3320199" y="1593500"/>
                  <a:pt x="3313185" y="1586672"/>
                  <a:pt x="3312816" y="1578874"/>
                </a:cubicBezTo>
                <a:cubicBezTo>
                  <a:pt x="3312447" y="1570292"/>
                  <a:pt x="3320199" y="1562726"/>
                  <a:pt x="3329196" y="1562956"/>
                </a:cubicBezTo>
                <a:cubicBezTo>
                  <a:pt x="3337500" y="1563187"/>
                  <a:pt x="3344007" y="1569554"/>
                  <a:pt x="3344284" y="1577813"/>
                </a:cubicBezTo>
                <a:cubicBezTo>
                  <a:pt x="3344560" y="1586764"/>
                  <a:pt x="3337131" y="1594146"/>
                  <a:pt x="3328135" y="1593823"/>
                </a:cubicBezTo>
                <a:close/>
                <a:moveTo>
                  <a:pt x="3437576" y="1593823"/>
                </a:moveTo>
                <a:cubicBezTo>
                  <a:pt x="3428672" y="1593869"/>
                  <a:pt x="3421012" y="1586025"/>
                  <a:pt x="3421566" y="1577490"/>
                </a:cubicBezTo>
                <a:cubicBezTo>
                  <a:pt x="3422119" y="1568585"/>
                  <a:pt x="3430056" y="1562079"/>
                  <a:pt x="3439237" y="1563002"/>
                </a:cubicBezTo>
                <a:cubicBezTo>
                  <a:pt x="3447219" y="1563787"/>
                  <a:pt x="3453356" y="1571030"/>
                  <a:pt x="3452941" y="1579197"/>
                </a:cubicBezTo>
                <a:cubicBezTo>
                  <a:pt x="3452479" y="1587318"/>
                  <a:pt x="3445742" y="1593777"/>
                  <a:pt x="3437576" y="1593823"/>
                </a:cubicBezTo>
                <a:close/>
                <a:moveTo>
                  <a:pt x="3654383" y="1593823"/>
                </a:moveTo>
                <a:cubicBezTo>
                  <a:pt x="3645478" y="1593639"/>
                  <a:pt x="3638096" y="1585564"/>
                  <a:pt x="3638927" y="1577028"/>
                </a:cubicBezTo>
                <a:cubicBezTo>
                  <a:pt x="3639711" y="1569000"/>
                  <a:pt x="3646678" y="1562864"/>
                  <a:pt x="3654890" y="1562956"/>
                </a:cubicBezTo>
                <a:cubicBezTo>
                  <a:pt x="3664072" y="1563049"/>
                  <a:pt x="3670947" y="1570523"/>
                  <a:pt x="3670163" y="1579658"/>
                </a:cubicBezTo>
                <a:cubicBezTo>
                  <a:pt x="3669471" y="1587779"/>
                  <a:pt x="3662596" y="1594008"/>
                  <a:pt x="3654383" y="1593823"/>
                </a:cubicBezTo>
                <a:close/>
                <a:moveTo>
                  <a:pt x="3980308" y="1593823"/>
                </a:moveTo>
                <a:cubicBezTo>
                  <a:pt x="3972373" y="1593593"/>
                  <a:pt x="3965313" y="1586856"/>
                  <a:pt x="3964852" y="1579059"/>
                </a:cubicBezTo>
                <a:cubicBezTo>
                  <a:pt x="3964344" y="1570477"/>
                  <a:pt x="3972004" y="1562818"/>
                  <a:pt x="3980955" y="1562956"/>
                </a:cubicBezTo>
                <a:cubicBezTo>
                  <a:pt x="3989306" y="1563095"/>
                  <a:pt x="3995857" y="1569370"/>
                  <a:pt x="3996227" y="1577628"/>
                </a:cubicBezTo>
                <a:cubicBezTo>
                  <a:pt x="3996641" y="1586625"/>
                  <a:pt x="3989306" y="1594054"/>
                  <a:pt x="3980308" y="1593823"/>
                </a:cubicBezTo>
                <a:close/>
                <a:moveTo>
                  <a:pt x="4198454" y="1593823"/>
                </a:moveTo>
                <a:cubicBezTo>
                  <a:pt x="4189595" y="1594008"/>
                  <a:pt x="4181797" y="1586302"/>
                  <a:pt x="4182212" y="1577721"/>
                </a:cubicBezTo>
                <a:cubicBezTo>
                  <a:pt x="4182582" y="1569739"/>
                  <a:pt x="4189364" y="1563187"/>
                  <a:pt x="4197577" y="1562956"/>
                </a:cubicBezTo>
                <a:cubicBezTo>
                  <a:pt x="4206020" y="1562679"/>
                  <a:pt x="4212710" y="1568493"/>
                  <a:pt x="4213495" y="1576844"/>
                </a:cubicBezTo>
                <a:cubicBezTo>
                  <a:pt x="4214371" y="1585841"/>
                  <a:pt x="4207496" y="1593639"/>
                  <a:pt x="4198454" y="1593823"/>
                </a:cubicBezTo>
                <a:close/>
                <a:moveTo>
                  <a:pt x="4306511" y="1593823"/>
                </a:moveTo>
                <a:cubicBezTo>
                  <a:pt x="4297606" y="1593639"/>
                  <a:pt x="4290132" y="1585656"/>
                  <a:pt x="4290916" y="1577121"/>
                </a:cubicBezTo>
                <a:cubicBezTo>
                  <a:pt x="4291654" y="1569139"/>
                  <a:pt x="4298575" y="1562956"/>
                  <a:pt x="4306788" y="1562956"/>
                </a:cubicBezTo>
                <a:cubicBezTo>
                  <a:pt x="4315969" y="1562956"/>
                  <a:pt x="4322890" y="1570384"/>
                  <a:pt x="4322198" y="1579520"/>
                </a:cubicBezTo>
                <a:cubicBezTo>
                  <a:pt x="4321552" y="1587641"/>
                  <a:pt x="4314677" y="1593962"/>
                  <a:pt x="4306511" y="1593823"/>
                </a:cubicBezTo>
                <a:close/>
                <a:moveTo>
                  <a:pt x="4633728" y="1593823"/>
                </a:moveTo>
                <a:cubicBezTo>
                  <a:pt x="4624916" y="1594331"/>
                  <a:pt x="4616795" y="1586902"/>
                  <a:pt x="4616795" y="1578321"/>
                </a:cubicBezTo>
                <a:cubicBezTo>
                  <a:pt x="4616749" y="1569692"/>
                  <a:pt x="4624731" y="1562449"/>
                  <a:pt x="4633728" y="1562956"/>
                </a:cubicBezTo>
                <a:cubicBezTo>
                  <a:pt x="4641895" y="1563418"/>
                  <a:pt x="4648400" y="1570200"/>
                  <a:pt x="4648354" y="1578367"/>
                </a:cubicBezTo>
                <a:cubicBezTo>
                  <a:pt x="4648354" y="1586441"/>
                  <a:pt x="4641802" y="1593362"/>
                  <a:pt x="4633728" y="1593823"/>
                </a:cubicBezTo>
                <a:close/>
                <a:moveTo>
                  <a:pt x="4741555" y="1593823"/>
                </a:moveTo>
                <a:cubicBezTo>
                  <a:pt x="4732650" y="1593869"/>
                  <a:pt x="4724991" y="1586025"/>
                  <a:pt x="4725545" y="1577490"/>
                </a:cubicBezTo>
                <a:cubicBezTo>
                  <a:pt x="4726098" y="1568585"/>
                  <a:pt x="4734034" y="1562079"/>
                  <a:pt x="4743215" y="1563002"/>
                </a:cubicBezTo>
                <a:cubicBezTo>
                  <a:pt x="4751244" y="1563787"/>
                  <a:pt x="4757334" y="1571030"/>
                  <a:pt x="4756919" y="1579197"/>
                </a:cubicBezTo>
                <a:cubicBezTo>
                  <a:pt x="4756458" y="1587318"/>
                  <a:pt x="4749721" y="1593777"/>
                  <a:pt x="4741555" y="1593823"/>
                </a:cubicBezTo>
                <a:close/>
                <a:moveTo>
                  <a:pt x="4849843" y="1593823"/>
                </a:moveTo>
                <a:cubicBezTo>
                  <a:pt x="4840938" y="1593639"/>
                  <a:pt x="4833510" y="1585610"/>
                  <a:pt x="4834294" y="1577074"/>
                </a:cubicBezTo>
                <a:cubicBezTo>
                  <a:pt x="4835032" y="1569093"/>
                  <a:pt x="4841999" y="1562910"/>
                  <a:pt x="4850212" y="1562956"/>
                </a:cubicBezTo>
                <a:cubicBezTo>
                  <a:pt x="4859348" y="1563002"/>
                  <a:pt x="4866268" y="1570431"/>
                  <a:pt x="4865530" y="1579566"/>
                </a:cubicBezTo>
                <a:cubicBezTo>
                  <a:pt x="4864884" y="1587733"/>
                  <a:pt x="4857963" y="1593962"/>
                  <a:pt x="4849843" y="1593823"/>
                </a:cubicBezTo>
                <a:close/>
                <a:moveTo>
                  <a:pt x="5067065" y="1593823"/>
                </a:moveTo>
                <a:cubicBezTo>
                  <a:pt x="5058160" y="1593639"/>
                  <a:pt x="5050778" y="1585564"/>
                  <a:pt x="5051608" y="1577028"/>
                </a:cubicBezTo>
                <a:cubicBezTo>
                  <a:pt x="5052393" y="1569000"/>
                  <a:pt x="5059360" y="1562864"/>
                  <a:pt x="5067572" y="1562956"/>
                </a:cubicBezTo>
                <a:cubicBezTo>
                  <a:pt x="5076754" y="1563049"/>
                  <a:pt x="5083629" y="1570569"/>
                  <a:pt x="5082844" y="1579658"/>
                </a:cubicBezTo>
                <a:cubicBezTo>
                  <a:pt x="5082153" y="1587779"/>
                  <a:pt x="5075232" y="1594008"/>
                  <a:pt x="5067065" y="1593823"/>
                </a:cubicBezTo>
                <a:close/>
                <a:moveTo>
                  <a:pt x="5285579" y="1593823"/>
                </a:moveTo>
                <a:cubicBezTo>
                  <a:pt x="5276766" y="1594238"/>
                  <a:pt x="5268738" y="1586764"/>
                  <a:pt x="5268831" y="1578182"/>
                </a:cubicBezTo>
                <a:cubicBezTo>
                  <a:pt x="5268923" y="1570477"/>
                  <a:pt x="5275844" y="1563418"/>
                  <a:pt x="5283780" y="1562956"/>
                </a:cubicBezTo>
                <a:cubicBezTo>
                  <a:pt x="5292869" y="1562449"/>
                  <a:pt x="5300482" y="1569554"/>
                  <a:pt x="5300389" y="1578505"/>
                </a:cubicBezTo>
                <a:cubicBezTo>
                  <a:pt x="5300297" y="1586533"/>
                  <a:pt x="5293653" y="1593408"/>
                  <a:pt x="5285579" y="1593823"/>
                </a:cubicBezTo>
                <a:close/>
                <a:moveTo>
                  <a:pt x="5394374" y="1593823"/>
                </a:moveTo>
                <a:cubicBezTo>
                  <a:pt x="5385561" y="1594331"/>
                  <a:pt x="5377442" y="1586902"/>
                  <a:pt x="5377442" y="1578321"/>
                </a:cubicBezTo>
                <a:cubicBezTo>
                  <a:pt x="5377395" y="1569692"/>
                  <a:pt x="5385377" y="1562449"/>
                  <a:pt x="5394374" y="1562956"/>
                </a:cubicBezTo>
                <a:cubicBezTo>
                  <a:pt x="5402587" y="1563418"/>
                  <a:pt x="5409047" y="1570200"/>
                  <a:pt x="5409001" y="1578367"/>
                </a:cubicBezTo>
                <a:cubicBezTo>
                  <a:pt x="5409001" y="1586441"/>
                  <a:pt x="5402449" y="1593362"/>
                  <a:pt x="5394374" y="1593823"/>
                </a:cubicBezTo>
                <a:close/>
                <a:moveTo>
                  <a:pt x="5719146" y="1593823"/>
                </a:moveTo>
                <a:cubicBezTo>
                  <a:pt x="5710241" y="1593639"/>
                  <a:pt x="5702767" y="1585656"/>
                  <a:pt x="5703551" y="1577121"/>
                </a:cubicBezTo>
                <a:cubicBezTo>
                  <a:pt x="5704290" y="1569139"/>
                  <a:pt x="5711210" y="1562956"/>
                  <a:pt x="5719423" y="1562956"/>
                </a:cubicBezTo>
                <a:cubicBezTo>
                  <a:pt x="5728605" y="1562956"/>
                  <a:pt x="5735526" y="1570384"/>
                  <a:pt x="5734833" y="1579520"/>
                </a:cubicBezTo>
                <a:cubicBezTo>
                  <a:pt x="5734234" y="1587687"/>
                  <a:pt x="5727313" y="1593962"/>
                  <a:pt x="5719146" y="1593823"/>
                </a:cubicBezTo>
                <a:close/>
                <a:moveTo>
                  <a:pt x="5829003" y="1593823"/>
                </a:moveTo>
                <a:cubicBezTo>
                  <a:pt x="5820144" y="1594284"/>
                  <a:pt x="5812116" y="1586856"/>
                  <a:pt x="5812116" y="1578274"/>
                </a:cubicBezTo>
                <a:cubicBezTo>
                  <a:pt x="5812116" y="1569600"/>
                  <a:pt x="5820098" y="1562449"/>
                  <a:pt x="5829095" y="1562956"/>
                </a:cubicBezTo>
                <a:cubicBezTo>
                  <a:pt x="5837308" y="1563418"/>
                  <a:pt x="5843722" y="1570246"/>
                  <a:pt x="5843722" y="1578413"/>
                </a:cubicBezTo>
                <a:cubicBezTo>
                  <a:pt x="5843675" y="1586487"/>
                  <a:pt x="5837078" y="1593362"/>
                  <a:pt x="5829003" y="1593823"/>
                </a:cubicBezTo>
                <a:close/>
                <a:moveTo>
                  <a:pt x="5937706" y="1593823"/>
                </a:moveTo>
                <a:cubicBezTo>
                  <a:pt x="5928894" y="1594331"/>
                  <a:pt x="5920773" y="1586902"/>
                  <a:pt x="5920773" y="1578321"/>
                </a:cubicBezTo>
                <a:cubicBezTo>
                  <a:pt x="5920727" y="1569692"/>
                  <a:pt x="5928709" y="1562449"/>
                  <a:pt x="5937706" y="1562956"/>
                </a:cubicBezTo>
                <a:cubicBezTo>
                  <a:pt x="5945919" y="1563418"/>
                  <a:pt x="5952379" y="1570200"/>
                  <a:pt x="5952332" y="1578367"/>
                </a:cubicBezTo>
                <a:cubicBezTo>
                  <a:pt x="5952332" y="1586441"/>
                  <a:pt x="5945781" y="1593362"/>
                  <a:pt x="5937706" y="1593823"/>
                </a:cubicBezTo>
                <a:close/>
                <a:moveTo>
                  <a:pt x="6256360" y="1593823"/>
                </a:moveTo>
                <a:cubicBezTo>
                  <a:pt x="6248470" y="1593315"/>
                  <a:pt x="6241503" y="1586164"/>
                  <a:pt x="6241410" y="1578459"/>
                </a:cubicBezTo>
                <a:cubicBezTo>
                  <a:pt x="6241319" y="1569831"/>
                  <a:pt x="6249300" y="1562541"/>
                  <a:pt x="6258297" y="1562956"/>
                </a:cubicBezTo>
                <a:cubicBezTo>
                  <a:pt x="6266510" y="1563371"/>
                  <a:pt x="6272970" y="1570062"/>
                  <a:pt x="6273016" y="1578228"/>
                </a:cubicBezTo>
                <a:cubicBezTo>
                  <a:pt x="6273016" y="1587179"/>
                  <a:pt x="6265310" y="1594423"/>
                  <a:pt x="6256360" y="1593823"/>
                </a:cubicBezTo>
                <a:close/>
                <a:moveTo>
                  <a:pt x="6366908" y="1593823"/>
                </a:moveTo>
                <a:cubicBezTo>
                  <a:pt x="6358096" y="1594238"/>
                  <a:pt x="6350067" y="1586764"/>
                  <a:pt x="6350160" y="1578182"/>
                </a:cubicBezTo>
                <a:cubicBezTo>
                  <a:pt x="6350252" y="1570477"/>
                  <a:pt x="6357174" y="1563418"/>
                  <a:pt x="6365109" y="1562956"/>
                </a:cubicBezTo>
                <a:cubicBezTo>
                  <a:pt x="6374198" y="1562449"/>
                  <a:pt x="6381811" y="1569554"/>
                  <a:pt x="6381719" y="1578505"/>
                </a:cubicBezTo>
                <a:cubicBezTo>
                  <a:pt x="6381627" y="1586533"/>
                  <a:pt x="6374983" y="1593408"/>
                  <a:pt x="6366908" y="1593823"/>
                </a:cubicBezTo>
                <a:close/>
                <a:moveTo>
                  <a:pt x="6474920" y="1593823"/>
                </a:moveTo>
                <a:cubicBezTo>
                  <a:pt x="6466015" y="1593869"/>
                  <a:pt x="6458356" y="1586025"/>
                  <a:pt x="6458910" y="1577490"/>
                </a:cubicBezTo>
                <a:cubicBezTo>
                  <a:pt x="6459463" y="1568585"/>
                  <a:pt x="6467399" y="1562079"/>
                  <a:pt x="6476581" y="1563002"/>
                </a:cubicBezTo>
                <a:cubicBezTo>
                  <a:pt x="6484563" y="1563787"/>
                  <a:pt x="6490652" y="1571030"/>
                  <a:pt x="6490284" y="1579197"/>
                </a:cubicBezTo>
                <a:cubicBezTo>
                  <a:pt x="6489822" y="1587318"/>
                  <a:pt x="6483087" y="1593777"/>
                  <a:pt x="6474920" y="1593823"/>
                </a:cubicBezTo>
                <a:close/>
                <a:moveTo>
                  <a:pt x="6801076" y="1593823"/>
                </a:moveTo>
                <a:cubicBezTo>
                  <a:pt x="6792217" y="1594008"/>
                  <a:pt x="6784420" y="1586302"/>
                  <a:pt x="6784834" y="1577721"/>
                </a:cubicBezTo>
                <a:cubicBezTo>
                  <a:pt x="6785251" y="1569739"/>
                  <a:pt x="6792033" y="1563187"/>
                  <a:pt x="6800199" y="1562956"/>
                </a:cubicBezTo>
                <a:cubicBezTo>
                  <a:pt x="6808643" y="1562679"/>
                  <a:pt x="6815332" y="1568493"/>
                  <a:pt x="6816117" y="1576844"/>
                </a:cubicBezTo>
                <a:cubicBezTo>
                  <a:pt x="6816947" y="1585841"/>
                  <a:pt x="6810119" y="1593639"/>
                  <a:pt x="6801076" y="1593823"/>
                </a:cubicBezTo>
                <a:close/>
                <a:moveTo>
                  <a:pt x="6910241" y="1593823"/>
                </a:moveTo>
                <a:cubicBezTo>
                  <a:pt x="6901428" y="1594238"/>
                  <a:pt x="6893400" y="1586764"/>
                  <a:pt x="6893492" y="1578182"/>
                </a:cubicBezTo>
                <a:cubicBezTo>
                  <a:pt x="6893585" y="1570477"/>
                  <a:pt x="6900505" y="1563418"/>
                  <a:pt x="6908441" y="1562956"/>
                </a:cubicBezTo>
                <a:cubicBezTo>
                  <a:pt x="6917531" y="1562449"/>
                  <a:pt x="6925143" y="1569554"/>
                  <a:pt x="6925051" y="1578505"/>
                </a:cubicBezTo>
                <a:cubicBezTo>
                  <a:pt x="6924959" y="1586533"/>
                  <a:pt x="6918315" y="1593408"/>
                  <a:pt x="6910241" y="1593823"/>
                </a:cubicBezTo>
                <a:close/>
                <a:moveTo>
                  <a:pt x="7778114" y="1593823"/>
                </a:moveTo>
                <a:cubicBezTo>
                  <a:pt x="7770178" y="1593500"/>
                  <a:pt x="7763165" y="1586672"/>
                  <a:pt x="7762795" y="1578874"/>
                </a:cubicBezTo>
                <a:cubicBezTo>
                  <a:pt x="7762427" y="1570292"/>
                  <a:pt x="7770178" y="1562726"/>
                  <a:pt x="7779175" y="1562956"/>
                </a:cubicBezTo>
                <a:cubicBezTo>
                  <a:pt x="7787527" y="1563187"/>
                  <a:pt x="7793985" y="1569554"/>
                  <a:pt x="7794263" y="1577813"/>
                </a:cubicBezTo>
                <a:cubicBezTo>
                  <a:pt x="7794539" y="1586764"/>
                  <a:pt x="7787111" y="1594146"/>
                  <a:pt x="7778114" y="1593823"/>
                </a:cubicBezTo>
                <a:close/>
                <a:moveTo>
                  <a:pt x="7996443" y="1593823"/>
                </a:moveTo>
                <a:cubicBezTo>
                  <a:pt x="7987584" y="1594008"/>
                  <a:pt x="7979787" y="1586302"/>
                  <a:pt x="7980203" y="1577721"/>
                </a:cubicBezTo>
                <a:cubicBezTo>
                  <a:pt x="7980571" y="1569739"/>
                  <a:pt x="7987354" y="1563187"/>
                  <a:pt x="7995567" y="1562956"/>
                </a:cubicBezTo>
                <a:cubicBezTo>
                  <a:pt x="8004009" y="1562680"/>
                  <a:pt x="8010700" y="1568493"/>
                  <a:pt x="8011484" y="1576844"/>
                </a:cubicBezTo>
                <a:cubicBezTo>
                  <a:pt x="8012361" y="1585841"/>
                  <a:pt x="8005486" y="1593639"/>
                  <a:pt x="7996443" y="1593823"/>
                </a:cubicBezTo>
                <a:close/>
                <a:moveTo>
                  <a:pt x="8647832" y="1593823"/>
                </a:moveTo>
                <a:cubicBezTo>
                  <a:pt x="8638974" y="1593685"/>
                  <a:pt x="8631499" y="1585657"/>
                  <a:pt x="8632283" y="1577121"/>
                </a:cubicBezTo>
                <a:cubicBezTo>
                  <a:pt x="8632976" y="1569139"/>
                  <a:pt x="8639943" y="1562956"/>
                  <a:pt x="8648155" y="1562956"/>
                </a:cubicBezTo>
                <a:cubicBezTo>
                  <a:pt x="8657337" y="1563003"/>
                  <a:pt x="8664212" y="1570431"/>
                  <a:pt x="8663520" y="1579566"/>
                </a:cubicBezTo>
                <a:cubicBezTo>
                  <a:pt x="8662874" y="1587687"/>
                  <a:pt x="8655953" y="1593962"/>
                  <a:pt x="8647832" y="1593823"/>
                </a:cubicBezTo>
                <a:close/>
                <a:moveTo>
                  <a:pt x="8755705" y="1593823"/>
                </a:moveTo>
                <a:cubicBezTo>
                  <a:pt x="8747816" y="1593315"/>
                  <a:pt x="8740848" y="1586164"/>
                  <a:pt x="8740756" y="1578459"/>
                </a:cubicBezTo>
                <a:cubicBezTo>
                  <a:pt x="8740664" y="1569831"/>
                  <a:pt x="8748600" y="1562541"/>
                  <a:pt x="8757643" y="1562956"/>
                </a:cubicBezTo>
                <a:cubicBezTo>
                  <a:pt x="8765856" y="1563372"/>
                  <a:pt x="8772316" y="1570062"/>
                  <a:pt x="8772362" y="1578228"/>
                </a:cubicBezTo>
                <a:cubicBezTo>
                  <a:pt x="8772362" y="1587179"/>
                  <a:pt x="8764656" y="1594423"/>
                  <a:pt x="8755705" y="1593823"/>
                </a:cubicBezTo>
                <a:close/>
                <a:moveTo>
                  <a:pt x="8865054" y="1593823"/>
                </a:moveTo>
                <a:cubicBezTo>
                  <a:pt x="8856150" y="1593639"/>
                  <a:pt x="8848768" y="1585564"/>
                  <a:pt x="8849598" y="1577028"/>
                </a:cubicBezTo>
                <a:cubicBezTo>
                  <a:pt x="8850382" y="1569001"/>
                  <a:pt x="8857350" y="1562864"/>
                  <a:pt x="8865561" y="1562956"/>
                </a:cubicBezTo>
                <a:cubicBezTo>
                  <a:pt x="8874744" y="1563049"/>
                  <a:pt x="8881618" y="1570523"/>
                  <a:pt x="8880834" y="1579658"/>
                </a:cubicBezTo>
                <a:cubicBezTo>
                  <a:pt x="8880142" y="1587779"/>
                  <a:pt x="8873221" y="1594008"/>
                  <a:pt x="8865054" y="1593823"/>
                </a:cubicBezTo>
                <a:close/>
                <a:moveTo>
                  <a:pt x="9083568" y="1593823"/>
                </a:moveTo>
                <a:cubicBezTo>
                  <a:pt x="9074756" y="1594238"/>
                  <a:pt x="9066728" y="1586764"/>
                  <a:pt x="9066821" y="1578182"/>
                </a:cubicBezTo>
                <a:cubicBezTo>
                  <a:pt x="9066913" y="1570477"/>
                  <a:pt x="9073834" y="1563418"/>
                  <a:pt x="9081769" y="1562956"/>
                </a:cubicBezTo>
                <a:cubicBezTo>
                  <a:pt x="9090859" y="1562449"/>
                  <a:pt x="9098471" y="1569554"/>
                  <a:pt x="9098379" y="1578505"/>
                </a:cubicBezTo>
                <a:cubicBezTo>
                  <a:pt x="9098240" y="1586533"/>
                  <a:pt x="9091643" y="1593408"/>
                  <a:pt x="9083568" y="1593823"/>
                </a:cubicBezTo>
                <a:close/>
                <a:moveTo>
                  <a:pt x="9191165" y="1593823"/>
                </a:moveTo>
                <a:cubicBezTo>
                  <a:pt x="9182259" y="1593639"/>
                  <a:pt x="9174786" y="1585657"/>
                  <a:pt x="9175570" y="1577121"/>
                </a:cubicBezTo>
                <a:cubicBezTo>
                  <a:pt x="9176308" y="1569139"/>
                  <a:pt x="9183228" y="1562956"/>
                  <a:pt x="9191441" y="1562956"/>
                </a:cubicBezTo>
                <a:cubicBezTo>
                  <a:pt x="9200624" y="1562956"/>
                  <a:pt x="9207543" y="1570385"/>
                  <a:pt x="9206851" y="1579520"/>
                </a:cubicBezTo>
                <a:cubicBezTo>
                  <a:pt x="9206205" y="1587641"/>
                  <a:pt x="9199332" y="1593962"/>
                  <a:pt x="9191165" y="1593823"/>
                </a:cubicBezTo>
                <a:close/>
                <a:moveTo>
                  <a:pt x="9408110" y="1593823"/>
                </a:moveTo>
                <a:cubicBezTo>
                  <a:pt x="9400174" y="1593500"/>
                  <a:pt x="9393161" y="1586672"/>
                  <a:pt x="9392792" y="1578874"/>
                </a:cubicBezTo>
                <a:cubicBezTo>
                  <a:pt x="9392423" y="1570292"/>
                  <a:pt x="9400174" y="1562726"/>
                  <a:pt x="9409171" y="1562956"/>
                </a:cubicBezTo>
                <a:cubicBezTo>
                  <a:pt x="9417476" y="1563187"/>
                  <a:pt x="9423982" y="1569554"/>
                  <a:pt x="9424258" y="1577813"/>
                </a:cubicBezTo>
                <a:cubicBezTo>
                  <a:pt x="9424535" y="1586764"/>
                  <a:pt x="9417107" y="1594146"/>
                  <a:pt x="9408110" y="1593823"/>
                </a:cubicBezTo>
                <a:close/>
                <a:moveTo>
                  <a:pt x="9517552" y="1593823"/>
                </a:moveTo>
                <a:cubicBezTo>
                  <a:pt x="9508647" y="1593869"/>
                  <a:pt x="9500988" y="1586026"/>
                  <a:pt x="9501541" y="1577490"/>
                </a:cubicBezTo>
                <a:cubicBezTo>
                  <a:pt x="9502095" y="1568585"/>
                  <a:pt x="9510031" y="1562079"/>
                  <a:pt x="9519213" y="1563003"/>
                </a:cubicBezTo>
                <a:cubicBezTo>
                  <a:pt x="9527194" y="1563787"/>
                  <a:pt x="9533331" y="1571030"/>
                  <a:pt x="9532916" y="1579197"/>
                </a:cubicBezTo>
                <a:cubicBezTo>
                  <a:pt x="9532454" y="1587318"/>
                  <a:pt x="9525717" y="1593777"/>
                  <a:pt x="9517552" y="1593823"/>
                </a:cubicBezTo>
                <a:close/>
                <a:moveTo>
                  <a:pt x="9734357" y="1593823"/>
                </a:moveTo>
                <a:cubicBezTo>
                  <a:pt x="9725454" y="1593639"/>
                  <a:pt x="9718071" y="1585564"/>
                  <a:pt x="9718901" y="1577028"/>
                </a:cubicBezTo>
                <a:cubicBezTo>
                  <a:pt x="9719686" y="1569001"/>
                  <a:pt x="9726653" y="1562864"/>
                  <a:pt x="9734866" y="1562956"/>
                </a:cubicBezTo>
                <a:cubicBezTo>
                  <a:pt x="9744047" y="1563049"/>
                  <a:pt x="9750923" y="1570523"/>
                  <a:pt x="9750138" y="1579658"/>
                </a:cubicBezTo>
                <a:cubicBezTo>
                  <a:pt x="9749446" y="1587779"/>
                  <a:pt x="9742571" y="1594008"/>
                  <a:pt x="9734357" y="1593823"/>
                </a:cubicBezTo>
                <a:close/>
                <a:moveTo>
                  <a:pt x="10060283" y="1593823"/>
                </a:moveTo>
                <a:cubicBezTo>
                  <a:pt x="10052348" y="1593593"/>
                  <a:pt x="10045289" y="1586856"/>
                  <a:pt x="10044827" y="1579059"/>
                </a:cubicBezTo>
                <a:cubicBezTo>
                  <a:pt x="10044320" y="1570477"/>
                  <a:pt x="10051979" y="1562818"/>
                  <a:pt x="10060929" y="1562956"/>
                </a:cubicBezTo>
                <a:cubicBezTo>
                  <a:pt x="10069281" y="1563095"/>
                  <a:pt x="10075832" y="1569370"/>
                  <a:pt x="10076202" y="1577628"/>
                </a:cubicBezTo>
                <a:cubicBezTo>
                  <a:pt x="10076616" y="1586625"/>
                  <a:pt x="10069281" y="1594054"/>
                  <a:pt x="10060283" y="1593823"/>
                </a:cubicBezTo>
                <a:close/>
                <a:moveTo>
                  <a:pt x="10278429" y="1593823"/>
                </a:moveTo>
                <a:cubicBezTo>
                  <a:pt x="10269569" y="1594008"/>
                  <a:pt x="10261772" y="1586302"/>
                  <a:pt x="10262187" y="1577721"/>
                </a:cubicBezTo>
                <a:cubicBezTo>
                  <a:pt x="10262557" y="1569739"/>
                  <a:pt x="10269339" y="1563187"/>
                  <a:pt x="10277552" y="1562956"/>
                </a:cubicBezTo>
                <a:cubicBezTo>
                  <a:pt x="10285995" y="1562680"/>
                  <a:pt x="10292685" y="1568493"/>
                  <a:pt x="10293469" y="1576844"/>
                </a:cubicBezTo>
                <a:cubicBezTo>
                  <a:pt x="10294346" y="1585841"/>
                  <a:pt x="10287471" y="1593639"/>
                  <a:pt x="10278429" y="1593823"/>
                </a:cubicBezTo>
                <a:close/>
                <a:moveTo>
                  <a:pt x="10386486" y="1593823"/>
                </a:moveTo>
                <a:cubicBezTo>
                  <a:pt x="10377581" y="1593639"/>
                  <a:pt x="10370107" y="1585657"/>
                  <a:pt x="10370891" y="1577121"/>
                </a:cubicBezTo>
                <a:cubicBezTo>
                  <a:pt x="10371629" y="1569139"/>
                  <a:pt x="10378550" y="1562956"/>
                  <a:pt x="10386763" y="1562956"/>
                </a:cubicBezTo>
                <a:cubicBezTo>
                  <a:pt x="10395944" y="1562956"/>
                  <a:pt x="10402865" y="1570385"/>
                  <a:pt x="10402173" y="1579520"/>
                </a:cubicBezTo>
                <a:cubicBezTo>
                  <a:pt x="10401527" y="1587641"/>
                  <a:pt x="10394652" y="1593962"/>
                  <a:pt x="10386486" y="1593823"/>
                </a:cubicBezTo>
                <a:close/>
                <a:moveTo>
                  <a:pt x="10713703" y="1593823"/>
                </a:moveTo>
                <a:cubicBezTo>
                  <a:pt x="10704891" y="1594331"/>
                  <a:pt x="10696770" y="1586903"/>
                  <a:pt x="10696770" y="1578321"/>
                </a:cubicBezTo>
                <a:cubicBezTo>
                  <a:pt x="10696724" y="1569693"/>
                  <a:pt x="10704706" y="1562449"/>
                  <a:pt x="10713703" y="1562956"/>
                </a:cubicBezTo>
                <a:cubicBezTo>
                  <a:pt x="10721869" y="1563418"/>
                  <a:pt x="10728375" y="1570200"/>
                  <a:pt x="10728329" y="1578367"/>
                </a:cubicBezTo>
                <a:cubicBezTo>
                  <a:pt x="10728329" y="1586441"/>
                  <a:pt x="10721777" y="1593362"/>
                  <a:pt x="10713703" y="1593823"/>
                </a:cubicBezTo>
                <a:close/>
                <a:moveTo>
                  <a:pt x="10821529" y="1593823"/>
                </a:moveTo>
                <a:cubicBezTo>
                  <a:pt x="10812626" y="1593869"/>
                  <a:pt x="10804966" y="1586026"/>
                  <a:pt x="10805519" y="1577490"/>
                </a:cubicBezTo>
                <a:cubicBezTo>
                  <a:pt x="10806073" y="1568585"/>
                  <a:pt x="10814009" y="1562079"/>
                  <a:pt x="10823190" y="1563003"/>
                </a:cubicBezTo>
                <a:cubicBezTo>
                  <a:pt x="10831219" y="1563787"/>
                  <a:pt x="10837309" y="1571030"/>
                  <a:pt x="10836894" y="1579197"/>
                </a:cubicBezTo>
                <a:cubicBezTo>
                  <a:pt x="10836432" y="1587318"/>
                  <a:pt x="10829696" y="1593777"/>
                  <a:pt x="10821529" y="1593823"/>
                </a:cubicBezTo>
                <a:close/>
                <a:moveTo>
                  <a:pt x="10929817" y="1593823"/>
                </a:moveTo>
                <a:cubicBezTo>
                  <a:pt x="10920913" y="1593639"/>
                  <a:pt x="10913485" y="1585610"/>
                  <a:pt x="10914269" y="1577075"/>
                </a:cubicBezTo>
                <a:cubicBezTo>
                  <a:pt x="10915007" y="1569093"/>
                  <a:pt x="10921974" y="1562910"/>
                  <a:pt x="10930186" y="1562956"/>
                </a:cubicBezTo>
                <a:cubicBezTo>
                  <a:pt x="10939322" y="1563003"/>
                  <a:pt x="10946243" y="1570431"/>
                  <a:pt x="10945504" y="1579566"/>
                </a:cubicBezTo>
                <a:cubicBezTo>
                  <a:pt x="10944858" y="1587733"/>
                  <a:pt x="10937939" y="1593962"/>
                  <a:pt x="10929817" y="1593823"/>
                </a:cubicBezTo>
                <a:close/>
                <a:moveTo>
                  <a:pt x="11147040" y="1593823"/>
                </a:moveTo>
                <a:cubicBezTo>
                  <a:pt x="11138135" y="1593639"/>
                  <a:pt x="11130753" y="1585564"/>
                  <a:pt x="11131583" y="1577028"/>
                </a:cubicBezTo>
                <a:cubicBezTo>
                  <a:pt x="11132368" y="1569001"/>
                  <a:pt x="11139334" y="1562864"/>
                  <a:pt x="11147547" y="1562956"/>
                </a:cubicBezTo>
                <a:cubicBezTo>
                  <a:pt x="11156730" y="1563049"/>
                  <a:pt x="11163603" y="1570569"/>
                  <a:pt x="11162819" y="1579658"/>
                </a:cubicBezTo>
                <a:cubicBezTo>
                  <a:pt x="11162127" y="1587779"/>
                  <a:pt x="11155207" y="1594008"/>
                  <a:pt x="11147040" y="1593823"/>
                </a:cubicBezTo>
                <a:close/>
                <a:moveTo>
                  <a:pt x="11365554" y="1593823"/>
                </a:moveTo>
                <a:cubicBezTo>
                  <a:pt x="11356741" y="1594238"/>
                  <a:pt x="11348712" y="1586764"/>
                  <a:pt x="11348805" y="1578182"/>
                </a:cubicBezTo>
                <a:cubicBezTo>
                  <a:pt x="11348898" y="1570477"/>
                  <a:pt x="11355818" y="1563418"/>
                  <a:pt x="11363755" y="1562956"/>
                </a:cubicBezTo>
                <a:cubicBezTo>
                  <a:pt x="11372843" y="1562449"/>
                  <a:pt x="11380457" y="1569554"/>
                  <a:pt x="11380364" y="1578505"/>
                </a:cubicBezTo>
                <a:cubicBezTo>
                  <a:pt x="11380272" y="1586533"/>
                  <a:pt x="11373628" y="1593408"/>
                  <a:pt x="11365554" y="1593823"/>
                </a:cubicBezTo>
                <a:close/>
                <a:moveTo>
                  <a:pt x="11474349" y="1593823"/>
                </a:moveTo>
                <a:cubicBezTo>
                  <a:pt x="11465537" y="1594331"/>
                  <a:pt x="11457417" y="1586903"/>
                  <a:pt x="11457417" y="1578321"/>
                </a:cubicBezTo>
                <a:cubicBezTo>
                  <a:pt x="11457370" y="1569693"/>
                  <a:pt x="11465352" y="1562449"/>
                  <a:pt x="11474349" y="1562956"/>
                </a:cubicBezTo>
                <a:cubicBezTo>
                  <a:pt x="11482561" y="1563418"/>
                  <a:pt x="11489022" y="1570200"/>
                  <a:pt x="11488976" y="1578367"/>
                </a:cubicBezTo>
                <a:cubicBezTo>
                  <a:pt x="11488976" y="1586441"/>
                  <a:pt x="11482423" y="1593362"/>
                  <a:pt x="11474349" y="1593823"/>
                </a:cubicBezTo>
                <a:close/>
                <a:moveTo>
                  <a:pt x="11799121" y="1593823"/>
                </a:moveTo>
                <a:cubicBezTo>
                  <a:pt x="11790215" y="1593639"/>
                  <a:pt x="11782742" y="1585657"/>
                  <a:pt x="11783526" y="1577121"/>
                </a:cubicBezTo>
                <a:cubicBezTo>
                  <a:pt x="11784264" y="1569139"/>
                  <a:pt x="11791185" y="1562956"/>
                  <a:pt x="11799398" y="1562956"/>
                </a:cubicBezTo>
                <a:cubicBezTo>
                  <a:pt x="11808580" y="1562956"/>
                  <a:pt x="11815501" y="1570385"/>
                  <a:pt x="11814808" y="1579520"/>
                </a:cubicBezTo>
                <a:cubicBezTo>
                  <a:pt x="11814209" y="1587687"/>
                  <a:pt x="11807288" y="1593962"/>
                  <a:pt x="11799121" y="1593823"/>
                </a:cubicBezTo>
                <a:close/>
                <a:moveTo>
                  <a:pt x="11908978" y="1593823"/>
                </a:moveTo>
                <a:cubicBezTo>
                  <a:pt x="11900119" y="1594285"/>
                  <a:pt x="11892091" y="1586856"/>
                  <a:pt x="11892091" y="1578275"/>
                </a:cubicBezTo>
                <a:cubicBezTo>
                  <a:pt x="11892091" y="1569600"/>
                  <a:pt x="11900073" y="1562449"/>
                  <a:pt x="11909070" y="1562956"/>
                </a:cubicBezTo>
                <a:cubicBezTo>
                  <a:pt x="11917282" y="1563418"/>
                  <a:pt x="11923696" y="1570246"/>
                  <a:pt x="11923696" y="1578413"/>
                </a:cubicBezTo>
                <a:cubicBezTo>
                  <a:pt x="11923649" y="1586487"/>
                  <a:pt x="11917053" y="1593362"/>
                  <a:pt x="11908978" y="1593823"/>
                </a:cubicBezTo>
                <a:close/>
                <a:moveTo>
                  <a:pt x="12017681" y="1593823"/>
                </a:moveTo>
                <a:cubicBezTo>
                  <a:pt x="12008868" y="1594331"/>
                  <a:pt x="12000748" y="1586903"/>
                  <a:pt x="12000748" y="1578321"/>
                </a:cubicBezTo>
                <a:cubicBezTo>
                  <a:pt x="12000703" y="1569693"/>
                  <a:pt x="12008684" y="1562449"/>
                  <a:pt x="12017681" y="1562956"/>
                </a:cubicBezTo>
                <a:cubicBezTo>
                  <a:pt x="12025894" y="1563418"/>
                  <a:pt x="12032353" y="1570200"/>
                  <a:pt x="12032307" y="1578367"/>
                </a:cubicBezTo>
                <a:cubicBezTo>
                  <a:pt x="12032307" y="1586441"/>
                  <a:pt x="12025756" y="1593362"/>
                  <a:pt x="12017681" y="1593823"/>
                </a:cubicBezTo>
                <a:close/>
                <a:moveTo>
                  <a:pt x="1642495" y="1648682"/>
                </a:moveTo>
                <a:cubicBezTo>
                  <a:pt x="1634329" y="1647483"/>
                  <a:pt x="1628469" y="1640562"/>
                  <a:pt x="1628700" y="1632257"/>
                </a:cubicBezTo>
                <a:cubicBezTo>
                  <a:pt x="1628930" y="1623213"/>
                  <a:pt x="1636728" y="1615693"/>
                  <a:pt x="1645310" y="1616385"/>
                </a:cubicBezTo>
                <a:cubicBezTo>
                  <a:pt x="1654122" y="1617031"/>
                  <a:pt x="1660950" y="1625105"/>
                  <a:pt x="1660258" y="1634010"/>
                </a:cubicBezTo>
                <a:cubicBezTo>
                  <a:pt x="1659566" y="1642777"/>
                  <a:pt x="1650892" y="1649928"/>
                  <a:pt x="1642495" y="1648682"/>
                </a:cubicBezTo>
                <a:close/>
                <a:moveTo>
                  <a:pt x="3816192" y="1648682"/>
                </a:moveTo>
                <a:cubicBezTo>
                  <a:pt x="3808118" y="1647759"/>
                  <a:pt x="3801982" y="1640792"/>
                  <a:pt x="3802028" y="1632580"/>
                </a:cubicBezTo>
                <a:cubicBezTo>
                  <a:pt x="3802074" y="1623583"/>
                  <a:pt x="3809733" y="1615924"/>
                  <a:pt x="3818268" y="1616293"/>
                </a:cubicBezTo>
                <a:cubicBezTo>
                  <a:pt x="3826943" y="1616708"/>
                  <a:pt x="3834048" y="1624782"/>
                  <a:pt x="3833587" y="1633595"/>
                </a:cubicBezTo>
                <a:cubicBezTo>
                  <a:pt x="3833079" y="1642408"/>
                  <a:pt x="3824728" y="1649651"/>
                  <a:pt x="3816192" y="1648682"/>
                </a:cubicBezTo>
                <a:close/>
                <a:moveTo>
                  <a:pt x="5989520" y="1648682"/>
                </a:moveTo>
                <a:cubicBezTo>
                  <a:pt x="5981445" y="1647759"/>
                  <a:pt x="5975309" y="1640792"/>
                  <a:pt x="5975356" y="1632580"/>
                </a:cubicBezTo>
                <a:cubicBezTo>
                  <a:pt x="5975402" y="1623583"/>
                  <a:pt x="5983061" y="1615924"/>
                  <a:pt x="5991596" y="1616293"/>
                </a:cubicBezTo>
                <a:cubicBezTo>
                  <a:pt x="6000317" y="1616708"/>
                  <a:pt x="6007422" y="1624736"/>
                  <a:pt x="6006915" y="1633641"/>
                </a:cubicBezTo>
                <a:cubicBezTo>
                  <a:pt x="6006407" y="1642454"/>
                  <a:pt x="5998056" y="1649697"/>
                  <a:pt x="5989520" y="1648682"/>
                </a:cubicBezTo>
                <a:close/>
                <a:moveTo>
                  <a:pt x="7722470" y="1648682"/>
                </a:moveTo>
                <a:cubicBezTo>
                  <a:pt x="7714304" y="1647483"/>
                  <a:pt x="7708444" y="1640562"/>
                  <a:pt x="7708675" y="1632257"/>
                </a:cubicBezTo>
                <a:cubicBezTo>
                  <a:pt x="7708905" y="1623213"/>
                  <a:pt x="7716703" y="1615693"/>
                  <a:pt x="7725285" y="1616385"/>
                </a:cubicBezTo>
                <a:cubicBezTo>
                  <a:pt x="7734097" y="1617031"/>
                  <a:pt x="7740926" y="1625105"/>
                  <a:pt x="7740234" y="1634010"/>
                </a:cubicBezTo>
                <a:cubicBezTo>
                  <a:pt x="7739542" y="1642777"/>
                  <a:pt x="7730868" y="1649928"/>
                  <a:pt x="7722470" y="1648682"/>
                </a:cubicBezTo>
                <a:close/>
                <a:moveTo>
                  <a:pt x="9896167" y="1648682"/>
                </a:moveTo>
                <a:cubicBezTo>
                  <a:pt x="9888093" y="1647759"/>
                  <a:pt x="9881957" y="1640793"/>
                  <a:pt x="9882003" y="1632580"/>
                </a:cubicBezTo>
                <a:cubicBezTo>
                  <a:pt x="9882049" y="1623583"/>
                  <a:pt x="9889708" y="1615924"/>
                  <a:pt x="9898244" y="1616293"/>
                </a:cubicBezTo>
                <a:cubicBezTo>
                  <a:pt x="9906918" y="1616708"/>
                  <a:pt x="9914023" y="1624782"/>
                  <a:pt x="9913562" y="1633595"/>
                </a:cubicBezTo>
                <a:cubicBezTo>
                  <a:pt x="9913054" y="1642408"/>
                  <a:pt x="9904703" y="1649651"/>
                  <a:pt x="9896167" y="1648682"/>
                </a:cubicBezTo>
                <a:close/>
                <a:moveTo>
                  <a:pt x="12069495" y="1648682"/>
                </a:moveTo>
                <a:cubicBezTo>
                  <a:pt x="12061421" y="1647759"/>
                  <a:pt x="12055284" y="1640793"/>
                  <a:pt x="12055330" y="1632580"/>
                </a:cubicBezTo>
                <a:cubicBezTo>
                  <a:pt x="12055376" y="1623583"/>
                  <a:pt x="12063036" y="1615924"/>
                  <a:pt x="12071572" y="1616293"/>
                </a:cubicBezTo>
                <a:cubicBezTo>
                  <a:pt x="12080291" y="1616708"/>
                  <a:pt x="12087397" y="1624736"/>
                  <a:pt x="12086890" y="1633641"/>
                </a:cubicBezTo>
                <a:cubicBezTo>
                  <a:pt x="12086383" y="1642454"/>
                  <a:pt x="12078031" y="1649697"/>
                  <a:pt x="12069495" y="1648682"/>
                </a:cubicBezTo>
                <a:close/>
                <a:moveTo>
                  <a:pt x="13098" y="1648729"/>
                </a:moveTo>
                <a:cubicBezTo>
                  <a:pt x="4701" y="1648037"/>
                  <a:pt x="-51" y="1641900"/>
                  <a:pt x="133" y="1632026"/>
                </a:cubicBezTo>
                <a:cubicBezTo>
                  <a:pt x="318" y="1622706"/>
                  <a:pt x="5994" y="1616339"/>
                  <a:pt x="14159" y="1616293"/>
                </a:cubicBezTo>
                <a:cubicBezTo>
                  <a:pt x="23018" y="1616247"/>
                  <a:pt x="30540" y="1624136"/>
                  <a:pt x="30263" y="1633134"/>
                </a:cubicBezTo>
                <a:cubicBezTo>
                  <a:pt x="30032" y="1642131"/>
                  <a:pt x="21911" y="1649513"/>
                  <a:pt x="13098" y="1648729"/>
                </a:cubicBezTo>
                <a:close/>
                <a:moveTo>
                  <a:pt x="1099855" y="1648729"/>
                </a:moveTo>
                <a:cubicBezTo>
                  <a:pt x="1091827" y="1648037"/>
                  <a:pt x="1085506" y="1641115"/>
                  <a:pt x="1085368" y="1632903"/>
                </a:cubicBezTo>
                <a:cubicBezTo>
                  <a:pt x="1085229" y="1623952"/>
                  <a:pt x="1092750" y="1616062"/>
                  <a:pt x="1101285" y="1616247"/>
                </a:cubicBezTo>
                <a:cubicBezTo>
                  <a:pt x="1109960" y="1616431"/>
                  <a:pt x="1117295" y="1624459"/>
                  <a:pt x="1116926" y="1633318"/>
                </a:cubicBezTo>
                <a:cubicBezTo>
                  <a:pt x="1116603" y="1642177"/>
                  <a:pt x="1108483" y="1649513"/>
                  <a:pt x="1099855" y="1648729"/>
                </a:cubicBezTo>
                <a:close/>
                <a:moveTo>
                  <a:pt x="2186519" y="1648729"/>
                </a:moveTo>
                <a:cubicBezTo>
                  <a:pt x="2178491" y="1648037"/>
                  <a:pt x="2172170" y="1641069"/>
                  <a:pt x="2172032" y="1632903"/>
                </a:cubicBezTo>
                <a:cubicBezTo>
                  <a:pt x="2171893" y="1623906"/>
                  <a:pt x="2179414" y="1616062"/>
                  <a:pt x="2187949" y="1616247"/>
                </a:cubicBezTo>
                <a:cubicBezTo>
                  <a:pt x="2196578" y="1616477"/>
                  <a:pt x="2203914" y="1624459"/>
                  <a:pt x="2203590" y="1633318"/>
                </a:cubicBezTo>
                <a:cubicBezTo>
                  <a:pt x="2203268" y="1642177"/>
                  <a:pt x="2195148" y="1649513"/>
                  <a:pt x="2186519" y="1648729"/>
                </a:cubicBezTo>
                <a:close/>
                <a:moveTo>
                  <a:pt x="4794476" y="1648729"/>
                </a:moveTo>
                <a:cubicBezTo>
                  <a:pt x="4786447" y="1648037"/>
                  <a:pt x="4780126" y="1641115"/>
                  <a:pt x="4779988" y="1632903"/>
                </a:cubicBezTo>
                <a:cubicBezTo>
                  <a:pt x="4779896" y="1623952"/>
                  <a:pt x="4787417" y="1616062"/>
                  <a:pt x="4795906" y="1616247"/>
                </a:cubicBezTo>
                <a:cubicBezTo>
                  <a:pt x="4804534" y="1616431"/>
                  <a:pt x="4811917" y="1624459"/>
                  <a:pt x="4811547" y="1633318"/>
                </a:cubicBezTo>
                <a:cubicBezTo>
                  <a:pt x="4811225" y="1642177"/>
                  <a:pt x="4803104" y="1649467"/>
                  <a:pt x="4794476" y="1648729"/>
                </a:cubicBezTo>
                <a:close/>
                <a:moveTo>
                  <a:pt x="5772344" y="1648729"/>
                </a:moveTo>
                <a:cubicBezTo>
                  <a:pt x="5764270" y="1647898"/>
                  <a:pt x="5758042" y="1640977"/>
                  <a:pt x="5757995" y="1632765"/>
                </a:cubicBezTo>
                <a:cubicBezTo>
                  <a:pt x="5757949" y="1623767"/>
                  <a:pt x="5765562" y="1616016"/>
                  <a:pt x="5774098" y="1616293"/>
                </a:cubicBezTo>
                <a:cubicBezTo>
                  <a:pt x="5782726" y="1616569"/>
                  <a:pt x="5789969" y="1624598"/>
                  <a:pt x="5789554" y="1633457"/>
                </a:cubicBezTo>
                <a:cubicBezTo>
                  <a:pt x="5789139" y="1642315"/>
                  <a:pt x="5780926" y="1649605"/>
                  <a:pt x="5772344" y="1648729"/>
                </a:cubicBezTo>
                <a:close/>
                <a:moveTo>
                  <a:pt x="6100853" y="1648729"/>
                </a:moveTo>
                <a:lnTo>
                  <a:pt x="6097021" y="1647347"/>
                </a:lnTo>
                <a:lnTo>
                  <a:pt x="6093074" y="1648729"/>
                </a:lnTo>
                <a:cubicBezTo>
                  <a:pt x="6084677" y="1648037"/>
                  <a:pt x="6079925" y="1641900"/>
                  <a:pt x="6080109" y="1632026"/>
                </a:cubicBezTo>
                <a:cubicBezTo>
                  <a:pt x="6080294" y="1622706"/>
                  <a:pt x="6085968" y="1616339"/>
                  <a:pt x="6094135" y="1616293"/>
                </a:cubicBezTo>
                <a:lnTo>
                  <a:pt x="6097057" y="1617573"/>
                </a:lnTo>
                <a:lnTo>
                  <a:pt x="6100070" y="1616293"/>
                </a:lnTo>
                <a:cubicBezTo>
                  <a:pt x="6108282" y="1616477"/>
                  <a:pt x="6113819" y="1622844"/>
                  <a:pt x="6113956" y="1632164"/>
                </a:cubicBezTo>
                <a:cubicBezTo>
                  <a:pt x="6114142" y="1642038"/>
                  <a:pt x="6109343" y="1648128"/>
                  <a:pt x="6100853" y="1648729"/>
                </a:cubicBezTo>
                <a:close/>
                <a:moveTo>
                  <a:pt x="7179831" y="1648729"/>
                </a:moveTo>
                <a:cubicBezTo>
                  <a:pt x="7171802" y="1648037"/>
                  <a:pt x="7165480" y="1641115"/>
                  <a:pt x="7165343" y="1632903"/>
                </a:cubicBezTo>
                <a:cubicBezTo>
                  <a:pt x="7165204" y="1623952"/>
                  <a:pt x="7172725" y="1616062"/>
                  <a:pt x="7181261" y="1616247"/>
                </a:cubicBezTo>
                <a:cubicBezTo>
                  <a:pt x="7189935" y="1616431"/>
                  <a:pt x="7197270" y="1624460"/>
                  <a:pt x="7196901" y="1633318"/>
                </a:cubicBezTo>
                <a:cubicBezTo>
                  <a:pt x="7196579" y="1642177"/>
                  <a:pt x="7188459" y="1649513"/>
                  <a:pt x="7179831" y="1648729"/>
                </a:cubicBezTo>
                <a:close/>
                <a:moveTo>
                  <a:pt x="8266494" y="1648729"/>
                </a:moveTo>
                <a:cubicBezTo>
                  <a:pt x="8258466" y="1648037"/>
                  <a:pt x="8252145" y="1641069"/>
                  <a:pt x="8252007" y="1632903"/>
                </a:cubicBezTo>
                <a:cubicBezTo>
                  <a:pt x="8251868" y="1623906"/>
                  <a:pt x="8259389" y="1616062"/>
                  <a:pt x="8267924" y="1616247"/>
                </a:cubicBezTo>
                <a:cubicBezTo>
                  <a:pt x="8276553" y="1616477"/>
                  <a:pt x="8283888" y="1624460"/>
                  <a:pt x="8283565" y="1633318"/>
                </a:cubicBezTo>
                <a:cubicBezTo>
                  <a:pt x="8283243" y="1642177"/>
                  <a:pt x="8275122" y="1649513"/>
                  <a:pt x="8266494" y="1648729"/>
                </a:cubicBezTo>
                <a:close/>
                <a:moveTo>
                  <a:pt x="10874451" y="1648729"/>
                </a:moveTo>
                <a:cubicBezTo>
                  <a:pt x="10866423" y="1648037"/>
                  <a:pt x="10860101" y="1641115"/>
                  <a:pt x="10859962" y="1632903"/>
                </a:cubicBezTo>
                <a:cubicBezTo>
                  <a:pt x="10859871" y="1623952"/>
                  <a:pt x="10867392" y="1616062"/>
                  <a:pt x="10875882" y="1616247"/>
                </a:cubicBezTo>
                <a:cubicBezTo>
                  <a:pt x="10884509" y="1616431"/>
                  <a:pt x="10891891" y="1624460"/>
                  <a:pt x="10891522" y="1633318"/>
                </a:cubicBezTo>
                <a:cubicBezTo>
                  <a:pt x="10891199" y="1642177"/>
                  <a:pt x="10883078" y="1649467"/>
                  <a:pt x="10874451" y="1648729"/>
                </a:cubicBezTo>
                <a:close/>
                <a:moveTo>
                  <a:pt x="11852319" y="1648729"/>
                </a:moveTo>
                <a:cubicBezTo>
                  <a:pt x="11844245" y="1647898"/>
                  <a:pt x="11838016" y="1640977"/>
                  <a:pt x="11837970" y="1632765"/>
                </a:cubicBezTo>
                <a:cubicBezTo>
                  <a:pt x="11837924" y="1623767"/>
                  <a:pt x="11845537" y="1616016"/>
                  <a:pt x="11854073" y="1616293"/>
                </a:cubicBezTo>
                <a:cubicBezTo>
                  <a:pt x="11862701" y="1616570"/>
                  <a:pt x="11869944" y="1624598"/>
                  <a:pt x="11869529" y="1633457"/>
                </a:cubicBezTo>
                <a:cubicBezTo>
                  <a:pt x="11869114" y="1642315"/>
                  <a:pt x="11860901" y="1649605"/>
                  <a:pt x="11852319" y="1648729"/>
                </a:cubicBezTo>
                <a:close/>
                <a:moveTo>
                  <a:pt x="12180828" y="1648729"/>
                </a:moveTo>
                <a:cubicBezTo>
                  <a:pt x="12171924" y="1649374"/>
                  <a:pt x="12164126" y="1642084"/>
                  <a:pt x="12163942" y="1632949"/>
                </a:cubicBezTo>
                <a:cubicBezTo>
                  <a:pt x="12163803" y="1623860"/>
                  <a:pt x="12171232" y="1616108"/>
                  <a:pt x="12180044" y="1616293"/>
                </a:cubicBezTo>
                <a:cubicBezTo>
                  <a:pt x="12188257" y="1616477"/>
                  <a:pt x="12193794" y="1622844"/>
                  <a:pt x="12193931" y="1632164"/>
                </a:cubicBezTo>
                <a:cubicBezTo>
                  <a:pt x="12194116" y="1642038"/>
                  <a:pt x="12189318" y="1648128"/>
                  <a:pt x="12180828" y="1648729"/>
                </a:cubicBezTo>
                <a:close/>
                <a:moveTo>
                  <a:pt x="1534577" y="1648775"/>
                </a:moveTo>
                <a:cubicBezTo>
                  <a:pt x="1526548" y="1648083"/>
                  <a:pt x="1520134" y="1641208"/>
                  <a:pt x="1519996" y="1632995"/>
                </a:cubicBezTo>
                <a:cubicBezTo>
                  <a:pt x="1519812" y="1623998"/>
                  <a:pt x="1527332" y="1616108"/>
                  <a:pt x="1535868" y="1616247"/>
                </a:cubicBezTo>
                <a:cubicBezTo>
                  <a:pt x="1544496" y="1616431"/>
                  <a:pt x="1551878" y="1624413"/>
                  <a:pt x="1551555" y="1633272"/>
                </a:cubicBezTo>
                <a:cubicBezTo>
                  <a:pt x="1551278" y="1642177"/>
                  <a:pt x="1543250" y="1649467"/>
                  <a:pt x="1534577" y="1648775"/>
                </a:cubicBezTo>
                <a:close/>
                <a:moveTo>
                  <a:pt x="2295638" y="1648775"/>
                </a:moveTo>
                <a:cubicBezTo>
                  <a:pt x="2286824" y="1648267"/>
                  <a:pt x="2279951" y="1640147"/>
                  <a:pt x="2280689" y="1631196"/>
                </a:cubicBezTo>
                <a:cubicBezTo>
                  <a:pt x="2281335" y="1623259"/>
                  <a:pt x="2288486" y="1616385"/>
                  <a:pt x="2296191" y="1616293"/>
                </a:cubicBezTo>
                <a:cubicBezTo>
                  <a:pt x="2304820" y="1616200"/>
                  <a:pt x="2312339" y="1623998"/>
                  <a:pt x="2312248" y="1632903"/>
                </a:cubicBezTo>
                <a:cubicBezTo>
                  <a:pt x="2312156" y="1641807"/>
                  <a:pt x="2304312" y="1649328"/>
                  <a:pt x="2295638" y="1648775"/>
                </a:cubicBezTo>
                <a:close/>
                <a:moveTo>
                  <a:pt x="2404295" y="1648775"/>
                </a:moveTo>
                <a:cubicBezTo>
                  <a:pt x="2395482" y="1648267"/>
                  <a:pt x="2388608" y="1640147"/>
                  <a:pt x="2389346" y="1631196"/>
                </a:cubicBezTo>
                <a:cubicBezTo>
                  <a:pt x="2389992" y="1623259"/>
                  <a:pt x="2397143" y="1616385"/>
                  <a:pt x="2404849" y="1616293"/>
                </a:cubicBezTo>
                <a:cubicBezTo>
                  <a:pt x="2413476" y="1616200"/>
                  <a:pt x="2420997" y="1623998"/>
                  <a:pt x="2420904" y="1632903"/>
                </a:cubicBezTo>
                <a:cubicBezTo>
                  <a:pt x="2420812" y="1641807"/>
                  <a:pt x="2412969" y="1649328"/>
                  <a:pt x="2404295" y="1648775"/>
                </a:cubicBezTo>
                <a:close/>
                <a:moveTo>
                  <a:pt x="2512814" y="1648775"/>
                </a:moveTo>
                <a:cubicBezTo>
                  <a:pt x="2504831" y="1648267"/>
                  <a:pt x="2498280" y="1641346"/>
                  <a:pt x="2498003" y="1633226"/>
                </a:cubicBezTo>
                <a:cubicBezTo>
                  <a:pt x="2497726" y="1624229"/>
                  <a:pt x="2505016" y="1616293"/>
                  <a:pt x="2513644" y="1616293"/>
                </a:cubicBezTo>
                <a:cubicBezTo>
                  <a:pt x="2522272" y="1616293"/>
                  <a:pt x="2529792" y="1624136"/>
                  <a:pt x="2529562" y="1632995"/>
                </a:cubicBezTo>
                <a:cubicBezTo>
                  <a:pt x="2529377" y="1641946"/>
                  <a:pt x="2521488" y="1649328"/>
                  <a:pt x="2512814" y="1648775"/>
                </a:cubicBezTo>
                <a:close/>
                <a:moveTo>
                  <a:pt x="2730036" y="1648775"/>
                </a:moveTo>
                <a:cubicBezTo>
                  <a:pt x="2722054" y="1648221"/>
                  <a:pt x="2715548" y="1641300"/>
                  <a:pt x="2715318" y="1633134"/>
                </a:cubicBezTo>
                <a:cubicBezTo>
                  <a:pt x="2715087" y="1624136"/>
                  <a:pt x="2722469" y="1616247"/>
                  <a:pt x="2731050" y="1616293"/>
                </a:cubicBezTo>
                <a:cubicBezTo>
                  <a:pt x="2739678" y="1616339"/>
                  <a:pt x="2747154" y="1624229"/>
                  <a:pt x="2746876" y="1633087"/>
                </a:cubicBezTo>
                <a:cubicBezTo>
                  <a:pt x="2746646" y="1641992"/>
                  <a:pt x="2738709" y="1649374"/>
                  <a:pt x="2730036" y="1648775"/>
                </a:cubicBezTo>
                <a:close/>
                <a:moveTo>
                  <a:pt x="3273460" y="1648775"/>
                </a:moveTo>
                <a:cubicBezTo>
                  <a:pt x="3265477" y="1648267"/>
                  <a:pt x="3258927" y="1641346"/>
                  <a:pt x="3258650" y="1633226"/>
                </a:cubicBezTo>
                <a:cubicBezTo>
                  <a:pt x="3258373" y="1624229"/>
                  <a:pt x="3265662" y="1616293"/>
                  <a:pt x="3274290" y="1616293"/>
                </a:cubicBezTo>
                <a:cubicBezTo>
                  <a:pt x="3282965" y="1616293"/>
                  <a:pt x="3290438" y="1624136"/>
                  <a:pt x="3290208" y="1632995"/>
                </a:cubicBezTo>
                <a:cubicBezTo>
                  <a:pt x="3290024" y="1641946"/>
                  <a:pt x="3282135" y="1649328"/>
                  <a:pt x="3273460" y="1648775"/>
                </a:cubicBezTo>
                <a:close/>
                <a:moveTo>
                  <a:pt x="4251467" y="1648775"/>
                </a:moveTo>
                <a:cubicBezTo>
                  <a:pt x="4243485" y="1648221"/>
                  <a:pt x="4236933" y="1641346"/>
                  <a:pt x="4236703" y="1633180"/>
                </a:cubicBezTo>
                <a:cubicBezTo>
                  <a:pt x="4236426" y="1624183"/>
                  <a:pt x="4243762" y="1616247"/>
                  <a:pt x="4252390" y="1616247"/>
                </a:cubicBezTo>
                <a:cubicBezTo>
                  <a:pt x="4261018" y="1616293"/>
                  <a:pt x="4268492" y="1624183"/>
                  <a:pt x="4268261" y="1633041"/>
                </a:cubicBezTo>
                <a:cubicBezTo>
                  <a:pt x="4268077" y="1641992"/>
                  <a:pt x="4260141" y="1649374"/>
                  <a:pt x="4251467" y="1648775"/>
                </a:cubicBezTo>
                <a:close/>
                <a:moveTo>
                  <a:pt x="5555630" y="1648775"/>
                </a:moveTo>
                <a:cubicBezTo>
                  <a:pt x="5546818" y="1648267"/>
                  <a:pt x="5539943" y="1640147"/>
                  <a:pt x="5540681" y="1631196"/>
                </a:cubicBezTo>
                <a:cubicBezTo>
                  <a:pt x="5541326" y="1623259"/>
                  <a:pt x="5548478" y="1616385"/>
                  <a:pt x="5556184" y="1616293"/>
                </a:cubicBezTo>
                <a:cubicBezTo>
                  <a:pt x="5564812" y="1616200"/>
                  <a:pt x="5572332" y="1623998"/>
                  <a:pt x="5572240" y="1632903"/>
                </a:cubicBezTo>
                <a:cubicBezTo>
                  <a:pt x="5572148" y="1641807"/>
                  <a:pt x="5564304" y="1649328"/>
                  <a:pt x="5555630" y="1648775"/>
                </a:cubicBezTo>
                <a:close/>
                <a:moveTo>
                  <a:pt x="7614551" y="1648775"/>
                </a:moveTo>
                <a:cubicBezTo>
                  <a:pt x="7606523" y="1648083"/>
                  <a:pt x="7600110" y="1641208"/>
                  <a:pt x="7599971" y="1632995"/>
                </a:cubicBezTo>
                <a:cubicBezTo>
                  <a:pt x="7599787" y="1623998"/>
                  <a:pt x="7607307" y="1616108"/>
                  <a:pt x="7615844" y="1616247"/>
                </a:cubicBezTo>
                <a:cubicBezTo>
                  <a:pt x="7624471" y="1616431"/>
                  <a:pt x="7631854" y="1624413"/>
                  <a:pt x="7631531" y="1633272"/>
                </a:cubicBezTo>
                <a:cubicBezTo>
                  <a:pt x="7631254" y="1642177"/>
                  <a:pt x="7623226" y="1649467"/>
                  <a:pt x="7614551" y="1648775"/>
                </a:cubicBezTo>
                <a:close/>
                <a:moveTo>
                  <a:pt x="8375613" y="1648775"/>
                </a:moveTo>
                <a:cubicBezTo>
                  <a:pt x="8366800" y="1648267"/>
                  <a:pt x="8359925" y="1640147"/>
                  <a:pt x="8360664" y="1631196"/>
                </a:cubicBezTo>
                <a:cubicBezTo>
                  <a:pt x="8361309" y="1623260"/>
                  <a:pt x="8368462" y="1616385"/>
                  <a:pt x="8376166" y="1616293"/>
                </a:cubicBezTo>
                <a:cubicBezTo>
                  <a:pt x="8384794" y="1616201"/>
                  <a:pt x="8392315" y="1623998"/>
                  <a:pt x="8392223" y="1632903"/>
                </a:cubicBezTo>
                <a:cubicBezTo>
                  <a:pt x="8392131" y="1641807"/>
                  <a:pt x="8384287" y="1649328"/>
                  <a:pt x="8375613" y="1648775"/>
                </a:cubicBezTo>
                <a:close/>
                <a:moveTo>
                  <a:pt x="8484270" y="1648775"/>
                </a:moveTo>
                <a:cubicBezTo>
                  <a:pt x="8475458" y="1648267"/>
                  <a:pt x="8468583" y="1640147"/>
                  <a:pt x="8469321" y="1631196"/>
                </a:cubicBezTo>
                <a:cubicBezTo>
                  <a:pt x="8469967" y="1623260"/>
                  <a:pt x="8477118" y="1616385"/>
                  <a:pt x="8484823" y="1616293"/>
                </a:cubicBezTo>
                <a:cubicBezTo>
                  <a:pt x="8493452" y="1616201"/>
                  <a:pt x="8500972" y="1623998"/>
                  <a:pt x="8500880" y="1632903"/>
                </a:cubicBezTo>
                <a:cubicBezTo>
                  <a:pt x="8500788" y="1641807"/>
                  <a:pt x="8492944" y="1649328"/>
                  <a:pt x="8484270" y="1648775"/>
                </a:cubicBezTo>
                <a:close/>
                <a:moveTo>
                  <a:pt x="8592789" y="1648775"/>
                </a:moveTo>
                <a:cubicBezTo>
                  <a:pt x="8584807" y="1648267"/>
                  <a:pt x="8578255" y="1641346"/>
                  <a:pt x="8577979" y="1633226"/>
                </a:cubicBezTo>
                <a:cubicBezTo>
                  <a:pt x="8577702" y="1624229"/>
                  <a:pt x="8584992" y="1616293"/>
                  <a:pt x="8593619" y="1616293"/>
                </a:cubicBezTo>
                <a:cubicBezTo>
                  <a:pt x="8602248" y="1616293"/>
                  <a:pt x="8609768" y="1624137"/>
                  <a:pt x="8609537" y="1632995"/>
                </a:cubicBezTo>
                <a:cubicBezTo>
                  <a:pt x="8609353" y="1641946"/>
                  <a:pt x="8601463" y="1649328"/>
                  <a:pt x="8592789" y="1648775"/>
                </a:cubicBezTo>
                <a:close/>
                <a:moveTo>
                  <a:pt x="8810011" y="1648775"/>
                </a:moveTo>
                <a:cubicBezTo>
                  <a:pt x="8802029" y="1648221"/>
                  <a:pt x="8795524" y="1641300"/>
                  <a:pt x="8795293" y="1633134"/>
                </a:cubicBezTo>
                <a:cubicBezTo>
                  <a:pt x="8795063" y="1624137"/>
                  <a:pt x="8802444" y="1616247"/>
                  <a:pt x="8811026" y="1616293"/>
                </a:cubicBezTo>
                <a:cubicBezTo>
                  <a:pt x="8819654" y="1616339"/>
                  <a:pt x="8827128" y="1624229"/>
                  <a:pt x="8826851" y="1633088"/>
                </a:cubicBezTo>
                <a:cubicBezTo>
                  <a:pt x="8826621" y="1641992"/>
                  <a:pt x="8818685" y="1649374"/>
                  <a:pt x="8810011" y="1648775"/>
                </a:cubicBezTo>
                <a:close/>
                <a:moveTo>
                  <a:pt x="9353435" y="1648775"/>
                </a:moveTo>
                <a:cubicBezTo>
                  <a:pt x="9345453" y="1648267"/>
                  <a:pt x="9338901" y="1641346"/>
                  <a:pt x="9338624" y="1633226"/>
                </a:cubicBezTo>
                <a:cubicBezTo>
                  <a:pt x="9338348" y="1624229"/>
                  <a:pt x="9345637" y="1616293"/>
                  <a:pt x="9354265" y="1616293"/>
                </a:cubicBezTo>
                <a:cubicBezTo>
                  <a:pt x="9362940" y="1616293"/>
                  <a:pt x="9370414" y="1624137"/>
                  <a:pt x="9370183" y="1632995"/>
                </a:cubicBezTo>
                <a:cubicBezTo>
                  <a:pt x="9370000" y="1641946"/>
                  <a:pt x="9362109" y="1649328"/>
                  <a:pt x="9353435" y="1648775"/>
                </a:cubicBezTo>
                <a:close/>
                <a:moveTo>
                  <a:pt x="10331442" y="1648775"/>
                </a:moveTo>
                <a:cubicBezTo>
                  <a:pt x="10323460" y="1648221"/>
                  <a:pt x="10316908" y="1641346"/>
                  <a:pt x="10316677" y="1633180"/>
                </a:cubicBezTo>
                <a:cubicBezTo>
                  <a:pt x="10316401" y="1624183"/>
                  <a:pt x="10323737" y="1616247"/>
                  <a:pt x="10332364" y="1616247"/>
                </a:cubicBezTo>
                <a:cubicBezTo>
                  <a:pt x="10340993" y="1616293"/>
                  <a:pt x="10348467" y="1624183"/>
                  <a:pt x="10348236" y="1633041"/>
                </a:cubicBezTo>
                <a:cubicBezTo>
                  <a:pt x="10348052" y="1641992"/>
                  <a:pt x="10340116" y="1649374"/>
                  <a:pt x="10331442" y="1648775"/>
                </a:cubicBezTo>
                <a:close/>
                <a:moveTo>
                  <a:pt x="11635605" y="1648775"/>
                </a:moveTo>
                <a:cubicBezTo>
                  <a:pt x="11626792" y="1648267"/>
                  <a:pt x="11619917" y="1640147"/>
                  <a:pt x="11620656" y="1631196"/>
                </a:cubicBezTo>
                <a:cubicBezTo>
                  <a:pt x="11621301" y="1623260"/>
                  <a:pt x="11628453" y="1616385"/>
                  <a:pt x="11636159" y="1616293"/>
                </a:cubicBezTo>
                <a:cubicBezTo>
                  <a:pt x="11644787" y="1616201"/>
                  <a:pt x="11652307" y="1623998"/>
                  <a:pt x="11652214" y="1632903"/>
                </a:cubicBezTo>
                <a:cubicBezTo>
                  <a:pt x="11652122" y="1641807"/>
                  <a:pt x="11644280" y="1649328"/>
                  <a:pt x="11635605" y="1648775"/>
                </a:cubicBezTo>
                <a:close/>
                <a:moveTo>
                  <a:pt x="2078415" y="1648821"/>
                </a:moveTo>
                <a:cubicBezTo>
                  <a:pt x="2070480" y="1648406"/>
                  <a:pt x="2063743" y="1641484"/>
                  <a:pt x="2063374" y="1633457"/>
                </a:cubicBezTo>
                <a:cubicBezTo>
                  <a:pt x="2062959" y="1624229"/>
                  <a:pt x="2069926" y="1616477"/>
                  <a:pt x="2078830" y="1616339"/>
                </a:cubicBezTo>
                <a:cubicBezTo>
                  <a:pt x="2087459" y="1616154"/>
                  <a:pt x="2095026" y="1623906"/>
                  <a:pt x="2094979" y="1632811"/>
                </a:cubicBezTo>
                <a:cubicBezTo>
                  <a:pt x="2094887" y="1641715"/>
                  <a:pt x="2087136" y="1649282"/>
                  <a:pt x="2078415" y="1648821"/>
                </a:cubicBezTo>
                <a:close/>
                <a:moveTo>
                  <a:pt x="4577484" y="1648821"/>
                </a:moveTo>
                <a:cubicBezTo>
                  <a:pt x="4569549" y="1648313"/>
                  <a:pt x="4562951" y="1641392"/>
                  <a:pt x="4562674" y="1633272"/>
                </a:cubicBezTo>
                <a:cubicBezTo>
                  <a:pt x="4562351" y="1624229"/>
                  <a:pt x="4569641" y="1616339"/>
                  <a:pt x="4578269" y="1616293"/>
                </a:cubicBezTo>
                <a:cubicBezTo>
                  <a:pt x="4586897" y="1616293"/>
                  <a:pt x="4594418" y="1624136"/>
                  <a:pt x="4594233" y="1633041"/>
                </a:cubicBezTo>
                <a:cubicBezTo>
                  <a:pt x="4594049" y="1641946"/>
                  <a:pt x="4586159" y="1649374"/>
                  <a:pt x="4577484" y="1648821"/>
                </a:cubicBezTo>
                <a:close/>
                <a:moveTo>
                  <a:pt x="5012390" y="1648821"/>
                </a:moveTo>
                <a:cubicBezTo>
                  <a:pt x="5004454" y="1648406"/>
                  <a:pt x="4997718" y="1641484"/>
                  <a:pt x="4997349" y="1633457"/>
                </a:cubicBezTo>
                <a:cubicBezTo>
                  <a:pt x="4996933" y="1624229"/>
                  <a:pt x="5003901" y="1616477"/>
                  <a:pt x="5012806" y="1616339"/>
                </a:cubicBezTo>
                <a:cubicBezTo>
                  <a:pt x="5021434" y="1616154"/>
                  <a:pt x="5029000" y="1623906"/>
                  <a:pt x="5028954" y="1632811"/>
                </a:cubicBezTo>
                <a:cubicBezTo>
                  <a:pt x="5028862" y="1641715"/>
                  <a:pt x="5021110" y="1649282"/>
                  <a:pt x="5012390" y="1648821"/>
                </a:cubicBezTo>
                <a:close/>
                <a:moveTo>
                  <a:pt x="8158391" y="1648821"/>
                </a:moveTo>
                <a:cubicBezTo>
                  <a:pt x="8150454" y="1648406"/>
                  <a:pt x="8143718" y="1641485"/>
                  <a:pt x="8143350" y="1633457"/>
                </a:cubicBezTo>
                <a:cubicBezTo>
                  <a:pt x="8142934" y="1624229"/>
                  <a:pt x="8149901" y="1616477"/>
                  <a:pt x="8158806" y="1616339"/>
                </a:cubicBezTo>
                <a:cubicBezTo>
                  <a:pt x="8167434" y="1616154"/>
                  <a:pt x="8175000" y="1623906"/>
                  <a:pt x="8174954" y="1632811"/>
                </a:cubicBezTo>
                <a:cubicBezTo>
                  <a:pt x="8174862" y="1641715"/>
                  <a:pt x="8167111" y="1649282"/>
                  <a:pt x="8158391" y="1648821"/>
                </a:cubicBezTo>
                <a:close/>
                <a:moveTo>
                  <a:pt x="10657460" y="1648821"/>
                </a:moveTo>
                <a:cubicBezTo>
                  <a:pt x="10649523" y="1648313"/>
                  <a:pt x="10642926" y="1641392"/>
                  <a:pt x="10642649" y="1633272"/>
                </a:cubicBezTo>
                <a:cubicBezTo>
                  <a:pt x="10642327" y="1624229"/>
                  <a:pt x="10649616" y="1616339"/>
                  <a:pt x="10658244" y="1616293"/>
                </a:cubicBezTo>
                <a:cubicBezTo>
                  <a:pt x="10666872" y="1616293"/>
                  <a:pt x="10674392" y="1624137"/>
                  <a:pt x="10674208" y="1633041"/>
                </a:cubicBezTo>
                <a:cubicBezTo>
                  <a:pt x="10674023" y="1641946"/>
                  <a:pt x="10666134" y="1649374"/>
                  <a:pt x="10657460" y="1648821"/>
                </a:cubicBezTo>
                <a:close/>
                <a:moveTo>
                  <a:pt x="11092364" y="1648821"/>
                </a:moveTo>
                <a:cubicBezTo>
                  <a:pt x="11084430" y="1648406"/>
                  <a:pt x="11077692" y="1641485"/>
                  <a:pt x="11077323" y="1633457"/>
                </a:cubicBezTo>
                <a:cubicBezTo>
                  <a:pt x="11076908" y="1624229"/>
                  <a:pt x="11083876" y="1616477"/>
                  <a:pt x="11092780" y="1616339"/>
                </a:cubicBezTo>
                <a:cubicBezTo>
                  <a:pt x="11101408" y="1616154"/>
                  <a:pt x="11108976" y="1623906"/>
                  <a:pt x="11108929" y="1632811"/>
                </a:cubicBezTo>
                <a:cubicBezTo>
                  <a:pt x="11108837" y="1641715"/>
                  <a:pt x="11101085" y="1649282"/>
                  <a:pt x="11092364" y="1648821"/>
                </a:cubicBezTo>
                <a:close/>
                <a:moveTo>
                  <a:pt x="232535" y="1648867"/>
                </a:moveTo>
                <a:cubicBezTo>
                  <a:pt x="223907" y="1649421"/>
                  <a:pt x="216110" y="1641854"/>
                  <a:pt x="216018" y="1632856"/>
                </a:cubicBezTo>
                <a:cubicBezTo>
                  <a:pt x="215926" y="1624552"/>
                  <a:pt x="221831" y="1617584"/>
                  <a:pt x="229906" y="1616477"/>
                </a:cubicBezTo>
                <a:cubicBezTo>
                  <a:pt x="238257" y="1615324"/>
                  <a:pt x="246839" y="1622521"/>
                  <a:pt x="247577" y="1631288"/>
                </a:cubicBezTo>
                <a:cubicBezTo>
                  <a:pt x="248361" y="1640147"/>
                  <a:pt x="241394" y="1648267"/>
                  <a:pt x="232535" y="1648867"/>
                </a:cubicBezTo>
                <a:close/>
                <a:moveTo>
                  <a:pt x="340085" y="1648867"/>
                </a:moveTo>
                <a:cubicBezTo>
                  <a:pt x="332288" y="1648682"/>
                  <a:pt x="325183" y="1641761"/>
                  <a:pt x="324675" y="1633826"/>
                </a:cubicBezTo>
                <a:cubicBezTo>
                  <a:pt x="324076" y="1624690"/>
                  <a:pt x="330903" y="1616800"/>
                  <a:pt x="339716" y="1616339"/>
                </a:cubicBezTo>
                <a:cubicBezTo>
                  <a:pt x="348299" y="1615924"/>
                  <a:pt x="356095" y="1623537"/>
                  <a:pt x="356233" y="1632441"/>
                </a:cubicBezTo>
                <a:cubicBezTo>
                  <a:pt x="356418" y="1641346"/>
                  <a:pt x="348806" y="1649051"/>
                  <a:pt x="340085" y="1648867"/>
                </a:cubicBezTo>
                <a:close/>
                <a:moveTo>
                  <a:pt x="558553" y="1648867"/>
                </a:moveTo>
                <a:cubicBezTo>
                  <a:pt x="549925" y="1649421"/>
                  <a:pt x="542128" y="1641854"/>
                  <a:pt x="542035" y="1632856"/>
                </a:cubicBezTo>
                <a:cubicBezTo>
                  <a:pt x="541943" y="1624552"/>
                  <a:pt x="547849" y="1617584"/>
                  <a:pt x="555924" y="1616477"/>
                </a:cubicBezTo>
                <a:cubicBezTo>
                  <a:pt x="564275" y="1615324"/>
                  <a:pt x="572856" y="1622521"/>
                  <a:pt x="573594" y="1631288"/>
                </a:cubicBezTo>
                <a:cubicBezTo>
                  <a:pt x="574332" y="1640147"/>
                  <a:pt x="567366" y="1648267"/>
                  <a:pt x="558553" y="1648867"/>
                </a:cubicBezTo>
                <a:close/>
                <a:moveTo>
                  <a:pt x="666380" y="1648867"/>
                </a:moveTo>
                <a:cubicBezTo>
                  <a:pt x="658721" y="1648867"/>
                  <a:pt x="651339" y="1641946"/>
                  <a:pt x="650693" y="1634102"/>
                </a:cubicBezTo>
                <a:cubicBezTo>
                  <a:pt x="650001" y="1625151"/>
                  <a:pt x="656783" y="1616985"/>
                  <a:pt x="665458" y="1616385"/>
                </a:cubicBezTo>
                <a:cubicBezTo>
                  <a:pt x="674038" y="1615785"/>
                  <a:pt x="681975" y="1623213"/>
                  <a:pt x="682252" y="1632118"/>
                </a:cubicBezTo>
                <a:cubicBezTo>
                  <a:pt x="682574" y="1641023"/>
                  <a:pt x="675100" y="1648867"/>
                  <a:pt x="666380" y="1648867"/>
                </a:cubicBezTo>
                <a:close/>
                <a:moveTo>
                  <a:pt x="883694" y="1648867"/>
                </a:moveTo>
                <a:cubicBezTo>
                  <a:pt x="876035" y="1648867"/>
                  <a:pt x="868652" y="1641946"/>
                  <a:pt x="868007" y="1634102"/>
                </a:cubicBezTo>
                <a:cubicBezTo>
                  <a:pt x="867315" y="1625151"/>
                  <a:pt x="874098" y="1616985"/>
                  <a:pt x="882772" y="1616385"/>
                </a:cubicBezTo>
                <a:cubicBezTo>
                  <a:pt x="891353" y="1615785"/>
                  <a:pt x="899290" y="1623213"/>
                  <a:pt x="899566" y="1632118"/>
                </a:cubicBezTo>
                <a:cubicBezTo>
                  <a:pt x="899889" y="1641023"/>
                  <a:pt x="892414" y="1648867"/>
                  <a:pt x="883694" y="1648867"/>
                </a:cubicBezTo>
                <a:close/>
                <a:moveTo>
                  <a:pt x="992074" y="1648867"/>
                </a:moveTo>
                <a:cubicBezTo>
                  <a:pt x="984324" y="1648682"/>
                  <a:pt x="977218" y="1641715"/>
                  <a:pt x="976710" y="1633826"/>
                </a:cubicBezTo>
                <a:cubicBezTo>
                  <a:pt x="976110" y="1624690"/>
                  <a:pt x="982939" y="1616754"/>
                  <a:pt x="991751" y="1616339"/>
                </a:cubicBezTo>
                <a:cubicBezTo>
                  <a:pt x="1000287" y="1615924"/>
                  <a:pt x="1008132" y="1623537"/>
                  <a:pt x="1008270" y="1632441"/>
                </a:cubicBezTo>
                <a:cubicBezTo>
                  <a:pt x="1008408" y="1641346"/>
                  <a:pt x="1000795" y="1649051"/>
                  <a:pt x="992074" y="1648867"/>
                </a:cubicBezTo>
                <a:close/>
                <a:moveTo>
                  <a:pt x="1317908" y="1648867"/>
                </a:moveTo>
                <a:cubicBezTo>
                  <a:pt x="1310064" y="1648544"/>
                  <a:pt x="1303144" y="1641623"/>
                  <a:pt x="1302728" y="1633641"/>
                </a:cubicBezTo>
                <a:cubicBezTo>
                  <a:pt x="1302221" y="1624459"/>
                  <a:pt x="1309141" y="1616616"/>
                  <a:pt x="1317954" y="1616339"/>
                </a:cubicBezTo>
                <a:cubicBezTo>
                  <a:pt x="1326536" y="1616062"/>
                  <a:pt x="1334240" y="1623721"/>
                  <a:pt x="1334287" y="1632672"/>
                </a:cubicBezTo>
                <a:cubicBezTo>
                  <a:pt x="1334332" y="1641577"/>
                  <a:pt x="1326628" y="1649190"/>
                  <a:pt x="1317908" y="1648867"/>
                </a:cubicBezTo>
                <a:close/>
                <a:moveTo>
                  <a:pt x="1427026" y="1648867"/>
                </a:moveTo>
                <a:cubicBezTo>
                  <a:pt x="1419320" y="1648867"/>
                  <a:pt x="1411986" y="1641946"/>
                  <a:pt x="1411340" y="1634102"/>
                </a:cubicBezTo>
                <a:cubicBezTo>
                  <a:pt x="1410647" y="1625105"/>
                  <a:pt x="1417429" y="1616938"/>
                  <a:pt x="1426104" y="1616339"/>
                </a:cubicBezTo>
                <a:cubicBezTo>
                  <a:pt x="1434685" y="1615785"/>
                  <a:pt x="1442667" y="1623259"/>
                  <a:pt x="1442944" y="1632118"/>
                </a:cubicBezTo>
                <a:cubicBezTo>
                  <a:pt x="1443220" y="1641023"/>
                  <a:pt x="1435747" y="1648867"/>
                  <a:pt x="1427026" y="1648867"/>
                </a:cubicBezTo>
                <a:close/>
                <a:moveTo>
                  <a:pt x="1752536" y="1648867"/>
                </a:moveTo>
                <a:cubicBezTo>
                  <a:pt x="1744693" y="1648544"/>
                  <a:pt x="1737771" y="1641623"/>
                  <a:pt x="1737356" y="1633641"/>
                </a:cubicBezTo>
                <a:cubicBezTo>
                  <a:pt x="1736848" y="1624459"/>
                  <a:pt x="1743770" y="1616616"/>
                  <a:pt x="1752582" y="1616339"/>
                </a:cubicBezTo>
                <a:cubicBezTo>
                  <a:pt x="1761210" y="1616062"/>
                  <a:pt x="1768870" y="1623721"/>
                  <a:pt x="1768916" y="1632672"/>
                </a:cubicBezTo>
                <a:cubicBezTo>
                  <a:pt x="1768962" y="1641577"/>
                  <a:pt x="1761256" y="1649190"/>
                  <a:pt x="1752536" y="1648867"/>
                </a:cubicBezTo>
                <a:close/>
                <a:moveTo>
                  <a:pt x="1970034" y="1648867"/>
                </a:moveTo>
                <a:cubicBezTo>
                  <a:pt x="1962284" y="1648682"/>
                  <a:pt x="1955178" y="1641715"/>
                  <a:pt x="1954671" y="1633826"/>
                </a:cubicBezTo>
                <a:cubicBezTo>
                  <a:pt x="1954117" y="1624690"/>
                  <a:pt x="1960946" y="1616754"/>
                  <a:pt x="1969712" y="1616339"/>
                </a:cubicBezTo>
                <a:cubicBezTo>
                  <a:pt x="1978248" y="1615924"/>
                  <a:pt x="1986092" y="1623537"/>
                  <a:pt x="1986231" y="1632441"/>
                </a:cubicBezTo>
                <a:cubicBezTo>
                  <a:pt x="1986369" y="1641346"/>
                  <a:pt x="1978755" y="1649051"/>
                  <a:pt x="1970034" y="1648867"/>
                </a:cubicBezTo>
                <a:close/>
                <a:moveTo>
                  <a:pt x="2621887" y="1648867"/>
                </a:moveTo>
                <a:cubicBezTo>
                  <a:pt x="2613120" y="1648498"/>
                  <a:pt x="2606106" y="1640423"/>
                  <a:pt x="2606706" y="1631472"/>
                </a:cubicBezTo>
                <a:cubicBezTo>
                  <a:pt x="2607260" y="1623444"/>
                  <a:pt x="2614227" y="1616569"/>
                  <a:pt x="2621979" y="1616339"/>
                </a:cubicBezTo>
                <a:cubicBezTo>
                  <a:pt x="2630560" y="1616062"/>
                  <a:pt x="2638219" y="1623767"/>
                  <a:pt x="2638265" y="1632672"/>
                </a:cubicBezTo>
                <a:cubicBezTo>
                  <a:pt x="2638265" y="1641577"/>
                  <a:pt x="2630560" y="1649190"/>
                  <a:pt x="2621887" y="1648867"/>
                </a:cubicBezTo>
                <a:close/>
                <a:moveTo>
                  <a:pt x="2948088" y="1648867"/>
                </a:moveTo>
                <a:cubicBezTo>
                  <a:pt x="2940291" y="1648682"/>
                  <a:pt x="2933185" y="1641761"/>
                  <a:pt x="2932678" y="1633826"/>
                </a:cubicBezTo>
                <a:cubicBezTo>
                  <a:pt x="2932078" y="1624690"/>
                  <a:pt x="2938906" y="1616800"/>
                  <a:pt x="2947720" y="1616339"/>
                </a:cubicBezTo>
                <a:cubicBezTo>
                  <a:pt x="2956255" y="1615924"/>
                  <a:pt x="2964099" y="1623537"/>
                  <a:pt x="2964238" y="1632441"/>
                </a:cubicBezTo>
                <a:cubicBezTo>
                  <a:pt x="2964422" y="1641346"/>
                  <a:pt x="2956808" y="1649051"/>
                  <a:pt x="2948088" y="1648867"/>
                </a:cubicBezTo>
                <a:close/>
                <a:moveTo>
                  <a:pt x="3056745" y="1648867"/>
                </a:moveTo>
                <a:cubicBezTo>
                  <a:pt x="3048949" y="1648682"/>
                  <a:pt x="3041842" y="1641761"/>
                  <a:pt x="3041335" y="1633826"/>
                </a:cubicBezTo>
                <a:cubicBezTo>
                  <a:pt x="3040735" y="1624690"/>
                  <a:pt x="3047564" y="1616800"/>
                  <a:pt x="3056376" y="1616339"/>
                </a:cubicBezTo>
                <a:cubicBezTo>
                  <a:pt x="3064912" y="1615924"/>
                  <a:pt x="3072756" y="1623537"/>
                  <a:pt x="3072895" y="1632441"/>
                </a:cubicBezTo>
                <a:cubicBezTo>
                  <a:pt x="3073078" y="1641346"/>
                  <a:pt x="3065466" y="1649051"/>
                  <a:pt x="3056745" y="1648867"/>
                </a:cubicBezTo>
                <a:close/>
                <a:moveTo>
                  <a:pt x="3165679" y="1648867"/>
                </a:moveTo>
                <a:cubicBezTo>
                  <a:pt x="3158020" y="1648867"/>
                  <a:pt x="3150638" y="1641946"/>
                  <a:pt x="3149992" y="1634102"/>
                </a:cubicBezTo>
                <a:cubicBezTo>
                  <a:pt x="3149300" y="1625151"/>
                  <a:pt x="3156082" y="1616985"/>
                  <a:pt x="3164756" y="1616385"/>
                </a:cubicBezTo>
                <a:cubicBezTo>
                  <a:pt x="3173385" y="1615785"/>
                  <a:pt x="3181274" y="1623213"/>
                  <a:pt x="3181551" y="1632118"/>
                </a:cubicBezTo>
                <a:cubicBezTo>
                  <a:pt x="3181874" y="1641023"/>
                  <a:pt x="3174400" y="1648867"/>
                  <a:pt x="3165679" y="1648867"/>
                </a:cubicBezTo>
                <a:close/>
                <a:moveTo>
                  <a:pt x="3382671" y="1648867"/>
                </a:moveTo>
                <a:cubicBezTo>
                  <a:pt x="3373812" y="1648636"/>
                  <a:pt x="3366800" y="1640746"/>
                  <a:pt x="3367307" y="1631657"/>
                </a:cubicBezTo>
                <a:cubicBezTo>
                  <a:pt x="3367768" y="1623583"/>
                  <a:pt x="3374550" y="1616708"/>
                  <a:pt x="3382394" y="1616339"/>
                </a:cubicBezTo>
                <a:cubicBezTo>
                  <a:pt x="3390977" y="1615924"/>
                  <a:pt x="3398773" y="1623537"/>
                  <a:pt x="3398911" y="1632441"/>
                </a:cubicBezTo>
                <a:cubicBezTo>
                  <a:pt x="3399050" y="1641392"/>
                  <a:pt x="3391438" y="1649098"/>
                  <a:pt x="3382671" y="1648867"/>
                </a:cubicBezTo>
                <a:close/>
                <a:moveTo>
                  <a:pt x="3491374" y="1648867"/>
                </a:moveTo>
                <a:cubicBezTo>
                  <a:pt x="3483622" y="1648682"/>
                  <a:pt x="3476517" y="1641715"/>
                  <a:pt x="3476010" y="1633826"/>
                </a:cubicBezTo>
                <a:cubicBezTo>
                  <a:pt x="3475456" y="1624690"/>
                  <a:pt x="3482285" y="1616754"/>
                  <a:pt x="3491052" y="1616339"/>
                </a:cubicBezTo>
                <a:cubicBezTo>
                  <a:pt x="3499587" y="1615924"/>
                  <a:pt x="3507430" y="1623537"/>
                  <a:pt x="3507569" y="1632441"/>
                </a:cubicBezTo>
                <a:cubicBezTo>
                  <a:pt x="3507707" y="1641346"/>
                  <a:pt x="3500094" y="1649051"/>
                  <a:pt x="3491374" y="1648867"/>
                </a:cubicBezTo>
                <a:close/>
                <a:moveTo>
                  <a:pt x="3708688" y="1648867"/>
                </a:moveTo>
                <a:cubicBezTo>
                  <a:pt x="3699830" y="1648636"/>
                  <a:pt x="3692816" y="1640746"/>
                  <a:pt x="3693324" y="1631657"/>
                </a:cubicBezTo>
                <a:cubicBezTo>
                  <a:pt x="3693786" y="1623583"/>
                  <a:pt x="3700568" y="1616708"/>
                  <a:pt x="3708412" y="1616339"/>
                </a:cubicBezTo>
                <a:cubicBezTo>
                  <a:pt x="3716993" y="1615924"/>
                  <a:pt x="3724791" y="1623537"/>
                  <a:pt x="3724930" y="1632441"/>
                </a:cubicBezTo>
                <a:cubicBezTo>
                  <a:pt x="3725068" y="1641392"/>
                  <a:pt x="3717455" y="1649098"/>
                  <a:pt x="3708688" y="1648867"/>
                </a:cubicBezTo>
                <a:close/>
                <a:moveTo>
                  <a:pt x="4034660" y="1648867"/>
                </a:moveTo>
                <a:cubicBezTo>
                  <a:pt x="4025801" y="1648636"/>
                  <a:pt x="4018788" y="1640746"/>
                  <a:pt x="4019296" y="1631657"/>
                </a:cubicBezTo>
                <a:cubicBezTo>
                  <a:pt x="4019757" y="1623583"/>
                  <a:pt x="4026540" y="1616708"/>
                  <a:pt x="4034383" y="1616339"/>
                </a:cubicBezTo>
                <a:cubicBezTo>
                  <a:pt x="4042965" y="1615924"/>
                  <a:pt x="4050763" y="1623537"/>
                  <a:pt x="4050901" y="1632441"/>
                </a:cubicBezTo>
                <a:cubicBezTo>
                  <a:pt x="4051040" y="1641392"/>
                  <a:pt x="4043427" y="1649098"/>
                  <a:pt x="4034660" y="1648867"/>
                </a:cubicBezTo>
                <a:close/>
                <a:moveTo>
                  <a:pt x="4687849" y="1648867"/>
                </a:moveTo>
                <a:cubicBezTo>
                  <a:pt x="4679221" y="1649421"/>
                  <a:pt x="4671423" y="1641854"/>
                  <a:pt x="4671331" y="1632856"/>
                </a:cubicBezTo>
                <a:cubicBezTo>
                  <a:pt x="4671239" y="1624552"/>
                  <a:pt x="4677145" y="1617584"/>
                  <a:pt x="4685219" y="1616477"/>
                </a:cubicBezTo>
                <a:cubicBezTo>
                  <a:pt x="4693571" y="1615324"/>
                  <a:pt x="4702152" y="1622521"/>
                  <a:pt x="4702890" y="1631288"/>
                </a:cubicBezTo>
                <a:cubicBezTo>
                  <a:pt x="4703675" y="1640147"/>
                  <a:pt x="4696708" y="1648267"/>
                  <a:pt x="4687849" y="1648867"/>
                </a:cubicBezTo>
                <a:close/>
                <a:moveTo>
                  <a:pt x="5230028" y="1648867"/>
                </a:moveTo>
                <a:cubicBezTo>
                  <a:pt x="5222277" y="1648682"/>
                  <a:pt x="5215171" y="1641715"/>
                  <a:pt x="5214663" y="1633826"/>
                </a:cubicBezTo>
                <a:cubicBezTo>
                  <a:pt x="5214110" y="1624690"/>
                  <a:pt x="5220938" y="1616754"/>
                  <a:pt x="5229705" y="1616339"/>
                </a:cubicBezTo>
                <a:cubicBezTo>
                  <a:pt x="5238240" y="1615924"/>
                  <a:pt x="5246084" y="1623537"/>
                  <a:pt x="5246222" y="1632441"/>
                </a:cubicBezTo>
                <a:cubicBezTo>
                  <a:pt x="5246361" y="1641346"/>
                  <a:pt x="5238748" y="1649051"/>
                  <a:pt x="5230028" y="1648867"/>
                </a:cubicBezTo>
                <a:close/>
                <a:moveTo>
                  <a:pt x="5339654" y="1648867"/>
                </a:moveTo>
                <a:cubicBezTo>
                  <a:pt x="5331026" y="1649282"/>
                  <a:pt x="5323320" y="1641577"/>
                  <a:pt x="5323366" y="1632626"/>
                </a:cubicBezTo>
                <a:cubicBezTo>
                  <a:pt x="5323412" y="1624321"/>
                  <a:pt x="5329457" y="1617400"/>
                  <a:pt x="5337485" y="1616431"/>
                </a:cubicBezTo>
                <a:cubicBezTo>
                  <a:pt x="5345882" y="1615462"/>
                  <a:pt x="5354280" y="1622706"/>
                  <a:pt x="5354926" y="1631519"/>
                </a:cubicBezTo>
                <a:cubicBezTo>
                  <a:pt x="5355525" y="1640331"/>
                  <a:pt x="5348420" y="1648452"/>
                  <a:pt x="5339654" y="1648867"/>
                </a:cubicBezTo>
                <a:close/>
                <a:moveTo>
                  <a:pt x="5664702" y="1648867"/>
                </a:moveTo>
                <a:cubicBezTo>
                  <a:pt x="5656951" y="1648682"/>
                  <a:pt x="5649845" y="1641715"/>
                  <a:pt x="5649338" y="1633826"/>
                </a:cubicBezTo>
                <a:cubicBezTo>
                  <a:pt x="5648738" y="1624690"/>
                  <a:pt x="5655613" y="1616754"/>
                  <a:pt x="5664379" y="1616339"/>
                </a:cubicBezTo>
                <a:cubicBezTo>
                  <a:pt x="5672915" y="1615924"/>
                  <a:pt x="5680759" y="1623537"/>
                  <a:pt x="5680897" y="1632441"/>
                </a:cubicBezTo>
                <a:cubicBezTo>
                  <a:pt x="5681035" y="1641346"/>
                  <a:pt x="5673423" y="1649051"/>
                  <a:pt x="5664702" y="1648867"/>
                </a:cubicBezTo>
                <a:close/>
                <a:moveTo>
                  <a:pt x="6312511" y="1648867"/>
                </a:moveTo>
                <a:cubicBezTo>
                  <a:pt x="6303883" y="1649421"/>
                  <a:pt x="6296086" y="1641854"/>
                  <a:pt x="6295993" y="1632856"/>
                </a:cubicBezTo>
                <a:cubicBezTo>
                  <a:pt x="6295900" y="1624552"/>
                  <a:pt x="6301806" y="1617584"/>
                  <a:pt x="6309881" y="1616477"/>
                </a:cubicBezTo>
                <a:cubicBezTo>
                  <a:pt x="6318232" y="1615324"/>
                  <a:pt x="6326814" y="1622521"/>
                  <a:pt x="6327552" y="1631288"/>
                </a:cubicBezTo>
                <a:cubicBezTo>
                  <a:pt x="6328336" y="1640147"/>
                  <a:pt x="6321370" y="1648267"/>
                  <a:pt x="6312511" y="1648867"/>
                </a:cubicBezTo>
                <a:close/>
                <a:moveTo>
                  <a:pt x="6420061" y="1648867"/>
                </a:moveTo>
                <a:cubicBezTo>
                  <a:pt x="6412263" y="1648682"/>
                  <a:pt x="6405158" y="1641761"/>
                  <a:pt x="6404650" y="1633826"/>
                </a:cubicBezTo>
                <a:cubicBezTo>
                  <a:pt x="6404051" y="1624690"/>
                  <a:pt x="6410879" y="1616800"/>
                  <a:pt x="6419691" y="1616339"/>
                </a:cubicBezTo>
                <a:cubicBezTo>
                  <a:pt x="6428274" y="1615924"/>
                  <a:pt x="6436071" y="1623537"/>
                  <a:pt x="6436209" y="1632441"/>
                </a:cubicBezTo>
                <a:cubicBezTo>
                  <a:pt x="6436393" y="1641346"/>
                  <a:pt x="6428781" y="1649051"/>
                  <a:pt x="6420061" y="1648867"/>
                </a:cubicBezTo>
                <a:close/>
                <a:moveTo>
                  <a:pt x="6638528" y="1648867"/>
                </a:moveTo>
                <a:cubicBezTo>
                  <a:pt x="6629900" y="1649421"/>
                  <a:pt x="6622103" y="1641854"/>
                  <a:pt x="6622011" y="1632856"/>
                </a:cubicBezTo>
                <a:cubicBezTo>
                  <a:pt x="6621918" y="1624552"/>
                  <a:pt x="6627824" y="1617584"/>
                  <a:pt x="6635898" y="1616477"/>
                </a:cubicBezTo>
                <a:cubicBezTo>
                  <a:pt x="6644250" y="1615324"/>
                  <a:pt x="6652831" y="1622521"/>
                  <a:pt x="6653570" y="1631288"/>
                </a:cubicBezTo>
                <a:cubicBezTo>
                  <a:pt x="6654308" y="1640147"/>
                  <a:pt x="6647341" y="1648267"/>
                  <a:pt x="6638528" y="1648867"/>
                </a:cubicBezTo>
                <a:close/>
                <a:moveTo>
                  <a:pt x="6746355" y="1648867"/>
                </a:moveTo>
                <a:cubicBezTo>
                  <a:pt x="6738696" y="1648867"/>
                  <a:pt x="6731314" y="1641946"/>
                  <a:pt x="6730668" y="1634102"/>
                </a:cubicBezTo>
                <a:cubicBezTo>
                  <a:pt x="6729976" y="1625151"/>
                  <a:pt x="6736758" y="1616985"/>
                  <a:pt x="6745432" y="1616385"/>
                </a:cubicBezTo>
                <a:cubicBezTo>
                  <a:pt x="6754014" y="1615785"/>
                  <a:pt x="6761950" y="1623213"/>
                  <a:pt x="6762227" y="1632118"/>
                </a:cubicBezTo>
                <a:cubicBezTo>
                  <a:pt x="6762550" y="1641023"/>
                  <a:pt x="6755076" y="1648867"/>
                  <a:pt x="6746355" y="1648867"/>
                </a:cubicBezTo>
                <a:close/>
                <a:moveTo>
                  <a:pt x="6963669" y="1648867"/>
                </a:moveTo>
                <a:cubicBezTo>
                  <a:pt x="6956011" y="1648867"/>
                  <a:pt x="6948628" y="1641946"/>
                  <a:pt x="6947982" y="1634102"/>
                </a:cubicBezTo>
                <a:cubicBezTo>
                  <a:pt x="6947290" y="1625151"/>
                  <a:pt x="6954073" y="1616985"/>
                  <a:pt x="6962747" y="1616385"/>
                </a:cubicBezTo>
                <a:cubicBezTo>
                  <a:pt x="6971328" y="1615785"/>
                  <a:pt x="6979264" y="1623213"/>
                  <a:pt x="6979541" y="1632118"/>
                </a:cubicBezTo>
                <a:cubicBezTo>
                  <a:pt x="6979864" y="1641023"/>
                  <a:pt x="6972390" y="1648867"/>
                  <a:pt x="6963669" y="1648867"/>
                </a:cubicBezTo>
                <a:close/>
                <a:moveTo>
                  <a:pt x="7072050" y="1648867"/>
                </a:moveTo>
                <a:cubicBezTo>
                  <a:pt x="7064299" y="1648682"/>
                  <a:pt x="7057193" y="1641715"/>
                  <a:pt x="7056685" y="1633826"/>
                </a:cubicBezTo>
                <a:cubicBezTo>
                  <a:pt x="7056086" y="1624690"/>
                  <a:pt x="7062914" y="1616754"/>
                  <a:pt x="7071726" y="1616339"/>
                </a:cubicBezTo>
                <a:cubicBezTo>
                  <a:pt x="7080263" y="1615924"/>
                  <a:pt x="7088106" y="1623537"/>
                  <a:pt x="7088245" y="1632441"/>
                </a:cubicBezTo>
                <a:cubicBezTo>
                  <a:pt x="7088383" y="1641346"/>
                  <a:pt x="7080770" y="1649051"/>
                  <a:pt x="7072050" y="1648867"/>
                </a:cubicBezTo>
                <a:close/>
                <a:moveTo>
                  <a:pt x="7397883" y="1648867"/>
                </a:moveTo>
                <a:cubicBezTo>
                  <a:pt x="7390039" y="1648544"/>
                  <a:pt x="7383118" y="1641623"/>
                  <a:pt x="7382703" y="1633641"/>
                </a:cubicBezTo>
                <a:cubicBezTo>
                  <a:pt x="7382196" y="1624460"/>
                  <a:pt x="7389117" y="1616616"/>
                  <a:pt x="7397929" y="1616339"/>
                </a:cubicBezTo>
                <a:cubicBezTo>
                  <a:pt x="7406511" y="1616062"/>
                  <a:pt x="7414216" y="1623721"/>
                  <a:pt x="7414263" y="1632672"/>
                </a:cubicBezTo>
                <a:cubicBezTo>
                  <a:pt x="7414308" y="1641577"/>
                  <a:pt x="7406603" y="1649190"/>
                  <a:pt x="7397883" y="1648867"/>
                </a:cubicBezTo>
                <a:close/>
                <a:moveTo>
                  <a:pt x="7507002" y="1648867"/>
                </a:moveTo>
                <a:cubicBezTo>
                  <a:pt x="7499296" y="1648867"/>
                  <a:pt x="7491960" y="1641946"/>
                  <a:pt x="7491315" y="1634102"/>
                </a:cubicBezTo>
                <a:cubicBezTo>
                  <a:pt x="7490622" y="1625105"/>
                  <a:pt x="7497404" y="1616939"/>
                  <a:pt x="7506079" y="1616339"/>
                </a:cubicBezTo>
                <a:cubicBezTo>
                  <a:pt x="7514660" y="1615785"/>
                  <a:pt x="7522643" y="1623260"/>
                  <a:pt x="7522919" y="1632118"/>
                </a:cubicBezTo>
                <a:cubicBezTo>
                  <a:pt x="7523196" y="1641023"/>
                  <a:pt x="7515722" y="1648867"/>
                  <a:pt x="7507002" y="1648867"/>
                </a:cubicBezTo>
                <a:close/>
                <a:moveTo>
                  <a:pt x="7832512" y="1648867"/>
                </a:moveTo>
                <a:cubicBezTo>
                  <a:pt x="7824668" y="1648544"/>
                  <a:pt x="7817747" y="1641623"/>
                  <a:pt x="7817332" y="1633641"/>
                </a:cubicBezTo>
                <a:cubicBezTo>
                  <a:pt x="7816824" y="1624460"/>
                  <a:pt x="7823745" y="1616616"/>
                  <a:pt x="7832558" y="1616339"/>
                </a:cubicBezTo>
                <a:cubicBezTo>
                  <a:pt x="7841186" y="1616062"/>
                  <a:pt x="7848845" y="1623721"/>
                  <a:pt x="7848891" y="1632672"/>
                </a:cubicBezTo>
                <a:cubicBezTo>
                  <a:pt x="7848937" y="1641577"/>
                  <a:pt x="7841232" y="1649190"/>
                  <a:pt x="7832512" y="1648867"/>
                </a:cubicBezTo>
                <a:close/>
                <a:moveTo>
                  <a:pt x="8050010" y="1648867"/>
                </a:moveTo>
                <a:cubicBezTo>
                  <a:pt x="8042259" y="1648682"/>
                  <a:pt x="8035153" y="1641715"/>
                  <a:pt x="8034646" y="1633826"/>
                </a:cubicBezTo>
                <a:cubicBezTo>
                  <a:pt x="8034092" y="1624690"/>
                  <a:pt x="8040921" y="1616754"/>
                  <a:pt x="8049687" y="1616339"/>
                </a:cubicBezTo>
                <a:cubicBezTo>
                  <a:pt x="8058223" y="1615924"/>
                  <a:pt x="8066067" y="1623537"/>
                  <a:pt x="8066205" y="1632441"/>
                </a:cubicBezTo>
                <a:cubicBezTo>
                  <a:pt x="8066343" y="1641346"/>
                  <a:pt x="8058730" y="1649051"/>
                  <a:pt x="8050010" y="1648867"/>
                </a:cubicBezTo>
                <a:close/>
                <a:moveTo>
                  <a:pt x="8701861" y="1648867"/>
                </a:moveTo>
                <a:cubicBezTo>
                  <a:pt x="8693094" y="1648498"/>
                  <a:pt x="8686081" y="1640423"/>
                  <a:pt x="8686682" y="1631472"/>
                </a:cubicBezTo>
                <a:cubicBezTo>
                  <a:pt x="8687236" y="1623444"/>
                  <a:pt x="8694202" y="1616570"/>
                  <a:pt x="8701954" y="1616339"/>
                </a:cubicBezTo>
                <a:cubicBezTo>
                  <a:pt x="8710536" y="1616062"/>
                  <a:pt x="8718194" y="1623767"/>
                  <a:pt x="8718240" y="1632672"/>
                </a:cubicBezTo>
                <a:cubicBezTo>
                  <a:pt x="8718240" y="1641577"/>
                  <a:pt x="8710536" y="1649190"/>
                  <a:pt x="8701861" y="1648867"/>
                </a:cubicBezTo>
                <a:close/>
                <a:moveTo>
                  <a:pt x="9028064" y="1648867"/>
                </a:moveTo>
                <a:cubicBezTo>
                  <a:pt x="9020266" y="1648682"/>
                  <a:pt x="9013161" y="1641761"/>
                  <a:pt x="9012653" y="1633826"/>
                </a:cubicBezTo>
                <a:cubicBezTo>
                  <a:pt x="9012053" y="1624690"/>
                  <a:pt x="9018882" y="1616800"/>
                  <a:pt x="9027695" y="1616339"/>
                </a:cubicBezTo>
                <a:cubicBezTo>
                  <a:pt x="9036229" y="1615924"/>
                  <a:pt x="9044074" y="1623537"/>
                  <a:pt x="9044212" y="1632441"/>
                </a:cubicBezTo>
                <a:cubicBezTo>
                  <a:pt x="9044397" y="1641346"/>
                  <a:pt x="9036783" y="1649051"/>
                  <a:pt x="9028064" y="1648867"/>
                </a:cubicBezTo>
                <a:close/>
                <a:moveTo>
                  <a:pt x="9136721" y="1648867"/>
                </a:moveTo>
                <a:cubicBezTo>
                  <a:pt x="9128923" y="1648682"/>
                  <a:pt x="9121817" y="1641761"/>
                  <a:pt x="9121310" y="1633826"/>
                </a:cubicBezTo>
                <a:cubicBezTo>
                  <a:pt x="9120710" y="1624690"/>
                  <a:pt x="9127539" y="1616800"/>
                  <a:pt x="9136352" y="1616339"/>
                </a:cubicBezTo>
                <a:cubicBezTo>
                  <a:pt x="9144887" y="1615924"/>
                  <a:pt x="9152731" y="1623537"/>
                  <a:pt x="9152870" y="1632441"/>
                </a:cubicBezTo>
                <a:cubicBezTo>
                  <a:pt x="9153054" y="1641346"/>
                  <a:pt x="9145440" y="1649051"/>
                  <a:pt x="9136721" y="1648867"/>
                </a:cubicBezTo>
                <a:close/>
                <a:moveTo>
                  <a:pt x="9245655" y="1648867"/>
                </a:moveTo>
                <a:cubicBezTo>
                  <a:pt x="9237996" y="1648867"/>
                  <a:pt x="9230613" y="1641946"/>
                  <a:pt x="9229967" y="1634102"/>
                </a:cubicBezTo>
                <a:cubicBezTo>
                  <a:pt x="9229275" y="1625151"/>
                  <a:pt x="9236057" y="1616985"/>
                  <a:pt x="9244731" y="1616385"/>
                </a:cubicBezTo>
                <a:cubicBezTo>
                  <a:pt x="9253360" y="1615785"/>
                  <a:pt x="9261250" y="1623213"/>
                  <a:pt x="9261527" y="1632118"/>
                </a:cubicBezTo>
                <a:cubicBezTo>
                  <a:pt x="9261850" y="1641023"/>
                  <a:pt x="9254375" y="1648867"/>
                  <a:pt x="9245655" y="1648867"/>
                </a:cubicBezTo>
                <a:close/>
                <a:moveTo>
                  <a:pt x="9462646" y="1648867"/>
                </a:moveTo>
                <a:cubicBezTo>
                  <a:pt x="9453787" y="1648636"/>
                  <a:pt x="9446774" y="1640746"/>
                  <a:pt x="9447282" y="1631657"/>
                </a:cubicBezTo>
                <a:cubicBezTo>
                  <a:pt x="9447743" y="1623583"/>
                  <a:pt x="9454526" y="1616708"/>
                  <a:pt x="9462369" y="1616339"/>
                </a:cubicBezTo>
                <a:cubicBezTo>
                  <a:pt x="9470951" y="1615924"/>
                  <a:pt x="9478748" y="1623537"/>
                  <a:pt x="9478887" y="1632441"/>
                </a:cubicBezTo>
                <a:cubicBezTo>
                  <a:pt x="9479025" y="1641392"/>
                  <a:pt x="9471413" y="1649098"/>
                  <a:pt x="9462646" y="1648867"/>
                </a:cubicBezTo>
                <a:close/>
                <a:moveTo>
                  <a:pt x="9571349" y="1648867"/>
                </a:moveTo>
                <a:cubicBezTo>
                  <a:pt x="9563598" y="1648682"/>
                  <a:pt x="9556493" y="1641715"/>
                  <a:pt x="9555985" y="1633826"/>
                </a:cubicBezTo>
                <a:cubicBezTo>
                  <a:pt x="9555432" y="1624690"/>
                  <a:pt x="9562259" y="1616754"/>
                  <a:pt x="9571026" y="1616339"/>
                </a:cubicBezTo>
                <a:cubicBezTo>
                  <a:pt x="9579563" y="1615924"/>
                  <a:pt x="9587406" y="1623537"/>
                  <a:pt x="9587543" y="1632441"/>
                </a:cubicBezTo>
                <a:cubicBezTo>
                  <a:pt x="9587683" y="1641346"/>
                  <a:pt x="9580070" y="1649051"/>
                  <a:pt x="9571349" y="1648867"/>
                </a:cubicBezTo>
                <a:close/>
                <a:moveTo>
                  <a:pt x="9788664" y="1648867"/>
                </a:moveTo>
                <a:cubicBezTo>
                  <a:pt x="9779805" y="1648636"/>
                  <a:pt x="9772792" y="1640746"/>
                  <a:pt x="9773299" y="1631657"/>
                </a:cubicBezTo>
                <a:cubicBezTo>
                  <a:pt x="9773762" y="1623583"/>
                  <a:pt x="9780543" y="1616708"/>
                  <a:pt x="9788387" y="1616339"/>
                </a:cubicBezTo>
                <a:cubicBezTo>
                  <a:pt x="9796969" y="1615924"/>
                  <a:pt x="9804766" y="1623537"/>
                  <a:pt x="9804904" y="1632441"/>
                </a:cubicBezTo>
                <a:cubicBezTo>
                  <a:pt x="9805043" y="1641392"/>
                  <a:pt x="9797431" y="1649098"/>
                  <a:pt x="9788664" y="1648867"/>
                </a:cubicBezTo>
                <a:close/>
                <a:moveTo>
                  <a:pt x="10114635" y="1648867"/>
                </a:moveTo>
                <a:cubicBezTo>
                  <a:pt x="10105777" y="1648636"/>
                  <a:pt x="10098763" y="1640746"/>
                  <a:pt x="10099270" y="1631657"/>
                </a:cubicBezTo>
                <a:cubicBezTo>
                  <a:pt x="10099732" y="1623583"/>
                  <a:pt x="10106515" y="1616708"/>
                  <a:pt x="10114358" y="1616339"/>
                </a:cubicBezTo>
                <a:cubicBezTo>
                  <a:pt x="10122940" y="1615924"/>
                  <a:pt x="10130738" y="1623537"/>
                  <a:pt x="10130876" y="1632441"/>
                </a:cubicBezTo>
                <a:cubicBezTo>
                  <a:pt x="10131015" y="1641392"/>
                  <a:pt x="10123401" y="1649098"/>
                  <a:pt x="10114635" y="1648867"/>
                </a:cubicBezTo>
                <a:close/>
                <a:moveTo>
                  <a:pt x="10767824" y="1648867"/>
                </a:moveTo>
                <a:cubicBezTo>
                  <a:pt x="10759196" y="1649421"/>
                  <a:pt x="10751398" y="1641854"/>
                  <a:pt x="10751306" y="1632856"/>
                </a:cubicBezTo>
                <a:cubicBezTo>
                  <a:pt x="10751214" y="1624552"/>
                  <a:pt x="10757120" y="1617584"/>
                  <a:pt x="10765195" y="1616477"/>
                </a:cubicBezTo>
                <a:cubicBezTo>
                  <a:pt x="10773545" y="1615324"/>
                  <a:pt x="10782127" y="1622522"/>
                  <a:pt x="10782865" y="1631288"/>
                </a:cubicBezTo>
                <a:cubicBezTo>
                  <a:pt x="10783649" y="1640147"/>
                  <a:pt x="10776683" y="1648267"/>
                  <a:pt x="10767824" y="1648867"/>
                </a:cubicBezTo>
                <a:close/>
                <a:moveTo>
                  <a:pt x="11310002" y="1648867"/>
                </a:moveTo>
                <a:cubicBezTo>
                  <a:pt x="11302252" y="1648682"/>
                  <a:pt x="11295146" y="1641715"/>
                  <a:pt x="11294638" y="1633826"/>
                </a:cubicBezTo>
                <a:cubicBezTo>
                  <a:pt x="11294085" y="1624690"/>
                  <a:pt x="11300913" y="1616754"/>
                  <a:pt x="11309679" y="1616339"/>
                </a:cubicBezTo>
                <a:cubicBezTo>
                  <a:pt x="11318215" y="1615924"/>
                  <a:pt x="11326059" y="1623537"/>
                  <a:pt x="11326197" y="1632441"/>
                </a:cubicBezTo>
                <a:cubicBezTo>
                  <a:pt x="11326335" y="1641346"/>
                  <a:pt x="11318723" y="1649051"/>
                  <a:pt x="11310002" y="1648867"/>
                </a:cubicBezTo>
                <a:close/>
                <a:moveTo>
                  <a:pt x="11419628" y="1648867"/>
                </a:moveTo>
                <a:cubicBezTo>
                  <a:pt x="11411001" y="1649282"/>
                  <a:pt x="11403296" y="1641577"/>
                  <a:pt x="11403342" y="1632626"/>
                </a:cubicBezTo>
                <a:cubicBezTo>
                  <a:pt x="11403388" y="1624321"/>
                  <a:pt x="11409432" y="1617400"/>
                  <a:pt x="11417460" y="1616431"/>
                </a:cubicBezTo>
                <a:cubicBezTo>
                  <a:pt x="11425857" y="1615462"/>
                  <a:pt x="11434255" y="1622706"/>
                  <a:pt x="11434901" y="1631519"/>
                </a:cubicBezTo>
                <a:cubicBezTo>
                  <a:pt x="11435500" y="1640331"/>
                  <a:pt x="11428395" y="1648452"/>
                  <a:pt x="11419628" y="1648867"/>
                </a:cubicBezTo>
                <a:close/>
                <a:moveTo>
                  <a:pt x="11744678" y="1648867"/>
                </a:moveTo>
                <a:cubicBezTo>
                  <a:pt x="11736926" y="1648682"/>
                  <a:pt x="11729820" y="1641715"/>
                  <a:pt x="11729313" y="1633826"/>
                </a:cubicBezTo>
                <a:cubicBezTo>
                  <a:pt x="11728713" y="1624690"/>
                  <a:pt x="11735588" y="1616754"/>
                  <a:pt x="11744355" y="1616339"/>
                </a:cubicBezTo>
                <a:cubicBezTo>
                  <a:pt x="11752889" y="1615924"/>
                  <a:pt x="11760733" y="1623537"/>
                  <a:pt x="11760872" y="1632441"/>
                </a:cubicBezTo>
                <a:cubicBezTo>
                  <a:pt x="11761010" y="1641346"/>
                  <a:pt x="11753397" y="1649051"/>
                  <a:pt x="11744678" y="1648867"/>
                </a:cubicBezTo>
                <a:close/>
                <a:moveTo>
                  <a:pt x="122955" y="1648913"/>
                </a:moveTo>
                <a:cubicBezTo>
                  <a:pt x="115297" y="1648867"/>
                  <a:pt x="107960" y="1641900"/>
                  <a:pt x="107361" y="1634056"/>
                </a:cubicBezTo>
                <a:cubicBezTo>
                  <a:pt x="106669" y="1625105"/>
                  <a:pt x="113497" y="1616938"/>
                  <a:pt x="122171" y="1616385"/>
                </a:cubicBezTo>
                <a:cubicBezTo>
                  <a:pt x="130707" y="1615831"/>
                  <a:pt x="138643" y="1623352"/>
                  <a:pt x="138919" y="1632210"/>
                </a:cubicBezTo>
                <a:cubicBezTo>
                  <a:pt x="139196" y="1641115"/>
                  <a:pt x="131676" y="1648959"/>
                  <a:pt x="122955" y="1648913"/>
                </a:cubicBezTo>
                <a:close/>
                <a:moveTo>
                  <a:pt x="448973" y="1648913"/>
                </a:moveTo>
                <a:cubicBezTo>
                  <a:pt x="441314" y="1648867"/>
                  <a:pt x="433979" y="1641900"/>
                  <a:pt x="433379" y="1634056"/>
                </a:cubicBezTo>
                <a:cubicBezTo>
                  <a:pt x="432686" y="1625105"/>
                  <a:pt x="439514" y="1616938"/>
                  <a:pt x="448189" y="1616385"/>
                </a:cubicBezTo>
                <a:cubicBezTo>
                  <a:pt x="456724" y="1615831"/>
                  <a:pt x="464660" y="1623352"/>
                  <a:pt x="464937" y="1632210"/>
                </a:cubicBezTo>
                <a:cubicBezTo>
                  <a:pt x="465214" y="1641115"/>
                  <a:pt x="457694" y="1648959"/>
                  <a:pt x="448973" y="1648913"/>
                </a:cubicBezTo>
                <a:close/>
                <a:moveTo>
                  <a:pt x="774945" y="1648913"/>
                </a:moveTo>
                <a:cubicBezTo>
                  <a:pt x="767286" y="1648867"/>
                  <a:pt x="759949" y="1641900"/>
                  <a:pt x="759349" y="1634056"/>
                </a:cubicBezTo>
                <a:cubicBezTo>
                  <a:pt x="758657" y="1625105"/>
                  <a:pt x="765487" y="1616938"/>
                  <a:pt x="774160" y="1616385"/>
                </a:cubicBezTo>
                <a:cubicBezTo>
                  <a:pt x="782696" y="1615831"/>
                  <a:pt x="790678" y="1623352"/>
                  <a:pt x="790909" y="1632210"/>
                </a:cubicBezTo>
                <a:cubicBezTo>
                  <a:pt x="791186" y="1641115"/>
                  <a:pt x="783664" y="1648959"/>
                  <a:pt x="774945" y="1648913"/>
                </a:cubicBezTo>
                <a:close/>
                <a:moveTo>
                  <a:pt x="1210081" y="1648913"/>
                </a:moveTo>
                <a:cubicBezTo>
                  <a:pt x="1202468" y="1649144"/>
                  <a:pt x="1194809" y="1642269"/>
                  <a:pt x="1194025" y="1634518"/>
                </a:cubicBezTo>
                <a:cubicBezTo>
                  <a:pt x="1193148" y="1625520"/>
                  <a:pt x="1199607" y="1617308"/>
                  <a:pt x="1208374" y="1616431"/>
                </a:cubicBezTo>
                <a:cubicBezTo>
                  <a:pt x="1216910" y="1615601"/>
                  <a:pt x="1225122" y="1622890"/>
                  <a:pt x="1225584" y="1631749"/>
                </a:cubicBezTo>
                <a:cubicBezTo>
                  <a:pt x="1226091" y="1640654"/>
                  <a:pt x="1218848" y="1648682"/>
                  <a:pt x="1210081" y="1648913"/>
                </a:cubicBezTo>
                <a:close/>
                <a:moveTo>
                  <a:pt x="1862070" y="1648913"/>
                </a:moveTo>
                <a:cubicBezTo>
                  <a:pt x="1854458" y="1649144"/>
                  <a:pt x="1846798" y="1642269"/>
                  <a:pt x="1846013" y="1634518"/>
                </a:cubicBezTo>
                <a:cubicBezTo>
                  <a:pt x="1845137" y="1625520"/>
                  <a:pt x="1851597" y="1617308"/>
                  <a:pt x="1860363" y="1616431"/>
                </a:cubicBezTo>
                <a:cubicBezTo>
                  <a:pt x="1868898" y="1615601"/>
                  <a:pt x="1877112" y="1622890"/>
                  <a:pt x="1877573" y="1631749"/>
                </a:cubicBezTo>
                <a:cubicBezTo>
                  <a:pt x="1878081" y="1640654"/>
                  <a:pt x="1870836" y="1648682"/>
                  <a:pt x="1862070" y="1648913"/>
                </a:cubicBezTo>
                <a:close/>
                <a:moveTo>
                  <a:pt x="2839938" y="1648913"/>
                </a:moveTo>
                <a:cubicBezTo>
                  <a:pt x="2831311" y="1649051"/>
                  <a:pt x="2823790" y="1641162"/>
                  <a:pt x="2824020" y="1632210"/>
                </a:cubicBezTo>
                <a:cubicBezTo>
                  <a:pt x="2824297" y="1623167"/>
                  <a:pt x="2832142" y="1615693"/>
                  <a:pt x="2840677" y="1616385"/>
                </a:cubicBezTo>
                <a:cubicBezTo>
                  <a:pt x="2849443" y="1617077"/>
                  <a:pt x="2856318" y="1625198"/>
                  <a:pt x="2855580" y="1634056"/>
                </a:cubicBezTo>
                <a:cubicBezTo>
                  <a:pt x="2854934" y="1641946"/>
                  <a:pt x="2847736" y="1648775"/>
                  <a:pt x="2839938" y="1648913"/>
                </a:cubicBezTo>
                <a:close/>
                <a:moveTo>
                  <a:pt x="3600262" y="1648913"/>
                </a:moveTo>
                <a:cubicBezTo>
                  <a:pt x="3592603" y="1648867"/>
                  <a:pt x="3585267" y="1641900"/>
                  <a:pt x="3584667" y="1634056"/>
                </a:cubicBezTo>
                <a:cubicBezTo>
                  <a:pt x="3583974" y="1625105"/>
                  <a:pt x="3590804" y="1616938"/>
                  <a:pt x="3599478" y="1616385"/>
                </a:cubicBezTo>
                <a:cubicBezTo>
                  <a:pt x="3608060" y="1615831"/>
                  <a:pt x="3615996" y="1623352"/>
                  <a:pt x="3616226" y="1632210"/>
                </a:cubicBezTo>
                <a:cubicBezTo>
                  <a:pt x="3616503" y="1641115"/>
                  <a:pt x="3608982" y="1648959"/>
                  <a:pt x="3600262" y="1648913"/>
                </a:cubicBezTo>
                <a:close/>
                <a:moveTo>
                  <a:pt x="3926372" y="1648913"/>
                </a:moveTo>
                <a:cubicBezTo>
                  <a:pt x="3918667" y="1648867"/>
                  <a:pt x="3911331" y="1641946"/>
                  <a:pt x="3910685" y="1634102"/>
                </a:cubicBezTo>
                <a:cubicBezTo>
                  <a:pt x="3909947" y="1625105"/>
                  <a:pt x="3916729" y="1616938"/>
                  <a:pt x="3925449" y="1616385"/>
                </a:cubicBezTo>
                <a:cubicBezTo>
                  <a:pt x="3934031" y="1615831"/>
                  <a:pt x="3942013" y="1623306"/>
                  <a:pt x="3942290" y="1632164"/>
                </a:cubicBezTo>
                <a:cubicBezTo>
                  <a:pt x="3942567" y="1641069"/>
                  <a:pt x="3935093" y="1648913"/>
                  <a:pt x="3926372" y="1648913"/>
                </a:cubicBezTo>
                <a:close/>
                <a:moveTo>
                  <a:pt x="4144056" y="1648913"/>
                </a:moveTo>
                <a:cubicBezTo>
                  <a:pt x="4136443" y="1649144"/>
                  <a:pt x="4128784" y="1642269"/>
                  <a:pt x="4127999" y="1634518"/>
                </a:cubicBezTo>
                <a:cubicBezTo>
                  <a:pt x="4127122" y="1625520"/>
                  <a:pt x="4133582" y="1617308"/>
                  <a:pt x="4142348" y="1616431"/>
                </a:cubicBezTo>
                <a:cubicBezTo>
                  <a:pt x="4150884" y="1615601"/>
                  <a:pt x="4159097" y="1622890"/>
                  <a:pt x="4159558" y="1631749"/>
                </a:cubicBezTo>
                <a:cubicBezTo>
                  <a:pt x="4160066" y="1640654"/>
                  <a:pt x="4152822" y="1648682"/>
                  <a:pt x="4144056" y="1648913"/>
                </a:cubicBezTo>
                <a:close/>
                <a:moveTo>
                  <a:pt x="4361462" y="1648913"/>
                </a:moveTo>
                <a:cubicBezTo>
                  <a:pt x="4352834" y="1649190"/>
                  <a:pt x="4345222" y="1641392"/>
                  <a:pt x="4345359" y="1632441"/>
                </a:cubicBezTo>
                <a:cubicBezTo>
                  <a:pt x="4345498" y="1624183"/>
                  <a:pt x="4351680" y="1617261"/>
                  <a:pt x="4359663" y="1616431"/>
                </a:cubicBezTo>
                <a:cubicBezTo>
                  <a:pt x="4368152" y="1615555"/>
                  <a:pt x="4376411" y="1622844"/>
                  <a:pt x="4376919" y="1631703"/>
                </a:cubicBezTo>
                <a:cubicBezTo>
                  <a:pt x="4377426" y="1640562"/>
                  <a:pt x="4370183" y="1648636"/>
                  <a:pt x="4361462" y="1648913"/>
                </a:cubicBezTo>
                <a:close/>
                <a:moveTo>
                  <a:pt x="4469750" y="1648913"/>
                </a:moveTo>
                <a:cubicBezTo>
                  <a:pt x="4462091" y="1648913"/>
                  <a:pt x="4454663" y="1641946"/>
                  <a:pt x="4454017" y="1634148"/>
                </a:cubicBezTo>
                <a:cubicBezTo>
                  <a:pt x="4453279" y="1625198"/>
                  <a:pt x="4460061" y="1616985"/>
                  <a:pt x="4468735" y="1616385"/>
                </a:cubicBezTo>
                <a:cubicBezTo>
                  <a:pt x="4477271" y="1615785"/>
                  <a:pt x="4485253" y="1623213"/>
                  <a:pt x="4485576" y="1632118"/>
                </a:cubicBezTo>
                <a:cubicBezTo>
                  <a:pt x="4485899" y="1641023"/>
                  <a:pt x="4478471" y="1648867"/>
                  <a:pt x="4469750" y="1648913"/>
                </a:cubicBezTo>
                <a:close/>
                <a:moveTo>
                  <a:pt x="4904794" y="1648913"/>
                </a:moveTo>
                <a:cubicBezTo>
                  <a:pt x="4896166" y="1649190"/>
                  <a:pt x="4888553" y="1641392"/>
                  <a:pt x="4888692" y="1632441"/>
                </a:cubicBezTo>
                <a:cubicBezTo>
                  <a:pt x="4888831" y="1624183"/>
                  <a:pt x="4895013" y="1617261"/>
                  <a:pt x="4902995" y="1616431"/>
                </a:cubicBezTo>
                <a:cubicBezTo>
                  <a:pt x="4911484" y="1615555"/>
                  <a:pt x="4919743" y="1622844"/>
                  <a:pt x="4920250" y="1631703"/>
                </a:cubicBezTo>
                <a:cubicBezTo>
                  <a:pt x="4920758" y="1640562"/>
                  <a:pt x="4913514" y="1648636"/>
                  <a:pt x="4904794" y="1648913"/>
                </a:cubicBezTo>
                <a:close/>
                <a:moveTo>
                  <a:pt x="5121601" y="1648913"/>
                </a:moveTo>
                <a:cubicBezTo>
                  <a:pt x="5113942" y="1648867"/>
                  <a:pt x="5106606" y="1641900"/>
                  <a:pt x="5106006" y="1634056"/>
                </a:cubicBezTo>
                <a:cubicBezTo>
                  <a:pt x="5105314" y="1625105"/>
                  <a:pt x="5112143" y="1616938"/>
                  <a:pt x="5120817" y="1616385"/>
                </a:cubicBezTo>
                <a:cubicBezTo>
                  <a:pt x="5129352" y="1615831"/>
                  <a:pt x="5137288" y="1623352"/>
                  <a:pt x="5137565" y="1632210"/>
                </a:cubicBezTo>
                <a:cubicBezTo>
                  <a:pt x="5137842" y="1641115"/>
                  <a:pt x="5130321" y="1648959"/>
                  <a:pt x="5121601" y="1648913"/>
                </a:cubicBezTo>
                <a:close/>
                <a:moveTo>
                  <a:pt x="5448080" y="1648913"/>
                </a:moveTo>
                <a:cubicBezTo>
                  <a:pt x="5440467" y="1649144"/>
                  <a:pt x="5432808" y="1642269"/>
                  <a:pt x="5432024" y="1634518"/>
                </a:cubicBezTo>
                <a:cubicBezTo>
                  <a:pt x="5431147" y="1625520"/>
                  <a:pt x="5437607" y="1617308"/>
                  <a:pt x="5446373" y="1616431"/>
                </a:cubicBezTo>
                <a:cubicBezTo>
                  <a:pt x="5454862" y="1615601"/>
                  <a:pt x="5463075" y="1622890"/>
                  <a:pt x="5463583" y="1631749"/>
                </a:cubicBezTo>
                <a:cubicBezTo>
                  <a:pt x="5464090" y="1640654"/>
                  <a:pt x="5456846" y="1648682"/>
                  <a:pt x="5448080" y="1648913"/>
                </a:cubicBezTo>
                <a:close/>
                <a:moveTo>
                  <a:pt x="5882985" y="1648913"/>
                </a:moveTo>
                <a:cubicBezTo>
                  <a:pt x="5874358" y="1649328"/>
                  <a:pt x="5866652" y="1641623"/>
                  <a:pt x="5866698" y="1632672"/>
                </a:cubicBezTo>
                <a:cubicBezTo>
                  <a:pt x="5866745" y="1624367"/>
                  <a:pt x="5872789" y="1617446"/>
                  <a:pt x="5880817" y="1616477"/>
                </a:cubicBezTo>
                <a:cubicBezTo>
                  <a:pt x="5889214" y="1615462"/>
                  <a:pt x="5897612" y="1622706"/>
                  <a:pt x="5898257" y="1631519"/>
                </a:cubicBezTo>
                <a:cubicBezTo>
                  <a:pt x="5898857" y="1640331"/>
                  <a:pt x="5891752" y="1648452"/>
                  <a:pt x="5882985" y="1648913"/>
                </a:cubicBezTo>
                <a:close/>
                <a:moveTo>
                  <a:pt x="6202931" y="1648913"/>
                </a:moveTo>
                <a:cubicBezTo>
                  <a:pt x="6195272" y="1648867"/>
                  <a:pt x="6187936" y="1641900"/>
                  <a:pt x="6187336" y="1634056"/>
                </a:cubicBezTo>
                <a:cubicBezTo>
                  <a:pt x="6186644" y="1625105"/>
                  <a:pt x="6193472" y="1616938"/>
                  <a:pt x="6202146" y="1616385"/>
                </a:cubicBezTo>
                <a:cubicBezTo>
                  <a:pt x="6210682" y="1615831"/>
                  <a:pt x="6218618" y="1623352"/>
                  <a:pt x="6218895" y="1632210"/>
                </a:cubicBezTo>
                <a:cubicBezTo>
                  <a:pt x="6219172" y="1641115"/>
                  <a:pt x="6211651" y="1648959"/>
                  <a:pt x="6202931" y="1648913"/>
                </a:cubicBezTo>
                <a:close/>
                <a:moveTo>
                  <a:pt x="6528949" y="1648913"/>
                </a:moveTo>
                <a:cubicBezTo>
                  <a:pt x="6521289" y="1648867"/>
                  <a:pt x="6513954" y="1641900"/>
                  <a:pt x="6513354" y="1634056"/>
                </a:cubicBezTo>
                <a:cubicBezTo>
                  <a:pt x="6512661" y="1625105"/>
                  <a:pt x="6519490" y="1616938"/>
                  <a:pt x="6528164" y="1616385"/>
                </a:cubicBezTo>
                <a:cubicBezTo>
                  <a:pt x="6536699" y="1615831"/>
                  <a:pt x="6544636" y="1623352"/>
                  <a:pt x="6544912" y="1632210"/>
                </a:cubicBezTo>
                <a:cubicBezTo>
                  <a:pt x="6545189" y="1641115"/>
                  <a:pt x="6537669" y="1648959"/>
                  <a:pt x="6528949" y="1648913"/>
                </a:cubicBezTo>
                <a:close/>
                <a:moveTo>
                  <a:pt x="6854920" y="1648913"/>
                </a:moveTo>
                <a:cubicBezTo>
                  <a:pt x="6847261" y="1648867"/>
                  <a:pt x="6839925" y="1641900"/>
                  <a:pt x="6839325" y="1634056"/>
                </a:cubicBezTo>
                <a:cubicBezTo>
                  <a:pt x="6838633" y="1625105"/>
                  <a:pt x="6845460" y="1616938"/>
                  <a:pt x="6854136" y="1616385"/>
                </a:cubicBezTo>
                <a:cubicBezTo>
                  <a:pt x="6862672" y="1615831"/>
                  <a:pt x="6870654" y="1623352"/>
                  <a:pt x="6870884" y="1632210"/>
                </a:cubicBezTo>
                <a:cubicBezTo>
                  <a:pt x="6871161" y="1641115"/>
                  <a:pt x="6863640" y="1648959"/>
                  <a:pt x="6854920" y="1648913"/>
                </a:cubicBezTo>
                <a:close/>
                <a:moveTo>
                  <a:pt x="7290056" y="1648913"/>
                </a:moveTo>
                <a:cubicBezTo>
                  <a:pt x="7282443" y="1649144"/>
                  <a:pt x="7274784" y="1642269"/>
                  <a:pt x="7274000" y="1634518"/>
                </a:cubicBezTo>
                <a:cubicBezTo>
                  <a:pt x="7273123" y="1625521"/>
                  <a:pt x="7279583" y="1617308"/>
                  <a:pt x="7288349" y="1616431"/>
                </a:cubicBezTo>
                <a:cubicBezTo>
                  <a:pt x="7296884" y="1615601"/>
                  <a:pt x="7305098" y="1622891"/>
                  <a:pt x="7305559" y="1631749"/>
                </a:cubicBezTo>
                <a:cubicBezTo>
                  <a:pt x="7306066" y="1640654"/>
                  <a:pt x="7298822" y="1648682"/>
                  <a:pt x="7290056" y="1648913"/>
                </a:cubicBezTo>
                <a:close/>
                <a:moveTo>
                  <a:pt x="7942046" y="1648913"/>
                </a:moveTo>
                <a:cubicBezTo>
                  <a:pt x="7934433" y="1649144"/>
                  <a:pt x="7926774" y="1642269"/>
                  <a:pt x="7925989" y="1634518"/>
                </a:cubicBezTo>
                <a:cubicBezTo>
                  <a:pt x="7925113" y="1625521"/>
                  <a:pt x="7931572" y="1617308"/>
                  <a:pt x="7940339" y="1616431"/>
                </a:cubicBezTo>
                <a:cubicBezTo>
                  <a:pt x="7948873" y="1615601"/>
                  <a:pt x="7957087" y="1622891"/>
                  <a:pt x="7957548" y="1631749"/>
                </a:cubicBezTo>
                <a:cubicBezTo>
                  <a:pt x="7958056" y="1640654"/>
                  <a:pt x="7950811" y="1648682"/>
                  <a:pt x="7942046" y="1648913"/>
                </a:cubicBezTo>
                <a:close/>
                <a:moveTo>
                  <a:pt x="8919914" y="1648913"/>
                </a:moveTo>
                <a:cubicBezTo>
                  <a:pt x="8911286" y="1649051"/>
                  <a:pt x="8903765" y="1641162"/>
                  <a:pt x="8903996" y="1632211"/>
                </a:cubicBezTo>
                <a:cubicBezTo>
                  <a:pt x="8904273" y="1623167"/>
                  <a:pt x="8912116" y="1615693"/>
                  <a:pt x="8920652" y="1616385"/>
                </a:cubicBezTo>
                <a:cubicBezTo>
                  <a:pt x="8929418" y="1617077"/>
                  <a:pt x="8936293" y="1625198"/>
                  <a:pt x="8935555" y="1634056"/>
                </a:cubicBezTo>
                <a:cubicBezTo>
                  <a:pt x="8934909" y="1641946"/>
                  <a:pt x="8927711" y="1648775"/>
                  <a:pt x="8919914" y="1648913"/>
                </a:cubicBezTo>
                <a:close/>
                <a:moveTo>
                  <a:pt x="9680237" y="1648913"/>
                </a:moveTo>
                <a:cubicBezTo>
                  <a:pt x="9672577" y="1648867"/>
                  <a:pt x="9665243" y="1641900"/>
                  <a:pt x="9664643" y="1634056"/>
                </a:cubicBezTo>
                <a:cubicBezTo>
                  <a:pt x="9663950" y="1625105"/>
                  <a:pt x="9670778" y="1616939"/>
                  <a:pt x="9679453" y="1616385"/>
                </a:cubicBezTo>
                <a:cubicBezTo>
                  <a:pt x="9688035" y="1615831"/>
                  <a:pt x="9695970" y="1623352"/>
                  <a:pt x="9696201" y="1632211"/>
                </a:cubicBezTo>
                <a:cubicBezTo>
                  <a:pt x="9696477" y="1641115"/>
                  <a:pt x="9688958" y="1648959"/>
                  <a:pt x="9680237" y="1648913"/>
                </a:cubicBezTo>
                <a:close/>
                <a:moveTo>
                  <a:pt x="10006348" y="1648913"/>
                </a:moveTo>
                <a:cubicBezTo>
                  <a:pt x="9998642" y="1648867"/>
                  <a:pt x="9991306" y="1641946"/>
                  <a:pt x="9990659" y="1634102"/>
                </a:cubicBezTo>
                <a:cubicBezTo>
                  <a:pt x="9989921" y="1625105"/>
                  <a:pt x="9996704" y="1616939"/>
                  <a:pt x="10005424" y="1616385"/>
                </a:cubicBezTo>
                <a:cubicBezTo>
                  <a:pt x="10014006" y="1615831"/>
                  <a:pt x="10021988" y="1623306"/>
                  <a:pt x="10022265" y="1632164"/>
                </a:cubicBezTo>
                <a:cubicBezTo>
                  <a:pt x="10022542" y="1641069"/>
                  <a:pt x="10015068" y="1648913"/>
                  <a:pt x="10006348" y="1648913"/>
                </a:cubicBezTo>
                <a:close/>
                <a:moveTo>
                  <a:pt x="10224031" y="1648913"/>
                </a:moveTo>
                <a:cubicBezTo>
                  <a:pt x="10216418" y="1649144"/>
                  <a:pt x="10208758" y="1642269"/>
                  <a:pt x="10207974" y="1634518"/>
                </a:cubicBezTo>
                <a:cubicBezTo>
                  <a:pt x="10207097" y="1625521"/>
                  <a:pt x="10213557" y="1617308"/>
                  <a:pt x="10222323" y="1616431"/>
                </a:cubicBezTo>
                <a:cubicBezTo>
                  <a:pt x="10230859" y="1615601"/>
                  <a:pt x="10239073" y="1622891"/>
                  <a:pt x="10239534" y="1631749"/>
                </a:cubicBezTo>
                <a:cubicBezTo>
                  <a:pt x="10240041" y="1640654"/>
                  <a:pt x="10232797" y="1648682"/>
                  <a:pt x="10224031" y="1648913"/>
                </a:cubicBezTo>
                <a:close/>
                <a:moveTo>
                  <a:pt x="10441437" y="1648913"/>
                </a:moveTo>
                <a:cubicBezTo>
                  <a:pt x="10432809" y="1649190"/>
                  <a:pt x="10425196" y="1641392"/>
                  <a:pt x="10425335" y="1632441"/>
                </a:cubicBezTo>
                <a:cubicBezTo>
                  <a:pt x="10425473" y="1624183"/>
                  <a:pt x="10431655" y="1617262"/>
                  <a:pt x="10439638" y="1616431"/>
                </a:cubicBezTo>
                <a:cubicBezTo>
                  <a:pt x="10448128" y="1615555"/>
                  <a:pt x="10456385" y="1622844"/>
                  <a:pt x="10456894" y="1631703"/>
                </a:cubicBezTo>
                <a:cubicBezTo>
                  <a:pt x="10457401" y="1640562"/>
                  <a:pt x="10450158" y="1648636"/>
                  <a:pt x="10441437" y="1648913"/>
                </a:cubicBezTo>
                <a:close/>
                <a:moveTo>
                  <a:pt x="10549725" y="1648913"/>
                </a:moveTo>
                <a:cubicBezTo>
                  <a:pt x="10542065" y="1648913"/>
                  <a:pt x="10534638" y="1641946"/>
                  <a:pt x="10533992" y="1634149"/>
                </a:cubicBezTo>
                <a:cubicBezTo>
                  <a:pt x="10533254" y="1625198"/>
                  <a:pt x="10540035" y="1616985"/>
                  <a:pt x="10548710" y="1616385"/>
                </a:cubicBezTo>
                <a:cubicBezTo>
                  <a:pt x="10557246" y="1615785"/>
                  <a:pt x="10565227" y="1623213"/>
                  <a:pt x="10565550" y="1632118"/>
                </a:cubicBezTo>
                <a:cubicBezTo>
                  <a:pt x="10565874" y="1641023"/>
                  <a:pt x="10558446" y="1648867"/>
                  <a:pt x="10549725" y="1648913"/>
                </a:cubicBezTo>
                <a:close/>
                <a:moveTo>
                  <a:pt x="10984769" y="1648913"/>
                </a:moveTo>
                <a:cubicBezTo>
                  <a:pt x="10976141" y="1649190"/>
                  <a:pt x="10968528" y="1641392"/>
                  <a:pt x="10968666" y="1632441"/>
                </a:cubicBezTo>
                <a:cubicBezTo>
                  <a:pt x="10968805" y="1624183"/>
                  <a:pt x="10974988" y="1617262"/>
                  <a:pt x="10982970" y="1616431"/>
                </a:cubicBezTo>
                <a:cubicBezTo>
                  <a:pt x="10991459" y="1615555"/>
                  <a:pt x="10999718" y="1622844"/>
                  <a:pt x="11000226" y="1631703"/>
                </a:cubicBezTo>
                <a:cubicBezTo>
                  <a:pt x="11000733" y="1640562"/>
                  <a:pt x="10993489" y="1648636"/>
                  <a:pt x="10984769" y="1648913"/>
                </a:cubicBezTo>
                <a:close/>
                <a:moveTo>
                  <a:pt x="11201575" y="1648913"/>
                </a:moveTo>
                <a:cubicBezTo>
                  <a:pt x="11193916" y="1648867"/>
                  <a:pt x="11186581" y="1641900"/>
                  <a:pt x="11185981" y="1634056"/>
                </a:cubicBezTo>
                <a:cubicBezTo>
                  <a:pt x="11185289" y="1625105"/>
                  <a:pt x="11192118" y="1616939"/>
                  <a:pt x="11200791" y="1616385"/>
                </a:cubicBezTo>
                <a:cubicBezTo>
                  <a:pt x="11209327" y="1615831"/>
                  <a:pt x="11217264" y="1623352"/>
                  <a:pt x="11217540" y="1632211"/>
                </a:cubicBezTo>
                <a:cubicBezTo>
                  <a:pt x="11217817" y="1641115"/>
                  <a:pt x="11210296" y="1648959"/>
                  <a:pt x="11201575" y="1648913"/>
                </a:cubicBezTo>
                <a:close/>
                <a:moveTo>
                  <a:pt x="11528055" y="1648913"/>
                </a:moveTo>
                <a:cubicBezTo>
                  <a:pt x="11520441" y="1649144"/>
                  <a:pt x="11512783" y="1642269"/>
                  <a:pt x="11511999" y="1634518"/>
                </a:cubicBezTo>
                <a:cubicBezTo>
                  <a:pt x="11511122" y="1625521"/>
                  <a:pt x="11517581" y="1617308"/>
                  <a:pt x="11526348" y="1616431"/>
                </a:cubicBezTo>
                <a:cubicBezTo>
                  <a:pt x="11534837" y="1615601"/>
                  <a:pt x="11543050" y="1622891"/>
                  <a:pt x="11543557" y="1631749"/>
                </a:cubicBezTo>
                <a:cubicBezTo>
                  <a:pt x="11544064" y="1640654"/>
                  <a:pt x="11536822" y="1648682"/>
                  <a:pt x="11528055" y="1648913"/>
                </a:cubicBezTo>
                <a:close/>
                <a:moveTo>
                  <a:pt x="11962959" y="1648913"/>
                </a:moveTo>
                <a:cubicBezTo>
                  <a:pt x="11954333" y="1649328"/>
                  <a:pt x="11946627" y="1641623"/>
                  <a:pt x="11946673" y="1632672"/>
                </a:cubicBezTo>
                <a:cubicBezTo>
                  <a:pt x="11946719" y="1624367"/>
                  <a:pt x="11952764" y="1617446"/>
                  <a:pt x="11960792" y="1616477"/>
                </a:cubicBezTo>
                <a:cubicBezTo>
                  <a:pt x="11969189" y="1615462"/>
                  <a:pt x="11977587" y="1622706"/>
                  <a:pt x="11978233" y="1631519"/>
                </a:cubicBezTo>
                <a:cubicBezTo>
                  <a:pt x="11978832" y="1640331"/>
                  <a:pt x="11971727" y="1648452"/>
                  <a:pt x="11962959" y="1648913"/>
                </a:cubicBezTo>
                <a:close/>
                <a:moveTo>
                  <a:pt x="69804" y="1703034"/>
                </a:moveTo>
                <a:cubicBezTo>
                  <a:pt x="60437" y="1703588"/>
                  <a:pt x="52917" y="1697128"/>
                  <a:pt x="52225" y="1688038"/>
                </a:cubicBezTo>
                <a:cubicBezTo>
                  <a:pt x="51533" y="1679180"/>
                  <a:pt x="58499" y="1671336"/>
                  <a:pt x="67589" y="1670783"/>
                </a:cubicBezTo>
                <a:cubicBezTo>
                  <a:pt x="76540" y="1670229"/>
                  <a:pt x="84660" y="1677104"/>
                  <a:pt x="85352" y="1685870"/>
                </a:cubicBezTo>
                <a:cubicBezTo>
                  <a:pt x="85998" y="1694498"/>
                  <a:pt x="78755" y="1702526"/>
                  <a:pt x="69804" y="1703034"/>
                </a:cubicBezTo>
                <a:close/>
                <a:moveTo>
                  <a:pt x="177169" y="1703034"/>
                </a:moveTo>
                <a:cubicBezTo>
                  <a:pt x="168033" y="1702895"/>
                  <a:pt x="160743" y="1695652"/>
                  <a:pt x="160835" y="1686701"/>
                </a:cubicBezTo>
                <a:cubicBezTo>
                  <a:pt x="160927" y="1677750"/>
                  <a:pt x="168356" y="1670691"/>
                  <a:pt x="177585" y="1670783"/>
                </a:cubicBezTo>
                <a:cubicBezTo>
                  <a:pt x="186535" y="1670875"/>
                  <a:pt x="194286" y="1678534"/>
                  <a:pt x="194148" y="1687162"/>
                </a:cubicBezTo>
                <a:cubicBezTo>
                  <a:pt x="194009" y="1695882"/>
                  <a:pt x="186166" y="1703173"/>
                  <a:pt x="177169" y="1703034"/>
                </a:cubicBezTo>
                <a:close/>
                <a:moveTo>
                  <a:pt x="503186" y="1703034"/>
                </a:moveTo>
                <a:cubicBezTo>
                  <a:pt x="494051" y="1702895"/>
                  <a:pt x="486761" y="1695652"/>
                  <a:pt x="486853" y="1686701"/>
                </a:cubicBezTo>
                <a:cubicBezTo>
                  <a:pt x="486945" y="1677750"/>
                  <a:pt x="494375" y="1670691"/>
                  <a:pt x="503602" y="1670783"/>
                </a:cubicBezTo>
                <a:cubicBezTo>
                  <a:pt x="512552" y="1670875"/>
                  <a:pt x="520304" y="1678534"/>
                  <a:pt x="520166" y="1687162"/>
                </a:cubicBezTo>
                <a:cubicBezTo>
                  <a:pt x="519982" y="1695882"/>
                  <a:pt x="512183" y="1703173"/>
                  <a:pt x="503186" y="1703034"/>
                </a:cubicBezTo>
                <a:close/>
                <a:moveTo>
                  <a:pt x="720547" y="1703034"/>
                </a:moveTo>
                <a:cubicBezTo>
                  <a:pt x="711366" y="1702941"/>
                  <a:pt x="704076" y="1695744"/>
                  <a:pt x="704122" y="1686793"/>
                </a:cubicBezTo>
                <a:cubicBezTo>
                  <a:pt x="704168" y="1677842"/>
                  <a:pt x="711596" y="1670737"/>
                  <a:pt x="720823" y="1670783"/>
                </a:cubicBezTo>
                <a:cubicBezTo>
                  <a:pt x="729821" y="1670829"/>
                  <a:pt x="737572" y="1678442"/>
                  <a:pt x="737480" y="1687070"/>
                </a:cubicBezTo>
                <a:cubicBezTo>
                  <a:pt x="737341" y="1695744"/>
                  <a:pt x="729544" y="1703127"/>
                  <a:pt x="720547" y="1703034"/>
                </a:cubicBezTo>
                <a:close/>
                <a:moveTo>
                  <a:pt x="830496" y="1703034"/>
                </a:moveTo>
                <a:cubicBezTo>
                  <a:pt x="821129" y="1703588"/>
                  <a:pt x="813610" y="1697128"/>
                  <a:pt x="812918" y="1688038"/>
                </a:cubicBezTo>
                <a:cubicBezTo>
                  <a:pt x="812226" y="1679180"/>
                  <a:pt x="819192" y="1671336"/>
                  <a:pt x="828281" y="1670783"/>
                </a:cubicBezTo>
                <a:cubicBezTo>
                  <a:pt x="837233" y="1670229"/>
                  <a:pt x="845306" y="1677104"/>
                  <a:pt x="846045" y="1685870"/>
                </a:cubicBezTo>
                <a:cubicBezTo>
                  <a:pt x="846691" y="1694498"/>
                  <a:pt x="839447" y="1702526"/>
                  <a:pt x="830496" y="1703034"/>
                </a:cubicBezTo>
                <a:close/>
                <a:moveTo>
                  <a:pt x="2025541" y="1703034"/>
                </a:moveTo>
                <a:cubicBezTo>
                  <a:pt x="2016174" y="1703449"/>
                  <a:pt x="2008700" y="1696851"/>
                  <a:pt x="2008192" y="1687762"/>
                </a:cubicBezTo>
                <a:cubicBezTo>
                  <a:pt x="2007685" y="1678857"/>
                  <a:pt x="2014790" y="1671198"/>
                  <a:pt x="2023880" y="1670783"/>
                </a:cubicBezTo>
                <a:cubicBezTo>
                  <a:pt x="2032830" y="1670368"/>
                  <a:pt x="2040812" y="1677381"/>
                  <a:pt x="2041366" y="1686147"/>
                </a:cubicBezTo>
                <a:cubicBezTo>
                  <a:pt x="2041919" y="1694775"/>
                  <a:pt x="2034491" y="1702665"/>
                  <a:pt x="2025541" y="1703034"/>
                </a:cubicBezTo>
                <a:close/>
                <a:moveTo>
                  <a:pt x="2243132" y="1703034"/>
                </a:moveTo>
                <a:cubicBezTo>
                  <a:pt x="2233766" y="1703588"/>
                  <a:pt x="2226244" y="1697128"/>
                  <a:pt x="2225552" y="1688038"/>
                </a:cubicBezTo>
                <a:cubicBezTo>
                  <a:pt x="2224860" y="1679180"/>
                  <a:pt x="2231828" y="1671336"/>
                  <a:pt x="2240917" y="1670783"/>
                </a:cubicBezTo>
                <a:cubicBezTo>
                  <a:pt x="2249867" y="1670229"/>
                  <a:pt x="2257988" y="1677104"/>
                  <a:pt x="2258680" y="1685870"/>
                </a:cubicBezTo>
                <a:cubicBezTo>
                  <a:pt x="2259326" y="1694498"/>
                  <a:pt x="2252083" y="1702526"/>
                  <a:pt x="2243132" y="1703034"/>
                </a:cubicBezTo>
                <a:close/>
                <a:moveTo>
                  <a:pt x="3221139" y="1703034"/>
                </a:moveTo>
                <a:cubicBezTo>
                  <a:pt x="3211772" y="1703588"/>
                  <a:pt x="3204251" y="1697128"/>
                  <a:pt x="3203559" y="1688038"/>
                </a:cubicBezTo>
                <a:cubicBezTo>
                  <a:pt x="3202867" y="1679180"/>
                  <a:pt x="3209835" y="1671336"/>
                  <a:pt x="3218924" y="1670783"/>
                </a:cubicBezTo>
                <a:cubicBezTo>
                  <a:pt x="3227874" y="1670229"/>
                  <a:pt x="3235995" y="1677104"/>
                  <a:pt x="3236687" y="1685870"/>
                </a:cubicBezTo>
                <a:cubicBezTo>
                  <a:pt x="3237333" y="1694498"/>
                  <a:pt x="3230090" y="1702526"/>
                  <a:pt x="3221139" y="1703034"/>
                </a:cubicBezTo>
                <a:close/>
                <a:moveTo>
                  <a:pt x="3764194" y="1703034"/>
                </a:moveTo>
                <a:cubicBezTo>
                  <a:pt x="3754828" y="1703449"/>
                  <a:pt x="3747354" y="1696851"/>
                  <a:pt x="3746846" y="1687762"/>
                </a:cubicBezTo>
                <a:cubicBezTo>
                  <a:pt x="3746338" y="1678857"/>
                  <a:pt x="3753443" y="1671198"/>
                  <a:pt x="3762533" y="1670783"/>
                </a:cubicBezTo>
                <a:cubicBezTo>
                  <a:pt x="3771484" y="1670368"/>
                  <a:pt x="3779465" y="1677381"/>
                  <a:pt x="3780020" y="1686147"/>
                </a:cubicBezTo>
                <a:cubicBezTo>
                  <a:pt x="3780573" y="1694775"/>
                  <a:pt x="3773145" y="1702665"/>
                  <a:pt x="3764194" y="1703034"/>
                </a:cubicBezTo>
                <a:close/>
                <a:moveTo>
                  <a:pt x="3981785" y="1703034"/>
                </a:moveTo>
                <a:cubicBezTo>
                  <a:pt x="3972418" y="1703588"/>
                  <a:pt x="3964898" y="1697128"/>
                  <a:pt x="3964206" y="1688038"/>
                </a:cubicBezTo>
                <a:cubicBezTo>
                  <a:pt x="3963514" y="1679180"/>
                  <a:pt x="3970481" y="1671336"/>
                  <a:pt x="3979570" y="1670783"/>
                </a:cubicBezTo>
                <a:cubicBezTo>
                  <a:pt x="3988521" y="1670229"/>
                  <a:pt x="3996641" y="1677104"/>
                  <a:pt x="3997334" y="1685870"/>
                </a:cubicBezTo>
                <a:cubicBezTo>
                  <a:pt x="3997980" y="1694498"/>
                  <a:pt x="3990736" y="1702526"/>
                  <a:pt x="3981785" y="1703034"/>
                </a:cubicBezTo>
                <a:close/>
                <a:moveTo>
                  <a:pt x="4090488" y="1703034"/>
                </a:moveTo>
                <a:cubicBezTo>
                  <a:pt x="4081122" y="1703588"/>
                  <a:pt x="4073601" y="1697128"/>
                  <a:pt x="4072910" y="1688038"/>
                </a:cubicBezTo>
                <a:cubicBezTo>
                  <a:pt x="4072217" y="1679180"/>
                  <a:pt x="4079184" y="1671336"/>
                  <a:pt x="4088274" y="1670783"/>
                </a:cubicBezTo>
                <a:cubicBezTo>
                  <a:pt x="4097179" y="1670229"/>
                  <a:pt x="4105299" y="1677104"/>
                  <a:pt x="4106037" y="1685870"/>
                </a:cubicBezTo>
                <a:cubicBezTo>
                  <a:pt x="4106683" y="1694498"/>
                  <a:pt x="4099439" y="1702526"/>
                  <a:pt x="4090488" y="1703034"/>
                </a:cubicBezTo>
                <a:close/>
                <a:moveTo>
                  <a:pt x="5828865" y="1703034"/>
                </a:moveTo>
                <a:cubicBezTo>
                  <a:pt x="5819499" y="1703449"/>
                  <a:pt x="5812024" y="1696851"/>
                  <a:pt x="5811516" y="1687762"/>
                </a:cubicBezTo>
                <a:cubicBezTo>
                  <a:pt x="5811009" y="1678857"/>
                  <a:pt x="5818114" y="1671198"/>
                  <a:pt x="5827204" y="1670783"/>
                </a:cubicBezTo>
                <a:cubicBezTo>
                  <a:pt x="5836155" y="1670368"/>
                  <a:pt x="5844136" y="1677381"/>
                  <a:pt x="5844690" y="1686147"/>
                </a:cubicBezTo>
                <a:cubicBezTo>
                  <a:pt x="5845244" y="1694775"/>
                  <a:pt x="5837815" y="1702665"/>
                  <a:pt x="5828865" y="1703034"/>
                </a:cubicBezTo>
                <a:close/>
                <a:moveTo>
                  <a:pt x="6045210" y="1703034"/>
                </a:moveTo>
                <a:cubicBezTo>
                  <a:pt x="6036029" y="1702941"/>
                  <a:pt x="6028738" y="1695698"/>
                  <a:pt x="6028785" y="1686793"/>
                </a:cubicBezTo>
                <a:cubicBezTo>
                  <a:pt x="6028831" y="1677842"/>
                  <a:pt x="6036259" y="1670737"/>
                  <a:pt x="6045486" y="1670783"/>
                </a:cubicBezTo>
                <a:cubicBezTo>
                  <a:pt x="6054484" y="1670829"/>
                  <a:pt x="6062235" y="1678442"/>
                  <a:pt x="6062143" y="1687070"/>
                </a:cubicBezTo>
                <a:cubicBezTo>
                  <a:pt x="6062005" y="1695744"/>
                  <a:pt x="6054207" y="1703127"/>
                  <a:pt x="6045210" y="1703034"/>
                </a:cubicBezTo>
                <a:close/>
                <a:moveTo>
                  <a:pt x="6149779" y="1703034"/>
                </a:moveTo>
                <a:cubicBezTo>
                  <a:pt x="6140412" y="1703588"/>
                  <a:pt x="6132892" y="1697128"/>
                  <a:pt x="6132199" y="1688038"/>
                </a:cubicBezTo>
                <a:cubicBezTo>
                  <a:pt x="6131508" y="1679180"/>
                  <a:pt x="6138474" y="1671336"/>
                  <a:pt x="6147564" y="1670783"/>
                </a:cubicBezTo>
                <a:cubicBezTo>
                  <a:pt x="6156515" y="1670229"/>
                  <a:pt x="6164636" y="1677104"/>
                  <a:pt x="6165328" y="1685870"/>
                </a:cubicBezTo>
                <a:cubicBezTo>
                  <a:pt x="6165974" y="1694498"/>
                  <a:pt x="6158730" y="1702526"/>
                  <a:pt x="6149779" y="1703034"/>
                </a:cubicBezTo>
                <a:close/>
                <a:moveTo>
                  <a:pt x="6257144" y="1703034"/>
                </a:moveTo>
                <a:cubicBezTo>
                  <a:pt x="6248008" y="1702895"/>
                  <a:pt x="6240718" y="1695652"/>
                  <a:pt x="6240811" y="1686701"/>
                </a:cubicBezTo>
                <a:cubicBezTo>
                  <a:pt x="6240903" y="1677750"/>
                  <a:pt x="6248332" y="1670691"/>
                  <a:pt x="6257559" y="1670783"/>
                </a:cubicBezTo>
                <a:cubicBezTo>
                  <a:pt x="6266510" y="1670875"/>
                  <a:pt x="6274261" y="1678534"/>
                  <a:pt x="6274123" y="1687162"/>
                </a:cubicBezTo>
                <a:cubicBezTo>
                  <a:pt x="6273984" y="1695882"/>
                  <a:pt x="6266141" y="1703173"/>
                  <a:pt x="6257144" y="1703034"/>
                </a:cubicBezTo>
                <a:close/>
                <a:moveTo>
                  <a:pt x="6583162" y="1703034"/>
                </a:moveTo>
                <a:cubicBezTo>
                  <a:pt x="6574026" y="1702895"/>
                  <a:pt x="6566736" y="1695652"/>
                  <a:pt x="6566829" y="1686701"/>
                </a:cubicBezTo>
                <a:cubicBezTo>
                  <a:pt x="6566921" y="1677750"/>
                  <a:pt x="6574349" y="1670691"/>
                  <a:pt x="6583577" y="1670783"/>
                </a:cubicBezTo>
                <a:cubicBezTo>
                  <a:pt x="6592528" y="1670875"/>
                  <a:pt x="6600279" y="1678534"/>
                  <a:pt x="6600140" y="1687162"/>
                </a:cubicBezTo>
                <a:cubicBezTo>
                  <a:pt x="6599956" y="1695882"/>
                  <a:pt x="6592159" y="1703173"/>
                  <a:pt x="6583162" y="1703034"/>
                </a:cubicBezTo>
                <a:close/>
                <a:moveTo>
                  <a:pt x="6800523" y="1703034"/>
                </a:moveTo>
                <a:cubicBezTo>
                  <a:pt x="6791340" y="1702941"/>
                  <a:pt x="6784051" y="1695744"/>
                  <a:pt x="6784097" y="1686793"/>
                </a:cubicBezTo>
                <a:cubicBezTo>
                  <a:pt x="6784143" y="1677842"/>
                  <a:pt x="6791571" y="1670737"/>
                  <a:pt x="6800799" y="1670783"/>
                </a:cubicBezTo>
                <a:cubicBezTo>
                  <a:pt x="6809796" y="1670829"/>
                  <a:pt x="6817548" y="1678442"/>
                  <a:pt x="6817455" y="1687070"/>
                </a:cubicBezTo>
                <a:cubicBezTo>
                  <a:pt x="6817316" y="1695744"/>
                  <a:pt x="6809520" y="1703127"/>
                  <a:pt x="6800523" y="1703034"/>
                </a:cubicBezTo>
                <a:close/>
                <a:moveTo>
                  <a:pt x="6910472" y="1703034"/>
                </a:moveTo>
                <a:cubicBezTo>
                  <a:pt x="6901105" y="1703588"/>
                  <a:pt x="6893585" y="1697128"/>
                  <a:pt x="6892893" y="1688038"/>
                </a:cubicBezTo>
                <a:cubicBezTo>
                  <a:pt x="6892201" y="1679180"/>
                  <a:pt x="6899167" y="1671336"/>
                  <a:pt x="6908257" y="1670783"/>
                </a:cubicBezTo>
                <a:cubicBezTo>
                  <a:pt x="6917208" y="1670229"/>
                  <a:pt x="6925282" y="1677104"/>
                  <a:pt x="6926020" y="1685870"/>
                </a:cubicBezTo>
                <a:cubicBezTo>
                  <a:pt x="6926666" y="1694498"/>
                  <a:pt x="6919422" y="1702526"/>
                  <a:pt x="6910472" y="1703034"/>
                </a:cubicBezTo>
                <a:close/>
                <a:moveTo>
                  <a:pt x="8105515" y="1703034"/>
                </a:moveTo>
                <a:cubicBezTo>
                  <a:pt x="8096149" y="1703449"/>
                  <a:pt x="8088675" y="1696851"/>
                  <a:pt x="8088167" y="1687762"/>
                </a:cubicBezTo>
                <a:cubicBezTo>
                  <a:pt x="8087660" y="1678857"/>
                  <a:pt x="8094765" y="1671198"/>
                  <a:pt x="8103854" y="1670783"/>
                </a:cubicBezTo>
                <a:cubicBezTo>
                  <a:pt x="8112805" y="1670368"/>
                  <a:pt x="8120787" y="1677381"/>
                  <a:pt x="8121341" y="1686147"/>
                </a:cubicBezTo>
                <a:cubicBezTo>
                  <a:pt x="8121895" y="1694775"/>
                  <a:pt x="8114466" y="1702665"/>
                  <a:pt x="8105515" y="1703034"/>
                </a:cubicBezTo>
                <a:close/>
                <a:moveTo>
                  <a:pt x="8323107" y="1703034"/>
                </a:moveTo>
                <a:cubicBezTo>
                  <a:pt x="8313740" y="1703588"/>
                  <a:pt x="8306219" y="1697128"/>
                  <a:pt x="8305528" y="1688039"/>
                </a:cubicBezTo>
                <a:cubicBezTo>
                  <a:pt x="8304836" y="1679180"/>
                  <a:pt x="8311802" y="1671337"/>
                  <a:pt x="8320892" y="1670783"/>
                </a:cubicBezTo>
                <a:cubicBezTo>
                  <a:pt x="8329843" y="1670229"/>
                  <a:pt x="8337963" y="1677104"/>
                  <a:pt x="8338655" y="1685870"/>
                </a:cubicBezTo>
                <a:cubicBezTo>
                  <a:pt x="8339301" y="1694498"/>
                  <a:pt x="8332058" y="1702526"/>
                  <a:pt x="8323107" y="1703034"/>
                </a:cubicBezTo>
                <a:close/>
                <a:moveTo>
                  <a:pt x="9301114" y="1703034"/>
                </a:moveTo>
                <a:cubicBezTo>
                  <a:pt x="9291747" y="1703588"/>
                  <a:pt x="9284227" y="1697128"/>
                  <a:pt x="9283535" y="1688039"/>
                </a:cubicBezTo>
                <a:cubicBezTo>
                  <a:pt x="9282843" y="1679180"/>
                  <a:pt x="9289809" y="1671337"/>
                  <a:pt x="9298899" y="1670783"/>
                </a:cubicBezTo>
                <a:cubicBezTo>
                  <a:pt x="9307850" y="1670229"/>
                  <a:pt x="9315970" y="1677104"/>
                  <a:pt x="9316662" y="1685870"/>
                </a:cubicBezTo>
                <a:cubicBezTo>
                  <a:pt x="9317308" y="1694498"/>
                  <a:pt x="9310065" y="1702526"/>
                  <a:pt x="9301114" y="1703034"/>
                </a:cubicBezTo>
                <a:close/>
                <a:moveTo>
                  <a:pt x="9844168" y="1703034"/>
                </a:moveTo>
                <a:cubicBezTo>
                  <a:pt x="9834803" y="1703449"/>
                  <a:pt x="9827328" y="1696851"/>
                  <a:pt x="9826821" y="1687762"/>
                </a:cubicBezTo>
                <a:cubicBezTo>
                  <a:pt x="9826313" y="1678857"/>
                  <a:pt x="9833418" y="1671198"/>
                  <a:pt x="9842507" y="1670783"/>
                </a:cubicBezTo>
                <a:cubicBezTo>
                  <a:pt x="9851459" y="1670368"/>
                  <a:pt x="9859441" y="1677381"/>
                  <a:pt x="9859995" y="1686147"/>
                </a:cubicBezTo>
                <a:cubicBezTo>
                  <a:pt x="9860549" y="1694775"/>
                  <a:pt x="9853120" y="1702665"/>
                  <a:pt x="9844168" y="1703034"/>
                </a:cubicBezTo>
                <a:close/>
                <a:moveTo>
                  <a:pt x="10061760" y="1703034"/>
                </a:moveTo>
                <a:cubicBezTo>
                  <a:pt x="10052393" y="1703588"/>
                  <a:pt x="10044874" y="1697128"/>
                  <a:pt x="10044182" y="1688039"/>
                </a:cubicBezTo>
                <a:cubicBezTo>
                  <a:pt x="10043490" y="1679180"/>
                  <a:pt x="10050455" y="1671337"/>
                  <a:pt x="10059545" y="1670783"/>
                </a:cubicBezTo>
                <a:cubicBezTo>
                  <a:pt x="10068497" y="1670229"/>
                  <a:pt x="10076616" y="1677104"/>
                  <a:pt x="10077309" y="1685870"/>
                </a:cubicBezTo>
                <a:cubicBezTo>
                  <a:pt x="10077955" y="1694498"/>
                  <a:pt x="10070711" y="1702526"/>
                  <a:pt x="10061760" y="1703034"/>
                </a:cubicBezTo>
                <a:close/>
                <a:moveTo>
                  <a:pt x="10170463" y="1703034"/>
                </a:moveTo>
                <a:cubicBezTo>
                  <a:pt x="10161096" y="1703588"/>
                  <a:pt x="10153576" y="1697128"/>
                  <a:pt x="10152885" y="1688039"/>
                </a:cubicBezTo>
                <a:cubicBezTo>
                  <a:pt x="10152192" y="1679180"/>
                  <a:pt x="10159159" y="1671337"/>
                  <a:pt x="10168249" y="1670783"/>
                </a:cubicBezTo>
                <a:cubicBezTo>
                  <a:pt x="10177154" y="1670229"/>
                  <a:pt x="10185273" y="1677104"/>
                  <a:pt x="10186011" y="1685870"/>
                </a:cubicBezTo>
                <a:cubicBezTo>
                  <a:pt x="10186658" y="1694498"/>
                  <a:pt x="10179415" y="1702526"/>
                  <a:pt x="10170463" y="1703034"/>
                </a:cubicBezTo>
                <a:close/>
                <a:moveTo>
                  <a:pt x="11908839" y="1703034"/>
                </a:moveTo>
                <a:cubicBezTo>
                  <a:pt x="11899473" y="1703449"/>
                  <a:pt x="11891999" y="1696851"/>
                  <a:pt x="11891492" y="1687762"/>
                </a:cubicBezTo>
                <a:cubicBezTo>
                  <a:pt x="11890984" y="1678857"/>
                  <a:pt x="11898089" y="1671198"/>
                  <a:pt x="11907178" y="1670783"/>
                </a:cubicBezTo>
                <a:cubicBezTo>
                  <a:pt x="11916130" y="1670368"/>
                  <a:pt x="11924111" y="1677381"/>
                  <a:pt x="11924665" y="1686147"/>
                </a:cubicBezTo>
                <a:cubicBezTo>
                  <a:pt x="11925219" y="1694775"/>
                  <a:pt x="11917791" y="1702665"/>
                  <a:pt x="11908839" y="1703034"/>
                </a:cubicBezTo>
                <a:close/>
                <a:moveTo>
                  <a:pt x="12125185" y="1703034"/>
                </a:moveTo>
                <a:cubicBezTo>
                  <a:pt x="12116003" y="1702941"/>
                  <a:pt x="12108713" y="1695698"/>
                  <a:pt x="12108759" y="1686793"/>
                </a:cubicBezTo>
                <a:cubicBezTo>
                  <a:pt x="12108806" y="1677842"/>
                  <a:pt x="12116234" y="1670737"/>
                  <a:pt x="12125462" y="1670783"/>
                </a:cubicBezTo>
                <a:cubicBezTo>
                  <a:pt x="12134460" y="1670829"/>
                  <a:pt x="12142210" y="1678442"/>
                  <a:pt x="12142117" y="1687070"/>
                </a:cubicBezTo>
                <a:cubicBezTo>
                  <a:pt x="12141980" y="1695744"/>
                  <a:pt x="12134182" y="1703127"/>
                  <a:pt x="12125185" y="1703034"/>
                </a:cubicBezTo>
                <a:close/>
                <a:moveTo>
                  <a:pt x="284995" y="1703080"/>
                </a:moveTo>
                <a:cubicBezTo>
                  <a:pt x="275860" y="1702572"/>
                  <a:pt x="268939" y="1694914"/>
                  <a:pt x="269538" y="1685916"/>
                </a:cubicBezTo>
                <a:cubicBezTo>
                  <a:pt x="270138" y="1676919"/>
                  <a:pt x="277798" y="1670321"/>
                  <a:pt x="287026" y="1670829"/>
                </a:cubicBezTo>
                <a:cubicBezTo>
                  <a:pt x="295977" y="1671336"/>
                  <a:pt x="303359" y="1679457"/>
                  <a:pt x="302667" y="1687993"/>
                </a:cubicBezTo>
                <a:cubicBezTo>
                  <a:pt x="301929" y="1696897"/>
                  <a:pt x="294084" y="1703588"/>
                  <a:pt x="284995" y="1703080"/>
                </a:cubicBezTo>
                <a:close/>
                <a:moveTo>
                  <a:pt x="395175" y="1703080"/>
                </a:moveTo>
                <a:cubicBezTo>
                  <a:pt x="385902" y="1703311"/>
                  <a:pt x="378426" y="1696436"/>
                  <a:pt x="378150" y="1687439"/>
                </a:cubicBezTo>
                <a:cubicBezTo>
                  <a:pt x="377873" y="1678488"/>
                  <a:pt x="385025" y="1671013"/>
                  <a:pt x="394206" y="1670783"/>
                </a:cubicBezTo>
                <a:cubicBezTo>
                  <a:pt x="403157" y="1670506"/>
                  <a:pt x="411093" y="1677796"/>
                  <a:pt x="411416" y="1686470"/>
                </a:cubicBezTo>
                <a:cubicBezTo>
                  <a:pt x="411739" y="1695190"/>
                  <a:pt x="404218" y="1702849"/>
                  <a:pt x="395175" y="1703080"/>
                </a:cubicBezTo>
                <a:close/>
                <a:moveTo>
                  <a:pt x="612212" y="1703080"/>
                </a:moveTo>
                <a:cubicBezTo>
                  <a:pt x="603031" y="1703127"/>
                  <a:pt x="595557" y="1696021"/>
                  <a:pt x="595464" y="1687116"/>
                </a:cubicBezTo>
                <a:cubicBezTo>
                  <a:pt x="595372" y="1678165"/>
                  <a:pt x="602708" y="1670875"/>
                  <a:pt x="611935" y="1670829"/>
                </a:cubicBezTo>
                <a:cubicBezTo>
                  <a:pt x="620887" y="1670737"/>
                  <a:pt x="628731" y="1678211"/>
                  <a:pt x="628823" y="1686839"/>
                </a:cubicBezTo>
                <a:cubicBezTo>
                  <a:pt x="628916" y="1695559"/>
                  <a:pt x="621210" y="1703034"/>
                  <a:pt x="612212" y="1703080"/>
                </a:cubicBezTo>
                <a:close/>
                <a:moveTo>
                  <a:pt x="937492" y="1703080"/>
                </a:moveTo>
                <a:cubicBezTo>
                  <a:pt x="928402" y="1702803"/>
                  <a:pt x="921205" y="1695283"/>
                  <a:pt x="921528" y="1686378"/>
                </a:cubicBezTo>
                <a:cubicBezTo>
                  <a:pt x="921805" y="1677381"/>
                  <a:pt x="929325" y="1670552"/>
                  <a:pt x="938600" y="1670829"/>
                </a:cubicBezTo>
                <a:cubicBezTo>
                  <a:pt x="947551" y="1671106"/>
                  <a:pt x="955117" y="1678904"/>
                  <a:pt x="954748" y="1687531"/>
                </a:cubicBezTo>
                <a:cubicBezTo>
                  <a:pt x="954378" y="1696344"/>
                  <a:pt x="946582" y="1703357"/>
                  <a:pt x="937492" y="1703080"/>
                </a:cubicBezTo>
                <a:close/>
                <a:moveTo>
                  <a:pt x="1047395" y="1703080"/>
                </a:moveTo>
                <a:cubicBezTo>
                  <a:pt x="1038029" y="1703403"/>
                  <a:pt x="1030554" y="1696667"/>
                  <a:pt x="1030185" y="1687623"/>
                </a:cubicBezTo>
                <a:cubicBezTo>
                  <a:pt x="1029816" y="1678672"/>
                  <a:pt x="1036922" y="1671106"/>
                  <a:pt x="1046058" y="1670783"/>
                </a:cubicBezTo>
                <a:cubicBezTo>
                  <a:pt x="1054962" y="1670460"/>
                  <a:pt x="1062990" y="1677611"/>
                  <a:pt x="1063451" y="1686332"/>
                </a:cubicBezTo>
                <a:cubicBezTo>
                  <a:pt x="1063866" y="1695006"/>
                  <a:pt x="1056393" y="1702757"/>
                  <a:pt x="1047395" y="1703080"/>
                </a:cubicBezTo>
                <a:close/>
                <a:moveTo>
                  <a:pt x="1264710" y="1703080"/>
                </a:moveTo>
                <a:cubicBezTo>
                  <a:pt x="1255344" y="1703403"/>
                  <a:pt x="1247868" y="1696667"/>
                  <a:pt x="1247499" y="1687623"/>
                </a:cubicBezTo>
                <a:cubicBezTo>
                  <a:pt x="1247130" y="1678672"/>
                  <a:pt x="1254236" y="1671106"/>
                  <a:pt x="1263371" y="1670783"/>
                </a:cubicBezTo>
                <a:cubicBezTo>
                  <a:pt x="1272322" y="1670460"/>
                  <a:pt x="1280304" y="1677611"/>
                  <a:pt x="1280766" y="1686332"/>
                </a:cubicBezTo>
                <a:cubicBezTo>
                  <a:pt x="1281181" y="1695006"/>
                  <a:pt x="1273707" y="1702757"/>
                  <a:pt x="1264710" y="1703080"/>
                </a:cubicBezTo>
                <a:close/>
                <a:moveTo>
                  <a:pt x="1372029" y="1703080"/>
                </a:moveTo>
                <a:cubicBezTo>
                  <a:pt x="1362940" y="1702803"/>
                  <a:pt x="1355788" y="1695236"/>
                  <a:pt x="1356156" y="1686332"/>
                </a:cubicBezTo>
                <a:cubicBezTo>
                  <a:pt x="1356526" y="1677288"/>
                  <a:pt x="1364047" y="1670506"/>
                  <a:pt x="1373320" y="1670829"/>
                </a:cubicBezTo>
                <a:cubicBezTo>
                  <a:pt x="1382317" y="1671152"/>
                  <a:pt x="1389838" y="1678996"/>
                  <a:pt x="1389377" y="1687623"/>
                </a:cubicBezTo>
                <a:cubicBezTo>
                  <a:pt x="1388916" y="1696436"/>
                  <a:pt x="1381118" y="1703403"/>
                  <a:pt x="1372029" y="1703080"/>
                </a:cubicBezTo>
                <a:close/>
                <a:moveTo>
                  <a:pt x="1481055" y="1703080"/>
                </a:moveTo>
                <a:cubicBezTo>
                  <a:pt x="1471919" y="1702895"/>
                  <a:pt x="1464676" y="1695559"/>
                  <a:pt x="1464860" y="1686608"/>
                </a:cubicBezTo>
                <a:cubicBezTo>
                  <a:pt x="1464998" y="1677657"/>
                  <a:pt x="1472474" y="1670644"/>
                  <a:pt x="1481747" y="1670829"/>
                </a:cubicBezTo>
                <a:cubicBezTo>
                  <a:pt x="1490698" y="1670967"/>
                  <a:pt x="1498358" y="1678719"/>
                  <a:pt x="1498173" y="1687346"/>
                </a:cubicBezTo>
                <a:cubicBezTo>
                  <a:pt x="1497896" y="1696067"/>
                  <a:pt x="1490098" y="1703265"/>
                  <a:pt x="1481055" y="1703080"/>
                </a:cubicBezTo>
                <a:close/>
                <a:moveTo>
                  <a:pt x="1590311" y="1703080"/>
                </a:moveTo>
                <a:cubicBezTo>
                  <a:pt x="1581084" y="1703173"/>
                  <a:pt x="1573610" y="1696159"/>
                  <a:pt x="1573471" y="1687208"/>
                </a:cubicBezTo>
                <a:cubicBezTo>
                  <a:pt x="1573333" y="1678257"/>
                  <a:pt x="1580623" y="1670921"/>
                  <a:pt x="1589804" y="1670783"/>
                </a:cubicBezTo>
                <a:cubicBezTo>
                  <a:pt x="1598709" y="1670644"/>
                  <a:pt x="1606646" y="1678073"/>
                  <a:pt x="1606784" y="1686747"/>
                </a:cubicBezTo>
                <a:cubicBezTo>
                  <a:pt x="1606969" y="1695421"/>
                  <a:pt x="1599355" y="1702988"/>
                  <a:pt x="1590311" y="1703080"/>
                </a:cubicBezTo>
                <a:close/>
                <a:moveTo>
                  <a:pt x="1698277" y="1703080"/>
                </a:moveTo>
                <a:cubicBezTo>
                  <a:pt x="1689142" y="1702895"/>
                  <a:pt x="1681898" y="1695513"/>
                  <a:pt x="1682129" y="1686562"/>
                </a:cubicBezTo>
                <a:cubicBezTo>
                  <a:pt x="1682359" y="1677473"/>
                  <a:pt x="1689741" y="1670644"/>
                  <a:pt x="1699107" y="1670829"/>
                </a:cubicBezTo>
                <a:cubicBezTo>
                  <a:pt x="1708059" y="1671013"/>
                  <a:pt x="1715717" y="1678765"/>
                  <a:pt x="1715441" y="1687393"/>
                </a:cubicBezTo>
                <a:cubicBezTo>
                  <a:pt x="1715164" y="1696113"/>
                  <a:pt x="1707320" y="1703311"/>
                  <a:pt x="1698277" y="1703080"/>
                </a:cubicBezTo>
                <a:close/>
                <a:moveTo>
                  <a:pt x="1807626" y="1703080"/>
                </a:moveTo>
                <a:cubicBezTo>
                  <a:pt x="1798398" y="1703173"/>
                  <a:pt x="1790924" y="1696159"/>
                  <a:pt x="1790786" y="1687208"/>
                </a:cubicBezTo>
                <a:cubicBezTo>
                  <a:pt x="1790648" y="1678257"/>
                  <a:pt x="1797936" y="1670921"/>
                  <a:pt x="1807119" y="1670783"/>
                </a:cubicBezTo>
                <a:cubicBezTo>
                  <a:pt x="1816024" y="1670644"/>
                  <a:pt x="1823960" y="1678073"/>
                  <a:pt x="1824098" y="1686747"/>
                </a:cubicBezTo>
                <a:cubicBezTo>
                  <a:pt x="1824282" y="1695421"/>
                  <a:pt x="1816670" y="1702988"/>
                  <a:pt x="1807626" y="1703080"/>
                </a:cubicBezTo>
                <a:close/>
                <a:moveTo>
                  <a:pt x="1917068" y="1703080"/>
                </a:moveTo>
                <a:cubicBezTo>
                  <a:pt x="1907655" y="1703542"/>
                  <a:pt x="1900182" y="1697128"/>
                  <a:pt x="1899535" y="1687993"/>
                </a:cubicBezTo>
                <a:cubicBezTo>
                  <a:pt x="1898935" y="1679088"/>
                  <a:pt x="1905902" y="1671290"/>
                  <a:pt x="1914992" y="1670783"/>
                </a:cubicBezTo>
                <a:cubicBezTo>
                  <a:pt x="1923942" y="1670275"/>
                  <a:pt x="1932016" y="1677196"/>
                  <a:pt x="1932662" y="1685963"/>
                </a:cubicBezTo>
                <a:cubicBezTo>
                  <a:pt x="1933308" y="1694591"/>
                  <a:pt x="1926019" y="1702572"/>
                  <a:pt x="1917068" y="1703080"/>
                </a:cubicBezTo>
                <a:close/>
                <a:moveTo>
                  <a:pt x="2133690" y="1703080"/>
                </a:moveTo>
                <a:cubicBezTo>
                  <a:pt x="2124462" y="1703218"/>
                  <a:pt x="2116988" y="1696205"/>
                  <a:pt x="2116802" y="1687254"/>
                </a:cubicBezTo>
                <a:cubicBezTo>
                  <a:pt x="2116619" y="1678303"/>
                  <a:pt x="2123909" y="1670967"/>
                  <a:pt x="2133091" y="1670829"/>
                </a:cubicBezTo>
                <a:cubicBezTo>
                  <a:pt x="2141995" y="1670644"/>
                  <a:pt x="2149931" y="1678073"/>
                  <a:pt x="2150115" y="1686701"/>
                </a:cubicBezTo>
                <a:cubicBezTo>
                  <a:pt x="2150300" y="1695375"/>
                  <a:pt x="2142733" y="1702941"/>
                  <a:pt x="2133690" y="1703080"/>
                </a:cubicBezTo>
                <a:close/>
                <a:moveTo>
                  <a:pt x="2350358" y="1703080"/>
                </a:moveTo>
                <a:cubicBezTo>
                  <a:pt x="2341224" y="1702895"/>
                  <a:pt x="2333979" y="1695559"/>
                  <a:pt x="2334164" y="1686608"/>
                </a:cubicBezTo>
                <a:cubicBezTo>
                  <a:pt x="2334302" y="1677657"/>
                  <a:pt x="2341777" y="1670644"/>
                  <a:pt x="2351050" y="1670829"/>
                </a:cubicBezTo>
                <a:cubicBezTo>
                  <a:pt x="2360001" y="1670967"/>
                  <a:pt x="2367707" y="1678719"/>
                  <a:pt x="2367476" y="1687346"/>
                </a:cubicBezTo>
                <a:cubicBezTo>
                  <a:pt x="2367200" y="1696067"/>
                  <a:pt x="2359401" y="1703265"/>
                  <a:pt x="2350358" y="1703080"/>
                </a:cubicBezTo>
                <a:close/>
                <a:moveTo>
                  <a:pt x="2459246" y="1703080"/>
                </a:moveTo>
                <a:cubicBezTo>
                  <a:pt x="2450066" y="1702988"/>
                  <a:pt x="2442728" y="1695744"/>
                  <a:pt x="2442775" y="1686839"/>
                </a:cubicBezTo>
                <a:cubicBezTo>
                  <a:pt x="2442821" y="1677888"/>
                  <a:pt x="2450204" y="1670737"/>
                  <a:pt x="2459431" y="1670783"/>
                </a:cubicBezTo>
                <a:cubicBezTo>
                  <a:pt x="2468474" y="1670829"/>
                  <a:pt x="2476226" y="1678395"/>
                  <a:pt x="2476134" y="1687070"/>
                </a:cubicBezTo>
                <a:cubicBezTo>
                  <a:pt x="2476088" y="1695744"/>
                  <a:pt x="2468243" y="1703173"/>
                  <a:pt x="2459246" y="1703080"/>
                </a:cubicBezTo>
                <a:close/>
                <a:moveTo>
                  <a:pt x="2567626" y="1703080"/>
                </a:moveTo>
                <a:cubicBezTo>
                  <a:pt x="2558491" y="1702895"/>
                  <a:pt x="2551248" y="1695513"/>
                  <a:pt x="2551478" y="1686562"/>
                </a:cubicBezTo>
                <a:cubicBezTo>
                  <a:pt x="2551709" y="1677473"/>
                  <a:pt x="2559091" y="1670644"/>
                  <a:pt x="2568456" y="1670829"/>
                </a:cubicBezTo>
                <a:cubicBezTo>
                  <a:pt x="2577408" y="1671013"/>
                  <a:pt x="2585068" y="1678765"/>
                  <a:pt x="2584790" y="1687393"/>
                </a:cubicBezTo>
                <a:cubicBezTo>
                  <a:pt x="2584467" y="1696113"/>
                  <a:pt x="2576670" y="1703311"/>
                  <a:pt x="2567626" y="1703080"/>
                </a:cubicBezTo>
                <a:close/>
                <a:moveTo>
                  <a:pt x="2676468" y="1703080"/>
                </a:moveTo>
                <a:cubicBezTo>
                  <a:pt x="2667333" y="1702941"/>
                  <a:pt x="2660043" y="1695652"/>
                  <a:pt x="2660136" y="1686747"/>
                </a:cubicBezTo>
                <a:cubicBezTo>
                  <a:pt x="2660228" y="1677796"/>
                  <a:pt x="2667610" y="1670737"/>
                  <a:pt x="2676883" y="1670829"/>
                </a:cubicBezTo>
                <a:cubicBezTo>
                  <a:pt x="2685835" y="1670875"/>
                  <a:pt x="2693586" y="1678534"/>
                  <a:pt x="2693448" y="1687162"/>
                </a:cubicBezTo>
                <a:cubicBezTo>
                  <a:pt x="2693263" y="1695882"/>
                  <a:pt x="2685466" y="1703218"/>
                  <a:pt x="2676468" y="1703080"/>
                </a:cubicBezTo>
                <a:close/>
                <a:moveTo>
                  <a:pt x="2785264" y="1703080"/>
                </a:moveTo>
                <a:cubicBezTo>
                  <a:pt x="2776082" y="1702988"/>
                  <a:pt x="2768747" y="1695744"/>
                  <a:pt x="2768793" y="1686839"/>
                </a:cubicBezTo>
                <a:cubicBezTo>
                  <a:pt x="2768839" y="1677888"/>
                  <a:pt x="2776221" y="1670737"/>
                  <a:pt x="2785448" y="1670783"/>
                </a:cubicBezTo>
                <a:cubicBezTo>
                  <a:pt x="2794492" y="1670829"/>
                  <a:pt x="2802243" y="1678395"/>
                  <a:pt x="2802151" y="1687070"/>
                </a:cubicBezTo>
                <a:cubicBezTo>
                  <a:pt x="2802059" y="1695744"/>
                  <a:pt x="2794262" y="1703173"/>
                  <a:pt x="2785264" y="1703080"/>
                </a:cubicBezTo>
                <a:close/>
                <a:moveTo>
                  <a:pt x="2894475" y="1703080"/>
                </a:moveTo>
                <a:cubicBezTo>
                  <a:pt x="2885200" y="1703265"/>
                  <a:pt x="2877772" y="1696390"/>
                  <a:pt x="2877496" y="1687393"/>
                </a:cubicBezTo>
                <a:cubicBezTo>
                  <a:pt x="2877219" y="1678442"/>
                  <a:pt x="2884416" y="1671013"/>
                  <a:pt x="2893598" y="1670783"/>
                </a:cubicBezTo>
                <a:cubicBezTo>
                  <a:pt x="2902504" y="1670552"/>
                  <a:pt x="2910484" y="1677888"/>
                  <a:pt x="2910761" y="1686562"/>
                </a:cubicBezTo>
                <a:cubicBezTo>
                  <a:pt x="2911038" y="1695236"/>
                  <a:pt x="2903518" y="1702895"/>
                  <a:pt x="2894475" y="1703080"/>
                </a:cubicBezTo>
                <a:close/>
                <a:moveTo>
                  <a:pt x="3111559" y="1703080"/>
                </a:moveTo>
                <a:cubicBezTo>
                  <a:pt x="3102331" y="1703127"/>
                  <a:pt x="3094902" y="1696021"/>
                  <a:pt x="3094810" y="1687116"/>
                </a:cubicBezTo>
                <a:cubicBezTo>
                  <a:pt x="3094717" y="1678211"/>
                  <a:pt x="3102054" y="1670921"/>
                  <a:pt x="3111236" y="1670829"/>
                </a:cubicBezTo>
                <a:cubicBezTo>
                  <a:pt x="3120186" y="1670737"/>
                  <a:pt x="3128030" y="1678165"/>
                  <a:pt x="3128122" y="1686839"/>
                </a:cubicBezTo>
                <a:cubicBezTo>
                  <a:pt x="3128214" y="1695513"/>
                  <a:pt x="3120510" y="1703034"/>
                  <a:pt x="3111559" y="1703080"/>
                </a:cubicBezTo>
                <a:close/>
                <a:moveTo>
                  <a:pt x="3328873" y="1703080"/>
                </a:moveTo>
                <a:cubicBezTo>
                  <a:pt x="3319646" y="1703127"/>
                  <a:pt x="3312216" y="1696021"/>
                  <a:pt x="3312124" y="1687116"/>
                </a:cubicBezTo>
                <a:cubicBezTo>
                  <a:pt x="3312032" y="1678211"/>
                  <a:pt x="3319369" y="1670921"/>
                  <a:pt x="3328550" y="1670829"/>
                </a:cubicBezTo>
                <a:cubicBezTo>
                  <a:pt x="3337500" y="1670737"/>
                  <a:pt x="3345345" y="1678165"/>
                  <a:pt x="3345437" y="1686839"/>
                </a:cubicBezTo>
                <a:cubicBezTo>
                  <a:pt x="3345529" y="1695513"/>
                  <a:pt x="3337870" y="1703034"/>
                  <a:pt x="3328873" y="1703080"/>
                </a:cubicBezTo>
                <a:close/>
                <a:moveTo>
                  <a:pt x="3438038" y="1703080"/>
                </a:moveTo>
                <a:cubicBezTo>
                  <a:pt x="3428672" y="1703403"/>
                  <a:pt x="3421243" y="1696759"/>
                  <a:pt x="3420828" y="1687669"/>
                </a:cubicBezTo>
                <a:cubicBezTo>
                  <a:pt x="3420412" y="1678719"/>
                  <a:pt x="3427518" y="1671152"/>
                  <a:pt x="3436653" y="1670783"/>
                </a:cubicBezTo>
                <a:cubicBezTo>
                  <a:pt x="3445789" y="1670414"/>
                  <a:pt x="3453587" y="1677381"/>
                  <a:pt x="3454002" y="1686285"/>
                </a:cubicBezTo>
                <a:cubicBezTo>
                  <a:pt x="3454464" y="1694960"/>
                  <a:pt x="3447034" y="1702757"/>
                  <a:pt x="3438038" y="1703080"/>
                </a:cubicBezTo>
                <a:close/>
                <a:moveTo>
                  <a:pt x="3545448" y="1703080"/>
                </a:moveTo>
                <a:cubicBezTo>
                  <a:pt x="3536360" y="1702803"/>
                  <a:pt x="3529162" y="1695283"/>
                  <a:pt x="3529485" y="1686378"/>
                </a:cubicBezTo>
                <a:cubicBezTo>
                  <a:pt x="3529808" y="1677381"/>
                  <a:pt x="3537328" y="1670552"/>
                  <a:pt x="3546556" y="1670829"/>
                </a:cubicBezTo>
                <a:cubicBezTo>
                  <a:pt x="3555507" y="1671106"/>
                  <a:pt x="3563075" y="1678904"/>
                  <a:pt x="3562706" y="1687531"/>
                </a:cubicBezTo>
                <a:cubicBezTo>
                  <a:pt x="3562336" y="1696297"/>
                  <a:pt x="3554538" y="1703357"/>
                  <a:pt x="3545448" y="1703080"/>
                </a:cubicBezTo>
                <a:close/>
                <a:moveTo>
                  <a:pt x="3655767" y="1703080"/>
                </a:moveTo>
                <a:cubicBezTo>
                  <a:pt x="3646401" y="1703588"/>
                  <a:pt x="3638880" y="1697174"/>
                  <a:pt x="3638188" y="1688085"/>
                </a:cubicBezTo>
                <a:cubicBezTo>
                  <a:pt x="3637543" y="1679180"/>
                  <a:pt x="3644508" y="1671336"/>
                  <a:pt x="3653552" y="1670783"/>
                </a:cubicBezTo>
                <a:cubicBezTo>
                  <a:pt x="3662504" y="1670229"/>
                  <a:pt x="3670624" y="1677104"/>
                  <a:pt x="3671270" y="1685870"/>
                </a:cubicBezTo>
                <a:cubicBezTo>
                  <a:pt x="3671962" y="1694544"/>
                  <a:pt x="3664718" y="1702572"/>
                  <a:pt x="3655767" y="1703080"/>
                </a:cubicBezTo>
                <a:close/>
                <a:moveTo>
                  <a:pt x="3872713" y="1703080"/>
                </a:moveTo>
                <a:cubicBezTo>
                  <a:pt x="3863346" y="1703403"/>
                  <a:pt x="3855918" y="1696759"/>
                  <a:pt x="3855503" y="1687669"/>
                </a:cubicBezTo>
                <a:cubicBezTo>
                  <a:pt x="3855087" y="1678719"/>
                  <a:pt x="3862193" y="1671152"/>
                  <a:pt x="3871329" y="1670783"/>
                </a:cubicBezTo>
                <a:cubicBezTo>
                  <a:pt x="3880464" y="1670414"/>
                  <a:pt x="3888215" y="1677334"/>
                  <a:pt x="3888676" y="1686285"/>
                </a:cubicBezTo>
                <a:cubicBezTo>
                  <a:pt x="3889138" y="1694960"/>
                  <a:pt x="3881710" y="1702757"/>
                  <a:pt x="3872713" y="1703080"/>
                </a:cubicBezTo>
                <a:close/>
                <a:moveTo>
                  <a:pt x="4197669" y="1703080"/>
                </a:moveTo>
                <a:cubicBezTo>
                  <a:pt x="4188533" y="1702895"/>
                  <a:pt x="4181290" y="1695559"/>
                  <a:pt x="4181474" y="1686608"/>
                </a:cubicBezTo>
                <a:cubicBezTo>
                  <a:pt x="4181613" y="1677657"/>
                  <a:pt x="4189087" y="1670644"/>
                  <a:pt x="4198361" y="1670829"/>
                </a:cubicBezTo>
                <a:cubicBezTo>
                  <a:pt x="4207312" y="1670967"/>
                  <a:pt x="4215017" y="1678719"/>
                  <a:pt x="4214787" y="1687346"/>
                </a:cubicBezTo>
                <a:cubicBezTo>
                  <a:pt x="4214510" y="1696067"/>
                  <a:pt x="4206712" y="1703265"/>
                  <a:pt x="4197669" y="1703080"/>
                </a:cubicBezTo>
                <a:close/>
                <a:moveTo>
                  <a:pt x="4306095" y="1703080"/>
                </a:moveTo>
                <a:cubicBezTo>
                  <a:pt x="4297006" y="1702803"/>
                  <a:pt x="4289854" y="1695283"/>
                  <a:pt x="4290177" y="1686378"/>
                </a:cubicBezTo>
                <a:cubicBezTo>
                  <a:pt x="4290500" y="1677381"/>
                  <a:pt x="4298021" y="1670506"/>
                  <a:pt x="4307295" y="1670829"/>
                </a:cubicBezTo>
                <a:cubicBezTo>
                  <a:pt x="4316246" y="1671106"/>
                  <a:pt x="4323813" y="1678950"/>
                  <a:pt x="4323397" y="1687578"/>
                </a:cubicBezTo>
                <a:cubicBezTo>
                  <a:pt x="4322982" y="1696344"/>
                  <a:pt x="4315139" y="1703357"/>
                  <a:pt x="4306095" y="1703080"/>
                </a:cubicBezTo>
                <a:close/>
                <a:moveTo>
                  <a:pt x="4414337" y="1703080"/>
                </a:moveTo>
                <a:cubicBezTo>
                  <a:pt x="4405202" y="1702572"/>
                  <a:pt x="4398281" y="1694914"/>
                  <a:pt x="4398881" y="1685916"/>
                </a:cubicBezTo>
                <a:cubicBezTo>
                  <a:pt x="4399434" y="1676919"/>
                  <a:pt x="4407094" y="1670321"/>
                  <a:pt x="4416368" y="1670829"/>
                </a:cubicBezTo>
                <a:cubicBezTo>
                  <a:pt x="4425319" y="1671336"/>
                  <a:pt x="4432701" y="1679457"/>
                  <a:pt x="4432009" y="1687993"/>
                </a:cubicBezTo>
                <a:cubicBezTo>
                  <a:pt x="4431270" y="1696897"/>
                  <a:pt x="4423427" y="1703588"/>
                  <a:pt x="4414337" y="1703080"/>
                </a:cubicBezTo>
                <a:close/>
                <a:moveTo>
                  <a:pt x="4524471" y="1703080"/>
                </a:moveTo>
                <a:cubicBezTo>
                  <a:pt x="4515197" y="1703265"/>
                  <a:pt x="4507769" y="1696390"/>
                  <a:pt x="4507492" y="1687393"/>
                </a:cubicBezTo>
                <a:cubicBezTo>
                  <a:pt x="4507215" y="1678442"/>
                  <a:pt x="4514413" y="1671013"/>
                  <a:pt x="4523595" y="1670783"/>
                </a:cubicBezTo>
                <a:cubicBezTo>
                  <a:pt x="4532499" y="1670552"/>
                  <a:pt x="4540435" y="1677888"/>
                  <a:pt x="4540758" y="1686562"/>
                </a:cubicBezTo>
                <a:cubicBezTo>
                  <a:pt x="4541035" y="1695236"/>
                  <a:pt x="4533514" y="1702895"/>
                  <a:pt x="4524471" y="1703080"/>
                </a:cubicBezTo>
                <a:close/>
                <a:moveTo>
                  <a:pt x="4632067" y="1703080"/>
                </a:moveTo>
                <a:cubicBezTo>
                  <a:pt x="4622978" y="1702803"/>
                  <a:pt x="4615826" y="1695283"/>
                  <a:pt x="4616149" y="1686378"/>
                </a:cubicBezTo>
                <a:cubicBezTo>
                  <a:pt x="4616472" y="1677381"/>
                  <a:pt x="4623993" y="1670506"/>
                  <a:pt x="4633267" y="1670829"/>
                </a:cubicBezTo>
                <a:cubicBezTo>
                  <a:pt x="4642263" y="1671106"/>
                  <a:pt x="4649784" y="1678950"/>
                  <a:pt x="4649369" y="1687578"/>
                </a:cubicBezTo>
                <a:cubicBezTo>
                  <a:pt x="4648954" y="1696344"/>
                  <a:pt x="4641110" y="1703357"/>
                  <a:pt x="4632067" y="1703080"/>
                </a:cubicBezTo>
                <a:close/>
                <a:moveTo>
                  <a:pt x="4742477" y="1703080"/>
                </a:moveTo>
                <a:cubicBezTo>
                  <a:pt x="4733065" y="1703588"/>
                  <a:pt x="4725545" y="1697174"/>
                  <a:pt x="4724853" y="1688085"/>
                </a:cubicBezTo>
                <a:cubicBezTo>
                  <a:pt x="4724206" y="1679180"/>
                  <a:pt x="4731174" y="1671336"/>
                  <a:pt x="4740216" y="1670783"/>
                </a:cubicBezTo>
                <a:cubicBezTo>
                  <a:pt x="4749168" y="1670229"/>
                  <a:pt x="4757288" y="1677104"/>
                  <a:pt x="4757980" y="1685870"/>
                </a:cubicBezTo>
                <a:cubicBezTo>
                  <a:pt x="4758672" y="1694544"/>
                  <a:pt x="4751428" y="1702572"/>
                  <a:pt x="4742477" y="1703080"/>
                </a:cubicBezTo>
                <a:close/>
                <a:moveTo>
                  <a:pt x="4849427" y="1703080"/>
                </a:moveTo>
                <a:cubicBezTo>
                  <a:pt x="4840338" y="1702803"/>
                  <a:pt x="4833187" y="1695283"/>
                  <a:pt x="4833510" y="1686378"/>
                </a:cubicBezTo>
                <a:cubicBezTo>
                  <a:pt x="4833832" y="1677381"/>
                  <a:pt x="4841353" y="1670506"/>
                  <a:pt x="4850627" y="1670829"/>
                </a:cubicBezTo>
                <a:cubicBezTo>
                  <a:pt x="4859578" y="1671106"/>
                  <a:pt x="4867145" y="1678950"/>
                  <a:pt x="4866730" y="1687578"/>
                </a:cubicBezTo>
                <a:cubicBezTo>
                  <a:pt x="4866314" y="1696344"/>
                  <a:pt x="4858471" y="1703357"/>
                  <a:pt x="4849427" y="1703080"/>
                </a:cubicBezTo>
                <a:close/>
                <a:moveTo>
                  <a:pt x="4959746" y="1703080"/>
                </a:moveTo>
                <a:cubicBezTo>
                  <a:pt x="4950333" y="1703542"/>
                  <a:pt x="4942859" y="1697128"/>
                  <a:pt x="4942213" y="1687993"/>
                </a:cubicBezTo>
                <a:cubicBezTo>
                  <a:pt x="4941613" y="1679088"/>
                  <a:pt x="4948580" y="1671290"/>
                  <a:pt x="4957669" y="1670783"/>
                </a:cubicBezTo>
                <a:cubicBezTo>
                  <a:pt x="4966621" y="1670275"/>
                  <a:pt x="4974695" y="1677196"/>
                  <a:pt x="4975341" y="1685963"/>
                </a:cubicBezTo>
                <a:cubicBezTo>
                  <a:pt x="4975987" y="1694591"/>
                  <a:pt x="4968650" y="1702572"/>
                  <a:pt x="4959746" y="1703080"/>
                </a:cubicBezTo>
                <a:close/>
                <a:moveTo>
                  <a:pt x="5067249" y="1703080"/>
                </a:moveTo>
                <a:cubicBezTo>
                  <a:pt x="5058067" y="1702988"/>
                  <a:pt x="5050732" y="1695744"/>
                  <a:pt x="5050778" y="1686839"/>
                </a:cubicBezTo>
                <a:cubicBezTo>
                  <a:pt x="5050824" y="1677888"/>
                  <a:pt x="5058206" y="1670737"/>
                  <a:pt x="5067434" y="1670783"/>
                </a:cubicBezTo>
                <a:cubicBezTo>
                  <a:pt x="5076477" y="1670829"/>
                  <a:pt x="5084228" y="1678395"/>
                  <a:pt x="5084136" y="1687070"/>
                </a:cubicBezTo>
                <a:cubicBezTo>
                  <a:pt x="5084044" y="1695744"/>
                  <a:pt x="5076247" y="1703173"/>
                  <a:pt x="5067249" y="1703080"/>
                </a:cubicBezTo>
                <a:close/>
                <a:moveTo>
                  <a:pt x="5177153" y="1703080"/>
                </a:moveTo>
                <a:cubicBezTo>
                  <a:pt x="5167740" y="1703588"/>
                  <a:pt x="5160219" y="1697174"/>
                  <a:pt x="5159527" y="1688085"/>
                </a:cubicBezTo>
                <a:cubicBezTo>
                  <a:pt x="5158881" y="1679180"/>
                  <a:pt x="5165848" y="1671336"/>
                  <a:pt x="5174892" y="1670783"/>
                </a:cubicBezTo>
                <a:cubicBezTo>
                  <a:pt x="5183842" y="1670229"/>
                  <a:pt x="5191963" y="1677104"/>
                  <a:pt x="5192655" y="1685870"/>
                </a:cubicBezTo>
                <a:cubicBezTo>
                  <a:pt x="5193347" y="1694544"/>
                  <a:pt x="5186103" y="1702572"/>
                  <a:pt x="5177153" y="1703080"/>
                </a:cubicBezTo>
                <a:close/>
                <a:moveTo>
                  <a:pt x="5284979" y="1703080"/>
                </a:moveTo>
                <a:cubicBezTo>
                  <a:pt x="5275751" y="1703218"/>
                  <a:pt x="5268277" y="1696205"/>
                  <a:pt x="5268092" y="1687254"/>
                </a:cubicBezTo>
                <a:cubicBezTo>
                  <a:pt x="5267954" y="1678303"/>
                  <a:pt x="5275198" y="1670967"/>
                  <a:pt x="5284379" y="1670829"/>
                </a:cubicBezTo>
                <a:cubicBezTo>
                  <a:pt x="5293284" y="1670644"/>
                  <a:pt x="5301220" y="1678073"/>
                  <a:pt x="5301404" y="1686701"/>
                </a:cubicBezTo>
                <a:cubicBezTo>
                  <a:pt x="5301589" y="1695375"/>
                  <a:pt x="5294022" y="1702941"/>
                  <a:pt x="5284979" y="1703080"/>
                </a:cubicBezTo>
                <a:close/>
                <a:moveTo>
                  <a:pt x="5392437" y="1703080"/>
                </a:moveTo>
                <a:cubicBezTo>
                  <a:pt x="5383301" y="1702618"/>
                  <a:pt x="5376334" y="1695006"/>
                  <a:pt x="5376842" y="1686055"/>
                </a:cubicBezTo>
                <a:cubicBezTo>
                  <a:pt x="5377349" y="1677058"/>
                  <a:pt x="5384962" y="1670368"/>
                  <a:pt x="5394236" y="1670829"/>
                </a:cubicBezTo>
                <a:cubicBezTo>
                  <a:pt x="5403187" y="1671244"/>
                  <a:pt x="5410615" y="1679319"/>
                  <a:pt x="5410016" y="1687855"/>
                </a:cubicBezTo>
                <a:cubicBezTo>
                  <a:pt x="5409369" y="1696713"/>
                  <a:pt x="5401480" y="1703542"/>
                  <a:pt x="5392437" y="1703080"/>
                </a:cubicBezTo>
                <a:close/>
                <a:moveTo>
                  <a:pt x="5501601" y="1703080"/>
                </a:moveTo>
                <a:cubicBezTo>
                  <a:pt x="5492466" y="1702895"/>
                  <a:pt x="5485222" y="1695513"/>
                  <a:pt x="5485452" y="1686562"/>
                </a:cubicBezTo>
                <a:cubicBezTo>
                  <a:pt x="5485684" y="1677565"/>
                  <a:pt x="5493158" y="1670644"/>
                  <a:pt x="5502432" y="1670829"/>
                </a:cubicBezTo>
                <a:cubicBezTo>
                  <a:pt x="5511383" y="1671013"/>
                  <a:pt x="5519042" y="1678765"/>
                  <a:pt x="5518765" y="1687393"/>
                </a:cubicBezTo>
                <a:cubicBezTo>
                  <a:pt x="5518488" y="1696113"/>
                  <a:pt x="5510645" y="1703311"/>
                  <a:pt x="5501601" y="1703080"/>
                </a:cubicBezTo>
                <a:close/>
                <a:moveTo>
                  <a:pt x="5610074" y="1703080"/>
                </a:moveTo>
                <a:cubicBezTo>
                  <a:pt x="5600984" y="1702803"/>
                  <a:pt x="5593833" y="1695283"/>
                  <a:pt x="5594156" y="1686378"/>
                </a:cubicBezTo>
                <a:cubicBezTo>
                  <a:pt x="5594479" y="1677381"/>
                  <a:pt x="5601999" y="1670506"/>
                  <a:pt x="5611273" y="1670829"/>
                </a:cubicBezTo>
                <a:cubicBezTo>
                  <a:pt x="5620270" y="1671106"/>
                  <a:pt x="5627791" y="1678950"/>
                  <a:pt x="5627376" y="1687578"/>
                </a:cubicBezTo>
                <a:cubicBezTo>
                  <a:pt x="5626961" y="1696344"/>
                  <a:pt x="5619117" y="1703357"/>
                  <a:pt x="5610074" y="1703080"/>
                </a:cubicBezTo>
                <a:close/>
                <a:moveTo>
                  <a:pt x="5718915" y="1703080"/>
                </a:moveTo>
                <a:cubicBezTo>
                  <a:pt x="5709780" y="1702895"/>
                  <a:pt x="5702537" y="1695513"/>
                  <a:pt x="5702767" y="1686562"/>
                </a:cubicBezTo>
                <a:cubicBezTo>
                  <a:pt x="5702998" y="1677565"/>
                  <a:pt x="5710472" y="1670644"/>
                  <a:pt x="5719746" y="1670829"/>
                </a:cubicBezTo>
                <a:cubicBezTo>
                  <a:pt x="5728697" y="1671013"/>
                  <a:pt x="5736356" y="1678765"/>
                  <a:pt x="5736080" y="1687393"/>
                </a:cubicBezTo>
                <a:cubicBezTo>
                  <a:pt x="5735802" y="1696113"/>
                  <a:pt x="5727959" y="1703311"/>
                  <a:pt x="5718915" y="1703080"/>
                </a:cubicBezTo>
                <a:close/>
                <a:moveTo>
                  <a:pt x="5937152" y="1703080"/>
                </a:moveTo>
                <a:cubicBezTo>
                  <a:pt x="5927878" y="1703311"/>
                  <a:pt x="5920404" y="1696436"/>
                  <a:pt x="5920128" y="1687439"/>
                </a:cubicBezTo>
                <a:cubicBezTo>
                  <a:pt x="5919850" y="1678488"/>
                  <a:pt x="5927002" y="1671013"/>
                  <a:pt x="5936184" y="1670783"/>
                </a:cubicBezTo>
                <a:cubicBezTo>
                  <a:pt x="5945135" y="1670506"/>
                  <a:pt x="5953070" y="1677796"/>
                  <a:pt x="5953393" y="1686470"/>
                </a:cubicBezTo>
                <a:cubicBezTo>
                  <a:pt x="5953716" y="1695190"/>
                  <a:pt x="5946196" y="1702849"/>
                  <a:pt x="5937152" y="1703080"/>
                </a:cubicBezTo>
                <a:close/>
                <a:moveTo>
                  <a:pt x="6364970" y="1703080"/>
                </a:moveTo>
                <a:cubicBezTo>
                  <a:pt x="6355835" y="1702572"/>
                  <a:pt x="6348915" y="1694914"/>
                  <a:pt x="6349514" y="1685916"/>
                </a:cubicBezTo>
                <a:cubicBezTo>
                  <a:pt x="6350114" y="1676919"/>
                  <a:pt x="6357773" y="1670321"/>
                  <a:pt x="6367001" y="1670829"/>
                </a:cubicBezTo>
                <a:cubicBezTo>
                  <a:pt x="6375952" y="1671336"/>
                  <a:pt x="6383334" y="1679457"/>
                  <a:pt x="6382642" y="1687993"/>
                </a:cubicBezTo>
                <a:cubicBezTo>
                  <a:pt x="6381904" y="1696897"/>
                  <a:pt x="6374060" y="1703588"/>
                  <a:pt x="6364970" y="1703080"/>
                </a:cubicBezTo>
                <a:close/>
                <a:moveTo>
                  <a:pt x="6475151" y="1703080"/>
                </a:moveTo>
                <a:cubicBezTo>
                  <a:pt x="6465877" y="1703311"/>
                  <a:pt x="6458402" y="1696436"/>
                  <a:pt x="6458125" y="1687439"/>
                </a:cubicBezTo>
                <a:cubicBezTo>
                  <a:pt x="6457848" y="1678488"/>
                  <a:pt x="6465000" y="1671013"/>
                  <a:pt x="6474182" y="1670783"/>
                </a:cubicBezTo>
                <a:cubicBezTo>
                  <a:pt x="6483132" y="1670506"/>
                  <a:pt x="6491068" y="1677796"/>
                  <a:pt x="6491391" y="1686470"/>
                </a:cubicBezTo>
                <a:cubicBezTo>
                  <a:pt x="6491715" y="1695190"/>
                  <a:pt x="6484194" y="1702849"/>
                  <a:pt x="6475151" y="1703080"/>
                </a:cubicBezTo>
                <a:close/>
                <a:moveTo>
                  <a:pt x="6692188" y="1703080"/>
                </a:moveTo>
                <a:cubicBezTo>
                  <a:pt x="6683006" y="1703127"/>
                  <a:pt x="6675532" y="1696021"/>
                  <a:pt x="6675440" y="1687116"/>
                </a:cubicBezTo>
                <a:cubicBezTo>
                  <a:pt x="6675348" y="1678165"/>
                  <a:pt x="6682683" y="1670875"/>
                  <a:pt x="6691911" y="1670829"/>
                </a:cubicBezTo>
                <a:cubicBezTo>
                  <a:pt x="6700862" y="1670737"/>
                  <a:pt x="6708706" y="1678211"/>
                  <a:pt x="6708798" y="1686839"/>
                </a:cubicBezTo>
                <a:cubicBezTo>
                  <a:pt x="6708891" y="1695559"/>
                  <a:pt x="6701185" y="1703034"/>
                  <a:pt x="6692188" y="1703080"/>
                </a:cubicBezTo>
                <a:close/>
                <a:moveTo>
                  <a:pt x="7017468" y="1703080"/>
                </a:moveTo>
                <a:cubicBezTo>
                  <a:pt x="7008378" y="1702803"/>
                  <a:pt x="7001180" y="1695283"/>
                  <a:pt x="7001503" y="1686378"/>
                </a:cubicBezTo>
                <a:cubicBezTo>
                  <a:pt x="7001780" y="1677381"/>
                  <a:pt x="7009301" y="1670552"/>
                  <a:pt x="7018575" y="1670829"/>
                </a:cubicBezTo>
                <a:cubicBezTo>
                  <a:pt x="7027526" y="1671106"/>
                  <a:pt x="7035092" y="1678904"/>
                  <a:pt x="7034723" y="1687531"/>
                </a:cubicBezTo>
                <a:cubicBezTo>
                  <a:pt x="7034354" y="1696344"/>
                  <a:pt x="7026557" y="1703357"/>
                  <a:pt x="7017468" y="1703080"/>
                </a:cubicBezTo>
                <a:close/>
                <a:moveTo>
                  <a:pt x="7127370" y="1703080"/>
                </a:moveTo>
                <a:cubicBezTo>
                  <a:pt x="7118005" y="1703403"/>
                  <a:pt x="7110529" y="1696667"/>
                  <a:pt x="7110160" y="1687623"/>
                </a:cubicBezTo>
                <a:cubicBezTo>
                  <a:pt x="7109792" y="1678672"/>
                  <a:pt x="7116896" y="1671106"/>
                  <a:pt x="7126032" y="1670783"/>
                </a:cubicBezTo>
                <a:cubicBezTo>
                  <a:pt x="7134937" y="1670460"/>
                  <a:pt x="7142965" y="1677611"/>
                  <a:pt x="7143427" y="1686332"/>
                </a:cubicBezTo>
                <a:cubicBezTo>
                  <a:pt x="7143842" y="1695006"/>
                  <a:pt x="7136368" y="1702757"/>
                  <a:pt x="7127370" y="1703080"/>
                </a:cubicBezTo>
                <a:close/>
                <a:moveTo>
                  <a:pt x="7344685" y="1703080"/>
                </a:moveTo>
                <a:cubicBezTo>
                  <a:pt x="7335318" y="1703403"/>
                  <a:pt x="7327844" y="1696667"/>
                  <a:pt x="7327475" y="1687623"/>
                </a:cubicBezTo>
                <a:cubicBezTo>
                  <a:pt x="7327106" y="1678672"/>
                  <a:pt x="7334211" y="1671106"/>
                  <a:pt x="7343347" y="1670783"/>
                </a:cubicBezTo>
                <a:cubicBezTo>
                  <a:pt x="7352298" y="1670460"/>
                  <a:pt x="7360279" y="1677611"/>
                  <a:pt x="7360741" y="1686332"/>
                </a:cubicBezTo>
                <a:cubicBezTo>
                  <a:pt x="7361156" y="1695006"/>
                  <a:pt x="7353682" y="1702757"/>
                  <a:pt x="7344685" y="1703080"/>
                </a:cubicBezTo>
                <a:close/>
                <a:moveTo>
                  <a:pt x="7452004" y="1703080"/>
                </a:moveTo>
                <a:cubicBezTo>
                  <a:pt x="7442915" y="1702803"/>
                  <a:pt x="7435763" y="1695237"/>
                  <a:pt x="7436132" y="1686332"/>
                </a:cubicBezTo>
                <a:cubicBezTo>
                  <a:pt x="7436501" y="1677288"/>
                  <a:pt x="7444022" y="1670506"/>
                  <a:pt x="7453296" y="1670829"/>
                </a:cubicBezTo>
                <a:cubicBezTo>
                  <a:pt x="7462293" y="1671152"/>
                  <a:pt x="7469814" y="1678996"/>
                  <a:pt x="7469353" y="1687623"/>
                </a:cubicBezTo>
                <a:cubicBezTo>
                  <a:pt x="7468890" y="1696436"/>
                  <a:pt x="7461093" y="1703403"/>
                  <a:pt x="7452004" y="1703080"/>
                </a:cubicBezTo>
                <a:close/>
                <a:moveTo>
                  <a:pt x="7561031" y="1703080"/>
                </a:moveTo>
                <a:cubicBezTo>
                  <a:pt x="7551895" y="1702895"/>
                  <a:pt x="7544650" y="1695559"/>
                  <a:pt x="7544835" y="1686608"/>
                </a:cubicBezTo>
                <a:cubicBezTo>
                  <a:pt x="7544973" y="1677657"/>
                  <a:pt x="7552449" y="1670644"/>
                  <a:pt x="7561723" y="1670829"/>
                </a:cubicBezTo>
                <a:cubicBezTo>
                  <a:pt x="7570674" y="1670967"/>
                  <a:pt x="7578332" y="1678719"/>
                  <a:pt x="7578148" y="1687347"/>
                </a:cubicBezTo>
                <a:cubicBezTo>
                  <a:pt x="7577871" y="1696067"/>
                  <a:pt x="7570073" y="1703265"/>
                  <a:pt x="7561031" y="1703080"/>
                </a:cubicBezTo>
                <a:close/>
                <a:moveTo>
                  <a:pt x="7670287" y="1703080"/>
                </a:moveTo>
                <a:cubicBezTo>
                  <a:pt x="7661059" y="1703173"/>
                  <a:pt x="7653585" y="1696159"/>
                  <a:pt x="7653447" y="1687208"/>
                </a:cubicBezTo>
                <a:cubicBezTo>
                  <a:pt x="7653307" y="1678257"/>
                  <a:pt x="7660597" y="1670921"/>
                  <a:pt x="7669780" y="1670783"/>
                </a:cubicBezTo>
                <a:cubicBezTo>
                  <a:pt x="7678685" y="1670644"/>
                  <a:pt x="7686621" y="1678073"/>
                  <a:pt x="7686759" y="1686747"/>
                </a:cubicBezTo>
                <a:cubicBezTo>
                  <a:pt x="7686944" y="1695421"/>
                  <a:pt x="7679330" y="1702988"/>
                  <a:pt x="7670287" y="1703080"/>
                </a:cubicBezTo>
                <a:close/>
                <a:moveTo>
                  <a:pt x="7778252" y="1703080"/>
                </a:moveTo>
                <a:cubicBezTo>
                  <a:pt x="7769117" y="1702895"/>
                  <a:pt x="7761873" y="1695513"/>
                  <a:pt x="7762104" y="1686562"/>
                </a:cubicBezTo>
                <a:cubicBezTo>
                  <a:pt x="7762334" y="1677473"/>
                  <a:pt x="7769717" y="1670644"/>
                  <a:pt x="7779082" y="1670829"/>
                </a:cubicBezTo>
                <a:cubicBezTo>
                  <a:pt x="7788033" y="1671014"/>
                  <a:pt x="7795693" y="1678765"/>
                  <a:pt x="7795416" y="1687393"/>
                </a:cubicBezTo>
                <a:cubicBezTo>
                  <a:pt x="7795139" y="1696113"/>
                  <a:pt x="7787295" y="1703311"/>
                  <a:pt x="7778252" y="1703080"/>
                </a:cubicBezTo>
                <a:close/>
                <a:moveTo>
                  <a:pt x="7887601" y="1703080"/>
                </a:moveTo>
                <a:cubicBezTo>
                  <a:pt x="7878374" y="1703173"/>
                  <a:pt x="7870899" y="1696159"/>
                  <a:pt x="7870761" y="1687208"/>
                </a:cubicBezTo>
                <a:cubicBezTo>
                  <a:pt x="7870623" y="1678257"/>
                  <a:pt x="7877912" y="1670921"/>
                  <a:pt x="7887094" y="1670783"/>
                </a:cubicBezTo>
                <a:cubicBezTo>
                  <a:pt x="7895999" y="1670644"/>
                  <a:pt x="7903934" y="1678073"/>
                  <a:pt x="7904073" y="1686747"/>
                </a:cubicBezTo>
                <a:cubicBezTo>
                  <a:pt x="7904257" y="1695421"/>
                  <a:pt x="7896644" y="1702988"/>
                  <a:pt x="7887601" y="1703080"/>
                </a:cubicBezTo>
                <a:close/>
                <a:moveTo>
                  <a:pt x="7997043" y="1703080"/>
                </a:moveTo>
                <a:cubicBezTo>
                  <a:pt x="7987630" y="1703542"/>
                  <a:pt x="7980157" y="1697128"/>
                  <a:pt x="7979510" y="1687993"/>
                </a:cubicBezTo>
                <a:cubicBezTo>
                  <a:pt x="7978910" y="1679088"/>
                  <a:pt x="7985877" y="1671290"/>
                  <a:pt x="7994967" y="1670783"/>
                </a:cubicBezTo>
                <a:cubicBezTo>
                  <a:pt x="8003917" y="1670275"/>
                  <a:pt x="8011992" y="1677196"/>
                  <a:pt x="8012638" y="1685963"/>
                </a:cubicBezTo>
                <a:cubicBezTo>
                  <a:pt x="8013283" y="1694591"/>
                  <a:pt x="8005994" y="1702572"/>
                  <a:pt x="7997043" y="1703080"/>
                </a:cubicBezTo>
                <a:close/>
                <a:moveTo>
                  <a:pt x="8213665" y="1703080"/>
                </a:moveTo>
                <a:cubicBezTo>
                  <a:pt x="8204437" y="1703218"/>
                  <a:pt x="8196963" y="1696205"/>
                  <a:pt x="8196778" y="1687254"/>
                </a:cubicBezTo>
                <a:cubicBezTo>
                  <a:pt x="8196594" y="1678303"/>
                  <a:pt x="8203884" y="1670967"/>
                  <a:pt x="8213065" y="1670829"/>
                </a:cubicBezTo>
                <a:cubicBezTo>
                  <a:pt x="8221970" y="1670644"/>
                  <a:pt x="8229906" y="1678073"/>
                  <a:pt x="8230090" y="1686701"/>
                </a:cubicBezTo>
                <a:cubicBezTo>
                  <a:pt x="8230275" y="1695375"/>
                  <a:pt x="8222708" y="1702941"/>
                  <a:pt x="8213665" y="1703080"/>
                </a:cubicBezTo>
                <a:close/>
                <a:moveTo>
                  <a:pt x="8430334" y="1703080"/>
                </a:moveTo>
                <a:cubicBezTo>
                  <a:pt x="8421198" y="1702895"/>
                  <a:pt x="8413955" y="1695559"/>
                  <a:pt x="8414139" y="1686608"/>
                </a:cubicBezTo>
                <a:cubicBezTo>
                  <a:pt x="8414277" y="1677657"/>
                  <a:pt x="8421752" y="1670644"/>
                  <a:pt x="8431026" y="1670829"/>
                </a:cubicBezTo>
                <a:cubicBezTo>
                  <a:pt x="8439977" y="1670967"/>
                  <a:pt x="8447682" y="1678719"/>
                  <a:pt x="8447451" y="1687347"/>
                </a:cubicBezTo>
                <a:cubicBezTo>
                  <a:pt x="8447174" y="1696067"/>
                  <a:pt x="8439377" y="1703265"/>
                  <a:pt x="8430334" y="1703080"/>
                </a:cubicBezTo>
                <a:close/>
                <a:moveTo>
                  <a:pt x="8539222" y="1703080"/>
                </a:moveTo>
                <a:cubicBezTo>
                  <a:pt x="8530040" y="1702988"/>
                  <a:pt x="8522703" y="1695744"/>
                  <a:pt x="8522749" y="1686839"/>
                </a:cubicBezTo>
                <a:cubicBezTo>
                  <a:pt x="8522795" y="1677888"/>
                  <a:pt x="8530178" y="1670737"/>
                  <a:pt x="8539407" y="1670783"/>
                </a:cubicBezTo>
                <a:cubicBezTo>
                  <a:pt x="8548449" y="1670829"/>
                  <a:pt x="8556201" y="1678396"/>
                  <a:pt x="8556108" y="1687070"/>
                </a:cubicBezTo>
                <a:cubicBezTo>
                  <a:pt x="8556062" y="1695744"/>
                  <a:pt x="8548219" y="1703173"/>
                  <a:pt x="8539222" y="1703080"/>
                </a:cubicBezTo>
                <a:close/>
                <a:moveTo>
                  <a:pt x="8647602" y="1703080"/>
                </a:moveTo>
                <a:cubicBezTo>
                  <a:pt x="8638467" y="1702895"/>
                  <a:pt x="8631222" y="1695513"/>
                  <a:pt x="8631453" y="1686562"/>
                </a:cubicBezTo>
                <a:cubicBezTo>
                  <a:pt x="8631683" y="1677473"/>
                  <a:pt x="8639067" y="1670644"/>
                  <a:pt x="8648432" y="1670829"/>
                </a:cubicBezTo>
                <a:cubicBezTo>
                  <a:pt x="8657383" y="1671014"/>
                  <a:pt x="8665042" y="1678765"/>
                  <a:pt x="8664766" y="1687393"/>
                </a:cubicBezTo>
                <a:cubicBezTo>
                  <a:pt x="8664443" y="1696113"/>
                  <a:pt x="8656645" y="1703311"/>
                  <a:pt x="8647602" y="1703080"/>
                </a:cubicBezTo>
                <a:close/>
                <a:moveTo>
                  <a:pt x="8756443" y="1703080"/>
                </a:moveTo>
                <a:cubicBezTo>
                  <a:pt x="8747309" y="1702941"/>
                  <a:pt x="8740018" y="1695652"/>
                  <a:pt x="8740110" y="1686747"/>
                </a:cubicBezTo>
                <a:cubicBezTo>
                  <a:pt x="8740202" y="1677796"/>
                  <a:pt x="8747586" y="1670737"/>
                  <a:pt x="8756859" y="1670829"/>
                </a:cubicBezTo>
                <a:cubicBezTo>
                  <a:pt x="8765809" y="1670875"/>
                  <a:pt x="8773561" y="1678534"/>
                  <a:pt x="8773423" y="1687162"/>
                </a:cubicBezTo>
                <a:cubicBezTo>
                  <a:pt x="8773239" y="1695882"/>
                  <a:pt x="8765440" y="1703218"/>
                  <a:pt x="8756443" y="1703080"/>
                </a:cubicBezTo>
                <a:close/>
                <a:moveTo>
                  <a:pt x="8865239" y="1703080"/>
                </a:moveTo>
                <a:cubicBezTo>
                  <a:pt x="8856057" y="1702988"/>
                  <a:pt x="8848721" y="1695744"/>
                  <a:pt x="8848768" y="1686839"/>
                </a:cubicBezTo>
                <a:cubicBezTo>
                  <a:pt x="8848814" y="1677888"/>
                  <a:pt x="8856197" y="1670737"/>
                  <a:pt x="8865424" y="1670783"/>
                </a:cubicBezTo>
                <a:cubicBezTo>
                  <a:pt x="8874467" y="1670829"/>
                  <a:pt x="8882219" y="1678396"/>
                  <a:pt x="8882127" y="1687070"/>
                </a:cubicBezTo>
                <a:cubicBezTo>
                  <a:pt x="8882034" y="1695744"/>
                  <a:pt x="8874236" y="1703173"/>
                  <a:pt x="8865239" y="1703080"/>
                </a:cubicBezTo>
                <a:close/>
                <a:moveTo>
                  <a:pt x="8974450" y="1703080"/>
                </a:moveTo>
                <a:cubicBezTo>
                  <a:pt x="8965176" y="1703265"/>
                  <a:pt x="8957748" y="1696390"/>
                  <a:pt x="8957471" y="1687393"/>
                </a:cubicBezTo>
                <a:cubicBezTo>
                  <a:pt x="8957194" y="1678442"/>
                  <a:pt x="8964392" y="1671014"/>
                  <a:pt x="8973573" y="1670783"/>
                </a:cubicBezTo>
                <a:cubicBezTo>
                  <a:pt x="8982478" y="1670552"/>
                  <a:pt x="8990460" y="1677888"/>
                  <a:pt x="8990737" y="1686562"/>
                </a:cubicBezTo>
                <a:cubicBezTo>
                  <a:pt x="8991014" y="1695237"/>
                  <a:pt x="8983493" y="1702895"/>
                  <a:pt x="8974450" y="1703080"/>
                </a:cubicBezTo>
                <a:close/>
                <a:moveTo>
                  <a:pt x="9191534" y="1703080"/>
                </a:moveTo>
                <a:cubicBezTo>
                  <a:pt x="9182305" y="1703127"/>
                  <a:pt x="9174877" y="1696021"/>
                  <a:pt x="9174786" y="1687116"/>
                </a:cubicBezTo>
                <a:cubicBezTo>
                  <a:pt x="9174693" y="1678211"/>
                  <a:pt x="9182029" y="1670921"/>
                  <a:pt x="9191211" y="1670829"/>
                </a:cubicBezTo>
                <a:cubicBezTo>
                  <a:pt x="9200162" y="1670737"/>
                  <a:pt x="9208006" y="1678165"/>
                  <a:pt x="9208097" y="1686839"/>
                </a:cubicBezTo>
                <a:cubicBezTo>
                  <a:pt x="9208190" y="1695513"/>
                  <a:pt x="9200485" y="1703034"/>
                  <a:pt x="9191534" y="1703080"/>
                </a:cubicBezTo>
                <a:close/>
                <a:moveTo>
                  <a:pt x="9408848" y="1703080"/>
                </a:moveTo>
                <a:cubicBezTo>
                  <a:pt x="9399620" y="1703127"/>
                  <a:pt x="9392192" y="1696021"/>
                  <a:pt x="9392100" y="1687116"/>
                </a:cubicBezTo>
                <a:cubicBezTo>
                  <a:pt x="9392006" y="1678211"/>
                  <a:pt x="9399343" y="1670921"/>
                  <a:pt x="9408526" y="1670829"/>
                </a:cubicBezTo>
                <a:cubicBezTo>
                  <a:pt x="9417476" y="1670737"/>
                  <a:pt x="9425319" y="1678165"/>
                  <a:pt x="9425412" y="1686839"/>
                </a:cubicBezTo>
                <a:cubicBezTo>
                  <a:pt x="9425504" y="1695513"/>
                  <a:pt x="9417845" y="1703034"/>
                  <a:pt x="9408848" y="1703080"/>
                </a:cubicBezTo>
                <a:close/>
                <a:moveTo>
                  <a:pt x="9518013" y="1703080"/>
                </a:moveTo>
                <a:cubicBezTo>
                  <a:pt x="9508647" y="1703403"/>
                  <a:pt x="9501217" y="1696759"/>
                  <a:pt x="9500802" y="1687669"/>
                </a:cubicBezTo>
                <a:cubicBezTo>
                  <a:pt x="9500387" y="1678719"/>
                  <a:pt x="9507493" y="1671152"/>
                  <a:pt x="9516628" y="1670783"/>
                </a:cubicBezTo>
                <a:cubicBezTo>
                  <a:pt x="9525764" y="1670414"/>
                  <a:pt x="9533562" y="1677381"/>
                  <a:pt x="9533977" y="1686286"/>
                </a:cubicBezTo>
                <a:cubicBezTo>
                  <a:pt x="9534438" y="1694960"/>
                  <a:pt x="9527010" y="1702757"/>
                  <a:pt x="9518013" y="1703080"/>
                </a:cubicBezTo>
                <a:close/>
                <a:moveTo>
                  <a:pt x="9625424" y="1703080"/>
                </a:moveTo>
                <a:cubicBezTo>
                  <a:pt x="9616335" y="1702803"/>
                  <a:pt x="9609137" y="1695283"/>
                  <a:pt x="9609460" y="1686378"/>
                </a:cubicBezTo>
                <a:cubicBezTo>
                  <a:pt x="9609783" y="1677381"/>
                  <a:pt x="9617304" y="1670552"/>
                  <a:pt x="9626531" y="1670829"/>
                </a:cubicBezTo>
                <a:cubicBezTo>
                  <a:pt x="9635482" y="1671106"/>
                  <a:pt x="9643049" y="1678904"/>
                  <a:pt x="9642680" y="1687531"/>
                </a:cubicBezTo>
                <a:cubicBezTo>
                  <a:pt x="9642311" y="1696298"/>
                  <a:pt x="9634513" y="1703357"/>
                  <a:pt x="9625424" y="1703080"/>
                </a:cubicBezTo>
                <a:close/>
                <a:moveTo>
                  <a:pt x="9735742" y="1703080"/>
                </a:moveTo>
                <a:cubicBezTo>
                  <a:pt x="9726377" y="1703588"/>
                  <a:pt x="9718855" y="1697175"/>
                  <a:pt x="9718163" y="1688085"/>
                </a:cubicBezTo>
                <a:cubicBezTo>
                  <a:pt x="9717517" y="1679180"/>
                  <a:pt x="9724484" y="1671337"/>
                  <a:pt x="9733527" y="1670783"/>
                </a:cubicBezTo>
                <a:cubicBezTo>
                  <a:pt x="9742478" y="1670229"/>
                  <a:pt x="9750600" y="1677104"/>
                  <a:pt x="9751245" y="1685870"/>
                </a:cubicBezTo>
                <a:cubicBezTo>
                  <a:pt x="9751937" y="1694545"/>
                  <a:pt x="9744693" y="1702572"/>
                  <a:pt x="9735742" y="1703080"/>
                </a:cubicBezTo>
                <a:close/>
                <a:moveTo>
                  <a:pt x="9952687" y="1703080"/>
                </a:moveTo>
                <a:cubicBezTo>
                  <a:pt x="9943321" y="1703403"/>
                  <a:pt x="9935893" y="1696759"/>
                  <a:pt x="9935478" y="1687669"/>
                </a:cubicBezTo>
                <a:cubicBezTo>
                  <a:pt x="9935063" y="1678719"/>
                  <a:pt x="9942168" y="1671152"/>
                  <a:pt x="9951303" y="1670783"/>
                </a:cubicBezTo>
                <a:cubicBezTo>
                  <a:pt x="9960439" y="1670414"/>
                  <a:pt x="9968190" y="1677335"/>
                  <a:pt x="9968651" y="1686286"/>
                </a:cubicBezTo>
                <a:cubicBezTo>
                  <a:pt x="9969113" y="1694960"/>
                  <a:pt x="9961685" y="1702757"/>
                  <a:pt x="9952687" y="1703080"/>
                </a:cubicBezTo>
                <a:close/>
                <a:moveTo>
                  <a:pt x="10277644" y="1703080"/>
                </a:moveTo>
                <a:cubicBezTo>
                  <a:pt x="10268508" y="1702895"/>
                  <a:pt x="10261265" y="1695559"/>
                  <a:pt x="10261449" y="1686608"/>
                </a:cubicBezTo>
                <a:cubicBezTo>
                  <a:pt x="10261588" y="1677657"/>
                  <a:pt x="10269062" y="1670644"/>
                  <a:pt x="10278336" y="1670829"/>
                </a:cubicBezTo>
                <a:cubicBezTo>
                  <a:pt x="10287287" y="1670967"/>
                  <a:pt x="10294992" y="1678719"/>
                  <a:pt x="10294761" y="1687347"/>
                </a:cubicBezTo>
                <a:cubicBezTo>
                  <a:pt x="10294484" y="1696067"/>
                  <a:pt x="10286687" y="1703265"/>
                  <a:pt x="10277644" y="1703080"/>
                </a:cubicBezTo>
                <a:close/>
                <a:moveTo>
                  <a:pt x="10386070" y="1703080"/>
                </a:moveTo>
                <a:cubicBezTo>
                  <a:pt x="10376981" y="1702803"/>
                  <a:pt x="10369829" y="1695283"/>
                  <a:pt x="10370152" y="1686378"/>
                </a:cubicBezTo>
                <a:cubicBezTo>
                  <a:pt x="10370475" y="1677381"/>
                  <a:pt x="10377996" y="1670506"/>
                  <a:pt x="10387270" y="1670829"/>
                </a:cubicBezTo>
                <a:cubicBezTo>
                  <a:pt x="10396221" y="1671106"/>
                  <a:pt x="10403788" y="1678950"/>
                  <a:pt x="10403372" y="1687578"/>
                </a:cubicBezTo>
                <a:cubicBezTo>
                  <a:pt x="10402957" y="1696344"/>
                  <a:pt x="10395114" y="1703357"/>
                  <a:pt x="10386070" y="1703080"/>
                </a:cubicBezTo>
                <a:close/>
                <a:moveTo>
                  <a:pt x="10494312" y="1703080"/>
                </a:moveTo>
                <a:cubicBezTo>
                  <a:pt x="10485177" y="1702572"/>
                  <a:pt x="10478256" y="1694914"/>
                  <a:pt x="10478855" y="1685916"/>
                </a:cubicBezTo>
                <a:cubicBezTo>
                  <a:pt x="10479409" y="1676919"/>
                  <a:pt x="10487069" y="1670322"/>
                  <a:pt x="10496343" y="1670829"/>
                </a:cubicBezTo>
                <a:cubicBezTo>
                  <a:pt x="10505294" y="1671337"/>
                  <a:pt x="10512676" y="1679457"/>
                  <a:pt x="10511984" y="1687993"/>
                </a:cubicBezTo>
                <a:cubicBezTo>
                  <a:pt x="10511246" y="1696897"/>
                  <a:pt x="10503401" y="1703588"/>
                  <a:pt x="10494312" y="1703080"/>
                </a:cubicBezTo>
                <a:close/>
                <a:moveTo>
                  <a:pt x="10604446" y="1703080"/>
                </a:moveTo>
                <a:cubicBezTo>
                  <a:pt x="10595172" y="1703265"/>
                  <a:pt x="10587743" y="1696390"/>
                  <a:pt x="10587467" y="1687393"/>
                </a:cubicBezTo>
                <a:cubicBezTo>
                  <a:pt x="10587190" y="1678442"/>
                  <a:pt x="10594388" y="1671014"/>
                  <a:pt x="10603569" y="1670783"/>
                </a:cubicBezTo>
                <a:cubicBezTo>
                  <a:pt x="10612474" y="1670552"/>
                  <a:pt x="10620410" y="1677888"/>
                  <a:pt x="10620733" y="1686562"/>
                </a:cubicBezTo>
                <a:cubicBezTo>
                  <a:pt x="10621010" y="1695237"/>
                  <a:pt x="10613489" y="1702895"/>
                  <a:pt x="10604446" y="1703080"/>
                </a:cubicBezTo>
                <a:close/>
                <a:moveTo>
                  <a:pt x="10712041" y="1703080"/>
                </a:moveTo>
                <a:cubicBezTo>
                  <a:pt x="10702952" y="1702803"/>
                  <a:pt x="10695801" y="1695283"/>
                  <a:pt x="10696124" y="1686378"/>
                </a:cubicBezTo>
                <a:cubicBezTo>
                  <a:pt x="10696447" y="1677381"/>
                  <a:pt x="10703968" y="1670506"/>
                  <a:pt x="10713242" y="1670829"/>
                </a:cubicBezTo>
                <a:cubicBezTo>
                  <a:pt x="10722238" y="1671106"/>
                  <a:pt x="10729760" y="1678950"/>
                  <a:pt x="10729345" y="1687578"/>
                </a:cubicBezTo>
                <a:cubicBezTo>
                  <a:pt x="10728929" y="1696344"/>
                  <a:pt x="10721085" y="1703357"/>
                  <a:pt x="10712041" y="1703080"/>
                </a:cubicBezTo>
                <a:close/>
                <a:moveTo>
                  <a:pt x="10822452" y="1703080"/>
                </a:moveTo>
                <a:cubicBezTo>
                  <a:pt x="10813040" y="1703588"/>
                  <a:pt x="10805519" y="1697175"/>
                  <a:pt x="10804827" y="1688085"/>
                </a:cubicBezTo>
                <a:cubicBezTo>
                  <a:pt x="10804182" y="1679180"/>
                  <a:pt x="10811148" y="1671337"/>
                  <a:pt x="10820191" y="1670783"/>
                </a:cubicBezTo>
                <a:cubicBezTo>
                  <a:pt x="10829143" y="1670229"/>
                  <a:pt x="10837263" y="1677104"/>
                  <a:pt x="10837956" y="1685870"/>
                </a:cubicBezTo>
                <a:cubicBezTo>
                  <a:pt x="10838647" y="1694545"/>
                  <a:pt x="10831403" y="1702572"/>
                  <a:pt x="10822452" y="1703080"/>
                </a:cubicBezTo>
                <a:close/>
                <a:moveTo>
                  <a:pt x="10929402" y="1703080"/>
                </a:moveTo>
                <a:cubicBezTo>
                  <a:pt x="10920313" y="1702803"/>
                  <a:pt x="10913162" y="1695283"/>
                  <a:pt x="10913485" y="1686378"/>
                </a:cubicBezTo>
                <a:cubicBezTo>
                  <a:pt x="10913808" y="1677381"/>
                  <a:pt x="10921328" y="1670506"/>
                  <a:pt x="10930602" y="1670829"/>
                </a:cubicBezTo>
                <a:cubicBezTo>
                  <a:pt x="10939553" y="1671106"/>
                  <a:pt x="10947120" y="1678950"/>
                  <a:pt x="10946704" y="1687578"/>
                </a:cubicBezTo>
                <a:cubicBezTo>
                  <a:pt x="10946289" y="1696344"/>
                  <a:pt x="10938446" y="1703357"/>
                  <a:pt x="10929402" y="1703080"/>
                </a:cubicBezTo>
                <a:close/>
                <a:moveTo>
                  <a:pt x="11039720" y="1703080"/>
                </a:moveTo>
                <a:cubicBezTo>
                  <a:pt x="11030308" y="1703542"/>
                  <a:pt x="11022834" y="1697128"/>
                  <a:pt x="11022187" y="1687993"/>
                </a:cubicBezTo>
                <a:cubicBezTo>
                  <a:pt x="11021588" y="1679088"/>
                  <a:pt x="11028555" y="1671290"/>
                  <a:pt x="11037644" y="1670783"/>
                </a:cubicBezTo>
                <a:cubicBezTo>
                  <a:pt x="11046596" y="1670275"/>
                  <a:pt x="11054669" y="1677196"/>
                  <a:pt x="11055316" y="1685963"/>
                </a:cubicBezTo>
                <a:cubicBezTo>
                  <a:pt x="11055962" y="1694591"/>
                  <a:pt x="11048626" y="1702572"/>
                  <a:pt x="11039720" y="1703080"/>
                </a:cubicBezTo>
                <a:close/>
                <a:moveTo>
                  <a:pt x="11147224" y="1703080"/>
                </a:moveTo>
                <a:cubicBezTo>
                  <a:pt x="11138042" y="1702988"/>
                  <a:pt x="11130706" y="1695744"/>
                  <a:pt x="11130753" y="1686839"/>
                </a:cubicBezTo>
                <a:cubicBezTo>
                  <a:pt x="11130799" y="1677888"/>
                  <a:pt x="11138181" y="1670737"/>
                  <a:pt x="11147409" y="1670783"/>
                </a:cubicBezTo>
                <a:cubicBezTo>
                  <a:pt x="11156452" y="1670829"/>
                  <a:pt x="11164203" y="1678396"/>
                  <a:pt x="11164111" y="1687070"/>
                </a:cubicBezTo>
                <a:cubicBezTo>
                  <a:pt x="11164018" y="1695744"/>
                  <a:pt x="11156222" y="1703173"/>
                  <a:pt x="11147224" y="1703080"/>
                </a:cubicBezTo>
                <a:close/>
                <a:moveTo>
                  <a:pt x="11257127" y="1703080"/>
                </a:moveTo>
                <a:cubicBezTo>
                  <a:pt x="11247715" y="1703588"/>
                  <a:pt x="11240194" y="1697175"/>
                  <a:pt x="11239501" y="1688085"/>
                </a:cubicBezTo>
                <a:cubicBezTo>
                  <a:pt x="11238855" y="1679180"/>
                  <a:pt x="11245823" y="1671337"/>
                  <a:pt x="11254867" y="1670783"/>
                </a:cubicBezTo>
                <a:cubicBezTo>
                  <a:pt x="11263816" y="1670229"/>
                  <a:pt x="11271938" y="1677104"/>
                  <a:pt x="11272630" y="1685870"/>
                </a:cubicBezTo>
                <a:cubicBezTo>
                  <a:pt x="11273322" y="1694545"/>
                  <a:pt x="11266078" y="1702572"/>
                  <a:pt x="11257127" y="1703080"/>
                </a:cubicBezTo>
                <a:close/>
                <a:moveTo>
                  <a:pt x="11364954" y="1703080"/>
                </a:moveTo>
                <a:cubicBezTo>
                  <a:pt x="11355726" y="1703218"/>
                  <a:pt x="11348252" y="1696205"/>
                  <a:pt x="11348066" y="1687254"/>
                </a:cubicBezTo>
                <a:cubicBezTo>
                  <a:pt x="11347928" y="1678303"/>
                  <a:pt x="11355173" y="1670967"/>
                  <a:pt x="11364355" y="1670829"/>
                </a:cubicBezTo>
                <a:cubicBezTo>
                  <a:pt x="11373258" y="1670644"/>
                  <a:pt x="11381195" y="1678073"/>
                  <a:pt x="11381379" y="1686701"/>
                </a:cubicBezTo>
                <a:cubicBezTo>
                  <a:pt x="11381564" y="1695375"/>
                  <a:pt x="11373997" y="1702941"/>
                  <a:pt x="11364954" y="1703080"/>
                </a:cubicBezTo>
                <a:close/>
                <a:moveTo>
                  <a:pt x="11472411" y="1703080"/>
                </a:moveTo>
                <a:cubicBezTo>
                  <a:pt x="11463276" y="1702619"/>
                  <a:pt x="11456309" y="1695006"/>
                  <a:pt x="11456816" y="1686055"/>
                </a:cubicBezTo>
                <a:cubicBezTo>
                  <a:pt x="11457323" y="1677058"/>
                  <a:pt x="11464937" y="1670368"/>
                  <a:pt x="11474211" y="1670829"/>
                </a:cubicBezTo>
                <a:cubicBezTo>
                  <a:pt x="11483162" y="1671244"/>
                  <a:pt x="11490590" y="1679319"/>
                  <a:pt x="11489990" y="1687855"/>
                </a:cubicBezTo>
                <a:cubicBezTo>
                  <a:pt x="11489345" y="1696713"/>
                  <a:pt x="11481454" y="1703542"/>
                  <a:pt x="11472411" y="1703080"/>
                </a:cubicBezTo>
                <a:close/>
                <a:moveTo>
                  <a:pt x="11581575" y="1703080"/>
                </a:moveTo>
                <a:cubicBezTo>
                  <a:pt x="11572441" y="1702895"/>
                  <a:pt x="11565197" y="1695513"/>
                  <a:pt x="11565427" y="1686562"/>
                </a:cubicBezTo>
                <a:cubicBezTo>
                  <a:pt x="11565658" y="1677565"/>
                  <a:pt x="11573133" y="1670644"/>
                  <a:pt x="11582407" y="1670829"/>
                </a:cubicBezTo>
                <a:cubicBezTo>
                  <a:pt x="11591357" y="1671014"/>
                  <a:pt x="11599017" y="1678765"/>
                  <a:pt x="11598740" y="1687393"/>
                </a:cubicBezTo>
                <a:cubicBezTo>
                  <a:pt x="11598463" y="1696113"/>
                  <a:pt x="11590619" y="1703311"/>
                  <a:pt x="11581575" y="1703080"/>
                </a:cubicBezTo>
                <a:close/>
                <a:moveTo>
                  <a:pt x="11690048" y="1703080"/>
                </a:moveTo>
                <a:cubicBezTo>
                  <a:pt x="11680959" y="1702803"/>
                  <a:pt x="11673808" y="1695283"/>
                  <a:pt x="11674131" y="1686378"/>
                </a:cubicBezTo>
                <a:cubicBezTo>
                  <a:pt x="11674454" y="1677381"/>
                  <a:pt x="11681974" y="1670506"/>
                  <a:pt x="11691248" y="1670829"/>
                </a:cubicBezTo>
                <a:cubicBezTo>
                  <a:pt x="11700245" y="1671106"/>
                  <a:pt x="11707766" y="1678950"/>
                  <a:pt x="11707351" y="1687578"/>
                </a:cubicBezTo>
                <a:cubicBezTo>
                  <a:pt x="11706936" y="1696344"/>
                  <a:pt x="11699092" y="1703357"/>
                  <a:pt x="11690048" y="1703080"/>
                </a:cubicBezTo>
                <a:close/>
                <a:moveTo>
                  <a:pt x="11798890" y="1703080"/>
                </a:moveTo>
                <a:cubicBezTo>
                  <a:pt x="11789754" y="1702895"/>
                  <a:pt x="11782511" y="1695513"/>
                  <a:pt x="11782742" y="1686562"/>
                </a:cubicBezTo>
                <a:cubicBezTo>
                  <a:pt x="11782973" y="1677565"/>
                  <a:pt x="11790447" y="1670644"/>
                  <a:pt x="11799720" y="1670829"/>
                </a:cubicBezTo>
                <a:cubicBezTo>
                  <a:pt x="11808672" y="1671014"/>
                  <a:pt x="11816330" y="1678765"/>
                  <a:pt x="11816055" y="1687393"/>
                </a:cubicBezTo>
                <a:cubicBezTo>
                  <a:pt x="11815777" y="1696113"/>
                  <a:pt x="11807934" y="1703311"/>
                  <a:pt x="11798890" y="1703080"/>
                </a:cubicBezTo>
                <a:close/>
                <a:moveTo>
                  <a:pt x="12017127" y="1703080"/>
                </a:moveTo>
                <a:cubicBezTo>
                  <a:pt x="12007853" y="1703311"/>
                  <a:pt x="12000380" y="1696436"/>
                  <a:pt x="12000103" y="1687439"/>
                </a:cubicBezTo>
                <a:cubicBezTo>
                  <a:pt x="11999825" y="1678488"/>
                  <a:pt x="12006977" y="1671014"/>
                  <a:pt x="12016159" y="1670783"/>
                </a:cubicBezTo>
                <a:cubicBezTo>
                  <a:pt x="12025110" y="1670506"/>
                  <a:pt x="12033045" y="1677796"/>
                  <a:pt x="12033368" y="1686470"/>
                </a:cubicBezTo>
                <a:cubicBezTo>
                  <a:pt x="12033691" y="1695190"/>
                  <a:pt x="12026171" y="1702849"/>
                  <a:pt x="12017127" y="1703080"/>
                </a:cubicBezTo>
                <a:close/>
                <a:moveTo>
                  <a:pt x="1154669" y="1703127"/>
                </a:moveTo>
                <a:cubicBezTo>
                  <a:pt x="1145579" y="1702757"/>
                  <a:pt x="1138473" y="1695190"/>
                  <a:pt x="1138842" y="1686285"/>
                </a:cubicBezTo>
                <a:cubicBezTo>
                  <a:pt x="1139258" y="1677196"/>
                  <a:pt x="1146778" y="1670460"/>
                  <a:pt x="1156053" y="1670875"/>
                </a:cubicBezTo>
                <a:cubicBezTo>
                  <a:pt x="1165049" y="1671198"/>
                  <a:pt x="1172524" y="1679088"/>
                  <a:pt x="1172062" y="1687716"/>
                </a:cubicBezTo>
                <a:cubicBezTo>
                  <a:pt x="1171555" y="1696528"/>
                  <a:pt x="1163758" y="1703449"/>
                  <a:pt x="1154669" y="1703127"/>
                </a:cubicBezTo>
                <a:close/>
                <a:moveTo>
                  <a:pt x="3002025" y="1703127"/>
                </a:moveTo>
                <a:cubicBezTo>
                  <a:pt x="2992935" y="1702757"/>
                  <a:pt x="2985784" y="1695190"/>
                  <a:pt x="2986199" y="1686285"/>
                </a:cubicBezTo>
                <a:cubicBezTo>
                  <a:pt x="2986568" y="1677196"/>
                  <a:pt x="2994088" y="1670460"/>
                  <a:pt x="3003409" y="1670875"/>
                </a:cubicBezTo>
                <a:cubicBezTo>
                  <a:pt x="3012406" y="1671198"/>
                  <a:pt x="3019880" y="1679088"/>
                  <a:pt x="3019419" y="1687716"/>
                </a:cubicBezTo>
                <a:cubicBezTo>
                  <a:pt x="3018911" y="1696528"/>
                  <a:pt x="3011114" y="1703449"/>
                  <a:pt x="3002025" y="1703127"/>
                </a:cubicBezTo>
                <a:close/>
                <a:moveTo>
                  <a:pt x="7234643" y="1703127"/>
                </a:moveTo>
                <a:cubicBezTo>
                  <a:pt x="7225554" y="1702757"/>
                  <a:pt x="7218448" y="1695190"/>
                  <a:pt x="7218817" y="1686286"/>
                </a:cubicBezTo>
                <a:cubicBezTo>
                  <a:pt x="7219233" y="1677196"/>
                  <a:pt x="7226754" y="1670460"/>
                  <a:pt x="7236028" y="1670875"/>
                </a:cubicBezTo>
                <a:cubicBezTo>
                  <a:pt x="7245025" y="1671198"/>
                  <a:pt x="7252499" y="1679088"/>
                  <a:pt x="7252038" y="1687716"/>
                </a:cubicBezTo>
                <a:cubicBezTo>
                  <a:pt x="7251530" y="1696528"/>
                  <a:pt x="7243733" y="1703449"/>
                  <a:pt x="7234643" y="1703127"/>
                </a:cubicBezTo>
                <a:close/>
                <a:moveTo>
                  <a:pt x="9082000" y="1703127"/>
                </a:moveTo>
                <a:cubicBezTo>
                  <a:pt x="9072910" y="1702757"/>
                  <a:pt x="9065760" y="1695190"/>
                  <a:pt x="9066175" y="1686286"/>
                </a:cubicBezTo>
                <a:cubicBezTo>
                  <a:pt x="9066544" y="1677196"/>
                  <a:pt x="9074064" y="1670460"/>
                  <a:pt x="9083384" y="1670875"/>
                </a:cubicBezTo>
                <a:cubicBezTo>
                  <a:pt x="9092381" y="1671198"/>
                  <a:pt x="9099856" y="1679088"/>
                  <a:pt x="9099394" y="1687716"/>
                </a:cubicBezTo>
                <a:cubicBezTo>
                  <a:pt x="9098887" y="1696528"/>
                  <a:pt x="9091090" y="1703449"/>
                  <a:pt x="9082000" y="1703127"/>
                </a:cubicBezTo>
                <a:close/>
                <a:moveTo>
                  <a:pt x="15221" y="1758309"/>
                </a:moveTo>
                <a:cubicBezTo>
                  <a:pt x="5440" y="1758585"/>
                  <a:pt x="-1020" y="1752403"/>
                  <a:pt x="133" y="1741652"/>
                </a:cubicBezTo>
                <a:cubicBezTo>
                  <a:pt x="41" y="1730210"/>
                  <a:pt x="5070" y="1724119"/>
                  <a:pt x="14437" y="1724304"/>
                </a:cubicBezTo>
                <a:cubicBezTo>
                  <a:pt x="23710" y="1724489"/>
                  <a:pt x="30724" y="1731502"/>
                  <a:pt x="30955" y="1740868"/>
                </a:cubicBezTo>
                <a:cubicBezTo>
                  <a:pt x="31186" y="1749957"/>
                  <a:pt x="24218" y="1758078"/>
                  <a:pt x="15221" y="1758309"/>
                </a:cubicBezTo>
                <a:close/>
                <a:moveTo>
                  <a:pt x="2080400" y="1758309"/>
                </a:moveTo>
                <a:cubicBezTo>
                  <a:pt x="2071080" y="1759277"/>
                  <a:pt x="2061852" y="1750649"/>
                  <a:pt x="2061990" y="1741099"/>
                </a:cubicBezTo>
                <a:cubicBezTo>
                  <a:pt x="2062129" y="1732148"/>
                  <a:pt x="2069557" y="1724581"/>
                  <a:pt x="2078554" y="1724350"/>
                </a:cubicBezTo>
                <a:cubicBezTo>
                  <a:pt x="2087828" y="1724119"/>
                  <a:pt x="2095118" y="1730948"/>
                  <a:pt x="2095580" y="1740314"/>
                </a:cubicBezTo>
                <a:cubicBezTo>
                  <a:pt x="2096041" y="1749542"/>
                  <a:pt x="2089442" y="1757385"/>
                  <a:pt x="2080400" y="1758309"/>
                </a:cubicBezTo>
                <a:close/>
                <a:moveTo>
                  <a:pt x="4033968" y="1758309"/>
                </a:moveTo>
                <a:cubicBezTo>
                  <a:pt x="4025202" y="1757662"/>
                  <a:pt x="4017727" y="1749450"/>
                  <a:pt x="4018004" y="1740822"/>
                </a:cubicBezTo>
                <a:cubicBezTo>
                  <a:pt x="4018373" y="1730948"/>
                  <a:pt x="4027232" y="1723289"/>
                  <a:pt x="4037013" y="1724442"/>
                </a:cubicBezTo>
                <a:cubicBezTo>
                  <a:pt x="4046010" y="1725504"/>
                  <a:pt x="4052331" y="1733440"/>
                  <a:pt x="4051593" y="1742806"/>
                </a:cubicBezTo>
                <a:cubicBezTo>
                  <a:pt x="4050901" y="1751710"/>
                  <a:pt x="4042642" y="1758954"/>
                  <a:pt x="4033968" y="1758309"/>
                </a:cubicBezTo>
                <a:close/>
                <a:moveTo>
                  <a:pt x="8160375" y="1758309"/>
                </a:moveTo>
                <a:cubicBezTo>
                  <a:pt x="8151055" y="1759277"/>
                  <a:pt x="8141827" y="1750649"/>
                  <a:pt x="8141965" y="1741099"/>
                </a:cubicBezTo>
                <a:cubicBezTo>
                  <a:pt x="8142104" y="1732148"/>
                  <a:pt x="8149532" y="1724581"/>
                  <a:pt x="8158529" y="1724350"/>
                </a:cubicBezTo>
                <a:cubicBezTo>
                  <a:pt x="8167803" y="1724119"/>
                  <a:pt x="8175093" y="1730948"/>
                  <a:pt x="8175554" y="1740314"/>
                </a:cubicBezTo>
                <a:cubicBezTo>
                  <a:pt x="8176016" y="1749542"/>
                  <a:pt x="8169418" y="1757386"/>
                  <a:pt x="8160375" y="1758309"/>
                </a:cubicBezTo>
                <a:close/>
                <a:moveTo>
                  <a:pt x="10113943" y="1758309"/>
                </a:moveTo>
                <a:cubicBezTo>
                  <a:pt x="10105177" y="1757662"/>
                  <a:pt x="10097702" y="1749450"/>
                  <a:pt x="10097979" y="1740822"/>
                </a:cubicBezTo>
                <a:cubicBezTo>
                  <a:pt x="10098348" y="1730948"/>
                  <a:pt x="10107207" y="1723289"/>
                  <a:pt x="10116989" y="1724442"/>
                </a:cubicBezTo>
                <a:cubicBezTo>
                  <a:pt x="10125985" y="1725504"/>
                  <a:pt x="10132306" y="1733440"/>
                  <a:pt x="10131568" y="1742806"/>
                </a:cubicBezTo>
                <a:cubicBezTo>
                  <a:pt x="10130876" y="1751710"/>
                  <a:pt x="10122617" y="1758954"/>
                  <a:pt x="10113943" y="1758309"/>
                </a:cubicBezTo>
                <a:close/>
                <a:moveTo>
                  <a:pt x="448835" y="1758355"/>
                </a:moveTo>
                <a:cubicBezTo>
                  <a:pt x="440160" y="1758262"/>
                  <a:pt x="432271" y="1750419"/>
                  <a:pt x="432040" y="1741698"/>
                </a:cubicBezTo>
                <a:cubicBezTo>
                  <a:pt x="431809" y="1732747"/>
                  <a:pt x="438961" y="1724950"/>
                  <a:pt x="447958" y="1724396"/>
                </a:cubicBezTo>
                <a:cubicBezTo>
                  <a:pt x="457140" y="1723796"/>
                  <a:pt x="464798" y="1730486"/>
                  <a:pt x="465583" y="1739761"/>
                </a:cubicBezTo>
                <a:cubicBezTo>
                  <a:pt x="466413" y="1749634"/>
                  <a:pt x="458478" y="1758493"/>
                  <a:pt x="448835" y="1758355"/>
                </a:cubicBezTo>
                <a:close/>
                <a:moveTo>
                  <a:pt x="559015" y="1758355"/>
                </a:moveTo>
                <a:cubicBezTo>
                  <a:pt x="549694" y="1759231"/>
                  <a:pt x="540513" y="1750511"/>
                  <a:pt x="540698" y="1741006"/>
                </a:cubicBezTo>
                <a:cubicBezTo>
                  <a:pt x="540882" y="1732009"/>
                  <a:pt x="548356" y="1724534"/>
                  <a:pt x="557354" y="1724350"/>
                </a:cubicBezTo>
                <a:cubicBezTo>
                  <a:pt x="566581" y="1724165"/>
                  <a:pt x="573871" y="1731087"/>
                  <a:pt x="574286" y="1740453"/>
                </a:cubicBezTo>
                <a:cubicBezTo>
                  <a:pt x="574748" y="1749680"/>
                  <a:pt x="568058" y="1757524"/>
                  <a:pt x="559015" y="1758355"/>
                </a:cubicBezTo>
                <a:close/>
                <a:moveTo>
                  <a:pt x="776283" y="1758355"/>
                </a:moveTo>
                <a:cubicBezTo>
                  <a:pt x="766963" y="1759185"/>
                  <a:pt x="757781" y="1750465"/>
                  <a:pt x="758011" y="1740960"/>
                </a:cubicBezTo>
                <a:cubicBezTo>
                  <a:pt x="758242" y="1732009"/>
                  <a:pt x="765717" y="1724534"/>
                  <a:pt x="774714" y="1724350"/>
                </a:cubicBezTo>
                <a:cubicBezTo>
                  <a:pt x="783941" y="1724165"/>
                  <a:pt x="791232" y="1731133"/>
                  <a:pt x="791601" y="1740499"/>
                </a:cubicBezTo>
                <a:cubicBezTo>
                  <a:pt x="792016" y="1749773"/>
                  <a:pt x="785372" y="1757524"/>
                  <a:pt x="776283" y="1758355"/>
                </a:cubicBezTo>
                <a:close/>
                <a:moveTo>
                  <a:pt x="1102301" y="1758355"/>
                </a:moveTo>
                <a:cubicBezTo>
                  <a:pt x="1092981" y="1759185"/>
                  <a:pt x="1083799" y="1750465"/>
                  <a:pt x="1084030" y="1740960"/>
                </a:cubicBezTo>
                <a:cubicBezTo>
                  <a:pt x="1084260" y="1732009"/>
                  <a:pt x="1091735" y="1724534"/>
                  <a:pt x="1100731" y="1724350"/>
                </a:cubicBezTo>
                <a:cubicBezTo>
                  <a:pt x="1109960" y="1724165"/>
                  <a:pt x="1117204" y="1731133"/>
                  <a:pt x="1117619" y="1740499"/>
                </a:cubicBezTo>
                <a:cubicBezTo>
                  <a:pt x="1118034" y="1749773"/>
                  <a:pt x="1111390" y="1757524"/>
                  <a:pt x="1102301" y="1758355"/>
                </a:cubicBezTo>
                <a:close/>
                <a:moveTo>
                  <a:pt x="1318184" y="1758355"/>
                </a:moveTo>
                <a:cubicBezTo>
                  <a:pt x="1309510" y="1758262"/>
                  <a:pt x="1301621" y="1750419"/>
                  <a:pt x="1301391" y="1741698"/>
                </a:cubicBezTo>
                <a:cubicBezTo>
                  <a:pt x="1301159" y="1732747"/>
                  <a:pt x="1308310" y="1724950"/>
                  <a:pt x="1317308" y="1724396"/>
                </a:cubicBezTo>
                <a:cubicBezTo>
                  <a:pt x="1326490" y="1723796"/>
                  <a:pt x="1334149" y="1730486"/>
                  <a:pt x="1334933" y="1739761"/>
                </a:cubicBezTo>
                <a:cubicBezTo>
                  <a:pt x="1335764" y="1749634"/>
                  <a:pt x="1327828" y="1758493"/>
                  <a:pt x="1318184" y="1758355"/>
                </a:cubicBezTo>
                <a:close/>
                <a:moveTo>
                  <a:pt x="1425827" y="1758355"/>
                </a:moveTo>
                <a:cubicBezTo>
                  <a:pt x="1417060" y="1757616"/>
                  <a:pt x="1409632" y="1749311"/>
                  <a:pt x="1410047" y="1740683"/>
                </a:cubicBezTo>
                <a:cubicBezTo>
                  <a:pt x="1410462" y="1731686"/>
                  <a:pt x="1418075" y="1724350"/>
                  <a:pt x="1427072" y="1724350"/>
                </a:cubicBezTo>
                <a:cubicBezTo>
                  <a:pt x="1436993" y="1724350"/>
                  <a:pt x="1444512" y="1732793"/>
                  <a:pt x="1443636" y="1742990"/>
                </a:cubicBezTo>
                <a:cubicBezTo>
                  <a:pt x="1442851" y="1751895"/>
                  <a:pt x="1434501" y="1759093"/>
                  <a:pt x="1425827" y="1758355"/>
                </a:cubicBezTo>
                <a:close/>
                <a:moveTo>
                  <a:pt x="1534484" y="1758355"/>
                </a:moveTo>
                <a:cubicBezTo>
                  <a:pt x="1525717" y="1757616"/>
                  <a:pt x="1518289" y="1749311"/>
                  <a:pt x="1518704" y="1740683"/>
                </a:cubicBezTo>
                <a:cubicBezTo>
                  <a:pt x="1519120" y="1731686"/>
                  <a:pt x="1526732" y="1724350"/>
                  <a:pt x="1535730" y="1724350"/>
                </a:cubicBezTo>
                <a:cubicBezTo>
                  <a:pt x="1545650" y="1724350"/>
                  <a:pt x="1553170" y="1732793"/>
                  <a:pt x="1552293" y="1742990"/>
                </a:cubicBezTo>
                <a:cubicBezTo>
                  <a:pt x="1551509" y="1751895"/>
                  <a:pt x="1543158" y="1759093"/>
                  <a:pt x="1534484" y="1758355"/>
                </a:cubicBezTo>
                <a:close/>
                <a:moveTo>
                  <a:pt x="1645633" y="1758355"/>
                </a:moveTo>
                <a:cubicBezTo>
                  <a:pt x="1636358" y="1759231"/>
                  <a:pt x="1627176" y="1750511"/>
                  <a:pt x="1627361" y="1741006"/>
                </a:cubicBezTo>
                <a:cubicBezTo>
                  <a:pt x="1627545" y="1732009"/>
                  <a:pt x="1635021" y="1724534"/>
                  <a:pt x="1644018" y="1724350"/>
                </a:cubicBezTo>
                <a:cubicBezTo>
                  <a:pt x="1653292" y="1724165"/>
                  <a:pt x="1660535" y="1731087"/>
                  <a:pt x="1660950" y="1740453"/>
                </a:cubicBezTo>
                <a:cubicBezTo>
                  <a:pt x="1661366" y="1749727"/>
                  <a:pt x="1654722" y="1757524"/>
                  <a:pt x="1645633" y="1758355"/>
                </a:cubicBezTo>
                <a:close/>
                <a:moveTo>
                  <a:pt x="1751798" y="1758355"/>
                </a:moveTo>
                <a:cubicBezTo>
                  <a:pt x="1743032" y="1757616"/>
                  <a:pt x="1735649" y="1749311"/>
                  <a:pt x="1736018" y="1740683"/>
                </a:cubicBezTo>
                <a:cubicBezTo>
                  <a:pt x="1736433" y="1731686"/>
                  <a:pt x="1744047" y="1724350"/>
                  <a:pt x="1753044" y="1724350"/>
                </a:cubicBezTo>
                <a:cubicBezTo>
                  <a:pt x="1762964" y="1724350"/>
                  <a:pt x="1770484" y="1732793"/>
                  <a:pt x="1769608" y="1742990"/>
                </a:cubicBezTo>
                <a:cubicBezTo>
                  <a:pt x="1768824" y="1751895"/>
                  <a:pt x="1760472" y="1759093"/>
                  <a:pt x="1751798" y="1758355"/>
                </a:cubicBezTo>
                <a:close/>
                <a:moveTo>
                  <a:pt x="2729805" y="1758355"/>
                </a:moveTo>
                <a:cubicBezTo>
                  <a:pt x="2721039" y="1757616"/>
                  <a:pt x="2713610" y="1749311"/>
                  <a:pt x="2714025" y="1740683"/>
                </a:cubicBezTo>
                <a:cubicBezTo>
                  <a:pt x="2714440" y="1731686"/>
                  <a:pt x="2722054" y="1724350"/>
                  <a:pt x="2731050" y="1724350"/>
                </a:cubicBezTo>
                <a:cubicBezTo>
                  <a:pt x="2740971" y="1724350"/>
                  <a:pt x="2748491" y="1732793"/>
                  <a:pt x="2747615" y="1742990"/>
                </a:cubicBezTo>
                <a:cubicBezTo>
                  <a:pt x="2746830" y="1751895"/>
                  <a:pt x="2738479" y="1759093"/>
                  <a:pt x="2729805" y="1758355"/>
                </a:cubicBezTo>
                <a:close/>
                <a:moveTo>
                  <a:pt x="2949657" y="1758355"/>
                </a:moveTo>
                <a:cubicBezTo>
                  <a:pt x="2940338" y="1759231"/>
                  <a:pt x="2931155" y="1750511"/>
                  <a:pt x="2931340" y="1741006"/>
                </a:cubicBezTo>
                <a:cubicBezTo>
                  <a:pt x="2931524" y="1732009"/>
                  <a:pt x="2939000" y="1724534"/>
                  <a:pt x="2947996" y="1724350"/>
                </a:cubicBezTo>
                <a:cubicBezTo>
                  <a:pt x="2957224" y="1724165"/>
                  <a:pt x="2964514" y="1731087"/>
                  <a:pt x="2964930" y="1740453"/>
                </a:cubicBezTo>
                <a:cubicBezTo>
                  <a:pt x="2965391" y="1749680"/>
                  <a:pt x="2958700" y="1757524"/>
                  <a:pt x="2949657" y="1758355"/>
                </a:cubicBezTo>
                <a:close/>
                <a:moveTo>
                  <a:pt x="3056653" y="1758355"/>
                </a:moveTo>
                <a:cubicBezTo>
                  <a:pt x="3047979" y="1758170"/>
                  <a:pt x="3040182" y="1750234"/>
                  <a:pt x="3040044" y="1741514"/>
                </a:cubicBezTo>
                <a:cubicBezTo>
                  <a:pt x="3039905" y="1731686"/>
                  <a:pt x="3048532" y="1723612"/>
                  <a:pt x="3058360" y="1724350"/>
                </a:cubicBezTo>
                <a:cubicBezTo>
                  <a:pt x="3067496" y="1725042"/>
                  <a:pt x="3074002" y="1732609"/>
                  <a:pt x="3073633" y="1742113"/>
                </a:cubicBezTo>
                <a:cubicBezTo>
                  <a:pt x="3073218" y="1751111"/>
                  <a:pt x="3065466" y="1758585"/>
                  <a:pt x="3056653" y="1758355"/>
                </a:cubicBezTo>
                <a:close/>
                <a:moveTo>
                  <a:pt x="4579607" y="1758355"/>
                </a:moveTo>
                <a:cubicBezTo>
                  <a:pt x="4570287" y="1759185"/>
                  <a:pt x="4561105" y="1750465"/>
                  <a:pt x="4561336" y="1740960"/>
                </a:cubicBezTo>
                <a:cubicBezTo>
                  <a:pt x="4561567" y="1732009"/>
                  <a:pt x="4569041" y="1724534"/>
                  <a:pt x="4578038" y="1724350"/>
                </a:cubicBezTo>
                <a:cubicBezTo>
                  <a:pt x="4587266" y="1724165"/>
                  <a:pt x="4594510" y="1731133"/>
                  <a:pt x="4594925" y="1740499"/>
                </a:cubicBezTo>
                <a:cubicBezTo>
                  <a:pt x="4595340" y="1749773"/>
                  <a:pt x="4588696" y="1757524"/>
                  <a:pt x="4579607" y="1758355"/>
                </a:cubicBezTo>
                <a:close/>
                <a:moveTo>
                  <a:pt x="4796921" y="1758355"/>
                </a:moveTo>
                <a:cubicBezTo>
                  <a:pt x="4787601" y="1759185"/>
                  <a:pt x="4778420" y="1750465"/>
                  <a:pt x="4778650" y="1740960"/>
                </a:cubicBezTo>
                <a:cubicBezTo>
                  <a:pt x="4778881" y="1732009"/>
                  <a:pt x="4786355" y="1724534"/>
                  <a:pt x="4795353" y="1724350"/>
                </a:cubicBezTo>
                <a:cubicBezTo>
                  <a:pt x="4804627" y="1724165"/>
                  <a:pt x="4811870" y="1731133"/>
                  <a:pt x="4812240" y="1740499"/>
                </a:cubicBezTo>
                <a:cubicBezTo>
                  <a:pt x="4812655" y="1749773"/>
                  <a:pt x="4806011" y="1757524"/>
                  <a:pt x="4796921" y="1758355"/>
                </a:cubicBezTo>
                <a:close/>
                <a:moveTo>
                  <a:pt x="4903133" y="1758355"/>
                </a:moveTo>
                <a:cubicBezTo>
                  <a:pt x="4894367" y="1757616"/>
                  <a:pt x="4886939" y="1749311"/>
                  <a:pt x="4887353" y="1740683"/>
                </a:cubicBezTo>
                <a:cubicBezTo>
                  <a:pt x="4887769" y="1731686"/>
                  <a:pt x="4895382" y="1724350"/>
                  <a:pt x="4904379" y="1724350"/>
                </a:cubicBezTo>
                <a:cubicBezTo>
                  <a:pt x="4914299" y="1724350"/>
                  <a:pt x="4921820" y="1732793"/>
                  <a:pt x="4920943" y="1742990"/>
                </a:cubicBezTo>
                <a:cubicBezTo>
                  <a:pt x="4920158" y="1751895"/>
                  <a:pt x="4911807" y="1759093"/>
                  <a:pt x="4903133" y="1758355"/>
                </a:cubicBezTo>
                <a:close/>
                <a:moveTo>
                  <a:pt x="5011791" y="1758355"/>
                </a:moveTo>
                <a:cubicBezTo>
                  <a:pt x="5003024" y="1757616"/>
                  <a:pt x="4995642" y="1749311"/>
                  <a:pt x="4996011" y="1740683"/>
                </a:cubicBezTo>
                <a:cubicBezTo>
                  <a:pt x="4996426" y="1731686"/>
                  <a:pt x="5004039" y="1724350"/>
                  <a:pt x="5013036" y="1724350"/>
                </a:cubicBezTo>
                <a:cubicBezTo>
                  <a:pt x="5022956" y="1724350"/>
                  <a:pt x="5030476" y="1732793"/>
                  <a:pt x="5029600" y="1742990"/>
                </a:cubicBezTo>
                <a:cubicBezTo>
                  <a:pt x="5028816" y="1751895"/>
                  <a:pt x="5020464" y="1759093"/>
                  <a:pt x="5011791" y="1758355"/>
                </a:cubicBezTo>
                <a:close/>
                <a:moveTo>
                  <a:pt x="5447526" y="1758355"/>
                </a:moveTo>
                <a:cubicBezTo>
                  <a:pt x="5438021" y="1758262"/>
                  <a:pt x="5429717" y="1748989"/>
                  <a:pt x="5430778" y="1739576"/>
                </a:cubicBezTo>
                <a:cubicBezTo>
                  <a:pt x="5431746" y="1730533"/>
                  <a:pt x="5439775" y="1723796"/>
                  <a:pt x="5448772" y="1724304"/>
                </a:cubicBezTo>
                <a:cubicBezTo>
                  <a:pt x="5457907" y="1724904"/>
                  <a:pt x="5464551" y="1732424"/>
                  <a:pt x="5464275" y="1741883"/>
                </a:cubicBezTo>
                <a:cubicBezTo>
                  <a:pt x="5463998" y="1750972"/>
                  <a:pt x="5456385" y="1758447"/>
                  <a:pt x="5447526" y="1758355"/>
                </a:cubicBezTo>
                <a:close/>
                <a:moveTo>
                  <a:pt x="6528810" y="1758355"/>
                </a:moveTo>
                <a:cubicBezTo>
                  <a:pt x="6520136" y="1758262"/>
                  <a:pt x="6512246" y="1750419"/>
                  <a:pt x="6512015" y="1741698"/>
                </a:cubicBezTo>
                <a:cubicBezTo>
                  <a:pt x="6511785" y="1732747"/>
                  <a:pt x="6518936" y="1724950"/>
                  <a:pt x="6527933" y="1724396"/>
                </a:cubicBezTo>
                <a:cubicBezTo>
                  <a:pt x="6537115" y="1723796"/>
                  <a:pt x="6544774" y="1730486"/>
                  <a:pt x="6545559" y="1739761"/>
                </a:cubicBezTo>
                <a:cubicBezTo>
                  <a:pt x="6546389" y="1749634"/>
                  <a:pt x="6538453" y="1758493"/>
                  <a:pt x="6528810" y="1758355"/>
                </a:cubicBezTo>
                <a:close/>
                <a:moveTo>
                  <a:pt x="6638990" y="1758355"/>
                </a:moveTo>
                <a:cubicBezTo>
                  <a:pt x="6629670" y="1759231"/>
                  <a:pt x="6620488" y="1750511"/>
                  <a:pt x="6620672" y="1741006"/>
                </a:cubicBezTo>
                <a:cubicBezTo>
                  <a:pt x="6620857" y="1732009"/>
                  <a:pt x="6628331" y="1724534"/>
                  <a:pt x="6637329" y="1724350"/>
                </a:cubicBezTo>
                <a:cubicBezTo>
                  <a:pt x="6646557" y="1724165"/>
                  <a:pt x="6653847" y="1731087"/>
                  <a:pt x="6654262" y="1740453"/>
                </a:cubicBezTo>
                <a:cubicBezTo>
                  <a:pt x="6654723" y="1749680"/>
                  <a:pt x="6648033" y="1757524"/>
                  <a:pt x="6638990" y="1758355"/>
                </a:cubicBezTo>
                <a:close/>
                <a:moveTo>
                  <a:pt x="6856258" y="1758355"/>
                </a:moveTo>
                <a:cubicBezTo>
                  <a:pt x="6846938" y="1759185"/>
                  <a:pt x="6837757" y="1750465"/>
                  <a:pt x="6837987" y="1740960"/>
                </a:cubicBezTo>
                <a:cubicBezTo>
                  <a:pt x="6838217" y="1732009"/>
                  <a:pt x="6845692" y="1724534"/>
                  <a:pt x="6854689" y="1724350"/>
                </a:cubicBezTo>
                <a:cubicBezTo>
                  <a:pt x="6863917" y="1724165"/>
                  <a:pt x="6871207" y="1731133"/>
                  <a:pt x="6871575" y="1740499"/>
                </a:cubicBezTo>
                <a:cubicBezTo>
                  <a:pt x="6871992" y="1749773"/>
                  <a:pt x="6865348" y="1757524"/>
                  <a:pt x="6856258" y="1758355"/>
                </a:cubicBezTo>
                <a:close/>
                <a:moveTo>
                  <a:pt x="7182276" y="1758355"/>
                </a:moveTo>
                <a:cubicBezTo>
                  <a:pt x="7172956" y="1759185"/>
                  <a:pt x="7163773" y="1750465"/>
                  <a:pt x="7164005" y="1740960"/>
                </a:cubicBezTo>
                <a:cubicBezTo>
                  <a:pt x="7164236" y="1732009"/>
                  <a:pt x="7171710" y="1724534"/>
                  <a:pt x="7180707" y="1724350"/>
                </a:cubicBezTo>
                <a:cubicBezTo>
                  <a:pt x="7189935" y="1724165"/>
                  <a:pt x="7197179" y="1731133"/>
                  <a:pt x="7197594" y="1740499"/>
                </a:cubicBezTo>
                <a:cubicBezTo>
                  <a:pt x="7198009" y="1749773"/>
                  <a:pt x="7191365" y="1757524"/>
                  <a:pt x="7182276" y="1758355"/>
                </a:cubicBezTo>
                <a:close/>
                <a:moveTo>
                  <a:pt x="7398159" y="1758355"/>
                </a:moveTo>
                <a:cubicBezTo>
                  <a:pt x="7389485" y="1758262"/>
                  <a:pt x="7381595" y="1750419"/>
                  <a:pt x="7381365" y="1741698"/>
                </a:cubicBezTo>
                <a:cubicBezTo>
                  <a:pt x="7381134" y="1732747"/>
                  <a:pt x="7388286" y="1724950"/>
                  <a:pt x="7397283" y="1724396"/>
                </a:cubicBezTo>
                <a:cubicBezTo>
                  <a:pt x="7406465" y="1723796"/>
                  <a:pt x="7414124" y="1730486"/>
                  <a:pt x="7414908" y="1739761"/>
                </a:cubicBezTo>
                <a:cubicBezTo>
                  <a:pt x="7415739" y="1749634"/>
                  <a:pt x="7407803" y="1758493"/>
                  <a:pt x="7398159" y="1758355"/>
                </a:cubicBezTo>
                <a:close/>
                <a:moveTo>
                  <a:pt x="7505802" y="1758355"/>
                </a:moveTo>
                <a:cubicBezTo>
                  <a:pt x="7497036" y="1757616"/>
                  <a:pt x="7489607" y="1749312"/>
                  <a:pt x="7490022" y="1740683"/>
                </a:cubicBezTo>
                <a:cubicBezTo>
                  <a:pt x="7490438" y="1731686"/>
                  <a:pt x="7498051" y="1724350"/>
                  <a:pt x="7507047" y="1724350"/>
                </a:cubicBezTo>
                <a:cubicBezTo>
                  <a:pt x="7516967" y="1724350"/>
                  <a:pt x="7524488" y="1732793"/>
                  <a:pt x="7523611" y="1742990"/>
                </a:cubicBezTo>
                <a:cubicBezTo>
                  <a:pt x="7522827" y="1751895"/>
                  <a:pt x="7514476" y="1759093"/>
                  <a:pt x="7505802" y="1758355"/>
                </a:cubicBezTo>
                <a:close/>
                <a:moveTo>
                  <a:pt x="7614459" y="1758355"/>
                </a:moveTo>
                <a:cubicBezTo>
                  <a:pt x="7605692" y="1757616"/>
                  <a:pt x="7598265" y="1749312"/>
                  <a:pt x="7598680" y="1740683"/>
                </a:cubicBezTo>
                <a:cubicBezTo>
                  <a:pt x="7599095" y="1731686"/>
                  <a:pt x="7606707" y="1724350"/>
                  <a:pt x="7615704" y="1724350"/>
                </a:cubicBezTo>
                <a:cubicBezTo>
                  <a:pt x="7625625" y="1724350"/>
                  <a:pt x="7633145" y="1732793"/>
                  <a:pt x="7632268" y="1742990"/>
                </a:cubicBezTo>
                <a:cubicBezTo>
                  <a:pt x="7631484" y="1751895"/>
                  <a:pt x="7623133" y="1759093"/>
                  <a:pt x="7614459" y="1758355"/>
                </a:cubicBezTo>
                <a:close/>
                <a:moveTo>
                  <a:pt x="7725608" y="1758355"/>
                </a:moveTo>
                <a:cubicBezTo>
                  <a:pt x="7716334" y="1759231"/>
                  <a:pt x="7707152" y="1750511"/>
                  <a:pt x="7707337" y="1741006"/>
                </a:cubicBezTo>
                <a:cubicBezTo>
                  <a:pt x="7707521" y="1732009"/>
                  <a:pt x="7714996" y="1724534"/>
                  <a:pt x="7723993" y="1724350"/>
                </a:cubicBezTo>
                <a:cubicBezTo>
                  <a:pt x="7733267" y="1724165"/>
                  <a:pt x="7740511" y="1731087"/>
                  <a:pt x="7740926" y="1740453"/>
                </a:cubicBezTo>
                <a:cubicBezTo>
                  <a:pt x="7741341" y="1749727"/>
                  <a:pt x="7734697" y="1757524"/>
                  <a:pt x="7725608" y="1758355"/>
                </a:cubicBezTo>
                <a:close/>
                <a:moveTo>
                  <a:pt x="7831774" y="1758355"/>
                </a:moveTo>
                <a:cubicBezTo>
                  <a:pt x="7823007" y="1757616"/>
                  <a:pt x="7815625" y="1749312"/>
                  <a:pt x="7815994" y="1740683"/>
                </a:cubicBezTo>
                <a:cubicBezTo>
                  <a:pt x="7816409" y="1731686"/>
                  <a:pt x="7824022" y="1724350"/>
                  <a:pt x="7833019" y="1724350"/>
                </a:cubicBezTo>
                <a:cubicBezTo>
                  <a:pt x="7842939" y="1724350"/>
                  <a:pt x="7850460" y="1732793"/>
                  <a:pt x="7849583" y="1742990"/>
                </a:cubicBezTo>
                <a:cubicBezTo>
                  <a:pt x="7848799" y="1751895"/>
                  <a:pt x="7840448" y="1759093"/>
                  <a:pt x="7831774" y="1758355"/>
                </a:cubicBezTo>
                <a:close/>
                <a:moveTo>
                  <a:pt x="8809781" y="1758355"/>
                </a:moveTo>
                <a:cubicBezTo>
                  <a:pt x="8801014" y="1757616"/>
                  <a:pt x="8793585" y="1749312"/>
                  <a:pt x="8794001" y="1740683"/>
                </a:cubicBezTo>
                <a:cubicBezTo>
                  <a:pt x="8794416" y="1731686"/>
                  <a:pt x="8802029" y="1724350"/>
                  <a:pt x="8811026" y="1724350"/>
                </a:cubicBezTo>
                <a:cubicBezTo>
                  <a:pt x="8820946" y="1724350"/>
                  <a:pt x="8828466" y="1732793"/>
                  <a:pt x="8827589" y="1742990"/>
                </a:cubicBezTo>
                <a:cubicBezTo>
                  <a:pt x="8826805" y="1751895"/>
                  <a:pt x="8818454" y="1759093"/>
                  <a:pt x="8809781" y="1758355"/>
                </a:cubicBezTo>
                <a:close/>
                <a:moveTo>
                  <a:pt x="9029633" y="1758355"/>
                </a:moveTo>
                <a:cubicBezTo>
                  <a:pt x="9020312" y="1759231"/>
                  <a:pt x="9011130" y="1750511"/>
                  <a:pt x="9011314" y="1741006"/>
                </a:cubicBezTo>
                <a:cubicBezTo>
                  <a:pt x="9011499" y="1732009"/>
                  <a:pt x="9018974" y="1724534"/>
                  <a:pt x="9027972" y="1724350"/>
                </a:cubicBezTo>
                <a:cubicBezTo>
                  <a:pt x="9037199" y="1724165"/>
                  <a:pt x="9044489" y="1731087"/>
                  <a:pt x="9044904" y="1740453"/>
                </a:cubicBezTo>
                <a:cubicBezTo>
                  <a:pt x="9045365" y="1749680"/>
                  <a:pt x="9038675" y="1757524"/>
                  <a:pt x="9029633" y="1758355"/>
                </a:cubicBezTo>
                <a:close/>
                <a:moveTo>
                  <a:pt x="9136628" y="1758355"/>
                </a:moveTo>
                <a:cubicBezTo>
                  <a:pt x="9127955" y="1758170"/>
                  <a:pt x="9120156" y="1750234"/>
                  <a:pt x="9120018" y="1741514"/>
                </a:cubicBezTo>
                <a:cubicBezTo>
                  <a:pt x="9119880" y="1731686"/>
                  <a:pt x="9128508" y="1723612"/>
                  <a:pt x="9138336" y="1724350"/>
                </a:cubicBezTo>
                <a:cubicBezTo>
                  <a:pt x="9147470" y="1725042"/>
                  <a:pt x="9153977" y="1732609"/>
                  <a:pt x="9153608" y="1742114"/>
                </a:cubicBezTo>
                <a:cubicBezTo>
                  <a:pt x="9153192" y="1751111"/>
                  <a:pt x="9145440" y="1758585"/>
                  <a:pt x="9136628" y="1758355"/>
                </a:cubicBezTo>
                <a:close/>
                <a:moveTo>
                  <a:pt x="10659582" y="1758355"/>
                </a:moveTo>
                <a:cubicBezTo>
                  <a:pt x="10650261" y="1759185"/>
                  <a:pt x="10641080" y="1750465"/>
                  <a:pt x="10641311" y="1740960"/>
                </a:cubicBezTo>
                <a:cubicBezTo>
                  <a:pt x="10641542" y="1732009"/>
                  <a:pt x="10649016" y="1724534"/>
                  <a:pt x="10658013" y="1724350"/>
                </a:cubicBezTo>
                <a:cubicBezTo>
                  <a:pt x="10667241" y="1724165"/>
                  <a:pt x="10674484" y="1731133"/>
                  <a:pt x="10674900" y="1740499"/>
                </a:cubicBezTo>
                <a:cubicBezTo>
                  <a:pt x="10675315" y="1749773"/>
                  <a:pt x="10668672" y="1757524"/>
                  <a:pt x="10659582" y="1758355"/>
                </a:cubicBezTo>
                <a:close/>
                <a:moveTo>
                  <a:pt x="10876897" y="1758355"/>
                </a:moveTo>
                <a:cubicBezTo>
                  <a:pt x="10867576" y="1759185"/>
                  <a:pt x="10858394" y="1750465"/>
                  <a:pt x="10858625" y="1740960"/>
                </a:cubicBezTo>
                <a:cubicBezTo>
                  <a:pt x="10858855" y="1732009"/>
                  <a:pt x="10866331" y="1724534"/>
                  <a:pt x="10875328" y="1724350"/>
                </a:cubicBezTo>
                <a:cubicBezTo>
                  <a:pt x="10884602" y="1724165"/>
                  <a:pt x="10891845" y="1731133"/>
                  <a:pt x="10892214" y="1740499"/>
                </a:cubicBezTo>
                <a:cubicBezTo>
                  <a:pt x="10892629" y="1749773"/>
                  <a:pt x="10885986" y="1757524"/>
                  <a:pt x="10876897" y="1758355"/>
                </a:cubicBezTo>
                <a:close/>
                <a:moveTo>
                  <a:pt x="10983108" y="1758355"/>
                </a:moveTo>
                <a:cubicBezTo>
                  <a:pt x="10974342" y="1757616"/>
                  <a:pt x="10966913" y="1749312"/>
                  <a:pt x="10967328" y="1740683"/>
                </a:cubicBezTo>
                <a:cubicBezTo>
                  <a:pt x="10967743" y="1731686"/>
                  <a:pt x="10975357" y="1724350"/>
                  <a:pt x="10984355" y="1724350"/>
                </a:cubicBezTo>
                <a:cubicBezTo>
                  <a:pt x="10994274" y="1724350"/>
                  <a:pt x="11001794" y="1732793"/>
                  <a:pt x="11000918" y="1742990"/>
                </a:cubicBezTo>
                <a:cubicBezTo>
                  <a:pt x="11000134" y="1751895"/>
                  <a:pt x="10991782" y="1759093"/>
                  <a:pt x="10983108" y="1758355"/>
                </a:cubicBezTo>
                <a:close/>
                <a:moveTo>
                  <a:pt x="11091766" y="1758355"/>
                </a:moveTo>
                <a:cubicBezTo>
                  <a:pt x="11083000" y="1757616"/>
                  <a:pt x="11075617" y="1749312"/>
                  <a:pt x="11075986" y="1740683"/>
                </a:cubicBezTo>
                <a:cubicBezTo>
                  <a:pt x="11076401" y="1731686"/>
                  <a:pt x="11084014" y="1724350"/>
                  <a:pt x="11093010" y="1724350"/>
                </a:cubicBezTo>
                <a:cubicBezTo>
                  <a:pt x="11102930" y="1724350"/>
                  <a:pt x="11110452" y="1732793"/>
                  <a:pt x="11109575" y="1742990"/>
                </a:cubicBezTo>
                <a:cubicBezTo>
                  <a:pt x="11108791" y="1751895"/>
                  <a:pt x="11100439" y="1759093"/>
                  <a:pt x="11091766" y="1758355"/>
                </a:cubicBezTo>
                <a:close/>
                <a:moveTo>
                  <a:pt x="11527501" y="1758355"/>
                </a:moveTo>
                <a:cubicBezTo>
                  <a:pt x="11517996" y="1758262"/>
                  <a:pt x="11509692" y="1748989"/>
                  <a:pt x="11510753" y="1739576"/>
                </a:cubicBezTo>
                <a:cubicBezTo>
                  <a:pt x="11511721" y="1730533"/>
                  <a:pt x="11519749" y="1723796"/>
                  <a:pt x="11528747" y="1724304"/>
                </a:cubicBezTo>
                <a:cubicBezTo>
                  <a:pt x="11537883" y="1724904"/>
                  <a:pt x="11544526" y="1732424"/>
                  <a:pt x="11544250" y="1741883"/>
                </a:cubicBezTo>
                <a:cubicBezTo>
                  <a:pt x="11543972" y="1750972"/>
                  <a:pt x="11536361" y="1758447"/>
                  <a:pt x="11527501" y="1758355"/>
                </a:cubicBezTo>
                <a:close/>
                <a:moveTo>
                  <a:pt x="231612" y="1758400"/>
                </a:moveTo>
                <a:cubicBezTo>
                  <a:pt x="222939" y="1758355"/>
                  <a:pt x="215003" y="1750511"/>
                  <a:pt x="214726" y="1741791"/>
                </a:cubicBezTo>
                <a:cubicBezTo>
                  <a:pt x="214403" y="1731963"/>
                  <a:pt x="222893" y="1723750"/>
                  <a:pt x="232766" y="1724350"/>
                </a:cubicBezTo>
                <a:cubicBezTo>
                  <a:pt x="241856" y="1724904"/>
                  <a:pt x="248546" y="1732424"/>
                  <a:pt x="248315" y="1741883"/>
                </a:cubicBezTo>
                <a:cubicBezTo>
                  <a:pt x="248038" y="1750926"/>
                  <a:pt x="240426" y="1758447"/>
                  <a:pt x="231612" y="1758400"/>
                </a:cubicBezTo>
                <a:close/>
                <a:moveTo>
                  <a:pt x="341423" y="1758400"/>
                </a:moveTo>
                <a:cubicBezTo>
                  <a:pt x="332104" y="1759139"/>
                  <a:pt x="323015" y="1750234"/>
                  <a:pt x="323384" y="1740776"/>
                </a:cubicBezTo>
                <a:cubicBezTo>
                  <a:pt x="323707" y="1731778"/>
                  <a:pt x="331272" y="1724396"/>
                  <a:pt x="340270" y="1724304"/>
                </a:cubicBezTo>
                <a:cubicBezTo>
                  <a:pt x="349498" y="1724258"/>
                  <a:pt x="356649" y="1731271"/>
                  <a:pt x="356972" y="1740683"/>
                </a:cubicBezTo>
                <a:cubicBezTo>
                  <a:pt x="357249" y="1749773"/>
                  <a:pt x="350282" y="1757708"/>
                  <a:pt x="341423" y="1758400"/>
                </a:cubicBezTo>
                <a:close/>
                <a:moveTo>
                  <a:pt x="666565" y="1758400"/>
                </a:moveTo>
                <a:cubicBezTo>
                  <a:pt x="658029" y="1758539"/>
                  <a:pt x="649861" y="1750788"/>
                  <a:pt x="649354" y="1742113"/>
                </a:cubicBezTo>
                <a:cubicBezTo>
                  <a:pt x="648800" y="1732378"/>
                  <a:pt x="657244" y="1723889"/>
                  <a:pt x="667072" y="1724304"/>
                </a:cubicBezTo>
                <a:cubicBezTo>
                  <a:pt x="676207" y="1724719"/>
                  <a:pt x="683036" y="1732101"/>
                  <a:pt x="682897" y="1741514"/>
                </a:cubicBezTo>
                <a:cubicBezTo>
                  <a:pt x="682805" y="1750603"/>
                  <a:pt x="675423" y="1758262"/>
                  <a:pt x="666565" y="1758400"/>
                </a:cubicBezTo>
                <a:close/>
                <a:moveTo>
                  <a:pt x="884017" y="1758400"/>
                </a:moveTo>
                <a:cubicBezTo>
                  <a:pt x="875482" y="1758585"/>
                  <a:pt x="867222" y="1750880"/>
                  <a:pt x="866669" y="1742206"/>
                </a:cubicBezTo>
                <a:cubicBezTo>
                  <a:pt x="866069" y="1732517"/>
                  <a:pt x="874513" y="1723935"/>
                  <a:pt x="884294" y="1724304"/>
                </a:cubicBezTo>
                <a:cubicBezTo>
                  <a:pt x="893429" y="1724673"/>
                  <a:pt x="900351" y="1732009"/>
                  <a:pt x="900258" y="1741421"/>
                </a:cubicBezTo>
                <a:cubicBezTo>
                  <a:pt x="900212" y="1750511"/>
                  <a:pt x="892875" y="1758170"/>
                  <a:pt x="884017" y="1758400"/>
                </a:cubicBezTo>
                <a:close/>
                <a:moveTo>
                  <a:pt x="1209712" y="1758400"/>
                </a:moveTo>
                <a:cubicBezTo>
                  <a:pt x="1201038" y="1758400"/>
                  <a:pt x="1193056" y="1750603"/>
                  <a:pt x="1192733" y="1741883"/>
                </a:cubicBezTo>
                <a:cubicBezTo>
                  <a:pt x="1192364" y="1732055"/>
                  <a:pt x="1200807" y="1723796"/>
                  <a:pt x="1210680" y="1724350"/>
                </a:cubicBezTo>
                <a:cubicBezTo>
                  <a:pt x="1219770" y="1724858"/>
                  <a:pt x="1226506" y="1732378"/>
                  <a:pt x="1226322" y="1741791"/>
                </a:cubicBezTo>
                <a:cubicBezTo>
                  <a:pt x="1226091" y="1750834"/>
                  <a:pt x="1218525" y="1758400"/>
                  <a:pt x="1209712" y="1758400"/>
                </a:cubicBezTo>
                <a:close/>
                <a:moveTo>
                  <a:pt x="1861978" y="1758400"/>
                </a:moveTo>
                <a:cubicBezTo>
                  <a:pt x="1853489" y="1758585"/>
                  <a:pt x="1845229" y="1750880"/>
                  <a:pt x="1844676" y="1742206"/>
                </a:cubicBezTo>
                <a:cubicBezTo>
                  <a:pt x="1844076" y="1732470"/>
                  <a:pt x="1852474" y="1723935"/>
                  <a:pt x="1862301" y="1724304"/>
                </a:cubicBezTo>
                <a:cubicBezTo>
                  <a:pt x="1871436" y="1724673"/>
                  <a:pt x="1878311" y="1732055"/>
                  <a:pt x="1878219" y="1741421"/>
                </a:cubicBezTo>
                <a:cubicBezTo>
                  <a:pt x="1878173" y="1750511"/>
                  <a:pt x="1870836" y="1758170"/>
                  <a:pt x="1861978" y="1758400"/>
                </a:cubicBezTo>
                <a:close/>
                <a:moveTo>
                  <a:pt x="2188826" y="1758400"/>
                </a:moveTo>
                <a:cubicBezTo>
                  <a:pt x="2179552" y="1759185"/>
                  <a:pt x="2170417" y="1750326"/>
                  <a:pt x="2170694" y="1740868"/>
                </a:cubicBezTo>
                <a:cubicBezTo>
                  <a:pt x="2170971" y="1731871"/>
                  <a:pt x="2178491" y="1724489"/>
                  <a:pt x="2187442" y="1724350"/>
                </a:cubicBezTo>
                <a:cubicBezTo>
                  <a:pt x="2196624" y="1724212"/>
                  <a:pt x="2203868" y="1731225"/>
                  <a:pt x="2204236" y="1740591"/>
                </a:cubicBezTo>
                <a:cubicBezTo>
                  <a:pt x="2204606" y="1749727"/>
                  <a:pt x="2197731" y="1757662"/>
                  <a:pt x="2188826" y="1758400"/>
                </a:cubicBezTo>
                <a:close/>
                <a:moveTo>
                  <a:pt x="2404941" y="1758400"/>
                </a:moveTo>
                <a:cubicBezTo>
                  <a:pt x="2396266" y="1758355"/>
                  <a:pt x="2388332" y="1750511"/>
                  <a:pt x="2388055" y="1741791"/>
                </a:cubicBezTo>
                <a:cubicBezTo>
                  <a:pt x="2387731" y="1731963"/>
                  <a:pt x="2396220" y="1723750"/>
                  <a:pt x="2406094" y="1724350"/>
                </a:cubicBezTo>
                <a:cubicBezTo>
                  <a:pt x="2415184" y="1724904"/>
                  <a:pt x="2421873" y="1732424"/>
                  <a:pt x="2421642" y="1741883"/>
                </a:cubicBezTo>
                <a:cubicBezTo>
                  <a:pt x="2421366" y="1750926"/>
                  <a:pt x="2413753" y="1758447"/>
                  <a:pt x="2404941" y="1758400"/>
                </a:cubicBezTo>
                <a:close/>
                <a:moveTo>
                  <a:pt x="2622532" y="1758400"/>
                </a:moveTo>
                <a:cubicBezTo>
                  <a:pt x="2613950" y="1758493"/>
                  <a:pt x="2605829" y="1750788"/>
                  <a:pt x="2605368" y="1742067"/>
                </a:cubicBezTo>
                <a:cubicBezTo>
                  <a:pt x="2604860" y="1732332"/>
                  <a:pt x="2613304" y="1723842"/>
                  <a:pt x="2623132" y="1724304"/>
                </a:cubicBezTo>
                <a:cubicBezTo>
                  <a:pt x="2632267" y="1724719"/>
                  <a:pt x="2639096" y="1732148"/>
                  <a:pt x="2638957" y="1741560"/>
                </a:cubicBezTo>
                <a:cubicBezTo>
                  <a:pt x="2638819" y="1750649"/>
                  <a:pt x="2631391" y="1758309"/>
                  <a:pt x="2622532" y="1758400"/>
                </a:cubicBezTo>
                <a:close/>
                <a:moveTo>
                  <a:pt x="2839846" y="1758400"/>
                </a:moveTo>
                <a:cubicBezTo>
                  <a:pt x="2831265" y="1758493"/>
                  <a:pt x="2823144" y="1750742"/>
                  <a:pt x="2822682" y="1742067"/>
                </a:cubicBezTo>
                <a:cubicBezTo>
                  <a:pt x="2822175" y="1732332"/>
                  <a:pt x="2830619" y="1723842"/>
                  <a:pt x="2840446" y="1724304"/>
                </a:cubicBezTo>
                <a:cubicBezTo>
                  <a:pt x="2849581" y="1724719"/>
                  <a:pt x="2856410" y="1732148"/>
                  <a:pt x="2856272" y="1741560"/>
                </a:cubicBezTo>
                <a:cubicBezTo>
                  <a:pt x="2856134" y="1750649"/>
                  <a:pt x="2848704" y="1758309"/>
                  <a:pt x="2839846" y="1758400"/>
                </a:cubicBezTo>
                <a:close/>
                <a:moveTo>
                  <a:pt x="3165864" y="1758400"/>
                </a:moveTo>
                <a:cubicBezTo>
                  <a:pt x="3157282" y="1758493"/>
                  <a:pt x="3149162" y="1750788"/>
                  <a:pt x="3148701" y="1742067"/>
                </a:cubicBezTo>
                <a:cubicBezTo>
                  <a:pt x="3148193" y="1732332"/>
                  <a:pt x="3156636" y="1723842"/>
                  <a:pt x="3166463" y="1724304"/>
                </a:cubicBezTo>
                <a:cubicBezTo>
                  <a:pt x="3175599" y="1724719"/>
                  <a:pt x="3182428" y="1732148"/>
                  <a:pt x="3182290" y="1741560"/>
                </a:cubicBezTo>
                <a:cubicBezTo>
                  <a:pt x="3182151" y="1750649"/>
                  <a:pt x="3174723" y="1758309"/>
                  <a:pt x="3165864" y="1758400"/>
                </a:cubicBezTo>
                <a:close/>
                <a:moveTo>
                  <a:pt x="3274429" y="1758400"/>
                </a:moveTo>
                <a:cubicBezTo>
                  <a:pt x="3264924" y="1758400"/>
                  <a:pt x="3256481" y="1749173"/>
                  <a:pt x="3257404" y="1739761"/>
                </a:cubicBezTo>
                <a:cubicBezTo>
                  <a:pt x="3258281" y="1730764"/>
                  <a:pt x="3266262" y="1723842"/>
                  <a:pt x="3275259" y="1724304"/>
                </a:cubicBezTo>
                <a:cubicBezTo>
                  <a:pt x="3284349" y="1724766"/>
                  <a:pt x="3291131" y="1732286"/>
                  <a:pt x="3290947" y="1741698"/>
                </a:cubicBezTo>
                <a:cubicBezTo>
                  <a:pt x="3290762" y="1750788"/>
                  <a:pt x="3283242" y="1758355"/>
                  <a:pt x="3274429" y="1758400"/>
                </a:cubicBezTo>
                <a:close/>
                <a:moveTo>
                  <a:pt x="3384055" y="1758400"/>
                </a:moveTo>
                <a:cubicBezTo>
                  <a:pt x="3374734" y="1759139"/>
                  <a:pt x="3365646" y="1750234"/>
                  <a:pt x="3366014" y="1740776"/>
                </a:cubicBezTo>
                <a:cubicBezTo>
                  <a:pt x="3366384" y="1731778"/>
                  <a:pt x="3373904" y="1724396"/>
                  <a:pt x="3382902" y="1724304"/>
                </a:cubicBezTo>
                <a:cubicBezTo>
                  <a:pt x="3392130" y="1724258"/>
                  <a:pt x="3399280" y="1731271"/>
                  <a:pt x="3399603" y="1740683"/>
                </a:cubicBezTo>
                <a:cubicBezTo>
                  <a:pt x="3399880" y="1749773"/>
                  <a:pt x="3392914" y="1757708"/>
                  <a:pt x="3384055" y="1758400"/>
                </a:cubicBezTo>
                <a:close/>
                <a:moveTo>
                  <a:pt x="3709335" y="1758400"/>
                </a:moveTo>
                <a:cubicBezTo>
                  <a:pt x="3700799" y="1758585"/>
                  <a:pt x="3692539" y="1750880"/>
                  <a:pt x="3691986" y="1742206"/>
                </a:cubicBezTo>
                <a:cubicBezTo>
                  <a:pt x="3691386" y="1732517"/>
                  <a:pt x="3699830" y="1723935"/>
                  <a:pt x="3709612" y="1724304"/>
                </a:cubicBezTo>
                <a:cubicBezTo>
                  <a:pt x="3718793" y="1724673"/>
                  <a:pt x="3725668" y="1732009"/>
                  <a:pt x="3725576" y="1741421"/>
                </a:cubicBezTo>
                <a:cubicBezTo>
                  <a:pt x="3725529" y="1750511"/>
                  <a:pt x="3718194" y="1758170"/>
                  <a:pt x="3709335" y="1758400"/>
                </a:cubicBezTo>
                <a:close/>
                <a:moveTo>
                  <a:pt x="3817899" y="1758400"/>
                </a:moveTo>
                <a:cubicBezTo>
                  <a:pt x="3809364" y="1758539"/>
                  <a:pt x="3801197" y="1750788"/>
                  <a:pt x="3800690" y="1742113"/>
                </a:cubicBezTo>
                <a:cubicBezTo>
                  <a:pt x="3800136" y="1732378"/>
                  <a:pt x="3808579" y="1723889"/>
                  <a:pt x="3818407" y="1724304"/>
                </a:cubicBezTo>
                <a:cubicBezTo>
                  <a:pt x="3827542" y="1724719"/>
                  <a:pt x="3834371" y="1732101"/>
                  <a:pt x="3834233" y="1741514"/>
                </a:cubicBezTo>
                <a:cubicBezTo>
                  <a:pt x="3834140" y="1750603"/>
                  <a:pt x="3826758" y="1758262"/>
                  <a:pt x="3817899" y="1758400"/>
                </a:cubicBezTo>
                <a:close/>
                <a:moveTo>
                  <a:pt x="3927387" y="1758400"/>
                </a:moveTo>
                <a:cubicBezTo>
                  <a:pt x="3918067" y="1759139"/>
                  <a:pt x="3908978" y="1750234"/>
                  <a:pt x="3909347" y="1740776"/>
                </a:cubicBezTo>
                <a:cubicBezTo>
                  <a:pt x="3909716" y="1731778"/>
                  <a:pt x="3917237" y="1724396"/>
                  <a:pt x="3926234" y="1724304"/>
                </a:cubicBezTo>
                <a:cubicBezTo>
                  <a:pt x="3935462" y="1724258"/>
                  <a:pt x="3942613" y="1731271"/>
                  <a:pt x="3942936" y="1740683"/>
                </a:cubicBezTo>
                <a:cubicBezTo>
                  <a:pt x="3943213" y="1749773"/>
                  <a:pt x="3936246" y="1757708"/>
                  <a:pt x="3927387" y="1758400"/>
                </a:cubicBezTo>
                <a:close/>
                <a:moveTo>
                  <a:pt x="4144010" y="1758400"/>
                </a:moveTo>
                <a:cubicBezTo>
                  <a:pt x="4135474" y="1758585"/>
                  <a:pt x="4127215" y="1750880"/>
                  <a:pt x="4126661" y="1742206"/>
                </a:cubicBezTo>
                <a:cubicBezTo>
                  <a:pt x="4126061" y="1732517"/>
                  <a:pt x="4134505" y="1723935"/>
                  <a:pt x="4144286" y="1724304"/>
                </a:cubicBezTo>
                <a:cubicBezTo>
                  <a:pt x="4153422" y="1724673"/>
                  <a:pt x="4160296" y="1732009"/>
                  <a:pt x="4160250" y="1741421"/>
                </a:cubicBezTo>
                <a:cubicBezTo>
                  <a:pt x="4160204" y="1750511"/>
                  <a:pt x="4152868" y="1758170"/>
                  <a:pt x="4144010" y="1758400"/>
                </a:cubicBezTo>
                <a:close/>
                <a:moveTo>
                  <a:pt x="4361232" y="1758400"/>
                </a:moveTo>
                <a:cubicBezTo>
                  <a:pt x="4352696" y="1758539"/>
                  <a:pt x="4344529" y="1750788"/>
                  <a:pt x="4344022" y="1742113"/>
                </a:cubicBezTo>
                <a:cubicBezTo>
                  <a:pt x="4343468" y="1732378"/>
                  <a:pt x="4351911" y="1723889"/>
                  <a:pt x="4361739" y="1724304"/>
                </a:cubicBezTo>
                <a:cubicBezTo>
                  <a:pt x="4370875" y="1724719"/>
                  <a:pt x="4377703" y="1732101"/>
                  <a:pt x="4377565" y="1741514"/>
                </a:cubicBezTo>
                <a:cubicBezTo>
                  <a:pt x="4377472" y="1750603"/>
                  <a:pt x="4370090" y="1758262"/>
                  <a:pt x="4361232" y="1758400"/>
                </a:cubicBezTo>
                <a:close/>
                <a:moveTo>
                  <a:pt x="4469750" y="1758400"/>
                </a:moveTo>
                <a:cubicBezTo>
                  <a:pt x="4460246" y="1758400"/>
                  <a:pt x="4451802" y="1749127"/>
                  <a:pt x="4452725" y="1739761"/>
                </a:cubicBezTo>
                <a:cubicBezTo>
                  <a:pt x="4453602" y="1730764"/>
                  <a:pt x="4461583" y="1723842"/>
                  <a:pt x="4470581" y="1724304"/>
                </a:cubicBezTo>
                <a:cubicBezTo>
                  <a:pt x="4479670" y="1724766"/>
                  <a:pt x="4486453" y="1732286"/>
                  <a:pt x="4486268" y="1741698"/>
                </a:cubicBezTo>
                <a:cubicBezTo>
                  <a:pt x="4486083" y="1750788"/>
                  <a:pt x="4478563" y="1758355"/>
                  <a:pt x="4469750" y="1758400"/>
                </a:cubicBezTo>
                <a:close/>
                <a:moveTo>
                  <a:pt x="4687157" y="1758400"/>
                </a:moveTo>
                <a:cubicBezTo>
                  <a:pt x="4678575" y="1758493"/>
                  <a:pt x="4670455" y="1750788"/>
                  <a:pt x="4669993" y="1742067"/>
                </a:cubicBezTo>
                <a:cubicBezTo>
                  <a:pt x="4669485" y="1732332"/>
                  <a:pt x="4677975" y="1723842"/>
                  <a:pt x="4687757" y="1724304"/>
                </a:cubicBezTo>
                <a:cubicBezTo>
                  <a:pt x="4696892" y="1724719"/>
                  <a:pt x="4703720" y="1732148"/>
                  <a:pt x="4703583" y="1741560"/>
                </a:cubicBezTo>
                <a:cubicBezTo>
                  <a:pt x="4703490" y="1750649"/>
                  <a:pt x="4696062" y="1758309"/>
                  <a:pt x="4687157" y="1758400"/>
                </a:cubicBezTo>
                <a:close/>
                <a:moveTo>
                  <a:pt x="5121693" y="1758400"/>
                </a:moveTo>
                <a:cubicBezTo>
                  <a:pt x="5113019" y="1758400"/>
                  <a:pt x="5105037" y="1750603"/>
                  <a:pt x="5104714" y="1741883"/>
                </a:cubicBezTo>
                <a:cubicBezTo>
                  <a:pt x="5104345" y="1732055"/>
                  <a:pt x="5112788" y="1723796"/>
                  <a:pt x="5122662" y="1724350"/>
                </a:cubicBezTo>
                <a:cubicBezTo>
                  <a:pt x="5131752" y="1724858"/>
                  <a:pt x="5138488" y="1732378"/>
                  <a:pt x="5138303" y="1741791"/>
                </a:cubicBezTo>
                <a:cubicBezTo>
                  <a:pt x="5138073" y="1750834"/>
                  <a:pt x="5130506" y="1758400"/>
                  <a:pt x="5121693" y="1758400"/>
                </a:cubicBezTo>
                <a:close/>
                <a:moveTo>
                  <a:pt x="5231365" y="1758400"/>
                </a:moveTo>
                <a:cubicBezTo>
                  <a:pt x="5222045" y="1759139"/>
                  <a:pt x="5212956" y="1750234"/>
                  <a:pt x="5213325" y="1740776"/>
                </a:cubicBezTo>
                <a:cubicBezTo>
                  <a:pt x="5213694" y="1731778"/>
                  <a:pt x="5221261" y="1724396"/>
                  <a:pt x="5230212" y="1724304"/>
                </a:cubicBezTo>
                <a:cubicBezTo>
                  <a:pt x="5239440" y="1724258"/>
                  <a:pt x="5246591" y="1731271"/>
                  <a:pt x="5246915" y="1740683"/>
                </a:cubicBezTo>
                <a:cubicBezTo>
                  <a:pt x="5247191" y="1749773"/>
                  <a:pt x="5240224" y="1757708"/>
                  <a:pt x="5231365" y="1758400"/>
                </a:cubicBezTo>
                <a:close/>
                <a:moveTo>
                  <a:pt x="5339331" y="1758400"/>
                </a:moveTo>
                <a:cubicBezTo>
                  <a:pt x="5330795" y="1758631"/>
                  <a:pt x="5322536" y="1750880"/>
                  <a:pt x="5321982" y="1742206"/>
                </a:cubicBezTo>
                <a:cubicBezTo>
                  <a:pt x="5321383" y="1732517"/>
                  <a:pt x="5329826" y="1723935"/>
                  <a:pt x="5339608" y="1724304"/>
                </a:cubicBezTo>
                <a:cubicBezTo>
                  <a:pt x="5348743" y="1724673"/>
                  <a:pt x="5355618" y="1732009"/>
                  <a:pt x="5355571" y="1741421"/>
                </a:cubicBezTo>
                <a:cubicBezTo>
                  <a:pt x="5355525" y="1750511"/>
                  <a:pt x="5348189" y="1758170"/>
                  <a:pt x="5339331" y="1758400"/>
                </a:cubicBezTo>
                <a:close/>
                <a:moveTo>
                  <a:pt x="5555860" y="1758400"/>
                </a:moveTo>
                <a:cubicBezTo>
                  <a:pt x="5547186" y="1758123"/>
                  <a:pt x="5539389" y="1750142"/>
                  <a:pt x="5539343" y="1741421"/>
                </a:cubicBezTo>
                <a:cubicBezTo>
                  <a:pt x="5539297" y="1731594"/>
                  <a:pt x="5547971" y="1723566"/>
                  <a:pt x="5557798" y="1724396"/>
                </a:cubicBezTo>
                <a:cubicBezTo>
                  <a:pt x="5566934" y="1725181"/>
                  <a:pt x="5573393" y="1732747"/>
                  <a:pt x="5572932" y="1742252"/>
                </a:cubicBezTo>
                <a:cubicBezTo>
                  <a:pt x="5572517" y="1751249"/>
                  <a:pt x="5564627" y="1758678"/>
                  <a:pt x="5555860" y="1758400"/>
                </a:cubicBezTo>
                <a:close/>
                <a:moveTo>
                  <a:pt x="5664933" y="1758400"/>
                </a:moveTo>
                <a:cubicBezTo>
                  <a:pt x="5655382" y="1758309"/>
                  <a:pt x="5647077" y="1749034"/>
                  <a:pt x="5648092" y="1739622"/>
                </a:cubicBezTo>
                <a:cubicBezTo>
                  <a:pt x="5649061" y="1730625"/>
                  <a:pt x="5657090" y="1723796"/>
                  <a:pt x="5666086" y="1724350"/>
                </a:cubicBezTo>
                <a:cubicBezTo>
                  <a:pt x="5675222" y="1724904"/>
                  <a:pt x="5681912" y="1732424"/>
                  <a:pt x="5681635" y="1741883"/>
                </a:cubicBezTo>
                <a:cubicBezTo>
                  <a:pt x="5681359" y="1750926"/>
                  <a:pt x="5673746" y="1758493"/>
                  <a:pt x="5664933" y="1758400"/>
                </a:cubicBezTo>
                <a:close/>
                <a:moveTo>
                  <a:pt x="5882525" y="1758400"/>
                </a:moveTo>
                <a:cubicBezTo>
                  <a:pt x="5873943" y="1758493"/>
                  <a:pt x="5865822" y="1750742"/>
                  <a:pt x="5865361" y="1742067"/>
                </a:cubicBezTo>
                <a:cubicBezTo>
                  <a:pt x="5864853" y="1732332"/>
                  <a:pt x="5873297" y="1723842"/>
                  <a:pt x="5883124" y="1724304"/>
                </a:cubicBezTo>
                <a:cubicBezTo>
                  <a:pt x="5892260" y="1724719"/>
                  <a:pt x="5899042" y="1732148"/>
                  <a:pt x="5898949" y="1741560"/>
                </a:cubicBezTo>
                <a:cubicBezTo>
                  <a:pt x="5898811" y="1750649"/>
                  <a:pt x="5891382" y="1758309"/>
                  <a:pt x="5882525" y="1758400"/>
                </a:cubicBezTo>
                <a:close/>
                <a:moveTo>
                  <a:pt x="6311588" y="1758400"/>
                </a:moveTo>
                <a:cubicBezTo>
                  <a:pt x="6302914" y="1758355"/>
                  <a:pt x="6294978" y="1750511"/>
                  <a:pt x="6294701" y="1741791"/>
                </a:cubicBezTo>
                <a:cubicBezTo>
                  <a:pt x="6294378" y="1731963"/>
                  <a:pt x="6302868" y="1723750"/>
                  <a:pt x="6312741" y="1724350"/>
                </a:cubicBezTo>
                <a:cubicBezTo>
                  <a:pt x="6321830" y="1724904"/>
                  <a:pt x="6328521" y="1732424"/>
                  <a:pt x="6328290" y="1741883"/>
                </a:cubicBezTo>
                <a:cubicBezTo>
                  <a:pt x="6328014" y="1750926"/>
                  <a:pt x="6320400" y="1758447"/>
                  <a:pt x="6311588" y="1758400"/>
                </a:cubicBezTo>
                <a:close/>
                <a:moveTo>
                  <a:pt x="6421399" y="1758400"/>
                </a:moveTo>
                <a:cubicBezTo>
                  <a:pt x="6412078" y="1759139"/>
                  <a:pt x="6402990" y="1750234"/>
                  <a:pt x="6403359" y="1740776"/>
                </a:cubicBezTo>
                <a:cubicBezTo>
                  <a:pt x="6403681" y="1731778"/>
                  <a:pt x="6411248" y="1724396"/>
                  <a:pt x="6420245" y="1724304"/>
                </a:cubicBezTo>
                <a:cubicBezTo>
                  <a:pt x="6429472" y="1724258"/>
                  <a:pt x="6436624" y="1731271"/>
                  <a:pt x="6436948" y="1740683"/>
                </a:cubicBezTo>
                <a:cubicBezTo>
                  <a:pt x="6437225" y="1749773"/>
                  <a:pt x="6430257" y="1757708"/>
                  <a:pt x="6421399" y="1758400"/>
                </a:cubicBezTo>
                <a:close/>
                <a:moveTo>
                  <a:pt x="6746540" y="1758400"/>
                </a:moveTo>
                <a:cubicBezTo>
                  <a:pt x="6738004" y="1758539"/>
                  <a:pt x="6729837" y="1750788"/>
                  <a:pt x="6729330" y="1742113"/>
                </a:cubicBezTo>
                <a:cubicBezTo>
                  <a:pt x="6728776" y="1732378"/>
                  <a:pt x="6737220" y="1723889"/>
                  <a:pt x="6747047" y="1724304"/>
                </a:cubicBezTo>
                <a:cubicBezTo>
                  <a:pt x="6756183" y="1724719"/>
                  <a:pt x="6763011" y="1732101"/>
                  <a:pt x="6762873" y="1741514"/>
                </a:cubicBezTo>
                <a:cubicBezTo>
                  <a:pt x="6762781" y="1750603"/>
                  <a:pt x="6755398" y="1758262"/>
                  <a:pt x="6746540" y="1758400"/>
                </a:cubicBezTo>
                <a:close/>
                <a:moveTo>
                  <a:pt x="6963993" y="1758400"/>
                </a:moveTo>
                <a:cubicBezTo>
                  <a:pt x="6955457" y="1758585"/>
                  <a:pt x="6947198" y="1750880"/>
                  <a:pt x="6946644" y="1742206"/>
                </a:cubicBezTo>
                <a:cubicBezTo>
                  <a:pt x="6946044" y="1732517"/>
                  <a:pt x="6954488" y="1723935"/>
                  <a:pt x="6964269" y="1724304"/>
                </a:cubicBezTo>
                <a:cubicBezTo>
                  <a:pt x="6973405" y="1724673"/>
                  <a:pt x="6980326" y="1732009"/>
                  <a:pt x="6980233" y="1741421"/>
                </a:cubicBezTo>
                <a:cubicBezTo>
                  <a:pt x="6980187" y="1750511"/>
                  <a:pt x="6972851" y="1758170"/>
                  <a:pt x="6963993" y="1758400"/>
                </a:cubicBezTo>
                <a:close/>
                <a:moveTo>
                  <a:pt x="7289687" y="1758400"/>
                </a:moveTo>
                <a:cubicBezTo>
                  <a:pt x="7281013" y="1758400"/>
                  <a:pt x="7273031" y="1750603"/>
                  <a:pt x="7272707" y="1741883"/>
                </a:cubicBezTo>
                <a:cubicBezTo>
                  <a:pt x="7272339" y="1732055"/>
                  <a:pt x="7280783" y="1723796"/>
                  <a:pt x="7290656" y="1724350"/>
                </a:cubicBezTo>
                <a:cubicBezTo>
                  <a:pt x="7299746" y="1724858"/>
                  <a:pt x="7306481" y="1732378"/>
                  <a:pt x="7306297" y="1741791"/>
                </a:cubicBezTo>
                <a:cubicBezTo>
                  <a:pt x="7306066" y="1750834"/>
                  <a:pt x="7298499" y="1758400"/>
                  <a:pt x="7289687" y="1758400"/>
                </a:cubicBezTo>
                <a:close/>
                <a:moveTo>
                  <a:pt x="7941953" y="1758400"/>
                </a:moveTo>
                <a:cubicBezTo>
                  <a:pt x="7933463" y="1758585"/>
                  <a:pt x="7925205" y="1750880"/>
                  <a:pt x="7924651" y="1742206"/>
                </a:cubicBezTo>
                <a:cubicBezTo>
                  <a:pt x="7924051" y="1732471"/>
                  <a:pt x="7932449" y="1723935"/>
                  <a:pt x="7942276" y="1724304"/>
                </a:cubicBezTo>
                <a:cubicBezTo>
                  <a:pt x="7951411" y="1724673"/>
                  <a:pt x="7958287" y="1732055"/>
                  <a:pt x="7958193" y="1741422"/>
                </a:cubicBezTo>
                <a:cubicBezTo>
                  <a:pt x="7958148" y="1750511"/>
                  <a:pt x="7950811" y="1758170"/>
                  <a:pt x="7941953" y="1758400"/>
                </a:cubicBezTo>
                <a:close/>
                <a:moveTo>
                  <a:pt x="8268801" y="1758400"/>
                </a:moveTo>
                <a:cubicBezTo>
                  <a:pt x="8259527" y="1759185"/>
                  <a:pt x="8250392" y="1750326"/>
                  <a:pt x="8250668" y="1740868"/>
                </a:cubicBezTo>
                <a:cubicBezTo>
                  <a:pt x="8250945" y="1731871"/>
                  <a:pt x="8258466" y="1724489"/>
                  <a:pt x="8267417" y="1724350"/>
                </a:cubicBezTo>
                <a:cubicBezTo>
                  <a:pt x="8276599" y="1724212"/>
                  <a:pt x="8283842" y="1731225"/>
                  <a:pt x="8284211" y="1740591"/>
                </a:cubicBezTo>
                <a:cubicBezTo>
                  <a:pt x="8284580" y="1749727"/>
                  <a:pt x="8277706" y="1757662"/>
                  <a:pt x="8268801" y="1758400"/>
                </a:cubicBezTo>
                <a:close/>
                <a:moveTo>
                  <a:pt x="8484916" y="1758400"/>
                </a:moveTo>
                <a:cubicBezTo>
                  <a:pt x="8476242" y="1758355"/>
                  <a:pt x="8468306" y="1750511"/>
                  <a:pt x="8468029" y="1741791"/>
                </a:cubicBezTo>
                <a:cubicBezTo>
                  <a:pt x="8467707" y="1731963"/>
                  <a:pt x="8476196" y="1723750"/>
                  <a:pt x="8486069" y="1724350"/>
                </a:cubicBezTo>
                <a:cubicBezTo>
                  <a:pt x="8495159" y="1724904"/>
                  <a:pt x="8501849" y="1732424"/>
                  <a:pt x="8501618" y="1741883"/>
                </a:cubicBezTo>
                <a:cubicBezTo>
                  <a:pt x="8501341" y="1750926"/>
                  <a:pt x="8493729" y="1758447"/>
                  <a:pt x="8484916" y="1758400"/>
                </a:cubicBezTo>
                <a:close/>
                <a:moveTo>
                  <a:pt x="8702507" y="1758400"/>
                </a:moveTo>
                <a:cubicBezTo>
                  <a:pt x="8693925" y="1758493"/>
                  <a:pt x="8685805" y="1750788"/>
                  <a:pt x="8685343" y="1742067"/>
                </a:cubicBezTo>
                <a:cubicBezTo>
                  <a:pt x="8684836" y="1732332"/>
                  <a:pt x="8693279" y="1723843"/>
                  <a:pt x="8703107" y="1724304"/>
                </a:cubicBezTo>
                <a:cubicBezTo>
                  <a:pt x="8712243" y="1724720"/>
                  <a:pt x="8719070" y="1732148"/>
                  <a:pt x="8718933" y="1741560"/>
                </a:cubicBezTo>
                <a:cubicBezTo>
                  <a:pt x="8718794" y="1750649"/>
                  <a:pt x="8711366" y="1758309"/>
                  <a:pt x="8702507" y="1758400"/>
                </a:cubicBezTo>
                <a:close/>
                <a:moveTo>
                  <a:pt x="8919822" y="1758400"/>
                </a:moveTo>
                <a:cubicBezTo>
                  <a:pt x="8911240" y="1758493"/>
                  <a:pt x="8903119" y="1750742"/>
                  <a:pt x="8902657" y="1742067"/>
                </a:cubicBezTo>
                <a:cubicBezTo>
                  <a:pt x="8902150" y="1732332"/>
                  <a:pt x="8910594" y="1723843"/>
                  <a:pt x="8920422" y="1724304"/>
                </a:cubicBezTo>
                <a:cubicBezTo>
                  <a:pt x="8929557" y="1724720"/>
                  <a:pt x="8936385" y="1732148"/>
                  <a:pt x="8936247" y="1741560"/>
                </a:cubicBezTo>
                <a:cubicBezTo>
                  <a:pt x="8936108" y="1750649"/>
                  <a:pt x="8928680" y="1758309"/>
                  <a:pt x="8919822" y="1758400"/>
                </a:cubicBezTo>
                <a:close/>
                <a:moveTo>
                  <a:pt x="9245839" y="1758400"/>
                </a:moveTo>
                <a:cubicBezTo>
                  <a:pt x="9237258" y="1758493"/>
                  <a:pt x="9229137" y="1750788"/>
                  <a:pt x="9228675" y="1742067"/>
                </a:cubicBezTo>
                <a:cubicBezTo>
                  <a:pt x="9228168" y="1732332"/>
                  <a:pt x="9236612" y="1723843"/>
                  <a:pt x="9246439" y="1724304"/>
                </a:cubicBezTo>
                <a:cubicBezTo>
                  <a:pt x="9255574" y="1724720"/>
                  <a:pt x="9262403" y="1732148"/>
                  <a:pt x="9262265" y="1741560"/>
                </a:cubicBezTo>
                <a:cubicBezTo>
                  <a:pt x="9262127" y="1750649"/>
                  <a:pt x="9254698" y="1758309"/>
                  <a:pt x="9245839" y="1758400"/>
                </a:cubicBezTo>
                <a:close/>
                <a:moveTo>
                  <a:pt x="9354403" y="1758400"/>
                </a:moveTo>
                <a:cubicBezTo>
                  <a:pt x="9344899" y="1758400"/>
                  <a:pt x="9336456" y="1749173"/>
                  <a:pt x="9337379" y="1739761"/>
                </a:cubicBezTo>
                <a:cubicBezTo>
                  <a:pt x="9338255" y="1730764"/>
                  <a:pt x="9346238" y="1723843"/>
                  <a:pt x="9355235" y="1724304"/>
                </a:cubicBezTo>
                <a:cubicBezTo>
                  <a:pt x="9364324" y="1724766"/>
                  <a:pt x="9371107" y="1732286"/>
                  <a:pt x="9370922" y="1741698"/>
                </a:cubicBezTo>
                <a:cubicBezTo>
                  <a:pt x="9370738" y="1750788"/>
                  <a:pt x="9363217" y="1758355"/>
                  <a:pt x="9354403" y="1758400"/>
                </a:cubicBezTo>
                <a:close/>
                <a:moveTo>
                  <a:pt x="9464030" y="1758400"/>
                </a:moveTo>
                <a:cubicBezTo>
                  <a:pt x="9454710" y="1759139"/>
                  <a:pt x="9445621" y="1750234"/>
                  <a:pt x="9445990" y="1740776"/>
                </a:cubicBezTo>
                <a:cubicBezTo>
                  <a:pt x="9446359" y="1731778"/>
                  <a:pt x="9453880" y="1724396"/>
                  <a:pt x="9462876" y="1724304"/>
                </a:cubicBezTo>
                <a:cubicBezTo>
                  <a:pt x="9472105" y="1724258"/>
                  <a:pt x="9479256" y="1731271"/>
                  <a:pt x="9479579" y="1740683"/>
                </a:cubicBezTo>
                <a:cubicBezTo>
                  <a:pt x="9479856" y="1749773"/>
                  <a:pt x="9472889" y="1757708"/>
                  <a:pt x="9464030" y="1758400"/>
                </a:cubicBezTo>
                <a:close/>
                <a:moveTo>
                  <a:pt x="9789310" y="1758400"/>
                </a:moveTo>
                <a:cubicBezTo>
                  <a:pt x="9780774" y="1758585"/>
                  <a:pt x="9772515" y="1750880"/>
                  <a:pt x="9771961" y="1742206"/>
                </a:cubicBezTo>
                <a:cubicBezTo>
                  <a:pt x="9771362" y="1732517"/>
                  <a:pt x="9779805" y="1723935"/>
                  <a:pt x="9789587" y="1724304"/>
                </a:cubicBezTo>
                <a:cubicBezTo>
                  <a:pt x="9798769" y="1724673"/>
                  <a:pt x="9805642" y="1732009"/>
                  <a:pt x="9805550" y="1741422"/>
                </a:cubicBezTo>
                <a:cubicBezTo>
                  <a:pt x="9805504" y="1750511"/>
                  <a:pt x="9798169" y="1758170"/>
                  <a:pt x="9789310" y="1758400"/>
                </a:cubicBezTo>
                <a:close/>
                <a:moveTo>
                  <a:pt x="9897875" y="1758400"/>
                </a:moveTo>
                <a:cubicBezTo>
                  <a:pt x="9889339" y="1758539"/>
                  <a:pt x="9881172" y="1750788"/>
                  <a:pt x="9880665" y="1742114"/>
                </a:cubicBezTo>
                <a:cubicBezTo>
                  <a:pt x="9880110" y="1732378"/>
                  <a:pt x="9888554" y="1723889"/>
                  <a:pt x="9898382" y="1724304"/>
                </a:cubicBezTo>
                <a:cubicBezTo>
                  <a:pt x="9907517" y="1724720"/>
                  <a:pt x="9914346" y="1732102"/>
                  <a:pt x="9914207" y="1741514"/>
                </a:cubicBezTo>
                <a:cubicBezTo>
                  <a:pt x="9914115" y="1750603"/>
                  <a:pt x="9906733" y="1758262"/>
                  <a:pt x="9897875" y="1758400"/>
                </a:cubicBezTo>
                <a:close/>
                <a:moveTo>
                  <a:pt x="10007363" y="1758400"/>
                </a:moveTo>
                <a:cubicBezTo>
                  <a:pt x="9998042" y="1759139"/>
                  <a:pt x="9988952" y="1750234"/>
                  <a:pt x="9989321" y="1740776"/>
                </a:cubicBezTo>
                <a:cubicBezTo>
                  <a:pt x="9989690" y="1731778"/>
                  <a:pt x="9997212" y="1724396"/>
                  <a:pt x="10006209" y="1724304"/>
                </a:cubicBezTo>
                <a:cubicBezTo>
                  <a:pt x="10015437" y="1724258"/>
                  <a:pt x="10022588" y="1731271"/>
                  <a:pt x="10022911" y="1740683"/>
                </a:cubicBezTo>
                <a:cubicBezTo>
                  <a:pt x="10023188" y="1749773"/>
                  <a:pt x="10016221" y="1757708"/>
                  <a:pt x="10007363" y="1758400"/>
                </a:cubicBezTo>
                <a:close/>
                <a:moveTo>
                  <a:pt x="10223985" y="1758400"/>
                </a:moveTo>
                <a:cubicBezTo>
                  <a:pt x="10215449" y="1758585"/>
                  <a:pt x="10207190" y="1750880"/>
                  <a:pt x="10206636" y="1742206"/>
                </a:cubicBezTo>
                <a:cubicBezTo>
                  <a:pt x="10206036" y="1732517"/>
                  <a:pt x="10214480" y="1723935"/>
                  <a:pt x="10224261" y="1724304"/>
                </a:cubicBezTo>
                <a:cubicBezTo>
                  <a:pt x="10233396" y="1724673"/>
                  <a:pt x="10240272" y="1732009"/>
                  <a:pt x="10240226" y="1741422"/>
                </a:cubicBezTo>
                <a:cubicBezTo>
                  <a:pt x="10240180" y="1750511"/>
                  <a:pt x="10232843" y="1758170"/>
                  <a:pt x="10223985" y="1758400"/>
                </a:cubicBezTo>
                <a:close/>
                <a:moveTo>
                  <a:pt x="10441206" y="1758400"/>
                </a:moveTo>
                <a:cubicBezTo>
                  <a:pt x="10432671" y="1758539"/>
                  <a:pt x="10424505" y="1750788"/>
                  <a:pt x="10423997" y="1742114"/>
                </a:cubicBezTo>
                <a:cubicBezTo>
                  <a:pt x="10423443" y="1732378"/>
                  <a:pt x="10431886" y="1723889"/>
                  <a:pt x="10441714" y="1724304"/>
                </a:cubicBezTo>
                <a:cubicBezTo>
                  <a:pt x="10450850" y="1724720"/>
                  <a:pt x="10457678" y="1732102"/>
                  <a:pt x="10457540" y="1741514"/>
                </a:cubicBezTo>
                <a:cubicBezTo>
                  <a:pt x="10457447" y="1750603"/>
                  <a:pt x="10450065" y="1758262"/>
                  <a:pt x="10441206" y="1758400"/>
                </a:cubicBezTo>
                <a:close/>
                <a:moveTo>
                  <a:pt x="10549725" y="1758400"/>
                </a:moveTo>
                <a:cubicBezTo>
                  <a:pt x="10540220" y="1758400"/>
                  <a:pt x="10531777" y="1749127"/>
                  <a:pt x="10532701" y="1739761"/>
                </a:cubicBezTo>
                <a:cubicBezTo>
                  <a:pt x="10533577" y="1730764"/>
                  <a:pt x="10541558" y="1723843"/>
                  <a:pt x="10550555" y="1724304"/>
                </a:cubicBezTo>
                <a:cubicBezTo>
                  <a:pt x="10559645" y="1724766"/>
                  <a:pt x="10566428" y="1732286"/>
                  <a:pt x="10566242" y="1741698"/>
                </a:cubicBezTo>
                <a:cubicBezTo>
                  <a:pt x="10566058" y="1750788"/>
                  <a:pt x="10558538" y="1758355"/>
                  <a:pt x="10549725" y="1758400"/>
                </a:cubicBezTo>
                <a:close/>
                <a:moveTo>
                  <a:pt x="10767132" y="1758400"/>
                </a:moveTo>
                <a:cubicBezTo>
                  <a:pt x="10758550" y="1758493"/>
                  <a:pt x="10750430" y="1750788"/>
                  <a:pt x="10749967" y="1742067"/>
                </a:cubicBezTo>
                <a:cubicBezTo>
                  <a:pt x="10749460" y="1732332"/>
                  <a:pt x="10757950" y="1723843"/>
                  <a:pt x="10767732" y="1724304"/>
                </a:cubicBezTo>
                <a:cubicBezTo>
                  <a:pt x="10776867" y="1724720"/>
                  <a:pt x="10783695" y="1732148"/>
                  <a:pt x="10783557" y="1741560"/>
                </a:cubicBezTo>
                <a:cubicBezTo>
                  <a:pt x="10783465" y="1750649"/>
                  <a:pt x="10776036" y="1758309"/>
                  <a:pt x="10767132" y="1758400"/>
                </a:cubicBezTo>
                <a:close/>
                <a:moveTo>
                  <a:pt x="11201667" y="1758400"/>
                </a:moveTo>
                <a:cubicBezTo>
                  <a:pt x="11192995" y="1758400"/>
                  <a:pt x="11185012" y="1750603"/>
                  <a:pt x="11184689" y="1741883"/>
                </a:cubicBezTo>
                <a:cubicBezTo>
                  <a:pt x="11184320" y="1732055"/>
                  <a:pt x="11192763" y="1723796"/>
                  <a:pt x="11202636" y="1724350"/>
                </a:cubicBezTo>
                <a:cubicBezTo>
                  <a:pt x="11211726" y="1724858"/>
                  <a:pt x="11218463" y="1732378"/>
                  <a:pt x="11218279" y="1741791"/>
                </a:cubicBezTo>
                <a:cubicBezTo>
                  <a:pt x="11218048" y="1750834"/>
                  <a:pt x="11210481" y="1758400"/>
                  <a:pt x="11201667" y="1758400"/>
                </a:cubicBezTo>
                <a:close/>
                <a:moveTo>
                  <a:pt x="11311340" y="1758400"/>
                </a:moveTo>
                <a:cubicBezTo>
                  <a:pt x="11302020" y="1759139"/>
                  <a:pt x="11292931" y="1750234"/>
                  <a:pt x="11293300" y="1740776"/>
                </a:cubicBezTo>
                <a:cubicBezTo>
                  <a:pt x="11293669" y="1731778"/>
                  <a:pt x="11301236" y="1724396"/>
                  <a:pt x="11310186" y="1724304"/>
                </a:cubicBezTo>
                <a:cubicBezTo>
                  <a:pt x="11319415" y="1724258"/>
                  <a:pt x="11326566" y="1731271"/>
                  <a:pt x="11326890" y="1740683"/>
                </a:cubicBezTo>
                <a:cubicBezTo>
                  <a:pt x="11327166" y="1749773"/>
                  <a:pt x="11320199" y="1757708"/>
                  <a:pt x="11311340" y="1758400"/>
                </a:cubicBezTo>
                <a:close/>
                <a:moveTo>
                  <a:pt x="11419305" y="1758400"/>
                </a:moveTo>
                <a:cubicBezTo>
                  <a:pt x="11410769" y="1758631"/>
                  <a:pt x="11402511" y="1750880"/>
                  <a:pt x="11401958" y="1742206"/>
                </a:cubicBezTo>
                <a:cubicBezTo>
                  <a:pt x="11401358" y="1732517"/>
                  <a:pt x="11409800" y="1723935"/>
                  <a:pt x="11419582" y="1724304"/>
                </a:cubicBezTo>
                <a:cubicBezTo>
                  <a:pt x="11428718" y="1724673"/>
                  <a:pt x="11435593" y="1732009"/>
                  <a:pt x="11435545" y="1741422"/>
                </a:cubicBezTo>
                <a:cubicBezTo>
                  <a:pt x="11435500" y="1750511"/>
                  <a:pt x="11428164" y="1758170"/>
                  <a:pt x="11419305" y="1758400"/>
                </a:cubicBezTo>
                <a:close/>
                <a:moveTo>
                  <a:pt x="11635836" y="1758400"/>
                </a:moveTo>
                <a:cubicBezTo>
                  <a:pt x="11627161" y="1758124"/>
                  <a:pt x="11619364" y="1750142"/>
                  <a:pt x="11619318" y="1741422"/>
                </a:cubicBezTo>
                <a:cubicBezTo>
                  <a:pt x="11619272" y="1731594"/>
                  <a:pt x="11627945" y="1723566"/>
                  <a:pt x="11637773" y="1724396"/>
                </a:cubicBezTo>
                <a:cubicBezTo>
                  <a:pt x="11646909" y="1725181"/>
                  <a:pt x="11653368" y="1732747"/>
                  <a:pt x="11652907" y="1742252"/>
                </a:cubicBezTo>
                <a:cubicBezTo>
                  <a:pt x="11652491" y="1751249"/>
                  <a:pt x="11644602" y="1758678"/>
                  <a:pt x="11635836" y="1758400"/>
                </a:cubicBezTo>
                <a:close/>
                <a:moveTo>
                  <a:pt x="11744908" y="1758400"/>
                </a:moveTo>
                <a:cubicBezTo>
                  <a:pt x="11735357" y="1758309"/>
                  <a:pt x="11727051" y="1749034"/>
                  <a:pt x="11728066" y="1739622"/>
                </a:cubicBezTo>
                <a:cubicBezTo>
                  <a:pt x="11729036" y="1730625"/>
                  <a:pt x="11737064" y="1723796"/>
                  <a:pt x="11746062" y="1724350"/>
                </a:cubicBezTo>
                <a:cubicBezTo>
                  <a:pt x="11755197" y="1724904"/>
                  <a:pt x="11761887" y="1732424"/>
                  <a:pt x="11761610" y="1741883"/>
                </a:cubicBezTo>
                <a:cubicBezTo>
                  <a:pt x="11761333" y="1750926"/>
                  <a:pt x="11753720" y="1758493"/>
                  <a:pt x="11744908" y="1758400"/>
                </a:cubicBezTo>
                <a:close/>
                <a:moveTo>
                  <a:pt x="11962500" y="1758400"/>
                </a:moveTo>
                <a:cubicBezTo>
                  <a:pt x="11953917" y="1758493"/>
                  <a:pt x="11945796" y="1750742"/>
                  <a:pt x="11945335" y="1742067"/>
                </a:cubicBezTo>
                <a:cubicBezTo>
                  <a:pt x="11944828" y="1732332"/>
                  <a:pt x="11953272" y="1723843"/>
                  <a:pt x="11963100" y="1724304"/>
                </a:cubicBezTo>
                <a:cubicBezTo>
                  <a:pt x="11972235" y="1724720"/>
                  <a:pt x="11979017" y="1732148"/>
                  <a:pt x="11978925" y="1741560"/>
                </a:cubicBezTo>
                <a:cubicBezTo>
                  <a:pt x="11978786" y="1750649"/>
                  <a:pt x="11971357" y="1758309"/>
                  <a:pt x="11962500" y="1758400"/>
                </a:cubicBezTo>
                <a:close/>
                <a:moveTo>
                  <a:pt x="124154" y="1758447"/>
                </a:moveTo>
                <a:cubicBezTo>
                  <a:pt x="114835" y="1759185"/>
                  <a:pt x="105700" y="1750326"/>
                  <a:pt x="106023" y="1740868"/>
                </a:cubicBezTo>
                <a:cubicBezTo>
                  <a:pt x="106346" y="1731825"/>
                  <a:pt x="113866" y="1724442"/>
                  <a:pt x="122863" y="1724350"/>
                </a:cubicBezTo>
                <a:cubicBezTo>
                  <a:pt x="132091" y="1724258"/>
                  <a:pt x="139289" y="1731225"/>
                  <a:pt x="139612" y="1740683"/>
                </a:cubicBezTo>
                <a:cubicBezTo>
                  <a:pt x="139982" y="1749773"/>
                  <a:pt x="133060" y="1757708"/>
                  <a:pt x="124154" y="1758447"/>
                </a:cubicBezTo>
                <a:close/>
                <a:moveTo>
                  <a:pt x="993320" y="1758447"/>
                </a:moveTo>
                <a:cubicBezTo>
                  <a:pt x="984970" y="1759000"/>
                  <a:pt x="976249" y="1751387"/>
                  <a:pt x="975418" y="1742806"/>
                </a:cubicBezTo>
                <a:cubicBezTo>
                  <a:pt x="974588" y="1734039"/>
                  <a:pt x="981463" y="1725550"/>
                  <a:pt x="990275" y="1724442"/>
                </a:cubicBezTo>
                <a:cubicBezTo>
                  <a:pt x="1000149" y="1723197"/>
                  <a:pt x="1008685" y="1730671"/>
                  <a:pt x="1008962" y="1740868"/>
                </a:cubicBezTo>
                <a:cubicBezTo>
                  <a:pt x="1009193" y="1749911"/>
                  <a:pt x="1002132" y="1757847"/>
                  <a:pt x="993320" y="1758447"/>
                </a:cubicBezTo>
                <a:close/>
                <a:moveTo>
                  <a:pt x="1971281" y="1758447"/>
                </a:moveTo>
                <a:cubicBezTo>
                  <a:pt x="1962008" y="1759093"/>
                  <a:pt x="1952918" y="1750050"/>
                  <a:pt x="1953379" y="1740637"/>
                </a:cubicBezTo>
                <a:cubicBezTo>
                  <a:pt x="1953794" y="1731640"/>
                  <a:pt x="1961454" y="1724304"/>
                  <a:pt x="1970451" y="1724350"/>
                </a:cubicBezTo>
                <a:cubicBezTo>
                  <a:pt x="1979586" y="1724350"/>
                  <a:pt x="1986738" y="1731502"/>
                  <a:pt x="1986969" y="1740868"/>
                </a:cubicBezTo>
                <a:cubicBezTo>
                  <a:pt x="1987199" y="1749911"/>
                  <a:pt x="1980139" y="1757847"/>
                  <a:pt x="1971281" y="1758447"/>
                </a:cubicBezTo>
                <a:close/>
                <a:moveTo>
                  <a:pt x="2297252" y="1758447"/>
                </a:moveTo>
                <a:cubicBezTo>
                  <a:pt x="2287979" y="1759093"/>
                  <a:pt x="2278890" y="1750050"/>
                  <a:pt x="2279351" y="1740637"/>
                </a:cubicBezTo>
                <a:cubicBezTo>
                  <a:pt x="2279766" y="1731640"/>
                  <a:pt x="2287424" y="1724304"/>
                  <a:pt x="2296422" y="1724350"/>
                </a:cubicBezTo>
                <a:cubicBezTo>
                  <a:pt x="2305558" y="1724350"/>
                  <a:pt x="2312709" y="1731502"/>
                  <a:pt x="2312940" y="1740868"/>
                </a:cubicBezTo>
                <a:cubicBezTo>
                  <a:pt x="2313170" y="1749911"/>
                  <a:pt x="2306112" y="1757847"/>
                  <a:pt x="2297252" y="1758447"/>
                </a:cubicBezTo>
                <a:close/>
                <a:moveTo>
                  <a:pt x="2514567" y="1758447"/>
                </a:moveTo>
                <a:cubicBezTo>
                  <a:pt x="2505293" y="1759093"/>
                  <a:pt x="2496204" y="1750050"/>
                  <a:pt x="2496665" y="1740637"/>
                </a:cubicBezTo>
                <a:cubicBezTo>
                  <a:pt x="2497126" y="1731640"/>
                  <a:pt x="2504785" y="1724304"/>
                  <a:pt x="2513737" y="1724350"/>
                </a:cubicBezTo>
                <a:cubicBezTo>
                  <a:pt x="2522872" y="1724350"/>
                  <a:pt x="2530023" y="1731502"/>
                  <a:pt x="2530254" y="1740868"/>
                </a:cubicBezTo>
                <a:cubicBezTo>
                  <a:pt x="2530484" y="1749911"/>
                  <a:pt x="2523426" y="1757847"/>
                  <a:pt x="2514567" y="1758447"/>
                </a:cubicBezTo>
                <a:close/>
                <a:moveTo>
                  <a:pt x="3492620" y="1758447"/>
                </a:moveTo>
                <a:cubicBezTo>
                  <a:pt x="3484268" y="1759000"/>
                  <a:pt x="3475548" y="1751387"/>
                  <a:pt x="3474718" y="1742806"/>
                </a:cubicBezTo>
                <a:cubicBezTo>
                  <a:pt x="3473887" y="1734039"/>
                  <a:pt x="3480762" y="1725550"/>
                  <a:pt x="3489576" y="1724442"/>
                </a:cubicBezTo>
                <a:cubicBezTo>
                  <a:pt x="3499448" y="1723197"/>
                  <a:pt x="3507984" y="1730671"/>
                  <a:pt x="3508260" y="1740868"/>
                </a:cubicBezTo>
                <a:cubicBezTo>
                  <a:pt x="3508538" y="1749911"/>
                  <a:pt x="3501433" y="1757847"/>
                  <a:pt x="3492620" y="1758447"/>
                </a:cubicBezTo>
                <a:close/>
                <a:moveTo>
                  <a:pt x="3600908" y="1758447"/>
                </a:moveTo>
                <a:cubicBezTo>
                  <a:pt x="3592418" y="1758770"/>
                  <a:pt x="3584020" y="1751064"/>
                  <a:pt x="3583374" y="1742436"/>
                </a:cubicBezTo>
                <a:cubicBezTo>
                  <a:pt x="3582682" y="1733578"/>
                  <a:pt x="3589696" y="1725365"/>
                  <a:pt x="3598602" y="1724442"/>
                </a:cubicBezTo>
                <a:cubicBezTo>
                  <a:pt x="3608613" y="1723381"/>
                  <a:pt x="3616872" y="1730994"/>
                  <a:pt x="3616918" y="1741237"/>
                </a:cubicBezTo>
                <a:cubicBezTo>
                  <a:pt x="3617010" y="1750326"/>
                  <a:pt x="3609767" y="1758078"/>
                  <a:pt x="3600908" y="1758447"/>
                </a:cubicBezTo>
                <a:close/>
                <a:moveTo>
                  <a:pt x="4252943" y="1758447"/>
                </a:moveTo>
                <a:cubicBezTo>
                  <a:pt x="4244454" y="1758770"/>
                  <a:pt x="4236057" y="1751064"/>
                  <a:pt x="4235410" y="1742436"/>
                </a:cubicBezTo>
                <a:cubicBezTo>
                  <a:pt x="4234718" y="1733578"/>
                  <a:pt x="4241731" y="1725365"/>
                  <a:pt x="4250637" y="1724442"/>
                </a:cubicBezTo>
                <a:cubicBezTo>
                  <a:pt x="4260649" y="1723381"/>
                  <a:pt x="4268907" y="1730994"/>
                  <a:pt x="4268953" y="1741237"/>
                </a:cubicBezTo>
                <a:cubicBezTo>
                  <a:pt x="4269000" y="1750326"/>
                  <a:pt x="4261756" y="1758078"/>
                  <a:pt x="4252943" y="1758447"/>
                </a:cubicBezTo>
                <a:close/>
                <a:moveTo>
                  <a:pt x="5774467" y="1758447"/>
                </a:moveTo>
                <a:cubicBezTo>
                  <a:pt x="5766116" y="1758908"/>
                  <a:pt x="5757442" y="1751249"/>
                  <a:pt x="5756703" y="1742668"/>
                </a:cubicBezTo>
                <a:cubicBezTo>
                  <a:pt x="5755826" y="1733024"/>
                  <a:pt x="5764039" y="1724258"/>
                  <a:pt x="5773867" y="1724350"/>
                </a:cubicBezTo>
                <a:cubicBezTo>
                  <a:pt x="5783002" y="1724442"/>
                  <a:pt x="5790062" y="1731594"/>
                  <a:pt x="5790292" y="1741006"/>
                </a:cubicBezTo>
                <a:cubicBezTo>
                  <a:pt x="5790477" y="1750050"/>
                  <a:pt x="5783326" y="1757940"/>
                  <a:pt x="5774467" y="1758447"/>
                </a:cubicBezTo>
                <a:close/>
                <a:moveTo>
                  <a:pt x="5991920" y="1758447"/>
                </a:moveTo>
                <a:cubicBezTo>
                  <a:pt x="5982646" y="1759093"/>
                  <a:pt x="5973556" y="1750050"/>
                  <a:pt x="5974018" y="1740637"/>
                </a:cubicBezTo>
                <a:cubicBezTo>
                  <a:pt x="5974432" y="1731640"/>
                  <a:pt x="5982092" y="1724304"/>
                  <a:pt x="5991089" y="1724350"/>
                </a:cubicBezTo>
                <a:cubicBezTo>
                  <a:pt x="6000225" y="1724350"/>
                  <a:pt x="6007376" y="1731502"/>
                  <a:pt x="6007606" y="1740868"/>
                </a:cubicBezTo>
                <a:cubicBezTo>
                  <a:pt x="6007837" y="1749911"/>
                  <a:pt x="6000778" y="1757847"/>
                  <a:pt x="5991920" y="1758447"/>
                </a:cubicBezTo>
                <a:close/>
                <a:moveTo>
                  <a:pt x="6099746" y="1758447"/>
                </a:moveTo>
                <a:lnTo>
                  <a:pt x="6097286" y="1757313"/>
                </a:lnTo>
                <a:lnTo>
                  <a:pt x="6095196" y="1758309"/>
                </a:lnTo>
                <a:cubicBezTo>
                  <a:pt x="6085415" y="1758585"/>
                  <a:pt x="6078955" y="1752403"/>
                  <a:pt x="6080109" y="1741652"/>
                </a:cubicBezTo>
                <a:cubicBezTo>
                  <a:pt x="6080016" y="1730210"/>
                  <a:pt x="6085046" y="1724119"/>
                  <a:pt x="6094412" y="1724304"/>
                </a:cubicBezTo>
                <a:lnTo>
                  <a:pt x="6097008" y="1725382"/>
                </a:lnTo>
                <a:lnTo>
                  <a:pt x="6099653" y="1724304"/>
                </a:lnTo>
                <a:cubicBezTo>
                  <a:pt x="6108974" y="1724165"/>
                  <a:pt x="6114003" y="1730117"/>
                  <a:pt x="6114049" y="1741237"/>
                </a:cubicBezTo>
                <a:cubicBezTo>
                  <a:pt x="6114095" y="1752126"/>
                  <a:pt x="6108744" y="1758539"/>
                  <a:pt x="6099746" y="1758447"/>
                </a:cubicBezTo>
                <a:close/>
                <a:moveTo>
                  <a:pt x="6204130" y="1758447"/>
                </a:moveTo>
                <a:cubicBezTo>
                  <a:pt x="6194810" y="1759185"/>
                  <a:pt x="6185675" y="1750326"/>
                  <a:pt x="6185998" y="1740868"/>
                </a:cubicBezTo>
                <a:cubicBezTo>
                  <a:pt x="6186321" y="1731825"/>
                  <a:pt x="6193842" y="1724442"/>
                  <a:pt x="6202839" y="1724350"/>
                </a:cubicBezTo>
                <a:cubicBezTo>
                  <a:pt x="6212066" y="1724258"/>
                  <a:pt x="6219263" y="1731225"/>
                  <a:pt x="6219587" y="1740683"/>
                </a:cubicBezTo>
                <a:cubicBezTo>
                  <a:pt x="6219956" y="1749773"/>
                  <a:pt x="6213035" y="1757708"/>
                  <a:pt x="6204130" y="1758447"/>
                </a:cubicBezTo>
                <a:close/>
                <a:moveTo>
                  <a:pt x="7073296" y="1758447"/>
                </a:moveTo>
                <a:cubicBezTo>
                  <a:pt x="7064944" y="1759000"/>
                  <a:pt x="7056224" y="1751387"/>
                  <a:pt x="7055394" y="1742806"/>
                </a:cubicBezTo>
                <a:cubicBezTo>
                  <a:pt x="7054562" y="1734039"/>
                  <a:pt x="7061438" y="1725550"/>
                  <a:pt x="7070251" y="1724442"/>
                </a:cubicBezTo>
                <a:cubicBezTo>
                  <a:pt x="7080124" y="1723197"/>
                  <a:pt x="7088660" y="1730671"/>
                  <a:pt x="7088937" y="1740868"/>
                </a:cubicBezTo>
                <a:cubicBezTo>
                  <a:pt x="7089167" y="1749911"/>
                  <a:pt x="7082108" y="1757847"/>
                  <a:pt x="7073296" y="1758447"/>
                </a:cubicBezTo>
                <a:close/>
                <a:moveTo>
                  <a:pt x="8051256" y="1758447"/>
                </a:moveTo>
                <a:cubicBezTo>
                  <a:pt x="8041982" y="1759093"/>
                  <a:pt x="8032893" y="1750050"/>
                  <a:pt x="8033354" y="1740637"/>
                </a:cubicBezTo>
                <a:cubicBezTo>
                  <a:pt x="8033769" y="1731640"/>
                  <a:pt x="8041428" y="1724304"/>
                  <a:pt x="8050426" y="1724350"/>
                </a:cubicBezTo>
                <a:cubicBezTo>
                  <a:pt x="8059561" y="1724350"/>
                  <a:pt x="8066713" y="1731502"/>
                  <a:pt x="8066943" y="1740868"/>
                </a:cubicBezTo>
                <a:cubicBezTo>
                  <a:pt x="8067174" y="1749911"/>
                  <a:pt x="8060115" y="1757847"/>
                  <a:pt x="8051256" y="1758447"/>
                </a:cubicBezTo>
                <a:close/>
                <a:moveTo>
                  <a:pt x="8377228" y="1758447"/>
                </a:moveTo>
                <a:cubicBezTo>
                  <a:pt x="8367954" y="1759093"/>
                  <a:pt x="8358864" y="1750050"/>
                  <a:pt x="8359326" y="1740637"/>
                </a:cubicBezTo>
                <a:cubicBezTo>
                  <a:pt x="8359741" y="1731640"/>
                  <a:pt x="8367400" y="1724304"/>
                  <a:pt x="8376397" y="1724350"/>
                </a:cubicBezTo>
                <a:cubicBezTo>
                  <a:pt x="8385532" y="1724350"/>
                  <a:pt x="8392684" y="1731502"/>
                  <a:pt x="8392915" y="1740868"/>
                </a:cubicBezTo>
                <a:cubicBezTo>
                  <a:pt x="8393146" y="1749911"/>
                  <a:pt x="8386086" y="1757847"/>
                  <a:pt x="8377228" y="1758447"/>
                </a:cubicBezTo>
                <a:close/>
                <a:moveTo>
                  <a:pt x="8594542" y="1758447"/>
                </a:moveTo>
                <a:cubicBezTo>
                  <a:pt x="8585268" y="1759093"/>
                  <a:pt x="8576179" y="1750050"/>
                  <a:pt x="8576641" y="1740637"/>
                </a:cubicBezTo>
                <a:cubicBezTo>
                  <a:pt x="8577102" y="1731640"/>
                  <a:pt x="8584761" y="1724304"/>
                  <a:pt x="8593711" y="1724350"/>
                </a:cubicBezTo>
                <a:cubicBezTo>
                  <a:pt x="8602847" y="1724350"/>
                  <a:pt x="8609999" y="1731502"/>
                  <a:pt x="8610229" y="1740868"/>
                </a:cubicBezTo>
                <a:cubicBezTo>
                  <a:pt x="8610460" y="1749911"/>
                  <a:pt x="8603401" y="1757847"/>
                  <a:pt x="8594542" y="1758447"/>
                </a:cubicBezTo>
                <a:close/>
                <a:moveTo>
                  <a:pt x="9572595" y="1758447"/>
                </a:moveTo>
                <a:cubicBezTo>
                  <a:pt x="9564244" y="1759001"/>
                  <a:pt x="9555524" y="1751387"/>
                  <a:pt x="9554694" y="1742806"/>
                </a:cubicBezTo>
                <a:cubicBezTo>
                  <a:pt x="9553862" y="1734040"/>
                  <a:pt x="9560737" y="1725550"/>
                  <a:pt x="9569550" y="1724442"/>
                </a:cubicBezTo>
                <a:cubicBezTo>
                  <a:pt x="9579424" y="1723197"/>
                  <a:pt x="9587959" y="1730671"/>
                  <a:pt x="9588236" y="1740868"/>
                </a:cubicBezTo>
                <a:cubicBezTo>
                  <a:pt x="9588513" y="1749911"/>
                  <a:pt x="9581408" y="1757847"/>
                  <a:pt x="9572595" y="1758447"/>
                </a:cubicBezTo>
                <a:close/>
                <a:moveTo>
                  <a:pt x="9680883" y="1758447"/>
                </a:moveTo>
                <a:cubicBezTo>
                  <a:pt x="9672393" y="1758770"/>
                  <a:pt x="9663996" y="1751065"/>
                  <a:pt x="9663350" y="1742436"/>
                </a:cubicBezTo>
                <a:cubicBezTo>
                  <a:pt x="9662658" y="1733578"/>
                  <a:pt x="9669671" y="1725365"/>
                  <a:pt x="9678576" y="1724442"/>
                </a:cubicBezTo>
                <a:cubicBezTo>
                  <a:pt x="9688589" y="1723381"/>
                  <a:pt x="9696847" y="1730994"/>
                  <a:pt x="9696893" y="1741237"/>
                </a:cubicBezTo>
                <a:cubicBezTo>
                  <a:pt x="9696985" y="1750326"/>
                  <a:pt x="9689742" y="1758078"/>
                  <a:pt x="9680883" y="1758447"/>
                </a:cubicBezTo>
                <a:close/>
                <a:moveTo>
                  <a:pt x="10332918" y="1758447"/>
                </a:moveTo>
                <a:cubicBezTo>
                  <a:pt x="10324429" y="1758770"/>
                  <a:pt x="10316032" y="1751065"/>
                  <a:pt x="10315386" y="1742436"/>
                </a:cubicBezTo>
                <a:cubicBezTo>
                  <a:pt x="10314694" y="1733578"/>
                  <a:pt x="10321706" y="1725365"/>
                  <a:pt x="10330611" y="1724442"/>
                </a:cubicBezTo>
                <a:cubicBezTo>
                  <a:pt x="10340624" y="1723381"/>
                  <a:pt x="10348882" y="1730994"/>
                  <a:pt x="10348928" y="1741237"/>
                </a:cubicBezTo>
                <a:cubicBezTo>
                  <a:pt x="10348974" y="1750326"/>
                  <a:pt x="10341731" y="1758078"/>
                  <a:pt x="10332918" y="1758447"/>
                </a:cubicBezTo>
                <a:close/>
                <a:moveTo>
                  <a:pt x="11854442" y="1758447"/>
                </a:moveTo>
                <a:cubicBezTo>
                  <a:pt x="11846090" y="1758908"/>
                  <a:pt x="11837417" y="1751249"/>
                  <a:pt x="11836678" y="1742668"/>
                </a:cubicBezTo>
                <a:cubicBezTo>
                  <a:pt x="11835801" y="1733024"/>
                  <a:pt x="11844015" y="1724258"/>
                  <a:pt x="11853843" y="1724350"/>
                </a:cubicBezTo>
                <a:cubicBezTo>
                  <a:pt x="11862977" y="1724442"/>
                  <a:pt x="11870037" y="1731594"/>
                  <a:pt x="11870267" y="1741006"/>
                </a:cubicBezTo>
                <a:cubicBezTo>
                  <a:pt x="11870452" y="1750050"/>
                  <a:pt x="11863300" y="1757940"/>
                  <a:pt x="11854442" y="1758447"/>
                </a:cubicBezTo>
                <a:close/>
                <a:moveTo>
                  <a:pt x="12071894" y="1758447"/>
                </a:moveTo>
                <a:cubicBezTo>
                  <a:pt x="12062621" y="1759093"/>
                  <a:pt x="12053531" y="1750050"/>
                  <a:pt x="12053992" y="1740637"/>
                </a:cubicBezTo>
                <a:cubicBezTo>
                  <a:pt x="12054408" y="1731640"/>
                  <a:pt x="12062067" y="1724304"/>
                  <a:pt x="12071064" y="1724350"/>
                </a:cubicBezTo>
                <a:cubicBezTo>
                  <a:pt x="12080199" y="1724350"/>
                  <a:pt x="12087351" y="1731502"/>
                  <a:pt x="12087582" y="1740868"/>
                </a:cubicBezTo>
                <a:cubicBezTo>
                  <a:pt x="12087813" y="1749911"/>
                  <a:pt x="12080753" y="1757847"/>
                  <a:pt x="12071894" y="1758447"/>
                </a:cubicBezTo>
                <a:close/>
                <a:moveTo>
                  <a:pt x="12179720" y="1758447"/>
                </a:moveTo>
                <a:cubicBezTo>
                  <a:pt x="12170355" y="1758355"/>
                  <a:pt x="12162004" y="1749496"/>
                  <a:pt x="12162650" y="1740268"/>
                </a:cubicBezTo>
                <a:cubicBezTo>
                  <a:pt x="12163250" y="1731456"/>
                  <a:pt x="12170724" y="1724442"/>
                  <a:pt x="12179628" y="1724304"/>
                </a:cubicBezTo>
                <a:cubicBezTo>
                  <a:pt x="12188949" y="1724165"/>
                  <a:pt x="12193978" y="1730117"/>
                  <a:pt x="12194024" y="1741237"/>
                </a:cubicBezTo>
                <a:cubicBezTo>
                  <a:pt x="12194070" y="1752126"/>
                  <a:pt x="12188718" y="1758539"/>
                  <a:pt x="12179720" y="1758447"/>
                </a:cubicBezTo>
                <a:close/>
                <a:moveTo>
                  <a:pt x="505401" y="1812568"/>
                </a:moveTo>
                <a:cubicBezTo>
                  <a:pt x="495482" y="1813675"/>
                  <a:pt x="486945" y="1806754"/>
                  <a:pt x="486254" y="1796973"/>
                </a:cubicBezTo>
                <a:cubicBezTo>
                  <a:pt x="485562" y="1787145"/>
                  <a:pt x="492805" y="1778655"/>
                  <a:pt x="502448" y="1778056"/>
                </a:cubicBezTo>
                <a:cubicBezTo>
                  <a:pt x="511722" y="1777456"/>
                  <a:pt x="520489" y="1785623"/>
                  <a:pt x="520812" y="1795081"/>
                </a:cubicBezTo>
                <a:cubicBezTo>
                  <a:pt x="521089" y="1803802"/>
                  <a:pt x="514259" y="1811553"/>
                  <a:pt x="505401" y="1812568"/>
                </a:cubicBezTo>
                <a:close/>
                <a:moveTo>
                  <a:pt x="2570118" y="1812568"/>
                </a:moveTo>
                <a:cubicBezTo>
                  <a:pt x="2560153" y="1813721"/>
                  <a:pt x="2551616" y="1806801"/>
                  <a:pt x="2550924" y="1797019"/>
                </a:cubicBezTo>
                <a:cubicBezTo>
                  <a:pt x="2550186" y="1787191"/>
                  <a:pt x="2557430" y="1778655"/>
                  <a:pt x="2567072" y="1778056"/>
                </a:cubicBezTo>
                <a:cubicBezTo>
                  <a:pt x="2576347" y="1777502"/>
                  <a:pt x="2585160" y="1785623"/>
                  <a:pt x="2585483" y="1795081"/>
                </a:cubicBezTo>
                <a:cubicBezTo>
                  <a:pt x="2585806" y="1803755"/>
                  <a:pt x="2578976" y="1811553"/>
                  <a:pt x="2570118" y="1812568"/>
                </a:cubicBezTo>
                <a:close/>
                <a:moveTo>
                  <a:pt x="3765393" y="1812568"/>
                </a:moveTo>
                <a:cubicBezTo>
                  <a:pt x="3755474" y="1813675"/>
                  <a:pt x="3746938" y="1806754"/>
                  <a:pt x="3746246" y="1796973"/>
                </a:cubicBezTo>
                <a:cubicBezTo>
                  <a:pt x="3745553" y="1787145"/>
                  <a:pt x="3752797" y="1778655"/>
                  <a:pt x="3762440" y="1778056"/>
                </a:cubicBezTo>
                <a:cubicBezTo>
                  <a:pt x="3771715" y="1777456"/>
                  <a:pt x="3780481" y="1785623"/>
                  <a:pt x="3780804" y="1795081"/>
                </a:cubicBezTo>
                <a:cubicBezTo>
                  <a:pt x="3781080" y="1803802"/>
                  <a:pt x="3774252" y="1811553"/>
                  <a:pt x="3765393" y="1812568"/>
                </a:cubicBezTo>
                <a:close/>
                <a:moveTo>
                  <a:pt x="5395436" y="1812568"/>
                </a:moveTo>
                <a:cubicBezTo>
                  <a:pt x="5385470" y="1813721"/>
                  <a:pt x="5376933" y="1806801"/>
                  <a:pt x="5376242" y="1797019"/>
                </a:cubicBezTo>
                <a:cubicBezTo>
                  <a:pt x="5375504" y="1787191"/>
                  <a:pt x="5382747" y="1778655"/>
                  <a:pt x="5392390" y="1778056"/>
                </a:cubicBezTo>
                <a:cubicBezTo>
                  <a:pt x="5401665" y="1777502"/>
                  <a:pt x="5410477" y="1785623"/>
                  <a:pt x="5410800" y="1795081"/>
                </a:cubicBezTo>
                <a:cubicBezTo>
                  <a:pt x="5411123" y="1803755"/>
                  <a:pt x="5404294" y="1811553"/>
                  <a:pt x="5395436" y="1812568"/>
                </a:cubicBezTo>
                <a:close/>
                <a:moveTo>
                  <a:pt x="6585376" y="1812568"/>
                </a:moveTo>
                <a:cubicBezTo>
                  <a:pt x="6575456" y="1813675"/>
                  <a:pt x="6566921" y="1806754"/>
                  <a:pt x="6566228" y="1796973"/>
                </a:cubicBezTo>
                <a:cubicBezTo>
                  <a:pt x="6565537" y="1787145"/>
                  <a:pt x="6572781" y="1778655"/>
                  <a:pt x="6582423" y="1778056"/>
                </a:cubicBezTo>
                <a:cubicBezTo>
                  <a:pt x="6591697" y="1777456"/>
                  <a:pt x="6600463" y="1785623"/>
                  <a:pt x="6600787" y="1795081"/>
                </a:cubicBezTo>
                <a:cubicBezTo>
                  <a:pt x="6601064" y="1803802"/>
                  <a:pt x="6594234" y="1811553"/>
                  <a:pt x="6585376" y="1812568"/>
                </a:cubicBezTo>
                <a:close/>
                <a:moveTo>
                  <a:pt x="8650094" y="1812568"/>
                </a:moveTo>
                <a:cubicBezTo>
                  <a:pt x="8640128" y="1813721"/>
                  <a:pt x="8631591" y="1806801"/>
                  <a:pt x="8630899" y="1797019"/>
                </a:cubicBezTo>
                <a:cubicBezTo>
                  <a:pt x="8630161" y="1787191"/>
                  <a:pt x="8637406" y="1778655"/>
                  <a:pt x="8647048" y="1778056"/>
                </a:cubicBezTo>
                <a:cubicBezTo>
                  <a:pt x="8656322" y="1777502"/>
                  <a:pt x="8665135" y="1785623"/>
                  <a:pt x="8665458" y="1795081"/>
                </a:cubicBezTo>
                <a:cubicBezTo>
                  <a:pt x="8665781" y="1803755"/>
                  <a:pt x="8658952" y="1811553"/>
                  <a:pt x="8650094" y="1812568"/>
                </a:cubicBezTo>
                <a:close/>
                <a:moveTo>
                  <a:pt x="9845368" y="1812568"/>
                </a:moveTo>
                <a:cubicBezTo>
                  <a:pt x="9835449" y="1813675"/>
                  <a:pt x="9826913" y="1806754"/>
                  <a:pt x="9826221" y="1796973"/>
                </a:cubicBezTo>
                <a:cubicBezTo>
                  <a:pt x="9825529" y="1787145"/>
                  <a:pt x="9832773" y="1778655"/>
                  <a:pt x="9842415" y="1778056"/>
                </a:cubicBezTo>
                <a:cubicBezTo>
                  <a:pt x="9851689" y="1777456"/>
                  <a:pt x="9860456" y="1785623"/>
                  <a:pt x="9860779" y="1795081"/>
                </a:cubicBezTo>
                <a:cubicBezTo>
                  <a:pt x="9861056" y="1803802"/>
                  <a:pt x="9854227" y="1811553"/>
                  <a:pt x="9845368" y="1812568"/>
                </a:cubicBezTo>
                <a:close/>
                <a:moveTo>
                  <a:pt x="11475411" y="1812568"/>
                </a:moveTo>
                <a:cubicBezTo>
                  <a:pt x="11465445" y="1813721"/>
                  <a:pt x="11456908" y="1806801"/>
                  <a:pt x="11456216" y="1797019"/>
                </a:cubicBezTo>
                <a:cubicBezTo>
                  <a:pt x="11455478" y="1787191"/>
                  <a:pt x="11462722" y="1778655"/>
                  <a:pt x="11472365" y="1778056"/>
                </a:cubicBezTo>
                <a:cubicBezTo>
                  <a:pt x="11481640" y="1777502"/>
                  <a:pt x="11490452" y="1785623"/>
                  <a:pt x="11490775" y="1795081"/>
                </a:cubicBezTo>
                <a:cubicBezTo>
                  <a:pt x="11491098" y="1803755"/>
                  <a:pt x="11484269" y="1811553"/>
                  <a:pt x="11475411" y="1812568"/>
                </a:cubicBezTo>
                <a:close/>
                <a:moveTo>
                  <a:pt x="69158" y="1812614"/>
                </a:moveTo>
                <a:cubicBezTo>
                  <a:pt x="59099" y="1812891"/>
                  <a:pt x="51440" y="1805416"/>
                  <a:pt x="51533" y="1795404"/>
                </a:cubicBezTo>
                <a:cubicBezTo>
                  <a:pt x="51625" y="1786407"/>
                  <a:pt x="58361" y="1778978"/>
                  <a:pt x="67220" y="1778102"/>
                </a:cubicBezTo>
                <a:cubicBezTo>
                  <a:pt x="76494" y="1777179"/>
                  <a:pt x="85490" y="1784976"/>
                  <a:pt x="86136" y="1794527"/>
                </a:cubicBezTo>
                <a:cubicBezTo>
                  <a:pt x="86782" y="1804124"/>
                  <a:pt x="79078" y="1812337"/>
                  <a:pt x="69158" y="1812614"/>
                </a:cubicBezTo>
                <a:close/>
                <a:moveTo>
                  <a:pt x="286242" y="1812614"/>
                </a:moveTo>
                <a:cubicBezTo>
                  <a:pt x="276968" y="1812753"/>
                  <a:pt x="269723" y="1806339"/>
                  <a:pt x="268939" y="1797296"/>
                </a:cubicBezTo>
                <a:cubicBezTo>
                  <a:pt x="268062" y="1787468"/>
                  <a:pt x="275215" y="1778840"/>
                  <a:pt x="284811" y="1778056"/>
                </a:cubicBezTo>
                <a:cubicBezTo>
                  <a:pt x="294084" y="1777318"/>
                  <a:pt x="302944" y="1785299"/>
                  <a:pt x="303451" y="1794804"/>
                </a:cubicBezTo>
                <a:cubicBezTo>
                  <a:pt x="303958" y="1804309"/>
                  <a:pt x="296115" y="1812475"/>
                  <a:pt x="286242" y="1812614"/>
                </a:cubicBezTo>
                <a:close/>
                <a:moveTo>
                  <a:pt x="829250" y="1812614"/>
                </a:moveTo>
                <a:cubicBezTo>
                  <a:pt x="819192" y="1812614"/>
                  <a:pt x="811902" y="1804909"/>
                  <a:pt x="812272" y="1794804"/>
                </a:cubicBezTo>
                <a:cubicBezTo>
                  <a:pt x="812641" y="1785853"/>
                  <a:pt x="819699" y="1778563"/>
                  <a:pt x="828512" y="1778056"/>
                </a:cubicBezTo>
                <a:cubicBezTo>
                  <a:pt x="837786" y="1777502"/>
                  <a:pt x="846552" y="1785668"/>
                  <a:pt x="846829" y="1795127"/>
                </a:cubicBezTo>
                <a:cubicBezTo>
                  <a:pt x="847106" y="1804632"/>
                  <a:pt x="839078" y="1812660"/>
                  <a:pt x="829250" y="1812614"/>
                </a:cubicBezTo>
                <a:close/>
                <a:moveTo>
                  <a:pt x="1047119" y="1812614"/>
                </a:moveTo>
                <a:cubicBezTo>
                  <a:pt x="1037060" y="1812891"/>
                  <a:pt x="1029401" y="1805416"/>
                  <a:pt x="1029493" y="1795404"/>
                </a:cubicBezTo>
                <a:cubicBezTo>
                  <a:pt x="1029586" y="1786407"/>
                  <a:pt x="1036322" y="1778978"/>
                  <a:pt x="1045181" y="1778102"/>
                </a:cubicBezTo>
                <a:cubicBezTo>
                  <a:pt x="1054454" y="1777179"/>
                  <a:pt x="1063451" y="1784976"/>
                  <a:pt x="1064097" y="1794527"/>
                </a:cubicBezTo>
                <a:cubicBezTo>
                  <a:pt x="1064789" y="1804124"/>
                  <a:pt x="1057085" y="1812337"/>
                  <a:pt x="1047119" y="1812614"/>
                </a:cubicBezTo>
                <a:close/>
                <a:moveTo>
                  <a:pt x="1916145" y="1812614"/>
                </a:moveTo>
                <a:cubicBezTo>
                  <a:pt x="1906917" y="1812706"/>
                  <a:pt x="1899673" y="1806247"/>
                  <a:pt x="1898935" y="1797203"/>
                </a:cubicBezTo>
                <a:cubicBezTo>
                  <a:pt x="1898105" y="1787330"/>
                  <a:pt x="1905256" y="1778794"/>
                  <a:pt x="1914900" y="1778056"/>
                </a:cubicBezTo>
                <a:cubicBezTo>
                  <a:pt x="1924173" y="1777364"/>
                  <a:pt x="1933031" y="1785392"/>
                  <a:pt x="1933446" y="1794896"/>
                </a:cubicBezTo>
                <a:cubicBezTo>
                  <a:pt x="1933909" y="1804401"/>
                  <a:pt x="1925973" y="1812521"/>
                  <a:pt x="1916145" y="1812614"/>
                </a:cubicBezTo>
                <a:close/>
                <a:moveTo>
                  <a:pt x="2784802" y="1812614"/>
                </a:moveTo>
                <a:cubicBezTo>
                  <a:pt x="2774836" y="1812383"/>
                  <a:pt x="2767685" y="1804494"/>
                  <a:pt x="2768286" y="1794389"/>
                </a:cubicBezTo>
                <a:cubicBezTo>
                  <a:pt x="2768839" y="1785484"/>
                  <a:pt x="2776128" y="1778333"/>
                  <a:pt x="2784941" y="1778056"/>
                </a:cubicBezTo>
                <a:cubicBezTo>
                  <a:pt x="2794262" y="1777779"/>
                  <a:pt x="2802797" y="1786084"/>
                  <a:pt x="2802843" y="1795543"/>
                </a:cubicBezTo>
                <a:cubicBezTo>
                  <a:pt x="2802889" y="1805047"/>
                  <a:pt x="2794630" y="1812891"/>
                  <a:pt x="2784802" y="1812614"/>
                </a:cubicBezTo>
                <a:close/>
                <a:moveTo>
                  <a:pt x="2894660" y="1812614"/>
                </a:moveTo>
                <a:cubicBezTo>
                  <a:pt x="2884601" y="1812983"/>
                  <a:pt x="2876850" y="1805601"/>
                  <a:pt x="2876850" y="1795635"/>
                </a:cubicBezTo>
                <a:cubicBezTo>
                  <a:pt x="2876804" y="1785761"/>
                  <a:pt x="2884832" y="1777825"/>
                  <a:pt x="2894429" y="1778102"/>
                </a:cubicBezTo>
                <a:cubicBezTo>
                  <a:pt x="2903104" y="1778379"/>
                  <a:pt x="2910669" y="1785623"/>
                  <a:pt x="2911408" y="1794343"/>
                </a:cubicBezTo>
                <a:cubicBezTo>
                  <a:pt x="2912238" y="1803847"/>
                  <a:pt x="2904534" y="1812245"/>
                  <a:pt x="2894660" y="1812614"/>
                </a:cubicBezTo>
                <a:close/>
                <a:moveTo>
                  <a:pt x="3654567" y="1812614"/>
                </a:moveTo>
                <a:cubicBezTo>
                  <a:pt x="3644508" y="1812614"/>
                  <a:pt x="3637220" y="1804909"/>
                  <a:pt x="3637589" y="1794804"/>
                </a:cubicBezTo>
                <a:cubicBezTo>
                  <a:pt x="3637958" y="1785853"/>
                  <a:pt x="3645017" y="1778563"/>
                  <a:pt x="3653829" y="1778056"/>
                </a:cubicBezTo>
                <a:cubicBezTo>
                  <a:pt x="3663104" y="1777502"/>
                  <a:pt x="3671870" y="1785668"/>
                  <a:pt x="3672147" y="1795127"/>
                </a:cubicBezTo>
                <a:cubicBezTo>
                  <a:pt x="3672424" y="1804632"/>
                  <a:pt x="3664395" y="1812660"/>
                  <a:pt x="3654567" y="1812614"/>
                </a:cubicBezTo>
                <a:close/>
                <a:moveTo>
                  <a:pt x="3871882" y="1812614"/>
                </a:moveTo>
                <a:cubicBezTo>
                  <a:pt x="3861824" y="1812614"/>
                  <a:pt x="3854534" y="1804909"/>
                  <a:pt x="3854903" y="1794804"/>
                </a:cubicBezTo>
                <a:cubicBezTo>
                  <a:pt x="3855272" y="1785853"/>
                  <a:pt x="3862331" y="1778563"/>
                  <a:pt x="3871144" y="1778056"/>
                </a:cubicBezTo>
                <a:cubicBezTo>
                  <a:pt x="3880417" y="1777502"/>
                  <a:pt x="3889184" y="1785668"/>
                  <a:pt x="3889461" y="1795127"/>
                </a:cubicBezTo>
                <a:cubicBezTo>
                  <a:pt x="3889784" y="1804632"/>
                  <a:pt x="3881710" y="1812660"/>
                  <a:pt x="3871882" y="1812614"/>
                </a:cubicBezTo>
                <a:close/>
                <a:moveTo>
                  <a:pt x="4524656" y="1812614"/>
                </a:moveTo>
                <a:cubicBezTo>
                  <a:pt x="4514597" y="1812983"/>
                  <a:pt x="4506846" y="1805601"/>
                  <a:pt x="4506846" y="1795635"/>
                </a:cubicBezTo>
                <a:cubicBezTo>
                  <a:pt x="4506800" y="1785761"/>
                  <a:pt x="4514828" y="1777825"/>
                  <a:pt x="4524425" y="1778102"/>
                </a:cubicBezTo>
                <a:cubicBezTo>
                  <a:pt x="4533099" y="1778379"/>
                  <a:pt x="4540666" y="1785623"/>
                  <a:pt x="4541404" y="1794343"/>
                </a:cubicBezTo>
                <a:cubicBezTo>
                  <a:pt x="4542235" y="1803847"/>
                  <a:pt x="4534529" y="1812245"/>
                  <a:pt x="4524656" y="1812614"/>
                </a:cubicBezTo>
                <a:close/>
                <a:moveTo>
                  <a:pt x="4741139" y="1812614"/>
                </a:moveTo>
                <a:cubicBezTo>
                  <a:pt x="4731912" y="1812521"/>
                  <a:pt x="4724806" y="1805877"/>
                  <a:pt x="4724252" y="1796788"/>
                </a:cubicBezTo>
                <a:cubicBezTo>
                  <a:pt x="4723607" y="1786961"/>
                  <a:pt x="4730989" y="1778517"/>
                  <a:pt x="4740632" y="1778056"/>
                </a:cubicBezTo>
                <a:cubicBezTo>
                  <a:pt x="4749906" y="1777595"/>
                  <a:pt x="4758580" y="1785807"/>
                  <a:pt x="4758857" y="1795266"/>
                </a:cubicBezTo>
                <a:cubicBezTo>
                  <a:pt x="4759088" y="1804770"/>
                  <a:pt x="4750967" y="1812706"/>
                  <a:pt x="4741139" y="1812614"/>
                </a:cubicBezTo>
                <a:close/>
                <a:moveTo>
                  <a:pt x="4850488" y="1812614"/>
                </a:moveTo>
                <a:cubicBezTo>
                  <a:pt x="4840431" y="1812891"/>
                  <a:pt x="4832771" y="1805462"/>
                  <a:pt x="4832864" y="1795404"/>
                </a:cubicBezTo>
                <a:cubicBezTo>
                  <a:pt x="4832956" y="1786407"/>
                  <a:pt x="4839692" y="1778978"/>
                  <a:pt x="4848551" y="1778102"/>
                </a:cubicBezTo>
                <a:cubicBezTo>
                  <a:pt x="4857779" y="1777179"/>
                  <a:pt x="4866730" y="1784976"/>
                  <a:pt x="4867422" y="1794527"/>
                </a:cubicBezTo>
                <a:cubicBezTo>
                  <a:pt x="4868114" y="1804124"/>
                  <a:pt x="4860409" y="1812337"/>
                  <a:pt x="4850488" y="1812614"/>
                </a:cubicBezTo>
                <a:close/>
                <a:moveTo>
                  <a:pt x="4959146" y="1812614"/>
                </a:moveTo>
                <a:cubicBezTo>
                  <a:pt x="4949088" y="1812891"/>
                  <a:pt x="4941429" y="1805416"/>
                  <a:pt x="4941521" y="1795404"/>
                </a:cubicBezTo>
                <a:cubicBezTo>
                  <a:pt x="4941613" y="1786407"/>
                  <a:pt x="4948349" y="1778978"/>
                  <a:pt x="4957208" y="1778102"/>
                </a:cubicBezTo>
                <a:cubicBezTo>
                  <a:pt x="4966435" y="1777179"/>
                  <a:pt x="4975433" y="1784976"/>
                  <a:pt x="4976078" y="1794527"/>
                </a:cubicBezTo>
                <a:cubicBezTo>
                  <a:pt x="4976771" y="1804124"/>
                  <a:pt x="4969066" y="1812337"/>
                  <a:pt x="4959146" y="1812614"/>
                </a:cubicBezTo>
                <a:close/>
                <a:moveTo>
                  <a:pt x="5067572" y="1812614"/>
                </a:moveTo>
                <a:cubicBezTo>
                  <a:pt x="5058299" y="1812753"/>
                  <a:pt x="5051054" y="1806339"/>
                  <a:pt x="5050270" y="1797296"/>
                </a:cubicBezTo>
                <a:cubicBezTo>
                  <a:pt x="5049393" y="1787468"/>
                  <a:pt x="5056545" y="1778840"/>
                  <a:pt x="5066142" y="1778056"/>
                </a:cubicBezTo>
                <a:cubicBezTo>
                  <a:pt x="5075370" y="1777318"/>
                  <a:pt x="5084275" y="1785299"/>
                  <a:pt x="5084782" y="1794804"/>
                </a:cubicBezTo>
                <a:cubicBezTo>
                  <a:pt x="5085289" y="1804309"/>
                  <a:pt x="5077446" y="1812475"/>
                  <a:pt x="5067572" y="1812614"/>
                </a:cubicBezTo>
                <a:close/>
                <a:moveTo>
                  <a:pt x="5285164" y="1812614"/>
                </a:moveTo>
                <a:cubicBezTo>
                  <a:pt x="5275105" y="1812891"/>
                  <a:pt x="5267446" y="1805462"/>
                  <a:pt x="5267538" y="1795404"/>
                </a:cubicBezTo>
                <a:cubicBezTo>
                  <a:pt x="5267631" y="1786407"/>
                  <a:pt x="5274367" y="1778978"/>
                  <a:pt x="5283226" y="1778102"/>
                </a:cubicBezTo>
                <a:cubicBezTo>
                  <a:pt x="5292453" y="1777179"/>
                  <a:pt x="5301450" y="1784976"/>
                  <a:pt x="5302096" y="1794527"/>
                </a:cubicBezTo>
                <a:cubicBezTo>
                  <a:pt x="5302789" y="1804124"/>
                  <a:pt x="5295037" y="1812337"/>
                  <a:pt x="5285164" y="1812614"/>
                </a:cubicBezTo>
                <a:close/>
                <a:moveTo>
                  <a:pt x="5502017" y="1812614"/>
                </a:moveTo>
                <a:cubicBezTo>
                  <a:pt x="5492743" y="1812660"/>
                  <a:pt x="5485591" y="1806108"/>
                  <a:pt x="5484899" y="1797065"/>
                </a:cubicBezTo>
                <a:cubicBezTo>
                  <a:pt x="5484160" y="1787191"/>
                  <a:pt x="5491358" y="1778702"/>
                  <a:pt x="5501001" y="1778056"/>
                </a:cubicBezTo>
                <a:cubicBezTo>
                  <a:pt x="5510321" y="1777456"/>
                  <a:pt x="5519088" y="1785530"/>
                  <a:pt x="5519457" y="1794989"/>
                </a:cubicBezTo>
                <a:cubicBezTo>
                  <a:pt x="5519826" y="1804540"/>
                  <a:pt x="5511844" y="1812568"/>
                  <a:pt x="5502017" y="1812614"/>
                </a:cubicBezTo>
                <a:close/>
                <a:moveTo>
                  <a:pt x="5610489" y="1812614"/>
                </a:moveTo>
                <a:cubicBezTo>
                  <a:pt x="5601261" y="1812568"/>
                  <a:pt x="5594156" y="1805970"/>
                  <a:pt x="5593556" y="1796880"/>
                </a:cubicBezTo>
                <a:cubicBezTo>
                  <a:pt x="5592910" y="1787053"/>
                  <a:pt x="5600246" y="1778563"/>
                  <a:pt x="5609889" y="1778056"/>
                </a:cubicBezTo>
                <a:cubicBezTo>
                  <a:pt x="5619163" y="1777595"/>
                  <a:pt x="5627883" y="1785761"/>
                  <a:pt x="5628160" y="1795173"/>
                </a:cubicBezTo>
                <a:cubicBezTo>
                  <a:pt x="5628391" y="1804678"/>
                  <a:pt x="5620316" y="1812660"/>
                  <a:pt x="5610489" y="1812614"/>
                </a:cubicBezTo>
                <a:close/>
                <a:moveTo>
                  <a:pt x="5719654" y="1812614"/>
                </a:moveTo>
                <a:cubicBezTo>
                  <a:pt x="5709550" y="1812798"/>
                  <a:pt x="5702029" y="1805278"/>
                  <a:pt x="5702213" y="1795220"/>
                </a:cubicBezTo>
                <a:cubicBezTo>
                  <a:pt x="5702352" y="1786269"/>
                  <a:pt x="5709226" y="1778794"/>
                  <a:pt x="5718039" y="1778056"/>
                </a:cubicBezTo>
                <a:cubicBezTo>
                  <a:pt x="5727313" y="1777272"/>
                  <a:pt x="5736217" y="1785208"/>
                  <a:pt x="5736771" y="1794712"/>
                </a:cubicBezTo>
                <a:cubicBezTo>
                  <a:pt x="5737325" y="1804263"/>
                  <a:pt x="5729527" y="1812429"/>
                  <a:pt x="5719654" y="1812614"/>
                </a:cubicBezTo>
                <a:close/>
                <a:moveTo>
                  <a:pt x="5936784" y="1812614"/>
                </a:moveTo>
                <a:cubicBezTo>
                  <a:pt x="5927555" y="1812706"/>
                  <a:pt x="5920311" y="1806247"/>
                  <a:pt x="5919574" y="1797203"/>
                </a:cubicBezTo>
                <a:cubicBezTo>
                  <a:pt x="5918743" y="1787330"/>
                  <a:pt x="5925895" y="1778794"/>
                  <a:pt x="5935538" y="1778056"/>
                </a:cubicBezTo>
                <a:cubicBezTo>
                  <a:pt x="5944812" y="1777364"/>
                  <a:pt x="5953670" y="1785392"/>
                  <a:pt x="5954086" y="1794896"/>
                </a:cubicBezTo>
                <a:cubicBezTo>
                  <a:pt x="5954547" y="1804401"/>
                  <a:pt x="5946612" y="1812521"/>
                  <a:pt x="5936784" y="1812614"/>
                </a:cubicBezTo>
                <a:close/>
                <a:moveTo>
                  <a:pt x="6149133" y="1812614"/>
                </a:moveTo>
                <a:cubicBezTo>
                  <a:pt x="6139075" y="1812891"/>
                  <a:pt x="6131415" y="1805416"/>
                  <a:pt x="6131508" y="1795404"/>
                </a:cubicBezTo>
                <a:cubicBezTo>
                  <a:pt x="6131600" y="1786407"/>
                  <a:pt x="6138336" y="1778978"/>
                  <a:pt x="6147195" y="1778102"/>
                </a:cubicBezTo>
                <a:cubicBezTo>
                  <a:pt x="6156469" y="1777179"/>
                  <a:pt x="6165466" y="1784976"/>
                  <a:pt x="6166112" y="1794527"/>
                </a:cubicBezTo>
                <a:cubicBezTo>
                  <a:pt x="6166757" y="1804124"/>
                  <a:pt x="6159053" y="1812337"/>
                  <a:pt x="6149133" y="1812614"/>
                </a:cubicBezTo>
                <a:close/>
                <a:moveTo>
                  <a:pt x="6366217" y="1812614"/>
                </a:moveTo>
                <a:cubicBezTo>
                  <a:pt x="6356942" y="1812753"/>
                  <a:pt x="6349699" y="1806339"/>
                  <a:pt x="6348915" y="1797296"/>
                </a:cubicBezTo>
                <a:cubicBezTo>
                  <a:pt x="6348038" y="1787468"/>
                  <a:pt x="6355189" y="1778840"/>
                  <a:pt x="6364786" y="1778056"/>
                </a:cubicBezTo>
                <a:cubicBezTo>
                  <a:pt x="6374060" y="1777318"/>
                  <a:pt x="6382918" y="1785299"/>
                  <a:pt x="6383426" y="1794804"/>
                </a:cubicBezTo>
                <a:cubicBezTo>
                  <a:pt x="6383934" y="1804309"/>
                  <a:pt x="6376090" y="1812475"/>
                  <a:pt x="6366217" y="1812614"/>
                </a:cubicBezTo>
                <a:close/>
                <a:moveTo>
                  <a:pt x="6909225" y="1812614"/>
                </a:moveTo>
                <a:cubicBezTo>
                  <a:pt x="6899167" y="1812614"/>
                  <a:pt x="6891877" y="1804909"/>
                  <a:pt x="6892247" y="1794804"/>
                </a:cubicBezTo>
                <a:cubicBezTo>
                  <a:pt x="6892615" y="1785853"/>
                  <a:pt x="6899674" y="1778563"/>
                  <a:pt x="6908487" y="1778056"/>
                </a:cubicBezTo>
                <a:cubicBezTo>
                  <a:pt x="6917761" y="1777502"/>
                  <a:pt x="6926528" y="1785668"/>
                  <a:pt x="6926805" y="1795127"/>
                </a:cubicBezTo>
                <a:cubicBezTo>
                  <a:pt x="6927081" y="1804632"/>
                  <a:pt x="6919053" y="1812660"/>
                  <a:pt x="6909225" y="1812614"/>
                </a:cubicBezTo>
                <a:close/>
                <a:moveTo>
                  <a:pt x="7127093" y="1812614"/>
                </a:moveTo>
                <a:cubicBezTo>
                  <a:pt x="7117035" y="1812891"/>
                  <a:pt x="7109376" y="1805416"/>
                  <a:pt x="7109469" y="1795404"/>
                </a:cubicBezTo>
                <a:cubicBezTo>
                  <a:pt x="7109561" y="1786407"/>
                  <a:pt x="7116297" y="1778978"/>
                  <a:pt x="7125156" y="1778102"/>
                </a:cubicBezTo>
                <a:cubicBezTo>
                  <a:pt x="7134430" y="1777179"/>
                  <a:pt x="7143427" y="1784976"/>
                  <a:pt x="7144073" y="1794527"/>
                </a:cubicBezTo>
                <a:cubicBezTo>
                  <a:pt x="7144765" y="1804124"/>
                  <a:pt x="7137060" y="1812337"/>
                  <a:pt x="7127093" y="1812614"/>
                </a:cubicBezTo>
                <a:close/>
                <a:moveTo>
                  <a:pt x="7996120" y="1812614"/>
                </a:moveTo>
                <a:cubicBezTo>
                  <a:pt x="7986893" y="1812706"/>
                  <a:pt x="7979649" y="1806247"/>
                  <a:pt x="7978910" y="1797203"/>
                </a:cubicBezTo>
                <a:cubicBezTo>
                  <a:pt x="7978080" y="1787330"/>
                  <a:pt x="7985231" y="1778794"/>
                  <a:pt x="7994874" y="1778056"/>
                </a:cubicBezTo>
                <a:cubicBezTo>
                  <a:pt x="8004148" y="1777364"/>
                  <a:pt x="8013007" y="1785392"/>
                  <a:pt x="8013422" y="1794896"/>
                </a:cubicBezTo>
                <a:cubicBezTo>
                  <a:pt x="8013884" y="1804401"/>
                  <a:pt x="8005947" y="1812521"/>
                  <a:pt x="7996120" y="1812614"/>
                </a:cubicBezTo>
                <a:close/>
                <a:moveTo>
                  <a:pt x="8864777" y="1812614"/>
                </a:moveTo>
                <a:cubicBezTo>
                  <a:pt x="8854812" y="1812383"/>
                  <a:pt x="8847660" y="1804494"/>
                  <a:pt x="8848260" y="1794389"/>
                </a:cubicBezTo>
                <a:cubicBezTo>
                  <a:pt x="8848814" y="1785484"/>
                  <a:pt x="8856104" y="1778333"/>
                  <a:pt x="8864916" y="1778056"/>
                </a:cubicBezTo>
                <a:cubicBezTo>
                  <a:pt x="8874236" y="1777779"/>
                  <a:pt x="8882772" y="1786084"/>
                  <a:pt x="8882819" y="1795543"/>
                </a:cubicBezTo>
                <a:cubicBezTo>
                  <a:pt x="8882865" y="1805047"/>
                  <a:pt x="8874605" y="1812891"/>
                  <a:pt x="8864777" y="1812614"/>
                </a:cubicBezTo>
                <a:close/>
                <a:moveTo>
                  <a:pt x="8974634" y="1812614"/>
                </a:moveTo>
                <a:cubicBezTo>
                  <a:pt x="8964576" y="1812983"/>
                  <a:pt x="8956825" y="1805601"/>
                  <a:pt x="8956825" y="1795635"/>
                </a:cubicBezTo>
                <a:cubicBezTo>
                  <a:pt x="8956779" y="1785761"/>
                  <a:pt x="8964807" y="1777825"/>
                  <a:pt x="8974403" y="1778102"/>
                </a:cubicBezTo>
                <a:cubicBezTo>
                  <a:pt x="8983078" y="1778379"/>
                  <a:pt x="8990645" y="1785623"/>
                  <a:pt x="8991384" y="1794343"/>
                </a:cubicBezTo>
                <a:cubicBezTo>
                  <a:pt x="8992214" y="1803847"/>
                  <a:pt x="8984508" y="1812245"/>
                  <a:pt x="8974634" y="1812614"/>
                </a:cubicBezTo>
                <a:close/>
                <a:moveTo>
                  <a:pt x="9734543" y="1812614"/>
                </a:moveTo>
                <a:cubicBezTo>
                  <a:pt x="9724484" y="1812614"/>
                  <a:pt x="9717194" y="1804909"/>
                  <a:pt x="9717564" y="1794804"/>
                </a:cubicBezTo>
                <a:cubicBezTo>
                  <a:pt x="9717933" y="1785853"/>
                  <a:pt x="9724993" y="1778563"/>
                  <a:pt x="9733804" y="1778056"/>
                </a:cubicBezTo>
                <a:cubicBezTo>
                  <a:pt x="9743078" y="1777502"/>
                  <a:pt x="9751845" y="1785668"/>
                  <a:pt x="9752122" y="1795127"/>
                </a:cubicBezTo>
                <a:cubicBezTo>
                  <a:pt x="9752399" y="1804632"/>
                  <a:pt x="9744370" y="1812660"/>
                  <a:pt x="9734543" y="1812614"/>
                </a:cubicBezTo>
                <a:close/>
                <a:moveTo>
                  <a:pt x="9951857" y="1812614"/>
                </a:moveTo>
                <a:cubicBezTo>
                  <a:pt x="9941799" y="1812614"/>
                  <a:pt x="9934509" y="1804909"/>
                  <a:pt x="9934878" y="1794804"/>
                </a:cubicBezTo>
                <a:cubicBezTo>
                  <a:pt x="9935247" y="1785853"/>
                  <a:pt x="9942306" y="1778563"/>
                  <a:pt x="9951119" y="1778056"/>
                </a:cubicBezTo>
                <a:cubicBezTo>
                  <a:pt x="9960393" y="1777502"/>
                  <a:pt x="9969159" y="1785668"/>
                  <a:pt x="9969436" y="1795127"/>
                </a:cubicBezTo>
                <a:cubicBezTo>
                  <a:pt x="9969760" y="1804632"/>
                  <a:pt x="9961685" y="1812660"/>
                  <a:pt x="9951857" y="1812614"/>
                </a:cubicBezTo>
                <a:close/>
                <a:moveTo>
                  <a:pt x="10604630" y="1812614"/>
                </a:moveTo>
                <a:cubicBezTo>
                  <a:pt x="10594573" y="1812983"/>
                  <a:pt x="10586821" y="1805601"/>
                  <a:pt x="10586821" y="1795635"/>
                </a:cubicBezTo>
                <a:cubicBezTo>
                  <a:pt x="10586775" y="1785761"/>
                  <a:pt x="10594803" y="1777825"/>
                  <a:pt x="10604400" y="1778102"/>
                </a:cubicBezTo>
                <a:cubicBezTo>
                  <a:pt x="10613073" y="1778379"/>
                  <a:pt x="10620641" y="1785623"/>
                  <a:pt x="10621379" y="1794343"/>
                </a:cubicBezTo>
                <a:cubicBezTo>
                  <a:pt x="10622209" y="1803847"/>
                  <a:pt x="10614504" y="1812245"/>
                  <a:pt x="10604630" y="1812614"/>
                </a:cubicBezTo>
                <a:close/>
                <a:moveTo>
                  <a:pt x="10821114" y="1812614"/>
                </a:moveTo>
                <a:cubicBezTo>
                  <a:pt x="10811887" y="1812521"/>
                  <a:pt x="10804781" y="1805877"/>
                  <a:pt x="10804228" y="1796788"/>
                </a:cubicBezTo>
                <a:cubicBezTo>
                  <a:pt x="10803582" y="1786961"/>
                  <a:pt x="10810963" y="1778517"/>
                  <a:pt x="10820606" y="1778056"/>
                </a:cubicBezTo>
                <a:cubicBezTo>
                  <a:pt x="10829881" y="1777595"/>
                  <a:pt x="10838556" y="1785807"/>
                  <a:pt x="10838832" y="1795266"/>
                </a:cubicBezTo>
                <a:cubicBezTo>
                  <a:pt x="10839063" y="1804770"/>
                  <a:pt x="10830942" y="1812706"/>
                  <a:pt x="10821114" y="1812614"/>
                </a:cubicBezTo>
                <a:close/>
                <a:moveTo>
                  <a:pt x="10930463" y="1812614"/>
                </a:moveTo>
                <a:cubicBezTo>
                  <a:pt x="10920406" y="1812891"/>
                  <a:pt x="10912747" y="1805462"/>
                  <a:pt x="10912839" y="1795404"/>
                </a:cubicBezTo>
                <a:cubicBezTo>
                  <a:pt x="10912931" y="1786407"/>
                  <a:pt x="10919666" y="1778978"/>
                  <a:pt x="10928526" y="1778102"/>
                </a:cubicBezTo>
                <a:cubicBezTo>
                  <a:pt x="10937754" y="1777179"/>
                  <a:pt x="10946704" y="1784976"/>
                  <a:pt x="10947396" y="1794527"/>
                </a:cubicBezTo>
                <a:cubicBezTo>
                  <a:pt x="10948089" y="1804124"/>
                  <a:pt x="10940383" y="1812337"/>
                  <a:pt x="10930463" y="1812614"/>
                </a:cubicBezTo>
                <a:close/>
                <a:moveTo>
                  <a:pt x="11039121" y="1812614"/>
                </a:moveTo>
                <a:cubicBezTo>
                  <a:pt x="11029062" y="1812891"/>
                  <a:pt x="11021404" y="1805416"/>
                  <a:pt x="11021495" y="1795404"/>
                </a:cubicBezTo>
                <a:cubicBezTo>
                  <a:pt x="11021588" y="1786407"/>
                  <a:pt x="11028324" y="1778978"/>
                  <a:pt x="11037183" y="1778102"/>
                </a:cubicBezTo>
                <a:cubicBezTo>
                  <a:pt x="11046410" y="1777179"/>
                  <a:pt x="11055408" y="1784976"/>
                  <a:pt x="11056053" y="1794527"/>
                </a:cubicBezTo>
                <a:cubicBezTo>
                  <a:pt x="11056746" y="1804124"/>
                  <a:pt x="11049041" y="1812337"/>
                  <a:pt x="11039121" y="1812614"/>
                </a:cubicBezTo>
                <a:close/>
                <a:moveTo>
                  <a:pt x="11147547" y="1812614"/>
                </a:moveTo>
                <a:cubicBezTo>
                  <a:pt x="11138273" y="1812753"/>
                  <a:pt x="11131029" y="1806339"/>
                  <a:pt x="11130245" y="1797296"/>
                </a:cubicBezTo>
                <a:cubicBezTo>
                  <a:pt x="11129368" y="1787468"/>
                  <a:pt x="11136520" y="1778840"/>
                  <a:pt x="11146117" y="1778056"/>
                </a:cubicBezTo>
                <a:cubicBezTo>
                  <a:pt x="11155345" y="1777318"/>
                  <a:pt x="11164249" y="1785299"/>
                  <a:pt x="11164756" y="1794804"/>
                </a:cubicBezTo>
                <a:cubicBezTo>
                  <a:pt x="11165264" y="1804309"/>
                  <a:pt x="11157421" y="1812475"/>
                  <a:pt x="11147547" y="1812614"/>
                </a:cubicBezTo>
                <a:close/>
                <a:moveTo>
                  <a:pt x="11365139" y="1812614"/>
                </a:moveTo>
                <a:cubicBezTo>
                  <a:pt x="11355080" y="1812891"/>
                  <a:pt x="11347421" y="1805462"/>
                  <a:pt x="11347513" y="1795404"/>
                </a:cubicBezTo>
                <a:cubicBezTo>
                  <a:pt x="11347605" y="1786407"/>
                  <a:pt x="11354342" y="1778978"/>
                  <a:pt x="11363200" y="1778102"/>
                </a:cubicBezTo>
                <a:cubicBezTo>
                  <a:pt x="11372428" y="1777179"/>
                  <a:pt x="11381425" y="1784976"/>
                  <a:pt x="11382071" y="1794527"/>
                </a:cubicBezTo>
                <a:cubicBezTo>
                  <a:pt x="11382763" y="1804124"/>
                  <a:pt x="11375012" y="1812337"/>
                  <a:pt x="11365139" y="1812614"/>
                </a:cubicBezTo>
                <a:close/>
                <a:moveTo>
                  <a:pt x="11581991" y="1812614"/>
                </a:moveTo>
                <a:cubicBezTo>
                  <a:pt x="11572718" y="1812660"/>
                  <a:pt x="11565566" y="1806108"/>
                  <a:pt x="11564874" y="1797065"/>
                </a:cubicBezTo>
                <a:cubicBezTo>
                  <a:pt x="11564136" y="1787191"/>
                  <a:pt x="11571333" y="1778702"/>
                  <a:pt x="11580976" y="1778056"/>
                </a:cubicBezTo>
                <a:cubicBezTo>
                  <a:pt x="11590296" y="1777456"/>
                  <a:pt x="11599063" y="1785530"/>
                  <a:pt x="11599432" y="1794989"/>
                </a:cubicBezTo>
                <a:cubicBezTo>
                  <a:pt x="11599801" y="1804540"/>
                  <a:pt x="11591818" y="1812568"/>
                  <a:pt x="11581991" y="1812614"/>
                </a:cubicBezTo>
                <a:close/>
                <a:moveTo>
                  <a:pt x="11690463" y="1812614"/>
                </a:moveTo>
                <a:cubicBezTo>
                  <a:pt x="11681236" y="1812568"/>
                  <a:pt x="11674131" y="1805970"/>
                  <a:pt x="11673531" y="1796880"/>
                </a:cubicBezTo>
                <a:cubicBezTo>
                  <a:pt x="11672885" y="1787053"/>
                  <a:pt x="11680221" y="1778563"/>
                  <a:pt x="11689864" y="1778056"/>
                </a:cubicBezTo>
                <a:cubicBezTo>
                  <a:pt x="11699138" y="1777595"/>
                  <a:pt x="11707859" y="1785761"/>
                  <a:pt x="11708136" y="1795173"/>
                </a:cubicBezTo>
                <a:cubicBezTo>
                  <a:pt x="11708366" y="1804678"/>
                  <a:pt x="11700291" y="1812660"/>
                  <a:pt x="11690463" y="1812614"/>
                </a:cubicBezTo>
                <a:close/>
                <a:moveTo>
                  <a:pt x="11799628" y="1812614"/>
                </a:moveTo>
                <a:cubicBezTo>
                  <a:pt x="11789524" y="1812798"/>
                  <a:pt x="11782004" y="1805278"/>
                  <a:pt x="11782189" y="1795220"/>
                </a:cubicBezTo>
                <a:cubicBezTo>
                  <a:pt x="11782327" y="1786269"/>
                  <a:pt x="11789200" y="1778794"/>
                  <a:pt x="11798014" y="1778056"/>
                </a:cubicBezTo>
                <a:cubicBezTo>
                  <a:pt x="11807288" y="1777272"/>
                  <a:pt x="11816192" y="1785208"/>
                  <a:pt x="11816746" y="1794712"/>
                </a:cubicBezTo>
                <a:cubicBezTo>
                  <a:pt x="11817300" y="1804263"/>
                  <a:pt x="11809502" y="1812429"/>
                  <a:pt x="11799628" y="1812614"/>
                </a:cubicBezTo>
                <a:close/>
                <a:moveTo>
                  <a:pt x="12016758" y="1812614"/>
                </a:moveTo>
                <a:cubicBezTo>
                  <a:pt x="12007530" y="1812706"/>
                  <a:pt x="12000287" y="1806247"/>
                  <a:pt x="11999549" y="1797203"/>
                </a:cubicBezTo>
                <a:cubicBezTo>
                  <a:pt x="11998718" y="1787330"/>
                  <a:pt x="12005869" y="1778794"/>
                  <a:pt x="12015513" y="1778056"/>
                </a:cubicBezTo>
                <a:cubicBezTo>
                  <a:pt x="12024786" y="1777364"/>
                  <a:pt x="12033645" y="1785392"/>
                  <a:pt x="12034060" y="1794896"/>
                </a:cubicBezTo>
                <a:cubicBezTo>
                  <a:pt x="12034522" y="1804401"/>
                  <a:pt x="12026586" y="1812521"/>
                  <a:pt x="12016758" y="1812614"/>
                </a:cubicBezTo>
                <a:close/>
                <a:moveTo>
                  <a:pt x="177585" y="1812660"/>
                </a:moveTo>
                <a:cubicBezTo>
                  <a:pt x="168310" y="1812753"/>
                  <a:pt x="161067" y="1806339"/>
                  <a:pt x="160281" y="1797296"/>
                </a:cubicBezTo>
                <a:cubicBezTo>
                  <a:pt x="159405" y="1787468"/>
                  <a:pt x="166557" y="1778840"/>
                  <a:pt x="176154" y="1778056"/>
                </a:cubicBezTo>
                <a:cubicBezTo>
                  <a:pt x="185427" y="1777318"/>
                  <a:pt x="194286" y="1785299"/>
                  <a:pt x="194794" y="1794851"/>
                </a:cubicBezTo>
                <a:cubicBezTo>
                  <a:pt x="195301" y="1804401"/>
                  <a:pt x="187458" y="1812521"/>
                  <a:pt x="177585" y="1812660"/>
                </a:cubicBezTo>
                <a:close/>
                <a:moveTo>
                  <a:pt x="394944" y="1812660"/>
                </a:moveTo>
                <a:cubicBezTo>
                  <a:pt x="385671" y="1812753"/>
                  <a:pt x="378426" y="1806339"/>
                  <a:pt x="377642" y="1797296"/>
                </a:cubicBezTo>
                <a:cubicBezTo>
                  <a:pt x="376766" y="1787468"/>
                  <a:pt x="383871" y="1778840"/>
                  <a:pt x="393514" y="1778056"/>
                </a:cubicBezTo>
                <a:cubicBezTo>
                  <a:pt x="402742" y="1777318"/>
                  <a:pt x="411647" y="1785299"/>
                  <a:pt x="412154" y="1794851"/>
                </a:cubicBezTo>
                <a:cubicBezTo>
                  <a:pt x="412662" y="1804401"/>
                  <a:pt x="404818" y="1812521"/>
                  <a:pt x="394944" y="1812660"/>
                </a:cubicBezTo>
                <a:close/>
                <a:moveTo>
                  <a:pt x="611428" y="1812660"/>
                </a:moveTo>
                <a:cubicBezTo>
                  <a:pt x="602293" y="1812383"/>
                  <a:pt x="595280" y="1805508"/>
                  <a:pt x="594865" y="1796465"/>
                </a:cubicBezTo>
                <a:cubicBezTo>
                  <a:pt x="594403" y="1786684"/>
                  <a:pt x="602062" y="1778333"/>
                  <a:pt x="611659" y="1778102"/>
                </a:cubicBezTo>
                <a:cubicBezTo>
                  <a:pt x="621025" y="1777825"/>
                  <a:pt x="629515" y="1786176"/>
                  <a:pt x="629515" y="1795635"/>
                </a:cubicBezTo>
                <a:cubicBezTo>
                  <a:pt x="629515" y="1805139"/>
                  <a:pt x="621210" y="1812937"/>
                  <a:pt x="611428" y="1812660"/>
                </a:cubicBezTo>
                <a:close/>
                <a:moveTo>
                  <a:pt x="720039" y="1812660"/>
                </a:moveTo>
                <a:cubicBezTo>
                  <a:pt x="710903" y="1812383"/>
                  <a:pt x="703891" y="1805462"/>
                  <a:pt x="703522" y="1796419"/>
                </a:cubicBezTo>
                <a:cubicBezTo>
                  <a:pt x="703107" y="1786638"/>
                  <a:pt x="710765" y="1778333"/>
                  <a:pt x="720362" y="1778102"/>
                </a:cubicBezTo>
                <a:cubicBezTo>
                  <a:pt x="729729" y="1777871"/>
                  <a:pt x="738218" y="1786269"/>
                  <a:pt x="738172" y="1795681"/>
                </a:cubicBezTo>
                <a:cubicBezTo>
                  <a:pt x="738172" y="1805185"/>
                  <a:pt x="729821" y="1812983"/>
                  <a:pt x="720039" y="1812660"/>
                </a:cubicBezTo>
                <a:close/>
                <a:moveTo>
                  <a:pt x="936985" y="1812660"/>
                </a:moveTo>
                <a:cubicBezTo>
                  <a:pt x="927895" y="1812152"/>
                  <a:pt x="921113" y="1805139"/>
                  <a:pt x="920882" y="1796004"/>
                </a:cubicBezTo>
                <a:cubicBezTo>
                  <a:pt x="920651" y="1786223"/>
                  <a:pt x="928449" y="1778056"/>
                  <a:pt x="938092" y="1778102"/>
                </a:cubicBezTo>
                <a:cubicBezTo>
                  <a:pt x="947459" y="1778148"/>
                  <a:pt x="955810" y="1786730"/>
                  <a:pt x="955532" y="1796096"/>
                </a:cubicBezTo>
                <a:cubicBezTo>
                  <a:pt x="955255" y="1805555"/>
                  <a:pt x="946767" y="1813168"/>
                  <a:pt x="936985" y="1812660"/>
                </a:cubicBezTo>
                <a:close/>
                <a:moveTo>
                  <a:pt x="1154161" y="1812660"/>
                </a:moveTo>
                <a:cubicBezTo>
                  <a:pt x="1144287" y="1812060"/>
                  <a:pt x="1137366" y="1803802"/>
                  <a:pt x="1138288" y="1793743"/>
                </a:cubicBezTo>
                <a:cubicBezTo>
                  <a:pt x="1139120" y="1784930"/>
                  <a:pt x="1146732" y="1778010"/>
                  <a:pt x="1155545" y="1778102"/>
                </a:cubicBezTo>
                <a:cubicBezTo>
                  <a:pt x="1164911" y="1778194"/>
                  <a:pt x="1173216" y="1786868"/>
                  <a:pt x="1172846" y="1796188"/>
                </a:cubicBezTo>
                <a:cubicBezTo>
                  <a:pt x="1172478" y="1805693"/>
                  <a:pt x="1163896" y="1813260"/>
                  <a:pt x="1154161" y="1812660"/>
                </a:cubicBezTo>
                <a:close/>
                <a:moveTo>
                  <a:pt x="1263418" y="1812660"/>
                </a:moveTo>
                <a:cubicBezTo>
                  <a:pt x="1254282" y="1812383"/>
                  <a:pt x="1247268" y="1805508"/>
                  <a:pt x="1246853" y="1796465"/>
                </a:cubicBezTo>
                <a:cubicBezTo>
                  <a:pt x="1246392" y="1786684"/>
                  <a:pt x="1254052" y="1778333"/>
                  <a:pt x="1263648" y="1778102"/>
                </a:cubicBezTo>
                <a:cubicBezTo>
                  <a:pt x="1273015" y="1777825"/>
                  <a:pt x="1281504" y="1786176"/>
                  <a:pt x="1281504" y="1795635"/>
                </a:cubicBezTo>
                <a:cubicBezTo>
                  <a:pt x="1281504" y="1805139"/>
                  <a:pt x="1273198" y="1812937"/>
                  <a:pt x="1263418" y="1812660"/>
                </a:cubicBezTo>
                <a:close/>
                <a:moveTo>
                  <a:pt x="1372075" y="1812660"/>
                </a:moveTo>
                <a:cubicBezTo>
                  <a:pt x="1362940" y="1812383"/>
                  <a:pt x="1355926" y="1805508"/>
                  <a:pt x="1355511" y="1796465"/>
                </a:cubicBezTo>
                <a:cubicBezTo>
                  <a:pt x="1355096" y="1786684"/>
                  <a:pt x="1362709" y="1778333"/>
                  <a:pt x="1372306" y="1778102"/>
                </a:cubicBezTo>
                <a:cubicBezTo>
                  <a:pt x="1381671" y="1777825"/>
                  <a:pt x="1390161" y="1786176"/>
                  <a:pt x="1390161" y="1795635"/>
                </a:cubicBezTo>
                <a:cubicBezTo>
                  <a:pt x="1390161" y="1805139"/>
                  <a:pt x="1381856" y="1812937"/>
                  <a:pt x="1372075" y="1812660"/>
                </a:cubicBezTo>
                <a:close/>
                <a:moveTo>
                  <a:pt x="1480454" y="1812660"/>
                </a:moveTo>
                <a:cubicBezTo>
                  <a:pt x="1471366" y="1812245"/>
                  <a:pt x="1464491" y="1805324"/>
                  <a:pt x="1464214" y="1796188"/>
                </a:cubicBezTo>
                <a:cubicBezTo>
                  <a:pt x="1463891" y="1786361"/>
                  <a:pt x="1471642" y="1778194"/>
                  <a:pt x="1481286" y="1778102"/>
                </a:cubicBezTo>
                <a:cubicBezTo>
                  <a:pt x="1490652" y="1778010"/>
                  <a:pt x="1499003" y="1786499"/>
                  <a:pt x="1498865" y="1795912"/>
                </a:cubicBezTo>
                <a:cubicBezTo>
                  <a:pt x="1498680" y="1805462"/>
                  <a:pt x="1490236" y="1813122"/>
                  <a:pt x="1480454" y="1812660"/>
                </a:cubicBezTo>
                <a:close/>
                <a:moveTo>
                  <a:pt x="1588374" y="1812660"/>
                </a:moveTo>
                <a:cubicBezTo>
                  <a:pt x="1578592" y="1811829"/>
                  <a:pt x="1571811" y="1803247"/>
                  <a:pt x="1573010" y="1793282"/>
                </a:cubicBezTo>
                <a:cubicBezTo>
                  <a:pt x="1574025" y="1784515"/>
                  <a:pt x="1582008" y="1777687"/>
                  <a:pt x="1590680" y="1778102"/>
                </a:cubicBezTo>
                <a:cubicBezTo>
                  <a:pt x="1600185" y="1778563"/>
                  <a:pt x="1608122" y="1787330"/>
                  <a:pt x="1607522" y="1796696"/>
                </a:cubicBezTo>
                <a:cubicBezTo>
                  <a:pt x="1606876" y="1806062"/>
                  <a:pt x="1598017" y="1813491"/>
                  <a:pt x="1588374" y="1812660"/>
                </a:cubicBezTo>
                <a:close/>
                <a:moveTo>
                  <a:pt x="1698415" y="1812660"/>
                </a:moveTo>
                <a:cubicBezTo>
                  <a:pt x="1688356" y="1812568"/>
                  <a:pt x="1681114" y="1804863"/>
                  <a:pt x="1681575" y="1794712"/>
                </a:cubicBezTo>
                <a:cubicBezTo>
                  <a:pt x="1681944" y="1785761"/>
                  <a:pt x="1689096" y="1778517"/>
                  <a:pt x="1697908" y="1778056"/>
                </a:cubicBezTo>
                <a:cubicBezTo>
                  <a:pt x="1707228" y="1777595"/>
                  <a:pt x="1715902" y="1785807"/>
                  <a:pt x="1716132" y="1795266"/>
                </a:cubicBezTo>
                <a:cubicBezTo>
                  <a:pt x="1716364" y="1804770"/>
                  <a:pt x="1708243" y="1812753"/>
                  <a:pt x="1698415" y="1812660"/>
                </a:cubicBezTo>
                <a:close/>
                <a:moveTo>
                  <a:pt x="1807580" y="1812660"/>
                </a:moveTo>
                <a:cubicBezTo>
                  <a:pt x="1798306" y="1812753"/>
                  <a:pt x="1791063" y="1806339"/>
                  <a:pt x="1790279" y="1797296"/>
                </a:cubicBezTo>
                <a:cubicBezTo>
                  <a:pt x="1789401" y="1787468"/>
                  <a:pt x="1796552" y="1778840"/>
                  <a:pt x="1806150" y="1778056"/>
                </a:cubicBezTo>
                <a:cubicBezTo>
                  <a:pt x="1815424" y="1777318"/>
                  <a:pt x="1824282" y="1785299"/>
                  <a:pt x="1824790" y="1794851"/>
                </a:cubicBezTo>
                <a:cubicBezTo>
                  <a:pt x="1825297" y="1804401"/>
                  <a:pt x="1817454" y="1812521"/>
                  <a:pt x="1807580" y="1812660"/>
                </a:cubicBezTo>
                <a:close/>
                <a:moveTo>
                  <a:pt x="2023788" y="1812660"/>
                </a:moveTo>
                <a:cubicBezTo>
                  <a:pt x="2014698" y="1812245"/>
                  <a:pt x="2007823" y="1805324"/>
                  <a:pt x="2007546" y="1796188"/>
                </a:cubicBezTo>
                <a:cubicBezTo>
                  <a:pt x="2007222" y="1786361"/>
                  <a:pt x="2014974" y="1778194"/>
                  <a:pt x="2024618" y="1778102"/>
                </a:cubicBezTo>
                <a:cubicBezTo>
                  <a:pt x="2033984" y="1778010"/>
                  <a:pt x="2042334" y="1786499"/>
                  <a:pt x="2042196" y="1795912"/>
                </a:cubicBezTo>
                <a:cubicBezTo>
                  <a:pt x="2042012" y="1805462"/>
                  <a:pt x="2033568" y="1813122"/>
                  <a:pt x="2023788" y="1812660"/>
                </a:cubicBezTo>
                <a:close/>
                <a:moveTo>
                  <a:pt x="2132168" y="1812660"/>
                </a:moveTo>
                <a:cubicBezTo>
                  <a:pt x="2122294" y="1812060"/>
                  <a:pt x="2115372" y="1803802"/>
                  <a:pt x="2116295" y="1793743"/>
                </a:cubicBezTo>
                <a:cubicBezTo>
                  <a:pt x="2117126" y="1784930"/>
                  <a:pt x="2124739" y="1778010"/>
                  <a:pt x="2133552" y="1778102"/>
                </a:cubicBezTo>
                <a:cubicBezTo>
                  <a:pt x="2142918" y="1778194"/>
                  <a:pt x="2151222" y="1786868"/>
                  <a:pt x="2150854" y="1796188"/>
                </a:cubicBezTo>
                <a:cubicBezTo>
                  <a:pt x="2150484" y="1805693"/>
                  <a:pt x="2141903" y="1813260"/>
                  <a:pt x="2132168" y="1812660"/>
                </a:cubicBezTo>
                <a:close/>
                <a:moveTo>
                  <a:pt x="2240548" y="1812660"/>
                </a:moveTo>
                <a:cubicBezTo>
                  <a:pt x="2231551" y="1812014"/>
                  <a:pt x="2224860" y="1804770"/>
                  <a:pt x="2224860" y="1795635"/>
                </a:cubicBezTo>
                <a:cubicBezTo>
                  <a:pt x="2224860" y="1785807"/>
                  <a:pt x="2232843" y="1777825"/>
                  <a:pt x="2242440" y="1778102"/>
                </a:cubicBezTo>
                <a:cubicBezTo>
                  <a:pt x="2251852" y="1778425"/>
                  <a:pt x="2260018" y="1787191"/>
                  <a:pt x="2259511" y="1796465"/>
                </a:cubicBezTo>
                <a:cubicBezTo>
                  <a:pt x="2259004" y="1805831"/>
                  <a:pt x="2250190" y="1813352"/>
                  <a:pt x="2240548" y="1812660"/>
                </a:cubicBezTo>
                <a:close/>
                <a:moveTo>
                  <a:pt x="2349897" y="1812660"/>
                </a:moveTo>
                <a:cubicBezTo>
                  <a:pt x="2340762" y="1812291"/>
                  <a:pt x="2333840" y="1805370"/>
                  <a:pt x="2333518" y="1796281"/>
                </a:cubicBezTo>
                <a:cubicBezTo>
                  <a:pt x="2333148" y="1786499"/>
                  <a:pt x="2340854" y="1778240"/>
                  <a:pt x="2350497" y="1778102"/>
                </a:cubicBezTo>
                <a:cubicBezTo>
                  <a:pt x="2359862" y="1777963"/>
                  <a:pt x="2368306" y="1786407"/>
                  <a:pt x="2368168" y="1795819"/>
                </a:cubicBezTo>
                <a:cubicBezTo>
                  <a:pt x="2368076" y="1805324"/>
                  <a:pt x="2359678" y="1813029"/>
                  <a:pt x="2349897" y="1812660"/>
                </a:cubicBezTo>
                <a:close/>
                <a:moveTo>
                  <a:pt x="2458693" y="1812660"/>
                </a:moveTo>
                <a:cubicBezTo>
                  <a:pt x="2449557" y="1812383"/>
                  <a:pt x="2442544" y="1805462"/>
                  <a:pt x="2442175" y="1796419"/>
                </a:cubicBezTo>
                <a:cubicBezTo>
                  <a:pt x="2441760" y="1786638"/>
                  <a:pt x="2449420" y="1778333"/>
                  <a:pt x="2459016" y="1778102"/>
                </a:cubicBezTo>
                <a:cubicBezTo>
                  <a:pt x="2468382" y="1777871"/>
                  <a:pt x="2476872" y="1786269"/>
                  <a:pt x="2476826" y="1795681"/>
                </a:cubicBezTo>
                <a:cubicBezTo>
                  <a:pt x="2476826" y="1805185"/>
                  <a:pt x="2468474" y="1812983"/>
                  <a:pt x="2458693" y="1812660"/>
                </a:cubicBezTo>
                <a:close/>
                <a:moveTo>
                  <a:pt x="2675638" y="1812660"/>
                </a:moveTo>
                <a:cubicBezTo>
                  <a:pt x="2665718" y="1812152"/>
                  <a:pt x="2658752" y="1804032"/>
                  <a:pt x="2659628" y="1793927"/>
                </a:cubicBezTo>
                <a:cubicBezTo>
                  <a:pt x="2660412" y="1785069"/>
                  <a:pt x="2667933" y="1778102"/>
                  <a:pt x="2676745" y="1778102"/>
                </a:cubicBezTo>
                <a:cubicBezTo>
                  <a:pt x="2686112" y="1778102"/>
                  <a:pt x="2694463" y="1786684"/>
                  <a:pt x="2694186" y="1796050"/>
                </a:cubicBezTo>
                <a:cubicBezTo>
                  <a:pt x="2693909" y="1805555"/>
                  <a:pt x="2685420" y="1813168"/>
                  <a:pt x="2675638" y="1812660"/>
                </a:cubicBezTo>
                <a:close/>
                <a:moveTo>
                  <a:pt x="3002025" y="1812660"/>
                </a:moveTo>
                <a:cubicBezTo>
                  <a:pt x="2992889" y="1812383"/>
                  <a:pt x="2985876" y="1805462"/>
                  <a:pt x="2985507" y="1796419"/>
                </a:cubicBezTo>
                <a:cubicBezTo>
                  <a:pt x="2985092" y="1786638"/>
                  <a:pt x="2992751" y="1778333"/>
                  <a:pt x="3002348" y="1778102"/>
                </a:cubicBezTo>
                <a:cubicBezTo>
                  <a:pt x="3011714" y="1777871"/>
                  <a:pt x="3020203" y="1786269"/>
                  <a:pt x="3020157" y="1795681"/>
                </a:cubicBezTo>
                <a:cubicBezTo>
                  <a:pt x="3020157" y="1805185"/>
                  <a:pt x="3011807" y="1812983"/>
                  <a:pt x="3002025" y="1812660"/>
                </a:cubicBezTo>
                <a:close/>
                <a:moveTo>
                  <a:pt x="3218555" y="1812660"/>
                </a:moveTo>
                <a:cubicBezTo>
                  <a:pt x="3209558" y="1812014"/>
                  <a:pt x="3202867" y="1804770"/>
                  <a:pt x="3202867" y="1795635"/>
                </a:cubicBezTo>
                <a:cubicBezTo>
                  <a:pt x="3202867" y="1785807"/>
                  <a:pt x="3210850" y="1777825"/>
                  <a:pt x="3220447" y="1778102"/>
                </a:cubicBezTo>
                <a:cubicBezTo>
                  <a:pt x="3229858" y="1778425"/>
                  <a:pt x="3238025" y="1787191"/>
                  <a:pt x="3237518" y="1796465"/>
                </a:cubicBezTo>
                <a:cubicBezTo>
                  <a:pt x="3237010" y="1805831"/>
                  <a:pt x="3228197" y="1813352"/>
                  <a:pt x="3218555" y="1812660"/>
                </a:cubicBezTo>
                <a:close/>
                <a:moveTo>
                  <a:pt x="3327904" y="1812660"/>
                </a:moveTo>
                <a:cubicBezTo>
                  <a:pt x="3318769" y="1812291"/>
                  <a:pt x="3311847" y="1805370"/>
                  <a:pt x="3311524" y="1796281"/>
                </a:cubicBezTo>
                <a:cubicBezTo>
                  <a:pt x="3311155" y="1786499"/>
                  <a:pt x="3318861" y="1778240"/>
                  <a:pt x="3328504" y="1778102"/>
                </a:cubicBezTo>
                <a:cubicBezTo>
                  <a:pt x="3337870" y="1777963"/>
                  <a:pt x="3346267" y="1786407"/>
                  <a:pt x="3346175" y="1795819"/>
                </a:cubicBezTo>
                <a:cubicBezTo>
                  <a:pt x="3346083" y="1805324"/>
                  <a:pt x="3337685" y="1813029"/>
                  <a:pt x="3327904" y="1812660"/>
                </a:cubicBezTo>
                <a:close/>
                <a:moveTo>
                  <a:pt x="3436699" y="1812660"/>
                </a:moveTo>
                <a:cubicBezTo>
                  <a:pt x="3427565" y="1812383"/>
                  <a:pt x="3420551" y="1805462"/>
                  <a:pt x="3420182" y="1796419"/>
                </a:cubicBezTo>
                <a:cubicBezTo>
                  <a:pt x="3419767" y="1786638"/>
                  <a:pt x="3427426" y="1778333"/>
                  <a:pt x="3437022" y="1778102"/>
                </a:cubicBezTo>
                <a:cubicBezTo>
                  <a:pt x="3446388" y="1777871"/>
                  <a:pt x="3454832" y="1786269"/>
                  <a:pt x="3454832" y="1795681"/>
                </a:cubicBezTo>
                <a:cubicBezTo>
                  <a:pt x="3454832" y="1805185"/>
                  <a:pt x="3446481" y="1812983"/>
                  <a:pt x="3436699" y="1812660"/>
                </a:cubicBezTo>
                <a:close/>
                <a:moveTo>
                  <a:pt x="3544987" y="1812660"/>
                </a:moveTo>
                <a:cubicBezTo>
                  <a:pt x="3535852" y="1812198"/>
                  <a:pt x="3529070" y="1805185"/>
                  <a:pt x="3528839" y="1796050"/>
                </a:cubicBezTo>
                <a:cubicBezTo>
                  <a:pt x="3528608" y="1786269"/>
                  <a:pt x="3536406" y="1778102"/>
                  <a:pt x="3546048" y="1778102"/>
                </a:cubicBezTo>
                <a:cubicBezTo>
                  <a:pt x="3555461" y="1778102"/>
                  <a:pt x="3563767" y="1786638"/>
                  <a:pt x="3563490" y="1796050"/>
                </a:cubicBezTo>
                <a:cubicBezTo>
                  <a:pt x="3563259" y="1805555"/>
                  <a:pt x="3554769" y="1813168"/>
                  <a:pt x="3544987" y="1812660"/>
                </a:cubicBezTo>
                <a:close/>
                <a:moveTo>
                  <a:pt x="3979663" y="1812660"/>
                </a:moveTo>
                <a:cubicBezTo>
                  <a:pt x="3970527" y="1812198"/>
                  <a:pt x="3963745" y="1805185"/>
                  <a:pt x="3963514" y="1796050"/>
                </a:cubicBezTo>
                <a:cubicBezTo>
                  <a:pt x="3963283" y="1786269"/>
                  <a:pt x="3971081" y="1778102"/>
                  <a:pt x="3980724" y="1778102"/>
                </a:cubicBezTo>
                <a:cubicBezTo>
                  <a:pt x="3990090" y="1778102"/>
                  <a:pt x="3998441" y="1786638"/>
                  <a:pt x="3998164" y="1796050"/>
                </a:cubicBezTo>
                <a:cubicBezTo>
                  <a:pt x="3997934" y="1805555"/>
                  <a:pt x="3989444" y="1813168"/>
                  <a:pt x="3979663" y="1812660"/>
                </a:cubicBezTo>
                <a:close/>
                <a:moveTo>
                  <a:pt x="4088319" y="1812660"/>
                </a:moveTo>
                <a:cubicBezTo>
                  <a:pt x="4079231" y="1812152"/>
                  <a:pt x="4072448" y="1805139"/>
                  <a:pt x="4072217" y="1796004"/>
                </a:cubicBezTo>
                <a:cubicBezTo>
                  <a:pt x="4071986" y="1786223"/>
                  <a:pt x="4079784" y="1778056"/>
                  <a:pt x="4089427" y="1778102"/>
                </a:cubicBezTo>
                <a:cubicBezTo>
                  <a:pt x="4098793" y="1778148"/>
                  <a:pt x="4107145" y="1786730"/>
                  <a:pt x="4106868" y="1796096"/>
                </a:cubicBezTo>
                <a:cubicBezTo>
                  <a:pt x="4106590" y="1805555"/>
                  <a:pt x="4098101" y="1813168"/>
                  <a:pt x="4088319" y="1812660"/>
                </a:cubicBezTo>
                <a:close/>
                <a:moveTo>
                  <a:pt x="4197254" y="1812660"/>
                </a:moveTo>
                <a:cubicBezTo>
                  <a:pt x="4188118" y="1812337"/>
                  <a:pt x="4181151" y="1805416"/>
                  <a:pt x="4180828" y="1796327"/>
                </a:cubicBezTo>
                <a:cubicBezTo>
                  <a:pt x="4180459" y="1786545"/>
                  <a:pt x="4188164" y="1778286"/>
                  <a:pt x="4197808" y="1778102"/>
                </a:cubicBezTo>
                <a:cubicBezTo>
                  <a:pt x="4207174" y="1777917"/>
                  <a:pt x="4215617" y="1786361"/>
                  <a:pt x="4215525" y="1795773"/>
                </a:cubicBezTo>
                <a:cubicBezTo>
                  <a:pt x="4215433" y="1805278"/>
                  <a:pt x="4207035" y="1813029"/>
                  <a:pt x="4197254" y="1812660"/>
                </a:cubicBezTo>
                <a:close/>
                <a:moveTo>
                  <a:pt x="4413876" y="1812660"/>
                </a:moveTo>
                <a:cubicBezTo>
                  <a:pt x="4404879" y="1812014"/>
                  <a:pt x="4398189" y="1804770"/>
                  <a:pt x="4398189" y="1795635"/>
                </a:cubicBezTo>
                <a:cubicBezTo>
                  <a:pt x="4398189" y="1785807"/>
                  <a:pt x="4406171" y="1777825"/>
                  <a:pt x="4415767" y="1778102"/>
                </a:cubicBezTo>
                <a:cubicBezTo>
                  <a:pt x="4425180" y="1778425"/>
                  <a:pt x="4433347" y="1787191"/>
                  <a:pt x="4432839" y="1796465"/>
                </a:cubicBezTo>
                <a:cubicBezTo>
                  <a:pt x="4432332" y="1805831"/>
                  <a:pt x="4423519" y="1813352"/>
                  <a:pt x="4413876" y="1812660"/>
                </a:cubicBezTo>
                <a:close/>
                <a:moveTo>
                  <a:pt x="4632067" y="1812660"/>
                </a:moveTo>
                <a:cubicBezTo>
                  <a:pt x="4622931" y="1812383"/>
                  <a:pt x="4615918" y="1805508"/>
                  <a:pt x="4615503" y="1796465"/>
                </a:cubicBezTo>
                <a:cubicBezTo>
                  <a:pt x="4615042" y="1786684"/>
                  <a:pt x="4622701" y="1778333"/>
                  <a:pt x="4632298" y="1778102"/>
                </a:cubicBezTo>
                <a:cubicBezTo>
                  <a:pt x="4641664" y="1777825"/>
                  <a:pt x="4650153" y="1786176"/>
                  <a:pt x="4650153" y="1795635"/>
                </a:cubicBezTo>
                <a:cubicBezTo>
                  <a:pt x="4650153" y="1805139"/>
                  <a:pt x="4641848" y="1812937"/>
                  <a:pt x="4632067" y="1812660"/>
                </a:cubicBezTo>
                <a:close/>
                <a:moveTo>
                  <a:pt x="5174938" y="1812660"/>
                </a:moveTo>
                <a:cubicBezTo>
                  <a:pt x="5165018" y="1812152"/>
                  <a:pt x="5158051" y="1804032"/>
                  <a:pt x="5158927" y="1793927"/>
                </a:cubicBezTo>
                <a:cubicBezTo>
                  <a:pt x="5159712" y="1785069"/>
                  <a:pt x="5167232" y="1778102"/>
                  <a:pt x="5176045" y="1778102"/>
                </a:cubicBezTo>
                <a:cubicBezTo>
                  <a:pt x="5185411" y="1778102"/>
                  <a:pt x="5193762" y="1786684"/>
                  <a:pt x="5193485" y="1796050"/>
                </a:cubicBezTo>
                <a:cubicBezTo>
                  <a:pt x="5193255" y="1805555"/>
                  <a:pt x="5184765" y="1813168"/>
                  <a:pt x="5174938" y="1812660"/>
                </a:cubicBezTo>
                <a:close/>
                <a:moveTo>
                  <a:pt x="5827111" y="1812660"/>
                </a:moveTo>
                <a:cubicBezTo>
                  <a:pt x="5818022" y="1812245"/>
                  <a:pt x="5811147" y="1805324"/>
                  <a:pt x="5810871" y="1796188"/>
                </a:cubicBezTo>
                <a:cubicBezTo>
                  <a:pt x="5810548" y="1786361"/>
                  <a:pt x="5818299" y="1778194"/>
                  <a:pt x="5827942" y="1778102"/>
                </a:cubicBezTo>
                <a:cubicBezTo>
                  <a:pt x="5837308" y="1778010"/>
                  <a:pt x="5845660" y="1786499"/>
                  <a:pt x="5845521" y="1795912"/>
                </a:cubicBezTo>
                <a:cubicBezTo>
                  <a:pt x="5845336" y="1805462"/>
                  <a:pt x="5836893" y="1813122"/>
                  <a:pt x="5827111" y="1812660"/>
                </a:cubicBezTo>
                <a:close/>
                <a:moveTo>
                  <a:pt x="6044287" y="1812660"/>
                </a:moveTo>
                <a:cubicBezTo>
                  <a:pt x="6035198" y="1812152"/>
                  <a:pt x="6028415" y="1805139"/>
                  <a:pt x="6028185" y="1796004"/>
                </a:cubicBezTo>
                <a:cubicBezTo>
                  <a:pt x="6027954" y="1786223"/>
                  <a:pt x="6035751" y="1778056"/>
                  <a:pt x="6045394" y="1778102"/>
                </a:cubicBezTo>
                <a:cubicBezTo>
                  <a:pt x="6054760" y="1778148"/>
                  <a:pt x="6063112" y="1786730"/>
                  <a:pt x="6062835" y="1796096"/>
                </a:cubicBezTo>
                <a:cubicBezTo>
                  <a:pt x="6062559" y="1805555"/>
                  <a:pt x="6054069" y="1813168"/>
                  <a:pt x="6044287" y="1812660"/>
                </a:cubicBezTo>
                <a:close/>
                <a:moveTo>
                  <a:pt x="6257559" y="1812660"/>
                </a:moveTo>
                <a:cubicBezTo>
                  <a:pt x="6248286" y="1812753"/>
                  <a:pt x="6241041" y="1806339"/>
                  <a:pt x="6240257" y="1797296"/>
                </a:cubicBezTo>
                <a:cubicBezTo>
                  <a:pt x="6239381" y="1787468"/>
                  <a:pt x="6246532" y="1778840"/>
                  <a:pt x="6256129" y="1778056"/>
                </a:cubicBezTo>
                <a:cubicBezTo>
                  <a:pt x="6265403" y="1777318"/>
                  <a:pt x="6274261" y="1785299"/>
                  <a:pt x="6274769" y="1794851"/>
                </a:cubicBezTo>
                <a:cubicBezTo>
                  <a:pt x="6275277" y="1804401"/>
                  <a:pt x="6267433" y="1812521"/>
                  <a:pt x="6257559" y="1812660"/>
                </a:cubicBezTo>
                <a:close/>
                <a:moveTo>
                  <a:pt x="6474920" y="1812660"/>
                </a:moveTo>
                <a:cubicBezTo>
                  <a:pt x="6465646" y="1812753"/>
                  <a:pt x="6458402" y="1806339"/>
                  <a:pt x="6457618" y="1797296"/>
                </a:cubicBezTo>
                <a:cubicBezTo>
                  <a:pt x="6456741" y="1787468"/>
                  <a:pt x="6463846" y="1778840"/>
                  <a:pt x="6473490" y="1778056"/>
                </a:cubicBezTo>
                <a:cubicBezTo>
                  <a:pt x="6482718" y="1777318"/>
                  <a:pt x="6491622" y="1785299"/>
                  <a:pt x="6492129" y="1794851"/>
                </a:cubicBezTo>
                <a:cubicBezTo>
                  <a:pt x="6492637" y="1804401"/>
                  <a:pt x="6484793" y="1812521"/>
                  <a:pt x="6474920" y="1812660"/>
                </a:cubicBezTo>
                <a:close/>
                <a:moveTo>
                  <a:pt x="6691403" y="1812660"/>
                </a:moveTo>
                <a:cubicBezTo>
                  <a:pt x="6682268" y="1812383"/>
                  <a:pt x="6675255" y="1805508"/>
                  <a:pt x="6674839" y="1796465"/>
                </a:cubicBezTo>
                <a:cubicBezTo>
                  <a:pt x="6674378" y="1786684"/>
                  <a:pt x="6682038" y="1778333"/>
                  <a:pt x="6691634" y="1778102"/>
                </a:cubicBezTo>
                <a:cubicBezTo>
                  <a:pt x="6701001" y="1777825"/>
                  <a:pt x="6709490" y="1786176"/>
                  <a:pt x="6709490" y="1795635"/>
                </a:cubicBezTo>
                <a:cubicBezTo>
                  <a:pt x="6709490" y="1805139"/>
                  <a:pt x="6701185" y="1812937"/>
                  <a:pt x="6691403" y="1812660"/>
                </a:cubicBezTo>
                <a:close/>
                <a:moveTo>
                  <a:pt x="6800014" y="1812660"/>
                </a:moveTo>
                <a:cubicBezTo>
                  <a:pt x="6790879" y="1812383"/>
                  <a:pt x="6783866" y="1805462"/>
                  <a:pt x="6783497" y="1796419"/>
                </a:cubicBezTo>
                <a:cubicBezTo>
                  <a:pt x="6783082" y="1786638"/>
                  <a:pt x="6790740" y="1778333"/>
                  <a:pt x="6800338" y="1778102"/>
                </a:cubicBezTo>
                <a:cubicBezTo>
                  <a:pt x="6809704" y="1777871"/>
                  <a:pt x="6818193" y="1786269"/>
                  <a:pt x="6818147" y="1795681"/>
                </a:cubicBezTo>
                <a:cubicBezTo>
                  <a:pt x="6818147" y="1805185"/>
                  <a:pt x="6809796" y="1812983"/>
                  <a:pt x="6800014" y="1812660"/>
                </a:cubicBezTo>
                <a:close/>
                <a:moveTo>
                  <a:pt x="7016959" y="1812660"/>
                </a:moveTo>
                <a:cubicBezTo>
                  <a:pt x="7007870" y="1812152"/>
                  <a:pt x="7001088" y="1805139"/>
                  <a:pt x="7000857" y="1796004"/>
                </a:cubicBezTo>
                <a:cubicBezTo>
                  <a:pt x="7000627" y="1786223"/>
                  <a:pt x="7008425" y="1778056"/>
                  <a:pt x="7018067" y="1778102"/>
                </a:cubicBezTo>
                <a:cubicBezTo>
                  <a:pt x="7027433" y="1778148"/>
                  <a:pt x="7035784" y="1786730"/>
                  <a:pt x="7035507" y="1796096"/>
                </a:cubicBezTo>
                <a:cubicBezTo>
                  <a:pt x="7035230" y="1805555"/>
                  <a:pt x="7026742" y="1813168"/>
                  <a:pt x="7016959" y="1812660"/>
                </a:cubicBezTo>
                <a:close/>
                <a:moveTo>
                  <a:pt x="7234136" y="1812660"/>
                </a:moveTo>
                <a:cubicBezTo>
                  <a:pt x="7224262" y="1812060"/>
                  <a:pt x="7217341" y="1803802"/>
                  <a:pt x="7218264" y="1793743"/>
                </a:cubicBezTo>
                <a:cubicBezTo>
                  <a:pt x="7219094" y="1784930"/>
                  <a:pt x="7226707" y="1778010"/>
                  <a:pt x="7235520" y="1778102"/>
                </a:cubicBezTo>
                <a:cubicBezTo>
                  <a:pt x="7244886" y="1778194"/>
                  <a:pt x="7253192" y="1786868"/>
                  <a:pt x="7252822" y="1796188"/>
                </a:cubicBezTo>
                <a:cubicBezTo>
                  <a:pt x="7252453" y="1805693"/>
                  <a:pt x="7243871" y="1813260"/>
                  <a:pt x="7234136" y="1812660"/>
                </a:cubicBezTo>
                <a:close/>
                <a:moveTo>
                  <a:pt x="7343392" y="1812660"/>
                </a:moveTo>
                <a:cubicBezTo>
                  <a:pt x="7334257" y="1812383"/>
                  <a:pt x="7327244" y="1805508"/>
                  <a:pt x="7326829" y="1796465"/>
                </a:cubicBezTo>
                <a:cubicBezTo>
                  <a:pt x="7326368" y="1786684"/>
                  <a:pt x="7334027" y="1778333"/>
                  <a:pt x="7343624" y="1778102"/>
                </a:cubicBezTo>
                <a:cubicBezTo>
                  <a:pt x="7352990" y="1777825"/>
                  <a:pt x="7361479" y="1786176"/>
                  <a:pt x="7361479" y="1795635"/>
                </a:cubicBezTo>
                <a:cubicBezTo>
                  <a:pt x="7361479" y="1805139"/>
                  <a:pt x="7353174" y="1812937"/>
                  <a:pt x="7343392" y="1812660"/>
                </a:cubicBezTo>
                <a:close/>
                <a:moveTo>
                  <a:pt x="7452050" y="1812660"/>
                </a:moveTo>
                <a:cubicBezTo>
                  <a:pt x="7442915" y="1812383"/>
                  <a:pt x="7435902" y="1805508"/>
                  <a:pt x="7435486" y="1796465"/>
                </a:cubicBezTo>
                <a:cubicBezTo>
                  <a:pt x="7435071" y="1786684"/>
                  <a:pt x="7442684" y="1778333"/>
                  <a:pt x="7452281" y="1778102"/>
                </a:cubicBezTo>
                <a:cubicBezTo>
                  <a:pt x="7461647" y="1777825"/>
                  <a:pt x="7470137" y="1786176"/>
                  <a:pt x="7470137" y="1795635"/>
                </a:cubicBezTo>
                <a:cubicBezTo>
                  <a:pt x="7470137" y="1805139"/>
                  <a:pt x="7461832" y="1812937"/>
                  <a:pt x="7452050" y="1812660"/>
                </a:cubicBezTo>
                <a:close/>
                <a:moveTo>
                  <a:pt x="7560430" y="1812660"/>
                </a:moveTo>
                <a:cubicBezTo>
                  <a:pt x="7551341" y="1812245"/>
                  <a:pt x="7544466" y="1805324"/>
                  <a:pt x="7544190" y="1796188"/>
                </a:cubicBezTo>
                <a:cubicBezTo>
                  <a:pt x="7543866" y="1786361"/>
                  <a:pt x="7551618" y="1778194"/>
                  <a:pt x="7561261" y="1778102"/>
                </a:cubicBezTo>
                <a:cubicBezTo>
                  <a:pt x="7570627" y="1778010"/>
                  <a:pt x="7578978" y="1786499"/>
                  <a:pt x="7578840" y="1795912"/>
                </a:cubicBezTo>
                <a:cubicBezTo>
                  <a:pt x="7578655" y="1805462"/>
                  <a:pt x="7570211" y="1813122"/>
                  <a:pt x="7560430" y="1812660"/>
                </a:cubicBezTo>
                <a:close/>
                <a:moveTo>
                  <a:pt x="7668349" y="1812660"/>
                </a:moveTo>
                <a:cubicBezTo>
                  <a:pt x="7658568" y="1811829"/>
                  <a:pt x="7651785" y="1803247"/>
                  <a:pt x="7652985" y="1793282"/>
                </a:cubicBezTo>
                <a:cubicBezTo>
                  <a:pt x="7654000" y="1784515"/>
                  <a:pt x="7661983" y="1777687"/>
                  <a:pt x="7670656" y="1778102"/>
                </a:cubicBezTo>
                <a:cubicBezTo>
                  <a:pt x="7680161" y="1778563"/>
                  <a:pt x="7688096" y="1787330"/>
                  <a:pt x="7687497" y="1796696"/>
                </a:cubicBezTo>
                <a:cubicBezTo>
                  <a:pt x="7686851" y="1806062"/>
                  <a:pt x="7677992" y="1813491"/>
                  <a:pt x="7668349" y="1812660"/>
                </a:cubicBezTo>
                <a:close/>
                <a:moveTo>
                  <a:pt x="7778390" y="1812660"/>
                </a:moveTo>
                <a:cubicBezTo>
                  <a:pt x="7768332" y="1812568"/>
                  <a:pt x="7761088" y="1804863"/>
                  <a:pt x="7761550" y="1794712"/>
                </a:cubicBezTo>
                <a:cubicBezTo>
                  <a:pt x="7761918" y="1785761"/>
                  <a:pt x="7769071" y="1778517"/>
                  <a:pt x="7777883" y="1778056"/>
                </a:cubicBezTo>
                <a:cubicBezTo>
                  <a:pt x="7787203" y="1777595"/>
                  <a:pt x="7795877" y="1785807"/>
                  <a:pt x="7796108" y="1795266"/>
                </a:cubicBezTo>
                <a:cubicBezTo>
                  <a:pt x="7796339" y="1804770"/>
                  <a:pt x="7788218" y="1812753"/>
                  <a:pt x="7778390" y="1812660"/>
                </a:cubicBezTo>
                <a:close/>
                <a:moveTo>
                  <a:pt x="7887555" y="1812660"/>
                </a:moveTo>
                <a:cubicBezTo>
                  <a:pt x="7878281" y="1812753"/>
                  <a:pt x="7871038" y="1806339"/>
                  <a:pt x="7870254" y="1797296"/>
                </a:cubicBezTo>
                <a:cubicBezTo>
                  <a:pt x="7869377" y="1787468"/>
                  <a:pt x="7876528" y="1778840"/>
                  <a:pt x="7886125" y="1778056"/>
                </a:cubicBezTo>
                <a:cubicBezTo>
                  <a:pt x="7895399" y="1777318"/>
                  <a:pt x="7904257" y="1785299"/>
                  <a:pt x="7904765" y="1794851"/>
                </a:cubicBezTo>
                <a:cubicBezTo>
                  <a:pt x="7905273" y="1804401"/>
                  <a:pt x="7897429" y="1812521"/>
                  <a:pt x="7887555" y="1812660"/>
                </a:cubicBezTo>
                <a:close/>
                <a:moveTo>
                  <a:pt x="8103762" y="1812660"/>
                </a:moveTo>
                <a:cubicBezTo>
                  <a:pt x="8094673" y="1812245"/>
                  <a:pt x="8087798" y="1805324"/>
                  <a:pt x="8087521" y="1796188"/>
                </a:cubicBezTo>
                <a:cubicBezTo>
                  <a:pt x="8087198" y="1786361"/>
                  <a:pt x="8094949" y="1778194"/>
                  <a:pt x="8104593" y="1778102"/>
                </a:cubicBezTo>
                <a:cubicBezTo>
                  <a:pt x="8113959" y="1778010"/>
                  <a:pt x="8122310" y="1786499"/>
                  <a:pt x="8122171" y="1795912"/>
                </a:cubicBezTo>
                <a:cubicBezTo>
                  <a:pt x="8121987" y="1805462"/>
                  <a:pt x="8113543" y="1813122"/>
                  <a:pt x="8103762" y="1812660"/>
                </a:cubicBezTo>
                <a:close/>
                <a:moveTo>
                  <a:pt x="8212143" y="1812660"/>
                </a:moveTo>
                <a:cubicBezTo>
                  <a:pt x="8202269" y="1812060"/>
                  <a:pt x="8195348" y="1803802"/>
                  <a:pt x="8196270" y="1793743"/>
                </a:cubicBezTo>
                <a:cubicBezTo>
                  <a:pt x="8197101" y="1784930"/>
                  <a:pt x="8204714" y="1778010"/>
                  <a:pt x="8213527" y="1778102"/>
                </a:cubicBezTo>
                <a:cubicBezTo>
                  <a:pt x="8222893" y="1778194"/>
                  <a:pt x="8231198" y="1786868"/>
                  <a:pt x="8230829" y="1796188"/>
                </a:cubicBezTo>
                <a:cubicBezTo>
                  <a:pt x="8230460" y="1805693"/>
                  <a:pt x="8221878" y="1813260"/>
                  <a:pt x="8212143" y="1812660"/>
                </a:cubicBezTo>
                <a:close/>
                <a:moveTo>
                  <a:pt x="8320523" y="1812660"/>
                </a:moveTo>
                <a:cubicBezTo>
                  <a:pt x="8311526" y="1812014"/>
                  <a:pt x="8304836" y="1804770"/>
                  <a:pt x="8304836" y="1795635"/>
                </a:cubicBezTo>
                <a:cubicBezTo>
                  <a:pt x="8304836" y="1785807"/>
                  <a:pt x="8312818" y="1777825"/>
                  <a:pt x="8322415" y="1778102"/>
                </a:cubicBezTo>
                <a:cubicBezTo>
                  <a:pt x="8331827" y="1778425"/>
                  <a:pt x="8339993" y="1787191"/>
                  <a:pt x="8339486" y="1796465"/>
                </a:cubicBezTo>
                <a:cubicBezTo>
                  <a:pt x="8338979" y="1805831"/>
                  <a:pt x="8330166" y="1813352"/>
                  <a:pt x="8320523" y="1812660"/>
                </a:cubicBezTo>
                <a:close/>
                <a:moveTo>
                  <a:pt x="8429873" y="1812660"/>
                </a:moveTo>
                <a:cubicBezTo>
                  <a:pt x="8420737" y="1812291"/>
                  <a:pt x="8413816" y="1805370"/>
                  <a:pt x="8413492" y="1796281"/>
                </a:cubicBezTo>
                <a:cubicBezTo>
                  <a:pt x="8413123" y="1786499"/>
                  <a:pt x="8420829" y="1778240"/>
                  <a:pt x="8430473" y="1778102"/>
                </a:cubicBezTo>
                <a:cubicBezTo>
                  <a:pt x="8439838" y="1777964"/>
                  <a:pt x="8448281" y="1786407"/>
                  <a:pt x="8448143" y="1795819"/>
                </a:cubicBezTo>
                <a:cubicBezTo>
                  <a:pt x="8448051" y="1805324"/>
                  <a:pt x="8439654" y="1813029"/>
                  <a:pt x="8429873" y="1812660"/>
                </a:cubicBezTo>
                <a:close/>
                <a:moveTo>
                  <a:pt x="8538669" y="1812660"/>
                </a:moveTo>
                <a:cubicBezTo>
                  <a:pt x="8529533" y="1812383"/>
                  <a:pt x="8522519" y="1805462"/>
                  <a:pt x="8522150" y="1796419"/>
                </a:cubicBezTo>
                <a:cubicBezTo>
                  <a:pt x="8521734" y="1786638"/>
                  <a:pt x="8529394" y="1778333"/>
                  <a:pt x="8538992" y="1778102"/>
                </a:cubicBezTo>
                <a:cubicBezTo>
                  <a:pt x="8548357" y="1777871"/>
                  <a:pt x="8556846" y="1786269"/>
                  <a:pt x="8556800" y="1795681"/>
                </a:cubicBezTo>
                <a:cubicBezTo>
                  <a:pt x="8556800" y="1805185"/>
                  <a:pt x="8548449" y="1812983"/>
                  <a:pt x="8538669" y="1812660"/>
                </a:cubicBezTo>
                <a:close/>
                <a:moveTo>
                  <a:pt x="8755612" y="1812660"/>
                </a:moveTo>
                <a:cubicBezTo>
                  <a:pt x="8745693" y="1812152"/>
                  <a:pt x="8738726" y="1804032"/>
                  <a:pt x="8739603" y="1793927"/>
                </a:cubicBezTo>
                <a:cubicBezTo>
                  <a:pt x="8740387" y="1785069"/>
                  <a:pt x="8747908" y="1778102"/>
                  <a:pt x="8756721" y="1778102"/>
                </a:cubicBezTo>
                <a:cubicBezTo>
                  <a:pt x="8766086" y="1778102"/>
                  <a:pt x="8774438" y="1786684"/>
                  <a:pt x="8774161" y="1796050"/>
                </a:cubicBezTo>
                <a:cubicBezTo>
                  <a:pt x="8773884" y="1805555"/>
                  <a:pt x="8765394" y="1813168"/>
                  <a:pt x="8755612" y="1812660"/>
                </a:cubicBezTo>
                <a:close/>
                <a:moveTo>
                  <a:pt x="9082000" y="1812660"/>
                </a:moveTo>
                <a:cubicBezTo>
                  <a:pt x="9072864" y="1812383"/>
                  <a:pt x="9065852" y="1805462"/>
                  <a:pt x="9065483" y="1796419"/>
                </a:cubicBezTo>
                <a:cubicBezTo>
                  <a:pt x="9065068" y="1786638"/>
                  <a:pt x="9072725" y="1778333"/>
                  <a:pt x="9082323" y="1778102"/>
                </a:cubicBezTo>
                <a:cubicBezTo>
                  <a:pt x="9091689" y="1777871"/>
                  <a:pt x="9100179" y="1786269"/>
                  <a:pt x="9100132" y="1795681"/>
                </a:cubicBezTo>
                <a:cubicBezTo>
                  <a:pt x="9100132" y="1805185"/>
                  <a:pt x="9091782" y="1812983"/>
                  <a:pt x="9082000" y="1812660"/>
                </a:cubicBezTo>
                <a:close/>
                <a:moveTo>
                  <a:pt x="9298530" y="1812660"/>
                </a:moveTo>
                <a:cubicBezTo>
                  <a:pt x="9289533" y="1812014"/>
                  <a:pt x="9282843" y="1804770"/>
                  <a:pt x="9282843" y="1795635"/>
                </a:cubicBezTo>
                <a:cubicBezTo>
                  <a:pt x="9282843" y="1785807"/>
                  <a:pt x="9290824" y="1777825"/>
                  <a:pt x="9300422" y="1778102"/>
                </a:cubicBezTo>
                <a:cubicBezTo>
                  <a:pt x="9309834" y="1778425"/>
                  <a:pt x="9318000" y="1787191"/>
                  <a:pt x="9317492" y="1796465"/>
                </a:cubicBezTo>
                <a:cubicBezTo>
                  <a:pt x="9316985" y="1805831"/>
                  <a:pt x="9308173" y="1813352"/>
                  <a:pt x="9298530" y="1812660"/>
                </a:cubicBezTo>
                <a:close/>
                <a:moveTo>
                  <a:pt x="9407880" y="1812660"/>
                </a:moveTo>
                <a:cubicBezTo>
                  <a:pt x="9398744" y="1812291"/>
                  <a:pt x="9391822" y="1805370"/>
                  <a:pt x="9391499" y="1796281"/>
                </a:cubicBezTo>
                <a:cubicBezTo>
                  <a:pt x="9391130" y="1786499"/>
                  <a:pt x="9398836" y="1778240"/>
                  <a:pt x="9408479" y="1778102"/>
                </a:cubicBezTo>
                <a:cubicBezTo>
                  <a:pt x="9417845" y="1777964"/>
                  <a:pt x="9426242" y="1786407"/>
                  <a:pt x="9426150" y="1795819"/>
                </a:cubicBezTo>
                <a:cubicBezTo>
                  <a:pt x="9426057" y="1805324"/>
                  <a:pt x="9417661" y="1813029"/>
                  <a:pt x="9407880" y="1812660"/>
                </a:cubicBezTo>
                <a:close/>
                <a:moveTo>
                  <a:pt x="9516674" y="1812660"/>
                </a:moveTo>
                <a:cubicBezTo>
                  <a:pt x="9507539" y="1812383"/>
                  <a:pt x="9500526" y="1805462"/>
                  <a:pt x="9500156" y="1796419"/>
                </a:cubicBezTo>
                <a:cubicBezTo>
                  <a:pt x="9499741" y="1786638"/>
                  <a:pt x="9507401" y="1778333"/>
                  <a:pt x="9516997" y="1778102"/>
                </a:cubicBezTo>
                <a:cubicBezTo>
                  <a:pt x="9526364" y="1777871"/>
                  <a:pt x="9534807" y="1786269"/>
                  <a:pt x="9534807" y="1795681"/>
                </a:cubicBezTo>
                <a:cubicBezTo>
                  <a:pt x="9534807" y="1805185"/>
                  <a:pt x="9526455" y="1812983"/>
                  <a:pt x="9516674" y="1812660"/>
                </a:cubicBezTo>
                <a:close/>
                <a:moveTo>
                  <a:pt x="9624963" y="1812660"/>
                </a:moveTo>
                <a:cubicBezTo>
                  <a:pt x="9615828" y="1812198"/>
                  <a:pt x="9609045" y="1805185"/>
                  <a:pt x="9608814" y="1796050"/>
                </a:cubicBezTo>
                <a:cubicBezTo>
                  <a:pt x="9608583" y="1786269"/>
                  <a:pt x="9616381" y="1778102"/>
                  <a:pt x="9626024" y="1778102"/>
                </a:cubicBezTo>
                <a:cubicBezTo>
                  <a:pt x="9635436" y="1778102"/>
                  <a:pt x="9643741" y="1786638"/>
                  <a:pt x="9643465" y="1796050"/>
                </a:cubicBezTo>
                <a:cubicBezTo>
                  <a:pt x="9643234" y="1805555"/>
                  <a:pt x="9634744" y="1813168"/>
                  <a:pt x="9624963" y="1812660"/>
                </a:cubicBezTo>
                <a:close/>
                <a:moveTo>
                  <a:pt x="10059638" y="1812660"/>
                </a:moveTo>
                <a:cubicBezTo>
                  <a:pt x="10050502" y="1812198"/>
                  <a:pt x="10043720" y="1805185"/>
                  <a:pt x="10043490" y="1796050"/>
                </a:cubicBezTo>
                <a:cubicBezTo>
                  <a:pt x="10043259" y="1786269"/>
                  <a:pt x="10051055" y="1778102"/>
                  <a:pt x="10060699" y="1778102"/>
                </a:cubicBezTo>
                <a:cubicBezTo>
                  <a:pt x="10070065" y="1778102"/>
                  <a:pt x="10078416" y="1786638"/>
                  <a:pt x="10078139" y="1796050"/>
                </a:cubicBezTo>
                <a:cubicBezTo>
                  <a:pt x="10077909" y="1805555"/>
                  <a:pt x="10069419" y="1813168"/>
                  <a:pt x="10059638" y="1812660"/>
                </a:cubicBezTo>
                <a:close/>
                <a:moveTo>
                  <a:pt x="10168295" y="1812660"/>
                </a:moveTo>
                <a:cubicBezTo>
                  <a:pt x="10159205" y="1812152"/>
                  <a:pt x="10152423" y="1805139"/>
                  <a:pt x="10152192" y="1796004"/>
                </a:cubicBezTo>
                <a:cubicBezTo>
                  <a:pt x="10151961" y="1786223"/>
                  <a:pt x="10159759" y="1778056"/>
                  <a:pt x="10169402" y="1778102"/>
                </a:cubicBezTo>
                <a:cubicBezTo>
                  <a:pt x="10178769" y="1778148"/>
                  <a:pt x="10187120" y="1786730"/>
                  <a:pt x="10186843" y="1796096"/>
                </a:cubicBezTo>
                <a:cubicBezTo>
                  <a:pt x="10186565" y="1805555"/>
                  <a:pt x="10178077" y="1813168"/>
                  <a:pt x="10168295" y="1812660"/>
                </a:cubicBezTo>
                <a:close/>
                <a:moveTo>
                  <a:pt x="10277229" y="1812660"/>
                </a:moveTo>
                <a:cubicBezTo>
                  <a:pt x="10268093" y="1812337"/>
                  <a:pt x="10261126" y="1805416"/>
                  <a:pt x="10260803" y="1796327"/>
                </a:cubicBezTo>
                <a:cubicBezTo>
                  <a:pt x="10260434" y="1786545"/>
                  <a:pt x="10268139" y="1778286"/>
                  <a:pt x="10277783" y="1778102"/>
                </a:cubicBezTo>
                <a:cubicBezTo>
                  <a:pt x="10287148" y="1777917"/>
                  <a:pt x="10295591" y="1786361"/>
                  <a:pt x="10295499" y="1795773"/>
                </a:cubicBezTo>
                <a:cubicBezTo>
                  <a:pt x="10295407" y="1805278"/>
                  <a:pt x="10287010" y="1813029"/>
                  <a:pt x="10277229" y="1812660"/>
                </a:cubicBezTo>
                <a:close/>
                <a:moveTo>
                  <a:pt x="10493851" y="1812660"/>
                </a:moveTo>
                <a:cubicBezTo>
                  <a:pt x="10484854" y="1812014"/>
                  <a:pt x="10478163" y="1804770"/>
                  <a:pt x="10478163" y="1795635"/>
                </a:cubicBezTo>
                <a:cubicBezTo>
                  <a:pt x="10478163" y="1785807"/>
                  <a:pt x="10486146" y="1777825"/>
                  <a:pt x="10495742" y="1778102"/>
                </a:cubicBezTo>
                <a:cubicBezTo>
                  <a:pt x="10505154" y="1778425"/>
                  <a:pt x="10513321" y="1787191"/>
                  <a:pt x="10512814" y="1796465"/>
                </a:cubicBezTo>
                <a:cubicBezTo>
                  <a:pt x="10512307" y="1805831"/>
                  <a:pt x="10503493" y="1813352"/>
                  <a:pt x="10493851" y="1812660"/>
                </a:cubicBezTo>
                <a:close/>
                <a:moveTo>
                  <a:pt x="10712041" y="1812660"/>
                </a:moveTo>
                <a:cubicBezTo>
                  <a:pt x="10702906" y="1812383"/>
                  <a:pt x="10695893" y="1805508"/>
                  <a:pt x="10695478" y="1796465"/>
                </a:cubicBezTo>
                <a:cubicBezTo>
                  <a:pt x="10695017" y="1786684"/>
                  <a:pt x="10702676" y="1778333"/>
                  <a:pt x="10712272" y="1778102"/>
                </a:cubicBezTo>
                <a:cubicBezTo>
                  <a:pt x="10721639" y="1777825"/>
                  <a:pt x="10730129" y="1786176"/>
                  <a:pt x="10730129" y="1795635"/>
                </a:cubicBezTo>
                <a:cubicBezTo>
                  <a:pt x="10730129" y="1805139"/>
                  <a:pt x="10721823" y="1812937"/>
                  <a:pt x="10712041" y="1812660"/>
                </a:cubicBezTo>
                <a:close/>
                <a:moveTo>
                  <a:pt x="11254913" y="1812660"/>
                </a:moveTo>
                <a:cubicBezTo>
                  <a:pt x="11244993" y="1812152"/>
                  <a:pt x="11238025" y="1804032"/>
                  <a:pt x="11238901" y="1793927"/>
                </a:cubicBezTo>
                <a:cubicBezTo>
                  <a:pt x="11239687" y="1785069"/>
                  <a:pt x="11247207" y="1778102"/>
                  <a:pt x="11256020" y="1778102"/>
                </a:cubicBezTo>
                <a:cubicBezTo>
                  <a:pt x="11265386" y="1778102"/>
                  <a:pt x="11273737" y="1786684"/>
                  <a:pt x="11273460" y="1796050"/>
                </a:cubicBezTo>
                <a:cubicBezTo>
                  <a:pt x="11273229" y="1805555"/>
                  <a:pt x="11264740" y="1813168"/>
                  <a:pt x="11254913" y="1812660"/>
                </a:cubicBezTo>
                <a:close/>
                <a:moveTo>
                  <a:pt x="11907086" y="1812660"/>
                </a:moveTo>
                <a:cubicBezTo>
                  <a:pt x="11897997" y="1812245"/>
                  <a:pt x="11891123" y="1805324"/>
                  <a:pt x="11890846" y="1796188"/>
                </a:cubicBezTo>
                <a:cubicBezTo>
                  <a:pt x="11890523" y="1786361"/>
                  <a:pt x="11898273" y="1778194"/>
                  <a:pt x="11907917" y="1778102"/>
                </a:cubicBezTo>
                <a:cubicBezTo>
                  <a:pt x="11917282" y="1778010"/>
                  <a:pt x="11925635" y="1786499"/>
                  <a:pt x="11925496" y="1795912"/>
                </a:cubicBezTo>
                <a:cubicBezTo>
                  <a:pt x="11925311" y="1805462"/>
                  <a:pt x="11916868" y="1813122"/>
                  <a:pt x="11907086" y="1812660"/>
                </a:cubicBezTo>
                <a:close/>
                <a:moveTo>
                  <a:pt x="12124263" y="1812660"/>
                </a:moveTo>
                <a:cubicBezTo>
                  <a:pt x="12115173" y="1812152"/>
                  <a:pt x="12108390" y="1805139"/>
                  <a:pt x="12108160" y="1796004"/>
                </a:cubicBezTo>
                <a:cubicBezTo>
                  <a:pt x="12107929" y="1786223"/>
                  <a:pt x="12115726" y="1778056"/>
                  <a:pt x="12125370" y="1778102"/>
                </a:cubicBezTo>
                <a:cubicBezTo>
                  <a:pt x="12134736" y="1778148"/>
                  <a:pt x="12143087" y="1786730"/>
                  <a:pt x="12142809" y="1796096"/>
                </a:cubicBezTo>
                <a:cubicBezTo>
                  <a:pt x="12142534" y="1805555"/>
                  <a:pt x="12134043" y="1813168"/>
                  <a:pt x="12124263" y="1812660"/>
                </a:cubicBezTo>
                <a:close/>
                <a:moveTo>
                  <a:pt x="3109852" y="1812706"/>
                </a:moveTo>
                <a:cubicBezTo>
                  <a:pt x="3100901" y="1812014"/>
                  <a:pt x="3094210" y="1804724"/>
                  <a:pt x="3094210" y="1795589"/>
                </a:cubicBezTo>
                <a:cubicBezTo>
                  <a:pt x="3094210" y="1785715"/>
                  <a:pt x="3102238" y="1777779"/>
                  <a:pt x="3111882" y="1778148"/>
                </a:cubicBezTo>
                <a:cubicBezTo>
                  <a:pt x="3121294" y="1778471"/>
                  <a:pt x="3129368" y="1787237"/>
                  <a:pt x="3128860" y="1796557"/>
                </a:cubicBezTo>
                <a:cubicBezTo>
                  <a:pt x="3128307" y="1805924"/>
                  <a:pt x="3119494" y="1813445"/>
                  <a:pt x="3109852" y="1812706"/>
                </a:cubicBezTo>
                <a:close/>
                <a:moveTo>
                  <a:pt x="4305173" y="1812706"/>
                </a:moveTo>
                <a:cubicBezTo>
                  <a:pt x="4296222" y="1812014"/>
                  <a:pt x="4289532" y="1804724"/>
                  <a:pt x="4289532" y="1795589"/>
                </a:cubicBezTo>
                <a:cubicBezTo>
                  <a:pt x="4289532" y="1785715"/>
                  <a:pt x="4297560" y="1777779"/>
                  <a:pt x="4307203" y="1778148"/>
                </a:cubicBezTo>
                <a:cubicBezTo>
                  <a:pt x="4316615" y="1778471"/>
                  <a:pt x="4324690" y="1787237"/>
                  <a:pt x="4324182" y="1796557"/>
                </a:cubicBezTo>
                <a:cubicBezTo>
                  <a:pt x="4323628" y="1805924"/>
                  <a:pt x="4314816" y="1813445"/>
                  <a:pt x="4305173" y="1812706"/>
                </a:cubicBezTo>
                <a:close/>
                <a:moveTo>
                  <a:pt x="9189827" y="1812706"/>
                </a:moveTo>
                <a:cubicBezTo>
                  <a:pt x="9180875" y="1812014"/>
                  <a:pt x="9174185" y="1804724"/>
                  <a:pt x="9174185" y="1795589"/>
                </a:cubicBezTo>
                <a:cubicBezTo>
                  <a:pt x="9174185" y="1785715"/>
                  <a:pt x="9182213" y="1777779"/>
                  <a:pt x="9191857" y="1778148"/>
                </a:cubicBezTo>
                <a:cubicBezTo>
                  <a:pt x="9201269" y="1778471"/>
                  <a:pt x="9209343" y="1787237"/>
                  <a:pt x="9208836" y="1796557"/>
                </a:cubicBezTo>
                <a:cubicBezTo>
                  <a:pt x="9208282" y="1805924"/>
                  <a:pt x="9199470" y="1813445"/>
                  <a:pt x="9189827" y="1812706"/>
                </a:cubicBezTo>
                <a:close/>
                <a:moveTo>
                  <a:pt x="10385147" y="1812706"/>
                </a:moveTo>
                <a:cubicBezTo>
                  <a:pt x="10376197" y="1812014"/>
                  <a:pt x="10369506" y="1804724"/>
                  <a:pt x="10369506" y="1795589"/>
                </a:cubicBezTo>
                <a:cubicBezTo>
                  <a:pt x="10369506" y="1785715"/>
                  <a:pt x="10377535" y="1777779"/>
                  <a:pt x="10387178" y="1778148"/>
                </a:cubicBezTo>
                <a:cubicBezTo>
                  <a:pt x="10396590" y="1778471"/>
                  <a:pt x="10404664" y="1787237"/>
                  <a:pt x="10404157" y="1796557"/>
                </a:cubicBezTo>
                <a:cubicBezTo>
                  <a:pt x="10403603" y="1805924"/>
                  <a:pt x="10394790" y="1813445"/>
                  <a:pt x="10385147" y="1812706"/>
                </a:cubicBezTo>
                <a:close/>
                <a:moveTo>
                  <a:pt x="556939" y="1867657"/>
                </a:moveTo>
                <a:cubicBezTo>
                  <a:pt x="547249" y="1867288"/>
                  <a:pt x="539220" y="1858706"/>
                  <a:pt x="539682" y="1849248"/>
                </a:cubicBezTo>
                <a:cubicBezTo>
                  <a:pt x="540144" y="1839559"/>
                  <a:pt x="548449" y="1832038"/>
                  <a:pt x="558369" y="1832361"/>
                </a:cubicBezTo>
                <a:cubicBezTo>
                  <a:pt x="568428" y="1832684"/>
                  <a:pt x="575855" y="1840667"/>
                  <a:pt x="575439" y="1850679"/>
                </a:cubicBezTo>
                <a:cubicBezTo>
                  <a:pt x="575024" y="1860506"/>
                  <a:pt x="566766" y="1868073"/>
                  <a:pt x="556939" y="1867657"/>
                </a:cubicBezTo>
                <a:close/>
                <a:moveTo>
                  <a:pt x="1100224" y="1867657"/>
                </a:moveTo>
                <a:cubicBezTo>
                  <a:pt x="1090581" y="1867242"/>
                  <a:pt x="1082554" y="1858660"/>
                  <a:pt x="1083015" y="1849202"/>
                </a:cubicBezTo>
                <a:cubicBezTo>
                  <a:pt x="1083522" y="1839513"/>
                  <a:pt x="1091827" y="1832038"/>
                  <a:pt x="1101746" y="1832361"/>
                </a:cubicBezTo>
                <a:cubicBezTo>
                  <a:pt x="1111805" y="1832730"/>
                  <a:pt x="1119188" y="1840667"/>
                  <a:pt x="1118726" y="1850679"/>
                </a:cubicBezTo>
                <a:cubicBezTo>
                  <a:pt x="1118311" y="1860552"/>
                  <a:pt x="1110052" y="1868073"/>
                  <a:pt x="1100224" y="1867657"/>
                </a:cubicBezTo>
                <a:close/>
                <a:moveTo>
                  <a:pt x="1426196" y="1867657"/>
                </a:moveTo>
                <a:cubicBezTo>
                  <a:pt x="1416506" y="1867196"/>
                  <a:pt x="1408478" y="1858568"/>
                  <a:pt x="1408986" y="1849156"/>
                </a:cubicBezTo>
                <a:cubicBezTo>
                  <a:pt x="1409493" y="1839467"/>
                  <a:pt x="1417844" y="1831992"/>
                  <a:pt x="1427764" y="1832361"/>
                </a:cubicBezTo>
                <a:cubicBezTo>
                  <a:pt x="1437777" y="1832730"/>
                  <a:pt x="1445205" y="1840713"/>
                  <a:pt x="1444744" y="1850725"/>
                </a:cubicBezTo>
                <a:cubicBezTo>
                  <a:pt x="1444328" y="1860552"/>
                  <a:pt x="1436024" y="1868119"/>
                  <a:pt x="1426196" y="1867657"/>
                </a:cubicBezTo>
                <a:close/>
                <a:moveTo>
                  <a:pt x="1536560" y="1867657"/>
                </a:moveTo>
                <a:cubicBezTo>
                  <a:pt x="1526917" y="1868119"/>
                  <a:pt x="1518243" y="1860414"/>
                  <a:pt x="1517690" y="1850863"/>
                </a:cubicBezTo>
                <a:cubicBezTo>
                  <a:pt x="1517089" y="1841358"/>
                  <a:pt x="1524979" y="1832823"/>
                  <a:pt x="1534761" y="1832408"/>
                </a:cubicBezTo>
                <a:cubicBezTo>
                  <a:pt x="1545003" y="1831992"/>
                  <a:pt x="1552939" y="1839005"/>
                  <a:pt x="1553446" y="1849017"/>
                </a:cubicBezTo>
                <a:cubicBezTo>
                  <a:pt x="1553954" y="1858799"/>
                  <a:pt x="1546342" y="1867196"/>
                  <a:pt x="1536560" y="1867657"/>
                </a:cubicBezTo>
                <a:close/>
                <a:moveTo>
                  <a:pt x="2295638" y="1867657"/>
                </a:moveTo>
                <a:cubicBezTo>
                  <a:pt x="2285948" y="1867288"/>
                  <a:pt x="2277920" y="1858753"/>
                  <a:pt x="2278336" y="1849294"/>
                </a:cubicBezTo>
                <a:cubicBezTo>
                  <a:pt x="2278750" y="1839605"/>
                  <a:pt x="2287102" y="1832085"/>
                  <a:pt x="2296976" y="1832361"/>
                </a:cubicBezTo>
                <a:cubicBezTo>
                  <a:pt x="2307034" y="1832684"/>
                  <a:pt x="2314462" y="1840574"/>
                  <a:pt x="2314093" y="1850586"/>
                </a:cubicBezTo>
                <a:cubicBezTo>
                  <a:pt x="2313724" y="1860460"/>
                  <a:pt x="2305466" y="1868026"/>
                  <a:pt x="2295638" y="1867657"/>
                </a:cubicBezTo>
                <a:close/>
                <a:moveTo>
                  <a:pt x="2512768" y="1867657"/>
                </a:moveTo>
                <a:cubicBezTo>
                  <a:pt x="2503124" y="1867196"/>
                  <a:pt x="2495096" y="1858522"/>
                  <a:pt x="2495649" y="1849110"/>
                </a:cubicBezTo>
                <a:cubicBezTo>
                  <a:pt x="2496204" y="1839420"/>
                  <a:pt x="2504554" y="1831992"/>
                  <a:pt x="2514475" y="1832408"/>
                </a:cubicBezTo>
                <a:cubicBezTo>
                  <a:pt x="2524487" y="1832777"/>
                  <a:pt x="2531916" y="1840851"/>
                  <a:pt x="2531407" y="1850817"/>
                </a:cubicBezTo>
                <a:cubicBezTo>
                  <a:pt x="2530900" y="1860644"/>
                  <a:pt x="2522595" y="1868119"/>
                  <a:pt x="2512768" y="1867657"/>
                </a:cubicBezTo>
                <a:close/>
                <a:moveTo>
                  <a:pt x="3164941" y="1867657"/>
                </a:moveTo>
                <a:cubicBezTo>
                  <a:pt x="3155252" y="1867288"/>
                  <a:pt x="3147224" y="1858706"/>
                  <a:pt x="3147686" y="1849248"/>
                </a:cubicBezTo>
                <a:cubicBezTo>
                  <a:pt x="3148147" y="1839559"/>
                  <a:pt x="3156452" y="1832038"/>
                  <a:pt x="3166371" y="1832361"/>
                </a:cubicBezTo>
                <a:cubicBezTo>
                  <a:pt x="3176430" y="1832684"/>
                  <a:pt x="3183859" y="1840667"/>
                  <a:pt x="3183443" y="1850679"/>
                </a:cubicBezTo>
                <a:cubicBezTo>
                  <a:pt x="3183028" y="1860506"/>
                  <a:pt x="3174769" y="1868073"/>
                  <a:pt x="3164941" y="1867657"/>
                </a:cubicBezTo>
                <a:close/>
                <a:moveTo>
                  <a:pt x="3273276" y="1867657"/>
                </a:moveTo>
                <a:cubicBezTo>
                  <a:pt x="3263632" y="1867058"/>
                  <a:pt x="3255696" y="1858291"/>
                  <a:pt x="3256343" y="1848925"/>
                </a:cubicBezTo>
                <a:cubicBezTo>
                  <a:pt x="3257035" y="1839236"/>
                  <a:pt x="3265385" y="1831946"/>
                  <a:pt x="3275305" y="1832408"/>
                </a:cubicBezTo>
                <a:cubicBezTo>
                  <a:pt x="3285318" y="1832915"/>
                  <a:pt x="3292654" y="1841036"/>
                  <a:pt x="3292054" y="1851001"/>
                </a:cubicBezTo>
                <a:cubicBezTo>
                  <a:pt x="3291500" y="1860783"/>
                  <a:pt x="3283104" y="1868211"/>
                  <a:pt x="3273276" y="1867657"/>
                </a:cubicBezTo>
                <a:close/>
                <a:moveTo>
                  <a:pt x="3382210" y="1867657"/>
                </a:moveTo>
                <a:cubicBezTo>
                  <a:pt x="3372520" y="1867196"/>
                  <a:pt x="3364492" y="1858568"/>
                  <a:pt x="3365000" y="1849156"/>
                </a:cubicBezTo>
                <a:cubicBezTo>
                  <a:pt x="3365507" y="1839467"/>
                  <a:pt x="3373858" y="1831992"/>
                  <a:pt x="3383778" y="1832361"/>
                </a:cubicBezTo>
                <a:cubicBezTo>
                  <a:pt x="3393791" y="1832730"/>
                  <a:pt x="3401219" y="1840713"/>
                  <a:pt x="3400758" y="1850725"/>
                </a:cubicBezTo>
                <a:cubicBezTo>
                  <a:pt x="3400295" y="1860552"/>
                  <a:pt x="3392038" y="1868119"/>
                  <a:pt x="3382210" y="1867657"/>
                </a:cubicBezTo>
                <a:close/>
                <a:moveTo>
                  <a:pt x="3492528" y="1867657"/>
                </a:moveTo>
                <a:cubicBezTo>
                  <a:pt x="3482884" y="1868119"/>
                  <a:pt x="3474211" y="1860414"/>
                  <a:pt x="3473657" y="1850863"/>
                </a:cubicBezTo>
                <a:cubicBezTo>
                  <a:pt x="3473102" y="1841358"/>
                  <a:pt x="3480993" y="1832823"/>
                  <a:pt x="3490729" y="1832408"/>
                </a:cubicBezTo>
                <a:cubicBezTo>
                  <a:pt x="3500971" y="1831992"/>
                  <a:pt x="3508906" y="1839005"/>
                  <a:pt x="3509414" y="1849017"/>
                </a:cubicBezTo>
                <a:cubicBezTo>
                  <a:pt x="3509921" y="1858799"/>
                  <a:pt x="3502310" y="1867196"/>
                  <a:pt x="3492528" y="1867657"/>
                </a:cubicBezTo>
                <a:close/>
                <a:moveTo>
                  <a:pt x="4577623" y="1867657"/>
                </a:moveTo>
                <a:cubicBezTo>
                  <a:pt x="4567934" y="1867288"/>
                  <a:pt x="4559906" y="1858753"/>
                  <a:pt x="4560321" y="1849294"/>
                </a:cubicBezTo>
                <a:cubicBezTo>
                  <a:pt x="4560736" y="1839605"/>
                  <a:pt x="4569087" y="1832085"/>
                  <a:pt x="4578961" y="1832361"/>
                </a:cubicBezTo>
                <a:cubicBezTo>
                  <a:pt x="4589019" y="1832684"/>
                  <a:pt x="4596447" y="1840574"/>
                  <a:pt x="4596079" y="1850586"/>
                </a:cubicBezTo>
                <a:cubicBezTo>
                  <a:pt x="4595709" y="1860460"/>
                  <a:pt x="4587451" y="1868026"/>
                  <a:pt x="4577623" y="1867657"/>
                </a:cubicBezTo>
                <a:close/>
                <a:moveTo>
                  <a:pt x="5012206" y="1867657"/>
                </a:moveTo>
                <a:cubicBezTo>
                  <a:pt x="5002517" y="1867196"/>
                  <a:pt x="4994488" y="1858568"/>
                  <a:pt x="4994996" y="1849156"/>
                </a:cubicBezTo>
                <a:cubicBezTo>
                  <a:pt x="4995503" y="1839467"/>
                  <a:pt x="5003855" y="1831992"/>
                  <a:pt x="5013774" y="1832361"/>
                </a:cubicBezTo>
                <a:cubicBezTo>
                  <a:pt x="5023787" y="1832730"/>
                  <a:pt x="5031215" y="1840713"/>
                  <a:pt x="5030754" y="1850725"/>
                </a:cubicBezTo>
                <a:cubicBezTo>
                  <a:pt x="5030292" y="1860552"/>
                  <a:pt x="5022033" y="1868119"/>
                  <a:pt x="5012206" y="1867657"/>
                </a:cubicBezTo>
                <a:close/>
                <a:moveTo>
                  <a:pt x="5229520" y="1867657"/>
                </a:moveTo>
                <a:cubicBezTo>
                  <a:pt x="5219877" y="1867242"/>
                  <a:pt x="5211849" y="1858660"/>
                  <a:pt x="5212310" y="1849202"/>
                </a:cubicBezTo>
                <a:cubicBezTo>
                  <a:pt x="5212818" y="1839513"/>
                  <a:pt x="5221123" y="1832038"/>
                  <a:pt x="5231042" y="1832361"/>
                </a:cubicBezTo>
                <a:cubicBezTo>
                  <a:pt x="5241101" y="1832730"/>
                  <a:pt x="5248483" y="1840667"/>
                  <a:pt x="5248022" y="1850679"/>
                </a:cubicBezTo>
                <a:cubicBezTo>
                  <a:pt x="5247607" y="1860552"/>
                  <a:pt x="5239348" y="1868073"/>
                  <a:pt x="5229520" y="1867657"/>
                </a:cubicBezTo>
                <a:close/>
                <a:moveTo>
                  <a:pt x="5555445" y="1867657"/>
                </a:moveTo>
                <a:cubicBezTo>
                  <a:pt x="5545803" y="1867196"/>
                  <a:pt x="5537774" y="1858522"/>
                  <a:pt x="5538328" y="1849110"/>
                </a:cubicBezTo>
                <a:cubicBezTo>
                  <a:pt x="5538882" y="1839420"/>
                  <a:pt x="5547232" y="1831992"/>
                  <a:pt x="5557153" y="1832408"/>
                </a:cubicBezTo>
                <a:cubicBezTo>
                  <a:pt x="5567165" y="1832777"/>
                  <a:pt x="5574593" y="1840851"/>
                  <a:pt x="5574086" y="1850817"/>
                </a:cubicBezTo>
                <a:cubicBezTo>
                  <a:pt x="5573578" y="1860644"/>
                  <a:pt x="5565273" y="1868119"/>
                  <a:pt x="5555445" y="1867657"/>
                </a:cubicBezTo>
                <a:close/>
                <a:moveTo>
                  <a:pt x="6636913" y="1867657"/>
                </a:moveTo>
                <a:cubicBezTo>
                  <a:pt x="6627225" y="1867288"/>
                  <a:pt x="6619196" y="1858706"/>
                  <a:pt x="6619658" y="1849248"/>
                </a:cubicBezTo>
                <a:cubicBezTo>
                  <a:pt x="6620119" y="1839559"/>
                  <a:pt x="6628424" y="1832038"/>
                  <a:pt x="6638344" y="1832361"/>
                </a:cubicBezTo>
                <a:cubicBezTo>
                  <a:pt x="6648402" y="1832684"/>
                  <a:pt x="6655831" y="1840667"/>
                  <a:pt x="6655415" y="1850679"/>
                </a:cubicBezTo>
                <a:cubicBezTo>
                  <a:pt x="6655000" y="1860506"/>
                  <a:pt x="6646741" y="1868073"/>
                  <a:pt x="6636913" y="1867657"/>
                </a:cubicBezTo>
                <a:close/>
                <a:moveTo>
                  <a:pt x="7180200" y="1867657"/>
                </a:moveTo>
                <a:cubicBezTo>
                  <a:pt x="7170556" y="1867242"/>
                  <a:pt x="7162528" y="1858660"/>
                  <a:pt x="7162990" y="1849202"/>
                </a:cubicBezTo>
                <a:cubicBezTo>
                  <a:pt x="7163497" y="1839513"/>
                  <a:pt x="7171802" y="1832038"/>
                  <a:pt x="7181721" y="1832361"/>
                </a:cubicBezTo>
                <a:cubicBezTo>
                  <a:pt x="7191781" y="1832730"/>
                  <a:pt x="7199162" y="1840667"/>
                  <a:pt x="7198701" y="1850679"/>
                </a:cubicBezTo>
                <a:cubicBezTo>
                  <a:pt x="7198286" y="1860552"/>
                  <a:pt x="7190027" y="1868073"/>
                  <a:pt x="7180200" y="1867657"/>
                </a:cubicBezTo>
                <a:close/>
                <a:moveTo>
                  <a:pt x="7506171" y="1867657"/>
                </a:moveTo>
                <a:cubicBezTo>
                  <a:pt x="7496481" y="1867196"/>
                  <a:pt x="7488454" y="1858568"/>
                  <a:pt x="7488961" y="1849156"/>
                </a:cubicBezTo>
                <a:cubicBezTo>
                  <a:pt x="7489469" y="1839467"/>
                  <a:pt x="7497820" y="1831992"/>
                  <a:pt x="7507740" y="1832361"/>
                </a:cubicBezTo>
                <a:cubicBezTo>
                  <a:pt x="7517751" y="1832730"/>
                  <a:pt x="7525180" y="1840713"/>
                  <a:pt x="7524719" y="1850725"/>
                </a:cubicBezTo>
                <a:cubicBezTo>
                  <a:pt x="7524303" y="1860552"/>
                  <a:pt x="7515999" y="1868119"/>
                  <a:pt x="7506171" y="1867657"/>
                </a:cubicBezTo>
                <a:close/>
                <a:moveTo>
                  <a:pt x="7616535" y="1867657"/>
                </a:moveTo>
                <a:cubicBezTo>
                  <a:pt x="7606893" y="1868119"/>
                  <a:pt x="7598218" y="1860414"/>
                  <a:pt x="7597664" y="1850863"/>
                </a:cubicBezTo>
                <a:cubicBezTo>
                  <a:pt x="7597064" y="1841358"/>
                  <a:pt x="7604955" y="1832823"/>
                  <a:pt x="7614736" y="1832408"/>
                </a:cubicBezTo>
                <a:cubicBezTo>
                  <a:pt x="7624978" y="1831992"/>
                  <a:pt x="7632915" y="1839005"/>
                  <a:pt x="7633422" y="1849017"/>
                </a:cubicBezTo>
                <a:cubicBezTo>
                  <a:pt x="7633929" y="1858799"/>
                  <a:pt x="7626317" y="1867196"/>
                  <a:pt x="7616535" y="1867657"/>
                </a:cubicBezTo>
                <a:close/>
                <a:moveTo>
                  <a:pt x="8375613" y="1867657"/>
                </a:moveTo>
                <a:cubicBezTo>
                  <a:pt x="8365924" y="1867288"/>
                  <a:pt x="8357895" y="1858753"/>
                  <a:pt x="8358310" y="1849294"/>
                </a:cubicBezTo>
                <a:cubicBezTo>
                  <a:pt x="8358725" y="1839605"/>
                  <a:pt x="8367077" y="1832085"/>
                  <a:pt x="8376951" y="1832361"/>
                </a:cubicBezTo>
                <a:cubicBezTo>
                  <a:pt x="8387009" y="1832684"/>
                  <a:pt x="8394437" y="1840574"/>
                  <a:pt x="8394068" y="1850586"/>
                </a:cubicBezTo>
                <a:cubicBezTo>
                  <a:pt x="8393699" y="1860460"/>
                  <a:pt x="8385440" y="1868026"/>
                  <a:pt x="8375613" y="1867657"/>
                </a:cubicBezTo>
                <a:close/>
                <a:moveTo>
                  <a:pt x="8592743" y="1867657"/>
                </a:moveTo>
                <a:cubicBezTo>
                  <a:pt x="8583099" y="1867196"/>
                  <a:pt x="8575071" y="1858522"/>
                  <a:pt x="8575625" y="1849110"/>
                </a:cubicBezTo>
                <a:cubicBezTo>
                  <a:pt x="8576179" y="1839420"/>
                  <a:pt x="8584530" y="1831992"/>
                  <a:pt x="8594449" y="1832408"/>
                </a:cubicBezTo>
                <a:cubicBezTo>
                  <a:pt x="8604462" y="1832777"/>
                  <a:pt x="8611891" y="1840851"/>
                  <a:pt x="8611383" y="1850817"/>
                </a:cubicBezTo>
                <a:cubicBezTo>
                  <a:pt x="8610875" y="1860644"/>
                  <a:pt x="8602571" y="1868119"/>
                  <a:pt x="8592743" y="1867657"/>
                </a:cubicBezTo>
                <a:close/>
                <a:moveTo>
                  <a:pt x="9244917" y="1867657"/>
                </a:moveTo>
                <a:cubicBezTo>
                  <a:pt x="9235227" y="1867288"/>
                  <a:pt x="9227199" y="1858706"/>
                  <a:pt x="9227661" y="1849248"/>
                </a:cubicBezTo>
                <a:cubicBezTo>
                  <a:pt x="9228122" y="1839559"/>
                  <a:pt x="9236427" y="1832038"/>
                  <a:pt x="9246347" y="1832361"/>
                </a:cubicBezTo>
                <a:cubicBezTo>
                  <a:pt x="9256404" y="1832684"/>
                  <a:pt x="9263834" y="1840667"/>
                  <a:pt x="9263418" y="1850679"/>
                </a:cubicBezTo>
                <a:cubicBezTo>
                  <a:pt x="9263003" y="1860506"/>
                  <a:pt x="9254744" y="1868073"/>
                  <a:pt x="9244917" y="1867657"/>
                </a:cubicBezTo>
                <a:close/>
                <a:moveTo>
                  <a:pt x="9353250" y="1867657"/>
                </a:moveTo>
                <a:cubicBezTo>
                  <a:pt x="9343608" y="1867058"/>
                  <a:pt x="9335672" y="1858291"/>
                  <a:pt x="9336318" y="1848925"/>
                </a:cubicBezTo>
                <a:cubicBezTo>
                  <a:pt x="9337010" y="1839236"/>
                  <a:pt x="9345361" y="1831946"/>
                  <a:pt x="9355281" y="1832408"/>
                </a:cubicBezTo>
                <a:cubicBezTo>
                  <a:pt x="9365292" y="1832915"/>
                  <a:pt x="9372629" y="1841036"/>
                  <a:pt x="9372030" y="1851001"/>
                </a:cubicBezTo>
                <a:cubicBezTo>
                  <a:pt x="9371476" y="1860783"/>
                  <a:pt x="9363078" y="1868211"/>
                  <a:pt x="9353250" y="1867657"/>
                </a:cubicBezTo>
                <a:close/>
                <a:moveTo>
                  <a:pt x="9462184" y="1867657"/>
                </a:moveTo>
                <a:cubicBezTo>
                  <a:pt x="9452496" y="1867196"/>
                  <a:pt x="9444468" y="1858568"/>
                  <a:pt x="9444975" y="1849156"/>
                </a:cubicBezTo>
                <a:cubicBezTo>
                  <a:pt x="9445483" y="1839467"/>
                  <a:pt x="9453834" y="1831992"/>
                  <a:pt x="9463753" y="1832361"/>
                </a:cubicBezTo>
                <a:cubicBezTo>
                  <a:pt x="9473765" y="1832730"/>
                  <a:pt x="9481194" y="1840713"/>
                  <a:pt x="9480733" y="1850725"/>
                </a:cubicBezTo>
                <a:cubicBezTo>
                  <a:pt x="9480271" y="1860552"/>
                  <a:pt x="9472012" y="1868119"/>
                  <a:pt x="9462184" y="1867657"/>
                </a:cubicBezTo>
                <a:close/>
                <a:moveTo>
                  <a:pt x="9572502" y="1867657"/>
                </a:moveTo>
                <a:cubicBezTo>
                  <a:pt x="9562860" y="1868119"/>
                  <a:pt x="9554186" y="1860414"/>
                  <a:pt x="9553633" y="1850863"/>
                </a:cubicBezTo>
                <a:cubicBezTo>
                  <a:pt x="9553078" y="1841358"/>
                  <a:pt x="9560968" y="1832823"/>
                  <a:pt x="9570703" y="1832408"/>
                </a:cubicBezTo>
                <a:cubicBezTo>
                  <a:pt x="9580946" y="1831992"/>
                  <a:pt x="9588882" y="1839005"/>
                  <a:pt x="9589390" y="1849017"/>
                </a:cubicBezTo>
                <a:cubicBezTo>
                  <a:pt x="9589897" y="1858799"/>
                  <a:pt x="9582284" y="1867196"/>
                  <a:pt x="9572502" y="1867657"/>
                </a:cubicBezTo>
                <a:close/>
                <a:moveTo>
                  <a:pt x="10657598" y="1867657"/>
                </a:moveTo>
                <a:cubicBezTo>
                  <a:pt x="10647909" y="1867288"/>
                  <a:pt x="10639881" y="1858753"/>
                  <a:pt x="10640296" y="1849294"/>
                </a:cubicBezTo>
                <a:cubicBezTo>
                  <a:pt x="10640711" y="1839605"/>
                  <a:pt x="10649062" y="1832085"/>
                  <a:pt x="10658936" y="1832361"/>
                </a:cubicBezTo>
                <a:cubicBezTo>
                  <a:pt x="10668995" y="1832684"/>
                  <a:pt x="10676422" y="1840574"/>
                  <a:pt x="10676054" y="1850586"/>
                </a:cubicBezTo>
                <a:cubicBezTo>
                  <a:pt x="10675684" y="1860460"/>
                  <a:pt x="10667426" y="1868026"/>
                  <a:pt x="10657598" y="1867657"/>
                </a:cubicBezTo>
                <a:close/>
                <a:moveTo>
                  <a:pt x="11092181" y="1867657"/>
                </a:moveTo>
                <a:cubicBezTo>
                  <a:pt x="11082492" y="1867196"/>
                  <a:pt x="11074463" y="1858568"/>
                  <a:pt x="11074971" y="1849156"/>
                </a:cubicBezTo>
                <a:cubicBezTo>
                  <a:pt x="11075478" y="1839467"/>
                  <a:pt x="11083830" y="1831992"/>
                  <a:pt x="11093749" y="1832361"/>
                </a:cubicBezTo>
                <a:cubicBezTo>
                  <a:pt x="11103762" y="1832730"/>
                  <a:pt x="11111190" y="1840713"/>
                  <a:pt x="11110729" y="1850725"/>
                </a:cubicBezTo>
                <a:cubicBezTo>
                  <a:pt x="11110267" y="1860552"/>
                  <a:pt x="11102008" y="1868119"/>
                  <a:pt x="11092181" y="1867657"/>
                </a:cubicBezTo>
                <a:close/>
                <a:moveTo>
                  <a:pt x="11309495" y="1867657"/>
                </a:moveTo>
                <a:cubicBezTo>
                  <a:pt x="11299852" y="1867242"/>
                  <a:pt x="11291824" y="1858660"/>
                  <a:pt x="11292286" y="1849202"/>
                </a:cubicBezTo>
                <a:cubicBezTo>
                  <a:pt x="11292793" y="1839513"/>
                  <a:pt x="11301098" y="1832038"/>
                  <a:pt x="11311017" y="1832361"/>
                </a:cubicBezTo>
                <a:cubicBezTo>
                  <a:pt x="11321075" y="1832730"/>
                  <a:pt x="11328459" y="1840667"/>
                  <a:pt x="11327997" y="1850679"/>
                </a:cubicBezTo>
                <a:cubicBezTo>
                  <a:pt x="11327582" y="1860552"/>
                  <a:pt x="11319322" y="1868073"/>
                  <a:pt x="11309495" y="1867657"/>
                </a:cubicBezTo>
                <a:close/>
                <a:moveTo>
                  <a:pt x="11635421" y="1867657"/>
                </a:moveTo>
                <a:cubicBezTo>
                  <a:pt x="11625777" y="1867196"/>
                  <a:pt x="11617749" y="1858522"/>
                  <a:pt x="11618303" y="1849110"/>
                </a:cubicBezTo>
                <a:cubicBezTo>
                  <a:pt x="11618856" y="1839420"/>
                  <a:pt x="11627207" y="1831992"/>
                  <a:pt x="11637127" y="1832408"/>
                </a:cubicBezTo>
                <a:cubicBezTo>
                  <a:pt x="11647140" y="1832777"/>
                  <a:pt x="11654568" y="1840851"/>
                  <a:pt x="11654061" y="1850817"/>
                </a:cubicBezTo>
                <a:cubicBezTo>
                  <a:pt x="11653552" y="1860644"/>
                  <a:pt x="11645249" y="1868119"/>
                  <a:pt x="11635421" y="1867657"/>
                </a:cubicBezTo>
                <a:close/>
                <a:moveTo>
                  <a:pt x="14113" y="1867704"/>
                </a:moveTo>
                <a:cubicBezTo>
                  <a:pt x="4701" y="1867750"/>
                  <a:pt x="179" y="1862213"/>
                  <a:pt x="133" y="1850586"/>
                </a:cubicBezTo>
                <a:cubicBezTo>
                  <a:pt x="133" y="1849894"/>
                  <a:pt x="133" y="1849156"/>
                  <a:pt x="133" y="1848464"/>
                </a:cubicBezTo>
                <a:cubicBezTo>
                  <a:pt x="364" y="1836929"/>
                  <a:pt x="4886" y="1831992"/>
                  <a:pt x="14944" y="1832408"/>
                </a:cubicBezTo>
                <a:cubicBezTo>
                  <a:pt x="25140" y="1832823"/>
                  <a:pt x="32339" y="1840343"/>
                  <a:pt x="32108" y="1850356"/>
                </a:cubicBezTo>
                <a:cubicBezTo>
                  <a:pt x="31878" y="1860137"/>
                  <a:pt x="24033" y="1867657"/>
                  <a:pt x="14113" y="1867704"/>
                </a:cubicBezTo>
                <a:close/>
                <a:moveTo>
                  <a:pt x="122770" y="1867704"/>
                </a:moveTo>
                <a:cubicBezTo>
                  <a:pt x="113082" y="1867565"/>
                  <a:pt x="104870" y="1859260"/>
                  <a:pt x="105008" y="1849756"/>
                </a:cubicBezTo>
                <a:cubicBezTo>
                  <a:pt x="105192" y="1840159"/>
                  <a:pt x="113451" y="1832223"/>
                  <a:pt x="123232" y="1832361"/>
                </a:cubicBezTo>
                <a:cubicBezTo>
                  <a:pt x="133337" y="1832500"/>
                  <a:pt x="140904" y="1840159"/>
                  <a:pt x="140766" y="1850171"/>
                </a:cubicBezTo>
                <a:cubicBezTo>
                  <a:pt x="140673" y="1859999"/>
                  <a:pt x="132598" y="1867842"/>
                  <a:pt x="122770" y="1867704"/>
                </a:cubicBezTo>
                <a:close/>
                <a:moveTo>
                  <a:pt x="231151" y="1867704"/>
                </a:moveTo>
                <a:cubicBezTo>
                  <a:pt x="221462" y="1867427"/>
                  <a:pt x="213342" y="1858937"/>
                  <a:pt x="213665" y="1849479"/>
                </a:cubicBezTo>
                <a:cubicBezTo>
                  <a:pt x="214034" y="1839836"/>
                  <a:pt x="222293" y="1832131"/>
                  <a:pt x="232120" y="1832361"/>
                </a:cubicBezTo>
                <a:cubicBezTo>
                  <a:pt x="242178" y="1832592"/>
                  <a:pt x="249700" y="1840436"/>
                  <a:pt x="249422" y="1850448"/>
                </a:cubicBezTo>
                <a:cubicBezTo>
                  <a:pt x="249145" y="1860275"/>
                  <a:pt x="240979" y="1867980"/>
                  <a:pt x="231151" y="1867704"/>
                </a:cubicBezTo>
                <a:close/>
                <a:moveTo>
                  <a:pt x="449758" y="1867704"/>
                </a:moveTo>
                <a:cubicBezTo>
                  <a:pt x="440114" y="1868026"/>
                  <a:pt x="431487" y="1860275"/>
                  <a:pt x="431025" y="1850725"/>
                </a:cubicBezTo>
                <a:cubicBezTo>
                  <a:pt x="430518" y="1841174"/>
                  <a:pt x="438453" y="1832730"/>
                  <a:pt x="448235" y="1832408"/>
                </a:cubicBezTo>
                <a:cubicBezTo>
                  <a:pt x="458478" y="1832085"/>
                  <a:pt x="466321" y="1839190"/>
                  <a:pt x="466783" y="1849202"/>
                </a:cubicBezTo>
                <a:cubicBezTo>
                  <a:pt x="467198" y="1859030"/>
                  <a:pt x="459539" y="1867334"/>
                  <a:pt x="449758" y="1867704"/>
                </a:cubicBezTo>
                <a:close/>
                <a:moveTo>
                  <a:pt x="666888" y="1867704"/>
                </a:moveTo>
                <a:cubicBezTo>
                  <a:pt x="657198" y="1867935"/>
                  <a:pt x="648708" y="1860045"/>
                  <a:pt x="648385" y="1850494"/>
                </a:cubicBezTo>
                <a:cubicBezTo>
                  <a:pt x="648016" y="1840897"/>
                  <a:pt x="655999" y="1832638"/>
                  <a:pt x="665827" y="1832408"/>
                </a:cubicBezTo>
                <a:cubicBezTo>
                  <a:pt x="675977" y="1832177"/>
                  <a:pt x="683820" y="1839420"/>
                  <a:pt x="684143" y="1849432"/>
                </a:cubicBezTo>
                <a:cubicBezTo>
                  <a:pt x="684466" y="1859260"/>
                  <a:pt x="676669" y="1867473"/>
                  <a:pt x="666888" y="1867704"/>
                </a:cubicBezTo>
                <a:close/>
                <a:moveTo>
                  <a:pt x="775730" y="1867704"/>
                </a:moveTo>
                <a:cubicBezTo>
                  <a:pt x="766086" y="1868026"/>
                  <a:pt x="757458" y="1860275"/>
                  <a:pt x="756996" y="1850725"/>
                </a:cubicBezTo>
                <a:cubicBezTo>
                  <a:pt x="756489" y="1841174"/>
                  <a:pt x="764426" y="1832730"/>
                  <a:pt x="774206" y="1832408"/>
                </a:cubicBezTo>
                <a:cubicBezTo>
                  <a:pt x="784449" y="1832085"/>
                  <a:pt x="792339" y="1839190"/>
                  <a:pt x="792754" y="1849202"/>
                </a:cubicBezTo>
                <a:cubicBezTo>
                  <a:pt x="793169" y="1859030"/>
                  <a:pt x="785511" y="1867334"/>
                  <a:pt x="775730" y="1867704"/>
                </a:cubicBezTo>
                <a:close/>
                <a:moveTo>
                  <a:pt x="1644387" y="1867704"/>
                </a:moveTo>
                <a:cubicBezTo>
                  <a:pt x="1634744" y="1867704"/>
                  <a:pt x="1626392" y="1859491"/>
                  <a:pt x="1626346" y="1849987"/>
                </a:cubicBezTo>
                <a:cubicBezTo>
                  <a:pt x="1626346" y="1840389"/>
                  <a:pt x="1634513" y="1832361"/>
                  <a:pt x="1644295" y="1832361"/>
                </a:cubicBezTo>
                <a:cubicBezTo>
                  <a:pt x="1654399" y="1832361"/>
                  <a:pt x="1662058" y="1839928"/>
                  <a:pt x="1662104" y="1849894"/>
                </a:cubicBezTo>
                <a:cubicBezTo>
                  <a:pt x="1662150" y="1859676"/>
                  <a:pt x="1654168" y="1867704"/>
                  <a:pt x="1644387" y="1867704"/>
                </a:cubicBezTo>
                <a:close/>
                <a:moveTo>
                  <a:pt x="1752306" y="1867704"/>
                </a:moveTo>
                <a:cubicBezTo>
                  <a:pt x="1742617" y="1867288"/>
                  <a:pt x="1734588" y="1858753"/>
                  <a:pt x="1735003" y="1849294"/>
                </a:cubicBezTo>
                <a:cubicBezTo>
                  <a:pt x="1735418" y="1839605"/>
                  <a:pt x="1743770" y="1832085"/>
                  <a:pt x="1753644" y="1832361"/>
                </a:cubicBezTo>
                <a:cubicBezTo>
                  <a:pt x="1763748" y="1832684"/>
                  <a:pt x="1771130" y="1840574"/>
                  <a:pt x="1770761" y="1850679"/>
                </a:cubicBezTo>
                <a:cubicBezTo>
                  <a:pt x="1770346" y="1860506"/>
                  <a:pt x="1762132" y="1868073"/>
                  <a:pt x="1752306" y="1867704"/>
                </a:cubicBezTo>
                <a:close/>
                <a:moveTo>
                  <a:pt x="1861101" y="1867704"/>
                </a:moveTo>
                <a:cubicBezTo>
                  <a:pt x="1851413" y="1867381"/>
                  <a:pt x="1843292" y="1858891"/>
                  <a:pt x="1843661" y="1849432"/>
                </a:cubicBezTo>
                <a:cubicBezTo>
                  <a:pt x="1844030" y="1839790"/>
                  <a:pt x="1852289" y="1832131"/>
                  <a:pt x="1862162" y="1832361"/>
                </a:cubicBezTo>
                <a:cubicBezTo>
                  <a:pt x="1872266" y="1832592"/>
                  <a:pt x="1879741" y="1840436"/>
                  <a:pt x="1879418" y="1850494"/>
                </a:cubicBezTo>
                <a:cubicBezTo>
                  <a:pt x="1879096" y="1860321"/>
                  <a:pt x="1870928" y="1868026"/>
                  <a:pt x="1861101" y="1867704"/>
                </a:cubicBezTo>
                <a:close/>
                <a:moveTo>
                  <a:pt x="1969850" y="1867704"/>
                </a:moveTo>
                <a:cubicBezTo>
                  <a:pt x="1960161" y="1867427"/>
                  <a:pt x="1952041" y="1858937"/>
                  <a:pt x="1952364" y="1849479"/>
                </a:cubicBezTo>
                <a:cubicBezTo>
                  <a:pt x="1952687" y="1839836"/>
                  <a:pt x="1960992" y="1832131"/>
                  <a:pt x="1970820" y="1832361"/>
                </a:cubicBezTo>
                <a:cubicBezTo>
                  <a:pt x="1980877" y="1832592"/>
                  <a:pt x="1988399" y="1840436"/>
                  <a:pt x="1988122" y="1850448"/>
                </a:cubicBezTo>
                <a:cubicBezTo>
                  <a:pt x="1987845" y="1860275"/>
                  <a:pt x="1979678" y="1867980"/>
                  <a:pt x="1969850" y="1867704"/>
                </a:cubicBezTo>
                <a:close/>
                <a:moveTo>
                  <a:pt x="2078507" y="1867704"/>
                </a:moveTo>
                <a:cubicBezTo>
                  <a:pt x="2068819" y="1867427"/>
                  <a:pt x="2060699" y="1858937"/>
                  <a:pt x="2061022" y="1849479"/>
                </a:cubicBezTo>
                <a:cubicBezTo>
                  <a:pt x="2061344" y="1839836"/>
                  <a:pt x="2069649" y="1832131"/>
                  <a:pt x="2079476" y="1832361"/>
                </a:cubicBezTo>
                <a:cubicBezTo>
                  <a:pt x="2089535" y="1832592"/>
                  <a:pt x="2097056" y="1840436"/>
                  <a:pt x="2096780" y="1850448"/>
                </a:cubicBezTo>
                <a:cubicBezTo>
                  <a:pt x="2096503" y="1860275"/>
                  <a:pt x="2088335" y="1867980"/>
                  <a:pt x="2078507" y="1867704"/>
                </a:cubicBezTo>
                <a:close/>
                <a:moveTo>
                  <a:pt x="2840215" y="1867704"/>
                </a:moveTo>
                <a:cubicBezTo>
                  <a:pt x="2830527" y="1867935"/>
                  <a:pt x="2822036" y="1860045"/>
                  <a:pt x="2821714" y="1850494"/>
                </a:cubicBezTo>
                <a:cubicBezTo>
                  <a:pt x="2821345" y="1840897"/>
                  <a:pt x="2829326" y="1832638"/>
                  <a:pt x="2839154" y="1832408"/>
                </a:cubicBezTo>
                <a:cubicBezTo>
                  <a:pt x="2849304" y="1832177"/>
                  <a:pt x="2857148" y="1839420"/>
                  <a:pt x="2857472" y="1849432"/>
                </a:cubicBezTo>
                <a:cubicBezTo>
                  <a:pt x="2857794" y="1859260"/>
                  <a:pt x="2849997" y="1867473"/>
                  <a:pt x="2840215" y="1867704"/>
                </a:cubicBezTo>
                <a:close/>
                <a:moveTo>
                  <a:pt x="2947766" y="1867704"/>
                </a:moveTo>
                <a:cubicBezTo>
                  <a:pt x="2938076" y="1867381"/>
                  <a:pt x="2929956" y="1858891"/>
                  <a:pt x="2930325" y="1849432"/>
                </a:cubicBezTo>
                <a:cubicBezTo>
                  <a:pt x="2930694" y="1839790"/>
                  <a:pt x="2938952" y="1832131"/>
                  <a:pt x="2948827" y="1832361"/>
                </a:cubicBezTo>
                <a:cubicBezTo>
                  <a:pt x="2958930" y="1832592"/>
                  <a:pt x="2966406" y="1840436"/>
                  <a:pt x="2966083" y="1850494"/>
                </a:cubicBezTo>
                <a:cubicBezTo>
                  <a:pt x="2965760" y="1860321"/>
                  <a:pt x="2957592" y="1868026"/>
                  <a:pt x="2947766" y="1867704"/>
                </a:cubicBezTo>
                <a:close/>
                <a:moveTo>
                  <a:pt x="3057668" y="1867704"/>
                </a:moveTo>
                <a:cubicBezTo>
                  <a:pt x="3047979" y="1868026"/>
                  <a:pt x="3039444" y="1860229"/>
                  <a:pt x="3038982" y="1850679"/>
                </a:cubicBezTo>
                <a:cubicBezTo>
                  <a:pt x="3038567" y="1841128"/>
                  <a:pt x="3046456" y="1832730"/>
                  <a:pt x="3056238" y="1832408"/>
                </a:cubicBezTo>
                <a:cubicBezTo>
                  <a:pt x="3066481" y="1832085"/>
                  <a:pt x="3074325" y="1839236"/>
                  <a:pt x="3074740" y="1849248"/>
                </a:cubicBezTo>
                <a:cubicBezTo>
                  <a:pt x="3075155" y="1859075"/>
                  <a:pt x="3067450" y="1867381"/>
                  <a:pt x="3057668" y="1867704"/>
                </a:cubicBezTo>
                <a:close/>
                <a:moveTo>
                  <a:pt x="3599801" y="1867704"/>
                </a:moveTo>
                <a:cubicBezTo>
                  <a:pt x="3590112" y="1867427"/>
                  <a:pt x="3581990" y="1858937"/>
                  <a:pt x="3582314" y="1849479"/>
                </a:cubicBezTo>
                <a:cubicBezTo>
                  <a:pt x="3582682" y="1839836"/>
                  <a:pt x="3590988" y="1832131"/>
                  <a:pt x="3600770" y="1832361"/>
                </a:cubicBezTo>
                <a:cubicBezTo>
                  <a:pt x="3610828" y="1832592"/>
                  <a:pt x="3618348" y="1840436"/>
                  <a:pt x="3618071" y="1850448"/>
                </a:cubicBezTo>
                <a:cubicBezTo>
                  <a:pt x="3617794" y="1860275"/>
                  <a:pt x="3609628" y="1867980"/>
                  <a:pt x="3599801" y="1867704"/>
                </a:cubicBezTo>
                <a:close/>
                <a:moveTo>
                  <a:pt x="3709520" y="1867704"/>
                </a:moveTo>
                <a:cubicBezTo>
                  <a:pt x="3699830" y="1867935"/>
                  <a:pt x="3691340" y="1860045"/>
                  <a:pt x="3691017" y="1850494"/>
                </a:cubicBezTo>
                <a:cubicBezTo>
                  <a:pt x="3690648" y="1840897"/>
                  <a:pt x="3698631" y="1832638"/>
                  <a:pt x="3708458" y="1832408"/>
                </a:cubicBezTo>
                <a:cubicBezTo>
                  <a:pt x="3718654" y="1832177"/>
                  <a:pt x="3726452" y="1839420"/>
                  <a:pt x="3726775" y="1849432"/>
                </a:cubicBezTo>
                <a:cubicBezTo>
                  <a:pt x="3727098" y="1859260"/>
                  <a:pt x="3719300" y="1867473"/>
                  <a:pt x="3709520" y="1867704"/>
                </a:cubicBezTo>
                <a:close/>
                <a:moveTo>
                  <a:pt x="3817392" y="1867704"/>
                </a:moveTo>
                <a:cubicBezTo>
                  <a:pt x="3807703" y="1867565"/>
                  <a:pt x="3799490" y="1859260"/>
                  <a:pt x="3799628" y="1849756"/>
                </a:cubicBezTo>
                <a:cubicBezTo>
                  <a:pt x="3799813" y="1840159"/>
                  <a:pt x="3808072" y="1832223"/>
                  <a:pt x="3817853" y="1832361"/>
                </a:cubicBezTo>
                <a:cubicBezTo>
                  <a:pt x="3827958" y="1832500"/>
                  <a:pt x="3835525" y="1840159"/>
                  <a:pt x="3835386" y="1850171"/>
                </a:cubicBezTo>
                <a:cubicBezTo>
                  <a:pt x="3835294" y="1859999"/>
                  <a:pt x="3827219" y="1867842"/>
                  <a:pt x="3817392" y="1867704"/>
                </a:cubicBezTo>
                <a:close/>
                <a:moveTo>
                  <a:pt x="4143364" y="1867704"/>
                </a:moveTo>
                <a:cubicBezTo>
                  <a:pt x="4133674" y="1867519"/>
                  <a:pt x="4125462" y="1859214"/>
                  <a:pt x="4125646" y="1849709"/>
                </a:cubicBezTo>
                <a:cubicBezTo>
                  <a:pt x="4125877" y="1840112"/>
                  <a:pt x="4134136" y="1832223"/>
                  <a:pt x="4143871" y="1832361"/>
                </a:cubicBezTo>
                <a:cubicBezTo>
                  <a:pt x="4153975" y="1832500"/>
                  <a:pt x="4161542" y="1840205"/>
                  <a:pt x="4161404" y="1850217"/>
                </a:cubicBezTo>
                <a:cubicBezTo>
                  <a:pt x="4161265" y="1860045"/>
                  <a:pt x="4153191" y="1867842"/>
                  <a:pt x="4143364" y="1867704"/>
                </a:cubicBezTo>
                <a:close/>
                <a:moveTo>
                  <a:pt x="4253082" y="1867704"/>
                </a:moveTo>
                <a:cubicBezTo>
                  <a:pt x="4243439" y="1868026"/>
                  <a:pt x="4234811" y="1860275"/>
                  <a:pt x="4234349" y="1850725"/>
                </a:cubicBezTo>
                <a:cubicBezTo>
                  <a:pt x="4233842" y="1841174"/>
                  <a:pt x="4241778" y="1832730"/>
                  <a:pt x="4251559" y="1832408"/>
                </a:cubicBezTo>
                <a:cubicBezTo>
                  <a:pt x="4261802" y="1832085"/>
                  <a:pt x="4269646" y="1839190"/>
                  <a:pt x="4270107" y="1849202"/>
                </a:cubicBezTo>
                <a:cubicBezTo>
                  <a:pt x="4270522" y="1859030"/>
                  <a:pt x="4262863" y="1867334"/>
                  <a:pt x="4253082" y="1867704"/>
                </a:cubicBezTo>
                <a:close/>
                <a:moveTo>
                  <a:pt x="4361370" y="1867704"/>
                </a:moveTo>
                <a:cubicBezTo>
                  <a:pt x="4351727" y="1867888"/>
                  <a:pt x="4343284" y="1859906"/>
                  <a:pt x="4343007" y="1850356"/>
                </a:cubicBezTo>
                <a:cubicBezTo>
                  <a:pt x="4342730" y="1840805"/>
                  <a:pt x="4350758" y="1832592"/>
                  <a:pt x="4360585" y="1832408"/>
                </a:cubicBezTo>
                <a:cubicBezTo>
                  <a:pt x="4370736" y="1832223"/>
                  <a:pt x="4378533" y="1839559"/>
                  <a:pt x="4378764" y="1849571"/>
                </a:cubicBezTo>
                <a:cubicBezTo>
                  <a:pt x="4378995" y="1859399"/>
                  <a:pt x="4371151" y="1867565"/>
                  <a:pt x="4361370" y="1867704"/>
                </a:cubicBezTo>
                <a:close/>
                <a:moveTo>
                  <a:pt x="4687018" y="1867704"/>
                </a:moveTo>
                <a:cubicBezTo>
                  <a:pt x="4677375" y="1867704"/>
                  <a:pt x="4669024" y="1859491"/>
                  <a:pt x="4668978" y="1849987"/>
                </a:cubicBezTo>
                <a:cubicBezTo>
                  <a:pt x="4668978" y="1840389"/>
                  <a:pt x="4677145" y="1832361"/>
                  <a:pt x="4686926" y="1832361"/>
                </a:cubicBezTo>
                <a:cubicBezTo>
                  <a:pt x="4697031" y="1832361"/>
                  <a:pt x="4704736" y="1839928"/>
                  <a:pt x="4704736" y="1849894"/>
                </a:cubicBezTo>
                <a:cubicBezTo>
                  <a:pt x="4704782" y="1859676"/>
                  <a:pt x="4696800" y="1867704"/>
                  <a:pt x="4687018" y="1867704"/>
                </a:cubicBezTo>
                <a:close/>
                <a:moveTo>
                  <a:pt x="4796045" y="1867704"/>
                </a:moveTo>
                <a:cubicBezTo>
                  <a:pt x="4786401" y="1867888"/>
                  <a:pt x="4777958" y="1859906"/>
                  <a:pt x="4777681" y="1850356"/>
                </a:cubicBezTo>
                <a:cubicBezTo>
                  <a:pt x="4777405" y="1840805"/>
                  <a:pt x="4785433" y="1832592"/>
                  <a:pt x="4795261" y="1832408"/>
                </a:cubicBezTo>
                <a:cubicBezTo>
                  <a:pt x="4805411" y="1832223"/>
                  <a:pt x="4813209" y="1839559"/>
                  <a:pt x="4813439" y="1849571"/>
                </a:cubicBezTo>
                <a:cubicBezTo>
                  <a:pt x="4813670" y="1859399"/>
                  <a:pt x="4805826" y="1867565"/>
                  <a:pt x="4796045" y="1867704"/>
                </a:cubicBezTo>
                <a:close/>
                <a:moveTo>
                  <a:pt x="4904656" y="1867704"/>
                </a:moveTo>
                <a:cubicBezTo>
                  <a:pt x="4895013" y="1867842"/>
                  <a:pt x="4886570" y="1859814"/>
                  <a:pt x="4886338" y="1850309"/>
                </a:cubicBezTo>
                <a:cubicBezTo>
                  <a:pt x="4886108" y="1840758"/>
                  <a:pt x="4894136" y="1832546"/>
                  <a:pt x="4903964" y="1832408"/>
                </a:cubicBezTo>
                <a:cubicBezTo>
                  <a:pt x="4914115" y="1832223"/>
                  <a:pt x="4921866" y="1839605"/>
                  <a:pt x="4922096" y="1849571"/>
                </a:cubicBezTo>
                <a:cubicBezTo>
                  <a:pt x="4922281" y="1859399"/>
                  <a:pt x="4914437" y="1867565"/>
                  <a:pt x="4904656" y="1867704"/>
                </a:cubicBezTo>
                <a:close/>
                <a:moveTo>
                  <a:pt x="5122339" y="1867704"/>
                </a:moveTo>
                <a:cubicBezTo>
                  <a:pt x="5112650" y="1868026"/>
                  <a:pt x="5104114" y="1860229"/>
                  <a:pt x="5103653" y="1850679"/>
                </a:cubicBezTo>
                <a:cubicBezTo>
                  <a:pt x="5103238" y="1841128"/>
                  <a:pt x="5111128" y="1832730"/>
                  <a:pt x="5120909" y="1832408"/>
                </a:cubicBezTo>
                <a:cubicBezTo>
                  <a:pt x="5131152" y="1832085"/>
                  <a:pt x="5138995" y="1839236"/>
                  <a:pt x="5139411" y="1849248"/>
                </a:cubicBezTo>
                <a:cubicBezTo>
                  <a:pt x="5139826" y="1859075"/>
                  <a:pt x="5132121" y="1867381"/>
                  <a:pt x="5122339" y="1867704"/>
                </a:cubicBezTo>
                <a:close/>
                <a:moveTo>
                  <a:pt x="5339746" y="1867704"/>
                </a:moveTo>
                <a:cubicBezTo>
                  <a:pt x="5330103" y="1868026"/>
                  <a:pt x="5321475" y="1860275"/>
                  <a:pt x="5321013" y="1850725"/>
                </a:cubicBezTo>
                <a:cubicBezTo>
                  <a:pt x="5320552" y="1841174"/>
                  <a:pt x="5328441" y="1832730"/>
                  <a:pt x="5338224" y="1832408"/>
                </a:cubicBezTo>
                <a:cubicBezTo>
                  <a:pt x="5348466" y="1832085"/>
                  <a:pt x="5356310" y="1839190"/>
                  <a:pt x="5356771" y="1849202"/>
                </a:cubicBezTo>
                <a:cubicBezTo>
                  <a:pt x="5357187" y="1859030"/>
                  <a:pt x="5349527" y="1867334"/>
                  <a:pt x="5339746" y="1867704"/>
                </a:cubicBezTo>
                <a:close/>
                <a:moveTo>
                  <a:pt x="5773959" y="1867704"/>
                </a:moveTo>
                <a:cubicBezTo>
                  <a:pt x="5764316" y="1867842"/>
                  <a:pt x="5755872" y="1859814"/>
                  <a:pt x="5755642" y="1850309"/>
                </a:cubicBezTo>
                <a:cubicBezTo>
                  <a:pt x="5755412" y="1840758"/>
                  <a:pt x="5763439" y="1832546"/>
                  <a:pt x="5773267" y="1832408"/>
                </a:cubicBezTo>
                <a:cubicBezTo>
                  <a:pt x="5783464" y="1832223"/>
                  <a:pt x="5791215" y="1839605"/>
                  <a:pt x="5791400" y="1849571"/>
                </a:cubicBezTo>
                <a:cubicBezTo>
                  <a:pt x="5791584" y="1859399"/>
                  <a:pt x="5783741" y="1867565"/>
                  <a:pt x="5773959" y="1867704"/>
                </a:cubicBezTo>
                <a:close/>
                <a:moveTo>
                  <a:pt x="6100531" y="1867704"/>
                </a:moveTo>
                <a:lnTo>
                  <a:pt x="6097322" y="1866418"/>
                </a:lnTo>
                <a:lnTo>
                  <a:pt x="6094088" y="1867704"/>
                </a:lnTo>
                <a:cubicBezTo>
                  <a:pt x="6084677" y="1867750"/>
                  <a:pt x="6080155" y="1862213"/>
                  <a:pt x="6080109" y="1850586"/>
                </a:cubicBezTo>
                <a:cubicBezTo>
                  <a:pt x="6080109" y="1849894"/>
                  <a:pt x="6080109" y="1849156"/>
                  <a:pt x="6080109" y="1848464"/>
                </a:cubicBezTo>
                <a:cubicBezTo>
                  <a:pt x="6080339" y="1836929"/>
                  <a:pt x="6084861" y="1831992"/>
                  <a:pt x="6094919" y="1832408"/>
                </a:cubicBezTo>
                <a:lnTo>
                  <a:pt x="6097374" y="1833464"/>
                </a:lnTo>
                <a:lnTo>
                  <a:pt x="6100484" y="1832361"/>
                </a:lnTo>
                <a:cubicBezTo>
                  <a:pt x="6109989" y="1832592"/>
                  <a:pt x="6114095" y="1837898"/>
                  <a:pt x="6114049" y="1849940"/>
                </a:cubicBezTo>
                <a:cubicBezTo>
                  <a:pt x="6114049" y="1861798"/>
                  <a:pt x="6109712" y="1867473"/>
                  <a:pt x="6100531" y="1867704"/>
                </a:cubicBezTo>
                <a:close/>
                <a:moveTo>
                  <a:pt x="6202746" y="1867704"/>
                </a:moveTo>
                <a:cubicBezTo>
                  <a:pt x="6193057" y="1867565"/>
                  <a:pt x="6184844" y="1859260"/>
                  <a:pt x="6184983" y="1849756"/>
                </a:cubicBezTo>
                <a:cubicBezTo>
                  <a:pt x="6185167" y="1840159"/>
                  <a:pt x="6193425" y="1832223"/>
                  <a:pt x="6203208" y="1832361"/>
                </a:cubicBezTo>
                <a:cubicBezTo>
                  <a:pt x="6213311" y="1832500"/>
                  <a:pt x="6220879" y="1840159"/>
                  <a:pt x="6220741" y="1850171"/>
                </a:cubicBezTo>
                <a:cubicBezTo>
                  <a:pt x="6220648" y="1859999"/>
                  <a:pt x="6212574" y="1867842"/>
                  <a:pt x="6202746" y="1867704"/>
                </a:cubicBezTo>
                <a:close/>
                <a:moveTo>
                  <a:pt x="6311126" y="1867704"/>
                </a:moveTo>
                <a:cubicBezTo>
                  <a:pt x="6301437" y="1867427"/>
                  <a:pt x="6293317" y="1858937"/>
                  <a:pt x="6293640" y="1849479"/>
                </a:cubicBezTo>
                <a:cubicBezTo>
                  <a:pt x="6294009" y="1839836"/>
                  <a:pt x="6302268" y="1832131"/>
                  <a:pt x="6312096" y="1832361"/>
                </a:cubicBezTo>
                <a:cubicBezTo>
                  <a:pt x="6322153" y="1832592"/>
                  <a:pt x="6329675" y="1840436"/>
                  <a:pt x="6329398" y="1850448"/>
                </a:cubicBezTo>
                <a:cubicBezTo>
                  <a:pt x="6329121" y="1860275"/>
                  <a:pt x="6320954" y="1867980"/>
                  <a:pt x="6311126" y="1867704"/>
                </a:cubicBezTo>
                <a:close/>
                <a:moveTo>
                  <a:pt x="6529732" y="1867704"/>
                </a:moveTo>
                <a:cubicBezTo>
                  <a:pt x="6520090" y="1868026"/>
                  <a:pt x="6511461" y="1860275"/>
                  <a:pt x="6511001" y="1850725"/>
                </a:cubicBezTo>
                <a:cubicBezTo>
                  <a:pt x="6510493" y="1841174"/>
                  <a:pt x="6518429" y="1832730"/>
                  <a:pt x="6528211" y="1832408"/>
                </a:cubicBezTo>
                <a:cubicBezTo>
                  <a:pt x="6538453" y="1832085"/>
                  <a:pt x="6546296" y="1839190"/>
                  <a:pt x="6546758" y="1849202"/>
                </a:cubicBezTo>
                <a:cubicBezTo>
                  <a:pt x="6547174" y="1859030"/>
                  <a:pt x="6539514" y="1867334"/>
                  <a:pt x="6529732" y="1867704"/>
                </a:cubicBezTo>
                <a:close/>
                <a:moveTo>
                  <a:pt x="6746863" y="1867704"/>
                </a:moveTo>
                <a:cubicBezTo>
                  <a:pt x="6737173" y="1867935"/>
                  <a:pt x="6728683" y="1860045"/>
                  <a:pt x="6728361" y="1850494"/>
                </a:cubicBezTo>
                <a:cubicBezTo>
                  <a:pt x="6727992" y="1840897"/>
                  <a:pt x="6735974" y="1832638"/>
                  <a:pt x="6745801" y="1832408"/>
                </a:cubicBezTo>
                <a:cubicBezTo>
                  <a:pt x="6755952" y="1832177"/>
                  <a:pt x="6763795" y="1839420"/>
                  <a:pt x="6764118" y="1849432"/>
                </a:cubicBezTo>
                <a:cubicBezTo>
                  <a:pt x="6764442" y="1859260"/>
                  <a:pt x="6756644" y="1867473"/>
                  <a:pt x="6746863" y="1867704"/>
                </a:cubicBezTo>
                <a:close/>
                <a:moveTo>
                  <a:pt x="6855705" y="1867704"/>
                </a:moveTo>
                <a:cubicBezTo>
                  <a:pt x="6846061" y="1868026"/>
                  <a:pt x="6837434" y="1860275"/>
                  <a:pt x="6836972" y="1850725"/>
                </a:cubicBezTo>
                <a:cubicBezTo>
                  <a:pt x="6836464" y="1841174"/>
                  <a:pt x="6844400" y="1832730"/>
                  <a:pt x="6854181" y="1832408"/>
                </a:cubicBezTo>
                <a:cubicBezTo>
                  <a:pt x="6864424" y="1832085"/>
                  <a:pt x="6872314" y="1839190"/>
                  <a:pt x="6872729" y="1849202"/>
                </a:cubicBezTo>
                <a:cubicBezTo>
                  <a:pt x="6873145" y="1859030"/>
                  <a:pt x="6865486" y="1867334"/>
                  <a:pt x="6855705" y="1867704"/>
                </a:cubicBezTo>
                <a:close/>
                <a:moveTo>
                  <a:pt x="7724362" y="1867704"/>
                </a:moveTo>
                <a:cubicBezTo>
                  <a:pt x="7714719" y="1867704"/>
                  <a:pt x="7706367" y="1859491"/>
                  <a:pt x="7706322" y="1849987"/>
                </a:cubicBezTo>
                <a:cubicBezTo>
                  <a:pt x="7706322" y="1840389"/>
                  <a:pt x="7714488" y="1832361"/>
                  <a:pt x="7724270" y="1832361"/>
                </a:cubicBezTo>
                <a:cubicBezTo>
                  <a:pt x="7734374" y="1832361"/>
                  <a:pt x="7742033" y="1839928"/>
                  <a:pt x="7742080" y="1849894"/>
                </a:cubicBezTo>
                <a:cubicBezTo>
                  <a:pt x="7742126" y="1859676"/>
                  <a:pt x="7734143" y="1867704"/>
                  <a:pt x="7724362" y="1867704"/>
                </a:cubicBezTo>
                <a:close/>
                <a:moveTo>
                  <a:pt x="7832281" y="1867704"/>
                </a:moveTo>
                <a:cubicBezTo>
                  <a:pt x="7822591" y="1867288"/>
                  <a:pt x="7814563" y="1858753"/>
                  <a:pt x="7814978" y="1849294"/>
                </a:cubicBezTo>
                <a:cubicBezTo>
                  <a:pt x="7815394" y="1839605"/>
                  <a:pt x="7823745" y="1832085"/>
                  <a:pt x="7833619" y="1832361"/>
                </a:cubicBezTo>
                <a:cubicBezTo>
                  <a:pt x="7843724" y="1832684"/>
                  <a:pt x="7851106" y="1840574"/>
                  <a:pt x="7850737" y="1850679"/>
                </a:cubicBezTo>
                <a:cubicBezTo>
                  <a:pt x="7850321" y="1860506"/>
                  <a:pt x="7842108" y="1868073"/>
                  <a:pt x="7832281" y="1867704"/>
                </a:cubicBezTo>
                <a:close/>
                <a:moveTo>
                  <a:pt x="7941077" y="1867704"/>
                </a:moveTo>
                <a:cubicBezTo>
                  <a:pt x="7931388" y="1867381"/>
                  <a:pt x="7923267" y="1858891"/>
                  <a:pt x="7923636" y="1849432"/>
                </a:cubicBezTo>
                <a:cubicBezTo>
                  <a:pt x="7924005" y="1839790"/>
                  <a:pt x="7932264" y="1832131"/>
                  <a:pt x="7942137" y="1832361"/>
                </a:cubicBezTo>
                <a:cubicBezTo>
                  <a:pt x="7952241" y="1832592"/>
                  <a:pt x="7959717" y="1840436"/>
                  <a:pt x="7959394" y="1850494"/>
                </a:cubicBezTo>
                <a:cubicBezTo>
                  <a:pt x="7959071" y="1860321"/>
                  <a:pt x="7950904" y="1868026"/>
                  <a:pt x="7941077" y="1867704"/>
                </a:cubicBezTo>
                <a:close/>
                <a:moveTo>
                  <a:pt x="8049825" y="1867704"/>
                </a:moveTo>
                <a:cubicBezTo>
                  <a:pt x="8040136" y="1867427"/>
                  <a:pt x="8032016" y="1858937"/>
                  <a:pt x="8032339" y="1849479"/>
                </a:cubicBezTo>
                <a:cubicBezTo>
                  <a:pt x="8032662" y="1839836"/>
                  <a:pt x="8040967" y="1832131"/>
                  <a:pt x="8050795" y="1832361"/>
                </a:cubicBezTo>
                <a:cubicBezTo>
                  <a:pt x="8060853" y="1832592"/>
                  <a:pt x="8068374" y="1840436"/>
                  <a:pt x="8068097" y="1850448"/>
                </a:cubicBezTo>
                <a:cubicBezTo>
                  <a:pt x="8067820" y="1860275"/>
                  <a:pt x="8059653" y="1867980"/>
                  <a:pt x="8049825" y="1867704"/>
                </a:cubicBezTo>
                <a:close/>
                <a:moveTo>
                  <a:pt x="8158483" y="1867704"/>
                </a:moveTo>
                <a:cubicBezTo>
                  <a:pt x="8148794" y="1867427"/>
                  <a:pt x="8140673" y="1858937"/>
                  <a:pt x="8140996" y="1849479"/>
                </a:cubicBezTo>
                <a:cubicBezTo>
                  <a:pt x="8141319" y="1839836"/>
                  <a:pt x="8149624" y="1832131"/>
                  <a:pt x="8159452" y="1832361"/>
                </a:cubicBezTo>
                <a:cubicBezTo>
                  <a:pt x="8169510" y="1832592"/>
                  <a:pt x="8177031" y="1840436"/>
                  <a:pt x="8176754" y="1850448"/>
                </a:cubicBezTo>
                <a:cubicBezTo>
                  <a:pt x="8176478" y="1860275"/>
                  <a:pt x="8168311" y="1867980"/>
                  <a:pt x="8158483" y="1867704"/>
                </a:cubicBezTo>
                <a:close/>
                <a:moveTo>
                  <a:pt x="8920191" y="1867704"/>
                </a:moveTo>
                <a:cubicBezTo>
                  <a:pt x="8910501" y="1867935"/>
                  <a:pt x="8902012" y="1860045"/>
                  <a:pt x="8901688" y="1850494"/>
                </a:cubicBezTo>
                <a:cubicBezTo>
                  <a:pt x="8901319" y="1840897"/>
                  <a:pt x="8909302" y="1832638"/>
                  <a:pt x="8919130" y="1832408"/>
                </a:cubicBezTo>
                <a:cubicBezTo>
                  <a:pt x="8929280" y="1832177"/>
                  <a:pt x="8937123" y="1839420"/>
                  <a:pt x="8937446" y="1849432"/>
                </a:cubicBezTo>
                <a:cubicBezTo>
                  <a:pt x="8937769" y="1859260"/>
                  <a:pt x="8929973" y="1867473"/>
                  <a:pt x="8920191" y="1867704"/>
                </a:cubicBezTo>
                <a:close/>
                <a:moveTo>
                  <a:pt x="9027741" y="1867704"/>
                </a:moveTo>
                <a:cubicBezTo>
                  <a:pt x="9018052" y="1867381"/>
                  <a:pt x="9009931" y="1858891"/>
                  <a:pt x="9010300" y="1849432"/>
                </a:cubicBezTo>
                <a:cubicBezTo>
                  <a:pt x="9010669" y="1839790"/>
                  <a:pt x="9018928" y="1832131"/>
                  <a:pt x="9028802" y="1832361"/>
                </a:cubicBezTo>
                <a:cubicBezTo>
                  <a:pt x="9038906" y="1832592"/>
                  <a:pt x="9046380" y="1840436"/>
                  <a:pt x="9046057" y="1850494"/>
                </a:cubicBezTo>
                <a:cubicBezTo>
                  <a:pt x="9045734" y="1860321"/>
                  <a:pt x="9037568" y="1868026"/>
                  <a:pt x="9027741" y="1867704"/>
                </a:cubicBezTo>
                <a:close/>
                <a:moveTo>
                  <a:pt x="9137644" y="1867704"/>
                </a:moveTo>
                <a:cubicBezTo>
                  <a:pt x="9127955" y="1868026"/>
                  <a:pt x="9119418" y="1860229"/>
                  <a:pt x="9118957" y="1850679"/>
                </a:cubicBezTo>
                <a:cubicBezTo>
                  <a:pt x="9118542" y="1841128"/>
                  <a:pt x="9126431" y="1832730"/>
                  <a:pt x="9136213" y="1832408"/>
                </a:cubicBezTo>
                <a:cubicBezTo>
                  <a:pt x="9146455" y="1832085"/>
                  <a:pt x="9154300" y="1839236"/>
                  <a:pt x="9154715" y="1849248"/>
                </a:cubicBezTo>
                <a:cubicBezTo>
                  <a:pt x="9155130" y="1859075"/>
                  <a:pt x="9147425" y="1867381"/>
                  <a:pt x="9137644" y="1867704"/>
                </a:cubicBezTo>
                <a:close/>
                <a:moveTo>
                  <a:pt x="9679776" y="1867704"/>
                </a:moveTo>
                <a:cubicBezTo>
                  <a:pt x="9670086" y="1867427"/>
                  <a:pt x="9661966" y="1858937"/>
                  <a:pt x="9662289" y="1849479"/>
                </a:cubicBezTo>
                <a:cubicBezTo>
                  <a:pt x="9662658" y="1839836"/>
                  <a:pt x="9670963" y="1832131"/>
                  <a:pt x="9680745" y="1832361"/>
                </a:cubicBezTo>
                <a:cubicBezTo>
                  <a:pt x="9690803" y="1832592"/>
                  <a:pt x="9698324" y="1840436"/>
                  <a:pt x="9698047" y="1850448"/>
                </a:cubicBezTo>
                <a:cubicBezTo>
                  <a:pt x="9697770" y="1860275"/>
                  <a:pt x="9689604" y="1867980"/>
                  <a:pt x="9679776" y="1867704"/>
                </a:cubicBezTo>
                <a:close/>
                <a:moveTo>
                  <a:pt x="9789494" y="1867704"/>
                </a:moveTo>
                <a:cubicBezTo>
                  <a:pt x="9779805" y="1867935"/>
                  <a:pt x="9771316" y="1860045"/>
                  <a:pt x="9770992" y="1850494"/>
                </a:cubicBezTo>
                <a:cubicBezTo>
                  <a:pt x="9770623" y="1840897"/>
                  <a:pt x="9778605" y="1832638"/>
                  <a:pt x="9788433" y="1832408"/>
                </a:cubicBezTo>
                <a:cubicBezTo>
                  <a:pt x="9798629" y="1832177"/>
                  <a:pt x="9806427" y="1839420"/>
                  <a:pt x="9806749" y="1849432"/>
                </a:cubicBezTo>
                <a:cubicBezTo>
                  <a:pt x="9807072" y="1859260"/>
                  <a:pt x="9799276" y="1867473"/>
                  <a:pt x="9789494" y="1867704"/>
                </a:cubicBezTo>
                <a:close/>
                <a:moveTo>
                  <a:pt x="9897368" y="1867704"/>
                </a:moveTo>
                <a:cubicBezTo>
                  <a:pt x="9887678" y="1867565"/>
                  <a:pt x="9879465" y="1859260"/>
                  <a:pt x="9879603" y="1849756"/>
                </a:cubicBezTo>
                <a:cubicBezTo>
                  <a:pt x="9879787" y="1840159"/>
                  <a:pt x="9888047" y="1832223"/>
                  <a:pt x="9897829" y="1832361"/>
                </a:cubicBezTo>
                <a:cubicBezTo>
                  <a:pt x="9907933" y="1832500"/>
                  <a:pt x="9915499" y="1840159"/>
                  <a:pt x="9915361" y="1850171"/>
                </a:cubicBezTo>
                <a:cubicBezTo>
                  <a:pt x="9915268" y="1859999"/>
                  <a:pt x="9907194" y="1867842"/>
                  <a:pt x="9897368" y="1867704"/>
                </a:cubicBezTo>
                <a:close/>
                <a:moveTo>
                  <a:pt x="10223339" y="1867704"/>
                </a:moveTo>
                <a:cubicBezTo>
                  <a:pt x="10213649" y="1867519"/>
                  <a:pt x="10205437" y="1859214"/>
                  <a:pt x="10205621" y="1849709"/>
                </a:cubicBezTo>
                <a:cubicBezTo>
                  <a:pt x="10205852" y="1840112"/>
                  <a:pt x="10214111" y="1832223"/>
                  <a:pt x="10223846" y="1832361"/>
                </a:cubicBezTo>
                <a:cubicBezTo>
                  <a:pt x="10233950" y="1832500"/>
                  <a:pt x="10241517" y="1840205"/>
                  <a:pt x="10241379" y="1850217"/>
                </a:cubicBezTo>
                <a:cubicBezTo>
                  <a:pt x="10241241" y="1860045"/>
                  <a:pt x="10233166" y="1867842"/>
                  <a:pt x="10223339" y="1867704"/>
                </a:cubicBezTo>
                <a:close/>
                <a:moveTo>
                  <a:pt x="10333056" y="1867704"/>
                </a:moveTo>
                <a:cubicBezTo>
                  <a:pt x="10323414" y="1868026"/>
                  <a:pt x="10314786" y="1860275"/>
                  <a:pt x="10314325" y="1850725"/>
                </a:cubicBezTo>
                <a:cubicBezTo>
                  <a:pt x="10313817" y="1841174"/>
                  <a:pt x="10321752" y="1832730"/>
                  <a:pt x="10331534" y="1832408"/>
                </a:cubicBezTo>
                <a:cubicBezTo>
                  <a:pt x="10341777" y="1832085"/>
                  <a:pt x="10349621" y="1839190"/>
                  <a:pt x="10350083" y="1849202"/>
                </a:cubicBezTo>
                <a:cubicBezTo>
                  <a:pt x="10350498" y="1859030"/>
                  <a:pt x="10342838" y="1867334"/>
                  <a:pt x="10333056" y="1867704"/>
                </a:cubicBezTo>
                <a:close/>
                <a:moveTo>
                  <a:pt x="10441344" y="1867704"/>
                </a:moveTo>
                <a:cubicBezTo>
                  <a:pt x="10431701" y="1867888"/>
                  <a:pt x="10423259" y="1859906"/>
                  <a:pt x="10422982" y="1850356"/>
                </a:cubicBezTo>
                <a:cubicBezTo>
                  <a:pt x="10422704" y="1840805"/>
                  <a:pt x="10430732" y="1832592"/>
                  <a:pt x="10440560" y="1832408"/>
                </a:cubicBezTo>
                <a:cubicBezTo>
                  <a:pt x="10450711" y="1832223"/>
                  <a:pt x="10458508" y="1839559"/>
                  <a:pt x="10458739" y="1849571"/>
                </a:cubicBezTo>
                <a:cubicBezTo>
                  <a:pt x="10458970" y="1859399"/>
                  <a:pt x="10451126" y="1867565"/>
                  <a:pt x="10441344" y="1867704"/>
                </a:cubicBezTo>
                <a:close/>
                <a:moveTo>
                  <a:pt x="10766994" y="1867704"/>
                </a:moveTo>
                <a:cubicBezTo>
                  <a:pt x="10757350" y="1867704"/>
                  <a:pt x="10748999" y="1859491"/>
                  <a:pt x="10748952" y="1849987"/>
                </a:cubicBezTo>
                <a:cubicBezTo>
                  <a:pt x="10748952" y="1840389"/>
                  <a:pt x="10757120" y="1832361"/>
                  <a:pt x="10766901" y="1832361"/>
                </a:cubicBezTo>
                <a:cubicBezTo>
                  <a:pt x="10777006" y="1832361"/>
                  <a:pt x="10784710" y="1839928"/>
                  <a:pt x="10784710" y="1849894"/>
                </a:cubicBezTo>
                <a:cubicBezTo>
                  <a:pt x="10784756" y="1859676"/>
                  <a:pt x="10776775" y="1867704"/>
                  <a:pt x="10766994" y="1867704"/>
                </a:cubicBezTo>
                <a:close/>
                <a:moveTo>
                  <a:pt x="10876020" y="1867704"/>
                </a:moveTo>
                <a:cubicBezTo>
                  <a:pt x="10866377" y="1867888"/>
                  <a:pt x="10857933" y="1859906"/>
                  <a:pt x="10857656" y="1850356"/>
                </a:cubicBezTo>
                <a:cubicBezTo>
                  <a:pt x="10857379" y="1840805"/>
                  <a:pt x="10865408" y="1832592"/>
                  <a:pt x="10875236" y="1832408"/>
                </a:cubicBezTo>
                <a:cubicBezTo>
                  <a:pt x="10885386" y="1832223"/>
                  <a:pt x="10893183" y="1839559"/>
                  <a:pt x="10893414" y="1849571"/>
                </a:cubicBezTo>
                <a:cubicBezTo>
                  <a:pt x="10893644" y="1859399"/>
                  <a:pt x="10885801" y="1867565"/>
                  <a:pt x="10876020" y="1867704"/>
                </a:cubicBezTo>
                <a:close/>
                <a:moveTo>
                  <a:pt x="10984630" y="1867704"/>
                </a:moveTo>
                <a:cubicBezTo>
                  <a:pt x="10974988" y="1867842"/>
                  <a:pt x="10966544" y="1859814"/>
                  <a:pt x="10966313" y="1850309"/>
                </a:cubicBezTo>
                <a:cubicBezTo>
                  <a:pt x="10966083" y="1840758"/>
                  <a:pt x="10974112" y="1832546"/>
                  <a:pt x="10983938" y="1832408"/>
                </a:cubicBezTo>
                <a:cubicBezTo>
                  <a:pt x="10994089" y="1832223"/>
                  <a:pt x="11001840" y="1839605"/>
                  <a:pt x="11002071" y="1849571"/>
                </a:cubicBezTo>
                <a:cubicBezTo>
                  <a:pt x="11002256" y="1859399"/>
                  <a:pt x="10994411" y="1867565"/>
                  <a:pt x="10984630" y="1867704"/>
                </a:cubicBezTo>
                <a:close/>
                <a:moveTo>
                  <a:pt x="11202314" y="1867704"/>
                </a:moveTo>
                <a:cubicBezTo>
                  <a:pt x="11192626" y="1868026"/>
                  <a:pt x="11184089" y="1860229"/>
                  <a:pt x="11183628" y="1850679"/>
                </a:cubicBezTo>
                <a:cubicBezTo>
                  <a:pt x="11183213" y="1841128"/>
                  <a:pt x="11191102" y="1832730"/>
                  <a:pt x="11200883" y="1832408"/>
                </a:cubicBezTo>
                <a:cubicBezTo>
                  <a:pt x="11211126" y="1832085"/>
                  <a:pt x="11218971" y="1839236"/>
                  <a:pt x="11219386" y="1849248"/>
                </a:cubicBezTo>
                <a:cubicBezTo>
                  <a:pt x="11219801" y="1859075"/>
                  <a:pt x="11212095" y="1867381"/>
                  <a:pt x="11202314" y="1867704"/>
                </a:cubicBezTo>
                <a:close/>
                <a:moveTo>
                  <a:pt x="11419720" y="1867704"/>
                </a:moveTo>
                <a:cubicBezTo>
                  <a:pt x="11410078" y="1868026"/>
                  <a:pt x="11401450" y="1860275"/>
                  <a:pt x="11400988" y="1850725"/>
                </a:cubicBezTo>
                <a:cubicBezTo>
                  <a:pt x="11400527" y="1841174"/>
                  <a:pt x="11408416" y="1832730"/>
                  <a:pt x="11418198" y="1832408"/>
                </a:cubicBezTo>
                <a:cubicBezTo>
                  <a:pt x="11428441" y="1832085"/>
                  <a:pt x="11436285" y="1839190"/>
                  <a:pt x="11436746" y="1849202"/>
                </a:cubicBezTo>
                <a:cubicBezTo>
                  <a:pt x="11437162" y="1859030"/>
                  <a:pt x="11429502" y="1867334"/>
                  <a:pt x="11419720" y="1867704"/>
                </a:cubicBezTo>
                <a:close/>
                <a:moveTo>
                  <a:pt x="11853935" y="1867704"/>
                </a:moveTo>
                <a:cubicBezTo>
                  <a:pt x="11844291" y="1867842"/>
                  <a:pt x="11835847" y="1859814"/>
                  <a:pt x="11835617" y="1850309"/>
                </a:cubicBezTo>
                <a:cubicBezTo>
                  <a:pt x="11835386" y="1840758"/>
                  <a:pt x="11843415" y="1832546"/>
                  <a:pt x="11853242" y="1832408"/>
                </a:cubicBezTo>
                <a:cubicBezTo>
                  <a:pt x="11863439" y="1832223"/>
                  <a:pt x="11871190" y="1839605"/>
                  <a:pt x="11871374" y="1849571"/>
                </a:cubicBezTo>
                <a:cubicBezTo>
                  <a:pt x="11871559" y="1859399"/>
                  <a:pt x="11863716" y="1867565"/>
                  <a:pt x="11853935" y="1867704"/>
                </a:cubicBezTo>
                <a:close/>
                <a:moveTo>
                  <a:pt x="12180506" y="1867704"/>
                </a:moveTo>
                <a:cubicBezTo>
                  <a:pt x="12169893" y="1867980"/>
                  <a:pt x="12160943" y="1859075"/>
                  <a:pt x="12161635" y="1848925"/>
                </a:cubicBezTo>
                <a:cubicBezTo>
                  <a:pt x="12162281" y="1839282"/>
                  <a:pt x="12170447" y="1832131"/>
                  <a:pt x="12180460" y="1832361"/>
                </a:cubicBezTo>
                <a:cubicBezTo>
                  <a:pt x="12189964" y="1832592"/>
                  <a:pt x="12194070" y="1837898"/>
                  <a:pt x="12194024" y="1849940"/>
                </a:cubicBezTo>
                <a:cubicBezTo>
                  <a:pt x="12194024" y="1861798"/>
                  <a:pt x="12189687" y="1867473"/>
                  <a:pt x="12180506" y="1867704"/>
                </a:cubicBezTo>
                <a:close/>
                <a:moveTo>
                  <a:pt x="340685" y="1867750"/>
                </a:moveTo>
                <a:cubicBezTo>
                  <a:pt x="331042" y="1867888"/>
                  <a:pt x="322598" y="1859860"/>
                  <a:pt x="322368" y="1850356"/>
                </a:cubicBezTo>
                <a:cubicBezTo>
                  <a:pt x="322137" y="1840758"/>
                  <a:pt x="330165" y="1832546"/>
                  <a:pt x="339993" y="1832408"/>
                </a:cubicBezTo>
                <a:cubicBezTo>
                  <a:pt x="350144" y="1832269"/>
                  <a:pt x="357895" y="1839605"/>
                  <a:pt x="358126" y="1849618"/>
                </a:cubicBezTo>
                <a:cubicBezTo>
                  <a:pt x="358310" y="1859445"/>
                  <a:pt x="350467" y="1867565"/>
                  <a:pt x="340685" y="1867750"/>
                </a:cubicBezTo>
                <a:close/>
                <a:moveTo>
                  <a:pt x="884017" y="1867750"/>
                </a:moveTo>
                <a:cubicBezTo>
                  <a:pt x="874375" y="1867888"/>
                  <a:pt x="865931" y="1859860"/>
                  <a:pt x="865700" y="1850356"/>
                </a:cubicBezTo>
                <a:cubicBezTo>
                  <a:pt x="865469" y="1840758"/>
                  <a:pt x="873498" y="1832546"/>
                  <a:pt x="883325" y="1832408"/>
                </a:cubicBezTo>
                <a:cubicBezTo>
                  <a:pt x="893475" y="1832269"/>
                  <a:pt x="901227" y="1839605"/>
                  <a:pt x="901458" y="1849618"/>
                </a:cubicBezTo>
                <a:cubicBezTo>
                  <a:pt x="901642" y="1859445"/>
                  <a:pt x="893798" y="1867565"/>
                  <a:pt x="884017" y="1867750"/>
                </a:cubicBezTo>
                <a:close/>
                <a:moveTo>
                  <a:pt x="991935" y="1867750"/>
                </a:moveTo>
                <a:cubicBezTo>
                  <a:pt x="982247" y="1867519"/>
                  <a:pt x="974081" y="1859075"/>
                  <a:pt x="974357" y="1849618"/>
                </a:cubicBezTo>
                <a:cubicBezTo>
                  <a:pt x="974634" y="1839974"/>
                  <a:pt x="982939" y="1832177"/>
                  <a:pt x="992721" y="1832361"/>
                </a:cubicBezTo>
                <a:cubicBezTo>
                  <a:pt x="1002778" y="1832546"/>
                  <a:pt x="1010300" y="1840343"/>
                  <a:pt x="1010115" y="1850402"/>
                </a:cubicBezTo>
                <a:cubicBezTo>
                  <a:pt x="1009884" y="1860229"/>
                  <a:pt x="1001763" y="1867980"/>
                  <a:pt x="991935" y="1867750"/>
                </a:cubicBezTo>
                <a:close/>
                <a:moveTo>
                  <a:pt x="1209250" y="1867750"/>
                </a:moveTo>
                <a:cubicBezTo>
                  <a:pt x="1199561" y="1867519"/>
                  <a:pt x="1191395" y="1859075"/>
                  <a:pt x="1191672" y="1849618"/>
                </a:cubicBezTo>
                <a:cubicBezTo>
                  <a:pt x="1191949" y="1839974"/>
                  <a:pt x="1200254" y="1832177"/>
                  <a:pt x="1210034" y="1832361"/>
                </a:cubicBezTo>
                <a:cubicBezTo>
                  <a:pt x="1220093" y="1832546"/>
                  <a:pt x="1227661" y="1840343"/>
                  <a:pt x="1227430" y="1850402"/>
                </a:cubicBezTo>
                <a:cubicBezTo>
                  <a:pt x="1227198" y="1860229"/>
                  <a:pt x="1219078" y="1867980"/>
                  <a:pt x="1209250" y="1867750"/>
                </a:cubicBezTo>
                <a:close/>
                <a:moveTo>
                  <a:pt x="1318646" y="1867750"/>
                </a:moveTo>
                <a:cubicBezTo>
                  <a:pt x="1309002" y="1867842"/>
                  <a:pt x="1300560" y="1859768"/>
                  <a:pt x="1300375" y="1850263"/>
                </a:cubicBezTo>
                <a:cubicBezTo>
                  <a:pt x="1300190" y="1840713"/>
                  <a:pt x="1308218" y="1832546"/>
                  <a:pt x="1318046" y="1832408"/>
                </a:cubicBezTo>
                <a:cubicBezTo>
                  <a:pt x="1328151" y="1832269"/>
                  <a:pt x="1335948" y="1839651"/>
                  <a:pt x="1336132" y="1849664"/>
                </a:cubicBezTo>
                <a:cubicBezTo>
                  <a:pt x="1336317" y="1859491"/>
                  <a:pt x="1328428" y="1867611"/>
                  <a:pt x="1318646" y="1867750"/>
                </a:cubicBezTo>
                <a:close/>
                <a:moveTo>
                  <a:pt x="2188041" y="1867750"/>
                </a:moveTo>
                <a:cubicBezTo>
                  <a:pt x="2178399" y="1867935"/>
                  <a:pt x="2169956" y="1859952"/>
                  <a:pt x="2169679" y="1850402"/>
                </a:cubicBezTo>
                <a:cubicBezTo>
                  <a:pt x="2169402" y="1840805"/>
                  <a:pt x="2177429" y="1832592"/>
                  <a:pt x="2187257" y="1832408"/>
                </a:cubicBezTo>
                <a:cubicBezTo>
                  <a:pt x="2197408" y="1832223"/>
                  <a:pt x="2205205" y="1839559"/>
                  <a:pt x="2205437" y="1849571"/>
                </a:cubicBezTo>
                <a:cubicBezTo>
                  <a:pt x="2205668" y="1859399"/>
                  <a:pt x="2197869" y="1867565"/>
                  <a:pt x="2188041" y="1867750"/>
                </a:cubicBezTo>
                <a:close/>
                <a:moveTo>
                  <a:pt x="2405126" y="1867750"/>
                </a:moveTo>
                <a:cubicBezTo>
                  <a:pt x="2395482" y="1867796"/>
                  <a:pt x="2387085" y="1859630"/>
                  <a:pt x="2386993" y="1850125"/>
                </a:cubicBezTo>
                <a:cubicBezTo>
                  <a:pt x="2386900" y="1840528"/>
                  <a:pt x="2395021" y="1832454"/>
                  <a:pt x="2404802" y="1832408"/>
                </a:cubicBezTo>
                <a:cubicBezTo>
                  <a:pt x="2414954" y="1832361"/>
                  <a:pt x="2422658" y="1839836"/>
                  <a:pt x="2422751" y="1849848"/>
                </a:cubicBezTo>
                <a:cubicBezTo>
                  <a:pt x="2422843" y="1859630"/>
                  <a:pt x="2414907" y="1867704"/>
                  <a:pt x="2405126" y="1867750"/>
                </a:cubicBezTo>
                <a:close/>
                <a:moveTo>
                  <a:pt x="2621933" y="1867750"/>
                </a:moveTo>
                <a:cubicBezTo>
                  <a:pt x="2612243" y="1867519"/>
                  <a:pt x="2604076" y="1859075"/>
                  <a:pt x="2604353" y="1849618"/>
                </a:cubicBezTo>
                <a:cubicBezTo>
                  <a:pt x="2604630" y="1839974"/>
                  <a:pt x="2612935" y="1832177"/>
                  <a:pt x="2622717" y="1832361"/>
                </a:cubicBezTo>
                <a:cubicBezTo>
                  <a:pt x="2632775" y="1832546"/>
                  <a:pt x="2640295" y="1840343"/>
                  <a:pt x="2640110" y="1850402"/>
                </a:cubicBezTo>
                <a:cubicBezTo>
                  <a:pt x="2639880" y="1860229"/>
                  <a:pt x="2631760" y="1867980"/>
                  <a:pt x="2621933" y="1867750"/>
                </a:cubicBezTo>
                <a:close/>
                <a:moveTo>
                  <a:pt x="2731281" y="1867750"/>
                </a:moveTo>
                <a:cubicBezTo>
                  <a:pt x="2721639" y="1867842"/>
                  <a:pt x="2713195" y="1859768"/>
                  <a:pt x="2713010" y="1850263"/>
                </a:cubicBezTo>
                <a:cubicBezTo>
                  <a:pt x="2712826" y="1840713"/>
                  <a:pt x="2720854" y="1832546"/>
                  <a:pt x="2730682" y="1832408"/>
                </a:cubicBezTo>
                <a:cubicBezTo>
                  <a:pt x="2740832" y="1832269"/>
                  <a:pt x="2748584" y="1839651"/>
                  <a:pt x="2748768" y="1849664"/>
                </a:cubicBezTo>
                <a:cubicBezTo>
                  <a:pt x="2748952" y="1859491"/>
                  <a:pt x="2741063" y="1867611"/>
                  <a:pt x="2731281" y="1867750"/>
                </a:cubicBezTo>
                <a:close/>
                <a:moveTo>
                  <a:pt x="3926787" y="1867750"/>
                </a:moveTo>
                <a:cubicBezTo>
                  <a:pt x="3917098" y="1867935"/>
                  <a:pt x="3908655" y="1859999"/>
                  <a:pt x="3908332" y="1850448"/>
                </a:cubicBezTo>
                <a:cubicBezTo>
                  <a:pt x="3908055" y="1840851"/>
                  <a:pt x="3916037" y="1832592"/>
                  <a:pt x="3925865" y="1832408"/>
                </a:cubicBezTo>
                <a:cubicBezTo>
                  <a:pt x="3936015" y="1832177"/>
                  <a:pt x="3943813" y="1839513"/>
                  <a:pt x="3944090" y="1849525"/>
                </a:cubicBezTo>
                <a:cubicBezTo>
                  <a:pt x="3944367" y="1859353"/>
                  <a:pt x="3936569" y="1867565"/>
                  <a:pt x="3926787" y="1867750"/>
                </a:cubicBezTo>
                <a:close/>
                <a:moveTo>
                  <a:pt x="4035444" y="1867750"/>
                </a:moveTo>
                <a:cubicBezTo>
                  <a:pt x="4025755" y="1867935"/>
                  <a:pt x="4017312" y="1859999"/>
                  <a:pt x="4016989" y="1850448"/>
                </a:cubicBezTo>
                <a:cubicBezTo>
                  <a:pt x="4016712" y="1840851"/>
                  <a:pt x="4024694" y="1832592"/>
                  <a:pt x="4034522" y="1832408"/>
                </a:cubicBezTo>
                <a:cubicBezTo>
                  <a:pt x="4044672" y="1832177"/>
                  <a:pt x="4052470" y="1839513"/>
                  <a:pt x="4052747" y="1849525"/>
                </a:cubicBezTo>
                <a:cubicBezTo>
                  <a:pt x="4053023" y="1859353"/>
                  <a:pt x="4045226" y="1867565"/>
                  <a:pt x="4035444" y="1867750"/>
                </a:cubicBezTo>
                <a:close/>
                <a:moveTo>
                  <a:pt x="4469935" y="1867750"/>
                </a:moveTo>
                <a:cubicBezTo>
                  <a:pt x="4460292" y="1867842"/>
                  <a:pt x="4451848" y="1859768"/>
                  <a:pt x="4451664" y="1850263"/>
                </a:cubicBezTo>
                <a:cubicBezTo>
                  <a:pt x="4451479" y="1840713"/>
                  <a:pt x="4459508" y="1832546"/>
                  <a:pt x="4469335" y="1832408"/>
                </a:cubicBezTo>
                <a:cubicBezTo>
                  <a:pt x="4479485" y="1832269"/>
                  <a:pt x="4487237" y="1839651"/>
                  <a:pt x="4487422" y="1849664"/>
                </a:cubicBezTo>
                <a:cubicBezTo>
                  <a:pt x="4487606" y="1859491"/>
                  <a:pt x="4479716" y="1867611"/>
                  <a:pt x="4469935" y="1867750"/>
                </a:cubicBezTo>
                <a:close/>
                <a:moveTo>
                  <a:pt x="5447895" y="1867750"/>
                </a:moveTo>
                <a:cubicBezTo>
                  <a:pt x="5438252" y="1867842"/>
                  <a:pt x="5429809" y="1859768"/>
                  <a:pt x="5429671" y="1850263"/>
                </a:cubicBezTo>
                <a:cubicBezTo>
                  <a:pt x="5429486" y="1840667"/>
                  <a:pt x="5437560" y="1832546"/>
                  <a:pt x="5447388" y="1832408"/>
                </a:cubicBezTo>
                <a:cubicBezTo>
                  <a:pt x="5457539" y="1832269"/>
                  <a:pt x="5465290" y="1839697"/>
                  <a:pt x="5465428" y="1849709"/>
                </a:cubicBezTo>
                <a:cubicBezTo>
                  <a:pt x="5465567" y="1859491"/>
                  <a:pt x="5457677" y="1867657"/>
                  <a:pt x="5447895" y="1867750"/>
                </a:cubicBezTo>
                <a:close/>
                <a:moveTo>
                  <a:pt x="5665117" y="1867750"/>
                </a:moveTo>
                <a:cubicBezTo>
                  <a:pt x="5655475" y="1867796"/>
                  <a:pt x="5647077" y="1859630"/>
                  <a:pt x="5646985" y="1850125"/>
                </a:cubicBezTo>
                <a:cubicBezTo>
                  <a:pt x="5646893" y="1840528"/>
                  <a:pt x="5655013" y="1832454"/>
                  <a:pt x="5664795" y="1832408"/>
                </a:cubicBezTo>
                <a:cubicBezTo>
                  <a:pt x="5674945" y="1832361"/>
                  <a:pt x="5682650" y="1839836"/>
                  <a:pt x="5682743" y="1849848"/>
                </a:cubicBezTo>
                <a:cubicBezTo>
                  <a:pt x="5682835" y="1859630"/>
                  <a:pt x="5674899" y="1867704"/>
                  <a:pt x="5665117" y="1867750"/>
                </a:cubicBezTo>
                <a:close/>
                <a:moveTo>
                  <a:pt x="5882571" y="1867750"/>
                </a:moveTo>
                <a:cubicBezTo>
                  <a:pt x="5872927" y="1867842"/>
                  <a:pt x="5864484" y="1859768"/>
                  <a:pt x="5864345" y="1850263"/>
                </a:cubicBezTo>
                <a:cubicBezTo>
                  <a:pt x="5864161" y="1840667"/>
                  <a:pt x="5872235" y="1832546"/>
                  <a:pt x="5882063" y="1832408"/>
                </a:cubicBezTo>
                <a:cubicBezTo>
                  <a:pt x="5892213" y="1832269"/>
                  <a:pt x="5899965" y="1839697"/>
                  <a:pt x="5900103" y="1849709"/>
                </a:cubicBezTo>
                <a:cubicBezTo>
                  <a:pt x="5900241" y="1859491"/>
                  <a:pt x="5892352" y="1867657"/>
                  <a:pt x="5882571" y="1867750"/>
                </a:cubicBezTo>
                <a:close/>
                <a:moveTo>
                  <a:pt x="5991228" y="1867750"/>
                </a:moveTo>
                <a:cubicBezTo>
                  <a:pt x="5981585" y="1867842"/>
                  <a:pt x="5973141" y="1859768"/>
                  <a:pt x="5973003" y="1850263"/>
                </a:cubicBezTo>
                <a:cubicBezTo>
                  <a:pt x="5972818" y="1840667"/>
                  <a:pt x="5980892" y="1832546"/>
                  <a:pt x="5990720" y="1832408"/>
                </a:cubicBezTo>
                <a:cubicBezTo>
                  <a:pt x="6000871" y="1832269"/>
                  <a:pt x="6008622" y="1839697"/>
                  <a:pt x="6008761" y="1849709"/>
                </a:cubicBezTo>
                <a:cubicBezTo>
                  <a:pt x="6008899" y="1859491"/>
                  <a:pt x="6001009" y="1867657"/>
                  <a:pt x="5991228" y="1867750"/>
                </a:cubicBezTo>
                <a:close/>
                <a:moveTo>
                  <a:pt x="6420660" y="1867750"/>
                </a:moveTo>
                <a:cubicBezTo>
                  <a:pt x="6411017" y="1867888"/>
                  <a:pt x="6402573" y="1859860"/>
                  <a:pt x="6402343" y="1850356"/>
                </a:cubicBezTo>
                <a:cubicBezTo>
                  <a:pt x="6402113" y="1840758"/>
                  <a:pt x="6410140" y="1832546"/>
                  <a:pt x="6419968" y="1832408"/>
                </a:cubicBezTo>
                <a:cubicBezTo>
                  <a:pt x="6430119" y="1832269"/>
                  <a:pt x="6437870" y="1839605"/>
                  <a:pt x="6438101" y="1849618"/>
                </a:cubicBezTo>
                <a:cubicBezTo>
                  <a:pt x="6438286" y="1859445"/>
                  <a:pt x="6430441" y="1867565"/>
                  <a:pt x="6420660" y="1867750"/>
                </a:cubicBezTo>
                <a:close/>
                <a:moveTo>
                  <a:pt x="6963993" y="1867750"/>
                </a:moveTo>
                <a:cubicBezTo>
                  <a:pt x="6954350" y="1867888"/>
                  <a:pt x="6945906" y="1859860"/>
                  <a:pt x="6945675" y="1850356"/>
                </a:cubicBezTo>
                <a:cubicBezTo>
                  <a:pt x="6945445" y="1840758"/>
                  <a:pt x="6953473" y="1832546"/>
                  <a:pt x="6963301" y="1832408"/>
                </a:cubicBezTo>
                <a:cubicBezTo>
                  <a:pt x="6973450" y="1832269"/>
                  <a:pt x="6981203" y="1839605"/>
                  <a:pt x="6981433" y="1849618"/>
                </a:cubicBezTo>
                <a:cubicBezTo>
                  <a:pt x="6981617" y="1859445"/>
                  <a:pt x="6973773" y="1867565"/>
                  <a:pt x="6963993" y="1867750"/>
                </a:cubicBezTo>
                <a:close/>
                <a:moveTo>
                  <a:pt x="7071911" y="1867750"/>
                </a:moveTo>
                <a:cubicBezTo>
                  <a:pt x="7062222" y="1867519"/>
                  <a:pt x="7054055" y="1859075"/>
                  <a:pt x="7054332" y="1849618"/>
                </a:cubicBezTo>
                <a:cubicBezTo>
                  <a:pt x="7054609" y="1839974"/>
                  <a:pt x="7062914" y="1832177"/>
                  <a:pt x="7072696" y="1832361"/>
                </a:cubicBezTo>
                <a:cubicBezTo>
                  <a:pt x="7082754" y="1832546"/>
                  <a:pt x="7090274" y="1840343"/>
                  <a:pt x="7090090" y="1850402"/>
                </a:cubicBezTo>
                <a:cubicBezTo>
                  <a:pt x="7089859" y="1860229"/>
                  <a:pt x="7081739" y="1867980"/>
                  <a:pt x="7071911" y="1867750"/>
                </a:cubicBezTo>
                <a:close/>
                <a:moveTo>
                  <a:pt x="7289225" y="1867750"/>
                </a:moveTo>
                <a:cubicBezTo>
                  <a:pt x="7279537" y="1867519"/>
                  <a:pt x="7271370" y="1859075"/>
                  <a:pt x="7271647" y="1849618"/>
                </a:cubicBezTo>
                <a:cubicBezTo>
                  <a:pt x="7271924" y="1839974"/>
                  <a:pt x="7280229" y="1832177"/>
                  <a:pt x="7290010" y="1832361"/>
                </a:cubicBezTo>
                <a:cubicBezTo>
                  <a:pt x="7300068" y="1832546"/>
                  <a:pt x="7307636" y="1840343"/>
                  <a:pt x="7307404" y="1850402"/>
                </a:cubicBezTo>
                <a:cubicBezTo>
                  <a:pt x="7307173" y="1860229"/>
                  <a:pt x="7299053" y="1867980"/>
                  <a:pt x="7289225" y="1867750"/>
                </a:cubicBezTo>
                <a:close/>
                <a:moveTo>
                  <a:pt x="7398621" y="1867750"/>
                </a:moveTo>
                <a:cubicBezTo>
                  <a:pt x="7388978" y="1867842"/>
                  <a:pt x="7380535" y="1859768"/>
                  <a:pt x="7380350" y="1850263"/>
                </a:cubicBezTo>
                <a:cubicBezTo>
                  <a:pt x="7380166" y="1840713"/>
                  <a:pt x="7388194" y="1832546"/>
                  <a:pt x="7398021" y="1832408"/>
                </a:cubicBezTo>
                <a:cubicBezTo>
                  <a:pt x="7408125" y="1832269"/>
                  <a:pt x="7415923" y="1839651"/>
                  <a:pt x="7416107" y="1849664"/>
                </a:cubicBezTo>
                <a:cubicBezTo>
                  <a:pt x="7416292" y="1859491"/>
                  <a:pt x="7408402" y="1867611"/>
                  <a:pt x="7398621" y="1867750"/>
                </a:cubicBezTo>
                <a:close/>
                <a:moveTo>
                  <a:pt x="8268017" y="1867750"/>
                </a:moveTo>
                <a:cubicBezTo>
                  <a:pt x="8258374" y="1867935"/>
                  <a:pt x="8249930" y="1859952"/>
                  <a:pt x="8249653" y="1850402"/>
                </a:cubicBezTo>
                <a:cubicBezTo>
                  <a:pt x="8249377" y="1840805"/>
                  <a:pt x="8257404" y="1832592"/>
                  <a:pt x="8267232" y="1832408"/>
                </a:cubicBezTo>
                <a:cubicBezTo>
                  <a:pt x="8277383" y="1832223"/>
                  <a:pt x="8285180" y="1839559"/>
                  <a:pt x="8285411" y="1849571"/>
                </a:cubicBezTo>
                <a:cubicBezTo>
                  <a:pt x="8285642" y="1859399"/>
                  <a:pt x="8277844" y="1867565"/>
                  <a:pt x="8268017" y="1867750"/>
                </a:cubicBezTo>
                <a:close/>
                <a:moveTo>
                  <a:pt x="8485100" y="1867750"/>
                </a:moveTo>
                <a:cubicBezTo>
                  <a:pt x="8475458" y="1867796"/>
                  <a:pt x="8467061" y="1859630"/>
                  <a:pt x="8466968" y="1850125"/>
                </a:cubicBezTo>
                <a:cubicBezTo>
                  <a:pt x="8466876" y="1840528"/>
                  <a:pt x="8474995" y="1832454"/>
                  <a:pt x="8484777" y="1832408"/>
                </a:cubicBezTo>
                <a:cubicBezTo>
                  <a:pt x="8494928" y="1832361"/>
                  <a:pt x="8502634" y="1839836"/>
                  <a:pt x="8502726" y="1849848"/>
                </a:cubicBezTo>
                <a:cubicBezTo>
                  <a:pt x="8502819" y="1859630"/>
                  <a:pt x="8494882" y="1867704"/>
                  <a:pt x="8485100" y="1867750"/>
                </a:cubicBezTo>
                <a:close/>
                <a:moveTo>
                  <a:pt x="8701907" y="1867750"/>
                </a:moveTo>
                <a:cubicBezTo>
                  <a:pt x="8692218" y="1867519"/>
                  <a:pt x="8684052" y="1859075"/>
                  <a:pt x="8684328" y="1849618"/>
                </a:cubicBezTo>
                <a:cubicBezTo>
                  <a:pt x="8684605" y="1839974"/>
                  <a:pt x="8692910" y="1832177"/>
                  <a:pt x="8702692" y="1832361"/>
                </a:cubicBezTo>
                <a:cubicBezTo>
                  <a:pt x="8712750" y="1832546"/>
                  <a:pt x="8720271" y="1840343"/>
                  <a:pt x="8720086" y="1850402"/>
                </a:cubicBezTo>
                <a:cubicBezTo>
                  <a:pt x="8719856" y="1860229"/>
                  <a:pt x="8711735" y="1867980"/>
                  <a:pt x="8701907" y="1867750"/>
                </a:cubicBezTo>
                <a:close/>
                <a:moveTo>
                  <a:pt x="8811257" y="1867750"/>
                </a:moveTo>
                <a:cubicBezTo>
                  <a:pt x="8801613" y="1867842"/>
                  <a:pt x="8793170" y="1859768"/>
                  <a:pt x="8792986" y="1850263"/>
                </a:cubicBezTo>
                <a:cubicBezTo>
                  <a:pt x="8792800" y="1840713"/>
                  <a:pt x="8800829" y="1832546"/>
                  <a:pt x="8810657" y="1832408"/>
                </a:cubicBezTo>
                <a:cubicBezTo>
                  <a:pt x="8820808" y="1832269"/>
                  <a:pt x="8828558" y="1839651"/>
                  <a:pt x="8828743" y="1849664"/>
                </a:cubicBezTo>
                <a:cubicBezTo>
                  <a:pt x="8828927" y="1859491"/>
                  <a:pt x="8821039" y="1867611"/>
                  <a:pt x="8811257" y="1867750"/>
                </a:cubicBezTo>
                <a:close/>
                <a:moveTo>
                  <a:pt x="10006763" y="1867750"/>
                </a:moveTo>
                <a:cubicBezTo>
                  <a:pt x="9997073" y="1867935"/>
                  <a:pt x="9988629" y="1859999"/>
                  <a:pt x="9988306" y="1850448"/>
                </a:cubicBezTo>
                <a:cubicBezTo>
                  <a:pt x="9988030" y="1840851"/>
                  <a:pt x="9996012" y="1832592"/>
                  <a:pt x="10005840" y="1832408"/>
                </a:cubicBezTo>
                <a:cubicBezTo>
                  <a:pt x="10015990" y="1832177"/>
                  <a:pt x="10023787" y="1839513"/>
                  <a:pt x="10024064" y="1849525"/>
                </a:cubicBezTo>
                <a:cubicBezTo>
                  <a:pt x="10024341" y="1859353"/>
                  <a:pt x="10016544" y="1867565"/>
                  <a:pt x="10006763" y="1867750"/>
                </a:cubicBezTo>
                <a:close/>
                <a:moveTo>
                  <a:pt x="10115419" y="1867750"/>
                </a:moveTo>
                <a:cubicBezTo>
                  <a:pt x="10105731" y="1867935"/>
                  <a:pt x="10097287" y="1859999"/>
                  <a:pt x="10096964" y="1850448"/>
                </a:cubicBezTo>
                <a:cubicBezTo>
                  <a:pt x="10096687" y="1840851"/>
                  <a:pt x="10104670" y="1832592"/>
                  <a:pt x="10114497" y="1832408"/>
                </a:cubicBezTo>
                <a:cubicBezTo>
                  <a:pt x="10124647" y="1832177"/>
                  <a:pt x="10132445" y="1839513"/>
                  <a:pt x="10132722" y="1849525"/>
                </a:cubicBezTo>
                <a:cubicBezTo>
                  <a:pt x="10132998" y="1859353"/>
                  <a:pt x="10125201" y="1867565"/>
                  <a:pt x="10115419" y="1867750"/>
                </a:cubicBezTo>
                <a:close/>
                <a:moveTo>
                  <a:pt x="10549910" y="1867750"/>
                </a:moveTo>
                <a:cubicBezTo>
                  <a:pt x="10540266" y="1867842"/>
                  <a:pt x="10531823" y="1859768"/>
                  <a:pt x="10531639" y="1850263"/>
                </a:cubicBezTo>
                <a:cubicBezTo>
                  <a:pt x="10531454" y="1840713"/>
                  <a:pt x="10539482" y="1832546"/>
                  <a:pt x="10549310" y="1832408"/>
                </a:cubicBezTo>
                <a:cubicBezTo>
                  <a:pt x="10559461" y="1832269"/>
                  <a:pt x="10567212" y="1839651"/>
                  <a:pt x="10567396" y="1849664"/>
                </a:cubicBezTo>
                <a:cubicBezTo>
                  <a:pt x="10567581" y="1859491"/>
                  <a:pt x="10559691" y="1867611"/>
                  <a:pt x="10549910" y="1867750"/>
                </a:cubicBezTo>
                <a:close/>
                <a:moveTo>
                  <a:pt x="11527870" y="1867750"/>
                </a:moveTo>
                <a:cubicBezTo>
                  <a:pt x="11518227" y="1867842"/>
                  <a:pt x="11509784" y="1859768"/>
                  <a:pt x="11509645" y="1850263"/>
                </a:cubicBezTo>
                <a:cubicBezTo>
                  <a:pt x="11509461" y="1840667"/>
                  <a:pt x="11517535" y="1832546"/>
                  <a:pt x="11527363" y="1832408"/>
                </a:cubicBezTo>
                <a:cubicBezTo>
                  <a:pt x="11537514" y="1832269"/>
                  <a:pt x="11545265" y="1839697"/>
                  <a:pt x="11545403" y="1849709"/>
                </a:cubicBezTo>
                <a:cubicBezTo>
                  <a:pt x="11545542" y="1859491"/>
                  <a:pt x="11537652" y="1867657"/>
                  <a:pt x="11527870" y="1867750"/>
                </a:cubicBezTo>
                <a:close/>
                <a:moveTo>
                  <a:pt x="11745093" y="1867750"/>
                </a:moveTo>
                <a:cubicBezTo>
                  <a:pt x="11735449" y="1867796"/>
                  <a:pt x="11727051" y="1859630"/>
                  <a:pt x="11726959" y="1850125"/>
                </a:cubicBezTo>
                <a:cubicBezTo>
                  <a:pt x="11726867" y="1840528"/>
                  <a:pt x="11734988" y="1832454"/>
                  <a:pt x="11744770" y="1832408"/>
                </a:cubicBezTo>
                <a:cubicBezTo>
                  <a:pt x="11754921" y="1832361"/>
                  <a:pt x="11762625" y="1839836"/>
                  <a:pt x="11762717" y="1849848"/>
                </a:cubicBezTo>
                <a:cubicBezTo>
                  <a:pt x="11762809" y="1859630"/>
                  <a:pt x="11754875" y="1867704"/>
                  <a:pt x="11745093" y="1867750"/>
                </a:cubicBezTo>
                <a:close/>
                <a:moveTo>
                  <a:pt x="11962545" y="1867750"/>
                </a:moveTo>
                <a:cubicBezTo>
                  <a:pt x="11952903" y="1867842"/>
                  <a:pt x="11944459" y="1859768"/>
                  <a:pt x="11944320" y="1850263"/>
                </a:cubicBezTo>
                <a:cubicBezTo>
                  <a:pt x="11944136" y="1840667"/>
                  <a:pt x="11952211" y="1832546"/>
                  <a:pt x="11962039" y="1832408"/>
                </a:cubicBezTo>
                <a:cubicBezTo>
                  <a:pt x="11972189" y="1832269"/>
                  <a:pt x="11979940" y="1839697"/>
                  <a:pt x="11980078" y="1849709"/>
                </a:cubicBezTo>
                <a:cubicBezTo>
                  <a:pt x="11980216" y="1859491"/>
                  <a:pt x="11972327" y="1867657"/>
                  <a:pt x="11962545" y="1867750"/>
                </a:cubicBezTo>
                <a:close/>
                <a:moveTo>
                  <a:pt x="12071202" y="1867750"/>
                </a:moveTo>
                <a:cubicBezTo>
                  <a:pt x="12061560" y="1867842"/>
                  <a:pt x="12053116" y="1859768"/>
                  <a:pt x="12052978" y="1850263"/>
                </a:cubicBezTo>
                <a:cubicBezTo>
                  <a:pt x="12052793" y="1840667"/>
                  <a:pt x="12060867" y="1832546"/>
                  <a:pt x="12070695" y="1832408"/>
                </a:cubicBezTo>
                <a:cubicBezTo>
                  <a:pt x="12080846" y="1832269"/>
                  <a:pt x="12088597" y="1839697"/>
                  <a:pt x="12088735" y="1849709"/>
                </a:cubicBezTo>
                <a:cubicBezTo>
                  <a:pt x="12088874" y="1859491"/>
                  <a:pt x="12080983" y="1867657"/>
                  <a:pt x="12071202" y="1867750"/>
                </a:cubicBezTo>
                <a:close/>
                <a:moveTo>
                  <a:pt x="178922" y="1922609"/>
                </a:moveTo>
                <a:cubicBezTo>
                  <a:pt x="169463" y="1923578"/>
                  <a:pt x="160512" y="1916011"/>
                  <a:pt x="159589" y="1906276"/>
                </a:cubicBezTo>
                <a:cubicBezTo>
                  <a:pt x="158574" y="1895387"/>
                  <a:pt x="166557" y="1886021"/>
                  <a:pt x="177031" y="1885790"/>
                </a:cubicBezTo>
                <a:cubicBezTo>
                  <a:pt x="186535" y="1885559"/>
                  <a:pt x="194978" y="1893588"/>
                  <a:pt x="195439" y="1903277"/>
                </a:cubicBezTo>
                <a:cubicBezTo>
                  <a:pt x="195947" y="1913150"/>
                  <a:pt x="188658" y="1921640"/>
                  <a:pt x="178922" y="1922609"/>
                </a:cubicBezTo>
                <a:close/>
                <a:moveTo>
                  <a:pt x="286611" y="1922609"/>
                </a:moveTo>
                <a:cubicBezTo>
                  <a:pt x="276091" y="1923025"/>
                  <a:pt x="267647" y="1914027"/>
                  <a:pt x="268201" y="1903092"/>
                </a:cubicBezTo>
                <a:cubicBezTo>
                  <a:pt x="268708" y="1893357"/>
                  <a:pt x="277244" y="1885375"/>
                  <a:pt x="286703" y="1885790"/>
                </a:cubicBezTo>
                <a:cubicBezTo>
                  <a:pt x="296253" y="1886252"/>
                  <a:pt x="304189" y="1894649"/>
                  <a:pt x="304235" y="1904246"/>
                </a:cubicBezTo>
                <a:cubicBezTo>
                  <a:pt x="304189" y="1914027"/>
                  <a:pt x="296300" y="1922240"/>
                  <a:pt x="286611" y="1922609"/>
                </a:cubicBezTo>
                <a:close/>
                <a:moveTo>
                  <a:pt x="392960" y="1922609"/>
                </a:moveTo>
                <a:cubicBezTo>
                  <a:pt x="383133" y="1921502"/>
                  <a:pt x="376258" y="1913104"/>
                  <a:pt x="376858" y="1903000"/>
                </a:cubicBezTo>
                <a:cubicBezTo>
                  <a:pt x="377412" y="1893265"/>
                  <a:pt x="386086" y="1885283"/>
                  <a:pt x="395544" y="1885836"/>
                </a:cubicBezTo>
                <a:cubicBezTo>
                  <a:pt x="405141" y="1886344"/>
                  <a:pt x="412985" y="1894787"/>
                  <a:pt x="412893" y="1904476"/>
                </a:cubicBezTo>
                <a:cubicBezTo>
                  <a:pt x="412800" y="1915042"/>
                  <a:pt x="403203" y="1923763"/>
                  <a:pt x="392960" y="1922609"/>
                </a:cubicBezTo>
                <a:close/>
                <a:moveTo>
                  <a:pt x="504478" y="1922609"/>
                </a:moveTo>
                <a:cubicBezTo>
                  <a:pt x="494882" y="1923301"/>
                  <a:pt x="486254" y="1915642"/>
                  <a:pt x="485562" y="1905815"/>
                </a:cubicBezTo>
                <a:cubicBezTo>
                  <a:pt x="484777" y="1894972"/>
                  <a:pt x="493036" y="1885744"/>
                  <a:pt x="503464" y="1885790"/>
                </a:cubicBezTo>
                <a:cubicBezTo>
                  <a:pt x="513014" y="1885836"/>
                  <a:pt x="521227" y="1894049"/>
                  <a:pt x="521504" y="1903738"/>
                </a:cubicBezTo>
                <a:cubicBezTo>
                  <a:pt x="521781" y="1913519"/>
                  <a:pt x="514213" y="1921917"/>
                  <a:pt x="504478" y="1922609"/>
                </a:cubicBezTo>
                <a:close/>
                <a:moveTo>
                  <a:pt x="938876" y="1922609"/>
                </a:moveTo>
                <a:cubicBezTo>
                  <a:pt x="929233" y="1923163"/>
                  <a:pt x="920790" y="1915457"/>
                  <a:pt x="920190" y="1905538"/>
                </a:cubicBezTo>
                <a:cubicBezTo>
                  <a:pt x="919544" y="1894741"/>
                  <a:pt x="928080" y="1885513"/>
                  <a:pt x="938415" y="1885790"/>
                </a:cubicBezTo>
                <a:cubicBezTo>
                  <a:pt x="948012" y="1886021"/>
                  <a:pt x="956040" y="1894280"/>
                  <a:pt x="956179" y="1903969"/>
                </a:cubicBezTo>
                <a:cubicBezTo>
                  <a:pt x="956317" y="1913797"/>
                  <a:pt x="948612" y="1922055"/>
                  <a:pt x="938876" y="1922609"/>
                </a:cubicBezTo>
                <a:close/>
                <a:moveTo>
                  <a:pt x="2025541" y="1922609"/>
                </a:moveTo>
                <a:cubicBezTo>
                  <a:pt x="2015897" y="1923163"/>
                  <a:pt x="2007454" y="1915457"/>
                  <a:pt x="2006853" y="1905538"/>
                </a:cubicBezTo>
                <a:cubicBezTo>
                  <a:pt x="2006208" y="1894741"/>
                  <a:pt x="2014744" y="1885513"/>
                  <a:pt x="2025079" y="1885790"/>
                </a:cubicBezTo>
                <a:cubicBezTo>
                  <a:pt x="2034677" y="1886021"/>
                  <a:pt x="2042704" y="1894280"/>
                  <a:pt x="2042842" y="1903969"/>
                </a:cubicBezTo>
                <a:cubicBezTo>
                  <a:pt x="2042980" y="1913797"/>
                  <a:pt x="2035276" y="1922055"/>
                  <a:pt x="2025541" y="1922609"/>
                </a:cubicBezTo>
                <a:close/>
                <a:moveTo>
                  <a:pt x="3981232" y="1922609"/>
                </a:moveTo>
                <a:cubicBezTo>
                  <a:pt x="3970712" y="1923025"/>
                  <a:pt x="3962269" y="1914027"/>
                  <a:pt x="3962822" y="1903092"/>
                </a:cubicBezTo>
                <a:cubicBezTo>
                  <a:pt x="3963330" y="1893357"/>
                  <a:pt x="3971865" y="1885375"/>
                  <a:pt x="3981323" y="1885790"/>
                </a:cubicBezTo>
                <a:cubicBezTo>
                  <a:pt x="3990921" y="1886252"/>
                  <a:pt x="3998856" y="1894649"/>
                  <a:pt x="3998856" y="1904246"/>
                </a:cubicBezTo>
                <a:cubicBezTo>
                  <a:pt x="3998810" y="1914027"/>
                  <a:pt x="3990921" y="1922240"/>
                  <a:pt x="3981232" y="1922609"/>
                </a:cubicBezTo>
                <a:close/>
                <a:moveTo>
                  <a:pt x="4089935" y="1922609"/>
                </a:moveTo>
                <a:cubicBezTo>
                  <a:pt x="4079415" y="1923025"/>
                  <a:pt x="4070972" y="1914027"/>
                  <a:pt x="4071525" y="1903092"/>
                </a:cubicBezTo>
                <a:cubicBezTo>
                  <a:pt x="4072033" y="1893357"/>
                  <a:pt x="4080568" y="1885375"/>
                  <a:pt x="4090027" y="1885790"/>
                </a:cubicBezTo>
                <a:cubicBezTo>
                  <a:pt x="4099578" y="1886252"/>
                  <a:pt x="4107514" y="1894649"/>
                  <a:pt x="4107560" y="1904246"/>
                </a:cubicBezTo>
                <a:cubicBezTo>
                  <a:pt x="4107514" y="1914027"/>
                  <a:pt x="4099624" y="1922240"/>
                  <a:pt x="4089935" y="1922609"/>
                </a:cubicBezTo>
                <a:close/>
                <a:moveTo>
                  <a:pt x="4196285" y="1922609"/>
                </a:moveTo>
                <a:cubicBezTo>
                  <a:pt x="4186457" y="1921502"/>
                  <a:pt x="4179582" y="1913104"/>
                  <a:pt x="4180183" y="1903000"/>
                </a:cubicBezTo>
                <a:cubicBezTo>
                  <a:pt x="4180736" y="1893265"/>
                  <a:pt x="4189410" y="1885283"/>
                  <a:pt x="4198869" y="1885836"/>
                </a:cubicBezTo>
                <a:cubicBezTo>
                  <a:pt x="4208466" y="1886344"/>
                  <a:pt x="4216309" y="1894787"/>
                  <a:pt x="4216217" y="1904476"/>
                </a:cubicBezTo>
                <a:cubicBezTo>
                  <a:pt x="4216124" y="1915042"/>
                  <a:pt x="4206528" y="1923763"/>
                  <a:pt x="4196285" y="1922609"/>
                </a:cubicBezTo>
                <a:close/>
                <a:moveTo>
                  <a:pt x="4634005" y="1922609"/>
                </a:moveTo>
                <a:cubicBezTo>
                  <a:pt x="4624454" y="1923486"/>
                  <a:pt x="4615688" y="1915919"/>
                  <a:pt x="4614857" y="1906091"/>
                </a:cubicBezTo>
                <a:cubicBezTo>
                  <a:pt x="4613934" y="1895202"/>
                  <a:pt x="4622009" y="1885928"/>
                  <a:pt x="4632482" y="1885790"/>
                </a:cubicBezTo>
                <a:cubicBezTo>
                  <a:pt x="4642033" y="1885652"/>
                  <a:pt x="4650384" y="1893726"/>
                  <a:pt x="4650707" y="1903461"/>
                </a:cubicBezTo>
                <a:cubicBezTo>
                  <a:pt x="4651123" y="1913289"/>
                  <a:pt x="4643740" y="1921732"/>
                  <a:pt x="4634005" y="1922609"/>
                </a:cubicBezTo>
                <a:close/>
                <a:moveTo>
                  <a:pt x="4850673" y="1922609"/>
                </a:moveTo>
                <a:cubicBezTo>
                  <a:pt x="4841030" y="1923025"/>
                  <a:pt x="4832679" y="1915273"/>
                  <a:pt x="4832172" y="1905353"/>
                </a:cubicBezTo>
                <a:cubicBezTo>
                  <a:pt x="4831618" y="1894649"/>
                  <a:pt x="4840292" y="1885421"/>
                  <a:pt x="4850581" y="1885790"/>
                </a:cubicBezTo>
                <a:cubicBezTo>
                  <a:pt x="4860131" y="1886159"/>
                  <a:pt x="4868114" y="1894556"/>
                  <a:pt x="4868160" y="1904153"/>
                </a:cubicBezTo>
                <a:cubicBezTo>
                  <a:pt x="4868206" y="1913935"/>
                  <a:pt x="4860409" y="1922194"/>
                  <a:pt x="4850673" y="1922609"/>
                </a:cubicBezTo>
                <a:close/>
                <a:moveTo>
                  <a:pt x="4959239" y="1922609"/>
                </a:moveTo>
                <a:cubicBezTo>
                  <a:pt x="4948719" y="1923025"/>
                  <a:pt x="4940276" y="1914027"/>
                  <a:pt x="4940829" y="1903092"/>
                </a:cubicBezTo>
                <a:cubicBezTo>
                  <a:pt x="4941337" y="1893357"/>
                  <a:pt x="4949872" y="1885375"/>
                  <a:pt x="4959330" y="1885790"/>
                </a:cubicBezTo>
                <a:cubicBezTo>
                  <a:pt x="4968881" y="1886252"/>
                  <a:pt x="4976863" y="1894649"/>
                  <a:pt x="4976863" y="1904246"/>
                </a:cubicBezTo>
                <a:cubicBezTo>
                  <a:pt x="4976817" y="1914027"/>
                  <a:pt x="4968928" y="1922240"/>
                  <a:pt x="4959239" y="1922609"/>
                </a:cubicBezTo>
                <a:close/>
                <a:moveTo>
                  <a:pt x="5503124" y="1922609"/>
                </a:moveTo>
                <a:cubicBezTo>
                  <a:pt x="5493527" y="1923301"/>
                  <a:pt x="5484899" y="1915642"/>
                  <a:pt x="5484207" y="1905815"/>
                </a:cubicBezTo>
                <a:cubicBezTo>
                  <a:pt x="5483423" y="1894972"/>
                  <a:pt x="5491681" y="1885744"/>
                  <a:pt x="5502108" y="1885790"/>
                </a:cubicBezTo>
                <a:cubicBezTo>
                  <a:pt x="5511660" y="1885836"/>
                  <a:pt x="5519872" y="1894049"/>
                  <a:pt x="5520149" y="1903738"/>
                </a:cubicBezTo>
                <a:cubicBezTo>
                  <a:pt x="5520426" y="1913519"/>
                  <a:pt x="5512859" y="1921917"/>
                  <a:pt x="5503124" y="1922609"/>
                </a:cubicBezTo>
                <a:close/>
                <a:moveTo>
                  <a:pt x="5719977" y="1922609"/>
                </a:moveTo>
                <a:cubicBezTo>
                  <a:pt x="5710334" y="1923025"/>
                  <a:pt x="5701982" y="1915273"/>
                  <a:pt x="5701475" y="1905353"/>
                </a:cubicBezTo>
                <a:cubicBezTo>
                  <a:pt x="5700921" y="1894649"/>
                  <a:pt x="5709596" y="1885421"/>
                  <a:pt x="5719884" y="1885790"/>
                </a:cubicBezTo>
                <a:cubicBezTo>
                  <a:pt x="5729435" y="1886159"/>
                  <a:pt x="5737463" y="1894556"/>
                  <a:pt x="5737463" y="1904153"/>
                </a:cubicBezTo>
                <a:cubicBezTo>
                  <a:pt x="5737510" y="1913935"/>
                  <a:pt x="5729712" y="1922194"/>
                  <a:pt x="5719977" y="1922609"/>
                </a:cubicBezTo>
                <a:close/>
                <a:moveTo>
                  <a:pt x="6043595" y="1922609"/>
                </a:moveTo>
                <a:cubicBezTo>
                  <a:pt x="6033768" y="1921502"/>
                  <a:pt x="6026893" y="1913104"/>
                  <a:pt x="6027492" y="1903000"/>
                </a:cubicBezTo>
                <a:cubicBezTo>
                  <a:pt x="6028092" y="1893265"/>
                  <a:pt x="6036720" y="1885283"/>
                  <a:pt x="6046179" y="1885836"/>
                </a:cubicBezTo>
                <a:cubicBezTo>
                  <a:pt x="6055776" y="1886344"/>
                  <a:pt x="6063620" y="1894787"/>
                  <a:pt x="6063527" y="1904476"/>
                </a:cubicBezTo>
                <a:cubicBezTo>
                  <a:pt x="6063434" y="1915042"/>
                  <a:pt x="6053838" y="1923763"/>
                  <a:pt x="6043595" y="1922609"/>
                </a:cubicBezTo>
                <a:close/>
                <a:moveTo>
                  <a:pt x="6258897" y="1922609"/>
                </a:moveTo>
                <a:cubicBezTo>
                  <a:pt x="6249439" y="1923578"/>
                  <a:pt x="6240488" y="1916011"/>
                  <a:pt x="6239565" y="1906276"/>
                </a:cubicBezTo>
                <a:cubicBezTo>
                  <a:pt x="6238550" y="1895387"/>
                  <a:pt x="6246532" y="1886021"/>
                  <a:pt x="6257006" y="1885790"/>
                </a:cubicBezTo>
                <a:cubicBezTo>
                  <a:pt x="6266510" y="1885559"/>
                  <a:pt x="6274954" y="1893588"/>
                  <a:pt x="6275415" y="1903277"/>
                </a:cubicBezTo>
                <a:cubicBezTo>
                  <a:pt x="6275923" y="1913150"/>
                  <a:pt x="6268633" y="1921640"/>
                  <a:pt x="6258897" y="1922609"/>
                </a:cubicBezTo>
                <a:close/>
                <a:moveTo>
                  <a:pt x="6366586" y="1922609"/>
                </a:moveTo>
                <a:cubicBezTo>
                  <a:pt x="6356066" y="1923025"/>
                  <a:pt x="6347622" y="1914027"/>
                  <a:pt x="6348176" y="1903092"/>
                </a:cubicBezTo>
                <a:cubicBezTo>
                  <a:pt x="6348683" y="1893357"/>
                  <a:pt x="6357219" y="1885375"/>
                  <a:pt x="6366678" y="1885790"/>
                </a:cubicBezTo>
                <a:cubicBezTo>
                  <a:pt x="6376229" y="1886252"/>
                  <a:pt x="6384164" y="1894649"/>
                  <a:pt x="6384211" y="1904246"/>
                </a:cubicBezTo>
                <a:cubicBezTo>
                  <a:pt x="6384164" y="1914027"/>
                  <a:pt x="6376275" y="1922240"/>
                  <a:pt x="6366586" y="1922609"/>
                </a:cubicBezTo>
                <a:close/>
                <a:moveTo>
                  <a:pt x="6472936" y="1922609"/>
                </a:moveTo>
                <a:cubicBezTo>
                  <a:pt x="6463108" y="1921502"/>
                  <a:pt x="6456234" y="1913104"/>
                  <a:pt x="6456833" y="1903000"/>
                </a:cubicBezTo>
                <a:cubicBezTo>
                  <a:pt x="6457387" y="1893265"/>
                  <a:pt x="6466061" y="1885283"/>
                  <a:pt x="6475519" y="1885836"/>
                </a:cubicBezTo>
                <a:cubicBezTo>
                  <a:pt x="6485116" y="1886344"/>
                  <a:pt x="6492959" y="1894787"/>
                  <a:pt x="6492868" y="1904476"/>
                </a:cubicBezTo>
                <a:cubicBezTo>
                  <a:pt x="6492776" y="1915042"/>
                  <a:pt x="6483179" y="1923763"/>
                  <a:pt x="6472936" y="1922609"/>
                </a:cubicBezTo>
                <a:close/>
                <a:moveTo>
                  <a:pt x="6584453" y="1922609"/>
                </a:moveTo>
                <a:cubicBezTo>
                  <a:pt x="6574857" y="1923301"/>
                  <a:pt x="6566228" y="1915642"/>
                  <a:pt x="6565537" y="1905815"/>
                </a:cubicBezTo>
                <a:cubicBezTo>
                  <a:pt x="6564752" y="1894972"/>
                  <a:pt x="6573011" y="1885744"/>
                  <a:pt x="6583439" y="1885790"/>
                </a:cubicBezTo>
                <a:cubicBezTo>
                  <a:pt x="6592990" y="1885836"/>
                  <a:pt x="6601201" y="1894049"/>
                  <a:pt x="6601479" y="1903738"/>
                </a:cubicBezTo>
                <a:cubicBezTo>
                  <a:pt x="6601756" y="1913519"/>
                  <a:pt x="6594189" y="1921917"/>
                  <a:pt x="6584453" y="1922609"/>
                </a:cubicBezTo>
                <a:close/>
                <a:moveTo>
                  <a:pt x="7018851" y="1922609"/>
                </a:moveTo>
                <a:cubicBezTo>
                  <a:pt x="7009209" y="1923163"/>
                  <a:pt x="7000765" y="1915457"/>
                  <a:pt x="7000165" y="1905538"/>
                </a:cubicBezTo>
                <a:cubicBezTo>
                  <a:pt x="6999520" y="1894741"/>
                  <a:pt x="7008055" y="1885513"/>
                  <a:pt x="7018390" y="1885790"/>
                </a:cubicBezTo>
                <a:cubicBezTo>
                  <a:pt x="7027987" y="1886021"/>
                  <a:pt x="7036016" y="1894280"/>
                  <a:pt x="7036154" y="1903969"/>
                </a:cubicBezTo>
                <a:cubicBezTo>
                  <a:pt x="7036292" y="1913797"/>
                  <a:pt x="7028587" y="1922055"/>
                  <a:pt x="7018851" y="1922609"/>
                </a:cubicBezTo>
                <a:close/>
                <a:moveTo>
                  <a:pt x="8105515" y="1922609"/>
                </a:moveTo>
                <a:cubicBezTo>
                  <a:pt x="8095872" y="1923163"/>
                  <a:pt x="8087429" y="1915457"/>
                  <a:pt x="8086829" y="1905538"/>
                </a:cubicBezTo>
                <a:cubicBezTo>
                  <a:pt x="8086183" y="1894741"/>
                  <a:pt x="8094719" y="1885513"/>
                  <a:pt x="8105054" y="1885790"/>
                </a:cubicBezTo>
                <a:cubicBezTo>
                  <a:pt x="8114651" y="1886021"/>
                  <a:pt x="8122679" y="1894280"/>
                  <a:pt x="8122817" y="1903969"/>
                </a:cubicBezTo>
                <a:cubicBezTo>
                  <a:pt x="8122956" y="1913797"/>
                  <a:pt x="8115251" y="1922055"/>
                  <a:pt x="8105515" y="1922609"/>
                </a:cubicBezTo>
                <a:close/>
                <a:moveTo>
                  <a:pt x="10061206" y="1922609"/>
                </a:moveTo>
                <a:cubicBezTo>
                  <a:pt x="10050686" y="1923025"/>
                  <a:pt x="10042244" y="1914027"/>
                  <a:pt x="10042798" y="1903092"/>
                </a:cubicBezTo>
                <a:cubicBezTo>
                  <a:pt x="10043305" y="1893357"/>
                  <a:pt x="10051839" y="1885375"/>
                  <a:pt x="10061298" y="1885790"/>
                </a:cubicBezTo>
                <a:cubicBezTo>
                  <a:pt x="10070896" y="1886252"/>
                  <a:pt x="10078831" y="1894649"/>
                  <a:pt x="10078831" y="1904246"/>
                </a:cubicBezTo>
                <a:cubicBezTo>
                  <a:pt x="10078785" y="1914027"/>
                  <a:pt x="10070896" y="1922240"/>
                  <a:pt x="10061206" y="1922609"/>
                </a:cubicBezTo>
                <a:close/>
                <a:moveTo>
                  <a:pt x="10169910" y="1922609"/>
                </a:moveTo>
                <a:cubicBezTo>
                  <a:pt x="10159390" y="1923025"/>
                  <a:pt x="10150947" y="1914027"/>
                  <a:pt x="10151500" y="1903092"/>
                </a:cubicBezTo>
                <a:cubicBezTo>
                  <a:pt x="10152008" y="1893357"/>
                  <a:pt x="10160543" y="1885375"/>
                  <a:pt x="10170002" y="1885790"/>
                </a:cubicBezTo>
                <a:cubicBezTo>
                  <a:pt x="10179553" y="1886252"/>
                  <a:pt x="10187489" y="1894649"/>
                  <a:pt x="10187535" y="1904246"/>
                </a:cubicBezTo>
                <a:cubicBezTo>
                  <a:pt x="10187489" y="1914027"/>
                  <a:pt x="10179599" y="1922240"/>
                  <a:pt x="10169910" y="1922609"/>
                </a:cubicBezTo>
                <a:close/>
                <a:moveTo>
                  <a:pt x="10276260" y="1922609"/>
                </a:moveTo>
                <a:cubicBezTo>
                  <a:pt x="10266432" y="1921502"/>
                  <a:pt x="10259557" y="1913104"/>
                  <a:pt x="10260158" y="1903000"/>
                </a:cubicBezTo>
                <a:cubicBezTo>
                  <a:pt x="10260711" y="1893265"/>
                  <a:pt x="10269385" y="1885283"/>
                  <a:pt x="10278844" y="1885836"/>
                </a:cubicBezTo>
                <a:cubicBezTo>
                  <a:pt x="10288441" y="1886344"/>
                  <a:pt x="10296283" y="1894787"/>
                  <a:pt x="10296191" y="1904476"/>
                </a:cubicBezTo>
                <a:cubicBezTo>
                  <a:pt x="10296099" y="1915042"/>
                  <a:pt x="10286503" y="1923763"/>
                  <a:pt x="10276260" y="1922609"/>
                </a:cubicBezTo>
                <a:close/>
                <a:moveTo>
                  <a:pt x="10713980" y="1922609"/>
                </a:moveTo>
                <a:cubicBezTo>
                  <a:pt x="10704430" y="1923486"/>
                  <a:pt x="10695663" y="1915919"/>
                  <a:pt x="10694832" y="1906091"/>
                </a:cubicBezTo>
                <a:cubicBezTo>
                  <a:pt x="10693910" y="1895202"/>
                  <a:pt x="10701984" y="1885928"/>
                  <a:pt x="10712456" y="1885790"/>
                </a:cubicBezTo>
                <a:cubicBezTo>
                  <a:pt x="10722008" y="1885652"/>
                  <a:pt x="10730359" y="1893726"/>
                  <a:pt x="10730682" y="1903461"/>
                </a:cubicBezTo>
                <a:cubicBezTo>
                  <a:pt x="10731098" y="1913289"/>
                  <a:pt x="10723715" y="1921732"/>
                  <a:pt x="10713980" y="1922609"/>
                </a:cubicBezTo>
                <a:close/>
                <a:moveTo>
                  <a:pt x="10930648" y="1922609"/>
                </a:moveTo>
                <a:cubicBezTo>
                  <a:pt x="10921005" y="1923025"/>
                  <a:pt x="10912655" y="1915273"/>
                  <a:pt x="10912147" y="1905353"/>
                </a:cubicBezTo>
                <a:cubicBezTo>
                  <a:pt x="10911593" y="1894649"/>
                  <a:pt x="10920266" y="1885421"/>
                  <a:pt x="10930555" y="1885790"/>
                </a:cubicBezTo>
                <a:cubicBezTo>
                  <a:pt x="10940107" y="1886159"/>
                  <a:pt x="10948089" y="1894556"/>
                  <a:pt x="10948136" y="1904153"/>
                </a:cubicBezTo>
                <a:cubicBezTo>
                  <a:pt x="10948181" y="1913935"/>
                  <a:pt x="10940383" y="1922194"/>
                  <a:pt x="10930648" y="1922609"/>
                </a:cubicBezTo>
                <a:close/>
                <a:moveTo>
                  <a:pt x="11039213" y="1922609"/>
                </a:moveTo>
                <a:cubicBezTo>
                  <a:pt x="11028693" y="1923025"/>
                  <a:pt x="11020251" y="1914027"/>
                  <a:pt x="11020804" y="1903092"/>
                </a:cubicBezTo>
                <a:cubicBezTo>
                  <a:pt x="11021312" y="1893357"/>
                  <a:pt x="11029846" y="1885375"/>
                  <a:pt x="11039305" y="1885790"/>
                </a:cubicBezTo>
                <a:cubicBezTo>
                  <a:pt x="11048856" y="1886252"/>
                  <a:pt x="11056838" y="1894649"/>
                  <a:pt x="11056838" y="1904246"/>
                </a:cubicBezTo>
                <a:cubicBezTo>
                  <a:pt x="11056792" y="1914027"/>
                  <a:pt x="11048902" y="1922240"/>
                  <a:pt x="11039213" y="1922609"/>
                </a:cubicBezTo>
                <a:close/>
                <a:moveTo>
                  <a:pt x="11583100" y="1922609"/>
                </a:moveTo>
                <a:cubicBezTo>
                  <a:pt x="11573502" y="1923301"/>
                  <a:pt x="11564874" y="1915642"/>
                  <a:pt x="11564182" y="1905815"/>
                </a:cubicBezTo>
                <a:cubicBezTo>
                  <a:pt x="11563397" y="1894972"/>
                  <a:pt x="11571656" y="1885744"/>
                  <a:pt x="11582083" y="1885790"/>
                </a:cubicBezTo>
                <a:cubicBezTo>
                  <a:pt x="11591634" y="1885836"/>
                  <a:pt x="11599847" y="1894049"/>
                  <a:pt x="11600124" y="1903738"/>
                </a:cubicBezTo>
                <a:cubicBezTo>
                  <a:pt x="11600401" y="1913519"/>
                  <a:pt x="11592834" y="1921917"/>
                  <a:pt x="11583100" y="1922609"/>
                </a:cubicBezTo>
                <a:close/>
                <a:moveTo>
                  <a:pt x="11799952" y="1922609"/>
                </a:moveTo>
                <a:cubicBezTo>
                  <a:pt x="11790309" y="1923025"/>
                  <a:pt x="11781958" y="1915273"/>
                  <a:pt x="11781450" y="1905353"/>
                </a:cubicBezTo>
                <a:cubicBezTo>
                  <a:pt x="11780897" y="1894649"/>
                  <a:pt x="11789571" y="1885421"/>
                  <a:pt x="11799859" y="1885790"/>
                </a:cubicBezTo>
                <a:cubicBezTo>
                  <a:pt x="11809410" y="1886159"/>
                  <a:pt x="11817439" y="1894556"/>
                  <a:pt x="11817439" y="1904153"/>
                </a:cubicBezTo>
                <a:cubicBezTo>
                  <a:pt x="11817485" y="1913935"/>
                  <a:pt x="11809687" y="1922194"/>
                  <a:pt x="11799952" y="1922609"/>
                </a:cubicBezTo>
                <a:close/>
                <a:moveTo>
                  <a:pt x="12123570" y="1922609"/>
                </a:moveTo>
                <a:cubicBezTo>
                  <a:pt x="12113743" y="1921502"/>
                  <a:pt x="12106867" y="1913104"/>
                  <a:pt x="12107467" y="1903000"/>
                </a:cubicBezTo>
                <a:cubicBezTo>
                  <a:pt x="12108067" y="1893265"/>
                  <a:pt x="12116695" y="1885283"/>
                  <a:pt x="12126154" y="1885836"/>
                </a:cubicBezTo>
                <a:cubicBezTo>
                  <a:pt x="12135751" y="1886344"/>
                  <a:pt x="12143594" y="1894787"/>
                  <a:pt x="12143502" y="1904476"/>
                </a:cubicBezTo>
                <a:cubicBezTo>
                  <a:pt x="12143409" y="1915042"/>
                  <a:pt x="12133814" y="1923763"/>
                  <a:pt x="12123570" y="1922609"/>
                </a:cubicBezTo>
                <a:close/>
                <a:moveTo>
                  <a:pt x="69758" y="1922655"/>
                </a:moveTo>
                <a:cubicBezTo>
                  <a:pt x="60160" y="1923347"/>
                  <a:pt x="51579" y="1915688"/>
                  <a:pt x="50886" y="1905815"/>
                </a:cubicBezTo>
                <a:cubicBezTo>
                  <a:pt x="50194" y="1895756"/>
                  <a:pt x="56931" y="1887267"/>
                  <a:pt x="66713" y="1885928"/>
                </a:cubicBezTo>
                <a:cubicBezTo>
                  <a:pt x="76724" y="1884498"/>
                  <a:pt x="86551" y="1893265"/>
                  <a:pt x="86828" y="1903784"/>
                </a:cubicBezTo>
                <a:cubicBezTo>
                  <a:pt x="87059" y="1913612"/>
                  <a:pt x="79493" y="1921963"/>
                  <a:pt x="69758" y="1922655"/>
                </a:cubicBezTo>
                <a:close/>
                <a:moveTo>
                  <a:pt x="613182" y="1922655"/>
                </a:moveTo>
                <a:cubicBezTo>
                  <a:pt x="603585" y="1923347"/>
                  <a:pt x="594911" y="1915688"/>
                  <a:pt x="594219" y="1905861"/>
                </a:cubicBezTo>
                <a:cubicBezTo>
                  <a:pt x="593435" y="1895018"/>
                  <a:pt x="601693" y="1885744"/>
                  <a:pt x="612120" y="1885790"/>
                </a:cubicBezTo>
                <a:cubicBezTo>
                  <a:pt x="621625" y="1885836"/>
                  <a:pt x="629884" y="1894003"/>
                  <a:pt x="630161" y="1903738"/>
                </a:cubicBezTo>
                <a:cubicBezTo>
                  <a:pt x="630438" y="1913566"/>
                  <a:pt x="622917" y="1921917"/>
                  <a:pt x="613182" y="1922655"/>
                </a:cubicBezTo>
                <a:close/>
                <a:moveTo>
                  <a:pt x="829204" y="1922655"/>
                </a:moveTo>
                <a:cubicBezTo>
                  <a:pt x="819514" y="1922563"/>
                  <a:pt x="811533" y="1914489"/>
                  <a:pt x="811394" y="1904615"/>
                </a:cubicBezTo>
                <a:cubicBezTo>
                  <a:pt x="811256" y="1893957"/>
                  <a:pt x="820483" y="1884960"/>
                  <a:pt x="830680" y="1885836"/>
                </a:cubicBezTo>
                <a:cubicBezTo>
                  <a:pt x="840324" y="1886667"/>
                  <a:pt x="847798" y="1895202"/>
                  <a:pt x="847475" y="1904938"/>
                </a:cubicBezTo>
                <a:cubicBezTo>
                  <a:pt x="847106" y="1914766"/>
                  <a:pt x="838848" y="1922748"/>
                  <a:pt x="829204" y="1922655"/>
                </a:cubicBezTo>
                <a:close/>
                <a:moveTo>
                  <a:pt x="1046427" y="1922655"/>
                </a:moveTo>
                <a:cubicBezTo>
                  <a:pt x="1036737" y="1922517"/>
                  <a:pt x="1028800" y="1914396"/>
                  <a:pt x="1028708" y="1904522"/>
                </a:cubicBezTo>
                <a:cubicBezTo>
                  <a:pt x="1028616" y="1894787"/>
                  <a:pt x="1036414" y="1886297"/>
                  <a:pt x="1045919" y="1885790"/>
                </a:cubicBezTo>
                <a:cubicBezTo>
                  <a:pt x="1056208" y="1885283"/>
                  <a:pt x="1065204" y="1894464"/>
                  <a:pt x="1064789" y="1905076"/>
                </a:cubicBezTo>
                <a:cubicBezTo>
                  <a:pt x="1064420" y="1914858"/>
                  <a:pt x="1056115" y="1922840"/>
                  <a:pt x="1046427" y="1922655"/>
                </a:cubicBezTo>
                <a:close/>
                <a:moveTo>
                  <a:pt x="1154530" y="1922655"/>
                </a:moveTo>
                <a:cubicBezTo>
                  <a:pt x="1144795" y="1922148"/>
                  <a:pt x="1137273" y="1913889"/>
                  <a:pt x="1137458" y="1903877"/>
                </a:cubicBezTo>
                <a:cubicBezTo>
                  <a:pt x="1137596" y="1894141"/>
                  <a:pt x="1145717" y="1885882"/>
                  <a:pt x="1155268" y="1885790"/>
                </a:cubicBezTo>
                <a:cubicBezTo>
                  <a:pt x="1164773" y="1885698"/>
                  <a:pt x="1173123" y="1893772"/>
                  <a:pt x="1173492" y="1903507"/>
                </a:cubicBezTo>
                <a:cubicBezTo>
                  <a:pt x="1173862" y="1914166"/>
                  <a:pt x="1164911" y="1923209"/>
                  <a:pt x="1154530" y="1922655"/>
                </a:cubicBezTo>
                <a:close/>
                <a:moveTo>
                  <a:pt x="1265540" y="1922655"/>
                </a:moveTo>
                <a:cubicBezTo>
                  <a:pt x="1256128" y="1923578"/>
                  <a:pt x="1247176" y="1916011"/>
                  <a:pt x="1246254" y="1906276"/>
                </a:cubicBezTo>
                <a:cubicBezTo>
                  <a:pt x="1245239" y="1895387"/>
                  <a:pt x="1253221" y="1886021"/>
                  <a:pt x="1263694" y="1885790"/>
                </a:cubicBezTo>
                <a:cubicBezTo>
                  <a:pt x="1273198" y="1885559"/>
                  <a:pt x="1281642" y="1893588"/>
                  <a:pt x="1282104" y="1903323"/>
                </a:cubicBezTo>
                <a:cubicBezTo>
                  <a:pt x="1282565" y="1913197"/>
                  <a:pt x="1275275" y="1921686"/>
                  <a:pt x="1265540" y="1922655"/>
                </a:cubicBezTo>
                <a:close/>
                <a:moveTo>
                  <a:pt x="1589112" y="1922655"/>
                </a:moveTo>
                <a:cubicBezTo>
                  <a:pt x="1579377" y="1922055"/>
                  <a:pt x="1571903" y="1913750"/>
                  <a:pt x="1572134" y="1903784"/>
                </a:cubicBezTo>
                <a:cubicBezTo>
                  <a:pt x="1572318" y="1893957"/>
                  <a:pt x="1580392" y="1885836"/>
                  <a:pt x="1589988" y="1885790"/>
                </a:cubicBezTo>
                <a:cubicBezTo>
                  <a:pt x="1600370" y="1885744"/>
                  <a:pt x="1608860" y="1895110"/>
                  <a:pt x="1608076" y="1905768"/>
                </a:cubicBezTo>
                <a:cubicBezTo>
                  <a:pt x="1607338" y="1915457"/>
                  <a:pt x="1598571" y="1923255"/>
                  <a:pt x="1589112" y="1922655"/>
                </a:cubicBezTo>
                <a:close/>
                <a:moveTo>
                  <a:pt x="1698784" y="1922655"/>
                </a:moveTo>
                <a:cubicBezTo>
                  <a:pt x="1689142" y="1922701"/>
                  <a:pt x="1681022" y="1914673"/>
                  <a:pt x="1680791" y="1904799"/>
                </a:cubicBezTo>
                <a:cubicBezTo>
                  <a:pt x="1680560" y="1895018"/>
                  <a:pt x="1688126" y="1886482"/>
                  <a:pt x="1697677" y="1885790"/>
                </a:cubicBezTo>
                <a:cubicBezTo>
                  <a:pt x="1707828" y="1885052"/>
                  <a:pt x="1717056" y="1894234"/>
                  <a:pt x="1716826" y="1904799"/>
                </a:cubicBezTo>
                <a:cubicBezTo>
                  <a:pt x="1716594" y="1914535"/>
                  <a:pt x="1708428" y="1922655"/>
                  <a:pt x="1698784" y="1922655"/>
                </a:cubicBezTo>
                <a:close/>
                <a:moveTo>
                  <a:pt x="1916284" y="1922655"/>
                </a:moveTo>
                <a:cubicBezTo>
                  <a:pt x="1906686" y="1922793"/>
                  <a:pt x="1898474" y="1914812"/>
                  <a:pt x="1898151" y="1904984"/>
                </a:cubicBezTo>
                <a:cubicBezTo>
                  <a:pt x="1897828" y="1895202"/>
                  <a:pt x="1905302" y="1886621"/>
                  <a:pt x="1914853" y="1885790"/>
                </a:cubicBezTo>
                <a:cubicBezTo>
                  <a:pt x="1924912" y="1884914"/>
                  <a:pt x="1934324" y="1894095"/>
                  <a:pt x="1934186" y="1904615"/>
                </a:cubicBezTo>
                <a:cubicBezTo>
                  <a:pt x="1934047" y="1914350"/>
                  <a:pt x="1925927" y="1922517"/>
                  <a:pt x="1916284" y="1922655"/>
                </a:cubicBezTo>
                <a:close/>
                <a:moveTo>
                  <a:pt x="2134382" y="1922655"/>
                </a:moveTo>
                <a:cubicBezTo>
                  <a:pt x="2124785" y="1923347"/>
                  <a:pt x="2116203" y="1915688"/>
                  <a:pt x="2115511" y="1905815"/>
                </a:cubicBezTo>
                <a:cubicBezTo>
                  <a:pt x="2114819" y="1895756"/>
                  <a:pt x="2121556" y="1887267"/>
                  <a:pt x="2131337" y="1885928"/>
                </a:cubicBezTo>
                <a:cubicBezTo>
                  <a:pt x="2141349" y="1884498"/>
                  <a:pt x="2151176" y="1893265"/>
                  <a:pt x="2151453" y="1903784"/>
                </a:cubicBezTo>
                <a:cubicBezTo>
                  <a:pt x="2151730" y="1913612"/>
                  <a:pt x="2144164" y="1921963"/>
                  <a:pt x="2134382" y="1922655"/>
                </a:cubicBezTo>
                <a:close/>
                <a:moveTo>
                  <a:pt x="2350451" y="1922655"/>
                </a:moveTo>
                <a:cubicBezTo>
                  <a:pt x="2340762" y="1922517"/>
                  <a:pt x="2332826" y="1914396"/>
                  <a:pt x="2332733" y="1904522"/>
                </a:cubicBezTo>
                <a:cubicBezTo>
                  <a:pt x="2332641" y="1894787"/>
                  <a:pt x="2340439" y="1886297"/>
                  <a:pt x="2349943" y="1885790"/>
                </a:cubicBezTo>
                <a:cubicBezTo>
                  <a:pt x="2360232" y="1885283"/>
                  <a:pt x="2369229" y="1894464"/>
                  <a:pt x="2368814" y="1905076"/>
                </a:cubicBezTo>
                <a:cubicBezTo>
                  <a:pt x="2368445" y="1914858"/>
                  <a:pt x="2360139" y="1922840"/>
                  <a:pt x="2350451" y="1922655"/>
                </a:cubicBezTo>
                <a:close/>
                <a:moveTo>
                  <a:pt x="2459614" y="1922655"/>
                </a:moveTo>
                <a:cubicBezTo>
                  <a:pt x="2450019" y="1922793"/>
                  <a:pt x="2441806" y="1914812"/>
                  <a:pt x="2441483" y="1904984"/>
                </a:cubicBezTo>
                <a:cubicBezTo>
                  <a:pt x="2441160" y="1895202"/>
                  <a:pt x="2448634" y="1886621"/>
                  <a:pt x="2458184" y="1885790"/>
                </a:cubicBezTo>
                <a:cubicBezTo>
                  <a:pt x="2468289" y="1884914"/>
                  <a:pt x="2477656" y="1894095"/>
                  <a:pt x="2477518" y="1904615"/>
                </a:cubicBezTo>
                <a:cubicBezTo>
                  <a:pt x="2477379" y="1914350"/>
                  <a:pt x="2469258" y="1922517"/>
                  <a:pt x="2459614" y="1922655"/>
                </a:cubicBezTo>
                <a:close/>
                <a:moveTo>
                  <a:pt x="2566519" y="1922655"/>
                </a:moveTo>
                <a:cubicBezTo>
                  <a:pt x="2556783" y="1921686"/>
                  <a:pt x="2549679" y="1913243"/>
                  <a:pt x="2550186" y="1903185"/>
                </a:cubicBezTo>
                <a:cubicBezTo>
                  <a:pt x="2550648" y="1893495"/>
                  <a:pt x="2559137" y="1885421"/>
                  <a:pt x="2568641" y="1885836"/>
                </a:cubicBezTo>
                <a:cubicBezTo>
                  <a:pt x="2578192" y="1886205"/>
                  <a:pt x="2586221" y="1894603"/>
                  <a:pt x="2586221" y="1904246"/>
                </a:cubicBezTo>
                <a:cubicBezTo>
                  <a:pt x="2586221" y="1914858"/>
                  <a:pt x="2576808" y="1923670"/>
                  <a:pt x="2566519" y="1922655"/>
                </a:cubicBezTo>
                <a:close/>
                <a:moveTo>
                  <a:pt x="2676837" y="1922655"/>
                </a:moveTo>
                <a:cubicBezTo>
                  <a:pt x="2667195" y="1922748"/>
                  <a:pt x="2659028" y="1914719"/>
                  <a:pt x="2658752" y="1904891"/>
                </a:cubicBezTo>
                <a:cubicBezTo>
                  <a:pt x="2658475" y="1894187"/>
                  <a:pt x="2667472" y="1885144"/>
                  <a:pt x="2677714" y="1885836"/>
                </a:cubicBezTo>
                <a:cubicBezTo>
                  <a:pt x="2687357" y="1886482"/>
                  <a:pt x="2695017" y="1894926"/>
                  <a:pt x="2694832" y="1904661"/>
                </a:cubicBezTo>
                <a:cubicBezTo>
                  <a:pt x="2694647" y="1914443"/>
                  <a:pt x="2686527" y="1922563"/>
                  <a:pt x="2676837" y="1922655"/>
                </a:cubicBezTo>
                <a:close/>
                <a:moveTo>
                  <a:pt x="3002302" y="1922655"/>
                </a:moveTo>
                <a:cubicBezTo>
                  <a:pt x="2992658" y="1922424"/>
                  <a:pt x="2984768" y="1914258"/>
                  <a:pt x="2984722" y="1904384"/>
                </a:cubicBezTo>
                <a:cubicBezTo>
                  <a:pt x="2984677" y="1894649"/>
                  <a:pt x="2992566" y="1886159"/>
                  <a:pt x="3002025" y="1885744"/>
                </a:cubicBezTo>
                <a:cubicBezTo>
                  <a:pt x="3011483" y="1885375"/>
                  <a:pt x="3020110" y="1893311"/>
                  <a:pt x="3020710" y="1903000"/>
                </a:cubicBezTo>
                <a:cubicBezTo>
                  <a:pt x="3021402" y="1913750"/>
                  <a:pt x="3012822" y="1922886"/>
                  <a:pt x="3002302" y="1922655"/>
                </a:cubicBezTo>
                <a:close/>
                <a:moveTo>
                  <a:pt x="3111098" y="1922655"/>
                </a:moveTo>
                <a:cubicBezTo>
                  <a:pt x="3101408" y="1922470"/>
                  <a:pt x="3093472" y="1914350"/>
                  <a:pt x="3093379" y="1904476"/>
                </a:cubicBezTo>
                <a:cubicBezTo>
                  <a:pt x="3093287" y="1894741"/>
                  <a:pt x="3101131" y="1886252"/>
                  <a:pt x="3110636" y="1885744"/>
                </a:cubicBezTo>
                <a:cubicBezTo>
                  <a:pt x="3120094" y="1885283"/>
                  <a:pt x="3128768" y="1893219"/>
                  <a:pt x="3129414" y="1902908"/>
                </a:cubicBezTo>
                <a:cubicBezTo>
                  <a:pt x="3130152" y="1913658"/>
                  <a:pt x="3121617" y="1922840"/>
                  <a:pt x="3111098" y="1922655"/>
                </a:cubicBezTo>
                <a:close/>
                <a:moveTo>
                  <a:pt x="3221047" y="1922655"/>
                </a:moveTo>
                <a:cubicBezTo>
                  <a:pt x="3211450" y="1923347"/>
                  <a:pt x="3202867" y="1915688"/>
                  <a:pt x="3202175" y="1905815"/>
                </a:cubicBezTo>
                <a:cubicBezTo>
                  <a:pt x="3201483" y="1895756"/>
                  <a:pt x="3208219" y="1887267"/>
                  <a:pt x="3218001" y="1885928"/>
                </a:cubicBezTo>
                <a:cubicBezTo>
                  <a:pt x="3228012" y="1884498"/>
                  <a:pt x="3237840" y="1893265"/>
                  <a:pt x="3238118" y="1903784"/>
                </a:cubicBezTo>
                <a:cubicBezTo>
                  <a:pt x="3238394" y="1913612"/>
                  <a:pt x="3230828" y="1921963"/>
                  <a:pt x="3221047" y="1922655"/>
                </a:cubicBezTo>
                <a:close/>
                <a:moveTo>
                  <a:pt x="3437206" y="1922655"/>
                </a:moveTo>
                <a:cubicBezTo>
                  <a:pt x="3427518" y="1922563"/>
                  <a:pt x="3419536" y="1914489"/>
                  <a:pt x="3419398" y="1904615"/>
                </a:cubicBezTo>
                <a:cubicBezTo>
                  <a:pt x="3419259" y="1893957"/>
                  <a:pt x="3428488" y="1884960"/>
                  <a:pt x="3438684" y="1885836"/>
                </a:cubicBezTo>
                <a:cubicBezTo>
                  <a:pt x="3448326" y="1886667"/>
                  <a:pt x="3455801" y="1895202"/>
                  <a:pt x="3455478" y="1904938"/>
                </a:cubicBezTo>
                <a:cubicBezTo>
                  <a:pt x="3455109" y="1914766"/>
                  <a:pt x="3446850" y="1922748"/>
                  <a:pt x="3437206" y="1922655"/>
                </a:cubicBezTo>
                <a:close/>
                <a:moveTo>
                  <a:pt x="3545772" y="1922655"/>
                </a:moveTo>
                <a:cubicBezTo>
                  <a:pt x="3536083" y="1922517"/>
                  <a:pt x="3528147" y="1914396"/>
                  <a:pt x="3528055" y="1904522"/>
                </a:cubicBezTo>
                <a:cubicBezTo>
                  <a:pt x="3527963" y="1894787"/>
                  <a:pt x="3535760" y="1886297"/>
                  <a:pt x="3545264" y="1885790"/>
                </a:cubicBezTo>
                <a:cubicBezTo>
                  <a:pt x="3555553" y="1885283"/>
                  <a:pt x="3564551" y="1894464"/>
                  <a:pt x="3564136" y="1905076"/>
                </a:cubicBezTo>
                <a:cubicBezTo>
                  <a:pt x="3563767" y="1914858"/>
                  <a:pt x="3555461" y="1922840"/>
                  <a:pt x="3545772" y="1922655"/>
                </a:cubicBezTo>
                <a:close/>
                <a:moveTo>
                  <a:pt x="3763594" y="1922655"/>
                </a:moveTo>
                <a:cubicBezTo>
                  <a:pt x="3753996" y="1922793"/>
                  <a:pt x="3745784" y="1914812"/>
                  <a:pt x="3745461" y="1904984"/>
                </a:cubicBezTo>
                <a:cubicBezTo>
                  <a:pt x="3745139" y="1895202"/>
                  <a:pt x="3752612" y="1886621"/>
                  <a:pt x="3762164" y="1885790"/>
                </a:cubicBezTo>
                <a:cubicBezTo>
                  <a:pt x="3772268" y="1884914"/>
                  <a:pt x="3781634" y="1894095"/>
                  <a:pt x="3781496" y="1904615"/>
                </a:cubicBezTo>
                <a:cubicBezTo>
                  <a:pt x="3781357" y="1914350"/>
                  <a:pt x="3773283" y="1922517"/>
                  <a:pt x="3763594" y="1922655"/>
                </a:cubicBezTo>
                <a:close/>
                <a:moveTo>
                  <a:pt x="3870498" y="1922655"/>
                </a:moveTo>
                <a:cubicBezTo>
                  <a:pt x="3860762" y="1921686"/>
                  <a:pt x="3853657" y="1913243"/>
                  <a:pt x="3854165" y="1903185"/>
                </a:cubicBezTo>
                <a:cubicBezTo>
                  <a:pt x="3854626" y="1893495"/>
                  <a:pt x="3863162" y="1885421"/>
                  <a:pt x="3872620" y="1885836"/>
                </a:cubicBezTo>
                <a:cubicBezTo>
                  <a:pt x="3882171" y="1886205"/>
                  <a:pt x="3890199" y="1894603"/>
                  <a:pt x="3890199" y="1904246"/>
                </a:cubicBezTo>
                <a:cubicBezTo>
                  <a:pt x="3890199" y="1914858"/>
                  <a:pt x="3880787" y="1923670"/>
                  <a:pt x="3870498" y="1922655"/>
                </a:cubicBezTo>
                <a:close/>
                <a:moveTo>
                  <a:pt x="4307710" y="1922655"/>
                </a:moveTo>
                <a:cubicBezTo>
                  <a:pt x="4298113" y="1923347"/>
                  <a:pt x="4289532" y="1915688"/>
                  <a:pt x="4288840" y="1905815"/>
                </a:cubicBezTo>
                <a:cubicBezTo>
                  <a:pt x="4288147" y="1895756"/>
                  <a:pt x="4294884" y="1887267"/>
                  <a:pt x="4304665" y="1885928"/>
                </a:cubicBezTo>
                <a:cubicBezTo>
                  <a:pt x="4314677" y="1884498"/>
                  <a:pt x="4324505" y="1893265"/>
                  <a:pt x="4324781" y="1903784"/>
                </a:cubicBezTo>
                <a:cubicBezTo>
                  <a:pt x="4325058" y="1913612"/>
                  <a:pt x="4317492" y="1921963"/>
                  <a:pt x="4307710" y="1922655"/>
                </a:cubicBezTo>
                <a:close/>
                <a:moveTo>
                  <a:pt x="4414522" y="1922655"/>
                </a:moveTo>
                <a:cubicBezTo>
                  <a:pt x="4404787" y="1922148"/>
                  <a:pt x="4397266" y="1913889"/>
                  <a:pt x="4397450" y="1903877"/>
                </a:cubicBezTo>
                <a:cubicBezTo>
                  <a:pt x="4397589" y="1894141"/>
                  <a:pt x="4405709" y="1885882"/>
                  <a:pt x="4415214" y="1885790"/>
                </a:cubicBezTo>
                <a:cubicBezTo>
                  <a:pt x="4424718" y="1885698"/>
                  <a:pt x="4433070" y="1893772"/>
                  <a:pt x="4433439" y="1903507"/>
                </a:cubicBezTo>
                <a:cubicBezTo>
                  <a:pt x="4433854" y="1914166"/>
                  <a:pt x="4424903" y="1923209"/>
                  <a:pt x="4414522" y="1922655"/>
                </a:cubicBezTo>
                <a:close/>
                <a:moveTo>
                  <a:pt x="4523272" y="1922655"/>
                </a:moveTo>
                <a:cubicBezTo>
                  <a:pt x="4513536" y="1922194"/>
                  <a:pt x="4505969" y="1913935"/>
                  <a:pt x="4506108" y="1903969"/>
                </a:cubicBezTo>
                <a:cubicBezTo>
                  <a:pt x="4506246" y="1894234"/>
                  <a:pt x="4514321" y="1885928"/>
                  <a:pt x="4523825" y="1885790"/>
                </a:cubicBezTo>
                <a:cubicBezTo>
                  <a:pt x="4534206" y="1885605"/>
                  <a:pt x="4542788" y="1894926"/>
                  <a:pt x="4542096" y="1905584"/>
                </a:cubicBezTo>
                <a:cubicBezTo>
                  <a:pt x="4541450" y="1915273"/>
                  <a:pt x="4532776" y="1923163"/>
                  <a:pt x="4523272" y="1922655"/>
                </a:cubicBezTo>
                <a:close/>
                <a:moveTo>
                  <a:pt x="4741462" y="1922655"/>
                </a:moveTo>
                <a:cubicBezTo>
                  <a:pt x="4731819" y="1922701"/>
                  <a:pt x="4723699" y="1914673"/>
                  <a:pt x="4723468" y="1904799"/>
                </a:cubicBezTo>
                <a:cubicBezTo>
                  <a:pt x="4723237" y="1895018"/>
                  <a:pt x="4730805" y="1886482"/>
                  <a:pt x="4740355" y="1885790"/>
                </a:cubicBezTo>
                <a:cubicBezTo>
                  <a:pt x="4750506" y="1885052"/>
                  <a:pt x="4759733" y="1894234"/>
                  <a:pt x="4759503" y="1904799"/>
                </a:cubicBezTo>
                <a:cubicBezTo>
                  <a:pt x="4759225" y="1914535"/>
                  <a:pt x="4751060" y="1922655"/>
                  <a:pt x="4741462" y="1922655"/>
                </a:cubicBezTo>
                <a:close/>
                <a:moveTo>
                  <a:pt x="5065819" y="1922655"/>
                </a:moveTo>
                <a:cubicBezTo>
                  <a:pt x="5056084" y="1921686"/>
                  <a:pt x="5048979" y="1913243"/>
                  <a:pt x="5049486" y="1903185"/>
                </a:cubicBezTo>
                <a:cubicBezTo>
                  <a:pt x="5049947" y="1893495"/>
                  <a:pt x="5058483" y="1885421"/>
                  <a:pt x="5067942" y="1885836"/>
                </a:cubicBezTo>
                <a:cubicBezTo>
                  <a:pt x="5077492" y="1886205"/>
                  <a:pt x="5085521" y="1894603"/>
                  <a:pt x="5085521" y="1904246"/>
                </a:cubicBezTo>
                <a:cubicBezTo>
                  <a:pt x="5085521" y="1914858"/>
                  <a:pt x="5076108" y="1923670"/>
                  <a:pt x="5065819" y="1922655"/>
                </a:cubicBezTo>
                <a:close/>
                <a:moveTo>
                  <a:pt x="5176276" y="1922655"/>
                </a:moveTo>
                <a:cubicBezTo>
                  <a:pt x="5166679" y="1922793"/>
                  <a:pt x="5158466" y="1914812"/>
                  <a:pt x="5158143" y="1904984"/>
                </a:cubicBezTo>
                <a:cubicBezTo>
                  <a:pt x="5157820" y="1895202"/>
                  <a:pt x="5165294" y="1886621"/>
                  <a:pt x="5174845" y="1885790"/>
                </a:cubicBezTo>
                <a:cubicBezTo>
                  <a:pt x="5184950" y="1884914"/>
                  <a:pt x="5194316" y="1894095"/>
                  <a:pt x="5194177" y="1904615"/>
                </a:cubicBezTo>
                <a:cubicBezTo>
                  <a:pt x="5193993" y="1914350"/>
                  <a:pt x="5185919" y="1922517"/>
                  <a:pt x="5176276" y="1922655"/>
                </a:cubicBezTo>
                <a:close/>
                <a:moveTo>
                  <a:pt x="5610305" y="1922655"/>
                </a:moveTo>
                <a:cubicBezTo>
                  <a:pt x="5600661" y="1922424"/>
                  <a:pt x="5592771" y="1914258"/>
                  <a:pt x="5592725" y="1904384"/>
                </a:cubicBezTo>
                <a:cubicBezTo>
                  <a:pt x="5592679" y="1894649"/>
                  <a:pt x="5600569" y="1886159"/>
                  <a:pt x="5610028" y="1885744"/>
                </a:cubicBezTo>
                <a:cubicBezTo>
                  <a:pt x="5619486" y="1885375"/>
                  <a:pt x="5628114" y="1893311"/>
                  <a:pt x="5628714" y="1903000"/>
                </a:cubicBezTo>
                <a:cubicBezTo>
                  <a:pt x="5629406" y="1913750"/>
                  <a:pt x="5620824" y="1922886"/>
                  <a:pt x="5610305" y="1922655"/>
                </a:cubicBezTo>
                <a:close/>
                <a:moveTo>
                  <a:pt x="5827250" y="1922655"/>
                </a:moveTo>
                <a:cubicBezTo>
                  <a:pt x="5817514" y="1922194"/>
                  <a:pt x="5809948" y="1913935"/>
                  <a:pt x="5810086" y="1903969"/>
                </a:cubicBezTo>
                <a:cubicBezTo>
                  <a:pt x="5810225" y="1894234"/>
                  <a:pt x="5818299" y="1885928"/>
                  <a:pt x="5827804" y="1885790"/>
                </a:cubicBezTo>
                <a:cubicBezTo>
                  <a:pt x="5838185" y="1885605"/>
                  <a:pt x="5846767" y="1894926"/>
                  <a:pt x="5846074" y="1905584"/>
                </a:cubicBezTo>
                <a:cubicBezTo>
                  <a:pt x="5845428" y="1915273"/>
                  <a:pt x="5836754" y="1923163"/>
                  <a:pt x="5827250" y="1922655"/>
                </a:cubicBezTo>
                <a:close/>
                <a:moveTo>
                  <a:pt x="5938167" y="1922655"/>
                </a:moveTo>
                <a:cubicBezTo>
                  <a:pt x="5928756" y="1923578"/>
                  <a:pt x="5919804" y="1916011"/>
                  <a:pt x="5918881" y="1906276"/>
                </a:cubicBezTo>
                <a:cubicBezTo>
                  <a:pt x="5917866" y="1895387"/>
                  <a:pt x="5925849" y="1886021"/>
                  <a:pt x="5936322" y="1885790"/>
                </a:cubicBezTo>
                <a:cubicBezTo>
                  <a:pt x="5945826" y="1885559"/>
                  <a:pt x="5954269" y="1893588"/>
                  <a:pt x="5954732" y="1903323"/>
                </a:cubicBezTo>
                <a:cubicBezTo>
                  <a:pt x="5955193" y="1913197"/>
                  <a:pt x="5947903" y="1921686"/>
                  <a:pt x="5938167" y="1922655"/>
                </a:cubicBezTo>
                <a:close/>
                <a:moveTo>
                  <a:pt x="6149733" y="1922655"/>
                </a:moveTo>
                <a:cubicBezTo>
                  <a:pt x="6140136" y="1923347"/>
                  <a:pt x="6131554" y="1915688"/>
                  <a:pt x="6130861" y="1905815"/>
                </a:cubicBezTo>
                <a:cubicBezTo>
                  <a:pt x="6130170" y="1895756"/>
                  <a:pt x="6136906" y="1887267"/>
                  <a:pt x="6146688" y="1885928"/>
                </a:cubicBezTo>
                <a:cubicBezTo>
                  <a:pt x="6156699" y="1884498"/>
                  <a:pt x="6166527" y="1893265"/>
                  <a:pt x="6166804" y="1903784"/>
                </a:cubicBezTo>
                <a:cubicBezTo>
                  <a:pt x="6167034" y="1913612"/>
                  <a:pt x="6159468" y="1921963"/>
                  <a:pt x="6149733" y="1922655"/>
                </a:cubicBezTo>
                <a:close/>
                <a:moveTo>
                  <a:pt x="6693157" y="1922655"/>
                </a:moveTo>
                <a:cubicBezTo>
                  <a:pt x="6683560" y="1923347"/>
                  <a:pt x="6674886" y="1915688"/>
                  <a:pt x="6674194" y="1905861"/>
                </a:cubicBezTo>
                <a:cubicBezTo>
                  <a:pt x="6673409" y="1895018"/>
                  <a:pt x="6681669" y="1885744"/>
                  <a:pt x="6692096" y="1885790"/>
                </a:cubicBezTo>
                <a:cubicBezTo>
                  <a:pt x="6701600" y="1885836"/>
                  <a:pt x="6709859" y="1894003"/>
                  <a:pt x="6710136" y="1903738"/>
                </a:cubicBezTo>
                <a:cubicBezTo>
                  <a:pt x="6710412" y="1913566"/>
                  <a:pt x="6702892" y="1921917"/>
                  <a:pt x="6693157" y="1922655"/>
                </a:cubicBezTo>
                <a:close/>
                <a:moveTo>
                  <a:pt x="6909179" y="1922655"/>
                </a:moveTo>
                <a:cubicBezTo>
                  <a:pt x="6899490" y="1922563"/>
                  <a:pt x="6891508" y="1914489"/>
                  <a:pt x="6891370" y="1904615"/>
                </a:cubicBezTo>
                <a:cubicBezTo>
                  <a:pt x="6891231" y="1893957"/>
                  <a:pt x="6900459" y="1884960"/>
                  <a:pt x="6910656" y="1885836"/>
                </a:cubicBezTo>
                <a:cubicBezTo>
                  <a:pt x="6920299" y="1886667"/>
                  <a:pt x="6927773" y="1895202"/>
                  <a:pt x="6927450" y="1904938"/>
                </a:cubicBezTo>
                <a:cubicBezTo>
                  <a:pt x="6927081" y="1914766"/>
                  <a:pt x="6918822" y="1922748"/>
                  <a:pt x="6909179" y="1922655"/>
                </a:cubicBezTo>
                <a:close/>
                <a:moveTo>
                  <a:pt x="7126401" y="1922655"/>
                </a:moveTo>
                <a:cubicBezTo>
                  <a:pt x="7116712" y="1922517"/>
                  <a:pt x="7108776" y="1914396"/>
                  <a:pt x="7108684" y="1904522"/>
                </a:cubicBezTo>
                <a:cubicBezTo>
                  <a:pt x="7108591" y="1894787"/>
                  <a:pt x="7116389" y="1886297"/>
                  <a:pt x="7125894" y="1885790"/>
                </a:cubicBezTo>
                <a:cubicBezTo>
                  <a:pt x="7136183" y="1885283"/>
                  <a:pt x="7145180" y="1894464"/>
                  <a:pt x="7144765" y="1905076"/>
                </a:cubicBezTo>
                <a:cubicBezTo>
                  <a:pt x="7144395" y="1914858"/>
                  <a:pt x="7136091" y="1922840"/>
                  <a:pt x="7126401" y="1922655"/>
                </a:cubicBezTo>
                <a:close/>
                <a:moveTo>
                  <a:pt x="7234505" y="1922655"/>
                </a:moveTo>
                <a:cubicBezTo>
                  <a:pt x="7224769" y="1922148"/>
                  <a:pt x="7217249" y="1913889"/>
                  <a:pt x="7217433" y="1903877"/>
                </a:cubicBezTo>
                <a:cubicBezTo>
                  <a:pt x="7217572" y="1894141"/>
                  <a:pt x="7225692" y="1885882"/>
                  <a:pt x="7235243" y="1885790"/>
                </a:cubicBezTo>
                <a:cubicBezTo>
                  <a:pt x="7244748" y="1885698"/>
                  <a:pt x="7253099" y="1893772"/>
                  <a:pt x="7253468" y="1903507"/>
                </a:cubicBezTo>
                <a:cubicBezTo>
                  <a:pt x="7253837" y="1914166"/>
                  <a:pt x="7244886" y="1923209"/>
                  <a:pt x="7234505" y="1922655"/>
                </a:cubicBezTo>
                <a:close/>
                <a:moveTo>
                  <a:pt x="7345515" y="1922655"/>
                </a:moveTo>
                <a:cubicBezTo>
                  <a:pt x="7336103" y="1923578"/>
                  <a:pt x="7327152" y="1916011"/>
                  <a:pt x="7326229" y="1906276"/>
                </a:cubicBezTo>
                <a:cubicBezTo>
                  <a:pt x="7325214" y="1895387"/>
                  <a:pt x="7333196" y="1886021"/>
                  <a:pt x="7343670" y="1885790"/>
                </a:cubicBezTo>
                <a:cubicBezTo>
                  <a:pt x="7353174" y="1885559"/>
                  <a:pt x="7361618" y="1893588"/>
                  <a:pt x="7362080" y="1903323"/>
                </a:cubicBezTo>
                <a:cubicBezTo>
                  <a:pt x="7362540" y="1913197"/>
                  <a:pt x="7355250" y="1921686"/>
                  <a:pt x="7345515" y="1922655"/>
                </a:cubicBezTo>
                <a:close/>
                <a:moveTo>
                  <a:pt x="7669088" y="1922655"/>
                </a:moveTo>
                <a:cubicBezTo>
                  <a:pt x="7659353" y="1922055"/>
                  <a:pt x="7651877" y="1913750"/>
                  <a:pt x="7652108" y="1903784"/>
                </a:cubicBezTo>
                <a:cubicBezTo>
                  <a:pt x="7652293" y="1893957"/>
                  <a:pt x="7660367" y="1885836"/>
                  <a:pt x="7669964" y="1885790"/>
                </a:cubicBezTo>
                <a:cubicBezTo>
                  <a:pt x="7680345" y="1885744"/>
                  <a:pt x="7688835" y="1895110"/>
                  <a:pt x="7688051" y="1905768"/>
                </a:cubicBezTo>
                <a:cubicBezTo>
                  <a:pt x="7687313" y="1915457"/>
                  <a:pt x="7678546" y="1923255"/>
                  <a:pt x="7669088" y="1922655"/>
                </a:cubicBezTo>
                <a:close/>
                <a:moveTo>
                  <a:pt x="7778759" y="1922655"/>
                </a:moveTo>
                <a:cubicBezTo>
                  <a:pt x="7769117" y="1922701"/>
                  <a:pt x="7760996" y="1914673"/>
                  <a:pt x="7760766" y="1904799"/>
                </a:cubicBezTo>
                <a:cubicBezTo>
                  <a:pt x="7760534" y="1895018"/>
                  <a:pt x="7768101" y="1886482"/>
                  <a:pt x="7777652" y="1885790"/>
                </a:cubicBezTo>
                <a:cubicBezTo>
                  <a:pt x="7787803" y="1885052"/>
                  <a:pt x="7797031" y="1894234"/>
                  <a:pt x="7796800" y="1904799"/>
                </a:cubicBezTo>
                <a:cubicBezTo>
                  <a:pt x="7796569" y="1914535"/>
                  <a:pt x="7788403" y="1922655"/>
                  <a:pt x="7778759" y="1922655"/>
                </a:cubicBezTo>
                <a:close/>
                <a:moveTo>
                  <a:pt x="7996259" y="1922655"/>
                </a:moveTo>
                <a:cubicBezTo>
                  <a:pt x="7986662" y="1922793"/>
                  <a:pt x="7978449" y="1914812"/>
                  <a:pt x="7978126" y="1904984"/>
                </a:cubicBezTo>
                <a:cubicBezTo>
                  <a:pt x="7977803" y="1895202"/>
                  <a:pt x="7985278" y="1886621"/>
                  <a:pt x="7994828" y="1885790"/>
                </a:cubicBezTo>
                <a:cubicBezTo>
                  <a:pt x="8004886" y="1884914"/>
                  <a:pt x="8014299" y="1894095"/>
                  <a:pt x="8014160" y="1904615"/>
                </a:cubicBezTo>
                <a:cubicBezTo>
                  <a:pt x="8014022" y="1914350"/>
                  <a:pt x="8005901" y="1922517"/>
                  <a:pt x="7996259" y="1922655"/>
                </a:cubicBezTo>
                <a:close/>
                <a:moveTo>
                  <a:pt x="8214357" y="1922655"/>
                </a:moveTo>
                <a:cubicBezTo>
                  <a:pt x="8204760" y="1923347"/>
                  <a:pt x="8196178" y="1915688"/>
                  <a:pt x="8195486" y="1905815"/>
                </a:cubicBezTo>
                <a:cubicBezTo>
                  <a:pt x="8194794" y="1895756"/>
                  <a:pt x="8201530" y="1887267"/>
                  <a:pt x="8211312" y="1885928"/>
                </a:cubicBezTo>
                <a:cubicBezTo>
                  <a:pt x="8221324" y="1884498"/>
                  <a:pt x="8231152" y="1893265"/>
                  <a:pt x="8231429" y="1903784"/>
                </a:cubicBezTo>
                <a:cubicBezTo>
                  <a:pt x="8231705" y="1913612"/>
                  <a:pt x="8224139" y="1921963"/>
                  <a:pt x="8214357" y="1922655"/>
                </a:cubicBezTo>
                <a:close/>
                <a:moveTo>
                  <a:pt x="8430426" y="1922655"/>
                </a:moveTo>
                <a:cubicBezTo>
                  <a:pt x="8420737" y="1922517"/>
                  <a:pt x="8412800" y="1914396"/>
                  <a:pt x="8412708" y="1904522"/>
                </a:cubicBezTo>
                <a:cubicBezTo>
                  <a:pt x="8412616" y="1894787"/>
                  <a:pt x="8420414" y="1886297"/>
                  <a:pt x="8429919" y="1885790"/>
                </a:cubicBezTo>
                <a:cubicBezTo>
                  <a:pt x="8440207" y="1885283"/>
                  <a:pt x="8449204" y="1894464"/>
                  <a:pt x="8448789" y="1905076"/>
                </a:cubicBezTo>
                <a:cubicBezTo>
                  <a:pt x="8448420" y="1914858"/>
                  <a:pt x="8440115" y="1922840"/>
                  <a:pt x="8430426" y="1922655"/>
                </a:cubicBezTo>
                <a:close/>
                <a:moveTo>
                  <a:pt x="8539590" y="1922655"/>
                </a:moveTo>
                <a:cubicBezTo>
                  <a:pt x="8529994" y="1922793"/>
                  <a:pt x="8521781" y="1914812"/>
                  <a:pt x="8521458" y="1904984"/>
                </a:cubicBezTo>
                <a:cubicBezTo>
                  <a:pt x="8521135" y="1895202"/>
                  <a:pt x="8528610" y="1886621"/>
                  <a:pt x="8538160" y="1885790"/>
                </a:cubicBezTo>
                <a:cubicBezTo>
                  <a:pt x="8548264" y="1884914"/>
                  <a:pt x="8557631" y="1894095"/>
                  <a:pt x="8557492" y="1904615"/>
                </a:cubicBezTo>
                <a:cubicBezTo>
                  <a:pt x="8557354" y="1914350"/>
                  <a:pt x="8549234" y="1922517"/>
                  <a:pt x="8539590" y="1922655"/>
                </a:cubicBezTo>
                <a:close/>
                <a:moveTo>
                  <a:pt x="8646495" y="1922655"/>
                </a:moveTo>
                <a:cubicBezTo>
                  <a:pt x="8636759" y="1921686"/>
                  <a:pt x="8629654" y="1913243"/>
                  <a:pt x="8630161" y="1903185"/>
                </a:cubicBezTo>
                <a:cubicBezTo>
                  <a:pt x="8630622" y="1893495"/>
                  <a:pt x="8639113" y="1885421"/>
                  <a:pt x="8648617" y="1885836"/>
                </a:cubicBezTo>
                <a:cubicBezTo>
                  <a:pt x="8658167" y="1886205"/>
                  <a:pt x="8666196" y="1894603"/>
                  <a:pt x="8666196" y="1904246"/>
                </a:cubicBezTo>
                <a:cubicBezTo>
                  <a:pt x="8666196" y="1914858"/>
                  <a:pt x="8656783" y="1923670"/>
                  <a:pt x="8646495" y="1922655"/>
                </a:cubicBezTo>
                <a:close/>
                <a:moveTo>
                  <a:pt x="8756813" y="1922655"/>
                </a:moveTo>
                <a:cubicBezTo>
                  <a:pt x="8747170" y="1922748"/>
                  <a:pt x="8739003" y="1914719"/>
                  <a:pt x="8738726" y="1904891"/>
                </a:cubicBezTo>
                <a:cubicBezTo>
                  <a:pt x="8738450" y="1894187"/>
                  <a:pt x="8747447" y="1885144"/>
                  <a:pt x="8757689" y="1885836"/>
                </a:cubicBezTo>
                <a:cubicBezTo>
                  <a:pt x="8767332" y="1886482"/>
                  <a:pt x="8774992" y="1894926"/>
                  <a:pt x="8774807" y="1904661"/>
                </a:cubicBezTo>
                <a:cubicBezTo>
                  <a:pt x="8774623" y="1914443"/>
                  <a:pt x="8766501" y="1922563"/>
                  <a:pt x="8756813" y="1922655"/>
                </a:cubicBezTo>
                <a:close/>
                <a:moveTo>
                  <a:pt x="9082277" y="1922655"/>
                </a:moveTo>
                <a:cubicBezTo>
                  <a:pt x="9072633" y="1922424"/>
                  <a:pt x="9064744" y="1914258"/>
                  <a:pt x="9064697" y="1904384"/>
                </a:cubicBezTo>
                <a:cubicBezTo>
                  <a:pt x="9064652" y="1894649"/>
                  <a:pt x="9072541" y="1886159"/>
                  <a:pt x="9082000" y="1885744"/>
                </a:cubicBezTo>
                <a:cubicBezTo>
                  <a:pt x="9091459" y="1885375"/>
                  <a:pt x="9100086" y="1893311"/>
                  <a:pt x="9100686" y="1903000"/>
                </a:cubicBezTo>
                <a:cubicBezTo>
                  <a:pt x="9101378" y="1913750"/>
                  <a:pt x="9092796" y="1922886"/>
                  <a:pt x="9082277" y="1922655"/>
                </a:cubicBezTo>
                <a:close/>
                <a:moveTo>
                  <a:pt x="9191072" y="1922655"/>
                </a:moveTo>
                <a:cubicBezTo>
                  <a:pt x="9181383" y="1922470"/>
                  <a:pt x="9173447" y="1914350"/>
                  <a:pt x="9173355" y="1904476"/>
                </a:cubicBezTo>
                <a:cubicBezTo>
                  <a:pt x="9173263" y="1894741"/>
                  <a:pt x="9181106" y="1886252"/>
                  <a:pt x="9190611" y="1885744"/>
                </a:cubicBezTo>
                <a:cubicBezTo>
                  <a:pt x="9200070" y="1885283"/>
                  <a:pt x="9208744" y="1893219"/>
                  <a:pt x="9209389" y="1902908"/>
                </a:cubicBezTo>
                <a:cubicBezTo>
                  <a:pt x="9210128" y="1913658"/>
                  <a:pt x="9201592" y="1922840"/>
                  <a:pt x="9191072" y="1922655"/>
                </a:cubicBezTo>
                <a:close/>
                <a:moveTo>
                  <a:pt x="9301021" y="1922655"/>
                </a:moveTo>
                <a:cubicBezTo>
                  <a:pt x="9291424" y="1923347"/>
                  <a:pt x="9282843" y="1915688"/>
                  <a:pt x="9282150" y="1905815"/>
                </a:cubicBezTo>
                <a:cubicBezTo>
                  <a:pt x="9281459" y="1895756"/>
                  <a:pt x="9288195" y="1887267"/>
                  <a:pt x="9297977" y="1885928"/>
                </a:cubicBezTo>
                <a:cubicBezTo>
                  <a:pt x="9307988" y="1884498"/>
                  <a:pt x="9317815" y="1893265"/>
                  <a:pt x="9318093" y="1903784"/>
                </a:cubicBezTo>
                <a:cubicBezTo>
                  <a:pt x="9318370" y="1913612"/>
                  <a:pt x="9310803" y="1921963"/>
                  <a:pt x="9301021" y="1922655"/>
                </a:cubicBezTo>
                <a:close/>
                <a:moveTo>
                  <a:pt x="9517182" y="1922655"/>
                </a:moveTo>
                <a:cubicBezTo>
                  <a:pt x="9507493" y="1922563"/>
                  <a:pt x="9499511" y="1914489"/>
                  <a:pt x="9499372" y="1904615"/>
                </a:cubicBezTo>
                <a:cubicBezTo>
                  <a:pt x="9499234" y="1893957"/>
                  <a:pt x="9508462" y="1884960"/>
                  <a:pt x="9518659" y="1885836"/>
                </a:cubicBezTo>
                <a:cubicBezTo>
                  <a:pt x="9528302" y="1886667"/>
                  <a:pt x="9535776" y="1895202"/>
                  <a:pt x="9535453" y="1904938"/>
                </a:cubicBezTo>
                <a:cubicBezTo>
                  <a:pt x="9535084" y="1914766"/>
                  <a:pt x="9526825" y="1922748"/>
                  <a:pt x="9517182" y="1922655"/>
                </a:cubicBezTo>
                <a:close/>
                <a:moveTo>
                  <a:pt x="9625747" y="1922655"/>
                </a:moveTo>
                <a:cubicBezTo>
                  <a:pt x="9616058" y="1922517"/>
                  <a:pt x="9608122" y="1914396"/>
                  <a:pt x="9608030" y="1904522"/>
                </a:cubicBezTo>
                <a:cubicBezTo>
                  <a:pt x="9607937" y="1894787"/>
                  <a:pt x="9615736" y="1886297"/>
                  <a:pt x="9625240" y="1885790"/>
                </a:cubicBezTo>
                <a:cubicBezTo>
                  <a:pt x="9635528" y="1885283"/>
                  <a:pt x="9644526" y="1894464"/>
                  <a:pt x="9644110" y="1905076"/>
                </a:cubicBezTo>
                <a:cubicBezTo>
                  <a:pt x="9643741" y="1914858"/>
                  <a:pt x="9635436" y="1922840"/>
                  <a:pt x="9625747" y="1922655"/>
                </a:cubicBezTo>
                <a:close/>
                <a:moveTo>
                  <a:pt x="9843569" y="1922655"/>
                </a:moveTo>
                <a:cubicBezTo>
                  <a:pt x="9833972" y="1922793"/>
                  <a:pt x="9825760" y="1914812"/>
                  <a:pt x="9825437" y="1904984"/>
                </a:cubicBezTo>
                <a:cubicBezTo>
                  <a:pt x="9825114" y="1895202"/>
                  <a:pt x="9832588" y="1886621"/>
                  <a:pt x="9842138" y="1885790"/>
                </a:cubicBezTo>
                <a:cubicBezTo>
                  <a:pt x="9852243" y="1884914"/>
                  <a:pt x="9861610" y="1894095"/>
                  <a:pt x="9861471" y="1904615"/>
                </a:cubicBezTo>
                <a:cubicBezTo>
                  <a:pt x="9861333" y="1914350"/>
                  <a:pt x="9853258" y="1922517"/>
                  <a:pt x="9843569" y="1922655"/>
                </a:cubicBezTo>
                <a:close/>
                <a:moveTo>
                  <a:pt x="9950473" y="1922655"/>
                </a:moveTo>
                <a:cubicBezTo>
                  <a:pt x="9940737" y="1921686"/>
                  <a:pt x="9933633" y="1913243"/>
                  <a:pt x="9934140" y="1903185"/>
                </a:cubicBezTo>
                <a:cubicBezTo>
                  <a:pt x="9934602" y="1893495"/>
                  <a:pt x="9943137" y="1885421"/>
                  <a:pt x="9952595" y="1885836"/>
                </a:cubicBezTo>
                <a:cubicBezTo>
                  <a:pt x="9962146" y="1886205"/>
                  <a:pt x="9970174" y="1894603"/>
                  <a:pt x="9970174" y="1904246"/>
                </a:cubicBezTo>
                <a:cubicBezTo>
                  <a:pt x="9970174" y="1914858"/>
                  <a:pt x="9960762" y="1923670"/>
                  <a:pt x="9950473" y="1922655"/>
                </a:cubicBezTo>
                <a:close/>
                <a:moveTo>
                  <a:pt x="10387686" y="1922655"/>
                </a:moveTo>
                <a:cubicBezTo>
                  <a:pt x="10378088" y="1923347"/>
                  <a:pt x="10369506" y="1915688"/>
                  <a:pt x="10368814" y="1905815"/>
                </a:cubicBezTo>
                <a:cubicBezTo>
                  <a:pt x="10368122" y="1895756"/>
                  <a:pt x="10374859" y="1887267"/>
                  <a:pt x="10384640" y="1885928"/>
                </a:cubicBezTo>
                <a:cubicBezTo>
                  <a:pt x="10394652" y="1884498"/>
                  <a:pt x="10404479" y="1893265"/>
                  <a:pt x="10404756" y="1903784"/>
                </a:cubicBezTo>
                <a:cubicBezTo>
                  <a:pt x="10405033" y="1913612"/>
                  <a:pt x="10397467" y="1921963"/>
                  <a:pt x="10387686" y="1922655"/>
                </a:cubicBezTo>
                <a:close/>
                <a:moveTo>
                  <a:pt x="10494497" y="1922655"/>
                </a:moveTo>
                <a:cubicBezTo>
                  <a:pt x="10484762" y="1922148"/>
                  <a:pt x="10477241" y="1913889"/>
                  <a:pt x="10477425" y="1903877"/>
                </a:cubicBezTo>
                <a:cubicBezTo>
                  <a:pt x="10477564" y="1894141"/>
                  <a:pt x="10485685" y="1885882"/>
                  <a:pt x="10495189" y="1885790"/>
                </a:cubicBezTo>
                <a:cubicBezTo>
                  <a:pt x="10504693" y="1885698"/>
                  <a:pt x="10513045" y="1893772"/>
                  <a:pt x="10513414" y="1903507"/>
                </a:cubicBezTo>
                <a:cubicBezTo>
                  <a:pt x="10513829" y="1914166"/>
                  <a:pt x="10504877" y="1923209"/>
                  <a:pt x="10494497" y="1922655"/>
                </a:cubicBezTo>
                <a:close/>
                <a:moveTo>
                  <a:pt x="10603246" y="1922655"/>
                </a:moveTo>
                <a:cubicBezTo>
                  <a:pt x="10593511" y="1922194"/>
                  <a:pt x="10585944" y="1913935"/>
                  <a:pt x="10586083" y="1903969"/>
                </a:cubicBezTo>
                <a:cubicBezTo>
                  <a:pt x="10586221" y="1894234"/>
                  <a:pt x="10594296" y="1885928"/>
                  <a:pt x="10603800" y="1885790"/>
                </a:cubicBezTo>
                <a:cubicBezTo>
                  <a:pt x="10614181" y="1885605"/>
                  <a:pt x="10622763" y="1894926"/>
                  <a:pt x="10622071" y="1905584"/>
                </a:cubicBezTo>
                <a:cubicBezTo>
                  <a:pt x="10621425" y="1915273"/>
                  <a:pt x="10612751" y="1923163"/>
                  <a:pt x="10603246" y="1922655"/>
                </a:cubicBezTo>
                <a:close/>
                <a:moveTo>
                  <a:pt x="10821437" y="1922655"/>
                </a:moveTo>
                <a:cubicBezTo>
                  <a:pt x="10811794" y="1922701"/>
                  <a:pt x="10803674" y="1914673"/>
                  <a:pt x="10803444" y="1904799"/>
                </a:cubicBezTo>
                <a:cubicBezTo>
                  <a:pt x="10803213" y="1895018"/>
                  <a:pt x="10810779" y="1886482"/>
                  <a:pt x="10820330" y="1885790"/>
                </a:cubicBezTo>
                <a:cubicBezTo>
                  <a:pt x="10830481" y="1885052"/>
                  <a:pt x="10839709" y="1894234"/>
                  <a:pt x="10839478" y="1904799"/>
                </a:cubicBezTo>
                <a:cubicBezTo>
                  <a:pt x="10839200" y="1914535"/>
                  <a:pt x="10831034" y="1922655"/>
                  <a:pt x="10821437" y="1922655"/>
                </a:cubicBezTo>
                <a:close/>
                <a:moveTo>
                  <a:pt x="11145794" y="1922655"/>
                </a:moveTo>
                <a:cubicBezTo>
                  <a:pt x="11136059" y="1921686"/>
                  <a:pt x="11128953" y="1913243"/>
                  <a:pt x="11129461" y="1903185"/>
                </a:cubicBezTo>
                <a:cubicBezTo>
                  <a:pt x="11129922" y="1893495"/>
                  <a:pt x="11138457" y="1885421"/>
                  <a:pt x="11147916" y="1885836"/>
                </a:cubicBezTo>
                <a:cubicBezTo>
                  <a:pt x="11157468" y="1886205"/>
                  <a:pt x="11165495" y="1894603"/>
                  <a:pt x="11165495" y="1904246"/>
                </a:cubicBezTo>
                <a:cubicBezTo>
                  <a:pt x="11165495" y="1914858"/>
                  <a:pt x="11156083" y="1923670"/>
                  <a:pt x="11145794" y="1922655"/>
                </a:cubicBezTo>
                <a:close/>
                <a:moveTo>
                  <a:pt x="11256251" y="1922655"/>
                </a:moveTo>
                <a:cubicBezTo>
                  <a:pt x="11246654" y="1922793"/>
                  <a:pt x="11238440" y="1914812"/>
                  <a:pt x="11238118" y="1904984"/>
                </a:cubicBezTo>
                <a:cubicBezTo>
                  <a:pt x="11237794" y="1895202"/>
                  <a:pt x="11245270" y="1886621"/>
                  <a:pt x="11254821" y="1885790"/>
                </a:cubicBezTo>
                <a:cubicBezTo>
                  <a:pt x="11264925" y="1884914"/>
                  <a:pt x="11274290" y="1894095"/>
                  <a:pt x="11274152" y="1904615"/>
                </a:cubicBezTo>
                <a:cubicBezTo>
                  <a:pt x="11273967" y="1914350"/>
                  <a:pt x="11265894" y="1922517"/>
                  <a:pt x="11256251" y="1922655"/>
                </a:cubicBezTo>
                <a:close/>
                <a:moveTo>
                  <a:pt x="11690280" y="1922655"/>
                </a:moveTo>
                <a:cubicBezTo>
                  <a:pt x="11680636" y="1922424"/>
                  <a:pt x="11672747" y="1914258"/>
                  <a:pt x="11672701" y="1904384"/>
                </a:cubicBezTo>
                <a:cubicBezTo>
                  <a:pt x="11672655" y="1894649"/>
                  <a:pt x="11680544" y="1886159"/>
                  <a:pt x="11690002" y="1885744"/>
                </a:cubicBezTo>
                <a:cubicBezTo>
                  <a:pt x="11699461" y="1885375"/>
                  <a:pt x="11708090" y="1893311"/>
                  <a:pt x="11708689" y="1903000"/>
                </a:cubicBezTo>
                <a:cubicBezTo>
                  <a:pt x="11709381" y="1913750"/>
                  <a:pt x="11700799" y="1922886"/>
                  <a:pt x="11690280" y="1922655"/>
                </a:cubicBezTo>
                <a:close/>
                <a:moveTo>
                  <a:pt x="11907225" y="1922655"/>
                </a:moveTo>
                <a:cubicBezTo>
                  <a:pt x="11897489" y="1922194"/>
                  <a:pt x="11889923" y="1913935"/>
                  <a:pt x="11890061" y="1903969"/>
                </a:cubicBezTo>
                <a:cubicBezTo>
                  <a:pt x="11890200" y="1894234"/>
                  <a:pt x="11898273" y="1885928"/>
                  <a:pt x="11907778" y="1885790"/>
                </a:cubicBezTo>
                <a:cubicBezTo>
                  <a:pt x="11918160" y="1885605"/>
                  <a:pt x="11926742" y="1894926"/>
                  <a:pt x="11926049" y="1905584"/>
                </a:cubicBezTo>
                <a:cubicBezTo>
                  <a:pt x="11925403" y="1915273"/>
                  <a:pt x="11916730" y="1923163"/>
                  <a:pt x="11907225" y="1922655"/>
                </a:cubicBezTo>
                <a:close/>
                <a:moveTo>
                  <a:pt x="12018142" y="1922655"/>
                </a:moveTo>
                <a:cubicBezTo>
                  <a:pt x="12008731" y="1923578"/>
                  <a:pt x="11999779" y="1916011"/>
                  <a:pt x="11998856" y="1906276"/>
                </a:cubicBezTo>
                <a:cubicBezTo>
                  <a:pt x="11997841" y="1895387"/>
                  <a:pt x="12005823" y="1886021"/>
                  <a:pt x="12016297" y="1885790"/>
                </a:cubicBezTo>
                <a:cubicBezTo>
                  <a:pt x="12025801" y="1885559"/>
                  <a:pt x="12034244" y="1893588"/>
                  <a:pt x="12034707" y="1903323"/>
                </a:cubicBezTo>
                <a:cubicBezTo>
                  <a:pt x="12035168" y="1913197"/>
                  <a:pt x="12027878" y="1921686"/>
                  <a:pt x="12018142" y="1922655"/>
                </a:cubicBezTo>
                <a:close/>
                <a:moveTo>
                  <a:pt x="720547" y="1922701"/>
                </a:moveTo>
                <a:cubicBezTo>
                  <a:pt x="710857" y="1922563"/>
                  <a:pt x="702876" y="1914489"/>
                  <a:pt x="702738" y="1904615"/>
                </a:cubicBezTo>
                <a:cubicBezTo>
                  <a:pt x="702553" y="1893957"/>
                  <a:pt x="711873" y="1884914"/>
                  <a:pt x="722023" y="1885836"/>
                </a:cubicBezTo>
                <a:cubicBezTo>
                  <a:pt x="731666" y="1886713"/>
                  <a:pt x="739142" y="1895248"/>
                  <a:pt x="738819" y="1905030"/>
                </a:cubicBezTo>
                <a:cubicBezTo>
                  <a:pt x="738449" y="1914812"/>
                  <a:pt x="730190" y="1922793"/>
                  <a:pt x="720547" y="1922701"/>
                </a:cubicBezTo>
                <a:close/>
                <a:moveTo>
                  <a:pt x="1372721" y="1922701"/>
                </a:moveTo>
                <a:cubicBezTo>
                  <a:pt x="1363078" y="1922701"/>
                  <a:pt x="1355003" y="1914673"/>
                  <a:pt x="1354773" y="1904799"/>
                </a:cubicBezTo>
                <a:cubicBezTo>
                  <a:pt x="1354542" y="1894972"/>
                  <a:pt x="1362110" y="1886482"/>
                  <a:pt x="1371660" y="1885790"/>
                </a:cubicBezTo>
                <a:cubicBezTo>
                  <a:pt x="1380979" y="1885144"/>
                  <a:pt x="1389885" y="1893034"/>
                  <a:pt x="1390715" y="1902677"/>
                </a:cubicBezTo>
                <a:cubicBezTo>
                  <a:pt x="1391638" y="1913381"/>
                  <a:pt x="1383287" y="1922655"/>
                  <a:pt x="1372721" y="1922701"/>
                </a:cubicBezTo>
                <a:close/>
                <a:moveTo>
                  <a:pt x="1481609" y="1922701"/>
                </a:moveTo>
                <a:cubicBezTo>
                  <a:pt x="1472011" y="1922840"/>
                  <a:pt x="1463753" y="1914858"/>
                  <a:pt x="1463430" y="1905030"/>
                </a:cubicBezTo>
                <a:cubicBezTo>
                  <a:pt x="1463107" y="1894326"/>
                  <a:pt x="1472058" y="1885190"/>
                  <a:pt x="1482301" y="1885836"/>
                </a:cubicBezTo>
                <a:cubicBezTo>
                  <a:pt x="1491897" y="1886436"/>
                  <a:pt x="1499649" y="1894879"/>
                  <a:pt x="1499511" y="1904615"/>
                </a:cubicBezTo>
                <a:cubicBezTo>
                  <a:pt x="1499372" y="1914350"/>
                  <a:pt x="1491251" y="1922563"/>
                  <a:pt x="1481609" y="1922701"/>
                </a:cubicBezTo>
                <a:close/>
                <a:moveTo>
                  <a:pt x="1807626" y="1922701"/>
                </a:moveTo>
                <a:cubicBezTo>
                  <a:pt x="1798029" y="1922840"/>
                  <a:pt x="1789771" y="1914858"/>
                  <a:pt x="1789447" y="1905030"/>
                </a:cubicBezTo>
                <a:cubicBezTo>
                  <a:pt x="1789124" y="1894326"/>
                  <a:pt x="1798075" y="1885190"/>
                  <a:pt x="1808318" y="1885836"/>
                </a:cubicBezTo>
                <a:cubicBezTo>
                  <a:pt x="1817915" y="1886436"/>
                  <a:pt x="1825666" y="1894879"/>
                  <a:pt x="1825528" y="1904615"/>
                </a:cubicBezTo>
                <a:cubicBezTo>
                  <a:pt x="1825390" y="1914350"/>
                  <a:pt x="1817270" y="1922563"/>
                  <a:pt x="1807626" y="1922701"/>
                </a:cubicBezTo>
                <a:close/>
                <a:moveTo>
                  <a:pt x="2242440" y="1922701"/>
                </a:moveTo>
                <a:cubicBezTo>
                  <a:pt x="2232797" y="1922932"/>
                  <a:pt x="2224537" y="1915042"/>
                  <a:pt x="2224122" y="1905169"/>
                </a:cubicBezTo>
                <a:cubicBezTo>
                  <a:pt x="2223707" y="1894464"/>
                  <a:pt x="2232566" y="1885283"/>
                  <a:pt x="2242809" y="1885836"/>
                </a:cubicBezTo>
                <a:cubicBezTo>
                  <a:pt x="2252406" y="1886344"/>
                  <a:pt x="2260249" y="1894741"/>
                  <a:pt x="2260203" y="1904476"/>
                </a:cubicBezTo>
                <a:cubicBezTo>
                  <a:pt x="2260110" y="1914212"/>
                  <a:pt x="2252129" y="1922424"/>
                  <a:pt x="2242440" y="1922701"/>
                </a:cubicBezTo>
                <a:close/>
                <a:moveTo>
                  <a:pt x="2785218" y="1922701"/>
                </a:moveTo>
                <a:cubicBezTo>
                  <a:pt x="2775528" y="1922563"/>
                  <a:pt x="2767548" y="1914489"/>
                  <a:pt x="2767408" y="1904615"/>
                </a:cubicBezTo>
                <a:cubicBezTo>
                  <a:pt x="2767224" y="1893957"/>
                  <a:pt x="2776543" y="1884914"/>
                  <a:pt x="2786694" y="1885836"/>
                </a:cubicBezTo>
                <a:cubicBezTo>
                  <a:pt x="2796338" y="1886713"/>
                  <a:pt x="2803812" y="1895248"/>
                  <a:pt x="2803489" y="1905030"/>
                </a:cubicBezTo>
                <a:cubicBezTo>
                  <a:pt x="2803120" y="1914812"/>
                  <a:pt x="2794861" y="1922793"/>
                  <a:pt x="2785218" y="1922701"/>
                </a:cubicBezTo>
                <a:close/>
                <a:moveTo>
                  <a:pt x="2892676" y="1922701"/>
                </a:moveTo>
                <a:cubicBezTo>
                  <a:pt x="2883032" y="1921871"/>
                  <a:pt x="2875742" y="1913381"/>
                  <a:pt x="2876158" y="1903415"/>
                </a:cubicBezTo>
                <a:cubicBezTo>
                  <a:pt x="2876527" y="1893680"/>
                  <a:pt x="2884924" y="1885559"/>
                  <a:pt x="2894382" y="1885790"/>
                </a:cubicBezTo>
                <a:cubicBezTo>
                  <a:pt x="2903980" y="1886021"/>
                  <a:pt x="2912008" y="1894280"/>
                  <a:pt x="2912146" y="1904015"/>
                </a:cubicBezTo>
                <a:cubicBezTo>
                  <a:pt x="2912284" y="1914673"/>
                  <a:pt x="2902965" y="1923578"/>
                  <a:pt x="2892676" y="1922701"/>
                </a:cubicBezTo>
                <a:close/>
                <a:moveTo>
                  <a:pt x="3327489" y="1922701"/>
                </a:moveTo>
                <a:cubicBezTo>
                  <a:pt x="3317799" y="1921963"/>
                  <a:pt x="3310464" y="1913519"/>
                  <a:pt x="3310786" y="1903554"/>
                </a:cubicBezTo>
                <a:cubicBezTo>
                  <a:pt x="3311109" y="1893818"/>
                  <a:pt x="3319415" y="1885698"/>
                  <a:pt x="3328873" y="1885790"/>
                </a:cubicBezTo>
                <a:cubicBezTo>
                  <a:pt x="3338423" y="1885928"/>
                  <a:pt x="3346590" y="1894187"/>
                  <a:pt x="3346775" y="1903877"/>
                </a:cubicBezTo>
                <a:cubicBezTo>
                  <a:pt x="3347006" y="1914489"/>
                  <a:pt x="3337777" y="1923486"/>
                  <a:pt x="3327489" y="1922701"/>
                </a:cubicBezTo>
                <a:close/>
                <a:moveTo>
                  <a:pt x="3654567" y="1922701"/>
                </a:moveTo>
                <a:cubicBezTo>
                  <a:pt x="3644878" y="1922563"/>
                  <a:pt x="3636897" y="1914489"/>
                  <a:pt x="3636758" y="1904615"/>
                </a:cubicBezTo>
                <a:cubicBezTo>
                  <a:pt x="3636574" y="1893957"/>
                  <a:pt x="3645894" y="1884914"/>
                  <a:pt x="3656044" y="1885836"/>
                </a:cubicBezTo>
                <a:cubicBezTo>
                  <a:pt x="3665687" y="1886713"/>
                  <a:pt x="3673162" y="1895248"/>
                  <a:pt x="3672839" y="1905030"/>
                </a:cubicBezTo>
                <a:cubicBezTo>
                  <a:pt x="3672470" y="1914812"/>
                  <a:pt x="3664211" y="1922793"/>
                  <a:pt x="3654567" y="1922701"/>
                </a:cubicBezTo>
                <a:close/>
                <a:moveTo>
                  <a:pt x="5284656" y="1922701"/>
                </a:moveTo>
                <a:cubicBezTo>
                  <a:pt x="5274967" y="1922655"/>
                  <a:pt x="5266939" y="1914581"/>
                  <a:pt x="5266754" y="1904707"/>
                </a:cubicBezTo>
                <a:cubicBezTo>
                  <a:pt x="5266570" y="1894879"/>
                  <a:pt x="5274228" y="1886390"/>
                  <a:pt x="5283780" y="1885790"/>
                </a:cubicBezTo>
                <a:cubicBezTo>
                  <a:pt x="5293976" y="1885144"/>
                  <a:pt x="5303111" y="1894326"/>
                  <a:pt x="5302789" y="1904891"/>
                </a:cubicBezTo>
                <a:cubicBezTo>
                  <a:pt x="5302511" y="1914673"/>
                  <a:pt x="5294299" y="1922701"/>
                  <a:pt x="5284656" y="1922701"/>
                </a:cubicBezTo>
                <a:close/>
                <a:moveTo>
                  <a:pt x="5392160" y="1922701"/>
                </a:moveTo>
                <a:cubicBezTo>
                  <a:pt x="5382471" y="1921963"/>
                  <a:pt x="5375135" y="1913519"/>
                  <a:pt x="5375457" y="1903554"/>
                </a:cubicBezTo>
                <a:cubicBezTo>
                  <a:pt x="5375780" y="1893818"/>
                  <a:pt x="5384085" y="1885698"/>
                  <a:pt x="5393544" y="1885790"/>
                </a:cubicBezTo>
                <a:cubicBezTo>
                  <a:pt x="5403094" y="1885928"/>
                  <a:pt x="5411261" y="1894187"/>
                  <a:pt x="5411446" y="1903877"/>
                </a:cubicBezTo>
                <a:cubicBezTo>
                  <a:pt x="5411676" y="1914489"/>
                  <a:pt x="5402449" y="1923486"/>
                  <a:pt x="5392160" y="1922701"/>
                </a:cubicBezTo>
                <a:close/>
                <a:moveTo>
                  <a:pt x="6800523" y="1922701"/>
                </a:moveTo>
                <a:cubicBezTo>
                  <a:pt x="6790833" y="1922563"/>
                  <a:pt x="6782851" y="1914489"/>
                  <a:pt x="6782713" y="1904615"/>
                </a:cubicBezTo>
                <a:cubicBezTo>
                  <a:pt x="6782528" y="1893957"/>
                  <a:pt x="6791848" y="1884914"/>
                  <a:pt x="6801998" y="1885836"/>
                </a:cubicBezTo>
                <a:cubicBezTo>
                  <a:pt x="6811642" y="1886713"/>
                  <a:pt x="6819116" y="1895248"/>
                  <a:pt x="6818794" y="1905030"/>
                </a:cubicBezTo>
                <a:cubicBezTo>
                  <a:pt x="6818424" y="1914812"/>
                  <a:pt x="6810165" y="1922793"/>
                  <a:pt x="6800523" y="1922701"/>
                </a:cubicBezTo>
                <a:close/>
                <a:moveTo>
                  <a:pt x="7452696" y="1922701"/>
                </a:moveTo>
                <a:cubicBezTo>
                  <a:pt x="7443053" y="1922701"/>
                  <a:pt x="7434979" y="1914673"/>
                  <a:pt x="7434748" y="1904799"/>
                </a:cubicBezTo>
                <a:cubicBezTo>
                  <a:pt x="7434517" y="1894972"/>
                  <a:pt x="7442084" y="1886482"/>
                  <a:pt x="7451635" y="1885790"/>
                </a:cubicBezTo>
                <a:cubicBezTo>
                  <a:pt x="7460955" y="1885144"/>
                  <a:pt x="7469860" y="1893034"/>
                  <a:pt x="7470690" y="1902677"/>
                </a:cubicBezTo>
                <a:cubicBezTo>
                  <a:pt x="7471613" y="1913381"/>
                  <a:pt x="7463262" y="1922655"/>
                  <a:pt x="7452696" y="1922701"/>
                </a:cubicBezTo>
                <a:close/>
                <a:moveTo>
                  <a:pt x="7561584" y="1922701"/>
                </a:moveTo>
                <a:cubicBezTo>
                  <a:pt x="7551986" y="1922840"/>
                  <a:pt x="7543728" y="1914858"/>
                  <a:pt x="7543405" y="1905030"/>
                </a:cubicBezTo>
                <a:cubicBezTo>
                  <a:pt x="7543082" y="1894326"/>
                  <a:pt x="7552033" y="1885190"/>
                  <a:pt x="7562276" y="1885836"/>
                </a:cubicBezTo>
                <a:cubicBezTo>
                  <a:pt x="7571872" y="1886436"/>
                  <a:pt x="7579625" y="1894879"/>
                  <a:pt x="7579485" y="1904615"/>
                </a:cubicBezTo>
                <a:cubicBezTo>
                  <a:pt x="7579348" y="1914350"/>
                  <a:pt x="7571227" y="1922563"/>
                  <a:pt x="7561584" y="1922701"/>
                </a:cubicBezTo>
                <a:close/>
                <a:moveTo>
                  <a:pt x="7887601" y="1922701"/>
                </a:moveTo>
                <a:cubicBezTo>
                  <a:pt x="7878005" y="1922840"/>
                  <a:pt x="7869745" y="1914858"/>
                  <a:pt x="7869422" y="1905030"/>
                </a:cubicBezTo>
                <a:cubicBezTo>
                  <a:pt x="7869100" y="1894326"/>
                  <a:pt x="7878051" y="1885190"/>
                  <a:pt x="7888293" y="1885836"/>
                </a:cubicBezTo>
                <a:cubicBezTo>
                  <a:pt x="7897890" y="1886436"/>
                  <a:pt x="7905641" y="1894879"/>
                  <a:pt x="7905503" y="1904615"/>
                </a:cubicBezTo>
                <a:cubicBezTo>
                  <a:pt x="7905365" y="1914350"/>
                  <a:pt x="7897244" y="1922563"/>
                  <a:pt x="7887601" y="1922701"/>
                </a:cubicBezTo>
                <a:close/>
                <a:moveTo>
                  <a:pt x="8322415" y="1922701"/>
                </a:moveTo>
                <a:cubicBezTo>
                  <a:pt x="8312772" y="1922932"/>
                  <a:pt x="8304513" y="1915042"/>
                  <a:pt x="8304097" y="1905169"/>
                </a:cubicBezTo>
                <a:cubicBezTo>
                  <a:pt x="8303682" y="1894464"/>
                  <a:pt x="8312541" y="1885283"/>
                  <a:pt x="8322784" y="1885836"/>
                </a:cubicBezTo>
                <a:cubicBezTo>
                  <a:pt x="8332380" y="1886344"/>
                  <a:pt x="8340224" y="1894741"/>
                  <a:pt x="8340178" y="1904476"/>
                </a:cubicBezTo>
                <a:cubicBezTo>
                  <a:pt x="8340086" y="1914212"/>
                  <a:pt x="8332104" y="1922424"/>
                  <a:pt x="8322415" y="1922701"/>
                </a:cubicBezTo>
                <a:close/>
                <a:moveTo>
                  <a:pt x="8865192" y="1922701"/>
                </a:moveTo>
                <a:cubicBezTo>
                  <a:pt x="8855504" y="1922563"/>
                  <a:pt x="8847522" y="1914489"/>
                  <a:pt x="8847384" y="1904615"/>
                </a:cubicBezTo>
                <a:cubicBezTo>
                  <a:pt x="8847199" y="1893957"/>
                  <a:pt x="8856519" y="1884914"/>
                  <a:pt x="8866670" y="1885836"/>
                </a:cubicBezTo>
                <a:cubicBezTo>
                  <a:pt x="8876312" y="1886713"/>
                  <a:pt x="8883787" y="1895248"/>
                  <a:pt x="8883464" y="1905030"/>
                </a:cubicBezTo>
                <a:cubicBezTo>
                  <a:pt x="8883095" y="1914812"/>
                  <a:pt x="8874836" y="1922793"/>
                  <a:pt x="8865192" y="1922701"/>
                </a:cubicBezTo>
                <a:close/>
                <a:moveTo>
                  <a:pt x="8972650" y="1922701"/>
                </a:moveTo>
                <a:cubicBezTo>
                  <a:pt x="8963007" y="1921871"/>
                  <a:pt x="8955718" y="1913381"/>
                  <a:pt x="8956133" y="1903415"/>
                </a:cubicBezTo>
                <a:cubicBezTo>
                  <a:pt x="8956502" y="1893680"/>
                  <a:pt x="8964899" y="1885559"/>
                  <a:pt x="8974357" y="1885790"/>
                </a:cubicBezTo>
                <a:cubicBezTo>
                  <a:pt x="8983955" y="1886021"/>
                  <a:pt x="8991983" y="1894280"/>
                  <a:pt x="8992122" y="1904015"/>
                </a:cubicBezTo>
                <a:cubicBezTo>
                  <a:pt x="8992260" y="1914673"/>
                  <a:pt x="8982940" y="1923578"/>
                  <a:pt x="8972650" y="1922701"/>
                </a:cubicBezTo>
                <a:close/>
                <a:moveTo>
                  <a:pt x="9407465" y="1922701"/>
                </a:moveTo>
                <a:cubicBezTo>
                  <a:pt x="9397775" y="1921963"/>
                  <a:pt x="9390438" y="1913519"/>
                  <a:pt x="9390761" y="1903554"/>
                </a:cubicBezTo>
                <a:cubicBezTo>
                  <a:pt x="9391085" y="1893818"/>
                  <a:pt x="9399390" y="1885698"/>
                  <a:pt x="9408848" y="1885790"/>
                </a:cubicBezTo>
                <a:cubicBezTo>
                  <a:pt x="9418399" y="1885928"/>
                  <a:pt x="9426565" y="1894187"/>
                  <a:pt x="9426749" y="1903877"/>
                </a:cubicBezTo>
                <a:cubicBezTo>
                  <a:pt x="9426980" y="1914489"/>
                  <a:pt x="9417753" y="1923486"/>
                  <a:pt x="9407465" y="1922701"/>
                </a:cubicBezTo>
                <a:close/>
                <a:moveTo>
                  <a:pt x="9734543" y="1922701"/>
                </a:moveTo>
                <a:cubicBezTo>
                  <a:pt x="9724853" y="1922563"/>
                  <a:pt x="9716872" y="1914489"/>
                  <a:pt x="9716733" y="1904615"/>
                </a:cubicBezTo>
                <a:cubicBezTo>
                  <a:pt x="9716549" y="1893957"/>
                  <a:pt x="9725869" y="1884914"/>
                  <a:pt x="9736019" y="1885836"/>
                </a:cubicBezTo>
                <a:cubicBezTo>
                  <a:pt x="9745662" y="1886713"/>
                  <a:pt x="9753137" y="1895248"/>
                  <a:pt x="9752814" y="1905030"/>
                </a:cubicBezTo>
                <a:cubicBezTo>
                  <a:pt x="9752445" y="1914812"/>
                  <a:pt x="9744185" y="1922793"/>
                  <a:pt x="9734543" y="1922701"/>
                </a:cubicBezTo>
                <a:close/>
                <a:moveTo>
                  <a:pt x="11364631" y="1922701"/>
                </a:moveTo>
                <a:cubicBezTo>
                  <a:pt x="11354942" y="1922655"/>
                  <a:pt x="11346913" y="1914581"/>
                  <a:pt x="11346729" y="1904707"/>
                </a:cubicBezTo>
                <a:cubicBezTo>
                  <a:pt x="11346544" y="1894879"/>
                  <a:pt x="11354204" y="1886390"/>
                  <a:pt x="11363755" y="1885790"/>
                </a:cubicBezTo>
                <a:cubicBezTo>
                  <a:pt x="11373950" y="1885144"/>
                  <a:pt x="11383086" y="1894326"/>
                  <a:pt x="11382763" y="1904891"/>
                </a:cubicBezTo>
                <a:cubicBezTo>
                  <a:pt x="11382486" y="1914673"/>
                  <a:pt x="11374274" y="1922701"/>
                  <a:pt x="11364631" y="1922701"/>
                </a:cubicBezTo>
                <a:close/>
                <a:moveTo>
                  <a:pt x="11472135" y="1922701"/>
                </a:moveTo>
                <a:cubicBezTo>
                  <a:pt x="11462446" y="1921963"/>
                  <a:pt x="11455109" y="1913519"/>
                  <a:pt x="11455432" y="1903554"/>
                </a:cubicBezTo>
                <a:cubicBezTo>
                  <a:pt x="11455755" y="1893818"/>
                  <a:pt x="11464061" y="1885698"/>
                  <a:pt x="11473520" y="1885790"/>
                </a:cubicBezTo>
                <a:cubicBezTo>
                  <a:pt x="11483069" y="1885928"/>
                  <a:pt x="11491236" y="1894187"/>
                  <a:pt x="11491421" y="1903877"/>
                </a:cubicBezTo>
                <a:cubicBezTo>
                  <a:pt x="11491651" y="1914489"/>
                  <a:pt x="11482423" y="1923486"/>
                  <a:pt x="11472135" y="1922701"/>
                </a:cubicBezTo>
                <a:close/>
                <a:moveTo>
                  <a:pt x="11576" y="1976730"/>
                </a:moveTo>
                <a:cubicBezTo>
                  <a:pt x="4932" y="1976084"/>
                  <a:pt x="1010" y="1972485"/>
                  <a:pt x="364" y="1966118"/>
                </a:cubicBezTo>
                <a:cubicBezTo>
                  <a:pt x="41" y="1963304"/>
                  <a:pt x="318" y="1960397"/>
                  <a:pt x="364" y="1957582"/>
                </a:cubicBezTo>
                <a:cubicBezTo>
                  <a:pt x="133" y="1951123"/>
                  <a:pt x="-236" y="1944387"/>
                  <a:pt x="7516" y="1941572"/>
                </a:cubicBezTo>
                <a:cubicBezTo>
                  <a:pt x="15498" y="1938666"/>
                  <a:pt x="24126" y="1940834"/>
                  <a:pt x="28786" y="1946924"/>
                </a:cubicBezTo>
                <a:cubicBezTo>
                  <a:pt x="33446" y="1953014"/>
                  <a:pt x="34830" y="1959612"/>
                  <a:pt x="31047" y="1966810"/>
                </a:cubicBezTo>
                <a:cubicBezTo>
                  <a:pt x="27079" y="1974331"/>
                  <a:pt x="20712" y="1977653"/>
                  <a:pt x="11576" y="1976730"/>
                </a:cubicBezTo>
                <a:close/>
                <a:moveTo>
                  <a:pt x="125078" y="1976776"/>
                </a:moveTo>
                <a:cubicBezTo>
                  <a:pt x="114097" y="1977791"/>
                  <a:pt x="104962" y="1970178"/>
                  <a:pt x="104362" y="1959566"/>
                </a:cubicBezTo>
                <a:cubicBezTo>
                  <a:pt x="103855" y="1949877"/>
                  <a:pt x="111236" y="1941342"/>
                  <a:pt x="121064" y="1940419"/>
                </a:cubicBezTo>
                <a:cubicBezTo>
                  <a:pt x="131953" y="1939404"/>
                  <a:pt x="141227" y="1947109"/>
                  <a:pt x="141873" y="1957675"/>
                </a:cubicBezTo>
                <a:cubicBezTo>
                  <a:pt x="142473" y="1967179"/>
                  <a:pt x="134813" y="1975853"/>
                  <a:pt x="125078" y="1976776"/>
                </a:cubicBezTo>
                <a:close/>
                <a:moveTo>
                  <a:pt x="994381" y="1976776"/>
                </a:moveTo>
                <a:cubicBezTo>
                  <a:pt x="983401" y="1977791"/>
                  <a:pt x="974265" y="1970178"/>
                  <a:pt x="973665" y="1959566"/>
                </a:cubicBezTo>
                <a:cubicBezTo>
                  <a:pt x="973158" y="1949877"/>
                  <a:pt x="980540" y="1941342"/>
                  <a:pt x="990367" y="1940419"/>
                </a:cubicBezTo>
                <a:cubicBezTo>
                  <a:pt x="1001256" y="1939404"/>
                  <a:pt x="1010530" y="1947109"/>
                  <a:pt x="1011176" y="1957675"/>
                </a:cubicBezTo>
                <a:cubicBezTo>
                  <a:pt x="1011776" y="1967179"/>
                  <a:pt x="1004116" y="1975853"/>
                  <a:pt x="994381" y="1976776"/>
                </a:cubicBezTo>
                <a:close/>
                <a:moveTo>
                  <a:pt x="1968789" y="1976776"/>
                </a:moveTo>
                <a:cubicBezTo>
                  <a:pt x="1958962" y="1976130"/>
                  <a:pt x="1951396" y="1967825"/>
                  <a:pt x="1951672" y="1958090"/>
                </a:cubicBezTo>
                <a:cubicBezTo>
                  <a:pt x="1951995" y="1947432"/>
                  <a:pt x="1960992" y="1939588"/>
                  <a:pt x="1971973" y="1940372"/>
                </a:cubicBezTo>
                <a:cubicBezTo>
                  <a:pt x="1981754" y="1941111"/>
                  <a:pt x="1989506" y="1949554"/>
                  <a:pt x="1989183" y="1959105"/>
                </a:cubicBezTo>
                <a:cubicBezTo>
                  <a:pt x="1988814" y="1969625"/>
                  <a:pt x="1979678" y="1977514"/>
                  <a:pt x="1968789" y="1976776"/>
                </a:cubicBezTo>
                <a:close/>
                <a:moveTo>
                  <a:pt x="2950303" y="1976776"/>
                </a:moveTo>
                <a:cubicBezTo>
                  <a:pt x="2939322" y="1977745"/>
                  <a:pt x="2930186" y="1970132"/>
                  <a:pt x="2929679" y="1959474"/>
                </a:cubicBezTo>
                <a:cubicBezTo>
                  <a:pt x="2929218" y="1949785"/>
                  <a:pt x="2936646" y="1941342"/>
                  <a:pt x="2946473" y="1940419"/>
                </a:cubicBezTo>
                <a:cubicBezTo>
                  <a:pt x="2957362" y="1939450"/>
                  <a:pt x="2966590" y="1947201"/>
                  <a:pt x="2967190" y="1957767"/>
                </a:cubicBezTo>
                <a:cubicBezTo>
                  <a:pt x="2967697" y="1967318"/>
                  <a:pt x="2960085" y="1975900"/>
                  <a:pt x="2950303" y="1976776"/>
                </a:cubicBezTo>
                <a:close/>
                <a:moveTo>
                  <a:pt x="4906270" y="1976776"/>
                </a:moveTo>
                <a:cubicBezTo>
                  <a:pt x="4895290" y="1977745"/>
                  <a:pt x="4886200" y="1970132"/>
                  <a:pt x="4885646" y="1959474"/>
                </a:cubicBezTo>
                <a:cubicBezTo>
                  <a:pt x="4885185" y="1949785"/>
                  <a:pt x="4892613" y="1941342"/>
                  <a:pt x="4902441" y="1940419"/>
                </a:cubicBezTo>
                <a:cubicBezTo>
                  <a:pt x="4913330" y="1939404"/>
                  <a:pt x="4922604" y="1947201"/>
                  <a:pt x="4923157" y="1957767"/>
                </a:cubicBezTo>
                <a:cubicBezTo>
                  <a:pt x="4923665" y="1967318"/>
                  <a:pt x="4916053" y="1975900"/>
                  <a:pt x="4906270" y="1976776"/>
                </a:cubicBezTo>
                <a:close/>
                <a:moveTo>
                  <a:pt x="5340945" y="1976776"/>
                </a:moveTo>
                <a:cubicBezTo>
                  <a:pt x="5329965" y="1977745"/>
                  <a:pt x="5320875" y="1970132"/>
                  <a:pt x="5320322" y="1959474"/>
                </a:cubicBezTo>
                <a:cubicBezTo>
                  <a:pt x="5319860" y="1949785"/>
                  <a:pt x="5327288" y="1941342"/>
                  <a:pt x="5337116" y="1940419"/>
                </a:cubicBezTo>
                <a:cubicBezTo>
                  <a:pt x="5348005" y="1939404"/>
                  <a:pt x="5357278" y="1947201"/>
                  <a:pt x="5357832" y="1957767"/>
                </a:cubicBezTo>
                <a:cubicBezTo>
                  <a:pt x="5358340" y="1967318"/>
                  <a:pt x="5350727" y="1975900"/>
                  <a:pt x="5340945" y="1976776"/>
                </a:cubicBezTo>
                <a:close/>
                <a:moveTo>
                  <a:pt x="5446096" y="1976776"/>
                </a:moveTo>
                <a:cubicBezTo>
                  <a:pt x="5436269" y="1976130"/>
                  <a:pt x="5428702" y="1967825"/>
                  <a:pt x="5428979" y="1958090"/>
                </a:cubicBezTo>
                <a:cubicBezTo>
                  <a:pt x="5429302" y="1947432"/>
                  <a:pt x="5438299" y="1939588"/>
                  <a:pt x="5449280" y="1940372"/>
                </a:cubicBezTo>
                <a:cubicBezTo>
                  <a:pt x="5459061" y="1941111"/>
                  <a:pt x="5466813" y="1949554"/>
                  <a:pt x="5466489" y="1959105"/>
                </a:cubicBezTo>
                <a:cubicBezTo>
                  <a:pt x="5466120" y="1969625"/>
                  <a:pt x="5456985" y="1977514"/>
                  <a:pt x="5446096" y="1976776"/>
                </a:cubicBezTo>
                <a:close/>
                <a:moveTo>
                  <a:pt x="6205053" y="1976776"/>
                </a:moveTo>
                <a:cubicBezTo>
                  <a:pt x="6194072" y="1977791"/>
                  <a:pt x="6184937" y="1970178"/>
                  <a:pt x="6184337" y="1959566"/>
                </a:cubicBezTo>
                <a:cubicBezTo>
                  <a:pt x="6183830" y="1949877"/>
                  <a:pt x="6191211" y="1941342"/>
                  <a:pt x="6201039" y="1940419"/>
                </a:cubicBezTo>
                <a:cubicBezTo>
                  <a:pt x="6211928" y="1939404"/>
                  <a:pt x="6221201" y="1947109"/>
                  <a:pt x="6221848" y="1957675"/>
                </a:cubicBezTo>
                <a:cubicBezTo>
                  <a:pt x="6222447" y="1967179"/>
                  <a:pt x="6214788" y="1975853"/>
                  <a:pt x="6205053" y="1976776"/>
                </a:cubicBezTo>
                <a:close/>
                <a:moveTo>
                  <a:pt x="7074357" y="1976776"/>
                </a:moveTo>
                <a:cubicBezTo>
                  <a:pt x="7063376" y="1977791"/>
                  <a:pt x="7054240" y="1970178"/>
                  <a:pt x="7053640" y="1959566"/>
                </a:cubicBezTo>
                <a:cubicBezTo>
                  <a:pt x="7053133" y="1949877"/>
                  <a:pt x="7060515" y="1941342"/>
                  <a:pt x="7070342" y="1940419"/>
                </a:cubicBezTo>
                <a:cubicBezTo>
                  <a:pt x="7081231" y="1939404"/>
                  <a:pt x="7090505" y="1947109"/>
                  <a:pt x="7091152" y="1957675"/>
                </a:cubicBezTo>
                <a:cubicBezTo>
                  <a:pt x="7091751" y="1967179"/>
                  <a:pt x="7084091" y="1975853"/>
                  <a:pt x="7074357" y="1976776"/>
                </a:cubicBezTo>
                <a:close/>
                <a:moveTo>
                  <a:pt x="8048764" y="1976776"/>
                </a:moveTo>
                <a:cubicBezTo>
                  <a:pt x="8038937" y="1976130"/>
                  <a:pt x="8031370" y="1967825"/>
                  <a:pt x="8031648" y="1958090"/>
                </a:cubicBezTo>
                <a:cubicBezTo>
                  <a:pt x="8031970" y="1947432"/>
                  <a:pt x="8040967" y="1939588"/>
                  <a:pt x="8051948" y="1940372"/>
                </a:cubicBezTo>
                <a:cubicBezTo>
                  <a:pt x="8061729" y="1941111"/>
                  <a:pt x="8069481" y="1949554"/>
                  <a:pt x="8069158" y="1959105"/>
                </a:cubicBezTo>
                <a:cubicBezTo>
                  <a:pt x="8068789" y="1969625"/>
                  <a:pt x="8059653" y="1977514"/>
                  <a:pt x="8048764" y="1976776"/>
                </a:cubicBezTo>
                <a:close/>
                <a:moveTo>
                  <a:pt x="9030278" y="1976776"/>
                </a:moveTo>
                <a:cubicBezTo>
                  <a:pt x="9019297" y="1977745"/>
                  <a:pt x="9010161" y="1970132"/>
                  <a:pt x="9009654" y="1959474"/>
                </a:cubicBezTo>
                <a:cubicBezTo>
                  <a:pt x="9009192" y="1949785"/>
                  <a:pt x="9016622" y="1941342"/>
                  <a:pt x="9026449" y="1940419"/>
                </a:cubicBezTo>
                <a:cubicBezTo>
                  <a:pt x="9037337" y="1939450"/>
                  <a:pt x="9046565" y="1947201"/>
                  <a:pt x="9047165" y="1957767"/>
                </a:cubicBezTo>
                <a:cubicBezTo>
                  <a:pt x="9047672" y="1967318"/>
                  <a:pt x="9040060" y="1975900"/>
                  <a:pt x="9030278" y="1976776"/>
                </a:cubicBezTo>
                <a:close/>
                <a:moveTo>
                  <a:pt x="10986245" y="1976776"/>
                </a:moveTo>
                <a:cubicBezTo>
                  <a:pt x="10975265" y="1977745"/>
                  <a:pt x="10966175" y="1970132"/>
                  <a:pt x="10965621" y="1959474"/>
                </a:cubicBezTo>
                <a:cubicBezTo>
                  <a:pt x="10965160" y="1949785"/>
                  <a:pt x="10972588" y="1941342"/>
                  <a:pt x="10982416" y="1940419"/>
                </a:cubicBezTo>
                <a:cubicBezTo>
                  <a:pt x="10993304" y="1939404"/>
                  <a:pt x="11002579" y="1947201"/>
                  <a:pt x="11003132" y="1957767"/>
                </a:cubicBezTo>
                <a:cubicBezTo>
                  <a:pt x="11003640" y="1967318"/>
                  <a:pt x="10996028" y="1975900"/>
                  <a:pt x="10986245" y="1976776"/>
                </a:cubicBezTo>
                <a:close/>
                <a:moveTo>
                  <a:pt x="11420920" y="1976776"/>
                </a:moveTo>
                <a:cubicBezTo>
                  <a:pt x="11409940" y="1977745"/>
                  <a:pt x="11400851" y="1970132"/>
                  <a:pt x="11400297" y="1959474"/>
                </a:cubicBezTo>
                <a:cubicBezTo>
                  <a:pt x="11399835" y="1949785"/>
                  <a:pt x="11407263" y="1941342"/>
                  <a:pt x="11417091" y="1940419"/>
                </a:cubicBezTo>
                <a:cubicBezTo>
                  <a:pt x="11427980" y="1939404"/>
                  <a:pt x="11437253" y="1947201"/>
                  <a:pt x="11437808" y="1957767"/>
                </a:cubicBezTo>
                <a:cubicBezTo>
                  <a:pt x="11438315" y="1967318"/>
                  <a:pt x="11430702" y="1975900"/>
                  <a:pt x="11420920" y="1976776"/>
                </a:cubicBezTo>
                <a:close/>
                <a:moveTo>
                  <a:pt x="11526071" y="1976776"/>
                </a:moveTo>
                <a:cubicBezTo>
                  <a:pt x="11516243" y="1976130"/>
                  <a:pt x="11508677" y="1967825"/>
                  <a:pt x="11508953" y="1958090"/>
                </a:cubicBezTo>
                <a:cubicBezTo>
                  <a:pt x="11509276" y="1947432"/>
                  <a:pt x="11518273" y="1939588"/>
                  <a:pt x="11529254" y="1940372"/>
                </a:cubicBezTo>
                <a:cubicBezTo>
                  <a:pt x="11539036" y="1941111"/>
                  <a:pt x="11546788" y="1949554"/>
                  <a:pt x="11546464" y="1959105"/>
                </a:cubicBezTo>
                <a:cubicBezTo>
                  <a:pt x="11546095" y="1969625"/>
                  <a:pt x="11536960" y="1977514"/>
                  <a:pt x="11526071" y="1976776"/>
                </a:cubicBezTo>
                <a:close/>
                <a:moveTo>
                  <a:pt x="559384" y="1976822"/>
                </a:moveTo>
                <a:cubicBezTo>
                  <a:pt x="548402" y="1977653"/>
                  <a:pt x="539405" y="1969902"/>
                  <a:pt x="539036" y="1959243"/>
                </a:cubicBezTo>
                <a:cubicBezTo>
                  <a:pt x="538667" y="1949508"/>
                  <a:pt x="546188" y="1941203"/>
                  <a:pt x="556062" y="1940419"/>
                </a:cubicBezTo>
                <a:cubicBezTo>
                  <a:pt x="566904" y="1939542"/>
                  <a:pt x="576131" y="1947478"/>
                  <a:pt x="576500" y="1958044"/>
                </a:cubicBezTo>
                <a:cubicBezTo>
                  <a:pt x="576917" y="1967641"/>
                  <a:pt x="569212" y="1976084"/>
                  <a:pt x="559384" y="1976822"/>
                </a:cubicBezTo>
                <a:close/>
                <a:moveTo>
                  <a:pt x="1316385" y="1976822"/>
                </a:moveTo>
                <a:cubicBezTo>
                  <a:pt x="1306650" y="1975946"/>
                  <a:pt x="1299129" y="1967410"/>
                  <a:pt x="1299683" y="1957721"/>
                </a:cubicBezTo>
                <a:cubicBezTo>
                  <a:pt x="1300282" y="1947109"/>
                  <a:pt x="1309418" y="1939450"/>
                  <a:pt x="1320399" y="1940465"/>
                </a:cubicBezTo>
                <a:cubicBezTo>
                  <a:pt x="1330134" y="1941342"/>
                  <a:pt x="1337748" y="1950015"/>
                  <a:pt x="1337194" y="1959566"/>
                </a:cubicBezTo>
                <a:cubicBezTo>
                  <a:pt x="1336594" y="1970178"/>
                  <a:pt x="1327366" y="1977791"/>
                  <a:pt x="1316385" y="1976822"/>
                </a:cubicBezTo>
                <a:close/>
                <a:moveTo>
                  <a:pt x="3276228" y="1976822"/>
                </a:moveTo>
                <a:cubicBezTo>
                  <a:pt x="3265247" y="1977745"/>
                  <a:pt x="3256204" y="1970086"/>
                  <a:pt x="3255696" y="1959428"/>
                </a:cubicBezTo>
                <a:cubicBezTo>
                  <a:pt x="3255235" y="1949692"/>
                  <a:pt x="3262710" y="1941295"/>
                  <a:pt x="3272538" y="1940419"/>
                </a:cubicBezTo>
                <a:cubicBezTo>
                  <a:pt x="3283426" y="1939450"/>
                  <a:pt x="3292654" y="1947247"/>
                  <a:pt x="3293161" y="1957859"/>
                </a:cubicBezTo>
                <a:cubicBezTo>
                  <a:pt x="3293670" y="1967456"/>
                  <a:pt x="3286010" y="1975992"/>
                  <a:pt x="3276228" y="1976822"/>
                </a:cubicBezTo>
                <a:close/>
                <a:moveTo>
                  <a:pt x="4576377" y="1976822"/>
                </a:moveTo>
                <a:cubicBezTo>
                  <a:pt x="4566642" y="1975946"/>
                  <a:pt x="4559121" y="1967410"/>
                  <a:pt x="4559675" y="1957721"/>
                </a:cubicBezTo>
                <a:cubicBezTo>
                  <a:pt x="4560275" y="1947109"/>
                  <a:pt x="4569410" y="1939450"/>
                  <a:pt x="4580391" y="1940465"/>
                </a:cubicBezTo>
                <a:cubicBezTo>
                  <a:pt x="4590080" y="1941342"/>
                  <a:pt x="4597740" y="1950015"/>
                  <a:pt x="4597186" y="1959566"/>
                </a:cubicBezTo>
                <a:cubicBezTo>
                  <a:pt x="4596586" y="1970178"/>
                  <a:pt x="4587359" y="1977791"/>
                  <a:pt x="4576377" y="1976822"/>
                </a:cubicBezTo>
                <a:close/>
                <a:moveTo>
                  <a:pt x="5011052" y="1976822"/>
                </a:moveTo>
                <a:cubicBezTo>
                  <a:pt x="5001317" y="1975946"/>
                  <a:pt x="4993796" y="1967410"/>
                  <a:pt x="4994350" y="1957721"/>
                </a:cubicBezTo>
                <a:cubicBezTo>
                  <a:pt x="4994950" y="1947109"/>
                  <a:pt x="5004085" y="1939450"/>
                  <a:pt x="5015066" y="1940465"/>
                </a:cubicBezTo>
                <a:cubicBezTo>
                  <a:pt x="5024756" y="1941342"/>
                  <a:pt x="5032368" y="1950015"/>
                  <a:pt x="5031861" y="1959566"/>
                </a:cubicBezTo>
                <a:cubicBezTo>
                  <a:pt x="5031261" y="1970178"/>
                  <a:pt x="5022033" y="1977791"/>
                  <a:pt x="5011052" y="1976822"/>
                </a:cubicBezTo>
                <a:close/>
                <a:moveTo>
                  <a:pt x="5666917" y="1976822"/>
                </a:moveTo>
                <a:cubicBezTo>
                  <a:pt x="5655890" y="1977745"/>
                  <a:pt x="5646846" y="1970086"/>
                  <a:pt x="5646339" y="1959428"/>
                </a:cubicBezTo>
                <a:cubicBezTo>
                  <a:pt x="5645878" y="1949692"/>
                  <a:pt x="5653352" y="1941295"/>
                  <a:pt x="5663179" y="1940419"/>
                </a:cubicBezTo>
                <a:cubicBezTo>
                  <a:pt x="5674068" y="1939450"/>
                  <a:pt x="5683296" y="1947247"/>
                  <a:pt x="5683850" y="1957859"/>
                </a:cubicBezTo>
                <a:cubicBezTo>
                  <a:pt x="5684357" y="1967456"/>
                  <a:pt x="5676698" y="1975992"/>
                  <a:pt x="5666917" y="1976822"/>
                </a:cubicBezTo>
                <a:close/>
                <a:moveTo>
                  <a:pt x="5772252" y="1976822"/>
                </a:moveTo>
                <a:cubicBezTo>
                  <a:pt x="5762425" y="1976223"/>
                  <a:pt x="5754811" y="1968010"/>
                  <a:pt x="5755043" y="1958228"/>
                </a:cubicBezTo>
                <a:cubicBezTo>
                  <a:pt x="5755273" y="1947570"/>
                  <a:pt x="5764224" y="1939634"/>
                  <a:pt x="5775205" y="1940372"/>
                </a:cubicBezTo>
                <a:cubicBezTo>
                  <a:pt x="5784940" y="1941018"/>
                  <a:pt x="5792737" y="1949416"/>
                  <a:pt x="5792553" y="1959013"/>
                </a:cubicBezTo>
                <a:cubicBezTo>
                  <a:pt x="5792276" y="1969532"/>
                  <a:pt x="5783141" y="1977514"/>
                  <a:pt x="5772252" y="1976822"/>
                </a:cubicBezTo>
                <a:close/>
                <a:moveTo>
                  <a:pt x="6639359" y="1976822"/>
                </a:moveTo>
                <a:cubicBezTo>
                  <a:pt x="6628378" y="1977653"/>
                  <a:pt x="6619381" y="1969902"/>
                  <a:pt x="6619012" y="1959243"/>
                </a:cubicBezTo>
                <a:cubicBezTo>
                  <a:pt x="6618643" y="1949508"/>
                  <a:pt x="6626164" y="1941203"/>
                  <a:pt x="6636037" y="1940419"/>
                </a:cubicBezTo>
                <a:cubicBezTo>
                  <a:pt x="6646879" y="1939542"/>
                  <a:pt x="6656107" y="1947478"/>
                  <a:pt x="6656476" y="1958044"/>
                </a:cubicBezTo>
                <a:cubicBezTo>
                  <a:pt x="6656892" y="1967641"/>
                  <a:pt x="6649186" y="1976084"/>
                  <a:pt x="6639359" y="1976822"/>
                </a:cubicBezTo>
                <a:close/>
                <a:moveTo>
                  <a:pt x="7396361" y="1976822"/>
                </a:moveTo>
                <a:cubicBezTo>
                  <a:pt x="7386624" y="1975946"/>
                  <a:pt x="7379104" y="1967410"/>
                  <a:pt x="7379658" y="1957721"/>
                </a:cubicBezTo>
                <a:cubicBezTo>
                  <a:pt x="7380258" y="1947109"/>
                  <a:pt x="7389393" y="1939450"/>
                  <a:pt x="7400375" y="1940465"/>
                </a:cubicBezTo>
                <a:cubicBezTo>
                  <a:pt x="7410110" y="1941342"/>
                  <a:pt x="7417723" y="1950015"/>
                  <a:pt x="7417169" y="1959566"/>
                </a:cubicBezTo>
                <a:cubicBezTo>
                  <a:pt x="7416569" y="1970178"/>
                  <a:pt x="7407341" y="1977791"/>
                  <a:pt x="7396361" y="1976822"/>
                </a:cubicBezTo>
                <a:close/>
                <a:moveTo>
                  <a:pt x="9356204" y="1976822"/>
                </a:moveTo>
                <a:cubicBezTo>
                  <a:pt x="9345222" y="1977745"/>
                  <a:pt x="9336180" y="1970086"/>
                  <a:pt x="9335672" y="1959428"/>
                </a:cubicBezTo>
                <a:cubicBezTo>
                  <a:pt x="9335211" y="1949692"/>
                  <a:pt x="9342684" y="1941295"/>
                  <a:pt x="9352512" y="1940419"/>
                </a:cubicBezTo>
                <a:cubicBezTo>
                  <a:pt x="9363401" y="1939450"/>
                  <a:pt x="9372629" y="1947247"/>
                  <a:pt x="9373137" y="1957859"/>
                </a:cubicBezTo>
                <a:cubicBezTo>
                  <a:pt x="9373644" y="1967456"/>
                  <a:pt x="9365984" y="1975992"/>
                  <a:pt x="9356204" y="1976822"/>
                </a:cubicBezTo>
                <a:close/>
                <a:moveTo>
                  <a:pt x="10656353" y="1976822"/>
                </a:moveTo>
                <a:cubicBezTo>
                  <a:pt x="10646617" y="1975946"/>
                  <a:pt x="10639096" y="1967410"/>
                  <a:pt x="10639650" y="1957721"/>
                </a:cubicBezTo>
                <a:cubicBezTo>
                  <a:pt x="10640250" y="1947109"/>
                  <a:pt x="10649385" y="1939450"/>
                  <a:pt x="10660366" y="1940465"/>
                </a:cubicBezTo>
                <a:cubicBezTo>
                  <a:pt x="10670056" y="1941342"/>
                  <a:pt x="10677715" y="1950015"/>
                  <a:pt x="10677161" y="1959566"/>
                </a:cubicBezTo>
                <a:cubicBezTo>
                  <a:pt x="10676561" y="1970178"/>
                  <a:pt x="10667334" y="1977791"/>
                  <a:pt x="10656353" y="1976822"/>
                </a:cubicBezTo>
                <a:close/>
                <a:moveTo>
                  <a:pt x="11091026" y="1976822"/>
                </a:moveTo>
                <a:cubicBezTo>
                  <a:pt x="11081292" y="1975946"/>
                  <a:pt x="11073771" y="1967410"/>
                  <a:pt x="11074325" y="1957721"/>
                </a:cubicBezTo>
                <a:cubicBezTo>
                  <a:pt x="11074925" y="1947109"/>
                  <a:pt x="11084061" y="1939450"/>
                  <a:pt x="11095042" y="1940465"/>
                </a:cubicBezTo>
                <a:cubicBezTo>
                  <a:pt x="11104730" y="1941342"/>
                  <a:pt x="11112343" y="1950015"/>
                  <a:pt x="11111836" y="1959566"/>
                </a:cubicBezTo>
                <a:cubicBezTo>
                  <a:pt x="11111236" y="1970178"/>
                  <a:pt x="11102008" y="1977791"/>
                  <a:pt x="11091026" y="1976822"/>
                </a:cubicBezTo>
                <a:close/>
                <a:moveTo>
                  <a:pt x="11746892" y="1976822"/>
                </a:moveTo>
                <a:cubicBezTo>
                  <a:pt x="11735865" y="1977745"/>
                  <a:pt x="11726821" y="1970086"/>
                  <a:pt x="11726313" y="1959428"/>
                </a:cubicBezTo>
                <a:cubicBezTo>
                  <a:pt x="11725852" y="1949692"/>
                  <a:pt x="11733327" y="1941295"/>
                  <a:pt x="11743154" y="1940419"/>
                </a:cubicBezTo>
                <a:cubicBezTo>
                  <a:pt x="11754043" y="1939450"/>
                  <a:pt x="11763271" y="1947247"/>
                  <a:pt x="11763824" y="1957859"/>
                </a:cubicBezTo>
                <a:cubicBezTo>
                  <a:pt x="11764332" y="1967456"/>
                  <a:pt x="11756674" y="1975992"/>
                  <a:pt x="11746892" y="1976822"/>
                </a:cubicBezTo>
                <a:close/>
                <a:moveTo>
                  <a:pt x="11852227" y="1976822"/>
                </a:moveTo>
                <a:cubicBezTo>
                  <a:pt x="11842400" y="1976223"/>
                  <a:pt x="11834786" y="1968010"/>
                  <a:pt x="11835017" y="1958228"/>
                </a:cubicBezTo>
                <a:cubicBezTo>
                  <a:pt x="11835248" y="1947570"/>
                  <a:pt x="11844199" y="1939634"/>
                  <a:pt x="11855180" y="1940372"/>
                </a:cubicBezTo>
                <a:cubicBezTo>
                  <a:pt x="11864915" y="1941018"/>
                  <a:pt x="11872712" y="1949416"/>
                  <a:pt x="11872528" y="1959013"/>
                </a:cubicBezTo>
                <a:cubicBezTo>
                  <a:pt x="11872251" y="1969532"/>
                  <a:pt x="11863116" y="1977514"/>
                  <a:pt x="11852227" y="1976822"/>
                </a:cubicBezTo>
                <a:close/>
                <a:moveTo>
                  <a:pt x="232627" y="1976868"/>
                </a:moveTo>
                <a:cubicBezTo>
                  <a:pt x="221784" y="1977330"/>
                  <a:pt x="212880" y="1969025"/>
                  <a:pt x="213019" y="1958459"/>
                </a:cubicBezTo>
                <a:cubicBezTo>
                  <a:pt x="213112" y="1948678"/>
                  <a:pt x="220954" y="1940741"/>
                  <a:pt x="230828" y="1940326"/>
                </a:cubicBezTo>
                <a:cubicBezTo>
                  <a:pt x="241671" y="1939911"/>
                  <a:pt x="250623" y="1948309"/>
                  <a:pt x="250530" y="1958828"/>
                </a:cubicBezTo>
                <a:cubicBezTo>
                  <a:pt x="250438" y="1968517"/>
                  <a:pt x="242548" y="1976453"/>
                  <a:pt x="232627" y="1976868"/>
                </a:cubicBezTo>
                <a:close/>
                <a:moveTo>
                  <a:pt x="341931" y="1976868"/>
                </a:moveTo>
                <a:cubicBezTo>
                  <a:pt x="330949" y="1977606"/>
                  <a:pt x="321999" y="1969717"/>
                  <a:pt x="321722" y="1959059"/>
                </a:cubicBezTo>
                <a:cubicBezTo>
                  <a:pt x="321491" y="1949277"/>
                  <a:pt x="329058" y="1941065"/>
                  <a:pt x="338932" y="1940372"/>
                </a:cubicBezTo>
                <a:cubicBezTo>
                  <a:pt x="349729" y="1939634"/>
                  <a:pt x="358864" y="1947663"/>
                  <a:pt x="359233" y="1958274"/>
                </a:cubicBezTo>
                <a:cubicBezTo>
                  <a:pt x="359556" y="1967871"/>
                  <a:pt x="351759" y="1976223"/>
                  <a:pt x="341931" y="1976868"/>
                </a:cubicBezTo>
                <a:close/>
                <a:moveTo>
                  <a:pt x="667303" y="1976868"/>
                </a:moveTo>
                <a:cubicBezTo>
                  <a:pt x="656460" y="1977330"/>
                  <a:pt x="647555" y="1969025"/>
                  <a:pt x="647693" y="1958459"/>
                </a:cubicBezTo>
                <a:cubicBezTo>
                  <a:pt x="647785" y="1948678"/>
                  <a:pt x="655630" y="1940741"/>
                  <a:pt x="665504" y="1940326"/>
                </a:cubicBezTo>
                <a:cubicBezTo>
                  <a:pt x="676346" y="1939911"/>
                  <a:pt x="685296" y="1948309"/>
                  <a:pt x="685204" y="1958828"/>
                </a:cubicBezTo>
                <a:cubicBezTo>
                  <a:pt x="685112" y="1968517"/>
                  <a:pt x="677222" y="1976453"/>
                  <a:pt x="667303" y="1976868"/>
                </a:cubicBezTo>
                <a:close/>
                <a:moveTo>
                  <a:pt x="776514" y="1976868"/>
                </a:moveTo>
                <a:cubicBezTo>
                  <a:pt x="765533" y="1977560"/>
                  <a:pt x="756581" y="1969671"/>
                  <a:pt x="756351" y="1959013"/>
                </a:cubicBezTo>
                <a:cubicBezTo>
                  <a:pt x="756120" y="1949231"/>
                  <a:pt x="763734" y="1941018"/>
                  <a:pt x="773607" y="1940372"/>
                </a:cubicBezTo>
                <a:cubicBezTo>
                  <a:pt x="784449" y="1939680"/>
                  <a:pt x="793585" y="1947755"/>
                  <a:pt x="793861" y="1958274"/>
                </a:cubicBezTo>
                <a:cubicBezTo>
                  <a:pt x="794138" y="1967917"/>
                  <a:pt x="786387" y="1976223"/>
                  <a:pt x="776514" y="1976868"/>
                </a:cubicBezTo>
                <a:close/>
                <a:moveTo>
                  <a:pt x="883048" y="1976868"/>
                </a:moveTo>
                <a:cubicBezTo>
                  <a:pt x="873129" y="1976638"/>
                  <a:pt x="865285" y="1968840"/>
                  <a:pt x="865008" y="1959059"/>
                </a:cubicBezTo>
                <a:cubicBezTo>
                  <a:pt x="864731" y="1948493"/>
                  <a:pt x="873544" y="1939911"/>
                  <a:pt x="884340" y="1940234"/>
                </a:cubicBezTo>
                <a:cubicBezTo>
                  <a:pt x="894121" y="1940557"/>
                  <a:pt x="902242" y="1948493"/>
                  <a:pt x="902519" y="1958182"/>
                </a:cubicBezTo>
                <a:cubicBezTo>
                  <a:pt x="902842" y="1968655"/>
                  <a:pt x="893982" y="1977191"/>
                  <a:pt x="883048" y="1976868"/>
                </a:cubicBezTo>
                <a:close/>
                <a:moveTo>
                  <a:pt x="1101977" y="1976868"/>
                </a:moveTo>
                <a:cubicBezTo>
                  <a:pt x="1091135" y="1977330"/>
                  <a:pt x="1082230" y="1969025"/>
                  <a:pt x="1082369" y="1958459"/>
                </a:cubicBezTo>
                <a:cubicBezTo>
                  <a:pt x="1082461" y="1948678"/>
                  <a:pt x="1090304" y="1940741"/>
                  <a:pt x="1100178" y="1940326"/>
                </a:cubicBezTo>
                <a:cubicBezTo>
                  <a:pt x="1111020" y="1939911"/>
                  <a:pt x="1119972" y="1948309"/>
                  <a:pt x="1119880" y="1958828"/>
                </a:cubicBezTo>
                <a:cubicBezTo>
                  <a:pt x="1119741" y="1968517"/>
                  <a:pt x="1111851" y="1976453"/>
                  <a:pt x="1101977" y="1976868"/>
                </a:cubicBezTo>
                <a:close/>
                <a:moveTo>
                  <a:pt x="1210542" y="1976868"/>
                </a:moveTo>
                <a:cubicBezTo>
                  <a:pt x="1199699" y="1977284"/>
                  <a:pt x="1190842" y="1968932"/>
                  <a:pt x="1191026" y="1958367"/>
                </a:cubicBezTo>
                <a:cubicBezTo>
                  <a:pt x="1191165" y="1948631"/>
                  <a:pt x="1199007" y="1940695"/>
                  <a:pt x="1208927" y="1940326"/>
                </a:cubicBezTo>
                <a:cubicBezTo>
                  <a:pt x="1219724" y="1939865"/>
                  <a:pt x="1228722" y="1948401"/>
                  <a:pt x="1228537" y="1958874"/>
                </a:cubicBezTo>
                <a:cubicBezTo>
                  <a:pt x="1228353" y="1968517"/>
                  <a:pt x="1220416" y="1976499"/>
                  <a:pt x="1210542" y="1976868"/>
                </a:cubicBezTo>
                <a:close/>
                <a:moveTo>
                  <a:pt x="1537252" y="1976868"/>
                </a:moveTo>
                <a:cubicBezTo>
                  <a:pt x="1526271" y="1977606"/>
                  <a:pt x="1517320" y="1969717"/>
                  <a:pt x="1517043" y="1959059"/>
                </a:cubicBezTo>
                <a:cubicBezTo>
                  <a:pt x="1516812" y="1949277"/>
                  <a:pt x="1524380" y="1941065"/>
                  <a:pt x="1534254" y="1940372"/>
                </a:cubicBezTo>
                <a:cubicBezTo>
                  <a:pt x="1545096" y="1939634"/>
                  <a:pt x="1554230" y="1947663"/>
                  <a:pt x="1554554" y="1958274"/>
                </a:cubicBezTo>
                <a:cubicBezTo>
                  <a:pt x="1554877" y="1967871"/>
                  <a:pt x="1547080" y="1976223"/>
                  <a:pt x="1537252" y="1976868"/>
                </a:cubicBezTo>
                <a:close/>
                <a:moveTo>
                  <a:pt x="1754567" y="1976868"/>
                </a:moveTo>
                <a:cubicBezTo>
                  <a:pt x="1743586" y="1977606"/>
                  <a:pt x="1734634" y="1969717"/>
                  <a:pt x="1734358" y="1959059"/>
                </a:cubicBezTo>
                <a:cubicBezTo>
                  <a:pt x="1734127" y="1949277"/>
                  <a:pt x="1741694" y="1941065"/>
                  <a:pt x="1751568" y="1940372"/>
                </a:cubicBezTo>
                <a:cubicBezTo>
                  <a:pt x="1762409" y="1939634"/>
                  <a:pt x="1771545" y="1947663"/>
                  <a:pt x="1771868" y="1958274"/>
                </a:cubicBezTo>
                <a:cubicBezTo>
                  <a:pt x="1772191" y="1967871"/>
                  <a:pt x="1764394" y="1976223"/>
                  <a:pt x="1754567" y="1976868"/>
                </a:cubicBezTo>
                <a:close/>
                <a:moveTo>
                  <a:pt x="2186796" y="1976868"/>
                </a:moveTo>
                <a:cubicBezTo>
                  <a:pt x="2176922" y="1976499"/>
                  <a:pt x="2169126" y="1968563"/>
                  <a:pt x="2169033" y="1958782"/>
                </a:cubicBezTo>
                <a:cubicBezTo>
                  <a:pt x="2168941" y="1948216"/>
                  <a:pt x="2177798" y="1939865"/>
                  <a:pt x="2188687" y="1940280"/>
                </a:cubicBezTo>
                <a:cubicBezTo>
                  <a:pt x="2198423" y="1940695"/>
                  <a:pt x="2206406" y="1948816"/>
                  <a:pt x="2206544" y="1958459"/>
                </a:cubicBezTo>
                <a:cubicBezTo>
                  <a:pt x="2206682" y="1968932"/>
                  <a:pt x="2197731" y="1977284"/>
                  <a:pt x="2186796" y="1976868"/>
                </a:cubicBezTo>
                <a:close/>
                <a:moveTo>
                  <a:pt x="2295453" y="1976868"/>
                </a:moveTo>
                <a:cubicBezTo>
                  <a:pt x="2285579" y="1976499"/>
                  <a:pt x="2277782" y="1968563"/>
                  <a:pt x="2277690" y="1958782"/>
                </a:cubicBezTo>
                <a:cubicBezTo>
                  <a:pt x="2277597" y="1948216"/>
                  <a:pt x="2286456" y="1939865"/>
                  <a:pt x="2297344" y="1940280"/>
                </a:cubicBezTo>
                <a:cubicBezTo>
                  <a:pt x="2307080" y="1940695"/>
                  <a:pt x="2315062" y="1948816"/>
                  <a:pt x="2315200" y="1958459"/>
                </a:cubicBezTo>
                <a:cubicBezTo>
                  <a:pt x="2315340" y="1968979"/>
                  <a:pt x="2306388" y="1977284"/>
                  <a:pt x="2295453" y="1976868"/>
                </a:cubicBezTo>
                <a:close/>
                <a:moveTo>
                  <a:pt x="2403280" y="1976868"/>
                </a:moveTo>
                <a:cubicBezTo>
                  <a:pt x="2393406" y="1976084"/>
                  <a:pt x="2385932" y="1967733"/>
                  <a:pt x="2386347" y="1957951"/>
                </a:cubicBezTo>
                <a:cubicBezTo>
                  <a:pt x="2386762" y="1947247"/>
                  <a:pt x="2395805" y="1939542"/>
                  <a:pt x="2406832" y="1940419"/>
                </a:cubicBezTo>
                <a:cubicBezTo>
                  <a:pt x="2416614" y="1941203"/>
                  <a:pt x="2424273" y="1949785"/>
                  <a:pt x="2423858" y="1959382"/>
                </a:cubicBezTo>
                <a:cubicBezTo>
                  <a:pt x="2423396" y="1969948"/>
                  <a:pt x="2414215" y="1977745"/>
                  <a:pt x="2403280" y="1976868"/>
                </a:cubicBezTo>
                <a:close/>
                <a:moveTo>
                  <a:pt x="2515351" y="1976868"/>
                </a:moveTo>
                <a:cubicBezTo>
                  <a:pt x="2504324" y="1977699"/>
                  <a:pt x="2495372" y="1969902"/>
                  <a:pt x="2495004" y="1959243"/>
                </a:cubicBezTo>
                <a:cubicBezTo>
                  <a:pt x="2494680" y="1949508"/>
                  <a:pt x="2502248" y="1941157"/>
                  <a:pt x="2512076" y="1940419"/>
                </a:cubicBezTo>
                <a:cubicBezTo>
                  <a:pt x="2522918" y="1939542"/>
                  <a:pt x="2532146" y="1947524"/>
                  <a:pt x="2532515" y="1958090"/>
                </a:cubicBezTo>
                <a:cubicBezTo>
                  <a:pt x="2532884" y="1967733"/>
                  <a:pt x="2525179" y="1976130"/>
                  <a:pt x="2515351" y="1976868"/>
                </a:cubicBezTo>
                <a:close/>
                <a:moveTo>
                  <a:pt x="2841184" y="1976868"/>
                </a:moveTo>
                <a:cubicBezTo>
                  <a:pt x="2830204" y="1977560"/>
                  <a:pt x="2821252" y="1969671"/>
                  <a:pt x="2821022" y="1959013"/>
                </a:cubicBezTo>
                <a:cubicBezTo>
                  <a:pt x="2820791" y="1949231"/>
                  <a:pt x="2828405" y="1941018"/>
                  <a:pt x="2838277" y="1940372"/>
                </a:cubicBezTo>
                <a:cubicBezTo>
                  <a:pt x="2849120" y="1939680"/>
                  <a:pt x="2858210" y="1947755"/>
                  <a:pt x="2858532" y="1958274"/>
                </a:cubicBezTo>
                <a:cubicBezTo>
                  <a:pt x="2858809" y="1967917"/>
                  <a:pt x="2851058" y="1976223"/>
                  <a:pt x="2841184" y="1976868"/>
                </a:cubicBezTo>
                <a:close/>
                <a:moveTo>
                  <a:pt x="3055868" y="1976868"/>
                </a:moveTo>
                <a:cubicBezTo>
                  <a:pt x="3046042" y="1976407"/>
                  <a:pt x="3038290" y="1968286"/>
                  <a:pt x="3038336" y="1958551"/>
                </a:cubicBezTo>
                <a:cubicBezTo>
                  <a:pt x="3038429" y="1947939"/>
                  <a:pt x="3047379" y="1939727"/>
                  <a:pt x="3058222" y="1940326"/>
                </a:cubicBezTo>
                <a:cubicBezTo>
                  <a:pt x="3067957" y="1940880"/>
                  <a:pt x="3075894" y="1949139"/>
                  <a:pt x="3075847" y="1958736"/>
                </a:cubicBezTo>
                <a:cubicBezTo>
                  <a:pt x="3075801" y="1969256"/>
                  <a:pt x="3066804" y="1977376"/>
                  <a:pt x="3055868" y="1976868"/>
                </a:cubicBezTo>
                <a:close/>
                <a:moveTo>
                  <a:pt x="3492528" y="1976868"/>
                </a:moveTo>
                <a:cubicBezTo>
                  <a:pt x="3481685" y="1977284"/>
                  <a:pt x="3472826" y="1968932"/>
                  <a:pt x="3473010" y="1958367"/>
                </a:cubicBezTo>
                <a:cubicBezTo>
                  <a:pt x="3473149" y="1948631"/>
                  <a:pt x="3480993" y="1940695"/>
                  <a:pt x="3490913" y="1940326"/>
                </a:cubicBezTo>
                <a:cubicBezTo>
                  <a:pt x="3501710" y="1939911"/>
                  <a:pt x="3510706" y="1948401"/>
                  <a:pt x="3510521" y="1958874"/>
                </a:cubicBezTo>
                <a:cubicBezTo>
                  <a:pt x="3510338" y="1968517"/>
                  <a:pt x="3502402" y="1976499"/>
                  <a:pt x="3492528" y="1976868"/>
                </a:cubicBezTo>
                <a:close/>
                <a:moveTo>
                  <a:pt x="3599432" y="1976868"/>
                </a:moveTo>
                <a:cubicBezTo>
                  <a:pt x="3589558" y="1976499"/>
                  <a:pt x="3581760" y="1968563"/>
                  <a:pt x="3581668" y="1958782"/>
                </a:cubicBezTo>
                <a:cubicBezTo>
                  <a:pt x="3581576" y="1948216"/>
                  <a:pt x="3590481" y="1939865"/>
                  <a:pt x="3601324" y="1940280"/>
                </a:cubicBezTo>
                <a:cubicBezTo>
                  <a:pt x="3611058" y="1940695"/>
                  <a:pt x="3619040" y="1948816"/>
                  <a:pt x="3619178" y="1958459"/>
                </a:cubicBezTo>
                <a:cubicBezTo>
                  <a:pt x="3619317" y="1968932"/>
                  <a:pt x="3610366" y="1977284"/>
                  <a:pt x="3599432" y="1976868"/>
                </a:cubicBezTo>
                <a:close/>
                <a:moveTo>
                  <a:pt x="3708089" y="1976868"/>
                </a:moveTo>
                <a:cubicBezTo>
                  <a:pt x="3698216" y="1976499"/>
                  <a:pt x="3690417" y="1968517"/>
                  <a:pt x="3690325" y="1958782"/>
                </a:cubicBezTo>
                <a:cubicBezTo>
                  <a:pt x="3690279" y="1948216"/>
                  <a:pt x="3699138" y="1939865"/>
                  <a:pt x="3709981" y="1940326"/>
                </a:cubicBezTo>
                <a:cubicBezTo>
                  <a:pt x="3719716" y="1940741"/>
                  <a:pt x="3727744" y="1948862"/>
                  <a:pt x="3727836" y="1958505"/>
                </a:cubicBezTo>
                <a:cubicBezTo>
                  <a:pt x="3727974" y="1968979"/>
                  <a:pt x="3719024" y="1977284"/>
                  <a:pt x="3708089" y="1976868"/>
                </a:cubicBezTo>
                <a:close/>
                <a:moveTo>
                  <a:pt x="4142533" y="1976868"/>
                </a:moveTo>
                <a:cubicBezTo>
                  <a:pt x="4132705" y="1976407"/>
                  <a:pt x="4124954" y="1968286"/>
                  <a:pt x="4125000" y="1958551"/>
                </a:cubicBezTo>
                <a:cubicBezTo>
                  <a:pt x="4125093" y="1947939"/>
                  <a:pt x="4134044" y="1939727"/>
                  <a:pt x="4144886" y="1940326"/>
                </a:cubicBezTo>
                <a:cubicBezTo>
                  <a:pt x="4154622" y="1940880"/>
                  <a:pt x="4162557" y="1949139"/>
                  <a:pt x="4162511" y="1958736"/>
                </a:cubicBezTo>
                <a:cubicBezTo>
                  <a:pt x="4162465" y="1969256"/>
                  <a:pt x="4153468" y="1977376"/>
                  <a:pt x="4142533" y="1976868"/>
                </a:cubicBezTo>
                <a:close/>
                <a:moveTo>
                  <a:pt x="4468735" y="1976868"/>
                </a:moveTo>
                <a:cubicBezTo>
                  <a:pt x="4458907" y="1976453"/>
                  <a:pt x="4451110" y="1968471"/>
                  <a:pt x="4451064" y="1958690"/>
                </a:cubicBezTo>
                <a:cubicBezTo>
                  <a:pt x="4451018" y="1948124"/>
                  <a:pt x="4459923" y="1939819"/>
                  <a:pt x="4470765" y="1940326"/>
                </a:cubicBezTo>
                <a:cubicBezTo>
                  <a:pt x="4480500" y="1940788"/>
                  <a:pt x="4488436" y="1948954"/>
                  <a:pt x="4488529" y="1958597"/>
                </a:cubicBezTo>
                <a:cubicBezTo>
                  <a:pt x="4488575" y="1969071"/>
                  <a:pt x="4479624" y="1977330"/>
                  <a:pt x="4468735" y="1976868"/>
                </a:cubicBezTo>
                <a:close/>
                <a:moveTo>
                  <a:pt x="4794015" y="1976868"/>
                </a:moveTo>
                <a:cubicBezTo>
                  <a:pt x="4784141" y="1976084"/>
                  <a:pt x="4776666" y="1967779"/>
                  <a:pt x="4777036" y="1957998"/>
                </a:cubicBezTo>
                <a:cubicBezTo>
                  <a:pt x="4777451" y="1947339"/>
                  <a:pt x="4786494" y="1939542"/>
                  <a:pt x="4797475" y="1940419"/>
                </a:cubicBezTo>
                <a:cubicBezTo>
                  <a:pt x="4807210" y="1941203"/>
                  <a:pt x="4814916" y="1949739"/>
                  <a:pt x="4814546" y="1959335"/>
                </a:cubicBezTo>
                <a:cubicBezTo>
                  <a:pt x="4814085" y="1969902"/>
                  <a:pt x="4804950" y="1977699"/>
                  <a:pt x="4794015" y="1976868"/>
                </a:cubicBezTo>
                <a:close/>
                <a:moveTo>
                  <a:pt x="5120724" y="1976868"/>
                </a:moveTo>
                <a:cubicBezTo>
                  <a:pt x="5110897" y="1976453"/>
                  <a:pt x="5103099" y="1968471"/>
                  <a:pt x="5103053" y="1958690"/>
                </a:cubicBezTo>
                <a:cubicBezTo>
                  <a:pt x="5103007" y="1948124"/>
                  <a:pt x="5111912" y="1939819"/>
                  <a:pt x="5122755" y="1940326"/>
                </a:cubicBezTo>
                <a:cubicBezTo>
                  <a:pt x="5132490" y="1940788"/>
                  <a:pt x="5140425" y="1948954"/>
                  <a:pt x="5140518" y="1958597"/>
                </a:cubicBezTo>
                <a:cubicBezTo>
                  <a:pt x="5140564" y="1969071"/>
                  <a:pt x="5131613" y="1977330"/>
                  <a:pt x="5120724" y="1976868"/>
                </a:cubicBezTo>
                <a:close/>
                <a:moveTo>
                  <a:pt x="5228644" y="1976868"/>
                </a:moveTo>
                <a:cubicBezTo>
                  <a:pt x="5218770" y="1976084"/>
                  <a:pt x="5211295" y="1967779"/>
                  <a:pt x="5211664" y="1957998"/>
                </a:cubicBezTo>
                <a:cubicBezTo>
                  <a:pt x="5212079" y="1947339"/>
                  <a:pt x="5221123" y="1939542"/>
                  <a:pt x="5232104" y="1940419"/>
                </a:cubicBezTo>
                <a:cubicBezTo>
                  <a:pt x="5241885" y="1941203"/>
                  <a:pt x="5249590" y="1949739"/>
                  <a:pt x="5249175" y="1959335"/>
                </a:cubicBezTo>
                <a:cubicBezTo>
                  <a:pt x="5248714" y="1969902"/>
                  <a:pt x="5239578" y="1977699"/>
                  <a:pt x="5228644" y="1976868"/>
                </a:cubicBezTo>
                <a:close/>
                <a:moveTo>
                  <a:pt x="5554892" y="1976868"/>
                </a:moveTo>
                <a:cubicBezTo>
                  <a:pt x="5545018" y="1976223"/>
                  <a:pt x="5537405" y="1968010"/>
                  <a:pt x="5537636" y="1958274"/>
                </a:cubicBezTo>
                <a:cubicBezTo>
                  <a:pt x="5537866" y="1947616"/>
                  <a:pt x="5546818" y="1939634"/>
                  <a:pt x="5557798" y="1940372"/>
                </a:cubicBezTo>
                <a:cubicBezTo>
                  <a:pt x="5567626" y="1941018"/>
                  <a:pt x="5575377" y="1949370"/>
                  <a:pt x="5575147" y="1959013"/>
                </a:cubicBezTo>
                <a:cubicBezTo>
                  <a:pt x="5574870" y="1969532"/>
                  <a:pt x="5565781" y="1977560"/>
                  <a:pt x="5554892" y="1976868"/>
                </a:cubicBezTo>
                <a:close/>
                <a:moveTo>
                  <a:pt x="5881694" y="1976868"/>
                </a:moveTo>
                <a:cubicBezTo>
                  <a:pt x="5871773" y="1976638"/>
                  <a:pt x="5863930" y="1968840"/>
                  <a:pt x="5863653" y="1959059"/>
                </a:cubicBezTo>
                <a:cubicBezTo>
                  <a:pt x="5863377" y="1948493"/>
                  <a:pt x="5872189" y="1939911"/>
                  <a:pt x="5882985" y="1940234"/>
                </a:cubicBezTo>
                <a:cubicBezTo>
                  <a:pt x="5892813" y="1940557"/>
                  <a:pt x="5900887" y="1948493"/>
                  <a:pt x="5901164" y="1958182"/>
                </a:cubicBezTo>
                <a:cubicBezTo>
                  <a:pt x="5901487" y="1968655"/>
                  <a:pt x="5892628" y="1977191"/>
                  <a:pt x="5881694" y="1976868"/>
                </a:cubicBezTo>
                <a:close/>
                <a:moveTo>
                  <a:pt x="6098823" y="1976868"/>
                </a:moveTo>
                <a:lnTo>
                  <a:pt x="6096813" y="1975922"/>
                </a:lnTo>
                <a:lnTo>
                  <a:pt x="6091551" y="1976730"/>
                </a:lnTo>
                <a:cubicBezTo>
                  <a:pt x="6084907" y="1976084"/>
                  <a:pt x="6080986" y="1972485"/>
                  <a:pt x="6080339" y="1966118"/>
                </a:cubicBezTo>
                <a:cubicBezTo>
                  <a:pt x="6080016" y="1963304"/>
                  <a:pt x="6080294" y="1960397"/>
                  <a:pt x="6080339" y="1957582"/>
                </a:cubicBezTo>
                <a:cubicBezTo>
                  <a:pt x="6080109" y="1951123"/>
                  <a:pt x="6079740" y="1944387"/>
                  <a:pt x="6087491" y="1941572"/>
                </a:cubicBezTo>
                <a:lnTo>
                  <a:pt x="6096145" y="1941064"/>
                </a:lnTo>
                <a:lnTo>
                  <a:pt x="6098959" y="1940271"/>
                </a:lnTo>
                <a:cubicBezTo>
                  <a:pt x="6101941" y="1940159"/>
                  <a:pt x="6105006" y="1940776"/>
                  <a:pt x="6107912" y="1942264"/>
                </a:cubicBezTo>
                <a:cubicBezTo>
                  <a:pt x="6110128" y="1943418"/>
                  <a:pt x="6112204" y="1946094"/>
                  <a:pt x="6113034" y="1948539"/>
                </a:cubicBezTo>
                <a:cubicBezTo>
                  <a:pt x="6114142" y="1951815"/>
                  <a:pt x="6113956" y="1955506"/>
                  <a:pt x="6114049" y="1956983"/>
                </a:cubicBezTo>
                <a:cubicBezTo>
                  <a:pt x="6114003" y="1972301"/>
                  <a:pt x="6109620" y="1977422"/>
                  <a:pt x="6098823" y="1976868"/>
                </a:cubicBezTo>
                <a:close/>
                <a:moveTo>
                  <a:pt x="6312603" y="1976868"/>
                </a:moveTo>
                <a:cubicBezTo>
                  <a:pt x="6301760" y="1977330"/>
                  <a:pt x="6292855" y="1969025"/>
                  <a:pt x="6292994" y="1958459"/>
                </a:cubicBezTo>
                <a:cubicBezTo>
                  <a:pt x="6293086" y="1948678"/>
                  <a:pt x="6300929" y="1940741"/>
                  <a:pt x="6310803" y="1940326"/>
                </a:cubicBezTo>
                <a:cubicBezTo>
                  <a:pt x="6321646" y="1939911"/>
                  <a:pt x="6330597" y="1948309"/>
                  <a:pt x="6330505" y="1958828"/>
                </a:cubicBezTo>
                <a:cubicBezTo>
                  <a:pt x="6330412" y="1968517"/>
                  <a:pt x="6322522" y="1976453"/>
                  <a:pt x="6312603" y="1976868"/>
                </a:cubicBezTo>
                <a:close/>
                <a:moveTo>
                  <a:pt x="6421906" y="1976868"/>
                </a:moveTo>
                <a:cubicBezTo>
                  <a:pt x="6410925" y="1977606"/>
                  <a:pt x="6401974" y="1969717"/>
                  <a:pt x="6401697" y="1959059"/>
                </a:cubicBezTo>
                <a:cubicBezTo>
                  <a:pt x="6401466" y="1949277"/>
                  <a:pt x="6409033" y="1941065"/>
                  <a:pt x="6418907" y="1940372"/>
                </a:cubicBezTo>
                <a:cubicBezTo>
                  <a:pt x="6429704" y="1939634"/>
                  <a:pt x="6438839" y="1947663"/>
                  <a:pt x="6439208" y="1958274"/>
                </a:cubicBezTo>
                <a:cubicBezTo>
                  <a:pt x="6439531" y="1967871"/>
                  <a:pt x="6431733" y="1976223"/>
                  <a:pt x="6421906" y="1976868"/>
                </a:cubicBezTo>
                <a:close/>
                <a:moveTo>
                  <a:pt x="6747278" y="1976868"/>
                </a:moveTo>
                <a:cubicBezTo>
                  <a:pt x="6736436" y="1977330"/>
                  <a:pt x="6727531" y="1969025"/>
                  <a:pt x="6727669" y="1958459"/>
                </a:cubicBezTo>
                <a:cubicBezTo>
                  <a:pt x="6727761" y="1948678"/>
                  <a:pt x="6735605" y="1940741"/>
                  <a:pt x="6745479" y="1940326"/>
                </a:cubicBezTo>
                <a:cubicBezTo>
                  <a:pt x="6756321" y="1939911"/>
                  <a:pt x="6765272" y="1948309"/>
                  <a:pt x="6765179" y="1958828"/>
                </a:cubicBezTo>
                <a:cubicBezTo>
                  <a:pt x="6765088" y="1968517"/>
                  <a:pt x="6757198" y="1976453"/>
                  <a:pt x="6747278" y="1976868"/>
                </a:cubicBezTo>
                <a:close/>
                <a:moveTo>
                  <a:pt x="6856489" y="1976868"/>
                </a:moveTo>
                <a:cubicBezTo>
                  <a:pt x="6845507" y="1977560"/>
                  <a:pt x="6836557" y="1969671"/>
                  <a:pt x="6836326" y="1959013"/>
                </a:cubicBezTo>
                <a:cubicBezTo>
                  <a:pt x="6836095" y="1949231"/>
                  <a:pt x="6843709" y="1941018"/>
                  <a:pt x="6853582" y="1940372"/>
                </a:cubicBezTo>
                <a:cubicBezTo>
                  <a:pt x="6864424" y="1939680"/>
                  <a:pt x="6873560" y="1947755"/>
                  <a:pt x="6873837" y="1958274"/>
                </a:cubicBezTo>
                <a:cubicBezTo>
                  <a:pt x="6874114" y="1967917"/>
                  <a:pt x="6866363" y="1976223"/>
                  <a:pt x="6856489" y="1976868"/>
                </a:cubicBezTo>
                <a:close/>
                <a:moveTo>
                  <a:pt x="6963024" y="1976868"/>
                </a:moveTo>
                <a:cubicBezTo>
                  <a:pt x="6953104" y="1976638"/>
                  <a:pt x="6945260" y="1968840"/>
                  <a:pt x="6944983" y="1959059"/>
                </a:cubicBezTo>
                <a:cubicBezTo>
                  <a:pt x="6944706" y="1948493"/>
                  <a:pt x="6953519" y="1939911"/>
                  <a:pt x="6964315" y="1940234"/>
                </a:cubicBezTo>
                <a:cubicBezTo>
                  <a:pt x="6974097" y="1940557"/>
                  <a:pt x="6982217" y="1948493"/>
                  <a:pt x="6982494" y="1958182"/>
                </a:cubicBezTo>
                <a:cubicBezTo>
                  <a:pt x="6982817" y="1968655"/>
                  <a:pt x="6973958" y="1977191"/>
                  <a:pt x="6963024" y="1976868"/>
                </a:cubicBezTo>
                <a:close/>
                <a:moveTo>
                  <a:pt x="7181953" y="1976868"/>
                </a:moveTo>
                <a:cubicBezTo>
                  <a:pt x="7171110" y="1977330"/>
                  <a:pt x="7162205" y="1969025"/>
                  <a:pt x="7162344" y="1958459"/>
                </a:cubicBezTo>
                <a:cubicBezTo>
                  <a:pt x="7162436" y="1948678"/>
                  <a:pt x="7170280" y="1940741"/>
                  <a:pt x="7180154" y="1940326"/>
                </a:cubicBezTo>
                <a:cubicBezTo>
                  <a:pt x="7190995" y="1939911"/>
                  <a:pt x="7199947" y="1948309"/>
                  <a:pt x="7199855" y="1958828"/>
                </a:cubicBezTo>
                <a:cubicBezTo>
                  <a:pt x="7199716" y="1968517"/>
                  <a:pt x="7191826" y="1976453"/>
                  <a:pt x="7181953" y="1976868"/>
                </a:cubicBezTo>
                <a:close/>
                <a:moveTo>
                  <a:pt x="7290518" y="1976868"/>
                </a:moveTo>
                <a:cubicBezTo>
                  <a:pt x="7279674" y="1977284"/>
                  <a:pt x="7270817" y="1968932"/>
                  <a:pt x="7271001" y="1958367"/>
                </a:cubicBezTo>
                <a:cubicBezTo>
                  <a:pt x="7271140" y="1948631"/>
                  <a:pt x="7278983" y="1940695"/>
                  <a:pt x="7288903" y="1940326"/>
                </a:cubicBezTo>
                <a:cubicBezTo>
                  <a:pt x="7299699" y="1939865"/>
                  <a:pt x="7308697" y="1948401"/>
                  <a:pt x="7308512" y="1958874"/>
                </a:cubicBezTo>
                <a:cubicBezTo>
                  <a:pt x="7308327" y="1968517"/>
                  <a:pt x="7300391" y="1976499"/>
                  <a:pt x="7290518" y="1976868"/>
                </a:cubicBezTo>
                <a:close/>
                <a:moveTo>
                  <a:pt x="7617227" y="1976868"/>
                </a:moveTo>
                <a:cubicBezTo>
                  <a:pt x="7606246" y="1977606"/>
                  <a:pt x="7597295" y="1969717"/>
                  <a:pt x="7597019" y="1959059"/>
                </a:cubicBezTo>
                <a:cubicBezTo>
                  <a:pt x="7596788" y="1949277"/>
                  <a:pt x="7604355" y="1941065"/>
                  <a:pt x="7614229" y="1940372"/>
                </a:cubicBezTo>
                <a:cubicBezTo>
                  <a:pt x="7625071" y="1939634"/>
                  <a:pt x="7634206" y="1947663"/>
                  <a:pt x="7634529" y="1958274"/>
                </a:cubicBezTo>
                <a:cubicBezTo>
                  <a:pt x="7634853" y="1967871"/>
                  <a:pt x="7627055" y="1976223"/>
                  <a:pt x="7617227" y="1976868"/>
                </a:cubicBezTo>
                <a:close/>
                <a:moveTo>
                  <a:pt x="7834542" y="1976868"/>
                </a:moveTo>
                <a:cubicBezTo>
                  <a:pt x="7823561" y="1977606"/>
                  <a:pt x="7814610" y="1969717"/>
                  <a:pt x="7814333" y="1959059"/>
                </a:cubicBezTo>
                <a:cubicBezTo>
                  <a:pt x="7814102" y="1949277"/>
                  <a:pt x="7821669" y="1941065"/>
                  <a:pt x="7831542" y="1940372"/>
                </a:cubicBezTo>
                <a:cubicBezTo>
                  <a:pt x="7842385" y="1939634"/>
                  <a:pt x="7851521" y="1947663"/>
                  <a:pt x="7851844" y="1958274"/>
                </a:cubicBezTo>
                <a:cubicBezTo>
                  <a:pt x="7852167" y="1967871"/>
                  <a:pt x="7844369" y="1976223"/>
                  <a:pt x="7834542" y="1976868"/>
                </a:cubicBezTo>
                <a:close/>
                <a:moveTo>
                  <a:pt x="8266771" y="1976868"/>
                </a:moveTo>
                <a:cubicBezTo>
                  <a:pt x="8256897" y="1976499"/>
                  <a:pt x="8249100" y="1968563"/>
                  <a:pt x="8249008" y="1958782"/>
                </a:cubicBezTo>
                <a:cubicBezTo>
                  <a:pt x="8248915" y="1948216"/>
                  <a:pt x="8257774" y="1939865"/>
                  <a:pt x="8268663" y="1940280"/>
                </a:cubicBezTo>
                <a:cubicBezTo>
                  <a:pt x="8278398" y="1940695"/>
                  <a:pt x="8286380" y="1948816"/>
                  <a:pt x="8286518" y="1958459"/>
                </a:cubicBezTo>
                <a:cubicBezTo>
                  <a:pt x="8286657" y="1968932"/>
                  <a:pt x="8277706" y="1977284"/>
                  <a:pt x="8266771" y="1976868"/>
                </a:cubicBezTo>
                <a:close/>
                <a:moveTo>
                  <a:pt x="8375428" y="1976868"/>
                </a:moveTo>
                <a:cubicBezTo>
                  <a:pt x="8365554" y="1976499"/>
                  <a:pt x="8357757" y="1968563"/>
                  <a:pt x="8357664" y="1958782"/>
                </a:cubicBezTo>
                <a:cubicBezTo>
                  <a:pt x="8357572" y="1948216"/>
                  <a:pt x="8366431" y="1939865"/>
                  <a:pt x="8377320" y="1940280"/>
                </a:cubicBezTo>
                <a:cubicBezTo>
                  <a:pt x="8387055" y="1940695"/>
                  <a:pt x="8395037" y="1948816"/>
                  <a:pt x="8395176" y="1958459"/>
                </a:cubicBezTo>
                <a:cubicBezTo>
                  <a:pt x="8395314" y="1968979"/>
                  <a:pt x="8386363" y="1977284"/>
                  <a:pt x="8375428" y="1976868"/>
                </a:cubicBezTo>
                <a:close/>
                <a:moveTo>
                  <a:pt x="8483255" y="1976868"/>
                </a:moveTo>
                <a:cubicBezTo>
                  <a:pt x="8473381" y="1976084"/>
                  <a:pt x="8465907" y="1967733"/>
                  <a:pt x="8466323" y="1957951"/>
                </a:cubicBezTo>
                <a:cubicBezTo>
                  <a:pt x="8466738" y="1947247"/>
                  <a:pt x="8475781" y="1939542"/>
                  <a:pt x="8486807" y="1940419"/>
                </a:cubicBezTo>
                <a:cubicBezTo>
                  <a:pt x="8496589" y="1941203"/>
                  <a:pt x="8504249" y="1949785"/>
                  <a:pt x="8503833" y="1959382"/>
                </a:cubicBezTo>
                <a:cubicBezTo>
                  <a:pt x="8503372" y="1969948"/>
                  <a:pt x="8494190" y="1977745"/>
                  <a:pt x="8483255" y="1976868"/>
                </a:cubicBezTo>
                <a:close/>
                <a:moveTo>
                  <a:pt x="8595326" y="1976868"/>
                </a:moveTo>
                <a:cubicBezTo>
                  <a:pt x="8584299" y="1977699"/>
                  <a:pt x="8575348" y="1969902"/>
                  <a:pt x="8574979" y="1959243"/>
                </a:cubicBezTo>
                <a:cubicBezTo>
                  <a:pt x="8574656" y="1949508"/>
                  <a:pt x="8582223" y="1941157"/>
                  <a:pt x="8592051" y="1940419"/>
                </a:cubicBezTo>
                <a:cubicBezTo>
                  <a:pt x="8602894" y="1939542"/>
                  <a:pt x="8612122" y="1947524"/>
                  <a:pt x="8612491" y="1958090"/>
                </a:cubicBezTo>
                <a:cubicBezTo>
                  <a:pt x="8612860" y="1967733"/>
                  <a:pt x="8605154" y="1976130"/>
                  <a:pt x="8595326" y="1976868"/>
                </a:cubicBezTo>
                <a:close/>
                <a:moveTo>
                  <a:pt x="8921160" y="1976868"/>
                </a:moveTo>
                <a:cubicBezTo>
                  <a:pt x="8910178" y="1977560"/>
                  <a:pt x="8901227" y="1969671"/>
                  <a:pt x="8900996" y="1959013"/>
                </a:cubicBezTo>
                <a:cubicBezTo>
                  <a:pt x="8900766" y="1949231"/>
                  <a:pt x="8908379" y="1941018"/>
                  <a:pt x="8918252" y="1940372"/>
                </a:cubicBezTo>
                <a:cubicBezTo>
                  <a:pt x="8929095" y="1939680"/>
                  <a:pt x="8938184" y="1947755"/>
                  <a:pt x="8938507" y="1958274"/>
                </a:cubicBezTo>
                <a:cubicBezTo>
                  <a:pt x="8938784" y="1967917"/>
                  <a:pt x="8931034" y="1976223"/>
                  <a:pt x="8921160" y="1976868"/>
                </a:cubicBezTo>
                <a:close/>
                <a:moveTo>
                  <a:pt x="9135844" y="1976868"/>
                </a:moveTo>
                <a:cubicBezTo>
                  <a:pt x="9126017" y="1976407"/>
                  <a:pt x="9118265" y="1968286"/>
                  <a:pt x="9118311" y="1958551"/>
                </a:cubicBezTo>
                <a:cubicBezTo>
                  <a:pt x="9118403" y="1947939"/>
                  <a:pt x="9127355" y="1939727"/>
                  <a:pt x="9138198" y="1940326"/>
                </a:cubicBezTo>
                <a:cubicBezTo>
                  <a:pt x="9147932" y="1940880"/>
                  <a:pt x="9155868" y="1949139"/>
                  <a:pt x="9155822" y="1958736"/>
                </a:cubicBezTo>
                <a:cubicBezTo>
                  <a:pt x="9155776" y="1969256"/>
                  <a:pt x="9146778" y="1977376"/>
                  <a:pt x="9135844" y="1976868"/>
                </a:cubicBezTo>
                <a:close/>
                <a:moveTo>
                  <a:pt x="9572502" y="1976868"/>
                </a:moveTo>
                <a:cubicBezTo>
                  <a:pt x="9561660" y="1977284"/>
                  <a:pt x="9552801" y="1968932"/>
                  <a:pt x="9552986" y="1958367"/>
                </a:cubicBezTo>
                <a:cubicBezTo>
                  <a:pt x="9553124" y="1948631"/>
                  <a:pt x="9560968" y="1940695"/>
                  <a:pt x="9570888" y="1940326"/>
                </a:cubicBezTo>
                <a:cubicBezTo>
                  <a:pt x="9581685" y="1939911"/>
                  <a:pt x="9590681" y="1948401"/>
                  <a:pt x="9590497" y="1958874"/>
                </a:cubicBezTo>
                <a:cubicBezTo>
                  <a:pt x="9590313" y="1968517"/>
                  <a:pt x="9582377" y="1976499"/>
                  <a:pt x="9572502" y="1976868"/>
                </a:cubicBezTo>
                <a:close/>
                <a:moveTo>
                  <a:pt x="9679407" y="1976868"/>
                </a:moveTo>
                <a:cubicBezTo>
                  <a:pt x="9669533" y="1976499"/>
                  <a:pt x="9661736" y="1968563"/>
                  <a:pt x="9661643" y="1958782"/>
                </a:cubicBezTo>
                <a:cubicBezTo>
                  <a:pt x="9661551" y="1948216"/>
                  <a:pt x="9670455" y="1939865"/>
                  <a:pt x="9681298" y="1940280"/>
                </a:cubicBezTo>
                <a:cubicBezTo>
                  <a:pt x="9691034" y="1940695"/>
                  <a:pt x="9699016" y="1948816"/>
                  <a:pt x="9699154" y="1958459"/>
                </a:cubicBezTo>
                <a:cubicBezTo>
                  <a:pt x="9699292" y="1968932"/>
                  <a:pt x="9690342" y="1977284"/>
                  <a:pt x="9679407" y="1976868"/>
                </a:cubicBezTo>
                <a:close/>
                <a:moveTo>
                  <a:pt x="9788064" y="1976868"/>
                </a:moveTo>
                <a:cubicBezTo>
                  <a:pt x="9778190" y="1976499"/>
                  <a:pt x="9770392" y="1968517"/>
                  <a:pt x="9770301" y="1958782"/>
                </a:cubicBezTo>
                <a:cubicBezTo>
                  <a:pt x="9770254" y="1948216"/>
                  <a:pt x="9779113" y="1939865"/>
                  <a:pt x="9789956" y="1940326"/>
                </a:cubicBezTo>
                <a:cubicBezTo>
                  <a:pt x="9799691" y="1940741"/>
                  <a:pt x="9807719" y="1948862"/>
                  <a:pt x="9807811" y="1958505"/>
                </a:cubicBezTo>
                <a:cubicBezTo>
                  <a:pt x="9807950" y="1968979"/>
                  <a:pt x="9798999" y="1977284"/>
                  <a:pt x="9788064" y="1976868"/>
                </a:cubicBezTo>
                <a:close/>
                <a:moveTo>
                  <a:pt x="10222507" y="1976868"/>
                </a:moveTo>
                <a:cubicBezTo>
                  <a:pt x="10212680" y="1976407"/>
                  <a:pt x="10204929" y="1968286"/>
                  <a:pt x="10204975" y="1958551"/>
                </a:cubicBezTo>
                <a:cubicBezTo>
                  <a:pt x="10205068" y="1947939"/>
                  <a:pt x="10214019" y="1939727"/>
                  <a:pt x="10224861" y="1940326"/>
                </a:cubicBezTo>
                <a:cubicBezTo>
                  <a:pt x="10234597" y="1940880"/>
                  <a:pt x="10242532" y="1949139"/>
                  <a:pt x="10242486" y="1958736"/>
                </a:cubicBezTo>
                <a:cubicBezTo>
                  <a:pt x="10242440" y="1969256"/>
                  <a:pt x="10233442" y="1977376"/>
                  <a:pt x="10222507" y="1976868"/>
                </a:cubicBezTo>
                <a:close/>
                <a:moveTo>
                  <a:pt x="10548710" y="1976868"/>
                </a:moveTo>
                <a:cubicBezTo>
                  <a:pt x="10538882" y="1976453"/>
                  <a:pt x="10531085" y="1968471"/>
                  <a:pt x="10531039" y="1958690"/>
                </a:cubicBezTo>
                <a:cubicBezTo>
                  <a:pt x="10530993" y="1948124"/>
                  <a:pt x="10539897" y="1939819"/>
                  <a:pt x="10550740" y="1940326"/>
                </a:cubicBezTo>
                <a:cubicBezTo>
                  <a:pt x="10560476" y="1940788"/>
                  <a:pt x="10568411" y="1948954"/>
                  <a:pt x="10568504" y="1958597"/>
                </a:cubicBezTo>
                <a:cubicBezTo>
                  <a:pt x="10568550" y="1969071"/>
                  <a:pt x="10559599" y="1977330"/>
                  <a:pt x="10548710" y="1976868"/>
                </a:cubicBezTo>
                <a:close/>
                <a:moveTo>
                  <a:pt x="10873989" y="1976868"/>
                </a:moveTo>
                <a:cubicBezTo>
                  <a:pt x="10864116" y="1976084"/>
                  <a:pt x="10856641" y="1967779"/>
                  <a:pt x="10857010" y="1957998"/>
                </a:cubicBezTo>
                <a:cubicBezTo>
                  <a:pt x="10857425" y="1947339"/>
                  <a:pt x="10866469" y="1939542"/>
                  <a:pt x="10877450" y="1940419"/>
                </a:cubicBezTo>
                <a:cubicBezTo>
                  <a:pt x="10887185" y="1941203"/>
                  <a:pt x="10894890" y="1949739"/>
                  <a:pt x="10894521" y="1959335"/>
                </a:cubicBezTo>
                <a:cubicBezTo>
                  <a:pt x="10894060" y="1969902"/>
                  <a:pt x="10884925" y="1977699"/>
                  <a:pt x="10873989" y="1976868"/>
                </a:cubicBezTo>
                <a:close/>
                <a:moveTo>
                  <a:pt x="11200699" y="1976868"/>
                </a:moveTo>
                <a:cubicBezTo>
                  <a:pt x="11190872" y="1976453"/>
                  <a:pt x="11183075" y="1968471"/>
                  <a:pt x="11183028" y="1958690"/>
                </a:cubicBezTo>
                <a:cubicBezTo>
                  <a:pt x="11182982" y="1948124"/>
                  <a:pt x="11191887" y="1939819"/>
                  <a:pt x="11202729" y="1940326"/>
                </a:cubicBezTo>
                <a:cubicBezTo>
                  <a:pt x="11212464" y="1940788"/>
                  <a:pt x="11220401" y="1948954"/>
                  <a:pt x="11220493" y="1958597"/>
                </a:cubicBezTo>
                <a:cubicBezTo>
                  <a:pt x="11220539" y="1969071"/>
                  <a:pt x="11211588" y="1977330"/>
                  <a:pt x="11200699" y="1976868"/>
                </a:cubicBezTo>
                <a:close/>
                <a:moveTo>
                  <a:pt x="11308618" y="1976868"/>
                </a:moveTo>
                <a:cubicBezTo>
                  <a:pt x="11298745" y="1976084"/>
                  <a:pt x="11291271" y="1967779"/>
                  <a:pt x="11291640" y="1957998"/>
                </a:cubicBezTo>
                <a:cubicBezTo>
                  <a:pt x="11292055" y="1947339"/>
                  <a:pt x="11301098" y="1939542"/>
                  <a:pt x="11312079" y="1940419"/>
                </a:cubicBezTo>
                <a:cubicBezTo>
                  <a:pt x="11321860" y="1941203"/>
                  <a:pt x="11329566" y="1949739"/>
                  <a:pt x="11329150" y="1959335"/>
                </a:cubicBezTo>
                <a:cubicBezTo>
                  <a:pt x="11328689" y="1969902"/>
                  <a:pt x="11319553" y="1977699"/>
                  <a:pt x="11308618" y="1976868"/>
                </a:cubicBezTo>
                <a:close/>
                <a:moveTo>
                  <a:pt x="11634867" y="1976868"/>
                </a:moveTo>
                <a:cubicBezTo>
                  <a:pt x="11624993" y="1976223"/>
                  <a:pt x="11617379" y="1968010"/>
                  <a:pt x="11617611" y="1958274"/>
                </a:cubicBezTo>
                <a:cubicBezTo>
                  <a:pt x="11617841" y="1947616"/>
                  <a:pt x="11626792" y="1939634"/>
                  <a:pt x="11637773" y="1940372"/>
                </a:cubicBezTo>
                <a:cubicBezTo>
                  <a:pt x="11647601" y="1941018"/>
                  <a:pt x="11655351" y="1949370"/>
                  <a:pt x="11655122" y="1959013"/>
                </a:cubicBezTo>
                <a:cubicBezTo>
                  <a:pt x="11654844" y="1969532"/>
                  <a:pt x="11645756" y="1977560"/>
                  <a:pt x="11634867" y="1976868"/>
                </a:cubicBezTo>
                <a:close/>
                <a:moveTo>
                  <a:pt x="11961669" y="1976868"/>
                </a:moveTo>
                <a:cubicBezTo>
                  <a:pt x="11951748" y="1976638"/>
                  <a:pt x="11943905" y="1968840"/>
                  <a:pt x="11943628" y="1959059"/>
                </a:cubicBezTo>
                <a:cubicBezTo>
                  <a:pt x="11943351" y="1948493"/>
                  <a:pt x="11952165" y="1939911"/>
                  <a:pt x="11962959" y="1940234"/>
                </a:cubicBezTo>
                <a:cubicBezTo>
                  <a:pt x="11972788" y="1940557"/>
                  <a:pt x="11980862" y="1948493"/>
                  <a:pt x="11981139" y="1958182"/>
                </a:cubicBezTo>
                <a:cubicBezTo>
                  <a:pt x="11981462" y="1968655"/>
                  <a:pt x="11972603" y="1977191"/>
                  <a:pt x="11961669" y="1976868"/>
                </a:cubicBezTo>
                <a:close/>
                <a:moveTo>
                  <a:pt x="12178798" y="1976868"/>
                </a:moveTo>
                <a:cubicBezTo>
                  <a:pt x="12168139" y="1976315"/>
                  <a:pt x="12160067" y="1967364"/>
                  <a:pt x="12160943" y="1957121"/>
                </a:cubicBezTo>
                <a:cubicBezTo>
                  <a:pt x="12162096" y="1944294"/>
                  <a:pt x="12176261" y="1936312"/>
                  <a:pt x="12187888" y="1942264"/>
                </a:cubicBezTo>
                <a:cubicBezTo>
                  <a:pt x="12190102" y="1943418"/>
                  <a:pt x="12192179" y="1946094"/>
                  <a:pt x="12193009" y="1948539"/>
                </a:cubicBezTo>
                <a:cubicBezTo>
                  <a:pt x="12194116" y="1951815"/>
                  <a:pt x="12193931" y="1955506"/>
                  <a:pt x="12194024" y="1956983"/>
                </a:cubicBezTo>
                <a:cubicBezTo>
                  <a:pt x="12193978" y="1972301"/>
                  <a:pt x="12189595" y="1977422"/>
                  <a:pt x="12178798" y="1976868"/>
                </a:cubicBezTo>
                <a:close/>
                <a:moveTo>
                  <a:pt x="448697" y="1976914"/>
                </a:moveTo>
                <a:cubicBezTo>
                  <a:pt x="438776" y="1976776"/>
                  <a:pt x="430795" y="1969163"/>
                  <a:pt x="430333" y="1959382"/>
                </a:cubicBezTo>
                <a:cubicBezTo>
                  <a:pt x="429871" y="1948908"/>
                  <a:pt x="438638" y="1940096"/>
                  <a:pt x="449389" y="1940234"/>
                </a:cubicBezTo>
                <a:cubicBezTo>
                  <a:pt x="459124" y="1940372"/>
                  <a:pt x="467383" y="1948262"/>
                  <a:pt x="467844" y="1957905"/>
                </a:cubicBezTo>
                <a:cubicBezTo>
                  <a:pt x="468398" y="1968333"/>
                  <a:pt x="459632" y="1977053"/>
                  <a:pt x="448697" y="1976914"/>
                </a:cubicBezTo>
                <a:close/>
                <a:moveTo>
                  <a:pt x="1427026" y="1976914"/>
                </a:moveTo>
                <a:cubicBezTo>
                  <a:pt x="1417106" y="1976914"/>
                  <a:pt x="1408940" y="1969348"/>
                  <a:pt x="1408340" y="1959659"/>
                </a:cubicBezTo>
                <a:cubicBezTo>
                  <a:pt x="1407694" y="1949185"/>
                  <a:pt x="1416322" y="1940234"/>
                  <a:pt x="1427072" y="1940234"/>
                </a:cubicBezTo>
                <a:cubicBezTo>
                  <a:pt x="1436900" y="1940234"/>
                  <a:pt x="1445205" y="1947893"/>
                  <a:pt x="1445851" y="1957582"/>
                </a:cubicBezTo>
                <a:cubicBezTo>
                  <a:pt x="1446589" y="1967917"/>
                  <a:pt x="1437823" y="1976914"/>
                  <a:pt x="1427026" y="1976914"/>
                </a:cubicBezTo>
                <a:close/>
                <a:moveTo>
                  <a:pt x="1643926" y="1976914"/>
                </a:moveTo>
                <a:cubicBezTo>
                  <a:pt x="1634006" y="1976730"/>
                  <a:pt x="1626069" y="1969025"/>
                  <a:pt x="1625700" y="1959243"/>
                </a:cubicBezTo>
                <a:cubicBezTo>
                  <a:pt x="1625285" y="1948724"/>
                  <a:pt x="1634098" y="1940003"/>
                  <a:pt x="1644895" y="1940280"/>
                </a:cubicBezTo>
                <a:cubicBezTo>
                  <a:pt x="1654676" y="1940465"/>
                  <a:pt x="1662842" y="1948401"/>
                  <a:pt x="1663211" y="1958044"/>
                </a:cubicBezTo>
                <a:cubicBezTo>
                  <a:pt x="1663626" y="1968471"/>
                  <a:pt x="1654814" y="1977099"/>
                  <a:pt x="1643926" y="1976914"/>
                </a:cubicBezTo>
                <a:close/>
                <a:moveTo>
                  <a:pt x="1862947" y="1976914"/>
                </a:moveTo>
                <a:cubicBezTo>
                  <a:pt x="1852059" y="1977514"/>
                  <a:pt x="1843153" y="1969394"/>
                  <a:pt x="1843061" y="1958782"/>
                </a:cubicBezTo>
                <a:cubicBezTo>
                  <a:pt x="1842969" y="1948954"/>
                  <a:pt x="1850628" y="1940926"/>
                  <a:pt x="1860548" y="1940372"/>
                </a:cubicBezTo>
                <a:cubicBezTo>
                  <a:pt x="1871344" y="1939773"/>
                  <a:pt x="1880433" y="1947986"/>
                  <a:pt x="1880572" y="1958551"/>
                </a:cubicBezTo>
                <a:cubicBezTo>
                  <a:pt x="1880664" y="1968240"/>
                  <a:pt x="1872867" y="1976361"/>
                  <a:pt x="1862947" y="1976914"/>
                </a:cubicBezTo>
                <a:close/>
                <a:moveTo>
                  <a:pt x="2079015" y="1976914"/>
                </a:moveTo>
                <a:cubicBezTo>
                  <a:pt x="2069096" y="1976914"/>
                  <a:pt x="2060929" y="1969348"/>
                  <a:pt x="2060330" y="1959659"/>
                </a:cubicBezTo>
                <a:cubicBezTo>
                  <a:pt x="2059684" y="1949185"/>
                  <a:pt x="2068311" y="1940234"/>
                  <a:pt x="2079061" y="1940234"/>
                </a:cubicBezTo>
                <a:cubicBezTo>
                  <a:pt x="2088889" y="1940234"/>
                  <a:pt x="2097195" y="1947893"/>
                  <a:pt x="2097840" y="1957582"/>
                </a:cubicBezTo>
                <a:cubicBezTo>
                  <a:pt x="2098578" y="1967917"/>
                  <a:pt x="2089812" y="1976914"/>
                  <a:pt x="2079015" y="1976914"/>
                </a:cubicBezTo>
                <a:close/>
                <a:moveTo>
                  <a:pt x="2621702" y="1976914"/>
                </a:moveTo>
                <a:cubicBezTo>
                  <a:pt x="2611782" y="1976684"/>
                  <a:pt x="2603938" y="1968887"/>
                  <a:pt x="2603661" y="1959105"/>
                </a:cubicBezTo>
                <a:cubicBezTo>
                  <a:pt x="2603384" y="1948539"/>
                  <a:pt x="2612197" y="1939957"/>
                  <a:pt x="2622994" y="1940280"/>
                </a:cubicBezTo>
                <a:cubicBezTo>
                  <a:pt x="2632822" y="1940603"/>
                  <a:pt x="2640895" y="1948539"/>
                  <a:pt x="2641172" y="1958228"/>
                </a:cubicBezTo>
                <a:cubicBezTo>
                  <a:pt x="2641494" y="1968655"/>
                  <a:pt x="2632636" y="1977191"/>
                  <a:pt x="2621702" y="1976914"/>
                </a:cubicBezTo>
                <a:close/>
                <a:moveTo>
                  <a:pt x="2730590" y="1976914"/>
                </a:moveTo>
                <a:cubicBezTo>
                  <a:pt x="2720670" y="1976730"/>
                  <a:pt x="2712733" y="1969025"/>
                  <a:pt x="2712364" y="1959243"/>
                </a:cubicBezTo>
                <a:cubicBezTo>
                  <a:pt x="2711949" y="1948724"/>
                  <a:pt x="2720762" y="1940003"/>
                  <a:pt x="2731558" y="1940280"/>
                </a:cubicBezTo>
                <a:cubicBezTo>
                  <a:pt x="2741340" y="1940465"/>
                  <a:pt x="2749506" y="1948401"/>
                  <a:pt x="2749875" y="1958044"/>
                </a:cubicBezTo>
                <a:cubicBezTo>
                  <a:pt x="2750290" y="1968471"/>
                  <a:pt x="2741478" y="1977099"/>
                  <a:pt x="2730590" y="1976914"/>
                </a:cubicBezTo>
                <a:close/>
                <a:moveTo>
                  <a:pt x="3816931" y="1976914"/>
                </a:moveTo>
                <a:cubicBezTo>
                  <a:pt x="3807011" y="1976592"/>
                  <a:pt x="3799167" y="1968748"/>
                  <a:pt x="3798982" y="1958966"/>
                </a:cubicBezTo>
                <a:cubicBezTo>
                  <a:pt x="3798798" y="1948401"/>
                  <a:pt x="3807611" y="1939911"/>
                  <a:pt x="3818453" y="1940280"/>
                </a:cubicBezTo>
                <a:cubicBezTo>
                  <a:pt x="3828234" y="1940603"/>
                  <a:pt x="3836263" y="1948631"/>
                  <a:pt x="3836493" y="1958321"/>
                </a:cubicBezTo>
                <a:cubicBezTo>
                  <a:pt x="3836770" y="1968794"/>
                  <a:pt x="3827866" y="1977237"/>
                  <a:pt x="3816931" y="1976914"/>
                </a:cubicBezTo>
                <a:close/>
                <a:moveTo>
                  <a:pt x="4034568" y="1976914"/>
                </a:moveTo>
                <a:cubicBezTo>
                  <a:pt x="4024648" y="1976730"/>
                  <a:pt x="4016712" y="1969025"/>
                  <a:pt x="4016343" y="1959243"/>
                </a:cubicBezTo>
                <a:cubicBezTo>
                  <a:pt x="4015974" y="1948724"/>
                  <a:pt x="4024787" y="1940003"/>
                  <a:pt x="4035537" y="1940280"/>
                </a:cubicBezTo>
                <a:cubicBezTo>
                  <a:pt x="4045319" y="1940465"/>
                  <a:pt x="4053485" y="1948401"/>
                  <a:pt x="4053854" y="1958044"/>
                </a:cubicBezTo>
                <a:cubicBezTo>
                  <a:pt x="4054269" y="1968471"/>
                  <a:pt x="4045456" y="1977099"/>
                  <a:pt x="4034568" y="1976914"/>
                </a:cubicBezTo>
                <a:close/>
                <a:moveTo>
                  <a:pt x="4253128" y="1976914"/>
                </a:moveTo>
                <a:cubicBezTo>
                  <a:pt x="4242285" y="1977330"/>
                  <a:pt x="4233473" y="1968932"/>
                  <a:pt x="4233657" y="1958367"/>
                </a:cubicBezTo>
                <a:cubicBezTo>
                  <a:pt x="4233842" y="1948585"/>
                  <a:pt x="4241686" y="1940695"/>
                  <a:pt x="4251559" y="1940326"/>
                </a:cubicBezTo>
                <a:cubicBezTo>
                  <a:pt x="4262356" y="1939911"/>
                  <a:pt x="4271307" y="1948447"/>
                  <a:pt x="4271122" y="1958920"/>
                </a:cubicBezTo>
                <a:cubicBezTo>
                  <a:pt x="4270984" y="1968610"/>
                  <a:pt x="4263002" y="1976545"/>
                  <a:pt x="4253128" y="1976914"/>
                </a:cubicBezTo>
                <a:close/>
                <a:moveTo>
                  <a:pt x="4361831" y="1976914"/>
                </a:moveTo>
                <a:cubicBezTo>
                  <a:pt x="4350989" y="1977330"/>
                  <a:pt x="4342176" y="1968932"/>
                  <a:pt x="4342360" y="1958367"/>
                </a:cubicBezTo>
                <a:cubicBezTo>
                  <a:pt x="4342499" y="1948585"/>
                  <a:pt x="4350389" y="1940695"/>
                  <a:pt x="4360262" y="1940326"/>
                </a:cubicBezTo>
                <a:cubicBezTo>
                  <a:pt x="4371013" y="1939911"/>
                  <a:pt x="4380010" y="1948447"/>
                  <a:pt x="4379826" y="1958920"/>
                </a:cubicBezTo>
                <a:cubicBezTo>
                  <a:pt x="4379687" y="1968610"/>
                  <a:pt x="4371705" y="1976545"/>
                  <a:pt x="4361831" y="1976914"/>
                </a:cubicBezTo>
                <a:close/>
                <a:moveTo>
                  <a:pt x="4687018" y="1976914"/>
                </a:moveTo>
                <a:cubicBezTo>
                  <a:pt x="4677099" y="1976914"/>
                  <a:pt x="4668932" y="1969348"/>
                  <a:pt x="4668332" y="1959659"/>
                </a:cubicBezTo>
                <a:cubicBezTo>
                  <a:pt x="4667686" y="1949185"/>
                  <a:pt x="4676314" y="1940234"/>
                  <a:pt x="4687064" y="1940234"/>
                </a:cubicBezTo>
                <a:cubicBezTo>
                  <a:pt x="4696892" y="1940234"/>
                  <a:pt x="4705197" y="1947893"/>
                  <a:pt x="4705843" y="1957582"/>
                </a:cubicBezTo>
                <a:cubicBezTo>
                  <a:pt x="4706535" y="1967963"/>
                  <a:pt x="4697815" y="1976914"/>
                  <a:pt x="4687018" y="1976914"/>
                </a:cubicBezTo>
                <a:close/>
                <a:moveTo>
                  <a:pt x="5992243" y="1976914"/>
                </a:moveTo>
                <a:cubicBezTo>
                  <a:pt x="5981353" y="1977514"/>
                  <a:pt x="5972449" y="1969394"/>
                  <a:pt x="5972357" y="1958782"/>
                </a:cubicBezTo>
                <a:cubicBezTo>
                  <a:pt x="5972264" y="1948954"/>
                  <a:pt x="5979923" y="1940926"/>
                  <a:pt x="5989844" y="1940372"/>
                </a:cubicBezTo>
                <a:cubicBezTo>
                  <a:pt x="6000640" y="1939773"/>
                  <a:pt x="6009729" y="1947986"/>
                  <a:pt x="6009868" y="1958551"/>
                </a:cubicBezTo>
                <a:cubicBezTo>
                  <a:pt x="6009960" y="1968240"/>
                  <a:pt x="6002162" y="1976361"/>
                  <a:pt x="5992243" y="1976914"/>
                </a:cubicBezTo>
                <a:close/>
                <a:moveTo>
                  <a:pt x="6528671" y="1976914"/>
                </a:moveTo>
                <a:cubicBezTo>
                  <a:pt x="6518751" y="1976776"/>
                  <a:pt x="6510770" y="1969163"/>
                  <a:pt x="6510309" y="1959382"/>
                </a:cubicBezTo>
                <a:cubicBezTo>
                  <a:pt x="6509846" y="1948908"/>
                  <a:pt x="6518613" y="1940096"/>
                  <a:pt x="6529364" y="1940234"/>
                </a:cubicBezTo>
                <a:cubicBezTo>
                  <a:pt x="6539099" y="1940372"/>
                  <a:pt x="6547358" y="1948262"/>
                  <a:pt x="6547819" y="1957905"/>
                </a:cubicBezTo>
                <a:cubicBezTo>
                  <a:pt x="6548373" y="1968333"/>
                  <a:pt x="6539607" y="1977053"/>
                  <a:pt x="6528671" y="1976914"/>
                </a:cubicBezTo>
                <a:close/>
                <a:moveTo>
                  <a:pt x="7507002" y="1976914"/>
                </a:moveTo>
                <a:cubicBezTo>
                  <a:pt x="7497081" y="1976914"/>
                  <a:pt x="7488915" y="1969348"/>
                  <a:pt x="7488316" y="1959659"/>
                </a:cubicBezTo>
                <a:cubicBezTo>
                  <a:pt x="7487670" y="1949185"/>
                  <a:pt x="7496297" y="1940234"/>
                  <a:pt x="7507047" y="1940234"/>
                </a:cubicBezTo>
                <a:cubicBezTo>
                  <a:pt x="7516875" y="1940234"/>
                  <a:pt x="7525180" y="1947893"/>
                  <a:pt x="7525826" y="1957582"/>
                </a:cubicBezTo>
                <a:cubicBezTo>
                  <a:pt x="7526564" y="1967917"/>
                  <a:pt x="7517798" y="1976914"/>
                  <a:pt x="7507002" y="1976914"/>
                </a:cubicBezTo>
                <a:close/>
                <a:moveTo>
                  <a:pt x="7723901" y="1976914"/>
                </a:moveTo>
                <a:cubicBezTo>
                  <a:pt x="7713981" y="1976730"/>
                  <a:pt x="7706044" y="1969025"/>
                  <a:pt x="7705676" y="1959243"/>
                </a:cubicBezTo>
                <a:cubicBezTo>
                  <a:pt x="7705260" y="1948724"/>
                  <a:pt x="7714073" y="1940003"/>
                  <a:pt x="7724869" y="1940280"/>
                </a:cubicBezTo>
                <a:cubicBezTo>
                  <a:pt x="7734651" y="1940465"/>
                  <a:pt x="7742817" y="1948401"/>
                  <a:pt x="7743187" y="1958044"/>
                </a:cubicBezTo>
                <a:cubicBezTo>
                  <a:pt x="7743602" y="1968471"/>
                  <a:pt x="7734789" y="1977099"/>
                  <a:pt x="7723901" y="1976914"/>
                </a:cubicBezTo>
                <a:close/>
                <a:moveTo>
                  <a:pt x="7942922" y="1976914"/>
                </a:moveTo>
                <a:cubicBezTo>
                  <a:pt x="7932033" y="1977514"/>
                  <a:pt x="7923129" y="1969394"/>
                  <a:pt x="7923036" y="1958782"/>
                </a:cubicBezTo>
                <a:cubicBezTo>
                  <a:pt x="7922944" y="1948954"/>
                  <a:pt x="7930603" y="1940926"/>
                  <a:pt x="7940523" y="1940372"/>
                </a:cubicBezTo>
                <a:cubicBezTo>
                  <a:pt x="7951319" y="1939773"/>
                  <a:pt x="7960408" y="1947986"/>
                  <a:pt x="7960547" y="1958551"/>
                </a:cubicBezTo>
                <a:cubicBezTo>
                  <a:pt x="7960639" y="1968240"/>
                  <a:pt x="7952842" y="1976361"/>
                  <a:pt x="7942922" y="1976914"/>
                </a:cubicBezTo>
                <a:close/>
                <a:moveTo>
                  <a:pt x="8158990" y="1976914"/>
                </a:moveTo>
                <a:cubicBezTo>
                  <a:pt x="8149071" y="1976914"/>
                  <a:pt x="8140904" y="1969348"/>
                  <a:pt x="8140304" y="1959659"/>
                </a:cubicBezTo>
                <a:cubicBezTo>
                  <a:pt x="8139658" y="1949185"/>
                  <a:pt x="8148286" y="1940234"/>
                  <a:pt x="8159037" y="1940234"/>
                </a:cubicBezTo>
                <a:cubicBezTo>
                  <a:pt x="8168864" y="1940234"/>
                  <a:pt x="8177169" y="1947893"/>
                  <a:pt x="8177815" y="1957582"/>
                </a:cubicBezTo>
                <a:cubicBezTo>
                  <a:pt x="8178553" y="1967917"/>
                  <a:pt x="8169787" y="1976914"/>
                  <a:pt x="8158990" y="1976914"/>
                </a:cubicBezTo>
                <a:close/>
                <a:moveTo>
                  <a:pt x="8701677" y="1976914"/>
                </a:moveTo>
                <a:cubicBezTo>
                  <a:pt x="8691757" y="1976684"/>
                  <a:pt x="8683913" y="1968887"/>
                  <a:pt x="8683636" y="1959105"/>
                </a:cubicBezTo>
                <a:cubicBezTo>
                  <a:pt x="8683360" y="1948539"/>
                  <a:pt x="8692172" y="1939957"/>
                  <a:pt x="8702968" y="1940280"/>
                </a:cubicBezTo>
                <a:cubicBezTo>
                  <a:pt x="8712796" y="1940603"/>
                  <a:pt x="8720870" y="1948539"/>
                  <a:pt x="8721147" y="1958228"/>
                </a:cubicBezTo>
                <a:cubicBezTo>
                  <a:pt x="8721470" y="1968655"/>
                  <a:pt x="8712612" y="1977191"/>
                  <a:pt x="8701677" y="1976914"/>
                </a:cubicBezTo>
                <a:close/>
                <a:moveTo>
                  <a:pt x="8810565" y="1976914"/>
                </a:moveTo>
                <a:cubicBezTo>
                  <a:pt x="8800645" y="1976730"/>
                  <a:pt x="8792709" y="1969025"/>
                  <a:pt x="8792339" y="1959243"/>
                </a:cubicBezTo>
                <a:cubicBezTo>
                  <a:pt x="8791924" y="1948724"/>
                  <a:pt x="8800737" y="1940003"/>
                  <a:pt x="8811534" y="1940280"/>
                </a:cubicBezTo>
                <a:cubicBezTo>
                  <a:pt x="8821315" y="1940465"/>
                  <a:pt x="8829481" y="1948401"/>
                  <a:pt x="8829851" y="1958044"/>
                </a:cubicBezTo>
                <a:cubicBezTo>
                  <a:pt x="8830266" y="1968471"/>
                  <a:pt x="8821454" y="1977099"/>
                  <a:pt x="8810565" y="1976914"/>
                </a:cubicBezTo>
                <a:close/>
                <a:moveTo>
                  <a:pt x="9896906" y="1976914"/>
                </a:moveTo>
                <a:cubicBezTo>
                  <a:pt x="9886986" y="1976592"/>
                  <a:pt x="9879142" y="1968748"/>
                  <a:pt x="9878957" y="1958966"/>
                </a:cubicBezTo>
                <a:cubicBezTo>
                  <a:pt x="9878773" y="1948401"/>
                  <a:pt x="9887586" y="1939911"/>
                  <a:pt x="9898429" y="1940280"/>
                </a:cubicBezTo>
                <a:cubicBezTo>
                  <a:pt x="9908209" y="1940603"/>
                  <a:pt x="9916237" y="1948631"/>
                  <a:pt x="9916468" y="1958321"/>
                </a:cubicBezTo>
                <a:cubicBezTo>
                  <a:pt x="9916745" y="1968794"/>
                  <a:pt x="9907841" y="1977237"/>
                  <a:pt x="9896906" y="1976914"/>
                </a:cubicBezTo>
                <a:close/>
                <a:moveTo>
                  <a:pt x="10114543" y="1976914"/>
                </a:moveTo>
                <a:cubicBezTo>
                  <a:pt x="10104624" y="1976730"/>
                  <a:pt x="10096687" y="1969025"/>
                  <a:pt x="10096318" y="1959243"/>
                </a:cubicBezTo>
                <a:cubicBezTo>
                  <a:pt x="10095949" y="1948724"/>
                  <a:pt x="10104762" y="1940003"/>
                  <a:pt x="10115512" y="1940280"/>
                </a:cubicBezTo>
                <a:cubicBezTo>
                  <a:pt x="10125294" y="1940465"/>
                  <a:pt x="10133460" y="1948401"/>
                  <a:pt x="10133829" y="1958044"/>
                </a:cubicBezTo>
                <a:cubicBezTo>
                  <a:pt x="10134244" y="1968471"/>
                  <a:pt x="10125431" y="1977099"/>
                  <a:pt x="10114543" y="1976914"/>
                </a:cubicBezTo>
                <a:close/>
                <a:moveTo>
                  <a:pt x="10333102" y="1976914"/>
                </a:moveTo>
                <a:cubicBezTo>
                  <a:pt x="10322260" y="1977330"/>
                  <a:pt x="10313448" y="1968932"/>
                  <a:pt x="10313633" y="1958367"/>
                </a:cubicBezTo>
                <a:cubicBezTo>
                  <a:pt x="10313817" y="1948585"/>
                  <a:pt x="10321661" y="1940695"/>
                  <a:pt x="10331534" y="1940326"/>
                </a:cubicBezTo>
                <a:cubicBezTo>
                  <a:pt x="10342331" y="1939911"/>
                  <a:pt x="10351282" y="1948447"/>
                  <a:pt x="10351097" y="1958920"/>
                </a:cubicBezTo>
                <a:cubicBezTo>
                  <a:pt x="10350959" y="1968610"/>
                  <a:pt x="10342976" y="1976545"/>
                  <a:pt x="10333102" y="1976914"/>
                </a:cubicBezTo>
                <a:close/>
                <a:moveTo>
                  <a:pt x="10441806" y="1976914"/>
                </a:moveTo>
                <a:cubicBezTo>
                  <a:pt x="10430963" y="1977330"/>
                  <a:pt x="10422151" y="1968932"/>
                  <a:pt x="10422335" y="1958367"/>
                </a:cubicBezTo>
                <a:cubicBezTo>
                  <a:pt x="10422474" y="1948585"/>
                  <a:pt x="10430363" y="1940695"/>
                  <a:pt x="10440237" y="1940326"/>
                </a:cubicBezTo>
                <a:cubicBezTo>
                  <a:pt x="10450988" y="1939911"/>
                  <a:pt x="10459986" y="1948447"/>
                  <a:pt x="10459801" y="1958920"/>
                </a:cubicBezTo>
                <a:cubicBezTo>
                  <a:pt x="10459663" y="1968610"/>
                  <a:pt x="10451680" y="1976545"/>
                  <a:pt x="10441806" y="1976914"/>
                </a:cubicBezTo>
                <a:close/>
                <a:moveTo>
                  <a:pt x="10766994" y="1976914"/>
                </a:moveTo>
                <a:cubicBezTo>
                  <a:pt x="10757074" y="1976914"/>
                  <a:pt x="10748906" y="1969348"/>
                  <a:pt x="10748307" y="1959659"/>
                </a:cubicBezTo>
                <a:cubicBezTo>
                  <a:pt x="10747661" y="1949185"/>
                  <a:pt x="10756289" y="1940234"/>
                  <a:pt x="10767040" y="1940234"/>
                </a:cubicBezTo>
                <a:cubicBezTo>
                  <a:pt x="10776867" y="1940234"/>
                  <a:pt x="10785172" y="1947893"/>
                  <a:pt x="10785817" y="1957582"/>
                </a:cubicBezTo>
                <a:cubicBezTo>
                  <a:pt x="10786510" y="1967963"/>
                  <a:pt x="10777790" y="1976914"/>
                  <a:pt x="10766994" y="1976914"/>
                </a:cubicBezTo>
                <a:close/>
                <a:moveTo>
                  <a:pt x="12072218" y="1976914"/>
                </a:moveTo>
                <a:cubicBezTo>
                  <a:pt x="12061328" y="1977514"/>
                  <a:pt x="12052424" y="1969394"/>
                  <a:pt x="12052332" y="1958782"/>
                </a:cubicBezTo>
                <a:cubicBezTo>
                  <a:pt x="12052239" y="1948954"/>
                  <a:pt x="12059897" y="1940926"/>
                  <a:pt x="12069819" y="1940372"/>
                </a:cubicBezTo>
                <a:cubicBezTo>
                  <a:pt x="12080614" y="1939773"/>
                  <a:pt x="12089704" y="1947986"/>
                  <a:pt x="12089843" y="1958551"/>
                </a:cubicBezTo>
                <a:cubicBezTo>
                  <a:pt x="12089935" y="1968240"/>
                  <a:pt x="12082137" y="1976361"/>
                  <a:pt x="12072218" y="1976914"/>
                </a:cubicBezTo>
                <a:close/>
                <a:moveTo>
                  <a:pt x="3166094" y="1976961"/>
                </a:moveTo>
                <a:cubicBezTo>
                  <a:pt x="3155205" y="1977145"/>
                  <a:pt x="3146578" y="1968563"/>
                  <a:pt x="3146994" y="1957951"/>
                </a:cubicBezTo>
                <a:cubicBezTo>
                  <a:pt x="3147409" y="1948309"/>
                  <a:pt x="3155482" y="1940465"/>
                  <a:pt x="3165310" y="1940280"/>
                </a:cubicBezTo>
                <a:cubicBezTo>
                  <a:pt x="3176061" y="1940096"/>
                  <a:pt x="3184966" y="1948908"/>
                  <a:pt x="3184505" y="1959335"/>
                </a:cubicBezTo>
                <a:cubicBezTo>
                  <a:pt x="3184090" y="1969071"/>
                  <a:pt x="3176014" y="1976776"/>
                  <a:pt x="3166094" y="1976961"/>
                </a:cubicBezTo>
                <a:close/>
                <a:moveTo>
                  <a:pt x="3383455" y="1976961"/>
                </a:moveTo>
                <a:cubicBezTo>
                  <a:pt x="3372566" y="1977145"/>
                  <a:pt x="3363938" y="1968563"/>
                  <a:pt x="3364354" y="1957951"/>
                </a:cubicBezTo>
                <a:cubicBezTo>
                  <a:pt x="3364723" y="1948309"/>
                  <a:pt x="3372843" y="1940465"/>
                  <a:pt x="3382671" y="1940280"/>
                </a:cubicBezTo>
                <a:cubicBezTo>
                  <a:pt x="3393422" y="1940096"/>
                  <a:pt x="3402326" y="1948908"/>
                  <a:pt x="3401865" y="1959335"/>
                </a:cubicBezTo>
                <a:cubicBezTo>
                  <a:pt x="3401450" y="1969071"/>
                  <a:pt x="3393376" y="1976776"/>
                  <a:pt x="3383455" y="1976961"/>
                </a:cubicBezTo>
                <a:close/>
                <a:moveTo>
                  <a:pt x="3926603" y="1976961"/>
                </a:moveTo>
                <a:cubicBezTo>
                  <a:pt x="3915806" y="1977099"/>
                  <a:pt x="3907132" y="1968286"/>
                  <a:pt x="3907686" y="1957767"/>
                </a:cubicBezTo>
                <a:cubicBezTo>
                  <a:pt x="3908147" y="1948078"/>
                  <a:pt x="3916314" y="1940372"/>
                  <a:pt x="3926188" y="1940280"/>
                </a:cubicBezTo>
                <a:cubicBezTo>
                  <a:pt x="3936892" y="1940142"/>
                  <a:pt x="3945704" y="1949139"/>
                  <a:pt x="3945151" y="1959520"/>
                </a:cubicBezTo>
                <a:cubicBezTo>
                  <a:pt x="3944643" y="1969209"/>
                  <a:pt x="3936523" y="1976822"/>
                  <a:pt x="3926603" y="1976961"/>
                </a:cubicBezTo>
                <a:close/>
                <a:moveTo>
                  <a:pt x="9246070" y="1976961"/>
                </a:moveTo>
                <a:cubicBezTo>
                  <a:pt x="9235181" y="1977145"/>
                  <a:pt x="9226553" y="1968563"/>
                  <a:pt x="9226969" y="1957951"/>
                </a:cubicBezTo>
                <a:cubicBezTo>
                  <a:pt x="9227384" y="1948309"/>
                  <a:pt x="9235458" y="1940465"/>
                  <a:pt x="9245285" y="1940280"/>
                </a:cubicBezTo>
                <a:cubicBezTo>
                  <a:pt x="9256035" y="1940096"/>
                  <a:pt x="9264941" y="1948908"/>
                  <a:pt x="9264479" y="1959335"/>
                </a:cubicBezTo>
                <a:cubicBezTo>
                  <a:pt x="9264064" y="1969071"/>
                  <a:pt x="9255989" y="1976776"/>
                  <a:pt x="9246070" y="1976961"/>
                </a:cubicBezTo>
                <a:close/>
                <a:moveTo>
                  <a:pt x="9463430" y="1976961"/>
                </a:moveTo>
                <a:cubicBezTo>
                  <a:pt x="9452542" y="1977145"/>
                  <a:pt x="9443913" y="1968563"/>
                  <a:pt x="9444329" y="1957951"/>
                </a:cubicBezTo>
                <a:cubicBezTo>
                  <a:pt x="9444699" y="1948309"/>
                  <a:pt x="9452819" y="1940465"/>
                  <a:pt x="9462646" y="1940280"/>
                </a:cubicBezTo>
                <a:cubicBezTo>
                  <a:pt x="9473396" y="1940096"/>
                  <a:pt x="9482302" y="1948908"/>
                  <a:pt x="9481840" y="1959335"/>
                </a:cubicBezTo>
                <a:cubicBezTo>
                  <a:pt x="9481425" y="1969071"/>
                  <a:pt x="9473350" y="1976776"/>
                  <a:pt x="9463430" y="1976961"/>
                </a:cubicBezTo>
                <a:close/>
                <a:moveTo>
                  <a:pt x="10006578" y="1976961"/>
                </a:moveTo>
                <a:cubicBezTo>
                  <a:pt x="9995782" y="1977099"/>
                  <a:pt x="9987107" y="1968286"/>
                  <a:pt x="9987661" y="1957767"/>
                </a:cubicBezTo>
                <a:cubicBezTo>
                  <a:pt x="9988122" y="1948078"/>
                  <a:pt x="9996289" y="1940372"/>
                  <a:pt x="10006163" y="1940280"/>
                </a:cubicBezTo>
                <a:cubicBezTo>
                  <a:pt x="10016867" y="1940142"/>
                  <a:pt x="10025679" y="1949139"/>
                  <a:pt x="10025125" y="1959520"/>
                </a:cubicBezTo>
                <a:cubicBezTo>
                  <a:pt x="10024618" y="1969209"/>
                  <a:pt x="10016498" y="1976822"/>
                  <a:pt x="10006578" y="1976961"/>
                </a:cubicBezTo>
                <a:close/>
                <a:moveTo>
                  <a:pt x="1265079" y="2032235"/>
                </a:moveTo>
                <a:cubicBezTo>
                  <a:pt x="1254928" y="2032881"/>
                  <a:pt x="1245469" y="2024299"/>
                  <a:pt x="1244824" y="2013964"/>
                </a:cubicBezTo>
                <a:cubicBezTo>
                  <a:pt x="1244178" y="2003721"/>
                  <a:pt x="1252576" y="1994355"/>
                  <a:pt x="1262956" y="1993802"/>
                </a:cubicBezTo>
                <a:cubicBezTo>
                  <a:pt x="1273661" y="1993201"/>
                  <a:pt x="1282380" y="2001184"/>
                  <a:pt x="1282842" y="2011934"/>
                </a:cubicBezTo>
                <a:cubicBezTo>
                  <a:pt x="1283349" y="2022730"/>
                  <a:pt x="1275506" y="2031635"/>
                  <a:pt x="1265079" y="2032235"/>
                </a:cubicBezTo>
                <a:close/>
                <a:moveTo>
                  <a:pt x="2134429" y="2032235"/>
                </a:moveTo>
                <a:cubicBezTo>
                  <a:pt x="2124278" y="2032881"/>
                  <a:pt x="2114819" y="2024299"/>
                  <a:pt x="2114173" y="2013964"/>
                </a:cubicBezTo>
                <a:cubicBezTo>
                  <a:pt x="2113527" y="2003721"/>
                  <a:pt x="2121925" y="1994355"/>
                  <a:pt x="2132306" y="1993802"/>
                </a:cubicBezTo>
                <a:cubicBezTo>
                  <a:pt x="2143010" y="1993201"/>
                  <a:pt x="2151730" y="2001184"/>
                  <a:pt x="2152191" y="2011934"/>
                </a:cubicBezTo>
                <a:cubicBezTo>
                  <a:pt x="2152652" y="2022730"/>
                  <a:pt x="2144856" y="2031635"/>
                  <a:pt x="2134429" y="2032235"/>
                </a:cubicBezTo>
                <a:close/>
                <a:moveTo>
                  <a:pt x="7345054" y="2032235"/>
                </a:moveTo>
                <a:cubicBezTo>
                  <a:pt x="7334903" y="2032881"/>
                  <a:pt x="7325444" y="2024299"/>
                  <a:pt x="7324799" y="2013964"/>
                </a:cubicBezTo>
                <a:cubicBezTo>
                  <a:pt x="7324153" y="2003721"/>
                  <a:pt x="7332550" y="1994355"/>
                  <a:pt x="7342932" y="1993802"/>
                </a:cubicBezTo>
                <a:cubicBezTo>
                  <a:pt x="7353636" y="1993201"/>
                  <a:pt x="7362356" y="2001184"/>
                  <a:pt x="7362817" y="2011934"/>
                </a:cubicBezTo>
                <a:cubicBezTo>
                  <a:pt x="7363325" y="2022730"/>
                  <a:pt x="7355480" y="2031635"/>
                  <a:pt x="7345054" y="2032235"/>
                </a:cubicBezTo>
                <a:close/>
                <a:moveTo>
                  <a:pt x="8214403" y="2032235"/>
                </a:moveTo>
                <a:cubicBezTo>
                  <a:pt x="8204253" y="2032881"/>
                  <a:pt x="8194794" y="2024299"/>
                  <a:pt x="8194149" y="2013964"/>
                </a:cubicBezTo>
                <a:cubicBezTo>
                  <a:pt x="8193502" y="2003721"/>
                  <a:pt x="8201899" y="1994355"/>
                  <a:pt x="8212281" y="1993802"/>
                </a:cubicBezTo>
                <a:cubicBezTo>
                  <a:pt x="8222985" y="1993201"/>
                  <a:pt x="8231705" y="2001184"/>
                  <a:pt x="8232167" y="2011934"/>
                </a:cubicBezTo>
                <a:cubicBezTo>
                  <a:pt x="8232628" y="2022730"/>
                  <a:pt x="8224831" y="2031635"/>
                  <a:pt x="8214403" y="2032235"/>
                </a:cubicBezTo>
                <a:close/>
                <a:moveTo>
                  <a:pt x="287072" y="2032281"/>
                </a:moveTo>
                <a:cubicBezTo>
                  <a:pt x="277014" y="2032881"/>
                  <a:pt x="267462" y="2024299"/>
                  <a:pt x="266817" y="2014010"/>
                </a:cubicBezTo>
                <a:cubicBezTo>
                  <a:pt x="266171" y="2003767"/>
                  <a:pt x="274569" y="1994401"/>
                  <a:pt x="284949" y="1993802"/>
                </a:cubicBezTo>
                <a:cubicBezTo>
                  <a:pt x="295608" y="1993201"/>
                  <a:pt x="304374" y="2001137"/>
                  <a:pt x="304881" y="2011888"/>
                </a:cubicBezTo>
                <a:cubicBezTo>
                  <a:pt x="305342" y="2022730"/>
                  <a:pt x="297545" y="2031635"/>
                  <a:pt x="287072" y="2032281"/>
                </a:cubicBezTo>
                <a:close/>
                <a:moveTo>
                  <a:pt x="394160" y="2032281"/>
                </a:moveTo>
                <a:cubicBezTo>
                  <a:pt x="384010" y="2031912"/>
                  <a:pt x="375105" y="2022500"/>
                  <a:pt x="375382" y="2012442"/>
                </a:cubicBezTo>
                <a:cubicBezTo>
                  <a:pt x="375659" y="2002199"/>
                  <a:pt x="384748" y="1993617"/>
                  <a:pt x="395175" y="1993802"/>
                </a:cubicBezTo>
                <a:cubicBezTo>
                  <a:pt x="405741" y="1994032"/>
                  <a:pt x="413861" y="2002660"/>
                  <a:pt x="413585" y="2013410"/>
                </a:cubicBezTo>
                <a:cubicBezTo>
                  <a:pt x="413354" y="2023976"/>
                  <a:pt x="404402" y="2032650"/>
                  <a:pt x="394160" y="2032281"/>
                </a:cubicBezTo>
                <a:close/>
                <a:moveTo>
                  <a:pt x="502217" y="2032281"/>
                </a:moveTo>
                <a:cubicBezTo>
                  <a:pt x="492113" y="2031543"/>
                  <a:pt x="483486" y="2021854"/>
                  <a:pt x="484131" y="2011842"/>
                </a:cubicBezTo>
                <a:cubicBezTo>
                  <a:pt x="484777" y="2001460"/>
                  <a:pt x="494005" y="1993248"/>
                  <a:pt x="504432" y="1993802"/>
                </a:cubicBezTo>
                <a:cubicBezTo>
                  <a:pt x="515090" y="1994401"/>
                  <a:pt x="522749" y="2003122"/>
                  <a:pt x="522196" y="2014056"/>
                </a:cubicBezTo>
                <a:cubicBezTo>
                  <a:pt x="521642" y="2024576"/>
                  <a:pt x="512368" y="2033020"/>
                  <a:pt x="502217" y="2032281"/>
                </a:cubicBezTo>
                <a:close/>
                <a:moveTo>
                  <a:pt x="721515" y="2032281"/>
                </a:moveTo>
                <a:cubicBezTo>
                  <a:pt x="711412" y="2032742"/>
                  <a:pt x="701954" y="2024022"/>
                  <a:pt x="701445" y="2013779"/>
                </a:cubicBezTo>
                <a:cubicBezTo>
                  <a:pt x="700892" y="2003537"/>
                  <a:pt x="709427" y="1994263"/>
                  <a:pt x="719809" y="1993802"/>
                </a:cubicBezTo>
                <a:cubicBezTo>
                  <a:pt x="730467" y="1993294"/>
                  <a:pt x="739142" y="2001368"/>
                  <a:pt x="739557" y="2012119"/>
                </a:cubicBezTo>
                <a:cubicBezTo>
                  <a:pt x="739926" y="2022869"/>
                  <a:pt x="731989" y="2031774"/>
                  <a:pt x="721515" y="2032281"/>
                </a:cubicBezTo>
                <a:close/>
                <a:moveTo>
                  <a:pt x="828189" y="2032281"/>
                </a:moveTo>
                <a:cubicBezTo>
                  <a:pt x="818084" y="2031543"/>
                  <a:pt x="809457" y="2021854"/>
                  <a:pt x="810103" y="2011842"/>
                </a:cubicBezTo>
                <a:cubicBezTo>
                  <a:pt x="810795" y="2001460"/>
                  <a:pt x="820022" y="1993248"/>
                  <a:pt x="830403" y="1993802"/>
                </a:cubicBezTo>
                <a:cubicBezTo>
                  <a:pt x="841062" y="1994401"/>
                  <a:pt x="848722" y="2003122"/>
                  <a:pt x="848167" y="2014056"/>
                </a:cubicBezTo>
                <a:cubicBezTo>
                  <a:pt x="847613" y="2024576"/>
                  <a:pt x="838340" y="2033020"/>
                  <a:pt x="828189" y="2032281"/>
                </a:cubicBezTo>
                <a:close/>
                <a:moveTo>
                  <a:pt x="939061" y="2032281"/>
                </a:moveTo>
                <a:cubicBezTo>
                  <a:pt x="929002" y="2032881"/>
                  <a:pt x="919452" y="2024299"/>
                  <a:pt x="918806" y="2014010"/>
                </a:cubicBezTo>
                <a:cubicBezTo>
                  <a:pt x="918159" y="2003767"/>
                  <a:pt x="926557" y="1994401"/>
                  <a:pt x="936939" y="1993802"/>
                </a:cubicBezTo>
                <a:cubicBezTo>
                  <a:pt x="947643" y="1993201"/>
                  <a:pt x="956363" y="2001137"/>
                  <a:pt x="956871" y="2011888"/>
                </a:cubicBezTo>
                <a:cubicBezTo>
                  <a:pt x="957332" y="2022730"/>
                  <a:pt x="949535" y="2031635"/>
                  <a:pt x="939061" y="2032281"/>
                </a:cubicBezTo>
                <a:close/>
                <a:moveTo>
                  <a:pt x="1480777" y="2032281"/>
                </a:moveTo>
                <a:cubicBezTo>
                  <a:pt x="1470628" y="2031912"/>
                  <a:pt x="1461723" y="2022500"/>
                  <a:pt x="1462000" y="2012442"/>
                </a:cubicBezTo>
                <a:cubicBezTo>
                  <a:pt x="1462277" y="2002199"/>
                  <a:pt x="1471366" y="1993617"/>
                  <a:pt x="1481793" y="1993802"/>
                </a:cubicBezTo>
                <a:cubicBezTo>
                  <a:pt x="1492404" y="1994032"/>
                  <a:pt x="1500480" y="2002660"/>
                  <a:pt x="1500203" y="2013410"/>
                </a:cubicBezTo>
                <a:cubicBezTo>
                  <a:pt x="1499972" y="2023976"/>
                  <a:pt x="1491020" y="2032650"/>
                  <a:pt x="1480777" y="2032281"/>
                </a:cubicBezTo>
                <a:close/>
                <a:moveTo>
                  <a:pt x="1590680" y="2032281"/>
                </a:moveTo>
                <a:cubicBezTo>
                  <a:pt x="1580577" y="2032650"/>
                  <a:pt x="1571165" y="2023838"/>
                  <a:pt x="1570750" y="2013641"/>
                </a:cubicBezTo>
                <a:cubicBezTo>
                  <a:pt x="1570334" y="2003398"/>
                  <a:pt x="1578915" y="1994217"/>
                  <a:pt x="1589296" y="1993802"/>
                </a:cubicBezTo>
                <a:cubicBezTo>
                  <a:pt x="1599955" y="1993386"/>
                  <a:pt x="1608537" y="2001507"/>
                  <a:pt x="1608860" y="2012303"/>
                </a:cubicBezTo>
                <a:cubicBezTo>
                  <a:pt x="1609183" y="2022961"/>
                  <a:pt x="1601062" y="2031912"/>
                  <a:pt x="1590680" y="2032281"/>
                </a:cubicBezTo>
                <a:close/>
                <a:moveTo>
                  <a:pt x="1697631" y="2032281"/>
                </a:moveTo>
                <a:cubicBezTo>
                  <a:pt x="1687572" y="2031635"/>
                  <a:pt x="1678898" y="2021900"/>
                  <a:pt x="1679452" y="2011934"/>
                </a:cubicBezTo>
                <a:cubicBezTo>
                  <a:pt x="1680007" y="2001599"/>
                  <a:pt x="1689280" y="1993294"/>
                  <a:pt x="1699661" y="1993802"/>
                </a:cubicBezTo>
                <a:cubicBezTo>
                  <a:pt x="1710319" y="1994309"/>
                  <a:pt x="1718025" y="2003029"/>
                  <a:pt x="1717518" y="2013964"/>
                </a:cubicBezTo>
                <a:cubicBezTo>
                  <a:pt x="1717010" y="2024484"/>
                  <a:pt x="1707828" y="2032973"/>
                  <a:pt x="1697631" y="2032281"/>
                </a:cubicBezTo>
                <a:close/>
                <a:moveTo>
                  <a:pt x="1808272" y="2032281"/>
                </a:moveTo>
                <a:cubicBezTo>
                  <a:pt x="1798167" y="2032789"/>
                  <a:pt x="1788709" y="2024161"/>
                  <a:pt x="1788110" y="2013872"/>
                </a:cubicBezTo>
                <a:cubicBezTo>
                  <a:pt x="1787556" y="2003629"/>
                  <a:pt x="1795999" y="1994309"/>
                  <a:pt x="1806380" y="1993802"/>
                </a:cubicBezTo>
                <a:cubicBezTo>
                  <a:pt x="1817085" y="1993248"/>
                  <a:pt x="1825759" y="2001230"/>
                  <a:pt x="1826174" y="2012026"/>
                </a:cubicBezTo>
                <a:cubicBezTo>
                  <a:pt x="1826636" y="2022823"/>
                  <a:pt x="1818746" y="2031728"/>
                  <a:pt x="1808272" y="2032281"/>
                </a:cubicBezTo>
                <a:close/>
                <a:moveTo>
                  <a:pt x="2024018" y="2032281"/>
                </a:moveTo>
                <a:cubicBezTo>
                  <a:pt x="2013867" y="2031820"/>
                  <a:pt x="2005054" y="2022361"/>
                  <a:pt x="2005377" y="2012303"/>
                </a:cubicBezTo>
                <a:cubicBezTo>
                  <a:pt x="2005700" y="2002014"/>
                  <a:pt x="2014836" y="1993525"/>
                  <a:pt x="2025264" y="1993802"/>
                </a:cubicBezTo>
                <a:cubicBezTo>
                  <a:pt x="2035922" y="1994078"/>
                  <a:pt x="2043857" y="2002706"/>
                  <a:pt x="2043535" y="2013595"/>
                </a:cubicBezTo>
                <a:cubicBezTo>
                  <a:pt x="2043258" y="2024115"/>
                  <a:pt x="2034214" y="2032789"/>
                  <a:pt x="2024018" y="2032281"/>
                </a:cubicBezTo>
                <a:close/>
                <a:moveTo>
                  <a:pt x="2351374" y="2032281"/>
                </a:moveTo>
                <a:cubicBezTo>
                  <a:pt x="2341270" y="2032696"/>
                  <a:pt x="2331857" y="2023930"/>
                  <a:pt x="2331396" y="2013687"/>
                </a:cubicBezTo>
                <a:cubicBezTo>
                  <a:pt x="2330934" y="2003491"/>
                  <a:pt x="2339516" y="1994263"/>
                  <a:pt x="2349897" y="1993802"/>
                </a:cubicBezTo>
                <a:cubicBezTo>
                  <a:pt x="2360554" y="1993340"/>
                  <a:pt x="2369183" y="2001460"/>
                  <a:pt x="2369506" y="2012211"/>
                </a:cubicBezTo>
                <a:cubicBezTo>
                  <a:pt x="2369875" y="2022915"/>
                  <a:pt x="2361801" y="2031866"/>
                  <a:pt x="2351374" y="2032281"/>
                </a:cubicBezTo>
                <a:close/>
                <a:moveTo>
                  <a:pt x="2567350" y="2032281"/>
                </a:moveTo>
                <a:cubicBezTo>
                  <a:pt x="2557200" y="2031820"/>
                  <a:pt x="2548388" y="2022361"/>
                  <a:pt x="2548710" y="2012303"/>
                </a:cubicBezTo>
                <a:cubicBezTo>
                  <a:pt x="2549033" y="2002014"/>
                  <a:pt x="2558168" y="1993525"/>
                  <a:pt x="2568596" y="1993802"/>
                </a:cubicBezTo>
                <a:cubicBezTo>
                  <a:pt x="2579253" y="1994078"/>
                  <a:pt x="2587190" y="2002706"/>
                  <a:pt x="2586867" y="2013595"/>
                </a:cubicBezTo>
                <a:cubicBezTo>
                  <a:pt x="2586590" y="2024115"/>
                  <a:pt x="2577546" y="2032789"/>
                  <a:pt x="2567350" y="2032281"/>
                </a:cubicBezTo>
                <a:close/>
                <a:moveTo>
                  <a:pt x="3001610" y="2032281"/>
                </a:moveTo>
                <a:cubicBezTo>
                  <a:pt x="2991551" y="2031635"/>
                  <a:pt x="2982876" y="2021900"/>
                  <a:pt x="2983430" y="2011934"/>
                </a:cubicBezTo>
                <a:cubicBezTo>
                  <a:pt x="2984030" y="2001599"/>
                  <a:pt x="2993258" y="1993294"/>
                  <a:pt x="3003640" y="1993802"/>
                </a:cubicBezTo>
                <a:cubicBezTo>
                  <a:pt x="3014298" y="1994309"/>
                  <a:pt x="3022003" y="2003029"/>
                  <a:pt x="3021496" y="2013964"/>
                </a:cubicBezTo>
                <a:cubicBezTo>
                  <a:pt x="3020988" y="2024484"/>
                  <a:pt x="3011807" y="2032973"/>
                  <a:pt x="3001610" y="2032281"/>
                </a:cubicBezTo>
                <a:close/>
                <a:moveTo>
                  <a:pt x="3111236" y="2032281"/>
                </a:moveTo>
                <a:cubicBezTo>
                  <a:pt x="3101178" y="2032189"/>
                  <a:pt x="3091949" y="2022915"/>
                  <a:pt x="3091995" y="2012857"/>
                </a:cubicBezTo>
                <a:cubicBezTo>
                  <a:pt x="3091995" y="2002660"/>
                  <a:pt x="3100993" y="1993802"/>
                  <a:pt x="3111374" y="1993802"/>
                </a:cubicBezTo>
                <a:cubicBezTo>
                  <a:pt x="3121986" y="1993755"/>
                  <a:pt x="3130290" y="2002291"/>
                  <a:pt x="3130244" y="2013041"/>
                </a:cubicBezTo>
                <a:cubicBezTo>
                  <a:pt x="3130198" y="2023607"/>
                  <a:pt x="3121524" y="2032373"/>
                  <a:pt x="3111236" y="2032281"/>
                </a:cubicBezTo>
                <a:close/>
                <a:moveTo>
                  <a:pt x="3329749" y="2032281"/>
                </a:moveTo>
                <a:cubicBezTo>
                  <a:pt x="3319692" y="2032881"/>
                  <a:pt x="3310186" y="2024346"/>
                  <a:pt x="3309495" y="2014010"/>
                </a:cubicBezTo>
                <a:cubicBezTo>
                  <a:pt x="3308803" y="2003767"/>
                  <a:pt x="3317200" y="1994401"/>
                  <a:pt x="3327581" y="1993802"/>
                </a:cubicBezTo>
                <a:cubicBezTo>
                  <a:pt x="3338284" y="1993201"/>
                  <a:pt x="3347006" y="2001137"/>
                  <a:pt x="3347513" y="2011888"/>
                </a:cubicBezTo>
                <a:cubicBezTo>
                  <a:pt x="3348020" y="2022684"/>
                  <a:pt x="3340223" y="2031635"/>
                  <a:pt x="3329749" y="2032281"/>
                </a:cubicBezTo>
                <a:close/>
                <a:moveTo>
                  <a:pt x="3436792" y="2032281"/>
                </a:moveTo>
                <a:cubicBezTo>
                  <a:pt x="3426641" y="2031912"/>
                  <a:pt x="3417737" y="2022500"/>
                  <a:pt x="3418014" y="2012442"/>
                </a:cubicBezTo>
                <a:cubicBezTo>
                  <a:pt x="3418290" y="2002199"/>
                  <a:pt x="3427379" y="1993617"/>
                  <a:pt x="3437807" y="1993802"/>
                </a:cubicBezTo>
                <a:cubicBezTo>
                  <a:pt x="3448372" y="1994032"/>
                  <a:pt x="3456493" y="2002660"/>
                  <a:pt x="3456216" y="2013410"/>
                </a:cubicBezTo>
                <a:cubicBezTo>
                  <a:pt x="3455986" y="2023976"/>
                  <a:pt x="3447034" y="2032650"/>
                  <a:pt x="3436792" y="2032281"/>
                </a:cubicBezTo>
                <a:close/>
                <a:moveTo>
                  <a:pt x="3872989" y="2032281"/>
                </a:moveTo>
                <a:cubicBezTo>
                  <a:pt x="3862885" y="2032881"/>
                  <a:pt x="3853380" y="2024299"/>
                  <a:pt x="3852780" y="2013964"/>
                </a:cubicBezTo>
                <a:cubicBezTo>
                  <a:pt x="3852181" y="2003675"/>
                  <a:pt x="3860624" y="1994355"/>
                  <a:pt x="3871005" y="1993802"/>
                </a:cubicBezTo>
                <a:cubicBezTo>
                  <a:pt x="3881664" y="1993248"/>
                  <a:pt x="3890384" y="2001230"/>
                  <a:pt x="3890845" y="2011980"/>
                </a:cubicBezTo>
                <a:cubicBezTo>
                  <a:pt x="3891306" y="2022777"/>
                  <a:pt x="3883463" y="2031681"/>
                  <a:pt x="3872989" y="2032281"/>
                </a:cubicBezTo>
                <a:close/>
                <a:moveTo>
                  <a:pt x="4199007" y="2032281"/>
                </a:moveTo>
                <a:cubicBezTo>
                  <a:pt x="4188903" y="2032881"/>
                  <a:pt x="4179444" y="2024299"/>
                  <a:pt x="4178798" y="2013964"/>
                </a:cubicBezTo>
                <a:cubicBezTo>
                  <a:pt x="4178152" y="2003721"/>
                  <a:pt x="4186596" y="1994355"/>
                  <a:pt x="4196977" y="1993802"/>
                </a:cubicBezTo>
                <a:cubicBezTo>
                  <a:pt x="4207681" y="1993201"/>
                  <a:pt x="4216401" y="2001184"/>
                  <a:pt x="4216863" y="2011934"/>
                </a:cubicBezTo>
                <a:cubicBezTo>
                  <a:pt x="4217324" y="2022730"/>
                  <a:pt x="4209527" y="2031681"/>
                  <a:pt x="4199007" y="2032281"/>
                </a:cubicBezTo>
                <a:close/>
                <a:moveTo>
                  <a:pt x="4307618" y="2032281"/>
                </a:moveTo>
                <a:cubicBezTo>
                  <a:pt x="4297560" y="2032881"/>
                  <a:pt x="4288055" y="2024253"/>
                  <a:pt x="4287409" y="2013964"/>
                </a:cubicBezTo>
                <a:cubicBezTo>
                  <a:pt x="4286809" y="2003721"/>
                  <a:pt x="4295207" y="1994401"/>
                  <a:pt x="4305588" y="1993802"/>
                </a:cubicBezTo>
                <a:cubicBezTo>
                  <a:pt x="4316292" y="1993201"/>
                  <a:pt x="4325013" y="2001184"/>
                  <a:pt x="4325428" y="2011934"/>
                </a:cubicBezTo>
                <a:cubicBezTo>
                  <a:pt x="4325935" y="2022730"/>
                  <a:pt x="4318092" y="2031635"/>
                  <a:pt x="4307618" y="2032281"/>
                </a:cubicBezTo>
                <a:close/>
                <a:moveTo>
                  <a:pt x="4414291" y="2032281"/>
                </a:moveTo>
                <a:cubicBezTo>
                  <a:pt x="4404187" y="2031635"/>
                  <a:pt x="4395513" y="2021946"/>
                  <a:pt x="4396066" y="2011934"/>
                </a:cubicBezTo>
                <a:cubicBezTo>
                  <a:pt x="4396666" y="2001599"/>
                  <a:pt x="4405894" y="1993294"/>
                  <a:pt x="4416322" y="1993802"/>
                </a:cubicBezTo>
                <a:cubicBezTo>
                  <a:pt x="4426979" y="1994309"/>
                  <a:pt x="4434684" y="2003029"/>
                  <a:pt x="4434177" y="2013918"/>
                </a:cubicBezTo>
                <a:cubicBezTo>
                  <a:pt x="4433669" y="2024438"/>
                  <a:pt x="4424488" y="2032927"/>
                  <a:pt x="4414291" y="2032281"/>
                </a:cubicBezTo>
                <a:close/>
                <a:moveTo>
                  <a:pt x="4631606" y="2032281"/>
                </a:moveTo>
                <a:cubicBezTo>
                  <a:pt x="4621501" y="2031635"/>
                  <a:pt x="4612827" y="2021946"/>
                  <a:pt x="4613381" y="2011934"/>
                </a:cubicBezTo>
                <a:cubicBezTo>
                  <a:pt x="4613981" y="2001599"/>
                  <a:pt x="4623209" y="1993294"/>
                  <a:pt x="4633635" y="1993802"/>
                </a:cubicBezTo>
                <a:cubicBezTo>
                  <a:pt x="4644294" y="1994309"/>
                  <a:pt x="4651999" y="2003029"/>
                  <a:pt x="4651491" y="2013918"/>
                </a:cubicBezTo>
                <a:cubicBezTo>
                  <a:pt x="4650984" y="2024438"/>
                  <a:pt x="4641802" y="2032927"/>
                  <a:pt x="4631606" y="2032281"/>
                </a:cubicBezTo>
                <a:close/>
                <a:moveTo>
                  <a:pt x="4958546" y="2032281"/>
                </a:moveTo>
                <a:cubicBezTo>
                  <a:pt x="4948487" y="2032189"/>
                  <a:pt x="4939260" y="2022915"/>
                  <a:pt x="4939306" y="2012857"/>
                </a:cubicBezTo>
                <a:cubicBezTo>
                  <a:pt x="4939352" y="2002660"/>
                  <a:pt x="4948349" y="1993802"/>
                  <a:pt x="4958685" y="1993802"/>
                </a:cubicBezTo>
                <a:cubicBezTo>
                  <a:pt x="4969296" y="1993755"/>
                  <a:pt x="4977601" y="2002291"/>
                  <a:pt x="4977555" y="2013041"/>
                </a:cubicBezTo>
                <a:cubicBezTo>
                  <a:pt x="4977509" y="2023607"/>
                  <a:pt x="4968835" y="2032373"/>
                  <a:pt x="4958546" y="2032281"/>
                </a:cubicBezTo>
                <a:close/>
                <a:moveTo>
                  <a:pt x="5283595" y="2032281"/>
                </a:moveTo>
                <a:cubicBezTo>
                  <a:pt x="5273490" y="2031635"/>
                  <a:pt x="5264816" y="2021946"/>
                  <a:pt x="5265370" y="2011934"/>
                </a:cubicBezTo>
                <a:cubicBezTo>
                  <a:pt x="5265970" y="2001599"/>
                  <a:pt x="5275198" y="1993294"/>
                  <a:pt x="5285625" y="1993802"/>
                </a:cubicBezTo>
                <a:cubicBezTo>
                  <a:pt x="5296283" y="1994309"/>
                  <a:pt x="5304034" y="2003029"/>
                  <a:pt x="5303481" y="2013918"/>
                </a:cubicBezTo>
                <a:cubicBezTo>
                  <a:pt x="5302973" y="2024438"/>
                  <a:pt x="5293792" y="2032927"/>
                  <a:pt x="5283595" y="2032281"/>
                </a:cubicBezTo>
                <a:close/>
                <a:moveTo>
                  <a:pt x="5502847" y="2032281"/>
                </a:moveTo>
                <a:cubicBezTo>
                  <a:pt x="5492743" y="2032742"/>
                  <a:pt x="5483284" y="2024022"/>
                  <a:pt x="5482777" y="2013779"/>
                </a:cubicBezTo>
                <a:cubicBezTo>
                  <a:pt x="5482223" y="2003537"/>
                  <a:pt x="5490758" y="1994263"/>
                  <a:pt x="5501140" y="1993802"/>
                </a:cubicBezTo>
                <a:cubicBezTo>
                  <a:pt x="5511798" y="1993294"/>
                  <a:pt x="5520472" y="2001368"/>
                  <a:pt x="5520887" y="2012119"/>
                </a:cubicBezTo>
                <a:cubicBezTo>
                  <a:pt x="5521256" y="2022869"/>
                  <a:pt x="5513321" y="2031774"/>
                  <a:pt x="5502847" y="2032281"/>
                </a:cubicBezTo>
                <a:close/>
                <a:moveTo>
                  <a:pt x="5610627" y="2032281"/>
                </a:moveTo>
                <a:cubicBezTo>
                  <a:pt x="5600569" y="2032281"/>
                  <a:pt x="5591295" y="2023007"/>
                  <a:pt x="5591295" y="2012949"/>
                </a:cubicBezTo>
                <a:cubicBezTo>
                  <a:pt x="5591295" y="2002753"/>
                  <a:pt x="5600246" y="1993848"/>
                  <a:pt x="5610627" y="1993802"/>
                </a:cubicBezTo>
                <a:cubicBezTo>
                  <a:pt x="5621240" y="1993709"/>
                  <a:pt x="5629590" y="2002199"/>
                  <a:pt x="5629544" y="2012949"/>
                </a:cubicBezTo>
                <a:cubicBezTo>
                  <a:pt x="5629544" y="2023515"/>
                  <a:pt x="5620962" y="2032327"/>
                  <a:pt x="5610627" y="2032281"/>
                </a:cubicBezTo>
                <a:close/>
                <a:moveTo>
                  <a:pt x="5719192" y="2032281"/>
                </a:moveTo>
                <a:cubicBezTo>
                  <a:pt x="5709134" y="2032189"/>
                  <a:pt x="5699906" y="2022915"/>
                  <a:pt x="5699952" y="2012857"/>
                </a:cubicBezTo>
                <a:cubicBezTo>
                  <a:pt x="5699998" y="2002660"/>
                  <a:pt x="5708996" y="1993802"/>
                  <a:pt x="5719331" y="1993802"/>
                </a:cubicBezTo>
                <a:cubicBezTo>
                  <a:pt x="5729943" y="1993755"/>
                  <a:pt x="5738248" y="2002291"/>
                  <a:pt x="5738202" y="2013041"/>
                </a:cubicBezTo>
                <a:cubicBezTo>
                  <a:pt x="5738155" y="2023607"/>
                  <a:pt x="5729481" y="2032373"/>
                  <a:pt x="5719192" y="2032281"/>
                </a:cubicBezTo>
                <a:close/>
                <a:moveTo>
                  <a:pt x="5828957" y="2032281"/>
                </a:moveTo>
                <a:cubicBezTo>
                  <a:pt x="5818852" y="2032881"/>
                  <a:pt x="5809348" y="2024299"/>
                  <a:pt x="5808748" y="2013964"/>
                </a:cubicBezTo>
                <a:cubicBezTo>
                  <a:pt x="5808148" y="2003675"/>
                  <a:pt x="5816592" y="1994355"/>
                  <a:pt x="5826973" y="1993802"/>
                </a:cubicBezTo>
                <a:cubicBezTo>
                  <a:pt x="5837631" y="1993248"/>
                  <a:pt x="5846351" y="2001230"/>
                  <a:pt x="5846813" y="2011980"/>
                </a:cubicBezTo>
                <a:cubicBezTo>
                  <a:pt x="5847274" y="2022777"/>
                  <a:pt x="5839476" y="2031681"/>
                  <a:pt x="5828957" y="2032281"/>
                </a:cubicBezTo>
                <a:close/>
                <a:moveTo>
                  <a:pt x="5937568" y="2032281"/>
                </a:moveTo>
                <a:cubicBezTo>
                  <a:pt x="5927464" y="2032789"/>
                  <a:pt x="5918005" y="2024161"/>
                  <a:pt x="5917405" y="2013872"/>
                </a:cubicBezTo>
                <a:cubicBezTo>
                  <a:pt x="5916851" y="2003629"/>
                  <a:pt x="5925295" y="1994309"/>
                  <a:pt x="5935676" y="1993802"/>
                </a:cubicBezTo>
                <a:cubicBezTo>
                  <a:pt x="5946380" y="1993248"/>
                  <a:pt x="5955055" y="2001230"/>
                  <a:pt x="5955470" y="2012026"/>
                </a:cubicBezTo>
                <a:cubicBezTo>
                  <a:pt x="5955931" y="2022823"/>
                  <a:pt x="5948042" y="2031728"/>
                  <a:pt x="5937568" y="2032281"/>
                </a:cubicBezTo>
                <a:close/>
                <a:moveTo>
                  <a:pt x="6045303" y="2032281"/>
                </a:moveTo>
                <a:cubicBezTo>
                  <a:pt x="6035244" y="2032281"/>
                  <a:pt x="6025970" y="2023007"/>
                  <a:pt x="6025970" y="2012949"/>
                </a:cubicBezTo>
                <a:cubicBezTo>
                  <a:pt x="6025970" y="2002753"/>
                  <a:pt x="6034921" y="1993848"/>
                  <a:pt x="6045303" y="1993802"/>
                </a:cubicBezTo>
                <a:cubicBezTo>
                  <a:pt x="6055868" y="1993709"/>
                  <a:pt x="6064265" y="2002199"/>
                  <a:pt x="6064219" y="2012949"/>
                </a:cubicBezTo>
                <a:cubicBezTo>
                  <a:pt x="6064219" y="2023515"/>
                  <a:pt x="6055637" y="2032327"/>
                  <a:pt x="6045303" y="2032281"/>
                </a:cubicBezTo>
                <a:close/>
                <a:moveTo>
                  <a:pt x="6367047" y="2032281"/>
                </a:moveTo>
                <a:cubicBezTo>
                  <a:pt x="6356989" y="2032881"/>
                  <a:pt x="6347438" y="2024299"/>
                  <a:pt x="6346792" y="2014010"/>
                </a:cubicBezTo>
                <a:cubicBezTo>
                  <a:pt x="6346146" y="2003767"/>
                  <a:pt x="6354543" y="1994401"/>
                  <a:pt x="6364924" y="1993802"/>
                </a:cubicBezTo>
                <a:cubicBezTo>
                  <a:pt x="6375583" y="1993201"/>
                  <a:pt x="6384349" y="2001137"/>
                  <a:pt x="6384856" y="2011888"/>
                </a:cubicBezTo>
                <a:cubicBezTo>
                  <a:pt x="6385318" y="2022730"/>
                  <a:pt x="6377521" y="2031635"/>
                  <a:pt x="6367047" y="2032281"/>
                </a:cubicBezTo>
                <a:close/>
                <a:moveTo>
                  <a:pt x="6474135" y="2032281"/>
                </a:moveTo>
                <a:cubicBezTo>
                  <a:pt x="6463985" y="2031912"/>
                  <a:pt x="6455080" y="2022500"/>
                  <a:pt x="6455357" y="2012442"/>
                </a:cubicBezTo>
                <a:cubicBezTo>
                  <a:pt x="6455633" y="2002199"/>
                  <a:pt x="6464723" y="1993617"/>
                  <a:pt x="6475151" y="1993802"/>
                </a:cubicBezTo>
                <a:cubicBezTo>
                  <a:pt x="6485717" y="1994032"/>
                  <a:pt x="6493837" y="2002660"/>
                  <a:pt x="6493560" y="2013410"/>
                </a:cubicBezTo>
                <a:cubicBezTo>
                  <a:pt x="6493329" y="2023976"/>
                  <a:pt x="6484378" y="2032650"/>
                  <a:pt x="6474135" y="2032281"/>
                </a:cubicBezTo>
                <a:close/>
                <a:moveTo>
                  <a:pt x="6582192" y="2032281"/>
                </a:moveTo>
                <a:cubicBezTo>
                  <a:pt x="6572088" y="2031543"/>
                  <a:pt x="6563460" y="2021854"/>
                  <a:pt x="6564106" y="2011842"/>
                </a:cubicBezTo>
                <a:cubicBezTo>
                  <a:pt x="6564752" y="2001460"/>
                  <a:pt x="6573980" y="1993248"/>
                  <a:pt x="6584408" y="1993802"/>
                </a:cubicBezTo>
                <a:cubicBezTo>
                  <a:pt x="6595065" y="1994401"/>
                  <a:pt x="6602725" y="2003122"/>
                  <a:pt x="6602171" y="2014056"/>
                </a:cubicBezTo>
                <a:cubicBezTo>
                  <a:pt x="6601617" y="2024576"/>
                  <a:pt x="6592344" y="2033020"/>
                  <a:pt x="6582192" y="2032281"/>
                </a:cubicBezTo>
                <a:close/>
                <a:moveTo>
                  <a:pt x="6801491" y="2032281"/>
                </a:moveTo>
                <a:cubicBezTo>
                  <a:pt x="6791387" y="2032742"/>
                  <a:pt x="6781929" y="2024022"/>
                  <a:pt x="6781421" y="2013779"/>
                </a:cubicBezTo>
                <a:cubicBezTo>
                  <a:pt x="6780867" y="2003537"/>
                  <a:pt x="6789403" y="1994263"/>
                  <a:pt x="6799783" y="1993802"/>
                </a:cubicBezTo>
                <a:cubicBezTo>
                  <a:pt x="6810442" y="1993294"/>
                  <a:pt x="6819116" y="2001368"/>
                  <a:pt x="6819532" y="2012119"/>
                </a:cubicBezTo>
                <a:cubicBezTo>
                  <a:pt x="6819901" y="2022869"/>
                  <a:pt x="6811965" y="2031774"/>
                  <a:pt x="6801491" y="2032281"/>
                </a:cubicBezTo>
                <a:close/>
                <a:moveTo>
                  <a:pt x="6908165" y="2032281"/>
                </a:moveTo>
                <a:cubicBezTo>
                  <a:pt x="6898060" y="2031543"/>
                  <a:pt x="6889432" y="2021854"/>
                  <a:pt x="6890078" y="2011842"/>
                </a:cubicBezTo>
                <a:cubicBezTo>
                  <a:pt x="6890770" y="2001460"/>
                  <a:pt x="6899998" y="1993248"/>
                  <a:pt x="6910379" y="1993802"/>
                </a:cubicBezTo>
                <a:cubicBezTo>
                  <a:pt x="6921037" y="1994401"/>
                  <a:pt x="6928697" y="2003122"/>
                  <a:pt x="6928142" y="2014056"/>
                </a:cubicBezTo>
                <a:cubicBezTo>
                  <a:pt x="6927589" y="2024576"/>
                  <a:pt x="6918315" y="2033020"/>
                  <a:pt x="6908165" y="2032281"/>
                </a:cubicBezTo>
                <a:close/>
                <a:moveTo>
                  <a:pt x="7019036" y="2032281"/>
                </a:moveTo>
                <a:cubicBezTo>
                  <a:pt x="7008978" y="2032881"/>
                  <a:pt x="6999427" y="2024299"/>
                  <a:pt x="6998781" y="2014010"/>
                </a:cubicBezTo>
                <a:cubicBezTo>
                  <a:pt x="6998135" y="2003767"/>
                  <a:pt x="7006533" y="1994401"/>
                  <a:pt x="7016913" y="1993802"/>
                </a:cubicBezTo>
                <a:cubicBezTo>
                  <a:pt x="7027618" y="1993201"/>
                  <a:pt x="7036338" y="2001137"/>
                  <a:pt x="7036846" y="2011888"/>
                </a:cubicBezTo>
                <a:cubicBezTo>
                  <a:pt x="7037307" y="2022730"/>
                  <a:pt x="7029509" y="2031635"/>
                  <a:pt x="7019036" y="2032281"/>
                </a:cubicBezTo>
                <a:close/>
                <a:moveTo>
                  <a:pt x="7560753" y="2032281"/>
                </a:moveTo>
                <a:cubicBezTo>
                  <a:pt x="7550602" y="2031912"/>
                  <a:pt x="7541698" y="2022500"/>
                  <a:pt x="7541975" y="2012442"/>
                </a:cubicBezTo>
                <a:cubicBezTo>
                  <a:pt x="7542252" y="2002199"/>
                  <a:pt x="7551341" y="1993617"/>
                  <a:pt x="7561769" y="1993802"/>
                </a:cubicBezTo>
                <a:cubicBezTo>
                  <a:pt x="7572380" y="1994032"/>
                  <a:pt x="7580455" y="2002660"/>
                  <a:pt x="7580178" y="2013410"/>
                </a:cubicBezTo>
                <a:cubicBezTo>
                  <a:pt x="7579947" y="2023976"/>
                  <a:pt x="7570996" y="2032650"/>
                  <a:pt x="7560753" y="2032281"/>
                </a:cubicBezTo>
                <a:close/>
                <a:moveTo>
                  <a:pt x="7670656" y="2032281"/>
                </a:moveTo>
                <a:cubicBezTo>
                  <a:pt x="7660552" y="2032650"/>
                  <a:pt x="7651140" y="2023838"/>
                  <a:pt x="7650724" y="2013641"/>
                </a:cubicBezTo>
                <a:cubicBezTo>
                  <a:pt x="7650309" y="2003398"/>
                  <a:pt x="7658890" y="1994217"/>
                  <a:pt x="7669272" y="1993802"/>
                </a:cubicBezTo>
                <a:cubicBezTo>
                  <a:pt x="7679930" y="1993386"/>
                  <a:pt x="7688512" y="2001507"/>
                  <a:pt x="7688835" y="2012303"/>
                </a:cubicBezTo>
                <a:cubicBezTo>
                  <a:pt x="7689158" y="2022961"/>
                  <a:pt x="7681038" y="2031912"/>
                  <a:pt x="7670656" y="2032281"/>
                </a:cubicBezTo>
                <a:close/>
                <a:moveTo>
                  <a:pt x="7777606" y="2032281"/>
                </a:moveTo>
                <a:cubicBezTo>
                  <a:pt x="7767548" y="2031635"/>
                  <a:pt x="7758873" y="2021900"/>
                  <a:pt x="7759427" y="2011934"/>
                </a:cubicBezTo>
                <a:cubicBezTo>
                  <a:pt x="7759981" y="2001599"/>
                  <a:pt x="7769255" y="1993294"/>
                  <a:pt x="7779636" y="1993802"/>
                </a:cubicBezTo>
                <a:cubicBezTo>
                  <a:pt x="7790294" y="1994309"/>
                  <a:pt x="7798000" y="2003029"/>
                  <a:pt x="7797492" y="2013964"/>
                </a:cubicBezTo>
                <a:cubicBezTo>
                  <a:pt x="7796985" y="2024484"/>
                  <a:pt x="7787803" y="2032973"/>
                  <a:pt x="7777606" y="2032281"/>
                </a:cubicBezTo>
                <a:close/>
                <a:moveTo>
                  <a:pt x="7888247" y="2032281"/>
                </a:moveTo>
                <a:cubicBezTo>
                  <a:pt x="7878143" y="2032789"/>
                  <a:pt x="7868685" y="2024161"/>
                  <a:pt x="7868085" y="2013872"/>
                </a:cubicBezTo>
                <a:cubicBezTo>
                  <a:pt x="7867531" y="2003629"/>
                  <a:pt x="7875974" y="1994309"/>
                  <a:pt x="7886356" y="1993802"/>
                </a:cubicBezTo>
                <a:cubicBezTo>
                  <a:pt x="7897060" y="1993248"/>
                  <a:pt x="7905734" y="2001230"/>
                  <a:pt x="7906149" y="2012026"/>
                </a:cubicBezTo>
                <a:cubicBezTo>
                  <a:pt x="7906611" y="2022823"/>
                  <a:pt x="7898721" y="2031728"/>
                  <a:pt x="7888247" y="2032281"/>
                </a:cubicBezTo>
                <a:close/>
                <a:moveTo>
                  <a:pt x="8103993" y="2032281"/>
                </a:moveTo>
                <a:cubicBezTo>
                  <a:pt x="8093842" y="2031820"/>
                  <a:pt x="8085030" y="2022361"/>
                  <a:pt x="8085353" y="2012303"/>
                </a:cubicBezTo>
                <a:cubicBezTo>
                  <a:pt x="8085675" y="2002014"/>
                  <a:pt x="8094811" y="1993525"/>
                  <a:pt x="8105238" y="1993802"/>
                </a:cubicBezTo>
                <a:cubicBezTo>
                  <a:pt x="8115897" y="1994078"/>
                  <a:pt x="8123832" y="2002706"/>
                  <a:pt x="8123510" y="2013595"/>
                </a:cubicBezTo>
                <a:cubicBezTo>
                  <a:pt x="8123233" y="2024115"/>
                  <a:pt x="8114189" y="2032789"/>
                  <a:pt x="8103993" y="2032281"/>
                </a:cubicBezTo>
                <a:close/>
                <a:moveTo>
                  <a:pt x="8431349" y="2032281"/>
                </a:moveTo>
                <a:cubicBezTo>
                  <a:pt x="8421244" y="2032696"/>
                  <a:pt x="8411832" y="2023930"/>
                  <a:pt x="8411371" y="2013687"/>
                </a:cubicBezTo>
                <a:cubicBezTo>
                  <a:pt x="8410909" y="2003491"/>
                  <a:pt x="8419491" y="1994263"/>
                  <a:pt x="8429873" y="1993802"/>
                </a:cubicBezTo>
                <a:cubicBezTo>
                  <a:pt x="8440530" y="1993340"/>
                  <a:pt x="8449158" y="2001460"/>
                  <a:pt x="8449481" y="2012211"/>
                </a:cubicBezTo>
                <a:cubicBezTo>
                  <a:pt x="8449851" y="2022915"/>
                  <a:pt x="8441777" y="2031866"/>
                  <a:pt x="8431349" y="2032281"/>
                </a:cubicBezTo>
                <a:close/>
                <a:moveTo>
                  <a:pt x="8647325" y="2032281"/>
                </a:moveTo>
                <a:cubicBezTo>
                  <a:pt x="8637175" y="2031820"/>
                  <a:pt x="8628362" y="2022361"/>
                  <a:pt x="8628685" y="2012303"/>
                </a:cubicBezTo>
                <a:cubicBezTo>
                  <a:pt x="8629008" y="2002014"/>
                  <a:pt x="8638144" y="1993525"/>
                  <a:pt x="8648572" y="1993802"/>
                </a:cubicBezTo>
                <a:cubicBezTo>
                  <a:pt x="8659229" y="1994078"/>
                  <a:pt x="8667165" y="2002706"/>
                  <a:pt x="8666842" y="2013595"/>
                </a:cubicBezTo>
                <a:cubicBezTo>
                  <a:pt x="8666565" y="2024115"/>
                  <a:pt x="8657521" y="2032789"/>
                  <a:pt x="8647325" y="2032281"/>
                </a:cubicBezTo>
                <a:close/>
                <a:moveTo>
                  <a:pt x="9081585" y="2032281"/>
                </a:moveTo>
                <a:cubicBezTo>
                  <a:pt x="9071526" y="2031635"/>
                  <a:pt x="9062852" y="2021900"/>
                  <a:pt x="9063406" y="2011934"/>
                </a:cubicBezTo>
                <a:cubicBezTo>
                  <a:pt x="9064006" y="2001599"/>
                  <a:pt x="9073233" y="1993294"/>
                  <a:pt x="9083614" y="1993802"/>
                </a:cubicBezTo>
                <a:cubicBezTo>
                  <a:pt x="9094273" y="1994309"/>
                  <a:pt x="9101979" y="2003029"/>
                  <a:pt x="9101471" y="2013964"/>
                </a:cubicBezTo>
                <a:cubicBezTo>
                  <a:pt x="9100964" y="2024484"/>
                  <a:pt x="9091782" y="2032973"/>
                  <a:pt x="9081585" y="2032281"/>
                </a:cubicBezTo>
                <a:close/>
                <a:moveTo>
                  <a:pt x="9191211" y="2032281"/>
                </a:moveTo>
                <a:cubicBezTo>
                  <a:pt x="9181152" y="2032189"/>
                  <a:pt x="9171925" y="2022915"/>
                  <a:pt x="9171970" y="2012857"/>
                </a:cubicBezTo>
                <a:cubicBezTo>
                  <a:pt x="9171970" y="2002660"/>
                  <a:pt x="9180968" y="1993802"/>
                  <a:pt x="9191349" y="1993802"/>
                </a:cubicBezTo>
                <a:cubicBezTo>
                  <a:pt x="9201961" y="1993755"/>
                  <a:pt x="9210266" y="2002291"/>
                  <a:pt x="9210220" y="2013041"/>
                </a:cubicBezTo>
                <a:cubicBezTo>
                  <a:pt x="9210174" y="2023607"/>
                  <a:pt x="9201500" y="2032373"/>
                  <a:pt x="9191211" y="2032281"/>
                </a:cubicBezTo>
                <a:close/>
                <a:moveTo>
                  <a:pt x="9409725" y="2032281"/>
                </a:moveTo>
                <a:cubicBezTo>
                  <a:pt x="9399666" y="2032881"/>
                  <a:pt x="9390161" y="2024346"/>
                  <a:pt x="9389469" y="2014010"/>
                </a:cubicBezTo>
                <a:cubicBezTo>
                  <a:pt x="9388777" y="2003767"/>
                  <a:pt x="9397175" y="1994401"/>
                  <a:pt x="9407557" y="1993802"/>
                </a:cubicBezTo>
                <a:cubicBezTo>
                  <a:pt x="9418260" y="1993201"/>
                  <a:pt x="9426980" y="2001137"/>
                  <a:pt x="9427488" y="2011888"/>
                </a:cubicBezTo>
                <a:cubicBezTo>
                  <a:pt x="9427996" y="2022684"/>
                  <a:pt x="9420199" y="2031635"/>
                  <a:pt x="9409725" y="2032281"/>
                </a:cubicBezTo>
                <a:close/>
                <a:moveTo>
                  <a:pt x="9516768" y="2032281"/>
                </a:moveTo>
                <a:cubicBezTo>
                  <a:pt x="9506617" y="2031912"/>
                  <a:pt x="9497711" y="2022500"/>
                  <a:pt x="9497988" y="2012442"/>
                </a:cubicBezTo>
                <a:cubicBezTo>
                  <a:pt x="9498265" y="2002199"/>
                  <a:pt x="9507355" y="1993617"/>
                  <a:pt x="9517783" y="1993802"/>
                </a:cubicBezTo>
                <a:cubicBezTo>
                  <a:pt x="9528348" y="1994032"/>
                  <a:pt x="9536468" y="2002660"/>
                  <a:pt x="9536191" y="2013410"/>
                </a:cubicBezTo>
                <a:cubicBezTo>
                  <a:pt x="9535960" y="2023976"/>
                  <a:pt x="9527010" y="2032650"/>
                  <a:pt x="9516768" y="2032281"/>
                </a:cubicBezTo>
                <a:close/>
                <a:moveTo>
                  <a:pt x="9952964" y="2032281"/>
                </a:moveTo>
                <a:cubicBezTo>
                  <a:pt x="9942860" y="2032881"/>
                  <a:pt x="9933356" y="2024299"/>
                  <a:pt x="9932755" y="2013964"/>
                </a:cubicBezTo>
                <a:cubicBezTo>
                  <a:pt x="9932156" y="2003675"/>
                  <a:pt x="9940599" y="1994355"/>
                  <a:pt x="9950980" y="1993802"/>
                </a:cubicBezTo>
                <a:cubicBezTo>
                  <a:pt x="9961639" y="1993248"/>
                  <a:pt x="9970359" y="2001230"/>
                  <a:pt x="9970821" y="2011980"/>
                </a:cubicBezTo>
                <a:cubicBezTo>
                  <a:pt x="9971282" y="2022777"/>
                  <a:pt x="9963438" y="2031681"/>
                  <a:pt x="9952964" y="2032281"/>
                </a:cubicBezTo>
                <a:close/>
                <a:moveTo>
                  <a:pt x="10278982" y="2032281"/>
                </a:moveTo>
                <a:cubicBezTo>
                  <a:pt x="10268877" y="2032881"/>
                  <a:pt x="10259418" y="2024299"/>
                  <a:pt x="10258773" y="2013964"/>
                </a:cubicBezTo>
                <a:cubicBezTo>
                  <a:pt x="10258127" y="2003721"/>
                  <a:pt x="10266571" y="1994355"/>
                  <a:pt x="10276952" y="1993802"/>
                </a:cubicBezTo>
                <a:cubicBezTo>
                  <a:pt x="10287657" y="1993201"/>
                  <a:pt x="10296376" y="2001184"/>
                  <a:pt x="10296838" y="2011934"/>
                </a:cubicBezTo>
                <a:cubicBezTo>
                  <a:pt x="10297298" y="2022730"/>
                  <a:pt x="10289502" y="2031681"/>
                  <a:pt x="10278982" y="2032281"/>
                </a:cubicBezTo>
                <a:close/>
                <a:moveTo>
                  <a:pt x="10387593" y="2032281"/>
                </a:moveTo>
                <a:cubicBezTo>
                  <a:pt x="10377535" y="2032881"/>
                  <a:pt x="10368030" y="2024253"/>
                  <a:pt x="10367384" y="2013964"/>
                </a:cubicBezTo>
                <a:cubicBezTo>
                  <a:pt x="10366784" y="2003721"/>
                  <a:pt x="10375182" y="1994401"/>
                  <a:pt x="10385563" y="1993802"/>
                </a:cubicBezTo>
                <a:cubicBezTo>
                  <a:pt x="10396267" y="1993201"/>
                  <a:pt x="10404987" y="2001184"/>
                  <a:pt x="10405402" y="2011934"/>
                </a:cubicBezTo>
                <a:cubicBezTo>
                  <a:pt x="10405910" y="2022730"/>
                  <a:pt x="10398067" y="2031635"/>
                  <a:pt x="10387593" y="2032281"/>
                </a:cubicBezTo>
                <a:close/>
                <a:moveTo>
                  <a:pt x="10494266" y="2032281"/>
                </a:moveTo>
                <a:cubicBezTo>
                  <a:pt x="10484162" y="2031635"/>
                  <a:pt x="10475488" y="2021946"/>
                  <a:pt x="10476041" y="2011934"/>
                </a:cubicBezTo>
                <a:cubicBezTo>
                  <a:pt x="10476641" y="2001599"/>
                  <a:pt x="10485869" y="1993294"/>
                  <a:pt x="10496297" y="1993802"/>
                </a:cubicBezTo>
                <a:cubicBezTo>
                  <a:pt x="10506954" y="1994309"/>
                  <a:pt x="10514659" y="2003029"/>
                  <a:pt x="10514152" y="2013918"/>
                </a:cubicBezTo>
                <a:cubicBezTo>
                  <a:pt x="10513644" y="2024438"/>
                  <a:pt x="10504462" y="2032927"/>
                  <a:pt x="10494266" y="2032281"/>
                </a:cubicBezTo>
                <a:close/>
                <a:moveTo>
                  <a:pt x="10711580" y="2032281"/>
                </a:moveTo>
                <a:cubicBezTo>
                  <a:pt x="10701475" y="2031635"/>
                  <a:pt x="10692802" y="2021946"/>
                  <a:pt x="10693356" y="2011934"/>
                </a:cubicBezTo>
                <a:cubicBezTo>
                  <a:pt x="10693956" y="2001599"/>
                  <a:pt x="10703184" y="1993294"/>
                  <a:pt x="10713610" y="1993802"/>
                </a:cubicBezTo>
                <a:cubicBezTo>
                  <a:pt x="10724268" y="1994309"/>
                  <a:pt x="10731974" y="2003029"/>
                  <a:pt x="10731467" y="2013918"/>
                </a:cubicBezTo>
                <a:cubicBezTo>
                  <a:pt x="10730959" y="2024438"/>
                  <a:pt x="10721777" y="2032927"/>
                  <a:pt x="10711580" y="2032281"/>
                </a:cubicBezTo>
                <a:close/>
                <a:moveTo>
                  <a:pt x="11038521" y="2032281"/>
                </a:moveTo>
                <a:cubicBezTo>
                  <a:pt x="11028462" y="2032189"/>
                  <a:pt x="11019234" y="2022915"/>
                  <a:pt x="11019280" y="2012857"/>
                </a:cubicBezTo>
                <a:cubicBezTo>
                  <a:pt x="11019327" y="2002660"/>
                  <a:pt x="11028324" y="1993802"/>
                  <a:pt x="11038659" y="1993802"/>
                </a:cubicBezTo>
                <a:cubicBezTo>
                  <a:pt x="11049272" y="1993755"/>
                  <a:pt x="11057576" y="2002291"/>
                  <a:pt x="11057530" y="2013041"/>
                </a:cubicBezTo>
                <a:cubicBezTo>
                  <a:pt x="11057484" y="2023607"/>
                  <a:pt x="11048810" y="2032373"/>
                  <a:pt x="11038521" y="2032281"/>
                </a:cubicBezTo>
                <a:close/>
                <a:moveTo>
                  <a:pt x="11363569" y="2032281"/>
                </a:moveTo>
                <a:cubicBezTo>
                  <a:pt x="11353466" y="2031635"/>
                  <a:pt x="11344791" y="2021946"/>
                  <a:pt x="11345345" y="2011934"/>
                </a:cubicBezTo>
                <a:cubicBezTo>
                  <a:pt x="11345944" y="2001599"/>
                  <a:pt x="11355173" y="1993294"/>
                  <a:pt x="11365600" y="1993802"/>
                </a:cubicBezTo>
                <a:cubicBezTo>
                  <a:pt x="11376258" y="1994309"/>
                  <a:pt x="11384009" y="2003029"/>
                  <a:pt x="11383455" y="2013918"/>
                </a:cubicBezTo>
                <a:cubicBezTo>
                  <a:pt x="11382948" y="2024438"/>
                  <a:pt x="11373767" y="2032927"/>
                  <a:pt x="11363569" y="2032281"/>
                </a:cubicBezTo>
                <a:close/>
                <a:moveTo>
                  <a:pt x="11582822" y="2032281"/>
                </a:moveTo>
                <a:cubicBezTo>
                  <a:pt x="11572718" y="2032742"/>
                  <a:pt x="11563259" y="2024022"/>
                  <a:pt x="11562752" y="2013779"/>
                </a:cubicBezTo>
                <a:cubicBezTo>
                  <a:pt x="11562198" y="2003537"/>
                  <a:pt x="11570733" y="1994263"/>
                  <a:pt x="11581114" y="1993802"/>
                </a:cubicBezTo>
                <a:cubicBezTo>
                  <a:pt x="11591773" y="1993294"/>
                  <a:pt x="11600447" y="2001368"/>
                  <a:pt x="11600862" y="2012119"/>
                </a:cubicBezTo>
                <a:cubicBezTo>
                  <a:pt x="11601231" y="2022869"/>
                  <a:pt x="11593296" y="2031774"/>
                  <a:pt x="11582822" y="2032281"/>
                </a:cubicBezTo>
                <a:close/>
                <a:moveTo>
                  <a:pt x="11690602" y="2032281"/>
                </a:moveTo>
                <a:cubicBezTo>
                  <a:pt x="11680544" y="2032281"/>
                  <a:pt x="11671271" y="2023007"/>
                  <a:pt x="11671271" y="2012949"/>
                </a:cubicBezTo>
                <a:cubicBezTo>
                  <a:pt x="11671271" y="2002753"/>
                  <a:pt x="11680221" y="1993848"/>
                  <a:pt x="11690602" y="1993802"/>
                </a:cubicBezTo>
                <a:cubicBezTo>
                  <a:pt x="11701214" y="1993709"/>
                  <a:pt x="11709566" y="2002199"/>
                  <a:pt x="11709520" y="2012949"/>
                </a:cubicBezTo>
                <a:cubicBezTo>
                  <a:pt x="11709520" y="2023515"/>
                  <a:pt x="11700937" y="2032327"/>
                  <a:pt x="11690602" y="2032281"/>
                </a:cubicBezTo>
                <a:close/>
                <a:moveTo>
                  <a:pt x="11799167" y="2032281"/>
                </a:moveTo>
                <a:cubicBezTo>
                  <a:pt x="11789108" y="2032189"/>
                  <a:pt x="11779881" y="2022915"/>
                  <a:pt x="11779926" y="2012857"/>
                </a:cubicBezTo>
                <a:cubicBezTo>
                  <a:pt x="11779973" y="2002660"/>
                  <a:pt x="11788971" y="1993802"/>
                  <a:pt x="11799305" y="1993802"/>
                </a:cubicBezTo>
                <a:cubicBezTo>
                  <a:pt x="11809917" y="1993755"/>
                  <a:pt x="11818223" y="2002291"/>
                  <a:pt x="11818177" y="2013041"/>
                </a:cubicBezTo>
                <a:cubicBezTo>
                  <a:pt x="11818131" y="2023607"/>
                  <a:pt x="11809456" y="2032373"/>
                  <a:pt x="11799167" y="2032281"/>
                </a:cubicBezTo>
                <a:close/>
                <a:moveTo>
                  <a:pt x="11908931" y="2032281"/>
                </a:moveTo>
                <a:cubicBezTo>
                  <a:pt x="11898827" y="2032881"/>
                  <a:pt x="11889324" y="2024299"/>
                  <a:pt x="11888724" y="2013964"/>
                </a:cubicBezTo>
                <a:cubicBezTo>
                  <a:pt x="11888123" y="2003675"/>
                  <a:pt x="11896566" y="1994355"/>
                  <a:pt x="11906948" y="1993802"/>
                </a:cubicBezTo>
                <a:cubicBezTo>
                  <a:pt x="11917606" y="1993248"/>
                  <a:pt x="11926326" y="2001230"/>
                  <a:pt x="11926788" y="2011980"/>
                </a:cubicBezTo>
                <a:cubicBezTo>
                  <a:pt x="11927250" y="2022777"/>
                  <a:pt x="11919451" y="2031681"/>
                  <a:pt x="11908931" y="2032281"/>
                </a:cubicBezTo>
                <a:close/>
                <a:moveTo>
                  <a:pt x="12017543" y="2032281"/>
                </a:moveTo>
                <a:cubicBezTo>
                  <a:pt x="12007438" y="2032789"/>
                  <a:pt x="11997980" y="2024161"/>
                  <a:pt x="11997379" y="2013872"/>
                </a:cubicBezTo>
                <a:cubicBezTo>
                  <a:pt x="11996826" y="2003629"/>
                  <a:pt x="12005270" y="1994309"/>
                  <a:pt x="12015651" y="1993802"/>
                </a:cubicBezTo>
                <a:cubicBezTo>
                  <a:pt x="12026356" y="1993248"/>
                  <a:pt x="12035029" y="2001230"/>
                  <a:pt x="12035445" y="2012026"/>
                </a:cubicBezTo>
                <a:cubicBezTo>
                  <a:pt x="12035906" y="2022823"/>
                  <a:pt x="12028016" y="2031728"/>
                  <a:pt x="12017543" y="2032281"/>
                </a:cubicBezTo>
                <a:close/>
                <a:moveTo>
                  <a:pt x="12125277" y="2032281"/>
                </a:moveTo>
                <a:cubicBezTo>
                  <a:pt x="12115219" y="2032281"/>
                  <a:pt x="12105944" y="2023007"/>
                  <a:pt x="12105944" y="2012949"/>
                </a:cubicBezTo>
                <a:cubicBezTo>
                  <a:pt x="12105944" y="2002753"/>
                  <a:pt x="12114896" y="1993848"/>
                  <a:pt x="12125277" y="1993802"/>
                </a:cubicBezTo>
                <a:cubicBezTo>
                  <a:pt x="12135844" y="1993709"/>
                  <a:pt x="12144240" y="2002199"/>
                  <a:pt x="12144194" y="2012949"/>
                </a:cubicBezTo>
                <a:cubicBezTo>
                  <a:pt x="12144194" y="2023515"/>
                  <a:pt x="12135613" y="2032327"/>
                  <a:pt x="12125277" y="2032281"/>
                </a:cubicBezTo>
                <a:close/>
                <a:moveTo>
                  <a:pt x="68650" y="2032327"/>
                </a:moveTo>
                <a:cubicBezTo>
                  <a:pt x="58592" y="2032281"/>
                  <a:pt x="49317" y="2023007"/>
                  <a:pt x="49317" y="2012949"/>
                </a:cubicBezTo>
                <a:cubicBezTo>
                  <a:pt x="49317" y="2002753"/>
                  <a:pt x="58269" y="1993848"/>
                  <a:pt x="68650" y="1993802"/>
                </a:cubicBezTo>
                <a:cubicBezTo>
                  <a:pt x="79263" y="1993755"/>
                  <a:pt x="87612" y="2002199"/>
                  <a:pt x="87566" y="2012995"/>
                </a:cubicBezTo>
                <a:cubicBezTo>
                  <a:pt x="87566" y="2023561"/>
                  <a:pt x="78986" y="2032373"/>
                  <a:pt x="68650" y="2032327"/>
                </a:cubicBezTo>
                <a:close/>
                <a:moveTo>
                  <a:pt x="177492" y="2032327"/>
                </a:moveTo>
                <a:cubicBezTo>
                  <a:pt x="167434" y="2032373"/>
                  <a:pt x="158113" y="2023146"/>
                  <a:pt x="158021" y="2013087"/>
                </a:cubicBezTo>
                <a:cubicBezTo>
                  <a:pt x="157929" y="2002845"/>
                  <a:pt x="166788" y="1993940"/>
                  <a:pt x="177216" y="1993802"/>
                </a:cubicBezTo>
                <a:cubicBezTo>
                  <a:pt x="187827" y="1993663"/>
                  <a:pt x="196224" y="2002060"/>
                  <a:pt x="196270" y="2012857"/>
                </a:cubicBezTo>
                <a:cubicBezTo>
                  <a:pt x="196362" y="2023469"/>
                  <a:pt x="187873" y="2032281"/>
                  <a:pt x="177492" y="2032327"/>
                </a:cubicBezTo>
                <a:close/>
                <a:moveTo>
                  <a:pt x="611982" y="2032327"/>
                </a:moveTo>
                <a:cubicBezTo>
                  <a:pt x="601924" y="2032327"/>
                  <a:pt x="592697" y="2023053"/>
                  <a:pt x="592650" y="2012995"/>
                </a:cubicBezTo>
                <a:cubicBezTo>
                  <a:pt x="592650" y="2002753"/>
                  <a:pt x="601601" y="1993894"/>
                  <a:pt x="611982" y="1993802"/>
                </a:cubicBezTo>
                <a:cubicBezTo>
                  <a:pt x="622594" y="1993709"/>
                  <a:pt x="630946" y="2002152"/>
                  <a:pt x="630899" y="2012949"/>
                </a:cubicBezTo>
                <a:cubicBezTo>
                  <a:pt x="630899" y="2023561"/>
                  <a:pt x="622317" y="2032373"/>
                  <a:pt x="611982" y="2032327"/>
                </a:cubicBezTo>
                <a:close/>
                <a:moveTo>
                  <a:pt x="1046842" y="2032327"/>
                </a:moveTo>
                <a:cubicBezTo>
                  <a:pt x="1036783" y="2032420"/>
                  <a:pt x="1027463" y="2023284"/>
                  <a:pt x="1027324" y="2013180"/>
                </a:cubicBezTo>
                <a:cubicBezTo>
                  <a:pt x="1027186" y="2002937"/>
                  <a:pt x="1035999" y="1993986"/>
                  <a:pt x="1046427" y="1993802"/>
                </a:cubicBezTo>
                <a:cubicBezTo>
                  <a:pt x="1057039" y="1993617"/>
                  <a:pt x="1065482" y="2001968"/>
                  <a:pt x="1065574" y="2012765"/>
                </a:cubicBezTo>
                <a:cubicBezTo>
                  <a:pt x="1065666" y="2023376"/>
                  <a:pt x="1057223" y="2032235"/>
                  <a:pt x="1046842" y="2032327"/>
                </a:cubicBezTo>
                <a:close/>
                <a:moveTo>
                  <a:pt x="1155591" y="2032327"/>
                </a:moveTo>
                <a:cubicBezTo>
                  <a:pt x="1145533" y="2032466"/>
                  <a:pt x="1136212" y="2023376"/>
                  <a:pt x="1136028" y="2013272"/>
                </a:cubicBezTo>
                <a:cubicBezTo>
                  <a:pt x="1135843" y="2003029"/>
                  <a:pt x="1144610" y="1994032"/>
                  <a:pt x="1155038" y="1993802"/>
                </a:cubicBezTo>
                <a:cubicBezTo>
                  <a:pt x="1165649" y="1993570"/>
                  <a:pt x="1174092" y="2001922"/>
                  <a:pt x="1174230" y="2012718"/>
                </a:cubicBezTo>
                <a:cubicBezTo>
                  <a:pt x="1174323" y="2023376"/>
                  <a:pt x="1165972" y="2032189"/>
                  <a:pt x="1155591" y="2032327"/>
                </a:cubicBezTo>
                <a:close/>
                <a:moveTo>
                  <a:pt x="1371844" y="2032327"/>
                </a:moveTo>
                <a:cubicBezTo>
                  <a:pt x="1361739" y="2031774"/>
                  <a:pt x="1352974" y="2022131"/>
                  <a:pt x="1353435" y="2012119"/>
                </a:cubicBezTo>
                <a:cubicBezTo>
                  <a:pt x="1353896" y="2001783"/>
                  <a:pt x="1363078" y="1993386"/>
                  <a:pt x="1373505" y="1993802"/>
                </a:cubicBezTo>
                <a:cubicBezTo>
                  <a:pt x="1384163" y="1994217"/>
                  <a:pt x="1391960" y="2002891"/>
                  <a:pt x="1391545" y="2013779"/>
                </a:cubicBezTo>
                <a:cubicBezTo>
                  <a:pt x="1391176" y="2024299"/>
                  <a:pt x="1381994" y="2032881"/>
                  <a:pt x="1371844" y="2032327"/>
                </a:cubicBezTo>
                <a:close/>
                <a:moveTo>
                  <a:pt x="1916606" y="2032327"/>
                </a:moveTo>
                <a:cubicBezTo>
                  <a:pt x="1906502" y="2032650"/>
                  <a:pt x="1897089" y="2023792"/>
                  <a:pt x="1896720" y="2013595"/>
                </a:cubicBezTo>
                <a:cubicBezTo>
                  <a:pt x="1896351" y="2003352"/>
                  <a:pt x="1904933" y="1994171"/>
                  <a:pt x="1915361" y="1993802"/>
                </a:cubicBezTo>
                <a:cubicBezTo>
                  <a:pt x="1925973" y="1993386"/>
                  <a:pt x="1934601" y="2001553"/>
                  <a:pt x="1934877" y="2012349"/>
                </a:cubicBezTo>
                <a:cubicBezTo>
                  <a:pt x="1935154" y="2023053"/>
                  <a:pt x="1927034" y="2031958"/>
                  <a:pt x="1916606" y="2032327"/>
                </a:cubicBezTo>
                <a:close/>
                <a:moveTo>
                  <a:pt x="2241332" y="2032327"/>
                </a:moveTo>
                <a:cubicBezTo>
                  <a:pt x="2231136" y="2031820"/>
                  <a:pt x="2222323" y="2022361"/>
                  <a:pt x="2222692" y="2012303"/>
                </a:cubicBezTo>
                <a:cubicBezTo>
                  <a:pt x="2223061" y="2002014"/>
                  <a:pt x="2232197" y="1993525"/>
                  <a:pt x="2242625" y="1993802"/>
                </a:cubicBezTo>
                <a:cubicBezTo>
                  <a:pt x="2253282" y="1994078"/>
                  <a:pt x="2261218" y="2002706"/>
                  <a:pt x="2260895" y="2013595"/>
                </a:cubicBezTo>
                <a:cubicBezTo>
                  <a:pt x="2260572" y="2024161"/>
                  <a:pt x="2251575" y="2032789"/>
                  <a:pt x="2241332" y="2032327"/>
                </a:cubicBezTo>
                <a:close/>
                <a:moveTo>
                  <a:pt x="2459938" y="2032327"/>
                </a:moveTo>
                <a:cubicBezTo>
                  <a:pt x="2449834" y="2032650"/>
                  <a:pt x="2440422" y="2023792"/>
                  <a:pt x="2440053" y="2013595"/>
                </a:cubicBezTo>
                <a:cubicBezTo>
                  <a:pt x="2439684" y="2003352"/>
                  <a:pt x="2448312" y="1994171"/>
                  <a:pt x="2458693" y="1993802"/>
                </a:cubicBezTo>
                <a:cubicBezTo>
                  <a:pt x="2469304" y="1993386"/>
                  <a:pt x="2477933" y="2001553"/>
                  <a:pt x="2478210" y="2012349"/>
                </a:cubicBezTo>
                <a:cubicBezTo>
                  <a:pt x="2478486" y="2023053"/>
                  <a:pt x="2470365" y="2031958"/>
                  <a:pt x="2459938" y="2032327"/>
                </a:cubicBezTo>
                <a:close/>
                <a:moveTo>
                  <a:pt x="2675822" y="2032327"/>
                </a:moveTo>
                <a:cubicBezTo>
                  <a:pt x="2665718" y="2031774"/>
                  <a:pt x="2656952" y="2022131"/>
                  <a:pt x="2657414" y="2012119"/>
                </a:cubicBezTo>
                <a:cubicBezTo>
                  <a:pt x="2657875" y="2001783"/>
                  <a:pt x="2667056" y="1993386"/>
                  <a:pt x="2677483" y="1993802"/>
                </a:cubicBezTo>
                <a:cubicBezTo>
                  <a:pt x="2688141" y="1994217"/>
                  <a:pt x="2695940" y="2002891"/>
                  <a:pt x="2695524" y="2013779"/>
                </a:cubicBezTo>
                <a:cubicBezTo>
                  <a:pt x="2695155" y="2024299"/>
                  <a:pt x="2685973" y="2032881"/>
                  <a:pt x="2675822" y="2032327"/>
                </a:cubicBezTo>
                <a:close/>
                <a:moveTo>
                  <a:pt x="2785587" y="2032327"/>
                </a:moveTo>
                <a:cubicBezTo>
                  <a:pt x="2775528" y="2032466"/>
                  <a:pt x="2766209" y="2023376"/>
                  <a:pt x="2766024" y="2013272"/>
                </a:cubicBezTo>
                <a:cubicBezTo>
                  <a:pt x="2765840" y="2003029"/>
                  <a:pt x="2774606" y="1994032"/>
                  <a:pt x="2785033" y="1993802"/>
                </a:cubicBezTo>
                <a:cubicBezTo>
                  <a:pt x="2795599" y="1993570"/>
                  <a:pt x="2804088" y="2001922"/>
                  <a:pt x="2804227" y="2012718"/>
                </a:cubicBezTo>
                <a:cubicBezTo>
                  <a:pt x="2804319" y="2023376"/>
                  <a:pt x="2795968" y="2032189"/>
                  <a:pt x="2785587" y="2032327"/>
                </a:cubicBezTo>
                <a:close/>
                <a:moveTo>
                  <a:pt x="2894244" y="2032327"/>
                </a:moveTo>
                <a:cubicBezTo>
                  <a:pt x="2884186" y="2032466"/>
                  <a:pt x="2874865" y="2023376"/>
                  <a:pt x="2874680" y="2013272"/>
                </a:cubicBezTo>
                <a:cubicBezTo>
                  <a:pt x="2874497" y="2003029"/>
                  <a:pt x="2883263" y="1994032"/>
                  <a:pt x="2893691" y="1993802"/>
                </a:cubicBezTo>
                <a:cubicBezTo>
                  <a:pt x="2904303" y="1993570"/>
                  <a:pt x="2912792" y="2001922"/>
                  <a:pt x="2912884" y="2012718"/>
                </a:cubicBezTo>
                <a:cubicBezTo>
                  <a:pt x="2912976" y="2023376"/>
                  <a:pt x="2904626" y="2032189"/>
                  <a:pt x="2894244" y="2032327"/>
                </a:cubicBezTo>
                <a:close/>
                <a:moveTo>
                  <a:pt x="3219892" y="2032327"/>
                </a:moveTo>
                <a:cubicBezTo>
                  <a:pt x="3209789" y="2032235"/>
                  <a:pt x="3200606" y="2022961"/>
                  <a:pt x="3200606" y="2012903"/>
                </a:cubicBezTo>
                <a:cubicBezTo>
                  <a:pt x="3200653" y="2002660"/>
                  <a:pt x="3209650" y="1993848"/>
                  <a:pt x="3220031" y="1993802"/>
                </a:cubicBezTo>
                <a:cubicBezTo>
                  <a:pt x="3230643" y="1993755"/>
                  <a:pt x="3238948" y="2002245"/>
                  <a:pt x="3238902" y="2013041"/>
                </a:cubicBezTo>
                <a:cubicBezTo>
                  <a:pt x="3238856" y="2023607"/>
                  <a:pt x="3230182" y="2032420"/>
                  <a:pt x="3219892" y="2032327"/>
                </a:cubicBezTo>
                <a:close/>
                <a:moveTo>
                  <a:pt x="3545910" y="2032327"/>
                </a:moveTo>
                <a:cubicBezTo>
                  <a:pt x="3535806" y="2032235"/>
                  <a:pt x="3526625" y="2022961"/>
                  <a:pt x="3526625" y="2012903"/>
                </a:cubicBezTo>
                <a:cubicBezTo>
                  <a:pt x="3526671" y="2002660"/>
                  <a:pt x="3535668" y="1993848"/>
                  <a:pt x="3546048" y="1993802"/>
                </a:cubicBezTo>
                <a:cubicBezTo>
                  <a:pt x="3556614" y="1993802"/>
                  <a:pt x="3564966" y="2002245"/>
                  <a:pt x="3564920" y="2013041"/>
                </a:cubicBezTo>
                <a:cubicBezTo>
                  <a:pt x="3564874" y="2023607"/>
                  <a:pt x="3556199" y="2032420"/>
                  <a:pt x="3545910" y="2032327"/>
                </a:cubicBezTo>
                <a:close/>
                <a:moveTo>
                  <a:pt x="3655259" y="2032327"/>
                </a:moveTo>
                <a:cubicBezTo>
                  <a:pt x="3645154" y="2032650"/>
                  <a:pt x="3635744" y="2023792"/>
                  <a:pt x="3635374" y="2013595"/>
                </a:cubicBezTo>
                <a:cubicBezTo>
                  <a:pt x="3635004" y="2003352"/>
                  <a:pt x="3643632" y="1994171"/>
                  <a:pt x="3654014" y="1993802"/>
                </a:cubicBezTo>
                <a:cubicBezTo>
                  <a:pt x="3664626" y="1993386"/>
                  <a:pt x="3673254" y="2001553"/>
                  <a:pt x="3673531" y="2012349"/>
                </a:cubicBezTo>
                <a:cubicBezTo>
                  <a:pt x="3673808" y="2023053"/>
                  <a:pt x="3665687" y="2031958"/>
                  <a:pt x="3655259" y="2032327"/>
                </a:cubicBezTo>
                <a:close/>
                <a:moveTo>
                  <a:pt x="3763086" y="2032327"/>
                </a:moveTo>
                <a:cubicBezTo>
                  <a:pt x="3752982" y="2032143"/>
                  <a:pt x="3743846" y="2022777"/>
                  <a:pt x="3743985" y="2012718"/>
                </a:cubicBezTo>
                <a:cubicBezTo>
                  <a:pt x="3744123" y="2002476"/>
                  <a:pt x="3753166" y="1993709"/>
                  <a:pt x="3763548" y="1993802"/>
                </a:cubicBezTo>
                <a:cubicBezTo>
                  <a:pt x="3774114" y="1993894"/>
                  <a:pt x="3782372" y="2002429"/>
                  <a:pt x="3782234" y="2013226"/>
                </a:cubicBezTo>
                <a:cubicBezTo>
                  <a:pt x="3782142" y="2023745"/>
                  <a:pt x="3773330" y="2032512"/>
                  <a:pt x="3763086" y="2032327"/>
                </a:cubicBezTo>
                <a:close/>
                <a:moveTo>
                  <a:pt x="3980401" y="2032327"/>
                </a:moveTo>
                <a:cubicBezTo>
                  <a:pt x="3970296" y="2032143"/>
                  <a:pt x="3961207" y="2022777"/>
                  <a:pt x="3961345" y="2012718"/>
                </a:cubicBezTo>
                <a:cubicBezTo>
                  <a:pt x="3961438" y="2002476"/>
                  <a:pt x="3970527" y="1993709"/>
                  <a:pt x="3980908" y="1993802"/>
                </a:cubicBezTo>
                <a:cubicBezTo>
                  <a:pt x="3991474" y="1993894"/>
                  <a:pt x="3999733" y="2002429"/>
                  <a:pt x="3999594" y="2013226"/>
                </a:cubicBezTo>
                <a:cubicBezTo>
                  <a:pt x="3999456" y="2023792"/>
                  <a:pt x="3990644" y="2032558"/>
                  <a:pt x="3980401" y="2032327"/>
                </a:cubicBezTo>
                <a:close/>
                <a:moveTo>
                  <a:pt x="4089243" y="2032327"/>
                </a:moveTo>
                <a:cubicBezTo>
                  <a:pt x="4079138" y="2032235"/>
                  <a:pt x="4069956" y="2022961"/>
                  <a:pt x="4069956" y="2012903"/>
                </a:cubicBezTo>
                <a:cubicBezTo>
                  <a:pt x="4070003" y="2002660"/>
                  <a:pt x="4079000" y="1993848"/>
                  <a:pt x="4089381" y="1993802"/>
                </a:cubicBezTo>
                <a:cubicBezTo>
                  <a:pt x="4099947" y="1993802"/>
                  <a:pt x="4108298" y="2002245"/>
                  <a:pt x="4108252" y="2013041"/>
                </a:cubicBezTo>
                <a:cubicBezTo>
                  <a:pt x="4108206" y="2023607"/>
                  <a:pt x="4099531" y="2032420"/>
                  <a:pt x="4089243" y="2032327"/>
                </a:cubicBezTo>
                <a:close/>
                <a:moveTo>
                  <a:pt x="4523733" y="2032327"/>
                </a:moveTo>
                <a:cubicBezTo>
                  <a:pt x="4513629" y="2032143"/>
                  <a:pt x="4504539" y="2022777"/>
                  <a:pt x="4504678" y="2012718"/>
                </a:cubicBezTo>
                <a:cubicBezTo>
                  <a:pt x="4504769" y="2002476"/>
                  <a:pt x="4513859" y="1993709"/>
                  <a:pt x="4524240" y="1993802"/>
                </a:cubicBezTo>
                <a:cubicBezTo>
                  <a:pt x="4534806" y="1993894"/>
                  <a:pt x="4543065" y="2002429"/>
                  <a:pt x="4542927" y="2013226"/>
                </a:cubicBezTo>
                <a:cubicBezTo>
                  <a:pt x="4542788" y="2023792"/>
                  <a:pt x="4533976" y="2032558"/>
                  <a:pt x="4523733" y="2032327"/>
                </a:cubicBezTo>
                <a:close/>
                <a:moveTo>
                  <a:pt x="4741509" y="2032327"/>
                </a:moveTo>
                <a:cubicBezTo>
                  <a:pt x="4731450" y="2032420"/>
                  <a:pt x="4722130" y="2023284"/>
                  <a:pt x="4721992" y="2013180"/>
                </a:cubicBezTo>
                <a:cubicBezTo>
                  <a:pt x="4721853" y="2002937"/>
                  <a:pt x="4730666" y="1993986"/>
                  <a:pt x="4741093" y="1993802"/>
                </a:cubicBezTo>
                <a:cubicBezTo>
                  <a:pt x="4751705" y="1993617"/>
                  <a:pt x="4760149" y="2001968"/>
                  <a:pt x="4760241" y="2012765"/>
                </a:cubicBezTo>
                <a:cubicBezTo>
                  <a:pt x="4760334" y="2023376"/>
                  <a:pt x="4751843" y="2032235"/>
                  <a:pt x="4741509" y="2032327"/>
                </a:cubicBezTo>
                <a:close/>
                <a:moveTo>
                  <a:pt x="4850120" y="2032327"/>
                </a:moveTo>
                <a:cubicBezTo>
                  <a:pt x="4840061" y="2032373"/>
                  <a:pt x="4830741" y="2023146"/>
                  <a:pt x="4830649" y="2013087"/>
                </a:cubicBezTo>
                <a:cubicBezTo>
                  <a:pt x="4830557" y="2002845"/>
                  <a:pt x="4839461" y="1993940"/>
                  <a:pt x="4849843" y="1993802"/>
                </a:cubicBezTo>
                <a:cubicBezTo>
                  <a:pt x="4860455" y="1993663"/>
                  <a:pt x="4868852" y="2002060"/>
                  <a:pt x="4868898" y="2012857"/>
                </a:cubicBezTo>
                <a:cubicBezTo>
                  <a:pt x="4868991" y="2023469"/>
                  <a:pt x="4860501" y="2032281"/>
                  <a:pt x="4850120" y="2032327"/>
                </a:cubicBezTo>
                <a:close/>
                <a:moveTo>
                  <a:pt x="5067942" y="2032327"/>
                </a:moveTo>
                <a:cubicBezTo>
                  <a:pt x="5057837" y="2032650"/>
                  <a:pt x="5048424" y="2023792"/>
                  <a:pt x="5048056" y="2013595"/>
                </a:cubicBezTo>
                <a:cubicBezTo>
                  <a:pt x="5047686" y="2003352"/>
                  <a:pt x="5056314" y="1994171"/>
                  <a:pt x="5066695" y="1993802"/>
                </a:cubicBezTo>
                <a:cubicBezTo>
                  <a:pt x="5077308" y="1993386"/>
                  <a:pt x="5085936" y="2001553"/>
                  <a:pt x="5086212" y="2012349"/>
                </a:cubicBezTo>
                <a:cubicBezTo>
                  <a:pt x="5086489" y="2023053"/>
                  <a:pt x="5078369" y="2031958"/>
                  <a:pt x="5067942" y="2032327"/>
                </a:cubicBezTo>
                <a:close/>
                <a:moveTo>
                  <a:pt x="5175307" y="2032327"/>
                </a:moveTo>
                <a:cubicBezTo>
                  <a:pt x="5165110" y="2031820"/>
                  <a:pt x="5156298" y="2022361"/>
                  <a:pt x="5156666" y="2012303"/>
                </a:cubicBezTo>
                <a:cubicBezTo>
                  <a:pt x="5157036" y="2002014"/>
                  <a:pt x="5166171" y="1993525"/>
                  <a:pt x="5176599" y="1993802"/>
                </a:cubicBezTo>
                <a:cubicBezTo>
                  <a:pt x="5187257" y="1994078"/>
                  <a:pt x="5195193" y="2002706"/>
                  <a:pt x="5194869" y="2013595"/>
                </a:cubicBezTo>
                <a:cubicBezTo>
                  <a:pt x="5194547" y="2024161"/>
                  <a:pt x="5185549" y="2032789"/>
                  <a:pt x="5175307" y="2032327"/>
                </a:cubicBezTo>
                <a:close/>
                <a:moveTo>
                  <a:pt x="5392667" y="2032327"/>
                </a:moveTo>
                <a:cubicBezTo>
                  <a:pt x="5382471" y="2031820"/>
                  <a:pt x="5373658" y="2022361"/>
                  <a:pt x="5374027" y="2012303"/>
                </a:cubicBezTo>
                <a:cubicBezTo>
                  <a:pt x="5374396" y="2002014"/>
                  <a:pt x="5383532" y="1993525"/>
                  <a:pt x="5393959" y="1993802"/>
                </a:cubicBezTo>
                <a:cubicBezTo>
                  <a:pt x="5404617" y="1994078"/>
                  <a:pt x="5412553" y="2002706"/>
                  <a:pt x="5412230" y="2013595"/>
                </a:cubicBezTo>
                <a:cubicBezTo>
                  <a:pt x="5411907" y="2024161"/>
                  <a:pt x="5402864" y="2032789"/>
                  <a:pt x="5392667" y="2032327"/>
                </a:cubicBezTo>
                <a:close/>
                <a:moveTo>
                  <a:pt x="6148625" y="2032327"/>
                </a:moveTo>
                <a:cubicBezTo>
                  <a:pt x="6138567" y="2032281"/>
                  <a:pt x="6129293" y="2023007"/>
                  <a:pt x="6129293" y="2012949"/>
                </a:cubicBezTo>
                <a:cubicBezTo>
                  <a:pt x="6129293" y="2002753"/>
                  <a:pt x="6138244" y="1993848"/>
                  <a:pt x="6148625" y="1993802"/>
                </a:cubicBezTo>
                <a:cubicBezTo>
                  <a:pt x="6159237" y="1993755"/>
                  <a:pt x="6167588" y="2002199"/>
                  <a:pt x="6167542" y="2012995"/>
                </a:cubicBezTo>
                <a:cubicBezTo>
                  <a:pt x="6167542" y="2023561"/>
                  <a:pt x="6158960" y="2032373"/>
                  <a:pt x="6148625" y="2032327"/>
                </a:cubicBezTo>
                <a:close/>
                <a:moveTo>
                  <a:pt x="6257467" y="2032327"/>
                </a:moveTo>
                <a:cubicBezTo>
                  <a:pt x="6247409" y="2032373"/>
                  <a:pt x="6238089" y="2023146"/>
                  <a:pt x="6237997" y="2013087"/>
                </a:cubicBezTo>
                <a:cubicBezTo>
                  <a:pt x="6237904" y="2002845"/>
                  <a:pt x="6246762" y="1993940"/>
                  <a:pt x="6257190" y="1993802"/>
                </a:cubicBezTo>
                <a:cubicBezTo>
                  <a:pt x="6267802" y="1993663"/>
                  <a:pt x="6276200" y="2002060"/>
                  <a:pt x="6276245" y="2012857"/>
                </a:cubicBezTo>
                <a:cubicBezTo>
                  <a:pt x="6276338" y="2023469"/>
                  <a:pt x="6267848" y="2032281"/>
                  <a:pt x="6257467" y="2032327"/>
                </a:cubicBezTo>
                <a:close/>
                <a:moveTo>
                  <a:pt x="6691957" y="2032327"/>
                </a:moveTo>
                <a:cubicBezTo>
                  <a:pt x="6681899" y="2032327"/>
                  <a:pt x="6672671" y="2023053"/>
                  <a:pt x="6672625" y="2012995"/>
                </a:cubicBezTo>
                <a:cubicBezTo>
                  <a:pt x="6672625" y="2002753"/>
                  <a:pt x="6681575" y="1993894"/>
                  <a:pt x="6691957" y="1993802"/>
                </a:cubicBezTo>
                <a:cubicBezTo>
                  <a:pt x="6702570" y="1993709"/>
                  <a:pt x="6710920" y="2002152"/>
                  <a:pt x="6710874" y="2012949"/>
                </a:cubicBezTo>
                <a:cubicBezTo>
                  <a:pt x="6710874" y="2023561"/>
                  <a:pt x="6702292" y="2032373"/>
                  <a:pt x="6691957" y="2032327"/>
                </a:cubicBezTo>
                <a:close/>
                <a:moveTo>
                  <a:pt x="7126817" y="2032327"/>
                </a:moveTo>
                <a:cubicBezTo>
                  <a:pt x="7116759" y="2032420"/>
                  <a:pt x="7107438" y="2023284"/>
                  <a:pt x="7107300" y="2013180"/>
                </a:cubicBezTo>
                <a:cubicBezTo>
                  <a:pt x="7107162" y="2002937"/>
                  <a:pt x="7115974" y="1993986"/>
                  <a:pt x="7126401" y="1993802"/>
                </a:cubicBezTo>
                <a:cubicBezTo>
                  <a:pt x="7137014" y="1993617"/>
                  <a:pt x="7145457" y="2001968"/>
                  <a:pt x="7145549" y="2012765"/>
                </a:cubicBezTo>
                <a:cubicBezTo>
                  <a:pt x="7145642" y="2023376"/>
                  <a:pt x="7137198" y="2032235"/>
                  <a:pt x="7126817" y="2032327"/>
                </a:cubicBezTo>
                <a:close/>
                <a:moveTo>
                  <a:pt x="7235566" y="2032327"/>
                </a:moveTo>
                <a:cubicBezTo>
                  <a:pt x="7225508" y="2032466"/>
                  <a:pt x="7216188" y="2023376"/>
                  <a:pt x="7216003" y="2013272"/>
                </a:cubicBezTo>
                <a:cubicBezTo>
                  <a:pt x="7215819" y="2003029"/>
                  <a:pt x="7224585" y="1994032"/>
                  <a:pt x="7235013" y="1993802"/>
                </a:cubicBezTo>
                <a:cubicBezTo>
                  <a:pt x="7245624" y="1993570"/>
                  <a:pt x="7254068" y="2001922"/>
                  <a:pt x="7254206" y="2012718"/>
                </a:cubicBezTo>
                <a:cubicBezTo>
                  <a:pt x="7254299" y="2023376"/>
                  <a:pt x="7245947" y="2032189"/>
                  <a:pt x="7235566" y="2032327"/>
                </a:cubicBezTo>
                <a:close/>
                <a:moveTo>
                  <a:pt x="7451820" y="2032327"/>
                </a:moveTo>
                <a:cubicBezTo>
                  <a:pt x="7441715" y="2031774"/>
                  <a:pt x="7432948" y="2022131"/>
                  <a:pt x="7433410" y="2012119"/>
                </a:cubicBezTo>
                <a:cubicBezTo>
                  <a:pt x="7433871" y="2001783"/>
                  <a:pt x="7443053" y="1993386"/>
                  <a:pt x="7453480" y="1993802"/>
                </a:cubicBezTo>
                <a:cubicBezTo>
                  <a:pt x="7464138" y="1994217"/>
                  <a:pt x="7471936" y="2002891"/>
                  <a:pt x="7471521" y="2013779"/>
                </a:cubicBezTo>
                <a:cubicBezTo>
                  <a:pt x="7471151" y="2024299"/>
                  <a:pt x="7461970" y="2032881"/>
                  <a:pt x="7451820" y="2032327"/>
                </a:cubicBezTo>
                <a:close/>
                <a:moveTo>
                  <a:pt x="7996581" y="2032327"/>
                </a:moveTo>
                <a:cubicBezTo>
                  <a:pt x="7986477" y="2032650"/>
                  <a:pt x="7977064" y="2023792"/>
                  <a:pt x="7976696" y="2013595"/>
                </a:cubicBezTo>
                <a:cubicBezTo>
                  <a:pt x="7976327" y="2003352"/>
                  <a:pt x="7984909" y="1994171"/>
                  <a:pt x="7995336" y="1993802"/>
                </a:cubicBezTo>
                <a:cubicBezTo>
                  <a:pt x="8005947" y="1993386"/>
                  <a:pt x="8014576" y="2001553"/>
                  <a:pt x="8014852" y="2012349"/>
                </a:cubicBezTo>
                <a:cubicBezTo>
                  <a:pt x="8015129" y="2023053"/>
                  <a:pt x="8007008" y="2031958"/>
                  <a:pt x="7996581" y="2032327"/>
                </a:cubicBezTo>
                <a:close/>
                <a:moveTo>
                  <a:pt x="8321307" y="2032327"/>
                </a:moveTo>
                <a:cubicBezTo>
                  <a:pt x="8311110" y="2031820"/>
                  <a:pt x="8302298" y="2022361"/>
                  <a:pt x="8302667" y="2012303"/>
                </a:cubicBezTo>
                <a:cubicBezTo>
                  <a:pt x="8303036" y="2002014"/>
                  <a:pt x="8312171" y="1993525"/>
                  <a:pt x="8322599" y="1993802"/>
                </a:cubicBezTo>
                <a:cubicBezTo>
                  <a:pt x="8333257" y="1994078"/>
                  <a:pt x="8341193" y="2002706"/>
                  <a:pt x="8340870" y="2013595"/>
                </a:cubicBezTo>
                <a:cubicBezTo>
                  <a:pt x="8340547" y="2024161"/>
                  <a:pt x="8331550" y="2032789"/>
                  <a:pt x="8321307" y="2032327"/>
                </a:cubicBezTo>
                <a:close/>
                <a:moveTo>
                  <a:pt x="8539914" y="2032327"/>
                </a:moveTo>
                <a:cubicBezTo>
                  <a:pt x="8529809" y="2032650"/>
                  <a:pt x="8520397" y="2023792"/>
                  <a:pt x="8520028" y="2013595"/>
                </a:cubicBezTo>
                <a:cubicBezTo>
                  <a:pt x="8519658" y="2003352"/>
                  <a:pt x="8528287" y="1994171"/>
                  <a:pt x="8538669" y="1993802"/>
                </a:cubicBezTo>
                <a:cubicBezTo>
                  <a:pt x="8549280" y="1993386"/>
                  <a:pt x="8557907" y="2001553"/>
                  <a:pt x="8558184" y="2012349"/>
                </a:cubicBezTo>
                <a:cubicBezTo>
                  <a:pt x="8558461" y="2023053"/>
                  <a:pt x="8550341" y="2031958"/>
                  <a:pt x="8539914" y="2032327"/>
                </a:cubicBezTo>
                <a:close/>
                <a:moveTo>
                  <a:pt x="8755798" y="2032327"/>
                </a:moveTo>
                <a:cubicBezTo>
                  <a:pt x="8745693" y="2031774"/>
                  <a:pt x="8736927" y="2022131"/>
                  <a:pt x="8737388" y="2012119"/>
                </a:cubicBezTo>
                <a:cubicBezTo>
                  <a:pt x="8737850" y="2001783"/>
                  <a:pt x="8747032" y="1993386"/>
                  <a:pt x="8757459" y="1993802"/>
                </a:cubicBezTo>
                <a:cubicBezTo>
                  <a:pt x="8768117" y="1994217"/>
                  <a:pt x="8775914" y="2002891"/>
                  <a:pt x="8775499" y="2013779"/>
                </a:cubicBezTo>
                <a:cubicBezTo>
                  <a:pt x="8775130" y="2024299"/>
                  <a:pt x="8765948" y="2032881"/>
                  <a:pt x="8755798" y="2032327"/>
                </a:cubicBezTo>
                <a:close/>
                <a:moveTo>
                  <a:pt x="8865561" y="2032327"/>
                </a:moveTo>
                <a:cubicBezTo>
                  <a:pt x="8855504" y="2032466"/>
                  <a:pt x="8846184" y="2023376"/>
                  <a:pt x="8846000" y="2013272"/>
                </a:cubicBezTo>
                <a:cubicBezTo>
                  <a:pt x="8845815" y="2003029"/>
                  <a:pt x="8854581" y="1994032"/>
                  <a:pt x="8865008" y="1993802"/>
                </a:cubicBezTo>
                <a:cubicBezTo>
                  <a:pt x="8875574" y="1993570"/>
                  <a:pt x="8884064" y="2001922"/>
                  <a:pt x="8884203" y="2012718"/>
                </a:cubicBezTo>
                <a:cubicBezTo>
                  <a:pt x="8884295" y="2023376"/>
                  <a:pt x="8875943" y="2032189"/>
                  <a:pt x="8865561" y="2032327"/>
                </a:cubicBezTo>
                <a:close/>
                <a:moveTo>
                  <a:pt x="8974219" y="2032327"/>
                </a:moveTo>
                <a:cubicBezTo>
                  <a:pt x="8964161" y="2032466"/>
                  <a:pt x="8954841" y="2023376"/>
                  <a:pt x="8954656" y="2013272"/>
                </a:cubicBezTo>
                <a:cubicBezTo>
                  <a:pt x="8954473" y="2003029"/>
                  <a:pt x="8963238" y="1994032"/>
                  <a:pt x="8973665" y="1993802"/>
                </a:cubicBezTo>
                <a:cubicBezTo>
                  <a:pt x="8984277" y="1993570"/>
                  <a:pt x="8992768" y="2001922"/>
                  <a:pt x="8992860" y="2012718"/>
                </a:cubicBezTo>
                <a:cubicBezTo>
                  <a:pt x="8992952" y="2023376"/>
                  <a:pt x="8984600" y="2032189"/>
                  <a:pt x="8974219" y="2032327"/>
                </a:cubicBezTo>
                <a:close/>
                <a:moveTo>
                  <a:pt x="9299868" y="2032327"/>
                </a:moveTo>
                <a:cubicBezTo>
                  <a:pt x="9289763" y="2032235"/>
                  <a:pt x="9280581" y="2022961"/>
                  <a:pt x="9280581" y="2012903"/>
                </a:cubicBezTo>
                <a:cubicBezTo>
                  <a:pt x="9280627" y="2002660"/>
                  <a:pt x="9289625" y="1993848"/>
                  <a:pt x="9300007" y="1993802"/>
                </a:cubicBezTo>
                <a:cubicBezTo>
                  <a:pt x="9310619" y="1993755"/>
                  <a:pt x="9318923" y="2002245"/>
                  <a:pt x="9318877" y="2013041"/>
                </a:cubicBezTo>
                <a:cubicBezTo>
                  <a:pt x="9318831" y="2023607"/>
                  <a:pt x="9310157" y="2032420"/>
                  <a:pt x="9299868" y="2032327"/>
                </a:cubicBezTo>
                <a:close/>
                <a:moveTo>
                  <a:pt x="9625885" y="2032327"/>
                </a:moveTo>
                <a:cubicBezTo>
                  <a:pt x="9615782" y="2032235"/>
                  <a:pt x="9606600" y="2022961"/>
                  <a:pt x="9606600" y="2012903"/>
                </a:cubicBezTo>
                <a:cubicBezTo>
                  <a:pt x="9606646" y="2002660"/>
                  <a:pt x="9615643" y="1993848"/>
                  <a:pt x="9626024" y="1993802"/>
                </a:cubicBezTo>
                <a:cubicBezTo>
                  <a:pt x="9636589" y="1993802"/>
                  <a:pt x="9644941" y="2002245"/>
                  <a:pt x="9644895" y="2013041"/>
                </a:cubicBezTo>
                <a:cubicBezTo>
                  <a:pt x="9644848" y="2023607"/>
                  <a:pt x="9636175" y="2032420"/>
                  <a:pt x="9625885" y="2032327"/>
                </a:cubicBezTo>
                <a:close/>
                <a:moveTo>
                  <a:pt x="9735235" y="2032327"/>
                </a:moveTo>
                <a:cubicBezTo>
                  <a:pt x="9725130" y="2032650"/>
                  <a:pt x="9715718" y="2023792"/>
                  <a:pt x="9715349" y="2013595"/>
                </a:cubicBezTo>
                <a:cubicBezTo>
                  <a:pt x="9714980" y="2003352"/>
                  <a:pt x="9723608" y="1994171"/>
                  <a:pt x="9733989" y="1993802"/>
                </a:cubicBezTo>
                <a:cubicBezTo>
                  <a:pt x="9744601" y="1993386"/>
                  <a:pt x="9753229" y="2001553"/>
                  <a:pt x="9753506" y="2012349"/>
                </a:cubicBezTo>
                <a:cubicBezTo>
                  <a:pt x="9753783" y="2023053"/>
                  <a:pt x="9745662" y="2031958"/>
                  <a:pt x="9735235" y="2032327"/>
                </a:cubicBezTo>
                <a:close/>
                <a:moveTo>
                  <a:pt x="9843061" y="2032327"/>
                </a:moveTo>
                <a:cubicBezTo>
                  <a:pt x="9832957" y="2032143"/>
                  <a:pt x="9823822" y="2022777"/>
                  <a:pt x="9823960" y="2012718"/>
                </a:cubicBezTo>
                <a:cubicBezTo>
                  <a:pt x="9824099" y="2002476"/>
                  <a:pt x="9833142" y="1993709"/>
                  <a:pt x="9843522" y="1993802"/>
                </a:cubicBezTo>
                <a:cubicBezTo>
                  <a:pt x="9854088" y="1993894"/>
                  <a:pt x="9862348" y="2002429"/>
                  <a:pt x="9862209" y="2013226"/>
                </a:cubicBezTo>
                <a:cubicBezTo>
                  <a:pt x="9862117" y="2023745"/>
                  <a:pt x="9853304" y="2032512"/>
                  <a:pt x="9843061" y="2032327"/>
                </a:cubicBezTo>
                <a:close/>
                <a:moveTo>
                  <a:pt x="10060376" y="2032327"/>
                </a:moveTo>
                <a:cubicBezTo>
                  <a:pt x="10050271" y="2032143"/>
                  <a:pt x="10041182" y="2022777"/>
                  <a:pt x="10041320" y="2012718"/>
                </a:cubicBezTo>
                <a:cubicBezTo>
                  <a:pt x="10041413" y="2002476"/>
                  <a:pt x="10050502" y="1993709"/>
                  <a:pt x="10060883" y="1993802"/>
                </a:cubicBezTo>
                <a:cubicBezTo>
                  <a:pt x="10071449" y="1993894"/>
                  <a:pt x="10079709" y="2002429"/>
                  <a:pt x="10079569" y="2013226"/>
                </a:cubicBezTo>
                <a:cubicBezTo>
                  <a:pt x="10079432" y="2023792"/>
                  <a:pt x="10070619" y="2032558"/>
                  <a:pt x="10060376" y="2032327"/>
                </a:cubicBezTo>
                <a:close/>
                <a:moveTo>
                  <a:pt x="10169218" y="2032327"/>
                </a:moveTo>
                <a:cubicBezTo>
                  <a:pt x="10159113" y="2032235"/>
                  <a:pt x="10149931" y="2022961"/>
                  <a:pt x="10149931" y="2012903"/>
                </a:cubicBezTo>
                <a:cubicBezTo>
                  <a:pt x="10149978" y="2002660"/>
                  <a:pt x="10158974" y="1993848"/>
                  <a:pt x="10169356" y="1993802"/>
                </a:cubicBezTo>
                <a:cubicBezTo>
                  <a:pt x="10179922" y="1993802"/>
                  <a:pt x="10188273" y="2002245"/>
                  <a:pt x="10188227" y="2013041"/>
                </a:cubicBezTo>
                <a:cubicBezTo>
                  <a:pt x="10188181" y="2023607"/>
                  <a:pt x="10179507" y="2032420"/>
                  <a:pt x="10169218" y="2032327"/>
                </a:cubicBezTo>
                <a:close/>
                <a:moveTo>
                  <a:pt x="10603708" y="2032327"/>
                </a:moveTo>
                <a:cubicBezTo>
                  <a:pt x="10593604" y="2032143"/>
                  <a:pt x="10584514" y="2022777"/>
                  <a:pt x="10584653" y="2012718"/>
                </a:cubicBezTo>
                <a:cubicBezTo>
                  <a:pt x="10584745" y="2002476"/>
                  <a:pt x="10593835" y="1993709"/>
                  <a:pt x="10604215" y="1993802"/>
                </a:cubicBezTo>
                <a:cubicBezTo>
                  <a:pt x="10614780" y="1993894"/>
                  <a:pt x="10623040" y="2002429"/>
                  <a:pt x="10622901" y="2013226"/>
                </a:cubicBezTo>
                <a:cubicBezTo>
                  <a:pt x="10622763" y="2023792"/>
                  <a:pt x="10613950" y="2032558"/>
                  <a:pt x="10603708" y="2032327"/>
                </a:cubicBezTo>
                <a:close/>
                <a:moveTo>
                  <a:pt x="10821483" y="2032327"/>
                </a:moveTo>
                <a:cubicBezTo>
                  <a:pt x="10811425" y="2032420"/>
                  <a:pt x="10802106" y="2023284"/>
                  <a:pt x="10801967" y="2013180"/>
                </a:cubicBezTo>
                <a:cubicBezTo>
                  <a:pt x="10801828" y="2002937"/>
                  <a:pt x="10810641" y="1993986"/>
                  <a:pt x="10821068" y="1993802"/>
                </a:cubicBezTo>
                <a:cubicBezTo>
                  <a:pt x="10831680" y="1993617"/>
                  <a:pt x="10840124" y="2001968"/>
                  <a:pt x="10840216" y="2012765"/>
                </a:cubicBezTo>
                <a:cubicBezTo>
                  <a:pt x="10840309" y="2023376"/>
                  <a:pt x="10831818" y="2032235"/>
                  <a:pt x="10821483" y="2032327"/>
                </a:cubicBezTo>
                <a:close/>
                <a:moveTo>
                  <a:pt x="10930094" y="2032327"/>
                </a:moveTo>
                <a:cubicBezTo>
                  <a:pt x="10920036" y="2032373"/>
                  <a:pt x="10910716" y="2023146"/>
                  <a:pt x="10910625" y="2013087"/>
                </a:cubicBezTo>
                <a:cubicBezTo>
                  <a:pt x="10910531" y="2002845"/>
                  <a:pt x="10919436" y="1993940"/>
                  <a:pt x="10929817" y="1993802"/>
                </a:cubicBezTo>
                <a:cubicBezTo>
                  <a:pt x="10940430" y="1993663"/>
                  <a:pt x="10948827" y="2002060"/>
                  <a:pt x="10948873" y="2012857"/>
                </a:cubicBezTo>
                <a:cubicBezTo>
                  <a:pt x="10948966" y="2023469"/>
                  <a:pt x="10940476" y="2032281"/>
                  <a:pt x="10930094" y="2032327"/>
                </a:cubicBezTo>
                <a:close/>
                <a:moveTo>
                  <a:pt x="11147916" y="2032327"/>
                </a:moveTo>
                <a:cubicBezTo>
                  <a:pt x="11137812" y="2032650"/>
                  <a:pt x="11128399" y="2023792"/>
                  <a:pt x="11128031" y="2013595"/>
                </a:cubicBezTo>
                <a:cubicBezTo>
                  <a:pt x="11127661" y="2003352"/>
                  <a:pt x="11136289" y="1994171"/>
                  <a:pt x="11146671" y="1993802"/>
                </a:cubicBezTo>
                <a:cubicBezTo>
                  <a:pt x="11157283" y="1993386"/>
                  <a:pt x="11165911" y="2001553"/>
                  <a:pt x="11166186" y="2012349"/>
                </a:cubicBezTo>
                <a:cubicBezTo>
                  <a:pt x="11166464" y="2023053"/>
                  <a:pt x="11158344" y="2031958"/>
                  <a:pt x="11147916" y="2032327"/>
                </a:cubicBezTo>
                <a:close/>
                <a:moveTo>
                  <a:pt x="11255282" y="2032327"/>
                </a:moveTo>
                <a:cubicBezTo>
                  <a:pt x="11245085" y="2031820"/>
                  <a:pt x="11236272" y="2022361"/>
                  <a:pt x="11236641" y="2012303"/>
                </a:cubicBezTo>
                <a:cubicBezTo>
                  <a:pt x="11237010" y="2002014"/>
                  <a:pt x="11246146" y="1993525"/>
                  <a:pt x="11256574" y="1993802"/>
                </a:cubicBezTo>
                <a:cubicBezTo>
                  <a:pt x="11267232" y="1994078"/>
                  <a:pt x="11275168" y="2002706"/>
                  <a:pt x="11274844" y="2013595"/>
                </a:cubicBezTo>
                <a:cubicBezTo>
                  <a:pt x="11274522" y="2024161"/>
                  <a:pt x="11265524" y="2032789"/>
                  <a:pt x="11255282" y="2032327"/>
                </a:cubicBezTo>
                <a:close/>
                <a:moveTo>
                  <a:pt x="11472642" y="2032327"/>
                </a:moveTo>
                <a:cubicBezTo>
                  <a:pt x="11462446" y="2031820"/>
                  <a:pt x="11453633" y="2022361"/>
                  <a:pt x="11454002" y="2012303"/>
                </a:cubicBezTo>
                <a:cubicBezTo>
                  <a:pt x="11454371" y="2002014"/>
                  <a:pt x="11463507" y="1993525"/>
                  <a:pt x="11473935" y="1993802"/>
                </a:cubicBezTo>
                <a:cubicBezTo>
                  <a:pt x="11484591" y="1994078"/>
                  <a:pt x="11492528" y="2002706"/>
                  <a:pt x="11492205" y="2013595"/>
                </a:cubicBezTo>
                <a:cubicBezTo>
                  <a:pt x="11491882" y="2024161"/>
                  <a:pt x="11482838" y="2032789"/>
                  <a:pt x="11472642" y="2032327"/>
                </a:cubicBezTo>
                <a:close/>
                <a:moveTo>
                  <a:pt x="9391" y="2086050"/>
                </a:moveTo>
                <a:cubicBezTo>
                  <a:pt x="6362" y="2085179"/>
                  <a:pt x="3502" y="2083265"/>
                  <a:pt x="918" y="2080081"/>
                </a:cubicBezTo>
                <a:cubicBezTo>
                  <a:pt x="918" y="2071499"/>
                  <a:pt x="918" y="2062272"/>
                  <a:pt x="918" y="2053551"/>
                </a:cubicBezTo>
                <a:cubicBezTo>
                  <a:pt x="15544" y="2046077"/>
                  <a:pt x="23065" y="2046723"/>
                  <a:pt x="29894" y="2055535"/>
                </a:cubicBezTo>
                <a:cubicBezTo>
                  <a:pt x="35568" y="2062825"/>
                  <a:pt x="35799" y="2072422"/>
                  <a:pt x="29571" y="2079205"/>
                </a:cubicBezTo>
                <a:cubicBezTo>
                  <a:pt x="26802" y="2082204"/>
                  <a:pt x="22788" y="2084556"/>
                  <a:pt x="18867" y="2085756"/>
                </a:cubicBezTo>
                <a:cubicBezTo>
                  <a:pt x="15613" y="2086748"/>
                  <a:pt x="12418" y="2086921"/>
                  <a:pt x="9391" y="2086050"/>
                </a:cubicBezTo>
                <a:close/>
                <a:moveTo>
                  <a:pt x="6103760" y="2086125"/>
                </a:moveTo>
                <a:lnTo>
                  <a:pt x="6099189" y="2085543"/>
                </a:lnTo>
                <a:lnTo>
                  <a:pt x="6098841" y="2085756"/>
                </a:lnTo>
                <a:cubicBezTo>
                  <a:pt x="6092336" y="2087740"/>
                  <a:pt x="6086061" y="2086448"/>
                  <a:pt x="6080893" y="2080081"/>
                </a:cubicBezTo>
                <a:lnTo>
                  <a:pt x="6080893" y="2062606"/>
                </a:lnTo>
                <a:lnTo>
                  <a:pt x="6080841" y="2062041"/>
                </a:lnTo>
                <a:lnTo>
                  <a:pt x="6080893" y="2061971"/>
                </a:lnTo>
                <a:lnTo>
                  <a:pt x="6080893" y="2053551"/>
                </a:lnTo>
                <a:cubicBezTo>
                  <a:pt x="6088206" y="2049814"/>
                  <a:pt x="6093743" y="2048107"/>
                  <a:pt x="6098304" y="2048436"/>
                </a:cubicBezTo>
                <a:lnTo>
                  <a:pt x="6099229" y="2049003"/>
                </a:lnTo>
                <a:lnTo>
                  <a:pt x="6103068" y="2048153"/>
                </a:lnTo>
                <a:cubicBezTo>
                  <a:pt x="6109481" y="2048338"/>
                  <a:pt x="6113311" y="2052951"/>
                  <a:pt x="6113911" y="2059319"/>
                </a:cubicBezTo>
                <a:lnTo>
                  <a:pt x="6113994" y="2067065"/>
                </a:lnTo>
                <a:lnTo>
                  <a:pt x="6114171" y="2067560"/>
                </a:lnTo>
                <a:lnTo>
                  <a:pt x="6113981" y="2068040"/>
                </a:lnTo>
                <a:lnTo>
                  <a:pt x="6111840" y="2081287"/>
                </a:lnTo>
                <a:cubicBezTo>
                  <a:pt x="6110255" y="2084095"/>
                  <a:pt x="6107682" y="2085479"/>
                  <a:pt x="6103760" y="2086125"/>
                </a:cubicBezTo>
                <a:close/>
                <a:moveTo>
                  <a:pt x="12183734" y="2086125"/>
                </a:moveTo>
                <a:cubicBezTo>
                  <a:pt x="12174323" y="2087648"/>
                  <a:pt x="12165833" y="2083634"/>
                  <a:pt x="12162096" y="2075837"/>
                </a:cubicBezTo>
                <a:cubicBezTo>
                  <a:pt x="12157943" y="2067209"/>
                  <a:pt x="12160574" y="2055858"/>
                  <a:pt x="12168879" y="2051290"/>
                </a:cubicBezTo>
                <a:cubicBezTo>
                  <a:pt x="12172985" y="2049030"/>
                  <a:pt x="12178290" y="2048014"/>
                  <a:pt x="12183042" y="2048153"/>
                </a:cubicBezTo>
                <a:cubicBezTo>
                  <a:pt x="12189456" y="2048338"/>
                  <a:pt x="12193285" y="2052951"/>
                  <a:pt x="12193886" y="2059319"/>
                </a:cubicBezTo>
                <a:cubicBezTo>
                  <a:pt x="12194163" y="2062179"/>
                  <a:pt x="12193931" y="2065040"/>
                  <a:pt x="12193978" y="2067901"/>
                </a:cubicBezTo>
                <a:cubicBezTo>
                  <a:pt x="12194024" y="2080589"/>
                  <a:pt x="12191578" y="2084833"/>
                  <a:pt x="12183734" y="2086125"/>
                </a:cubicBezTo>
                <a:close/>
                <a:moveTo>
                  <a:pt x="2729205" y="2086448"/>
                </a:moveTo>
                <a:cubicBezTo>
                  <a:pt x="2718456" y="2085526"/>
                  <a:pt x="2710980" y="2076713"/>
                  <a:pt x="2711672" y="2065870"/>
                </a:cubicBezTo>
                <a:cubicBezTo>
                  <a:pt x="2712364" y="2055397"/>
                  <a:pt x="2721546" y="2047000"/>
                  <a:pt x="2731836" y="2047461"/>
                </a:cubicBezTo>
                <a:cubicBezTo>
                  <a:pt x="2741986" y="2047968"/>
                  <a:pt x="2750752" y="2057289"/>
                  <a:pt x="2750706" y="2067439"/>
                </a:cubicBezTo>
                <a:cubicBezTo>
                  <a:pt x="2750613" y="2078651"/>
                  <a:pt x="2740694" y="2087463"/>
                  <a:pt x="2729205" y="2086448"/>
                </a:cubicBezTo>
                <a:close/>
                <a:moveTo>
                  <a:pt x="4467904" y="2086448"/>
                </a:moveTo>
                <a:cubicBezTo>
                  <a:pt x="4457154" y="2085526"/>
                  <a:pt x="4449633" y="2076759"/>
                  <a:pt x="4450326" y="2065916"/>
                </a:cubicBezTo>
                <a:cubicBezTo>
                  <a:pt x="4451018" y="2055397"/>
                  <a:pt x="4460199" y="2047000"/>
                  <a:pt x="4470442" y="2047461"/>
                </a:cubicBezTo>
                <a:cubicBezTo>
                  <a:pt x="4480593" y="2047922"/>
                  <a:pt x="4489406" y="2057242"/>
                  <a:pt x="4489360" y="2067393"/>
                </a:cubicBezTo>
                <a:cubicBezTo>
                  <a:pt x="4489313" y="2078605"/>
                  <a:pt x="4479393" y="2087417"/>
                  <a:pt x="4467904" y="2086448"/>
                </a:cubicBezTo>
                <a:close/>
                <a:moveTo>
                  <a:pt x="4797475" y="2086448"/>
                </a:moveTo>
                <a:cubicBezTo>
                  <a:pt x="4785710" y="2087417"/>
                  <a:pt x="4776344" y="2078927"/>
                  <a:pt x="4776344" y="2067301"/>
                </a:cubicBezTo>
                <a:cubicBezTo>
                  <a:pt x="4776344" y="2056642"/>
                  <a:pt x="4784557" y="2047922"/>
                  <a:pt x="4795076" y="2047461"/>
                </a:cubicBezTo>
                <a:cubicBezTo>
                  <a:pt x="4805088" y="2047046"/>
                  <a:pt x="4814639" y="2055766"/>
                  <a:pt x="4815377" y="2065963"/>
                </a:cubicBezTo>
                <a:cubicBezTo>
                  <a:pt x="4816115" y="2076252"/>
                  <a:pt x="4807949" y="2085572"/>
                  <a:pt x="4797475" y="2086448"/>
                </a:cubicBezTo>
                <a:close/>
                <a:moveTo>
                  <a:pt x="8809181" y="2086448"/>
                </a:moveTo>
                <a:cubicBezTo>
                  <a:pt x="8798430" y="2085526"/>
                  <a:pt x="8790955" y="2076713"/>
                  <a:pt x="8791647" y="2065870"/>
                </a:cubicBezTo>
                <a:cubicBezTo>
                  <a:pt x="8792339" y="2055397"/>
                  <a:pt x="8801521" y="2047000"/>
                  <a:pt x="8811810" y="2047461"/>
                </a:cubicBezTo>
                <a:cubicBezTo>
                  <a:pt x="8821961" y="2047968"/>
                  <a:pt x="8830727" y="2057289"/>
                  <a:pt x="8830681" y="2067439"/>
                </a:cubicBezTo>
                <a:cubicBezTo>
                  <a:pt x="8830589" y="2078651"/>
                  <a:pt x="8820670" y="2087463"/>
                  <a:pt x="8809181" y="2086448"/>
                </a:cubicBezTo>
                <a:close/>
                <a:moveTo>
                  <a:pt x="10547880" y="2086448"/>
                </a:moveTo>
                <a:cubicBezTo>
                  <a:pt x="10537129" y="2085526"/>
                  <a:pt x="10529608" y="2076759"/>
                  <a:pt x="10530301" y="2065916"/>
                </a:cubicBezTo>
                <a:cubicBezTo>
                  <a:pt x="10530993" y="2055397"/>
                  <a:pt x="10540174" y="2047000"/>
                  <a:pt x="10550417" y="2047461"/>
                </a:cubicBezTo>
                <a:cubicBezTo>
                  <a:pt x="10560568" y="2047922"/>
                  <a:pt x="10569381" y="2057242"/>
                  <a:pt x="10569335" y="2067393"/>
                </a:cubicBezTo>
                <a:cubicBezTo>
                  <a:pt x="10569289" y="2078605"/>
                  <a:pt x="10559369" y="2087417"/>
                  <a:pt x="10547880" y="2086448"/>
                </a:cubicBezTo>
                <a:close/>
                <a:moveTo>
                  <a:pt x="10877450" y="2086448"/>
                </a:moveTo>
                <a:cubicBezTo>
                  <a:pt x="10865685" y="2087417"/>
                  <a:pt x="10856318" y="2078927"/>
                  <a:pt x="10856318" y="2067301"/>
                </a:cubicBezTo>
                <a:cubicBezTo>
                  <a:pt x="10856318" y="2056642"/>
                  <a:pt x="10864531" y="2047922"/>
                  <a:pt x="10875050" y="2047461"/>
                </a:cubicBezTo>
                <a:cubicBezTo>
                  <a:pt x="10885063" y="2047046"/>
                  <a:pt x="10894613" y="2055766"/>
                  <a:pt x="10895351" y="2065963"/>
                </a:cubicBezTo>
                <a:cubicBezTo>
                  <a:pt x="10896090" y="2076252"/>
                  <a:pt x="10887924" y="2085572"/>
                  <a:pt x="10877450" y="2086448"/>
                </a:cubicBezTo>
                <a:close/>
                <a:moveTo>
                  <a:pt x="3055914" y="2086494"/>
                </a:moveTo>
                <a:cubicBezTo>
                  <a:pt x="3045026" y="2085941"/>
                  <a:pt x="3037276" y="2077451"/>
                  <a:pt x="3037644" y="2066562"/>
                </a:cubicBezTo>
                <a:cubicBezTo>
                  <a:pt x="3038060" y="2055997"/>
                  <a:pt x="3046826" y="2047369"/>
                  <a:pt x="3057160" y="2047369"/>
                </a:cubicBezTo>
                <a:cubicBezTo>
                  <a:pt x="3067173" y="2047415"/>
                  <a:pt x="3076401" y="2056504"/>
                  <a:pt x="3076724" y="2066701"/>
                </a:cubicBezTo>
                <a:cubicBezTo>
                  <a:pt x="3077093" y="2077866"/>
                  <a:pt x="3067357" y="2087094"/>
                  <a:pt x="3055914" y="2086494"/>
                </a:cubicBezTo>
                <a:close/>
                <a:moveTo>
                  <a:pt x="3710627" y="2086494"/>
                </a:moveTo>
                <a:cubicBezTo>
                  <a:pt x="3699738" y="2087279"/>
                  <a:pt x="3690694" y="2079758"/>
                  <a:pt x="3689725" y="2069238"/>
                </a:cubicBezTo>
                <a:cubicBezTo>
                  <a:pt x="3688664" y="2057750"/>
                  <a:pt x="3697385" y="2047738"/>
                  <a:pt x="3708642" y="2047461"/>
                </a:cubicBezTo>
                <a:cubicBezTo>
                  <a:pt x="3718608" y="2047230"/>
                  <a:pt x="3728113" y="2056089"/>
                  <a:pt x="3728758" y="2066239"/>
                </a:cubicBezTo>
                <a:cubicBezTo>
                  <a:pt x="3729404" y="2076482"/>
                  <a:pt x="3721100" y="2085756"/>
                  <a:pt x="3710627" y="2086494"/>
                </a:cubicBezTo>
                <a:close/>
                <a:moveTo>
                  <a:pt x="3819283" y="2086494"/>
                </a:moveTo>
                <a:cubicBezTo>
                  <a:pt x="3808395" y="2087279"/>
                  <a:pt x="3799352" y="2079758"/>
                  <a:pt x="3798383" y="2069238"/>
                </a:cubicBezTo>
                <a:cubicBezTo>
                  <a:pt x="3797322" y="2057750"/>
                  <a:pt x="3806042" y="2047738"/>
                  <a:pt x="3817300" y="2047461"/>
                </a:cubicBezTo>
                <a:cubicBezTo>
                  <a:pt x="3827266" y="2047230"/>
                  <a:pt x="3836770" y="2056089"/>
                  <a:pt x="3837417" y="2066239"/>
                </a:cubicBezTo>
                <a:cubicBezTo>
                  <a:pt x="3838062" y="2076482"/>
                  <a:pt x="3829757" y="2085756"/>
                  <a:pt x="3819283" y="2086494"/>
                </a:cubicBezTo>
                <a:close/>
                <a:moveTo>
                  <a:pt x="9135890" y="2086494"/>
                </a:moveTo>
                <a:cubicBezTo>
                  <a:pt x="9125001" y="2085941"/>
                  <a:pt x="9117250" y="2077451"/>
                  <a:pt x="9117619" y="2066562"/>
                </a:cubicBezTo>
                <a:cubicBezTo>
                  <a:pt x="9118034" y="2055997"/>
                  <a:pt x="9126801" y="2047369"/>
                  <a:pt x="9137136" y="2047369"/>
                </a:cubicBezTo>
                <a:cubicBezTo>
                  <a:pt x="9147148" y="2047415"/>
                  <a:pt x="9156376" y="2056504"/>
                  <a:pt x="9156698" y="2066701"/>
                </a:cubicBezTo>
                <a:cubicBezTo>
                  <a:pt x="9157068" y="2077866"/>
                  <a:pt x="9147333" y="2087094"/>
                  <a:pt x="9135890" y="2086494"/>
                </a:cubicBezTo>
                <a:close/>
                <a:moveTo>
                  <a:pt x="9790601" y="2086494"/>
                </a:moveTo>
                <a:cubicBezTo>
                  <a:pt x="9779712" y="2087279"/>
                  <a:pt x="9770669" y="2079758"/>
                  <a:pt x="9769700" y="2069238"/>
                </a:cubicBezTo>
                <a:cubicBezTo>
                  <a:pt x="9768639" y="2057750"/>
                  <a:pt x="9777360" y="2047738"/>
                  <a:pt x="9788618" y="2047461"/>
                </a:cubicBezTo>
                <a:cubicBezTo>
                  <a:pt x="9798584" y="2047230"/>
                  <a:pt x="9808088" y="2056089"/>
                  <a:pt x="9808734" y="2066239"/>
                </a:cubicBezTo>
                <a:cubicBezTo>
                  <a:pt x="9809380" y="2076482"/>
                  <a:pt x="9801075" y="2085756"/>
                  <a:pt x="9790601" y="2086494"/>
                </a:cubicBezTo>
                <a:close/>
                <a:moveTo>
                  <a:pt x="9899259" y="2086494"/>
                </a:moveTo>
                <a:cubicBezTo>
                  <a:pt x="9888370" y="2087279"/>
                  <a:pt x="9879326" y="2079758"/>
                  <a:pt x="9878357" y="2069238"/>
                </a:cubicBezTo>
                <a:cubicBezTo>
                  <a:pt x="9877296" y="2057750"/>
                  <a:pt x="9886017" y="2047738"/>
                  <a:pt x="9897275" y="2047461"/>
                </a:cubicBezTo>
                <a:cubicBezTo>
                  <a:pt x="9907241" y="2047230"/>
                  <a:pt x="9916745" y="2056089"/>
                  <a:pt x="9917392" y="2066239"/>
                </a:cubicBezTo>
                <a:cubicBezTo>
                  <a:pt x="9918037" y="2076482"/>
                  <a:pt x="9909733" y="2085756"/>
                  <a:pt x="9899259" y="2086494"/>
                </a:cubicBezTo>
                <a:close/>
                <a:moveTo>
                  <a:pt x="122401" y="2086541"/>
                </a:moveTo>
                <a:cubicBezTo>
                  <a:pt x="111559" y="2086218"/>
                  <a:pt x="103532" y="2077820"/>
                  <a:pt x="103670" y="2067024"/>
                </a:cubicBezTo>
                <a:cubicBezTo>
                  <a:pt x="103808" y="2056366"/>
                  <a:pt x="112205" y="2047692"/>
                  <a:pt x="122678" y="2047461"/>
                </a:cubicBezTo>
                <a:cubicBezTo>
                  <a:pt x="133567" y="2047184"/>
                  <a:pt x="143395" y="2057519"/>
                  <a:pt x="142703" y="2068408"/>
                </a:cubicBezTo>
                <a:cubicBezTo>
                  <a:pt x="142057" y="2078743"/>
                  <a:pt x="132921" y="2086910"/>
                  <a:pt x="122401" y="2086541"/>
                </a:cubicBezTo>
                <a:close/>
                <a:moveTo>
                  <a:pt x="340131" y="2086541"/>
                </a:moveTo>
                <a:cubicBezTo>
                  <a:pt x="329335" y="2086402"/>
                  <a:pt x="321076" y="2078143"/>
                  <a:pt x="321030" y="2067393"/>
                </a:cubicBezTo>
                <a:cubicBezTo>
                  <a:pt x="320984" y="2055858"/>
                  <a:pt x="330626" y="2046630"/>
                  <a:pt x="341792" y="2047553"/>
                </a:cubicBezTo>
                <a:cubicBezTo>
                  <a:pt x="352081" y="2048430"/>
                  <a:pt x="360479" y="2057842"/>
                  <a:pt x="360064" y="2067993"/>
                </a:cubicBezTo>
                <a:cubicBezTo>
                  <a:pt x="359648" y="2078328"/>
                  <a:pt x="350651" y="2086679"/>
                  <a:pt x="340131" y="2086541"/>
                </a:cubicBezTo>
                <a:close/>
                <a:moveTo>
                  <a:pt x="558922" y="2086541"/>
                </a:moveTo>
                <a:cubicBezTo>
                  <a:pt x="548080" y="2087140"/>
                  <a:pt x="539128" y="2079482"/>
                  <a:pt x="538390" y="2068915"/>
                </a:cubicBezTo>
                <a:cubicBezTo>
                  <a:pt x="537560" y="2057427"/>
                  <a:pt x="546465" y="2047507"/>
                  <a:pt x="557677" y="2047461"/>
                </a:cubicBezTo>
                <a:cubicBezTo>
                  <a:pt x="567643" y="2047369"/>
                  <a:pt x="576963" y="2056412"/>
                  <a:pt x="577424" y="2066562"/>
                </a:cubicBezTo>
                <a:cubicBezTo>
                  <a:pt x="577885" y="2076852"/>
                  <a:pt x="569442" y="2085941"/>
                  <a:pt x="558922" y="2086541"/>
                </a:cubicBezTo>
                <a:close/>
                <a:moveTo>
                  <a:pt x="665319" y="2086541"/>
                </a:moveTo>
                <a:cubicBezTo>
                  <a:pt x="654476" y="2085987"/>
                  <a:pt x="646632" y="2077497"/>
                  <a:pt x="647001" y="2066655"/>
                </a:cubicBezTo>
                <a:cubicBezTo>
                  <a:pt x="647370" y="2056043"/>
                  <a:pt x="656045" y="2047415"/>
                  <a:pt x="666380" y="2047461"/>
                </a:cubicBezTo>
                <a:cubicBezTo>
                  <a:pt x="676392" y="2047461"/>
                  <a:pt x="685619" y="2056504"/>
                  <a:pt x="686034" y="2066701"/>
                </a:cubicBezTo>
                <a:cubicBezTo>
                  <a:pt x="686496" y="2077774"/>
                  <a:pt x="676715" y="2087094"/>
                  <a:pt x="665319" y="2086541"/>
                </a:cubicBezTo>
                <a:close/>
                <a:moveTo>
                  <a:pt x="776007" y="2086541"/>
                </a:moveTo>
                <a:cubicBezTo>
                  <a:pt x="765164" y="2087048"/>
                  <a:pt x="756351" y="2079251"/>
                  <a:pt x="755705" y="2068639"/>
                </a:cubicBezTo>
                <a:cubicBezTo>
                  <a:pt x="754967" y="2057150"/>
                  <a:pt x="764010" y="2047322"/>
                  <a:pt x="775221" y="2047415"/>
                </a:cubicBezTo>
                <a:cubicBezTo>
                  <a:pt x="785280" y="2047507"/>
                  <a:pt x="794461" y="2056596"/>
                  <a:pt x="794738" y="2066793"/>
                </a:cubicBezTo>
                <a:cubicBezTo>
                  <a:pt x="795061" y="2077128"/>
                  <a:pt x="786572" y="2086079"/>
                  <a:pt x="776007" y="2086541"/>
                </a:cubicBezTo>
                <a:close/>
                <a:moveTo>
                  <a:pt x="882587" y="2086541"/>
                </a:moveTo>
                <a:cubicBezTo>
                  <a:pt x="871744" y="2085941"/>
                  <a:pt x="863947" y="2077451"/>
                  <a:pt x="864316" y="2066609"/>
                </a:cubicBezTo>
                <a:cubicBezTo>
                  <a:pt x="864685" y="2055997"/>
                  <a:pt x="873452" y="2047369"/>
                  <a:pt x="883786" y="2047461"/>
                </a:cubicBezTo>
                <a:cubicBezTo>
                  <a:pt x="893844" y="2047507"/>
                  <a:pt x="903026" y="2056550"/>
                  <a:pt x="903395" y="2066747"/>
                </a:cubicBezTo>
                <a:cubicBezTo>
                  <a:pt x="903764" y="2077866"/>
                  <a:pt x="894029" y="2087140"/>
                  <a:pt x="882587" y="2086541"/>
                </a:cubicBezTo>
                <a:close/>
                <a:moveTo>
                  <a:pt x="1209435" y="2086541"/>
                </a:moveTo>
                <a:cubicBezTo>
                  <a:pt x="1198638" y="2086402"/>
                  <a:pt x="1190380" y="2078143"/>
                  <a:pt x="1190333" y="2067393"/>
                </a:cubicBezTo>
                <a:cubicBezTo>
                  <a:pt x="1190287" y="2055858"/>
                  <a:pt x="1199931" y="2046630"/>
                  <a:pt x="1211096" y="2047553"/>
                </a:cubicBezTo>
                <a:cubicBezTo>
                  <a:pt x="1221385" y="2048430"/>
                  <a:pt x="1229829" y="2057842"/>
                  <a:pt x="1229368" y="2067993"/>
                </a:cubicBezTo>
                <a:cubicBezTo>
                  <a:pt x="1228952" y="2078328"/>
                  <a:pt x="1219955" y="2086679"/>
                  <a:pt x="1209435" y="2086541"/>
                </a:cubicBezTo>
                <a:close/>
                <a:moveTo>
                  <a:pt x="1317262" y="2086541"/>
                </a:moveTo>
                <a:cubicBezTo>
                  <a:pt x="1306419" y="2085941"/>
                  <a:pt x="1298622" y="2077451"/>
                  <a:pt x="1298991" y="2066609"/>
                </a:cubicBezTo>
                <a:cubicBezTo>
                  <a:pt x="1299360" y="2055997"/>
                  <a:pt x="1308126" y="2047369"/>
                  <a:pt x="1318461" y="2047461"/>
                </a:cubicBezTo>
                <a:cubicBezTo>
                  <a:pt x="1328520" y="2047507"/>
                  <a:pt x="1337702" y="2056550"/>
                  <a:pt x="1338071" y="2066747"/>
                </a:cubicBezTo>
                <a:cubicBezTo>
                  <a:pt x="1338440" y="2077866"/>
                  <a:pt x="1328704" y="2087140"/>
                  <a:pt x="1317262" y="2086541"/>
                </a:cubicBezTo>
                <a:close/>
                <a:moveTo>
                  <a:pt x="3382763" y="2086541"/>
                </a:moveTo>
                <a:cubicBezTo>
                  <a:pt x="3371966" y="2086402"/>
                  <a:pt x="3363707" y="2078143"/>
                  <a:pt x="3363661" y="2067393"/>
                </a:cubicBezTo>
                <a:cubicBezTo>
                  <a:pt x="3363616" y="2055858"/>
                  <a:pt x="3373258" y="2046630"/>
                  <a:pt x="3384424" y="2047553"/>
                </a:cubicBezTo>
                <a:cubicBezTo>
                  <a:pt x="3394713" y="2048430"/>
                  <a:pt x="3403156" y="2057842"/>
                  <a:pt x="3402695" y="2067993"/>
                </a:cubicBezTo>
                <a:cubicBezTo>
                  <a:pt x="3402280" y="2078328"/>
                  <a:pt x="3393283" y="2086679"/>
                  <a:pt x="3382763" y="2086541"/>
                </a:cubicBezTo>
                <a:close/>
                <a:moveTo>
                  <a:pt x="3492666" y="2086541"/>
                </a:moveTo>
                <a:cubicBezTo>
                  <a:pt x="3481823" y="2087048"/>
                  <a:pt x="3473010" y="2079251"/>
                  <a:pt x="3472364" y="2068639"/>
                </a:cubicBezTo>
                <a:cubicBezTo>
                  <a:pt x="3471626" y="2057150"/>
                  <a:pt x="3480670" y="2047322"/>
                  <a:pt x="3491882" y="2047415"/>
                </a:cubicBezTo>
                <a:cubicBezTo>
                  <a:pt x="3501940" y="2047507"/>
                  <a:pt x="3511076" y="2056596"/>
                  <a:pt x="3511398" y="2066793"/>
                </a:cubicBezTo>
                <a:cubicBezTo>
                  <a:pt x="3511722" y="2077128"/>
                  <a:pt x="3503232" y="2086079"/>
                  <a:pt x="3492666" y="2086541"/>
                </a:cubicBezTo>
                <a:close/>
                <a:moveTo>
                  <a:pt x="4688218" y="2086541"/>
                </a:moveTo>
                <a:cubicBezTo>
                  <a:pt x="4677375" y="2087140"/>
                  <a:pt x="4668424" y="2079482"/>
                  <a:pt x="4667686" y="2068915"/>
                </a:cubicBezTo>
                <a:cubicBezTo>
                  <a:pt x="4666855" y="2057427"/>
                  <a:pt x="4675760" y="2047507"/>
                  <a:pt x="4686972" y="2047461"/>
                </a:cubicBezTo>
                <a:cubicBezTo>
                  <a:pt x="4696985" y="2047369"/>
                  <a:pt x="4706304" y="2056412"/>
                  <a:pt x="4706720" y="2066562"/>
                </a:cubicBezTo>
                <a:cubicBezTo>
                  <a:pt x="4707181" y="2076852"/>
                  <a:pt x="4698738" y="2085941"/>
                  <a:pt x="4688218" y="2086541"/>
                </a:cubicBezTo>
                <a:close/>
                <a:moveTo>
                  <a:pt x="5012390" y="2086541"/>
                </a:moveTo>
                <a:cubicBezTo>
                  <a:pt x="5001547" y="2086218"/>
                  <a:pt x="4993519" y="2077820"/>
                  <a:pt x="4993658" y="2067024"/>
                </a:cubicBezTo>
                <a:cubicBezTo>
                  <a:pt x="4993796" y="2056366"/>
                  <a:pt x="5002193" y="2047692"/>
                  <a:pt x="5012667" y="2047461"/>
                </a:cubicBezTo>
                <a:cubicBezTo>
                  <a:pt x="5023556" y="2047184"/>
                  <a:pt x="5033383" y="2057519"/>
                  <a:pt x="5032691" y="2068408"/>
                </a:cubicBezTo>
                <a:cubicBezTo>
                  <a:pt x="5032045" y="2078743"/>
                  <a:pt x="5022910" y="2086910"/>
                  <a:pt x="5012390" y="2086541"/>
                </a:cubicBezTo>
                <a:close/>
                <a:moveTo>
                  <a:pt x="5231550" y="2086541"/>
                </a:moveTo>
                <a:cubicBezTo>
                  <a:pt x="5220707" y="2087140"/>
                  <a:pt x="5211757" y="2079482"/>
                  <a:pt x="5211018" y="2068915"/>
                </a:cubicBezTo>
                <a:cubicBezTo>
                  <a:pt x="5210188" y="2057427"/>
                  <a:pt x="5219092" y="2047507"/>
                  <a:pt x="5230304" y="2047461"/>
                </a:cubicBezTo>
                <a:cubicBezTo>
                  <a:pt x="5240316" y="2047369"/>
                  <a:pt x="5249636" y="2056412"/>
                  <a:pt x="5250052" y="2066562"/>
                </a:cubicBezTo>
                <a:cubicBezTo>
                  <a:pt x="5250513" y="2076852"/>
                  <a:pt x="5242069" y="2085941"/>
                  <a:pt x="5231550" y="2086541"/>
                </a:cubicBezTo>
                <a:close/>
                <a:moveTo>
                  <a:pt x="5338777" y="2086541"/>
                </a:moveTo>
                <a:cubicBezTo>
                  <a:pt x="5327980" y="2086402"/>
                  <a:pt x="5319722" y="2078143"/>
                  <a:pt x="5319676" y="2067393"/>
                </a:cubicBezTo>
                <a:cubicBezTo>
                  <a:pt x="5319629" y="2055858"/>
                  <a:pt x="5329272" y="2046630"/>
                  <a:pt x="5340438" y="2047553"/>
                </a:cubicBezTo>
                <a:cubicBezTo>
                  <a:pt x="5350727" y="2048430"/>
                  <a:pt x="5359124" y="2057842"/>
                  <a:pt x="5358709" y="2067993"/>
                </a:cubicBezTo>
                <a:cubicBezTo>
                  <a:pt x="5358294" y="2078328"/>
                  <a:pt x="5349296" y="2086679"/>
                  <a:pt x="5338777" y="2086541"/>
                </a:cubicBezTo>
                <a:close/>
                <a:moveTo>
                  <a:pt x="5555261" y="2086541"/>
                </a:moveTo>
                <a:cubicBezTo>
                  <a:pt x="5544418" y="2085941"/>
                  <a:pt x="5536621" y="2077451"/>
                  <a:pt x="5536990" y="2066609"/>
                </a:cubicBezTo>
                <a:cubicBezTo>
                  <a:pt x="5537359" y="2055997"/>
                  <a:pt x="5546079" y="2047369"/>
                  <a:pt x="5556460" y="2047461"/>
                </a:cubicBezTo>
                <a:cubicBezTo>
                  <a:pt x="5566519" y="2047507"/>
                  <a:pt x="5575700" y="2056550"/>
                  <a:pt x="5576069" y="2066747"/>
                </a:cubicBezTo>
                <a:cubicBezTo>
                  <a:pt x="5576438" y="2077866"/>
                  <a:pt x="5566703" y="2087140"/>
                  <a:pt x="5555261" y="2086541"/>
                </a:cubicBezTo>
                <a:close/>
                <a:moveTo>
                  <a:pt x="5881878" y="2086541"/>
                </a:moveTo>
                <a:cubicBezTo>
                  <a:pt x="5870205" y="2086264"/>
                  <a:pt x="5861900" y="2076759"/>
                  <a:pt x="5863099" y="2065040"/>
                </a:cubicBezTo>
                <a:cubicBezTo>
                  <a:pt x="5864207" y="2054566"/>
                  <a:pt x="5873758" y="2046584"/>
                  <a:pt x="5884001" y="2047599"/>
                </a:cubicBezTo>
                <a:cubicBezTo>
                  <a:pt x="5894336" y="2048661"/>
                  <a:pt x="5902594" y="2058073"/>
                  <a:pt x="5902041" y="2068223"/>
                </a:cubicBezTo>
                <a:cubicBezTo>
                  <a:pt x="5901441" y="2078558"/>
                  <a:pt x="5892398" y="2086817"/>
                  <a:pt x="5881878" y="2086541"/>
                </a:cubicBezTo>
                <a:close/>
                <a:moveTo>
                  <a:pt x="6202377" y="2086541"/>
                </a:moveTo>
                <a:cubicBezTo>
                  <a:pt x="6191534" y="2086218"/>
                  <a:pt x="6183507" y="2077820"/>
                  <a:pt x="6183644" y="2067024"/>
                </a:cubicBezTo>
                <a:cubicBezTo>
                  <a:pt x="6183783" y="2056366"/>
                  <a:pt x="6192181" y="2047692"/>
                  <a:pt x="6202654" y="2047461"/>
                </a:cubicBezTo>
                <a:cubicBezTo>
                  <a:pt x="6213543" y="2047184"/>
                  <a:pt x="6223371" y="2057519"/>
                  <a:pt x="6222679" y="2068408"/>
                </a:cubicBezTo>
                <a:cubicBezTo>
                  <a:pt x="6222032" y="2078743"/>
                  <a:pt x="6212897" y="2086910"/>
                  <a:pt x="6202377" y="2086541"/>
                </a:cubicBezTo>
                <a:close/>
                <a:moveTo>
                  <a:pt x="6420107" y="2086541"/>
                </a:moveTo>
                <a:cubicBezTo>
                  <a:pt x="6409310" y="2086402"/>
                  <a:pt x="6401052" y="2078143"/>
                  <a:pt x="6401005" y="2067393"/>
                </a:cubicBezTo>
                <a:cubicBezTo>
                  <a:pt x="6400959" y="2055858"/>
                  <a:pt x="6410602" y="2046630"/>
                  <a:pt x="6421768" y="2047553"/>
                </a:cubicBezTo>
                <a:cubicBezTo>
                  <a:pt x="6432056" y="2048430"/>
                  <a:pt x="6440454" y="2057842"/>
                  <a:pt x="6440039" y="2067993"/>
                </a:cubicBezTo>
                <a:cubicBezTo>
                  <a:pt x="6439623" y="2078328"/>
                  <a:pt x="6430626" y="2086679"/>
                  <a:pt x="6420107" y="2086541"/>
                </a:cubicBezTo>
                <a:close/>
                <a:moveTo>
                  <a:pt x="6638897" y="2086541"/>
                </a:moveTo>
                <a:cubicBezTo>
                  <a:pt x="6628055" y="2087140"/>
                  <a:pt x="6619104" y="2079482"/>
                  <a:pt x="6618365" y="2068915"/>
                </a:cubicBezTo>
                <a:cubicBezTo>
                  <a:pt x="6617535" y="2057427"/>
                  <a:pt x="6626440" y="2047507"/>
                  <a:pt x="6637652" y="2047461"/>
                </a:cubicBezTo>
                <a:cubicBezTo>
                  <a:pt x="6647618" y="2047369"/>
                  <a:pt x="6656938" y="2056412"/>
                  <a:pt x="6657399" y="2066562"/>
                </a:cubicBezTo>
                <a:cubicBezTo>
                  <a:pt x="6657861" y="2076852"/>
                  <a:pt x="6649417" y="2085941"/>
                  <a:pt x="6638897" y="2086541"/>
                </a:cubicBezTo>
                <a:close/>
                <a:moveTo>
                  <a:pt x="6745294" y="2086541"/>
                </a:moveTo>
                <a:cubicBezTo>
                  <a:pt x="6734451" y="2085987"/>
                  <a:pt x="6726608" y="2077497"/>
                  <a:pt x="6726977" y="2066655"/>
                </a:cubicBezTo>
                <a:cubicBezTo>
                  <a:pt x="6727346" y="2056043"/>
                  <a:pt x="6736019" y="2047415"/>
                  <a:pt x="6746355" y="2047461"/>
                </a:cubicBezTo>
                <a:cubicBezTo>
                  <a:pt x="6756367" y="2047461"/>
                  <a:pt x="6765595" y="2056504"/>
                  <a:pt x="6766009" y="2066701"/>
                </a:cubicBezTo>
                <a:cubicBezTo>
                  <a:pt x="6766472" y="2077774"/>
                  <a:pt x="6756690" y="2087094"/>
                  <a:pt x="6745294" y="2086541"/>
                </a:cubicBezTo>
                <a:close/>
                <a:moveTo>
                  <a:pt x="6855981" y="2086541"/>
                </a:moveTo>
                <a:cubicBezTo>
                  <a:pt x="6845139" y="2087048"/>
                  <a:pt x="6836326" y="2079251"/>
                  <a:pt x="6835680" y="2068639"/>
                </a:cubicBezTo>
                <a:cubicBezTo>
                  <a:pt x="6834942" y="2057150"/>
                  <a:pt x="6843985" y="2047322"/>
                  <a:pt x="6855197" y="2047415"/>
                </a:cubicBezTo>
                <a:cubicBezTo>
                  <a:pt x="6865255" y="2047507"/>
                  <a:pt x="6874437" y="2056596"/>
                  <a:pt x="6874714" y="2066793"/>
                </a:cubicBezTo>
                <a:cubicBezTo>
                  <a:pt x="6875037" y="2077128"/>
                  <a:pt x="6866547" y="2086079"/>
                  <a:pt x="6855981" y="2086541"/>
                </a:cubicBezTo>
                <a:close/>
                <a:moveTo>
                  <a:pt x="6962562" y="2086541"/>
                </a:moveTo>
                <a:cubicBezTo>
                  <a:pt x="6951720" y="2085941"/>
                  <a:pt x="6943922" y="2077451"/>
                  <a:pt x="6944291" y="2066609"/>
                </a:cubicBezTo>
                <a:cubicBezTo>
                  <a:pt x="6944660" y="2055997"/>
                  <a:pt x="6953427" y="2047369"/>
                  <a:pt x="6963762" y="2047461"/>
                </a:cubicBezTo>
                <a:cubicBezTo>
                  <a:pt x="6973820" y="2047507"/>
                  <a:pt x="6983001" y="2056550"/>
                  <a:pt x="6983371" y="2066747"/>
                </a:cubicBezTo>
                <a:cubicBezTo>
                  <a:pt x="6983740" y="2077866"/>
                  <a:pt x="6974005" y="2087140"/>
                  <a:pt x="6962562" y="2086541"/>
                </a:cubicBezTo>
                <a:close/>
                <a:moveTo>
                  <a:pt x="7289411" y="2086541"/>
                </a:moveTo>
                <a:cubicBezTo>
                  <a:pt x="7278613" y="2086402"/>
                  <a:pt x="7270355" y="2078143"/>
                  <a:pt x="7270309" y="2067393"/>
                </a:cubicBezTo>
                <a:cubicBezTo>
                  <a:pt x="7270263" y="2055858"/>
                  <a:pt x="7279906" y="2046630"/>
                  <a:pt x="7291071" y="2047553"/>
                </a:cubicBezTo>
                <a:cubicBezTo>
                  <a:pt x="7301360" y="2048430"/>
                  <a:pt x="7309803" y="2057842"/>
                  <a:pt x="7309342" y="2067993"/>
                </a:cubicBezTo>
                <a:cubicBezTo>
                  <a:pt x="7308927" y="2078328"/>
                  <a:pt x="7299930" y="2086679"/>
                  <a:pt x="7289411" y="2086541"/>
                </a:cubicBezTo>
                <a:close/>
                <a:moveTo>
                  <a:pt x="7397237" y="2086541"/>
                </a:moveTo>
                <a:cubicBezTo>
                  <a:pt x="7386394" y="2085941"/>
                  <a:pt x="7378597" y="2077451"/>
                  <a:pt x="7378966" y="2066609"/>
                </a:cubicBezTo>
                <a:cubicBezTo>
                  <a:pt x="7379335" y="2055997"/>
                  <a:pt x="7388102" y="2047369"/>
                  <a:pt x="7398436" y="2047461"/>
                </a:cubicBezTo>
                <a:cubicBezTo>
                  <a:pt x="7408495" y="2047507"/>
                  <a:pt x="7417677" y="2056550"/>
                  <a:pt x="7418046" y="2066747"/>
                </a:cubicBezTo>
                <a:cubicBezTo>
                  <a:pt x="7418415" y="2077866"/>
                  <a:pt x="7408680" y="2087140"/>
                  <a:pt x="7397237" y="2086541"/>
                </a:cubicBezTo>
                <a:close/>
                <a:moveTo>
                  <a:pt x="9462738" y="2086541"/>
                </a:moveTo>
                <a:cubicBezTo>
                  <a:pt x="9451941" y="2086402"/>
                  <a:pt x="9443683" y="2078143"/>
                  <a:pt x="9443637" y="2067393"/>
                </a:cubicBezTo>
                <a:cubicBezTo>
                  <a:pt x="9443591" y="2055858"/>
                  <a:pt x="9453234" y="2046630"/>
                  <a:pt x="9464399" y="2047553"/>
                </a:cubicBezTo>
                <a:cubicBezTo>
                  <a:pt x="9474688" y="2048430"/>
                  <a:pt x="9483132" y="2057842"/>
                  <a:pt x="9482671" y="2067993"/>
                </a:cubicBezTo>
                <a:cubicBezTo>
                  <a:pt x="9482255" y="2078328"/>
                  <a:pt x="9473258" y="2086679"/>
                  <a:pt x="9462738" y="2086541"/>
                </a:cubicBezTo>
                <a:close/>
                <a:moveTo>
                  <a:pt x="9572641" y="2086541"/>
                </a:moveTo>
                <a:cubicBezTo>
                  <a:pt x="9561798" y="2087048"/>
                  <a:pt x="9552986" y="2079251"/>
                  <a:pt x="9552340" y="2068639"/>
                </a:cubicBezTo>
                <a:cubicBezTo>
                  <a:pt x="9551602" y="2057150"/>
                  <a:pt x="9560645" y="2047322"/>
                  <a:pt x="9571857" y="2047415"/>
                </a:cubicBezTo>
                <a:cubicBezTo>
                  <a:pt x="9581915" y="2047507"/>
                  <a:pt x="9591051" y="2056596"/>
                  <a:pt x="9591374" y="2066793"/>
                </a:cubicBezTo>
                <a:cubicBezTo>
                  <a:pt x="9591697" y="2077128"/>
                  <a:pt x="9583207" y="2086079"/>
                  <a:pt x="9572641" y="2086541"/>
                </a:cubicBezTo>
                <a:close/>
                <a:moveTo>
                  <a:pt x="10768193" y="2086541"/>
                </a:moveTo>
                <a:cubicBezTo>
                  <a:pt x="10757350" y="2087140"/>
                  <a:pt x="10748399" y="2079482"/>
                  <a:pt x="10747661" y="2068915"/>
                </a:cubicBezTo>
                <a:cubicBezTo>
                  <a:pt x="10746830" y="2057427"/>
                  <a:pt x="10755736" y="2047507"/>
                  <a:pt x="10766948" y="2047461"/>
                </a:cubicBezTo>
                <a:cubicBezTo>
                  <a:pt x="10776960" y="2047369"/>
                  <a:pt x="10786279" y="2056412"/>
                  <a:pt x="10786695" y="2066562"/>
                </a:cubicBezTo>
                <a:cubicBezTo>
                  <a:pt x="10787156" y="2076852"/>
                  <a:pt x="10778713" y="2085941"/>
                  <a:pt x="10768193" y="2086541"/>
                </a:cubicBezTo>
                <a:close/>
                <a:moveTo>
                  <a:pt x="11092364" y="2086541"/>
                </a:moveTo>
                <a:cubicBezTo>
                  <a:pt x="11081522" y="2086218"/>
                  <a:pt x="11073495" y="2077820"/>
                  <a:pt x="11073633" y="2067024"/>
                </a:cubicBezTo>
                <a:cubicBezTo>
                  <a:pt x="11073771" y="2056366"/>
                  <a:pt x="11082168" y="2047692"/>
                  <a:pt x="11092642" y="2047461"/>
                </a:cubicBezTo>
                <a:cubicBezTo>
                  <a:pt x="11103530" y="2047184"/>
                  <a:pt x="11113358" y="2057519"/>
                  <a:pt x="11112666" y="2068408"/>
                </a:cubicBezTo>
                <a:cubicBezTo>
                  <a:pt x="11112020" y="2078743"/>
                  <a:pt x="11102884" y="2086910"/>
                  <a:pt x="11092364" y="2086541"/>
                </a:cubicBezTo>
                <a:close/>
                <a:moveTo>
                  <a:pt x="11311524" y="2086541"/>
                </a:moveTo>
                <a:cubicBezTo>
                  <a:pt x="11300681" y="2087140"/>
                  <a:pt x="11291732" y="2079482"/>
                  <a:pt x="11290994" y="2068915"/>
                </a:cubicBezTo>
                <a:cubicBezTo>
                  <a:pt x="11290163" y="2057427"/>
                  <a:pt x="11299067" y="2047507"/>
                  <a:pt x="11310279" y="2047461"/>
                </a:cubicBezTo>
                <a:cubicBezTo>
                  <a:pt x="11320291" y="2047369"/>
                  <a:pt x="11329612" y="2056412"/>
                  <a:pt x="11330027" y="2066562"/>
                </a:cubicBezTo>
                <a:cubicBezTo>
                  <a:pt x="11330488" y="2076852"/>
                  <a:pt x="11322044" y="2085941"/>
                  <a:pt x="11311524" y="2086541"/>
                </a:cubicBezTo>
                <a:close/>
                <a:moveTo>
                  <a:pt x="11418752" y="2086541"/>
                </a:moveTo>
                <a:cubicBezTo>
                  <a:pt x="11407955" y="2086402"/>
                  <a:pt x="11399697" y="2078143"/>
                  <a:pt x="11399651" y="2067393"/>
                </a:cubicBezTo>
                <a:cubicBezTo>
                  <a:pt x="11399604" y="2055858"/>
                  <a:pt x="11409247" y="2046630"/>
                  <a:pt x="11420412" y="2047553"/>
                </a:cubicBezTo>
                <a:cubicBezTo>
                  <a:pt x="11430702" y="2048430"/>
                  <a:pt x="11439100" y="2057842"/>
                  <a:pt x="11438684" y="2067993"/>
                </a:cubicBezTo>
                <a:cubicBezTo>
                  <a:pt x="11438269" y="2078328"/>
                  <a:pt x="11429272" y="2086679"/>
                  <a:pt x="11418752" y="2086541"/>
                </a:cubicBezTo>
                <a:close/>
                <a:moveTo>
                  <a:pt x="11635236" y="2086541"/>
                </a:moveTo>
                <a:cubicBezTo>
                  <a:pt x="11624393" y="2085941"/>
                  <a:pt x="11616596" y="2077451"/>
                  <a:pt x="11616964" y="2066609"/>
                </a:cubicBezTo>
                <a:cubicBezTo>
                  <a:pt x="11617333" y="2055997"/>
                  <a:pt x="11626054" y="2047369"/>
                  <a:pt x="11636435" y="2047461"/>
                </a:cubicBezTo>
                <a:cubicBezTo>
                  <a:pt x="11646494" y="2047507"/>
                  <a:pt x="11655675" y="2056550"/>
                  <a:pt x="11656044" y="2066747"/>
                </a:cubicBezTo>
                <a:cubicBezTo>
                  <a:pt x="11656413" y="2077866"/>
                  <a:pt x="11646679" y="2087140"/>
                  <a:pt x="11635236" y="2086541"/>
                </a:cubicBezTo>
                <a:close/>
                <a:moveTo>
                  <a:pt x="11961853" y="2086541"/>
                </a:moveTo>
                <a:cubicBezTo>
                  <a:pt x="11950180" y="2086264"/>
                  <a:pt x="11941875" y="2076759"/>
                  <a:pt x="11943075" y="2065040"/>
                </a:cubicBezTo>
                <a:cubicBezTo>
                  <a:pt x="11944182" y="2054566"/>
                  <a:pt x="11953733" y="2046584"/>
                  <a:pt x="11963976" y="2047599"/>
                </a:cubicBezTo>
                <a:cubicBezTo>
                  <a:pt x="11974311" y="2048661"/>
                  <a:pt x="11982569" y="2058073"/>
                  <a:pt x="11982016" y="2068223"/>
                </a:cubicBezTo>
                <a:cubicBezTo>
                  <a:pt x="11981416" y="2078558"/>
                  <a:pt x="11972373" y="2086817"/>
                  <a:pt x="11961853" y="2086541"/>
                </a:cubicBezTo>
                <a:close/>
                <a:moveTo>
                  <a:pt x="230736" y="2086587"/>
                </a:moveTo>
                <a:cubicBezTo>
                  <a:pt x="219847" y="2086079"/>
                  <a:pt x="212004" y="2077590"/>
                  <a:pt x="212326" y="2066747"/>
                </a:cubicBezTo>
                <a:cubicBezTo>
                  <a:pt x="212649" y="2056089"/>
                  <a:pt x="221323" y="2047507"/>
                  <a:pt x="231705" y="2047461"/>
                </a:cubicBezTo>
                <a:cubicBezTo>
                  <a:pt x="242594" y="2047415"/>
                  <a:pt x="252237" y="2057842"/>
                  <a:pt x="251361" y="2068777"/>
                </a:cubicBezTo>
                <a:cubicBezTo>
                  <a:pt x="250530" y="2079066"/>
                  <a:pt x="241302" y="2087048"/>
                  <a:pt x="230736" y="2086587"/>
                </a:cubicBezTo>
                <a:close/>
                <a:moveTo>
                  <a:pt x="449896" y="2086587"/>
                </a:moveTo>
                <a:cubicBezTo>
                  <a:pt x="439099" y="2087002"/>
                  <a:pt x="430333" y="2079112"/>
                  <a:pt x="429733" y="2068500"/>
                </a:cubicBezTo>
                <a:cubicBezTo>
                  <a:pt x="429087" y="2057012"/>
                  <a:pt x="438223" y="2047230"/>
                  <a:pt x="449389" y="2047415"/>
                </a:cubicBezTo>
                <a:cubicBezTo>
                  <a:pt x="459447" y="2047599"/>
                  <a:pt x="468536" y="2056781"/>
                  <a:pt x="468767" y="2066932"/>
                </a:cubicBezTo>
                <a:cubicBezTo>
                  <a:pt x="468997" y="2077313"/>
                  <a:pt x="460462" y="2086172"/>
                  <a:pt x="449896" y="2086587"/>
                </a:cubicBezTo>
                <a:close/>
                <a:moveTo>
                  <a:pt x="1427857" y="2086587"/>
                </a:moveTo>
                <a:cubicBezTo>
                  <a:pt x="1417060" y="2087002"/>
                  <a:pt x="1408294" y="2079112"/>
                  <a:pt x="1407694" y="2068500"/>
                </a:cubicBezTo>
                <a:cubicBezTo>
                  <a:pt x="1407048" y="2057012"/>
                  <a:pt x="1416184" y="2047230"/>
                  <a:pt x="1427349" y="2047415"/>
                </a:cubicBezTo>
                <a:cubicBezTo>
                  <a:pt x="1437408" y="2047599"/>
                  <a:pt x="1446543" y="2056781"/>
                  <a:pt x="1446727" y="2066932"/>
                </a:cubicBezTo>
                <a:cubicBezTo>
                  <a:pt x="1446958" y="2077313"/>
                  <a:pt x="1438423" y="2086172"/>
                  <a:pt x="1427857" y="2086587"/>
                </a:cubicBezTo>
                <a:close/>
                <a:moveTo>
                  <a:pt x="1536514" y="2086587"/>
                </a:moveTo>
                <a:cubicBezTo>
                  <a:pt x="1525717" y="2086956"/>
                  <a:pt x="1516950" y="2079066"/>
                  <a:pt x="1516397" y="2068454"/>
                </a:cubicBezTo>
                <a:cubicBezTo>
                  <a:pt x="1515797" y="2056965"/>
                  <a:pt x="1524933" y="2047184"/>
                  <a:pt x="1536099" y="2047415"/>
                </a:cubicBezTo>
                <a:cubicBezTo>
                  <a:pt x="1546158" y="2047599"/>
                  <a:pt x="1555200" y="2056827"/>
                  <a:pt x="1555431" y="2066978"/>
                </a:cubicBezTo>
                <a:cubicBezTo>
                  <a:pt x="1555616" y="2077359"/>
                  <a:pt x="1547080" y="2086218"/>
                  <a:pt x="1536514" y="2086587"/>
                </a:cubicBezTo>
                <a:close/>
                <a:moveTo>
                  <a:pt x="1752075" y="2086587"/>
                </a:moveTo>
                <a:cubicBezTo>
                  <a:pt x="1741187" y="2086079"/>
                  <a:pt x="1733343" y="2077590"/>
                  <a:pt x="1733666" y="2066747"/>
                </a:cubicBezTo>
                <a:cubicBezTo>
                  <a:pt x="1733988" y="2056089"/>
                  <a:pt x="1742663" y="2047507"/>
                  <a:pt x="1753044" y="2047461"/>
                </a:cubicBezTo>
                <a:cubicBezTo>
                  <a:pt x="1763933" y="2047415"/>
                  <a:pt x="1773575" y="2057842"/>
                  <a:pt x="1772699" y="2068777"/>
                </a:cubicBezTo>
                <a:cubicBezTo>
                  <a:pt x="1771868" y="2079066"/>
                  <a:pt x="1762641" y="2087048"/>
                  <a:pt x="1752075" y="2086587"/>
                </a:cubicBezTo>
                <a:close/>
                <a:moveTo>
                  <a:pt x="1969666" y="2086587"/>
                </a:moveTo>
                <a:cubicBezTo>
                  <a:pt x="1957993" y="2086172"/>
                  <a:pt x="1949781" y="2076575"/>
                  <a:pt x="1951119" y="2064855"/>
                </a:cubicBezTo>
                <a:cubicBezTo>
                  <a:pt x="1952318" y="2054382"/>
                  <a:pt x="1962008" y="2046492"/>
                  <a:pt x="1972204" y="2047645"/>
                </a:cubicBezTo>
                <a:cubicBezTo>
                  <a:pt x="1982584" y="2048799"/>
                  <a:pt x="1990705" y="2058350"/>
                  <a:pt x="1990013" y="2068500"/>
                </a:cubicBezTo>
                <a:cubicBezTo>
                  <a:pt x="1989322" y="2078835"/>
                  <a:pt x="1980186" y="2086956"/>
                  <a:pt x="1969666" y="2086587"/>
                </a:cubicBezTo>
                <a:close/>
                <a:moveTo>
                  <a:pt x="2078092" y="2086587"/>
                </a:moveTo>
                <a:cubicBezTo>
                  <a:pt x="2067203" y="2086079"/>
                  <a:pt x="2059361" y="2077590"/>
                  <a:pt x="2059684" y="2066747"/>
                </a:cubicBezTo>
                <a:cubicBezTo>
                  <a:pt x="2060007" y="2056089"/>
                  <a:pt x="2068680" y="2047507"/>
                  <a:pt x="2079061" y="2047461"/>
                </a:cubicBezTo>
                <a:cubicBezTo>
                  <a:pt x="2089950" y="2047415"/>
                  <a:pt x="2099594" y="2057842"/>
                  <a:pt x="2098717" y="2068777"/>
                </a:cubicBezTo>
                <a:cubicBezTo>
                  <a:pt x="2097886" y="2079066"/>
                  <a:pt x="2088612" y="2087048"/>
                  <a:pt x="2078092" y="2086587"/>
                </a:cubicBezTo>
                <a:close/>
                <a:moveTo>
                  <a:pt x="2297160" y="2086587"/>
                </a:moveTo>
                <a:cubicBezTo>
                  <a:pt x="2286363" y="2086956"/>
                  <a:pt x="2277597" y="2079066"/>
                  <a:pt x="2277044" y="2068454"/>
                </a:cubicBezTo>
                <a:cubicBezTo>
                  <a:pt x="2276444" y="2056965"/>
                  <a:pt x="2285579" y="2047184"/>
                  <a:pt x="2296745" y="2047415"/>
                </a:cubicBezTo>
                <a:cubicBezTo>
                  <a:pt x="2306804" y="2047599"/>
                  <a:pt x="2315893" y="2056827"/>
                  <a:pt x="2316078" y="2066978"/>
                </a:cubicBezTo>
                <a:cubicBezTo>
                  <a:pt x="2316262" y="2077359"/>
                  <a:pt x="2307726" y="2086218"/>
                  <a:pt x="2297160" y="2086587"/>
                </a:cubicBezTo>
                <a:close/>
                <a:moveTo>
                  <a:pt x="2513229" y="2086587"/>
                </a:moveTo>
                <a:cubicBezTo>
                  <a:pt x="2502386" y="2086310"/>
                  <a:pt x="2494312" y="2078005"/>
                  <a:pt x="2494358" y="2067209"/>
                </a:cubicBezTo>
                <a:cubicBezTo>
                  <a:pt x="2494450" y="2056550"/>
                  <a:pt x="2502709" y="2047830"/>
                  <a:pt x="2513229" y="2047507"/>
                </a:cubicBezTo>
                <a:cubicBezTo>
                  <a:pt x="2524072" y="2047138"/>
                  <a:pt x="2533992" y="2057334"/>
                  <a:pt x="2533392" y="2068270"/>
                </a:cubicBezTo>
                <a:cubicBezTo>
                  <a:pt x="2532792" y="2078605"/>
                  <a:pt x="2523749" y="2086817"/>
                  <a:pt x="2513229" y="2086587"/>
                </a:cubicBezTo>
                <a:close/>
                <a:moveTo>
                  <a:pt x="2839200" y="2086587"/>
                </a:moveTo>
                <a:cubicBezTo>
                  <a:pt x="2828358" y="2086310"/>
                  <a:pt x="2820284" y="2078005"/>
                  <a:pt x="2820330" y="2067209"/>
                </a:cubicBezTo>
                <a:cubicBezTo>
                  <a:pt x="2820422" y="2056550"/>
                  <a:pt x="2828682" y="2047830"/>
                  <a:pt x="2839200" y="2047507"/>
                </a:cubicBezTo>
                <a:cubicBezTo>
                  <a:pt x="2850043" y="2047138"/>
                  <a:pt x="2859962" y="2057334"/>
                  <a:pt x="2859363" y="2068270"/>
                </a:cubicBezTo>
                <a:cubicBezTo>
                  <a:pt x="2858809" y="2078605"/>
                  <a:pt x="2849720" y="2086817"/>
                  <a:pt x="2839200" y="2086587"/>
                </a:cubicBezTo>
                <a:close/>
                <a:moveTo>
                  <a:pt x="3164987" y="2086587"/>
                </a:moveTo>
                <a:cubicBezTo>
                  <a:pt x="3153314" y="2086172"/>
                  <a:pt x="3145102" y="2076575"/>
                  <a:pt x="3146440" y="2064855"/>
                </a:cubicBezTo>
                <a:cubicBezTo>
                  <a:pt x="3147640" y="2054382"/>
                  <a:pt x="3157328" y="2046492"/>
                  <a:pt x="3167526" y="2047645"/>
                </a:cubicBezTo>
                <a:cubicBezTo>
                  <a:pt x="3177906" y="2048799"/>
                  <a:pt x="3186027" y="2058350"/>
                  <a:pt x="3185335" y="2068500"/>
                </a:cubicBezTo>
                <a:cubicBezTo>
                  <a:pt x="3184643" y="2078835"/>
                  <a:pt x="3175507" y="2086956"/>
                  <a:pt x="3164987" y="2086587"/>
                </a:cubicBezTo>
                <a:close/>
                <a:moveTo>
                  <a:pt x="3275259" y="2086587"/>
                </a:moveTo>
                <a:cubicBezTo>
                  <a:pt x="3264462" y="2087048"/>
                  <a:pt x="3255650" y="2079205"/>
                  <a:pt x="3255050" y="2068593"/>
                </a:cubicBezTo>
                <a:cubicBezTo>
                  <a:pt x="3254405" y="2057058"/>
                  <a:pt x="3263494" y="2047276"/>
                  <a:pt x="3274660" y="2047415"/>
                </a:cubicBezTo>
                <a:cubicBezTo>
                  <a:pt x="3284718" y="2047553"/>
                  <a:pt x="3293808" y="2056689"/>
                  <a:pt x="3294085" y="2066886"/>
                </a:cubicBezTo>
                <a:cubicBezTo>
                  <a:pt x="3294316" y="2077221"/>
                  <a:pt x="3285825" y="2086125"/>
                  <a:pt x="3275259" y="2086587"/>
                </a:cubicBezTo>
                <a:close/>
                <a:moveTo>
                  <a:pt x="4252159" y="2086587"/>
                </a:moveTo>
                <a:cubicBezTo>
                  <a:pt x="4241363" y="2086494"/>
                  <a:pt x="4233058" y="2078282"/>
                  <a:pt x="4232965" y="2067532"/>
                </a:cubicBezTo>
                <a:cubicBezTo>
                  <a:pt x="4232873" y="2055997"/>
                  <a:pt x="4242516" y="2046677"/>
                  <a:pt x="4253635" y="2047553"/>
                </a:cubicBezTo>
                <a:cubicBezTo>
                  <a:pt x="4263924" y="2048383"/>
                  <a:pt x="4272414" y="2057796"/>
                  <a:pt x="4271999" y="2067901"/>
                </a:cubicBezTo>
                <a:cubicBezTo>
                  <a:pt x="4271630" y="2078235"/>
                  <a:pt x="4262679" y="2086679"/>
                  <a:pt x="4252159" y="2086587"/>
                </a:cubicBezTo>
                <a:close/>
                <a:moveTo>
                  <a:pt x="4361739" y="2086587"/>
                </a:moveTo>
                <a:cubicBezTo>
                  <a:pt x="4350942" y="2086910"/>
                  <a:pt x="4342222" y="2079020"/>
                  <a:pt x="4341715" y="2068362"/>
                </a:cubicBezTo>
                <a:cubicBezTo>
                  <a:pt x="4341115" y="2056873"/>
                  <a:pt x="4350343" y="2047138"/>
                  <a:pt x="4361508" y="2047415"/>
                </a:cubicBezTo>
                <a:cubicBezTo>
                  <a:pt x="4371567" y="2047692"/>
                  <a:pt x="4380610" y="2056919"/>
                  <a:pt x="4380748" y="2067070"/>
                </a:cubicBezTo>
                <a:cubicBezTo>
                  <a:pt x="4380887" y="2077405"/>
                  <a:pt x="4372259" y="2086264"/>
                  <a:pt x="4361739" y="2086587"/>
                </a:cubicBezTo>
                <a:close/>
                <a:moveTo>
                  <a:pt x="4577392" y="2086587"/>
                </a:moveTo>
                <a:cubicBezTo>
                  <a:pt x="4566504" y="2086079"/>
                  <a:pt x="4558660" y="2077590"/>
                  <a:pt x="4558983" y="2066747"/>
                </a:cubicBezTo>
                <a:cubicBezTo>
                  <a:pt x="4559306" y="2056089"/>
                  <a:pt x="4567980" y="2047507"/>
                  <a:pt x="4578361" y="2047461"/>
                </a:cubicBezTo>
                <a:cubicBezTo>
                  <a:pt x="4589250" y="2047415"/>
                  <a:pt x="4598893" y="2057842"/>
                  <a:pt x="4598016" y="2068777"/>
                </a:cubicBezTo>
                <a:cubicBezTo>
                  <a:pt x="4597186" y="2079066"/>
                  <a:pt x="4587958" y="2087048"/>
                  <a:pt x="4577392" y="2086587"/>
                </a:cubicBezTo>
                <a:close/>
                <a:moveTo>
                  <a:pt x="5120724" y="2086587"/>
                </a:moveTo>
                <a:cubicBezTo>
                  <a:pt x="5109836" y="2086079"/>
                  <a:pt x="5101992" y="2077590"/>
                  <a:pt x="5102315" y="2066747"/>
                </a:cubicBezTo>
                <a:cubicBezTo>
                  <a:pt x="5102638" y="2056089"/>
                  <a:pt x="5111312" y="2047507"/>
                  <a:pt x="5121693" y="2047461"/>
                </a:cubicBezTo>
                <a:cubicBezTo>
                  <a:pt x="5132582" y="2047415"/>
                  <a:pt x="5142225" y="2057842"/>
                  <a:pt x="5141349" y="2068777"/>
                </a:cubicBezTo>
                <a:cubicBezTo>
                  <a:pt x="5140518" y="2079066"/>
                  <a:pt x="5131290" y="2087048"/>
                  <a:pt x="5120724" y="2086587"/>
                </a:cubicBezTo>
                <a:close/>
                <a:moveTo>
                  <a:pt x="5448495" y="2086587"/>
                </a:moveTo>
                <a:cubicBezTo>
                  <a:pt x="5437699" y="2087002"/>
                  <a:pt x="5428932" y="2079159"/>
                  <a:pt x="5428332" y="2068546"/>
                </a:cubicBezTo>
                <a:cubicBezTo>
                  <a:pt x="5427686" y="2057012"/>
                  <a:pt x="5436822" y="2047230"/>
                  <a:pt x="5447988" y="2047415"/>
                </a:cubicBezTo>
                <a:cubicBezTo>
                  <a:pt x="5458046" y="2047553"/>
                  <a:pt x="5467182" y="2056735"/>
                  <a:pt x="5467366" y="2066932"/>
                </a:cubicBezTo>
                <a:cubicBezTo>
                  <a:pt x="5467597" y="2077313"/>
                  <a:pt x="5459061" y="2086172"/>
                  <a:pt x="5448495" y="2086587"/>
                </a:cubicBezTo>
                <a:close/>
                <a:moveTo>
                  <a:pt x="5665856" y="2086587"/>
                </a:moveTo>
                <a:cubicBezTo>
                  <a:pt x="5655059" y="2087002"/>
                  <a:pt x="5646293" y="2079112"/>
                  <a:pt x="5645693" y="2068500"/>
                </a:cubicBezTo>
                <a:cubicBezTo>
                  <a:pt x="5645047" y="2057012"/>
                  <a:pt x="5654183" y="2047230"/>
                  <a:pt x="5665348" y="2047415"/>
                </a:cubicBezTo>
                <a:cubicBezTo>
                  <a:pt x="5675407" y="2047599"/>
                  <a:pt x="5684496" y="2056781"/>
                  <a:pt x="5684727" y="2066932"/>
                </a:cubicBezTo>
                <a:cubicBezTo>
                  <a:pt x="5684957" y="2077313"/>
                  <a:pt x="5676422" y="2086172"/>
                  <a:pt x="5665856" y="2086587"/>
                </a:cubicBezTo>
                <a:close/>
                <a:moveTo>
                  <a:pt x="5773590" y="2086587"/>
                </a:moveTo>
                <a:cubicBezTo>
                  <a:pt x="5762794" y="2086494"/>
                  <a:pt x="5754443" y="2078235"/>
                  <a:pt x="5754350" y="2067532"/>
                </a:cubicBezTo>
                <a:cubicBezTo>
                  <a:pt x="5754258" y="2056827"/>
                  <a:pt x="5762286" y="2048107"/>
                  <a:pt x="5772852" y="2047507"/>
                </a:cubicBezTo>
                <a:cubicBezTo>
                  <a:pt x="5783695" y="2046907"/>
                  <a:pt x="5793753" y="2056919"/>
                  <a:pt x="5793384" y="2067901"/>
                </a:cubicBezTo>
                <a:cubicBezTo>
                  <a:pt x="5793015" y="2078235"/>
                  <a:pt x="5784064" y="2086679"/>
                  <a:pt x="5773590" y="2086587"/>
                </a:cubicBezTo>
                <a:close/>
                <a:moveTo>
                  <a:pt x="5991827" y="2086587"/>
                </a:moveTo>
                <a:cubicBezTo>
                  <a:pt x="5981031" y="2086956"/>
                  <a:pt x="5972264" y="2079066"/>
                  <a:pt x="5971711" y="2068454"/>
                </a:cubicBezTo>
                <a:cubicBezTo>
                  <a:pt x="5971110" y="2056965"/>
                  <a:pt x="5980246" y="2047184"/>
                  <a:pt x="5991412" y="2047415"/>
                </a:cubicBezTo>
                <a:cubicBezTo>
                  <a:pt x="6001471" y="2047599"/>
                  <a:pt x="6010513" y="2056827"/>
                  <a:pt x="6010744" y="2066978"/>
                </a:cubicBezTo>
                <a:cubicBezTo>
                  <a:pt x="6010928" y="2077359"/>
                  <a:pt x="6002393" y="2086218"/>
                  <a:pt x="5991827" y="2086587"/>
                </a:cubicBezTo>
                <a:close/>
                <a:moveTo>
                  <a:pt x="6310711" y="2086587"/>
                </a:moveTo>
                <a:cubicBezTo>
                  <a:pt x="6299822" y="2086079"/>
                  <a:pt x="6291978" y="2077590"/>
                  <a:pt x="6292302" y="2066747"/>
                </a:cubicBezTo>
                <a:cubicBezTo>
                  <a:pt x="6292625" y="2056089"/>
                  <a:pt x="6301299" y="2047507"/>
                  <a:pt x="6311681" y="2047461"/>
                </a:cubicBezTo>
                <a:cubicBezTo>
                  <a:pt x="6322569" y="2047415"/>
                  <a:pt x="6332212" y="2057842"/>
                  <a:pt x="6331336" y="2068777"/>
                </a:cubicBezTo>
                <a:cubicBezTo>
                  <a:pt x="6330505" y="2079066"/>
                  <a:pt x="6321277" y="2087048"/>
                  <a:pt x="6310711" y="2086587"/>
                </a:cubicBezTo>
                <a:close/>
                <a:moveTo>
                  <a:pt x="6529871" y="2086587"/>
                </a:moveTo>
                <a:cubicBezTo>
                  <a:pt x="6519074" y="2087002"/>
                  <a:pt x="6510309" y="2079112"/>
                  <a:pt x="6509708" y="2068500"/>
                </a:cubicBezTo>
                <a:cubicBezTo>
                  <a:pt x="6509063" y="2057012"/>
                  <a:pt x="6518198" y="2047230"/>
                  <a:pt x="6529364" y="2047415"/>
                </a:cubicBezTo>
                <a:cubicBezTo>
                  <a:pt x="6539422" y="2047599"/>
                  <a:pt x="6548511" y="2056781"/>
                  <a:pt x="6548742" y="2066932"/>
                </a:cubicBezTo>
                <a:cubicBezTo>
                  <a:pt x="6548973" y="2077313"/>
                  <a:pt x="6540437" y="2086172"/>
                  <a:pt x="6529871" y="2086587"/>
                </a:cubicBezTo>
                <a:close/>
                <a:moveTo>
                  <a:pt x="7507832" y="2086587"/>
                </a:moveTo>
                <a:cubicBezTo>
                  <a:pt x="7497036" y="2087002"/>
                  <a:pt x="7488269" y="2079112"/>
                  <a:pt x="7487670" y="2068500"/>
                </a:cubicBezTo>
                <a:cubicBezTo>
                  <a:pt x="7487023" y="2057012"/>
                  <a:pt x="7496159" y="2047230"/>
                  <a:pt x="7507324" y="2047415"/>
                </a:cubicBezTo>
                <a:cubicBezTo>
                  <a:pt x="7517383" y="2047599"/>
                  <a:pt x="7526518" y="2056781"/>
                  <a:pt x="7526702" y="2066932"/>
                </a:cubicBezTo>
                <a:cubicBezTo>
                  <a:pt x="7526933" y="2077313"/>
                  <a:pt x="7518398" y="2086172"/>
                  <a:pt x="7507832" y="2086587"/>
                </a:cubicBezTo>
                <a:close/>
                <a:moveTo>
                  <a:pt x="7616489" y="2086587"/>
                </a:moveTo>
                <a:cubicBezTo>
                  <a:pt x="7605692" y="2086956"/>
                  <a:pt x="7596926" y="2079066"/>
                  <a:pt x="7596373" y="2068454"/>
                </a:cubicBezTo>
                <a:cubicBezTo>
                  <a:pt x="7595772" y="2056965"/>
                  <a:pt x="7604909" y="2047184"/>
                  <a:pt x="7616074" y="2047415"/>
                </a:cubicBezTo>
                <a:cubicBezTo>
                  <a:pt x="7626132" y="2047599"/>
                  <a:pt x="7635176" y="2056827"/>
                  <a:pt x="7635406" y="2066978"/>
                </a:cubicBezTo>
                <a:cubicBezTo>
                  <a:pt x="7635591" y="2077359"/>
                  <a:pt x="7627055" y="2086218"/>
                  <a:pt x="7616489" y="2086587"/>
                </a:cubicBezTo>
                <a:close/>
                <a:moveTo>
                  <a:pt x="7832050" y="2086587"/>
                </a:moveTo>
                <a:cubicBezTo>
                  <a:pt x="7821161" y="2086079"/>
                  <a:pt x="7813317" y="2077590"/>
                  <a:pt x="7813641" y="2066747"/>
                </a:cubicBezTo>
                <a:cubicBezTo>
                  <a:pt x="7813964" y="2056089"/>
                  <a:pt x="7822638" y="2047507"/>
                  <a:pt x="7833019" y="2047461"/>
                </a:cubicBezTo>
                <a:cubicBezTo>
                  <a:pt x="7843908" y="2047415"/>
                  <a:pt x="7853551" y="2057842"/>
                  <a:pt x="7852675" y="2068777"/>
                </a:cubicBezTo>
                <a:cubicBezTo>
                  <a:pt x="7851844" y="2079066"/>
                  <a:pt x="7842616" y="2087048"/>
                  <a:pt x="7832050" y="2086587"/>
                </a:cubicBezTo>
                <a:close/>
                <a:moveTo>
                  <a:pt x="8049641" y="2086587"/>
                </a:moveTo>
                <a:cubicBezTo>
                  <a:pt x="8037968" y="2086172"/>
                  <a:pt x="8029755" y="2076575"/>
                  <a:pt x="8031093" y="2064855"/>
                </a:cubicBezTo>
                <a:cubicBezTo>
                  <a:pt x="8032293" y="2054382"/>
                  <a:pt x="8041982" y="2046492"/>
                  <a:pt x="8052179" y="2047645"/>
                </a:cubicBezTo>
                <a:cubicBezTo>
                  <a:pt x="8062560" y="2048799"/>
                  <a:pt x="8070680" y="2058350"/>
                  <a:pt x="8069988" y="2068500"/>
                </a:cubicBezTo>
                <a:cubicBezTo>
                  <a:pt x="8069296" y="2078835"/>
                  <a:pt x="8060161" y="2086956"/>
                  <a:pt x="8049641" y="2086587"/>
                </a:cubicBezTo>
                <a:close/>
                <a:moveTo>
                  <a:pt x="8158068" y="2086587"/>
                </a:moveTo>
                <a:cubicBezTo>
                  <a:pt x="8147179" y="2086079"/>
                  <a:pt x="8139335" y="2077590"/>
                  <a:pt x="8139658" y="2066747"/>
                </a:cubicBezTo>
                <a:cubicBezTo>
                  <a:pt x="8139982" y="2056089"/>
                  <a:pt x="8148656" y="2047507"/>
                  <a:pt x="8159037" y="2047461"/>
                </a:cubicBezTo>
                <a:cubicBezTo>
                  <a:pt x="8169925" y="2047415"/>
                  <a:pt x="8179568" y="2057842"/>
                  <a:pt x="8178692" y="2068777"/>
                </a:cubicBezTo>
                <a:cubicBezTo>
                  <a:pt x="8177861" y="2079066"/>
                  <a:pt x="8168588" y="2087048"/>
                  <a:pt x="8158068" y="2086587"/>
                </a:cubicBezTo>
                <a:close/>
                <a:moveTo>
                  <a:pt x="8377135" y="2086587"/>
                </a:moveTo>
                <a:cubicBezTo>
                  <a:pt x="8366339" y="2086956"/>
                  <a:pt x="8357572" y="2079066"/>
                  <a:pt x="8357019" y="2068454"/>
                </a:cubicBezTo>
                <a:cubicBezTo>
                  <a:pt x="8356419" y="2056965"/>
                  <a:pt x="8365554" y="2047184"/>
                  <a:pt x="8376720" y="2047415"/>
                </a:cubicBezTo>
                <a:cubicBezTo>
                  <a:pt x="8386778" y="2047599"/>
                  <a:pt x="8395868" y="2056827"/>
                  <a:pt x="8396053" y="2066978"/>
                </a:cubicBezTo>
                <a:cubicBezTo>
                  <a:pt x="8396237" y="2077359"/>
                  <a:pt x="8387701" y="2086218"/>
                  <a:pt x="8377135" y="2086587"/>
                </a:cubicBezTo>
                <a:close/>
                <a:moveTo>
                  <a:pt x="8593204" y="2086587"/>
                </a:moveTo>
                <a:cubicBezTo>
                  <a:pt x="8582361" y="2086310"/>
                  <a:pt x="8574287" y="2078005"/>
                  <a:pt x="8574333" y="2067209"/>
                </a:cubicBezTo>
                <a:cubicBezTo>
                  <a:pt x="8574425" y="2056550"/>
                  <a:pt x="8582684" y="2047830"/>
                  <a:pt x="8593204" y="2047507"/>
                </a:cubicBezTo>
                <a:cubicBezTo>
                  <a:pt x="8604047" y="2047138"/>
                  <a:pt x="8613967" y="2057334"/>
                  <a:pt x="8613367" y="2068270"/>
                </a:cubicBezTo>
                <a:cubicBezTo>
                  <a:pt x="8612768" y="2078605"/>
                  <a:pt x="8603724" y="2086817"/>
                  <a:pt x="8593204" y="2086587"/>
                </a:cubicBezTo>
                <a:close/>
                <a:moveTo>
                  <a:pt x="8919176" y="2086587"/>
                </a:moveTo>
                <a:cubicBezTo>
                  <a:pt x="8908333" y="2086310"/>
                  <a:pt x="8900258" y="2078005"/>
                  <a:pt x="8900304" y="2067209"/>
                </a:cubicBezTo>
                <a:cubicBezTo>
                  <a:pt x="8900397" y="2056550"/>
                  <a:pt x="8908656" y="2047830"/>
                  <a:pt x="8919176" y="2047507"/>
                </a:cubicBezTo>
                <a:cubicBezTo>
                  <a:pt x="8930019" y="2047138"/>
                  <a:pt x="8939938" y="2057334"/>
                  <a:pt x="8939338" y="2068270"/>
                </a:cubicBezTo>
                <a:cubicBezTo>
                  <a:pt x="8938784" y="2078605"/>
                  <a:pt x="8929696" y="2086817"/>
                  <a:pt x="8919176" y="2086587"/>
                </a:cubicBezTo>
                <a:close/>
                <a:moveTo>
                  <a:pt x="9244962" y="2086587"/>
                </a:moveTo>
                <a:cubicBezTo>
                  <a:pt x="9233290" y="2086172"/>
                  <a:pt x="9225077" y="2076575"/>
                  <a:pt x="9226415" y="2064855"/>
                </a:cubicBezTo>
                <a:cubicBezTo>
                  <a:pt x="9227614" y="2054382"/>
                  <a:pt x="9237304" y="2046492"/>
                  <a:pt x="9247501" y="2047645"/>
                </a:cubicBezTo>
                <a:cubicBezTo>
                  <a:pt x="9257882" y="2048799"/>
                  <a:pt x="9266002" y="2058350"/>
                  <a:pt x="9265310" y="2068500"/>
                </a:cubicBezTo>
                <a:cubicBezTo>
                  <a:pt x="9264618" y="2078835"/>
                  <a:pt x="9255482" y="2086956"/>
                  <a:pt x="9244962" y="2086587"/>
                </a:cubicBezTo>
                <a:close/>
                <a:moveTo>
                  <a:pt x="9355235" y="2086587"/>
                </a:moveTo>
                <a:cubicBezTo>
                  <a:pt x="9344438" y="2087048"/>
                  <a:pt x="9335626" y="2079205"/>
                  <a:pt x="9335026" y="2068593"/>
                </a:cubicBezTo>
                <a:cubicBezTo>
                  <a:pt x="9334380" y="2057058"/>
                  <a:pt x="9343469" y="2047276"/>
                  <a:pt x="9354634" y="2047415"/>
                </a:cubicBezTo>
                <a:cubicBezTo>
                  <a:pt x="9364693" y="2047553"/>
                  <a:pt x="9373783" y="2056689"/>
                  <a:pt x="9374059" y="2066886"/>
                </a:cubicBezTo>
                <a:cubicBezTo>
                  <a:pt x="9374290" y="2077221"/>
                  <a:pt x="9365800" y="2086125"/>
                  <a:pt x="9355235" y="2086587"/>
                </a:cubicBezTo>
                <a:close/>
                <a:moveTo>
                  <a:pt x="10332133" y="2086587"/>
                </a:moveTo>
                <a:cubicBezTo>
                  <a:pt x="10321338" y="2086494"/>
                  <a:pt x="10313033" y="2078282"/>
                  <a:pt x="10312941" y="2067532"/>
                </a:cubicBezTo>
                <a:cubicBezTo>
                  <a:pt x="10312849" y="2055997"/>
                  <a:pt x="10322491" y="2046677"/>
                  <a:pt x="10333610" y="2047553"/>
                </a:cubicBezTo>
                <a:cubicBezTo>
                  <a:pt x="10343899" y="2048383"/>
                  <a:pt x="10352389" y="2057796"/>
                  <a:pt x="10351974" y="2067901"/>
                </a:cubicBezTo>
                <a:cubicBezTo>
                  <a:pt x="10351605" y="2078235"/>
                  <a:pt x="10342653" y="2086679"/>
                  <a:pt x="10332133" y="2086587"/>
                </a:cubicBezTo>
                <a:close/>
                <a:moveTo>
                  <a:pt x="10441714" y="2086587"/>
                </a:moveTo>
                <a:cubicBezTo>
                  <a:pt x="10430917" y="2086910"/>
                  <a:pt x="10422197" y="2079020"/>
                  <a:pt x="10421690" y="2068362"/>
                </a:cubicBezTo>
                <a:cubicBezTo>
                  <a:pt x="10421090" y="2056873"/>
                  <a:pt x="10430317" y="2047138"/>
                  <a:pt x="10441483" y="2047415"/>
                </a:cubicBezTo>
                <a:cubicBezTo>
                  <a:pt x="10451542" y="2047692"/>
                  <a:pt x="10460585" y="2056919"/>
                  <a:pt x="10460724" y="2067070"/>
                </a:cubicBezTo>
                <a:cubicBezTo>
                  <a:pt x="10460862" y="2077405"/>
                  <a:pt x="10452233" y="2086264"/>
                  <a:pt x="10441714" y="2086587"/>
                </a:cubicBezTo>
                <a:close/>
                <a:moveTo>
                  <a:pt x="10657368" y="2086587"/>
                </a:moveTo>
                <a:cubicBezTo>
                  <a:pt x="10646479" y="2086079"/>
                  <a:pt x="10638634" y="2077590"/>
                  <a:pt x="10638957" y="2066747"/>
                </a:cubicBezTo>
                <a:cubicBezTo>
                  <a:pt x="10639280" y="2056089"/>
                  <a:pt x="10647955" y="2047507"/>
                  <a:pt x="10658336" y="2047461"/>
                </a:cubicBezTo>
                <a:cubicBezTo>
                  <a:pt x="10669225" y="2047415"/>
                  <a:pt x="10678868" y="2057842"/>
                  <a:pt x="10677991" y="2068777"/>
                </a:cubicBezTo>
                <a:cubicBezTo>
                  <a:pt x="10677161" y="2079066"/>
                  <a:pt x="10667934" y="2087048"/>
                  <a:pt x="10657368" y="2086587"/>
                </a:cubicBezTo>
                <a:close/>
                <a:moveTo>
                  <a:pt x="11200699" y="2086587"/>
                </a:moveTo>
                <a:cubicBezTo>
                  <a:pt x="11189811" y="2086079"/>
                  <a:pt x="11181967" y="2077590"/>
                  <a:pt x="11182290" y="2066747"/>
                </a:cubicBezTo>
                <a:cubicBezTo>
                  <a:pt x="11182613" y="2056089"/>
                  <a:pt x="11191287" y="2047507"/>
                  <a:pt x="11201667" y="2047461"/>
                </a:cubicBezTo>
                <a:cubicBezTo>
                  <a:pt x="11212556" y="2047415"/>
                  <a:pt x="11222200" y="2057842"/>
                  <a:pt x="11221323" y="2068777"/>
                </a:cubicBezTo>
                <a:cubicBezTo>
                  <a:pt x="11220493" y="2079066"/>
                  <a:pt x="11211265" y="2087048"/>
                  <a:pt x="11200699" y="2086587"/>
                </a:cubicBezTo>
                <a:close/>
                <a:moveTo>
                  <a:pt x="11528470" y="2086587"/>
                </a:moveTo>
                <a:cubicBezTo>
                  <a:pt x="11517673" y="2087002"/>
                  <a:pt x="11508907" y="2079159"/>
                  <a:pt x="11508307" y="2068546"/>
                </a:cubicBezTo>
                <a:cubicBezTo>
                  <a:pt x="11507661" y="2057012"/>
                  <a:pt x="11516797" y="2047230"/>
                  <a:pt x="11527963" y="2047415"/>
                </a:cubicBezTo>
                <a:cubicBezTo>
                  <a:pt x="11538021" y="2047553"/>
                  <a:pt x="11547157" y="2056735"/>
                  <a:pt x="11547342" y="2066932"/>
                </a:cubicBezTo>
                <a:cubicBezTo>
                  <a:pt x="11547571" y="2077313"/>
                  <a:pt x="11539036" y="2086172"/>
                  <a:pt x="11528470" y="2086587"/>
                </a:cubicBezTo>
                <a:close/>
                <a:moveTo>
                  <a:pt x="11745830" y="2086587"/>
                </a:moveTo>
                <a:cubicBezTo>
                  <a:pt x="11735034" y="2087002"/>
                  <a:pt x="11726267" y="2079112"/>
                  <a:pt x="11725668" y="2068500"/>
                </a:cubicBezTo>
                <a:cubicBezTo>
                  <a:pt x="11725022" y="2057012"/>
                  <a:pt x="11734158" y="2047230"/>
                  <a:pt x="11745324" y="2047415"/>
                </a:cubicBezTo>
                <a:cubicBezTo>
                  <a:pt x="11755382" y="2047599"/>
                  <a:pt x="11764470" y="2056781"/>
                  <a:pt x="11764702" y="2066932"/>
                </a:cubicBezTo>
                <a:cubicBezTo>
                  <a:pt x="11764931" y="2077313"/>
                  <a:pt x="11756397" y="2086172"/>
                  <a:pt x="11745830" y="2086587"/>
                </a:cubicBezTo>
                <a:close/>
                <a:moveTo>
                  <a:pt x="11853566" y="2086587"/>
                </a:moveTo>
                <a:cubicBezTo>
                  <a:pt x="11842769" y="2086494"/>
                  <a:pt x="11834417" y="2078235"/>
                  <a:pt x="11834325" y="2067532"/>
                </a:cubicBezTo>
                <a:cubicBezTo>
                  <a:pt x="11834233" y="2056827"/>
                  <a:pt x="11842262" y="2048107"/>
                  <a:pt x="11852828" y="2047507"/>
                </a:cubicBezTo>
                <a:cubicBezTo>
                  <a:pt x="11863670" y="2046907"/>
                  <a:pt x="11873728" y="2056919"/>
                  <a:pt x="11873358" y="2067901"/>
                </a:cubicBezTo>
                <a:cubicBezTo>
                  <a:pt x="11872989" y="2078235"/>
                  <a:pt x="11864039" y="2086679"/>
                  <a:pt x="11853566" y="2086587"/>
                </a:cubicBezTo>
                <a:close/>
                <a:moveTo>
                  <a:pt x="12071802" y="2086587"/>
                </a:moveTo>
                <a:cubicBezTo>
                  <a:pt x="12061006" y="2086956"/>
                  <a:pt x="12052239" y="2079066"/>
                  <a:pt x="12051686" y="2068454"/>
                </a:cubicBezTo>
                <a:cubicBezTo>
                  <a:pt x="12051086" y="2056965"/>
                  <a:pt x="12060221" y="2047184"/>
                  <a:pt x="12071387" y="2047415"/>
                </a:cubicBezTo>
                <a:cubicBezTo>
                  <a:pt x="12081446" y="2047599"/>
                  <a:pt x="12090488" y="2056827"/>
                  <a:pt x="12090719" y="2066978"/>
                </a:cubicBezTo>
                <a:cubicBezTo>
                  <a:pt x="12090904" y="2077359"/>
                  <a:pt x="12082367" y="2086218"/>
                  <a:pt x="12071802" y="2086587"/>
                </a:cubicBezTo>
                <a:close/>
                <a:moveTo>
                  <a:pt x="992074" y="2086633"/>
                </a:moveTo>
                <a:cubicBezTo>
                  <a:pt x="981232" y="2086448"/>
                  <a:pt x="973020" y="2078189"/>
                  <a:pt x="972973" y="2067439"/>
                </a:cubicBezTo>
                <a:cubicBezTo>
                  <a:pt x="972973" y="2055858"/>
                  <a:pt x="982616" y="2046630"/>
                  <a:pt x="993782" y="2047599"/>
                </a:cubicBezTo>
                <a:cubicBezTo>
                  <a:pt x="1004116" y="2048476"/>
                  <a:pt x="1012514" y="2057889"/>
                  <a:pt x="1012053" y="2068085"/>
                </a:cubicBezTo>
                <a:cubicBezTo>
                  <a:pt x="1011591" y="2078420"/>
                  <a:pt x="1002594" y="2086771"/>
                  <a:pt x="992074" y="2086633"/>
                </a:cubicBezTo>
                <a:close/>
                <a:moveTo>
                  <a:pt x="1101192" y="2086633"/>
                </a:moveTo>
                <a:cubicBezTo>
                  <a:pt x="1090397" y="2086679"/>
                  <a:pt x="1081908" y="2078512"/>
                  <a:pt x="1081677" y="2067808"/>
                </a:cubicBezTo>
                <a:cubicBezTo>
                  <a:pt x="1081400" y="2056320"/>
                  <a:pt x="1090904" y="2046815"/>
                  <a:pt x="1102023" y="2047507"/>
                </a:cubicBezTo>
                <a:cubicBezTo>
                  <a:pt x="1112220" y="2048107"/>
                  <a:pt x="1120895" y="2057473"/>
                  <a:pt x="1120710" y="2067624"/>
                </a:cubicBezTo>
                <a:cubicBezTo>
                  <a:pt x="1120526" y="2077959"/>
                  <a:pt x="1111666" y="2086587"/>
                  <a:pt x="1101192" y="2086633"/>
                </a:cubicBezTo>
                <a:close/>
                <a:moveTo>
                  <a:pt x="1644480" y="2086633"/>
                </a:moveTo>
                <a:cubicBezTo>
                  <a:pt x="1633729" y="2086679"/>
                  <a:pt x="1625239" y="2078512"/>
                  <a:pt x="1625008" y="2067808"/>
                </a:cubicBezTo>
                <a:cubicBezTo>
                  <a:pt x="1624731" y="2056320"/>
                  <a:pt x="1634236" y="2046815"/>
                  <a:pt x="1645356" y="2047507"/>
                </a:cubicBezTo>
                <a:cubicBezTo>
                  <a:pt x="1655553" y="2048107"/>
                  <a:pt x="1664226" y="2057473"/>
                  <a:pt x="1664041" y="2067624"/>
                </a:cubicBezTo>
                <a:cubicBezTo>
                  <a:pt x="1663857" y="2077959"/>
                  <a:pt x="1654998" y="2086587"/>
                  <a:pt x="1644480" y="2086633"/>
                </a:cubicBezTo>
                <a:close/>
                <a:moveTo>
                  <a:pt x="1861424" y="2086633"/>
                </a:moveTo>
                <a:cubicBezTo>
                  <a:pt x="1850581" y="2086448"/>
                  <a:pt x="1842369" y="2078189"/>
                  <a:pt x="1842323" y="2067439"/>
                </a:cubicBezTo>
                <a:cubicBezTo>
                  <a:pt x="1842323" y="2055858"/>
                  <a:pt x="1851966" y="2046630"/>
                  <a:pt x="1863132" y="2047599"/>
                </a:cubicBezTo>
                <a:cubicBezTo>
                  <a:pt x="1873420" y="2048476"/>
                  <a:pt x="1881817" y="2057889"/>
                  <a:pt x="1881402" y="2068085"/>
                </a:cubicBezTo>
                <a:cubicBezTo>
                  <a:pt x="1880941" y="2078420"/>
                  <a:pt x="1871943" y="2086771"/>
                  <a:pt x="1861424" y="2086633"/>
                </a:cubicBezTo>
                <a:close/>
                <a:moveTo>
                  <a:pt x="2187903" y="2086633"/>
                </a:moveTo>
                <a:cubicBezTo>
                  <a:pt x="2177152" y="2086771"/>
                  <a:pt x="2168618" y="2078605"/>
                  <a:pt x="2168294" y="2067947"/>
                </a:cubicBezTo>
                <a:cubicBezTo>
                  <a:pt x="2167971" y="2056458"/>
                  <a:pt x="2177429" y="2046907"/>
                  <a:pt x="2188549" y="2047507"/>
                </a:cubicBezTo>
                <a:cubicBezTo>
                  <a:pt x="2198746" y="2048061"/>
                  <a:pt x="2207467" y="2057381"/>
                  <a:pt x="2207374" y="2067532"/>
                </a:cubicBezTo>
                <a:cubicBezTo>
                  <a:pt x="2207282" y="2077866"/>
                  <a:pt x="2198469" y="2086541"/>
                  <a:pt x="2187903" y="2086633"/>
                </a:cubicBezTo>
                <a:close/>
                <a:moveTo>
                  <a:pt x="2405541" y="2086633"/>
                </a:moveTo>
                <a:cubicBezTo>
                  <a:pt x="2394744" y="2086864"/>
                  <a:pt x="2386116" y="2078835"/>
                  <a:pt x="2385701" y="2068177"/>
                </a:cubicBezTo>
                <a:cubicBezTo>
                  <a:pt x="2385239" y="2056689"/>
                  <a:pt x="2394606" y="2047046"/>
                  <a:pt x="2405725" y="2047461"/>
                </a:cubicBezTo>
                <a:cubicBezTo>
                  <a:pt x="2415830" y="2047876"/>
                  <a:pt x="2424734" y="2057150"/>
                  <a:pt x="2424734" y="2067301"/>
                </a:cubicBezTo>
                <a:cubicBezTo>
                  <a:pt x="2424734" y="2077636"/>
                  <a:pt x="2416060" y="2086402"/>
                  <a:pt x="2405541" y="2086633"/>
                </a:cubicBezTo>
                <a:close/>
                <a:moveTo>
                  <a:pt x="2622856" y="2086633"/>
                </a:moveTo>
                <a:cubicBezTo>
                  <a:pt x="2612059" y="2086864"/>
                  <a:pt x="2603430" y="2078835"/>
                  <a:pt x="2603015" y="2068177"/>
                </a:cubicBezTo>
                <a:cubicBezTo>
                  <a:pt x="2602554" y="2056689"/>
                  <a:pt x="2611920" y="2047046"/>
                  <a:pt x="2623040" y="2047461"/>
                </a:cubicBezTo>
                <a:cubicBezTo>
                  <a:pt x="2633145" y="2047876"/>
                  <a:pt x="2642049" y="2057150"/>
                  <a:pt x="2642049" y="2067301"/>
                </a:cubicBezTo>
                <a:cubicBezTo>
                  <a:pt x="2642095" y="2077636"/>
                  <a:pt x="2633376" y="2086402"/>
                  <a:pt x="2622856" y="2086633"/>
                </a:cubicBezTo>
                <a:close/>
                <a:moveTo>
                  <a:pt x="2948873" y="2086633"/>
                </a:moveTo>
                <a:cubicBezTo>
                  <a:pt x="2938076" y="2086864"/>
                  <a:pt x="2929448" y="2078835"/>
                  <a:pt x="2929033" y="2068177"/>
                </a:cubicBezTo>
                <a:cubicBezTo>
                  <a:pt x="2928572" y="2056689"/>
                  <a:pt x="2937938" y="2047046"/>
                  <a:pt x="2949057" y="2047461"/>
                </a:cubicBezTo>
                <a:cubicBezTo>
                  <a:pt x="2959161" y="2047876"/>
                  <a:pt x="2968066" y="2057150"/>
                  <a:pt x="2968066" y="2067301"/>
                </a:cubicBezTo>
                <a:cubicBezTo>
                  <a:pt x="2968066" y="2077636"/>
                  <a:pt x="2959392" y="2086402"/>
                  <a:pt x="2948873" y="2086633"/>
                </a:cubicBezTo>
                <a:close/>
                <a:moveTo>
                  <a:pt x="3600401" y="2086633"/>
                </a:moveTo>
                <a:cubicBezTo>
                  <a:pt x="3589604" y="2086633"/>
                  <a:pt x="3581206" y="2078420"/>
                  <a:pt x="3581022" y="2067716"/>
                </a:cubicBezTo>
                <a:cubicBezTo>
                  <a:pt x="3580837" y="2056181"/>
                  <a:pt x="3590388" y="2046769"/>
                  <a:pt x="3601508" y="2047553"/>
                </a:cubicBezTo>
                <a:cubicBezTo>
                  <a:pt x="3611705" y="2048245"/>
                  <a:pt x="3620332" y="2057611"/>
                  <a:pt x="3620101" y="2067762"/>
                </a:cubicBezTo>
                <a:cubicBezTo>
                  <a:pt x="3619824" y="2078143"/>
                  <a:pt x="3610920" y="2086633"/>
                  <a:pt x="3600401" y="2086633"/>
                </a:cubicBezTo>
                <a:close/>
                <a:moveTo>
                  <a:pt x="3926095" y="2086633"/>
                </a:moveTo>
                <a:cubicBezTo>
                  <a:pt x="3915253" y="2086448"/>
                  <a:pt x="3907040" y="2078189"/>
                  <a:pt x="3906994" y="2067439"/>
                </a:cubicBezTo>
                <a:cubicBezTo>
                  <a:pt x="3906994" y="2055858"/>
                  <a:pt x="3916637" y="2046630"/>
                  <a:pt x="3927802" y="2047599"/>
                </a:cubicBezTo>
                <a:cubicBezTo>
                  <a:pt x="3938091" y="2048476"/>
                  <a:pt x="3946489" y="2057889"/>
                  <a:pt x="3946073" y="2068085"/>
                </a:cubicBezTo>
                <a:cubicBezTo>
                  <a:pt x="3945612" y="2078420"/>
                  <a:pt x="3936615" y="2086771"/>
                  <a:pt x="3926095" y="2086633"/>
                </a:cubicBezTo>
                <a:close/>
                <a:moveTo>
                  <a:pt x="4035721" y="2086633"/>
                </a:moveTo>
                <a:cubicBezTo>
                  <a:pt x="4024925" y="2086956"/>
                  <a:pt x="4016205" y="2079020"/>
                  <a:pt x="4015697" y="2068362"/>
                </a:cubicBezTo>
                <a:cubicBezTo>
                  <a:pt x="4015144" y="2056873"/>
                  <a:pt x="4024371" y="2047138"/>
                  <a:pt x="4035537" y="2047461"/>
                </a:cubicBezTo>
                <a:cubicBezTo>
                  <a:pt x="4045595" y="2047738"/>
                  <a:pt x="4054638" y="2056965"/>
                  <a:pt x="4054777" y="2067162"/>
                </a:cubicBezTo>
                <a:cubicBezTo>
                  <a:pt x="4054869" y="2077497"/>
                  <a:pt x="4046241" y="2086310"/>
                  <a:pt x="4035721" y="2086633"/>
                </a:cubicBezTo>
                <a:close/>
                <a:moveTo>
                  <a:pt x="4143733" y="2086633"/>
                </a:moveTo>
                <a:cubicBezTo>
                  <a:pt x="4132936" y="2086633"/>
                  <a:pt x="4124539" y="2078420"/>
                  <a:pt x="4124354" y="2067716"/>
                </a:cubicBezTo>
                <a:cubicBezTo>
                  <a:pt x="4124170" y="2056181"/>
                  <a:pt x="4133720" y="2046769"/>
                  <a:pt x="4144840" y="2047553"/>
                </a:cubicBezTo>
                <a:cubicBezTo>
                  <a:pt x="4155036" y="2048245"/>
                  <a:pt x="4163664" y="2057611"/>
                  <a:pt x="4163434" y="2067762"/>
                </a:cubicBezTo>
                <a:cubicBezTo>
                  <a:pt x="4163157" y="2078143"/>
                  <a:pt x="4154252" y="2086633"/>
                  <a:pt x="4143733" y="2086633"/>
                </a:cubicBezTo>
                <a:close/>
                <a:moveTo>
                  <a:pt x="4904056" y="2086633"/>
                </a:moveTo>
                <a:cubicBezTo>
                  <a:pt x="4893213" y="2086448"/>
                  <a:pt x="4885001" y="2078189"/>
                  <a:pt x="4884954" y="2067439"/>
                </a:cubicBezTo>
                <a:cubicBezTo>
                  <a:pt x="4884954" y="2055858"/>
                  <a:pt x="4894597" y="2046630"/>
                  <a:pt x="4905763" y="2047599"/>
                </a:cubicBezTo>
                <a:cubicBezTo>
                  <a:pt x="4916098" y="2048476"/>
                  <a:pt x="4924496" y="2057889"/>
                  <a:pt x="4924034" y="2068085"/>
                </a:cubicBezTo>
                <a:cubicBezTo>
                  <a:pt x="4923572" y="2078420"/>
                  <a:pt x="4914576" y="2086771"/>
                  <a:pt x="4904056" y="2086633"/>
                </a:cubicBezTo>
                <a:close/>
                <a:moveTo>
                  <a:pt x="7072050" y="2086633"/>
                </a:moveTo>
                <a:cubicBezTo>
                  <a:pt x="7061207" y="2086448"/>
                  <a:pt x="7052994" y="2078189"/>
                  <a:pt x="7052948" y="2067439"/>
                </a:cubicBezTo>
                <a:cubicBezTo>
                  <a:pt x="7052948" y="2055858"/>
                  <a:pt x="7062591" y="2046630"/>
                  <a:pt x="7073757" y="2047599"/>
                </a:cubicBezTo>
                <a:cubicBezTo>
                  <a:pt x="7084091" y="2048476"/>
                  <a:pt x="7092489" y="2057889"/>
                  <a:pt x="7092028" y="2068085"/>
                </a:cubicBezTo>
                <a:cubicBezTo>
                  <a:pt x="7091567" y="2078420"/>
                  <a:pt x="7082570" y="2086771"/>
                  <a:pt x="7072050" y="2086633"/>
                </a:cubicBezTo>
                <a:close/>
                <a:moveTo>
                  <a:pt x="7181168" y="2086633"/>
                </a:moveTo>
                <a:cubicBezTo>
                  <a:pt x="7170372" y="2086679"/>
                  <a:pt x="7161882" y="2078512"/>
                  <a:pt x="7161652" y="2067808"/>
                </a:cubicBezTo>
                <a:cubicBezTo>
                  <a:pt x="7161375" y="2056320"/>
                  <a:pt x="7170880" y="2046815"/>
                  <a:pt x="7181998" y="2047507"/>
                </a:cubicBezTo>
                <a:cubicBezTo>
                  <a:pt x="7192196" y="2048107"/>
                  <a:pt x="7200870" y="2057473"/>
                  <a:pt x="7200685" y="2067624"/>
                </a:cubicBezTo>
                <a:cubicBezTo>
                  <a:pt x="7200500" y="2077959"/>
                  <a:pt x="7191642" y="2086587"/>
                  <a:pt x="7181168" y="2086633"/>
                </a:cubicBezTo>
                <a:close/>
                <a:moveTo>
                  <a:pt x="7724454" y="2086633"/>
                </a:moveTo>
                <a:cubicBezTo>
                  <a:pt x="7713704" y="2086679"/>
                  <a:pt x="7705214" y="2078512"/>
                  <a:pt x="7704983" y="2067808"/>
                </a:cubicBezTo>
                <a:cubicBezTo>
                  <a:pt x="7704707" y="2056320"/>
                  <a:pt x="7714211" y="2046815"/>
                  <a:pt x="7725331" y="2047507"/>
                </a:cubicBezTo>
                <a:cubicBezTo>
                  <a:pt x="7735527" y="2048107"/>
                  <a:pt x="7744202" y="2057473"/>
                  <a:pt x="7744017" y="2067624"/>
                </a:cubicBezTo>
                <a:cubicBezTo>
                  <a:pt x="7743833" y="2077959"/>
                  <a:pt x="7734973" y="2086587"/>
                  <a:pt x="7724454" y="2086633"/>
                </a:cubicBezTo>
                <a:close/>
                <a:moveTo>
                  <a:pt x="7941400" y="2086633"/>
                </a:moveTo>
                <a:cubicBezTo>
                  <a:pt x="7930557" y="2086448"/>
                  <a:pt x="7922344" y="2078189"/>
                  <a:pt x="7922298" y="2067439"/>
                </a:cubicBezTo>
                <a:cubicBezTo>
                  <a:pt x="7922298" y="2055858"/>
                  <a:pt x="7931941" y="2046630"/>
                  <a:pt x="7943107" y="2047599"/>
                </a:cubicBezTo>
                <a:cubicBezTo>
                  <a:pt x="7953395" y="2048476"/>
                  <a:pt x="7961793" y="2057889"/>
                  <a:pt x="7961378" y="2068085"/>
                </a:cubicBezTo>
                <a:cubicBezTo>
                  <a:pt x="7960916" y="2078420"/>
                  <a:pt x="7951919" y="2086771"/>
                  <a:pt x="7941400" y="2086633"/>
                </a:cubicBezTo>
                <a:close/>
                <a:moveTo>
                  <a:pt x="8267878" y="2086633"/>
                </a:moveTo>
                <a:cubicBezTo>
                  <a:pt x="8257128" y="2086771"/>
                  <a:pt x="8248593" y="2078605"/>
                  <a:pt x="8248269" y="2067947"/>
                </a:cubicBezTo>
                <a:cubicBezTo>
                  <a:pt x="8247946" y="2056458"/>
                  <a:pt x="8257404" y="2046907"/>
                  <a:pt x="8268525" y="2047507"/>
                </a:cubicBezTo>
                <a:cubicBezTo>
                  <a:pt x="8278721" y="2048061"/>
                  <a:pt x="8287441" y="2057381"/>
                  <a:pt x="8287349" y="2067532"/>
                </a:cubicBezTo>
                <a:cubicBezTo>
                  <a:pt x="8287256" y="2077866"/>
                  <a:pt x="8278444" y="2086541"/>
                  <a:pt x="8267878" y="2086633"/>
                </a:cubicBezTo>
                <a:close/>
                <a:moveTo>
                  <a:pt x="8485515" y="2086633"/>
                </a:moveTo>
                <a:cubicBezTo>
                  <a:pt x="8474719" y="2086864"/>
                  <a:pt x="8466092" y="2078835"/>
                  <a:pt x="8465677" y="2068177"/>
                </a:cubicBezTo>
                <a:cubicBezTo>
                  <a:pt x="8465214" y="2056689"/>
                  <a:pt x="8474581" y="2047046"/>
                  <a:pt x="8485700" y="2047461"/>
                </a:cubicBezTo>
                <a:cubicBezTo>
                  <a:pt x="8495805" y="2047876"/>
                  <a:pt x="8504710" y="2057150"/>
                  <a:pt x="8504710" y="2067301"/>
                </a:cubicBezTo>
                <a:cubicBezTo>
                  <a:pt x="8504710" y="2077636"/>
                  <a:pt x="8496035" y="2086402"/>
                  <a:pt x="8485515" y="2086633"/>
                </a:cubicBezTo>
                <a:close/>
                <a:moveTo>
                  <a:pt x="8702830" y="2086633"/>
                </a:moveTo>
                <a:cubicBezTo>
                  <a:pt x="8692033" y="2086864"/>
                  <a:pt x="8683406" y="2078835"/>
                  <a:pt x="8682991" y="2068177"/>
                </a:cubicBezTo>
                <a:cubicBezTo>
                  <a:pt x="8682529" y="2056689"/>
                  <a:pt x="8691895" y="2047046"/>
                  <a:pt x="8703015" y="2047461"/>
                </a:cubicBezTo>
                <a:cubicBezTo>
                  <a:pt x="8713119" y="2047876"/>
                  <a:pt x="8722025" y="2057150"/>
                  <a:pt x="8722025" y="2067301"/>
                </a:cubicBezTo>
                <a:cubicBezTo>
                  <a:pt x="8722071" y="2077636"/>
                  <a:pt x="8713350" y="2086402"/>
                  <a:pt x="8702830" y="2086633"/>
                </a:cubicBezTo>
                <a:close/>
                <a:moveTo>
                  <a:pt x="9028848" y="2086633"/>
                </a:moveTo>
                <a:cubicBezTo>
                  <a:pt x="9018052" y="2086864"/>
                  <a:pt x="9009423" y="2078835"/>
                  <a:pt x="9009008" y="2068177"/>
                </a:cubicBezTo>
                <a:cubicBezTo>
                  <a:pt x="9008547" y="2056689"/>
                  <a:pt x="9017913" y="2047046"/>
                  <a:pt x="9029033" y="2047461"/>
                </a:cubicBezTo>
                <a:cubicBezTo>
                  <a:pt x="9039137" y="2047876"/>
                  <a:pt x="9048041" y="2057150"/>
                  <a:pt x="9048041" y="2067301"/>
                </a:cubicBezTo>
                <a:cubicBezTo>
                  <a:pt x="9048041" y="2077636"/>
                  <a:pt x="9039367" y="2086402"/>
                  <a:pt x="9028848" y="2086633"/>
                </a:cubicBezTo>
                <a:close/>
                <a:moveTo>
                  <a:pt x="9680376" y="2086633"/>
                </a:moveTo>
                <a:cubicBezTo>
                  <a:pt x="9669579" y="2086633"/>
                  <a:pt x="9661182" y="2078420"/>
                  <a:pt x="9660997" y="2067716"/>
                </a:cubicBezTo>
                <a:cubicBezTo>
                  <a:pt x="9660812" y="2056181"/>
                  <a:pt x="9670363" y="2046769"/>
                  <a:pt x="9681483" y="2047553"/>
                </a:cubicBezTo>
                <a:cubicBezTo>
                  <a:pt x="9691680" y="2048245"/>
                  <a:pt x="9700307" y="2057611"/>
                  <a:pt x="9700077" y="2067762"/>
                </a:cubicBezTo>
                <a:cubicBezTo>
                  <a:pt x="9699800" y="2078143"/>
                  <a:pt x="9690896" y="2086633"/>
                  <a:pt x="9680376" y="2086633"/>
                </a:cubicBezTo>
                <a:close/>
                <a:moveTo>
                  <a:pt x="10006070" y="2086633"/>
                </a:moveTo>
                <a:cubicBezTo>
                  <a:pt x="9995228" y="2086448"/>
                  <a:pt x="9987015" y="2078189"/>
                  <a:pt x="9986969" y="2067439"/>
                </a:cubicBezTo>
                <a:cubicBezTo>
                  <a:pt x="9986969" y="2055858"/>
                  <a:pt x="9996612" y="2046630"/>
                  <a:pt x="10007778" y="2047599"/>
                </a:cubicBezTo>
                <a:cubicBezTo>
                  <a:pt x="10018066" y="2048476"/>
                  <a:pt x="10026463" y="2057889"/>
                  <a:pt x="10026048" y="2068085"/>
                </a:cubicBezTo>
                <a:cubicBezTo>
                  <a:pt x="10025587" y="2078420"/>
                  <a:pt x="10016590" y="2086771"/>
                  <a:pt x="10006070" y="2086633"/>
                </a:cubicBezTo>
                <a:close/>
                <a:moveTo>
                  <a:pt x="10115696" y="2086633"/>
                </a:moveTo>
                <a:cubicBezTo>
                  <a:pt x="10104900" y="2086956"/>
                  <a:pt x="10096180" y="2079020"/>
                  <a:pt x="10095672" y="2068362"/>
                </a:cubicBezTo>
                <a:cubicBezTo>
                  <a:pt x="10095119" y="2056873"/>
                  <a:pt x="10104347" y="2047138"/>
                  <a:pt x="10115512" y="2047461"/>
                </a:cubicBezTo>
                <a:cubicBezTo>
                  <a:pt x="10125570" y="2047738"/>
                  <a:pt x="10134613" y="2056965"/>
                  <a:pt x="10134751" y="2067162"/>
                </a:cubicBezTo>
                <a:cubicBezTo>
                  <a:pt x="10134844" y="2077497"/>
                  <a:pt x="10126216" y="2086310"/>
                  <a:pt x="10115696" y="2086633"/>
                </a:cubicBezTo>
                <a:close/>
                <a:moveTo>
                  <a:pt x="10223708" y="2086633"/>
                </a:moveTo>
                <a:cubicBezTo>
                  <a:pt x="10212911" y="2086633"/>
                  <a:pt x="10204514" y="2078420"/>
                  <a:pt x="10204330" y="2067716"/>
                </a:cubicBezTo>
                <a:cubicBezTo>
                  <a:pt x="10204145" y="2056181"/>
                  <a:pt x="10213695" y="2046769"/>
                  <a:pt x="10224815" y="2047553"/>
                </a:cubicBezTo>
                <a:cubicBezTo>
                  <a:pt x="10235011" y="2048245"/>
                  <a:pt x="10243640" y="2057611"/>
                  <a:pt x="10243409" y="2067762"/>
                </a:cubicBezTo>
                <a:cubicBezTo>
                  <a:pt x="10243132" y="2078143"/>
                  <a:pt x="10234227" y="2086633"/>
                  <a:pt x="10223708" y="2086633"/>
                </a:cubicBezTo>
                <a:close/>
                <a:moveTo>
                  <a:pt x="10984031" y="2086633"/>
                </a:moveTo>
                <a:cubicBezTo>
                  <a:pt x="10973189" y="2086448"/>
                  <a:pt x="10964975" y="2078189"/>
                  <a:pt x="10964929" y="2067439"/>
                </a:cubicBezTo>
                <a:cubicBezTo>
                  <a:pt x="10964929" y="2055858"/>
                  <a:pt x="10974573" y="2046630"/>
                  <a:pt x="10985738" y="2047599"/>
                </a:cubicBezTo>
                <a:cubicBezTo>
                  <a:pt x="10996073" y="2048476"/>
                  <a:pt x="11004470" y="2057889"/>
                  <a:pt x="11004009" y="2068085"/>
                </a:cubicBezTo>
                <a:cubicBezTo>
                  <a:pt x="11003547" y="2078420"/>
                  <a:pt x="10994551" y="2086771"/>
                  <a:pt x="10984031" y="2086633"/>
                </a:cubicBezTo>
                <a:close/>
                <a:moveTo>
                  <a:pt x="3763178" y="2141446"/>
                </a:moveTo>
                <a:cubicBezTo>
                  <a:pt x="3751874" y="2141308"/>
                  <a:pt x="3742415" y="2131342"/>
                  <a:pt x="3743200" y="2120406"/>
                </a:cubicBezTo>
                <a:cubicBezTo>
                  <a:pt x="3743939" y="2109887"/>
                  <a:pt x="3752658" y="2101905"/>
                  <a:pt x="3763409" y="2101905"/>
                </a:cubicBezTo>
                <a:cubicBezTo>
                  <a:pt x="3775036" y="2101905"/>
                  <a:pt x="3783895" y="2111225"/>
                  <a:pt x="3783203" y="2122806"/>
                </a:cubicBezTo>
                <a:cubicBezTo>
                  <a:pt x="3782603" y="2133372"/>
                  <a:pt x="3773698" y="2141630"/>
                  <a:pt x="3763178" y="2141446"/>
                </a:cubicBezTo>
                <a:close/>
                <a:moveTo>
                  <a:pt x="9843153" y="2141446"/>
                </a:moveTo>
                <a:cubicBezTo>
                  <a:pt x="9831849" y="2141308"/>
                  <a:pt x="9822391" y="2131342"/>
                  <a:pt x="9823176" y="2120406"/>
                </a:cubicBezTo>
                <a:cubicBezTo>
                  <a:pt x="9823914" y="2109887"/>
                  <a:pt x="9832634" y="2101905"/>
                  <a:pt x="9843384" y="2101905"/>
                </a:cubicBezTo>
                <a:cubicBezTo>
                  <a:pt x="9855011" y="2101905"/>
                  <a:pt x="9863870" y="2111225"/>
                  <a:pt x="9863178" y="2122806"/>
                </a:cubicBezTo>
                <a:cubicBezTo>
                  <a:pt x="9862578" y="2133372"/>
                  <a:pt x="9853673" y="2141630"/>
                  <a:pt x="9843153" y="2141446"/>
                </a:cubicBezTo>
                <a:close/>
                <a:moveTo>
                  <a:pt x="68789" y="2141492"/>
                </a:moveTo>
                <a:cubicBezTo>
                  <a:pt x="57485" y="2141492"/>
                  <a:pt x="47933" y="2131665"/>
                  <a:pt x="48533" y="2120683"/>
                </a:cubicBezTo>
                <a:cubicBezTo>
                  <a:pt x="49179" y="2109426"/>
                  <a:pt x="59099" y="2100982"/>
                  <a:pt x="70680" y="2101951"/>
                </a:cubicBezTo>
                <a:cubicBezTo>
                  <a:pt x="81200" y="2102827"/>
                  <a:pt x="89090" y="2111871"/>
                  <a:pt x="88582" y="2122575"/>
                </a:cubicBezTo>
                <a:cubicBezTo>
                  <a:pt x="88075" y="2133095"/>
                  <a:pt x="79309" y="2141492"/>
                  <a:pt x="68789" y="2141492"/>
                </a:cubicBezTo>
                <a:close/>
                <a:moveTo>
                  <a:pt x="178277" y="2141492"/>
                </a:moveTo>
                <a:cubicBezTo>
                  <a:pt x="167018" y="2141953"/>
                  <a:pt x="157052" y="2132495"/>
                  <a:pt x="157144" y="2121468"/>
                </a:cubicBezTo>
                <a:cubicBezTo>
                  <a:pt x="157190" y="2110256"/>
                  <a:pt x="166972" y="2101397"/>
                  <a:pt x="178553" y="2101951"/>
                </a:cubicBezTo>
                <a:cubicBezTo>
                  <a:pt x="189166" y="2102458"/>
                  <a:pt x="197423" y="2111225"/>
                  <a:pt x="197377" y="2121791"/>
                </a:cubicBezTo>
                <a:cubicBezTo>
                  <a:pt x="197285" y="2132218"/>
                  <a:pt x="188704" y="2141077"/>
                  <a:pt x="178277" y="2141492"/>
                </a:cubicBezTo>
                <a:close/>
                <a:moveTo>
                  <a:pt x="287349" y="2141492"/>
                </a:moveTo>
                <a:cubicBezTo>
                  <a:pt x="276137" y="2142184"/>
                  <a:pt x="265986" y="2133002"/>
                  <a:pt x="265756" y="2121929"/>
                </a:cubicBezTo>
                <a:cubicBezTo>
                  <a:pt x="265525" y="2110856"/>
                  <a:pt x="275261" y="2101582"/>
                  <a:pt x="286749" y="2101951"/>
                </a:cubicBezTo>
                <a:cubicBezTo>
                  <a:pt x="297453" y="2102274"/>
                  <a:pt x="305850" y="2110717"/>
                  <a:pt x="305988" y="2121329"/>
                </a:cubicBezTo>
                <a:cubicBezTo>
                  <a:pt x="306127" y="2131757"/>
                  <a:pt x="297730" y="2140846"/>
                  <a:pt x="287349" y="2141492"/>
                </a:cubicBezTo>
                <a:close/>
                <a:moveTo>
                  <a:pt x="612858" y="2141492"/>
                </a:moveTo>
                <a:cubicBezTo>
                  <a:pt x="601647" y="2141953"/>
                  <a:pt x="591681" y="2132495"/>
                  <a:pt x="591774" y="2121468"/>
                </a:cubicBezTo>
                <a:cubicBezTo>
                  <a:pt x="591866" y="2111133"/>
                  <a:pt x="600493" y="2102366"/>
                  <a:pt x="611013" y="2101905"/>
                </a:cubicBezTo>
                <a:cubicBezTo>
                  <a:pt x="622640" y="2101397"/>
                  <a:pt x="632053" y="2110348"/>
                  <a:pt x="631960" y="2121791"/>
                </a:cubicBezTo>
                <a:cubicBezTo>
                  <a:pt x="631868" y="2132218"/>
                  <a:pt x="623286" y="2141077"/>
                  <a:pt x="612858" y="2141492"/>
                </a:cubicBezTo>
                <a:close/>
                <a:moveTo>
                  <a:pt x="722715" y="2141492"/>
                </a:moveTo>
                <a:cubicBezTo>
                  <a:pt x="711504" y="2142507"/>
                  <a:pt x="701215" y="2133740"/>
                  <a:pt x="700523" y="2122575"/>
                </a:cubicBezTo>
                <a:cubicBezTo>
                  <a:pt x="699877" y="2112471"/>
                  <a:pt x="708228" y="2102966"/>
                  <a:pt x="718609" y="2101997"/>
                </a:cubicBezTo>
                <a:cubicBezTo>
                  <a:pt x="730328" y="2100936"/>
                  <a:pt x="740018" y="2109149"/>
                  <a:pt x="740572" y="2120683"/>
                </a:cubicBezTo>
                <a:cubicBezTo>
                  <a:pt x="741079" y="2131157"/>
                  <a:pt x="733004" y="2140523"/>
                  <a:pt x="722715" y="2141492"/>
                </a:cubicBezTo>
                <a:close/>
                <a:moveTo>
                  <a:pt x="937769" y="2141492"/>
                </a:moveTo>
                <a:cubicBezTo>
                  <a:pt x="927342" y="2141308"/>
                  <a:pt x="918390" y="2132772"/>
                  <a:pt x="917836" y="2122483"/>
                </a:cubicBezTo>
                <a:cubicBezTo>
                  <a:pt x="917237" y="2111456"/>
                  <a:pt x="926696" y="2101859"/>
                  <a:pt x="938230" y="2101905"/>
                </a:cubicBezTo>
                <a:cubicBezTo>
                  <a:pt x="949027" y="2101997"/>
                  <a:pt x="957470" y="2110072"/>
                  <a:pt x="957932" y="2120776"/>
                </a:cubicBezTo>
                <a:cubicBezTo>
                  <a:pt x="958393" y="2132126"/>
                  <a:pt x="949120" y="2141723"/>
                  <a:pt x="937769" y="2141492"/>
                </a:cubicBezTo>
                <a:close/>
                <a:moveTo>
                  <a:pt x="1156283" y="2141492"/>
                </a:moveTo>
                <a:cubicBezTo>
                  <a:pt x="1145025" y="2141953"/>
                  <a:pt x="1135059" y="2132541"/>
                  <a:pt x="1135105" y="2121514"/>
                </a:cubicBezTo>
                <a:cubicBezTo>
                  <a:pt x="1135151" y="2110302"/>
                  <a:pt x="1144933" y="2101397"/>
                  <a:pt x="1156514" y="2101951"/>
                </a:cubicBezTo>
                <a:cubicBezTo>
                  <a:pt x="1167126" y="2102458"/>
                  <a:pt x="1175431" y="2111179"/>
                  <a:pt x="1175338" y="2121745"/>
                </a:cubicBezTo>
                <a:cubicBezTo>
                  <a:pt x="1175292" y="2132172"/>
                  <a:pt x="1166711" y="2141077"/>
                  <a:pt x="1156283" y="2141492"/>
                </a:cubicBezTo>
                <a:close/>
                <a:moveTo>
                  <a:pt x="1481332" y="2141492"/>
                </a:moveTo>
                <a:cubicBezTo>
                  <a:pt x="1470028" y="2141400"/>
                  <a:pt x="1460524" y="2131526"/>
                  <a:pt x="1461216" y="2120545"/>
                </a:cubicBezTo>
                <a:cubicBezTo>
                  <a:pt x="1461908" y="2109241"/>
                  <a:pt x="1471828" y="2100936"/>
                  <a:pt x="1483454" y="2101951"/>
                </a:cubicBezTo>
                <a:cubicBezTo>
                  <a:pt x="1493974" y="2102874"/>
                  <a:pt x="1501771" y="2111963"/>
                  <a:pt x="1501218" y="2122667"/>
                </a:cubicBezTo>
                <a:cubicBezTo>
                  <a:pt x="1500664" y="2133233"/>
                  <a:pt x="1491851" y="2141584"/>
                  <a:pt x="1481332" y="2141492"/>
                </a:cubicBezTo>
                <a:close/>
                <a:moveTo>
                  <a:pt x="1806750" y="2141492"/>
                </a:moveTo>
                <a:cubicBezTo>
                  <a:pt x="1796322" y="2141123"/>
                  <a:pt x="1787464" y="2132357"/>
                  <a:pt x="1787141" y="2122114"/>
                </a:cubicBezTo>
                <a:cubicBezTo>
                  <a:pt x="1786771" y="2111040"/>
                  <a:pt x="1796414" y="2101674"/>
                  <a:pt x="1807949" y="2101905"/>
                </a:cubicBezTo>
                <a:cubicBezTo>
                  <a:pt x="1818700" y="2102182"/>
                  <a:pt x="1827098" y="2110487"/>
                  <a:pt x="1827328" y="2121145"/>
                </a:cubicBezTo>
                <a:cubicBezTo>
                  <a:pt x="1827605" y="2132449"/>
                  <a:pt x="1818054" y="2141907"/>
                  <a:pt x="1806750" y="2141492"/>
                </a:cubicBezTo>
                <a:close/>
                <a:moveTo>
                  <a:pt x="2023742" y="2141492"/>
                </a:moveTo>
                <a:cubicBezTo>
                  <a:pt x="2013360" y="2140985"/>
                  <a:pt x="2004547" y="2132034"/>
                  <a:pt x="2004408" y="2121837"/>
                </a:cubicBezTo>
                <a:cubicBezTo>
                  <a:pt x="2004270" y="2110764"/>
                  <a:pt x="2014006" y="2101536"/>
                  <a:pt x="2025494" y="2101905"/>
                </a:cubicBezTo>
                <a:cubicBezTo>
                  <a:pt x="2036199" y="2102274"/>
                  <a:pt x="2044550" y="2110810"/>
                  <a:pt x="2044642" y="2121422"/>
                </a:cubicBezTo>
                <a:cubicBezTo>
                  <a:pt x="2044734" y="2132679"/>
                  <a:pt x="2035000" y="2142046"/>
                  <a:pt x="2023742" y="2141492"/>
                </a:cubicBezTo>
                <a:close/>
                <a:moveTo>
                  <a:pt x="2133414" y="2141492"/>
                </a:moveTo>
                <a:cubicBezTo>
                  <a:pt x="2122110" y="2141492"/>
                  <a:pt x="2112558" y="2131665"/>
                  <a:pt x="2113158" y="2120683"/>
                </a:cubicBezTo>
                <a:cubicBezTo>
                  <a:pt x="2113804" y="2109426"/>
                  <a:pt x="2123724" y="2100982"/>
                  <a:pt x="2135305" y="2101951"/>
                </a:cubicBezTo>
                <a:cubicBezTo>
                  <a:pt x="2145825" y="2102827"/>
                  <a:pt x="2153714" y="2111871"/>
                  <a:pt x="2153206" y="2122575"/>
                </a:cubicBezTo>
                <a:cubicBezTo>
                  <a:pt x="2152699" y="2133095"/>
                  <a:pt x="2143933" y="2141492"/>
                  <a:pt x="2133414" y="2141492"/>
                </a:cubicBezTo>
                <a:close/>
                <a:moveTo>
                  <a:pt x="2351651" y="2141492"/>
                </a:moveTo>
                <a:cubicBezTo>
                  <a:pt x="2340439" y="2141999"/>
                  <a:pt x="2330427" y="2132633"/>
                  <a:pt x="2330380" y="2121606"/>
                </a:cubicBezTo>
                <a:cubicBezTo>
                  <a:pt x="2330380" y="2111317"/>
                  <a:pt x="2339008" y="2102412"/>
                  <a:pt x="2349528" y="2101905"/>
                </a:cubicBezTo>
                <a:cubicBezTo>
                  <a:pt x="2361155" y="2101351"/>
                  <a:pt x="2370659" y="2110210"/>
                  <a:pt x="2370659" y="2121653"/>
                </a:cubicBezTo>
                <a:cubicBezTo>
                  <a:pt x="2370659" y="2132034"/>
                  <a:pt x="2362078" y="2141031"/>
                  <a:pt x="2351651" y="2141492"/>
                </a:cubicBezTo>
                <a:close/>
                <a:moveTo>
                  <a:pt x="2458738" y="2141492"/>
                </a:moveTo>
                <a:cubicBezTo>
                  <a:pt x="2448312" y="2141123"/>
                  <a:pt x="2439453" y="2132357"/>
                  <a:pt x="2439130" y="2122114"/>
                </a:cubicBezTo>
                <a:cubicBezTo>
                  <a:pt x="2438761" y="2111040"/>
                  <a:pt x="2448404" y="2101674"/>
                  <a:pt x="2459938" y="2101905"/>
                </a:cubicBezTo>
                <a:cubicBezTo>
                  <a:pt x="2470688" y="2102182"/>
                  <a:pt x="2479086" y="2110487"/>
                  <a:pt x="2479317" y="2121145"/>
                </a:cubicBezTo>
                <a:cubicBezTo>
                  <a:pt x="2479594" y="2132449"/>
                  <a:pt x="2470042" y="2141907"/>
                  <a:pt x="2458738" y="2141492"/>
                </a:cubicBezTo>
                <a:close/>
                <a:moveTo>
                  <a:pt x="2677622" y="2141492"/>
                </a:moveTo>
                <a:cubicBezTo>
                  <a:pt x="2666410" y="2141999"/>
                  <a:pt x="2656444" y="2132587"/>
                  <a:pt x="2656444" y="2121560"/>
                </a:cubicBezTo>
                <a:cubicBezTo>
                  <a:pt x="2656444" y="2111271"/>
                  <a:pt x="2665072" y="2102458"/>
                  <a:pt x="2675638" y="2101951"/>
                </a:cubicBezTo>
                <a:cubicBezTo>
                  <a:pt x="2687219" y="2101397"/>
                  <a:pt x="2696724" y="2110302"/>
                  <a:pt x="2696678" y="2121745"/>
                </a:cubicBezTo>
                <a:cubicBezTo>
                  <a:pt x="2696632" y="2132126"/>
                  <a:pt x="2688049" y="2141077"/>
                  <a:pt x="2677622" y="2141492"/>
                </a:cubicBezTo>
                <a:close/>
                <a:moveTo>
                  <a:pt x="2785725" y="2141492"/>
                </a:moveTo>
                <a:cubicBezTo>
                  <a:pt x="2774467" y="2141677"/>
                  <a:pt x="2764732" y="2131987"/>
                  <a:pt x="2765148" y="2121007"/>
                </a:cubicBezTo>
                <a:cubicBezTo>
                  <a:pt x="2765563" y="2110533"/>
                  <a:pt x="2774190" y="2102182"/>
                  <a:pt x="2784849" y="2101905"/>
                </a:cubicBezTo>
                <a:cubicBezTo>
                  <a:pt x="2796476" y="2101628"/>
                  <a:pt x="2805612" y="2110764"/>
                  <a:pt x="2805243" y="2122252"/>
                </a:cubicBezTo>
                <a:cubicBezTo>
                  <a:pt x="2804920" y="2132772"/>
                  <a:pt x="2796245" y="2141308"/>
                  <a:pt x="2785725" y="2141492"/>
                </a:cubicBezTo>
                <a:close/>
                <a:moveTo>
                  <a:pt x="2893414" y="2141492"/>
                </a:moveTo>
                <a:cubicBezTo>
                  <a:pt x="2882986" y="2141123"/>
                  <a:pt x="2874127" y="2132357"/>
                  <a:pt x="2873804" y="2122114"/>
                </a:cubicBezTo>
                <a:cubicBezTo>
                  <a:pt x="2873435" y="2111040"/>
                  <a:pt x="2883078" y="2101674"/>
                  <a:pt x="2894613" y="2101905"/>
                </a:cubicBezTo>
                <a:cubicBezTo>
                  <a:pt x="2905364" y="2102182"/>
                  <a:pt x="2913762" y="2110487"/>
                  <a:pt x="2913992" y="2121145"/>
                </a:cubicBezTo>
                <a:cubicBezTo>
                  <a:pt x="2914269" y="2132449"/>
                  <a:pt x="2904718" y="2141907"/>
                  <a:pt x="2893414" y="2141492"/>
                </a:cubicBezTo>
                <a:close/>
                <a:moveTo>
                  <a:pt x="3003548" y="2141492"/>
                </a:moveTo>
                <a:cubicBezTo>
                  <a:pt x="2992336" y="2141953"/>
                  <a:pt x="2982369" y="2132495"/>
                  <a:pt x="2982462" y="2121468"/>
                </a:cubicBezTo>
                <a:cubicBezTo>
                  <a:pt x="2982508" y="2111133"/>
                  <a:pt x="2991136" y="2102366"/>
                  <a:pt x="3001702" y="2101905"/>
                </a:cubicBezTo>
                <a:cubicBezTo>
                  <a:pt x="3013329" y="2101397"/>
                  <a:pt x="3022741" y="2110348"/>
                  <a:pt x="3022649" y="2121791"/>
                </a:cubicBezTo>
                <a:cubicBezTo>
                  <a:pt x="3022556" y="2132218"/>
                  <a:pt x="3013975" y="2141077"/>
                  <a:pt x="3003548" y="2141492"/>
                </a:cubicBezTo>
                <a:close/>
                <a:moveTo>
                  <a:pt x="3113358" y="2141492"/>
                </a:moveTo>
                <a:cubicBezTo>
                  <a:pt x="3102238" y="2142507"/>
                  <a:pt x="3091903" y="2133695"/>
                  <a:pt x="3091211" y="2122575"/>
                </a:cubicBezTo>
                <a:cubicBezTo>
                  <a:pt x="3090565" y="2112425"/>
                  <a:pt x="3098917" y="2102920"/>
                  <a:pt x="3109298" y="2101997"/>
                </a:cubicBezTo>
                <a:cubicBezTo>
                  <a:pt x="3121017" y="2100936"/>
                  <a:pt x="3130706" y="2109195"/>
                  <a:pt x="3131259" y="2120683"/>
                </a:cubicBezTo>
                <a:cubicBezTo>
                  <a:pt x="3131722" y="2131157"/>
                  <a:pt x="3123648" y="2140523"/>
                  <a:pt x="3113358" y="2141492"/>
                </a:cubicBezTo>
                <a:close/>
                <a:moveTo>
                  <a:pt x="3220954" y="2141492"/>
                </a:moveTo>
                <a:cubicBezTo>
                  <a:pt x="3209742" y="2141999"/>
                  <a:pt x="3199776" y="2132587"/>
                  <a:pt x="3199776" y="2121560"/>
                </a:cubicBezTo>
                <a:cubicBezTo>
                  <a:pt x="3199776" y="2111271"/>
                  <a:pt x="3208405" y="2102458"/>
                  <a:pt x="3218970" y="2101951"/>
                </a:cubicBezTo>
                <a:cubicBezTo>
                  <a:pt x="3230551" y="2101397"/>
                  <a:pt x="3240055" y="2110302"/>
                  <a:pt x="3240009" y="2121745"/>
                </a:cubicBezTo>
                <a:cubicBezTo>
                  <a:pt x="3239963" y="2132126"/>
                  <a:pt x="3231381" y="2141077"/>
                  <a:pt x="3220954" y="2141492"/>
                </a:cubicBezTo>
                <a:close/>
                <a:moveTo>
                  <a:pt x="3329611" y="2141492"/>
                </a:moveTo>
                <a:cubicBezTo>
                  <a:pt x="3318354" y="2141953"/>
                  <a:pt x="3308388" y="2132541"/>
                  <a:pt x="3308434" y="2121514"/>
                </a:cubicBezTo>
                <a:cubicBezTo>
                  <a:pt x="3308480" y="2110302"/>
                  <a:pt x="3318262" y="2101397"/>
                  <a:pt x="3329842" y="2101951"/>
                </a:cubicBezTo>
                <a:cubicBezTo>
                  <a:pt x="3340454" y="2102458"/>
                  <a:pt x="3348712" y="2111179"/>
                  <a:pt x="3348666" y="2121745"/>
                </a:cubicBezTo>
                <a:cubicBezTo>
                  <a:pt x="3348620" y="2132172"/>
                  <a:pt x="3340038" y="2141077"/>
                  <a:pt x="3329611" y="2141492"/>
                </a:cubicBezTo>
                <a:close/>
                <a:moveTo>
                  <a:pt x="3438268" y="2141492"/>
                </a:moveTo>
                <a:cubicBezTo>
                  <a:pt x="3427010" y="2141953"/>
                  <a:pt x="3417045" y="2132495"/>
                  <a:pt x="3417137" y="2121468"/>
                </a:cubicBezTo>
                <a:cubicBezTo>
                  <a:pt x="3417183" y="2110256"/>
                  <a:pt x="3426964" y="2101397"/>
                  <a:pt x="3438545" y="2101951"/>
                </a:cubicBezTo>
                <a:cubicBezTo>
                  <a:pt x="3449157" y="2102458"/>
                  <a:pt x="3457416" y="2111225"/>
                  <a:pt x="3457370" y="2121791"/>
                </a:cubicBezTo>
                <a:cubicBezTo>
                  <a:pt x="3457278" y="2132218"/>
                  <a:pt x="3448696" y="2141077"/>
                  <a:pt x="3438268" y="2141492"/>
                </a:cubicBezTo>
                <a:close/>
                <a:moveTo>
                  <a:pt x="3872989" y="2141492"/>
                </a:moveTo>
                <a:cubicBezTo>
                  <a:pt x="3861777" y="2141999"/>
                  <a:pt x="3851765" y="2132633"/>
                  <a:pt x="3851719" y="2121606"/>
                </a:cubicBezTo>
                <a:cubicBezTo>
                  <a:pt x="3851719" y="2111317"/>
                  <a:pt x="3860347" y="2102412"/>
                  <a:pt x="3870867" y="2101905"/>
                </a:cubicBezTo>
                <a:cubicBezTo>
                  <a:pt x="3882494" y="2101351"/>
                  <a:pt x="3891998" y="2110210"/>
                  <a:pt x="3891998" y="2121653"/>
                </a:cubicBezTo>
                <a:cubicBezTo>
                  <a:pt x="3891998" y="2132034"/>
                  <a:pt x="3883417" y="2141031"/>
                  <a:pt x="3872989" y="2141492"/>
                </a:cubicBezTo>
                <a:close/>
                <a:moveTo>
                  <a:pt x="3981232" y="2141492"/>
                </a:moveTo>
                <a:cubicBezTo>
                  <a:pt x="3969973" y="2141769"/>
                  <a:pt x="3960146" y="2132126"/>
                  <a:pt x="3960469" y="2121145"/>
                </a:cubicBezTo>
                <a:cubicBezTo>
                  <a:pt x="3960746" y="2110717"/>
                  <a:pt x="3969374" y="2102228"/>
                  <a:pt x="3980032" y="2101951"/>
                </a:cubicBezTo>
                <a:cubicBezTo>
                  <a:pt x="3991659" y="2101582"/>
                  <a:pt x="4000886" y="2110625"/>
                  <a:pt x="4000610" y="2122114"/>
                </a:cubicBezTo>
                <a:cubicBezTo>
                  <a:pt x="4000379" y="2132587"/>
                  <a:pt x="3991705" y="2141261"/>
                  <a:pt x="3981232" y="2141492"/>
                </a:cubicBezTo>
                <a:close/>
                <a:moveTo>
                  <a:pt x="4088735" y="2141492"/>
                </a:moveTo>
                <a:cubicBezTo>
                  <a:pt x="4078307" y="2141123"/>
                  <a:pt x="4069449" y="2132357"/>
                  <a:pt x="4069126" y="2122114"/>
                </a:cubicBezTo>
                <a:cubicBezTo>
                  <a:pt x="4068757" y="2111040"/>
                  <a:pt x="4078400" y="2101674"/>
                  <a:pt x="4089935" y="2101905"/>
                </a:cubicBezTo>
                <a:cubicBezTo>
                  <a:pt x="4100685" y="2102182"/>
                  <a:pt x="4109082" y="2110487"/>
                  <a:pt x="4109313" y="2121145"/>
                </a:cubicBezTo>
                <a:cubicBezTo>
                  <a:pt x="4109590" y="2132449"/>
                  <a:pt x="4100039" y="2141907"/>
                  <a:pt x="4088735" y="2141492"/>
                </a:cubicBezTo>
                <a:close/>
                <a:moveTo>
                  <a:pt x="4307387" y="2141492"/>
                </a:moveTo>
                <a:cubicBezTo>
                  <a:pt x="4296176" y="2141861"/>
                  <a:pt x="4286256" y="2132357"/>
                  <a:pt x="4286440" y="2121329"/>
                </a:cubicBezTo>
                <a:cubicBezTo>
                  <a:pt x="4286625" y="2110948"/>
                  <a:pt x="4295253" y="2102320"/>
                  <a:pt x="4305818" y="2101905"/>
                </a:cubicBezTo>
                <a:cubicBezTo>
                  <a:pt x="4317446" y="2101490"/>
                  <a:pt x="4326812" y="2110487"/>
                  <a:pt x="4326627" y="2121929"/>
                </a:cubicBezTo>
                <a:cubicBezTo>
                  <a:pt x="4326443" y="2132357"/>
                  <a:pt x="4317815" y="2141169"/>
                  <a:pt x="4307387" y="2141492"/>
                </a:cubicBezTo>
                <a:close/>
                <a:moveTo>
                  <a:pt x="4414706" y="2141492"/>
                </a:moveTo>
                <a:cubicBezTo>
                  <a:pt x="4404279" y="2141123"/>
                  <a:pt x="4395421" y="2132357"/>
                  <a:pt x="4395098" y="2122114"/>
                </a:cubicBezTo>
                <a:cubicBezTo>
                  <a:pt x="4394775" y="2111040"/>
                  <a:pt x="4404418" y="2101674"/>
                  <a:pt x="4415906" y="2101905"/>
                </a:cubicBezTo>
                <a:cubicBezTo>
                  <a:pt x="4426656" y="2102182"/>
                  <a:pt x="4435054" y="2110487"/>
                  <a:pt x="4435285" y="2121145"/>
                </a:cubicBezTo>
                <a:cubicBezTo>
                  <a:pt x="4435561" y="2132449"/>
                  <a:pt x="4426011" y="2141907"/>
                  <a:pt x="4414706" y="2141492"/>
                </a:cubicBezTo>
                <a:close/>
                <a:moveTo>
                  <a:pt x="4524563" y="2141492"/>
                </a:moveTo>
                <a:cubicBezTo>
                  <a:pt x="4513306" y="2141769"/>
                  <a:pt x="4503478" y="2132126"/>
                  <a:pt x="4503801" y="2121145"/>
                </a:cubicBezTo>
                <a:cubicBezTo>
                  <a:pt x="4504078" y="2110717"/>
                  <a:pt x="4512706" y="2102228"/>
                  <a:pt x="4523364" y="2101951"/>
                </a:cubicBezTo>
                <a:cubicBezTo>
                  <a:pt x="4534990" y="2101582"/>
                  <a:pt x="4544218" y="2110625"/>
                  <a:pt x="4543941" y="2122114"/>
                </a:cubicBezTo>
                <a:cubicBezTo>
                  <a:pt x="4543711" y="2132587"/>
                  <a:pt x="4535037" y="2141261"/>
                  <a:pt x="4524563" y="2141492"/>
                </a:cubicBezTo>
                <a:close/>
                <a:moveTo>
                  <a:pt x="4852057" y="2141492"/>
                </a:moveTo>
                <a:cubicBezTo>
                  <a:pt x="4840846" y="2142507"/>
                  <a:pt x="4830557" y="2133787"/>
                  <a:pt x="4829818" y="2122621"/>
                </a:cubicBezTo>
                <a:cubicBezTo>
                  <a:pt x="4829173" y="2112471"/>
                  <a:pt x="4837478" y="2102966"/>
                  <a:pt x="4847859" y="2101997"/>
                </a:cubicBezTo>
                <a:cubicBezTo>
                  <a:pt x="4859578" y="2100890"/>
                  <a:pt x="4869313" y="2109102"/>
                  <a:pt x="4869867" y="2120637"/>
                </a:cubicBezTo>
                <a:cubicBezTo>
                  <a:pt x="4870421" y="2131065"/>
                  <a:pt x="4862347" y="2140523"/>
                  <a:pt x="4852057" y="2141492"/>
                </a:cubicBezTo>
                <a:close/>
                <a:moveTo>
                  <a:pt x="4959607" y="2141492"/>
                </a:moveTo>
                <a:cubicBezTo>
                  <a:pt x="4948349" y="2141953"/>
                  <a:pt x="4938384" y="2132495"/>
                  <a:pt x="4938476" y="2121468"/>
                </a:cubicBezTo>
                <a:cubicBezTo>
                  <a:pt x="4938522" y="2110256"/>
                  <a:pt x="4948303" y="2101397"/>
                  <a:pt x="4959884" y="2101951"/>
                </a:cubicBezTo>
                <a:cubicBezTo>
                  <a:pt x="4970496" y="2102458"/>
                  <a:pt x="4978755" y="2111179"/>
                  <a:pt x="4978709" y="2121791"/>
                </a:cubicBezTo>
                <a:cubicBezTo>
                  <a:pt x="4978617" y="2132218"/>
                  <a:pt x="4970035" y="2141077"/>
                  <a:pt x="4959607" y="2141492"/>
                </a:cubicBezTo>
                <a:close/>
                <a:moveTo>
                  <a:pt x="5069372" y="2141492"/>
                </a:moveTo>
                <a:cubicBezTo>
                  <a:pt x="5058160" y="2142507"/>
                  <a:pt x="5047871" y="2133740"/>
                  <a:pt x="5047179" y="2122575"/>
                </a:cubicBezTo>
                <a:cubicBezTo>
                  <a:pt x="5046533" y="2112471"/>
                  <a:pt x="5054884" y="2102966"/>
                  <a:pt x="5065265" y="2101997"/>
                </a:cubicBezTo>
                <a:cubicBezTo>
                  <a:pt x="5076984" y="2100936"/>
                  <a:pt x="5086674" y="2109149"/>
                  <a:pt x="5087227" y="2120683"/>
                </a:cubicBezTo>
                <a:cubicBezTo>
                  <a:pt x="5087735" y="2131157"/>
                  <a:pt x="5079661" y="2140523"/>
                  <a:pt x="5069372" y="2141492"/>
                </a:cubicBezTo>
                <a:close/>
                <a:moveTo>
                  <a:pt x="5177337" y="2141492"/>
                </a:moveTo>
                <a:cubicBezTo>
                  <a:pt x="5166125" y="2142184"/>
                  <a:pt x="5155975" y="2133002"/>
                  <a:pt x="5155744" y="2121929"/>
                </a:cubicBezTo>
                <a:cubicBezTo>
                  <a:pt x="5155513" y="2110856"/>
                  <a:pt x="5165248" y="2101582"/>
                  <a:pt x="5176737" y="2101951"/>
                </a:cubicBezTo>
                <a:cubicBezTo>
                  <a:pt x="5187441" y="2102274"/>
                  <a:pt x="5195792" y="2110717"/>
                  <a:pt x="5195977" y="2121329"/>
                </a:cubicBezTo>
                <a:cubicBezTo>
                  <a:pt x="5196116" y="2131757"/>
                  <a:pt x="5187718" y="2140846"/>
                  <a:pt x="5177337" y="2141492"/>
                </a:cubicBezTo>
                <a:close/>
                <a:moveTo>
                  <a:pt x="5285625" y="2141492"/>
                </a:moveTo>
                <a:cubicBezTo>
                  <a:pt x="5274367" y="2141999"/>
                  <a:pt x="5264401" y="2132587"/>
                  <a:pt x="5264401" y="2121560"/>
                </a:cubicBezTo>
                <a:cubicBezTo>
                  <a:pt x="5264447" y="2110394"/>
                  <a:pt x="5274183" y="2101443"/>
                  <a:pt x="5285763" y="2101951"/>
                </a:cubicBezTo>
                <a:cubicBezTo>
                  <a:pt x="5296375" y="2102412"/>
                  <a:pt x="5304727" y="2111133"/>
                  <a:pt x="5304635" y="2121699"/>
                </a:cubicBezTo>
                <a:cubicBezTo>
                  <a:pt x="5304635" y="2132080"/>
                  <a:pt x="5296006" y="2141031"/>
                  <a:pt x="5285625" y="2141492"/>
                </a:cubicBezTo>
                <a:close/>
                <a:moveTo>
                  <a:pt x="5393913" y="2141492"/>
                </a:moveTo>
                <a:cubicBezTo>
                  <a:pt x="5382655" y="2141769"/>
                  <a:pt x="5372828" y="2132218"/>
                  <a:pt x="5373104" y="2121191"/>
                </a:cubicBezTo>
                <a:cubicBezTo>
                  <a:pt x="5373381" y="2109979"/>
                  <a:pt x="5383209" y="2101259"/>
                  <a:pt x="5394789" y="2101951"/>
                </a:cubicBezTo>
                <a:cubicBezTo>
                  <a:pt x="5405355" y="2102597"/>
                  <a:pt x="5413522" y="2111456"/>
                  <a:pt x="5413245" y="2122068"/>
                </a:cubicBezTo>
                <a:cubicBezTo>
                  <a:pt x="5413015" y="2132495"/>
                  <a:pt x="5404387" y="2141215"/>
                  <a:pt x="5393913" y="2141492"/>
                </a:cubicBezTo>
                <a:close/>
                <a:moveTo>
                  <a:pt x="5937568" y="2141492"/>
                </a:moveTo>
                <a:cubicBezTo>
                  <a:pt x="5926310" y="2141953"/>
                  <a:pt x="5916343" y="2132541"/>
                  <a:pt x="5916390" y="2121514"/>
                </a:cubicBezTo>
                <a:cubicBezTo>
                  <a:pt x="5916436" y="2111179"/>
                  <a:pt x="5925064" y="2102366"/>
                  <a:pt x="5935630" y="2101905"/>
                </a:cubicBezTo>
                <a:cubicBezTo>
                  <a:pt x="5947257" y="2101397"/>
                  <a:pt x="5956715" y="2110302"/>
                  <a:pt x="5956669" y="2121745"/>
                </a:cubicBezTo>
                <a:cubicBezTo>
                  <a:pt x="5956623" y="2132126"/>
                  <a:pt x="5947995" y="2141077"/>
                  <a:pt x="5937568" y="2141492"/>
                </a:cubicBezTo>
                <a:close/>
                <a:moveTo>
                  <a:pt x="6045718" y="2141492"/>
                </a:moveTo>
                <a:cubicBezTo>
                  <a:pt x="6034460" y="2141677"/>
                  <a:pt x="6024724" y="2131987"/>
                  <a:pt x="6025139" y="2121007"/>
                </a:cubicBezTo>
                <a:cubicBezTo>
                  <a:pt x="6025554" y="2110533"/>
                  <a:pt x="6034183" y="2102182"/>
                  <a:pt x="6044841" y="2101905"/>
                </a:cubicBezTo>
                <a:cubicBezTo>
                  <a:pt x="6056468" y="2101628"/>
                  <a:pt x="6065603" y="2110764"/>
                  <a:pt x="6065234" y="2122252"/>
                </a:cubicBezTo>
                <a:cubicBezTo>
                  <a:pt x="6064911" y="2132772"/>
                  <a:pt x="6056238" y="2141308"/>
                  <a:pt x="6045718" y="2141492"/>
                </a:cubicBezTo>
                <a:close/>
                <a:moveTo>
                  <a:pt x="6148763" y="2141492"/>
                </a:moveTo>
                <a:cubicBezTo>
                  <a:pt x="6137459" y="2141492"/>
                  <a:pt x="6127909" y="2131665"/>
                  <a:pt x="6128508" y="2120683"/>
                </a:cubicBezTo>
                <a:cubicBezTo>
                  <a:pt x="6129154" y="2109426"/>
                  <a:pt x="6139075" y="2100982"/>
                  <a:pt x="6150656" y="2101951"/>
                </a:cubicBezTo>
                <a:cubicBezTo>
                  <a:pt x="6161175" y="2102827"/>
                  <a:pt x="6169065" y="2111871"/>
                  <a:pt x="6168558" y="2122575"/>
                </a:cubicBezTo>
                <a:cubicBezTo>
                  <a:pt x="6168050" y="2133095"/>
                  <a:pt x="6159284" y="2141492"/>
                  <a:pt x="6148763" y="2141492"/>
                </a:cubicBezTo>
                <a:close/>
                <a:moveTo>
                  <a:pt x="6258251" y="2141492"/>
                </a:moveTo>
                <a:cubicBezTo>
                  <a:pt x="6246993" y="2141953"/>
                  <a:pt x="6237027" y="2132495"/>
                  <a:pt x="6237119" y="2121468"/>
                </a:cubicBezTo>
                <a:cubicBezTo>
                  <a:pt x="6237166" y="2110256"/>
                  <a:pt x="6246947" y="2101397"/>
                  <a:pt x="6258528" y="2101951"/>
                </a:cubicBezTo>
                <a:cubicBezTo>
                  <a:pt x="6269140" y="2102458"/>
                  <a:pt x="6277399" y="2111225"/>
                  <a:pt x="6277352" y="2121791"/>
                </a:cubicBezTo>
                <a:cubicBezTo>
                  <a:pt x="6277261" y="2132218"/>
                  <a:pt x="6268679" y="2141077"/>
                  <a:pt x="6258251" y="2141492"/>
                </a:cubicBezTo>
                <a:close/>
                <a:moveTo>
                  <a:pt x="6367324" y="2141492"/>
                </a:moveTo>
                <a:cubicBezTo>
                  <a:pt x="6356112" y="2142184"/>
                  <a:pt x="6345962" y="2133002"/>
                  <a:pt x="6345731" y="2121929"/>
                </a:cubicBezTo>
                <a:cubicBezTo>
                  <a:pt x="6345500" y="2110856"/>
                  <a:pt x="6355235" y="2101582"/>
                  <a:pt x="6366724" y="2101951"/>
                </a:cubicBezTo>
                <a:cubicBezTo>
                  <a:pt x="6377428" y="2102274"/>
                  <a:pt x="6385826" y="2110717"/>
                  <a:pt x="6385964" y="2121329"/>
                </a:cubicBezTo>
                <a:cubicBezTo>
                  <a:pt x="6386102" y="2131757"/>
                  <a:pt x="6377705" y="2140846"/>
                  <a:pt x="6367324" y="2141492"/>
                </a:cubicBezTo>
                <a:close/>
                <a:moveTo>
                  <a:pt x="6692834" y="2141492"/>
                </a:moveTo>
                <a:cubicBezTo>
                  <a:pt x="6681622" y="2141953"/>
                  <a:pt x="6671656" y="2132495"/>
                  <a:pt x="6671748" y="2121468"/>
                </a:cubicBezTo>
                <a:cubicBezTo>
                  <a:pt x="6671841" y="2111133"/>
                  <a:pt x="6680468" y="2102366"/>
                  <a:pt x="6690989" y="2101905"/>
                </a:cubicBezTo>
                <a:cubicBezTo>
                  <a:pt x="6702615" y="2101397"/>
                  <a:pt x="6712028" y="2110348"/>
                  <a:pt x="6711936" y="2121791"/>
                </a:cubicBezTo>
                <a:cubicBezTo>
                  <a:pt x="6711844" y="2132218"/>
                  <a:pt x="6703262" y="2141077"/>
                  <a:pt x="6692834" y="2141492"/>
                </a:cubicBezTo>
                <a:close/>
                <a:moveTo>
                  <a:pt x="6802691" y="2141492"/>
                </a:moveTo>
                <a:cubicBezTo>
                  <a:pt x="6791479" y="2142507"/>
                  <a:pt x="6781189" y="2133740"/>
                  <a:pt x="6780498" y="2122575"/>
                </a:cubicBezTo>
                <a:cubicBezTo>
                  <a:pt x="6779852" y="2112471"/>
                  <a:pt x="6788203" y="2102966"/>
                  <a:pt x="6798584" y="2101997"/>
                </a:cubicBezTo>
                <a:cubicBezTo>
                  <a:pt x="6810304" y="2100936"/>
                  <a:pt x="6819993" y="2109149"/>
                  <a:pt x="6820547" y="2120683"/>
                </a:cubicBezTo>
                <a:cubicBezTo>
                  <a:pt x="6821053" y="2131157"/>
                  <a:pt x="6812980" y="2140523"/>
                  <a:pt x="6802691" y="2141492"/>
                </a:cubicBezTo>
                <a:close/>
                <a:moveTo>
                  <a:pt x="7017745" y="2141492"/>
                </a:moveTo>
                <a:cubicBezTo>
                  <a:pt x="7007317" y="2141308"/>
                  <a:pt x="6998365" y="2132772"/>
                  <a:pt x="6997812" y="2122483"/>
                </a:cubicBezTo>
                <a:cubicBezTo>
                  <a:pt x="6997213" y="2111456"/>
                  <a:pt x="7006671" y="2101859"/>
                  <a:pt x="7018206" y="2101905"/>
                </a:cubicBezTo>
                <a:cubicBezTo>
                  <a:pt x="7029002" y="2101997"/>
                  <a:pt x="7037445" y="2110072"/>
                  <a:pt x="7037907" y="2120776"/>
                </a:cubicBezTo>
                <a:cubicBezTo>
                  <a:pt x="7038368" y="2132126"/>
                  <a:pt x="7029094" y="2141723"/>
                  <a:pt x="7017745" y="2141492"/>
                </a:cubicBezTo>
                <a:close/>
                <a:moveTo>
                  <a:pt x="7236258" y="2141492"/>
                </a:moveTo>
                <a:cubicBezTo>
                  <a:pt x="7225000" y="2141953"/>
                  <a:pt x="7215034" y="2132541"/>
                  <a:pt x="7215080" y="2121514"/>
                </a:cubicBezTo>
                <a:cubicBezTo>
                  <a:pt x="7215126" y="2110302"/>
                  <a:pt x="7224908" y="2101397"/>
                  <a:pt x="7236488" y="2101951"/>
                </a:cubicBezTo>
                <a:cubicBezTo>
                  <a:pt x="7247101" y="2102458"/>
                  <a:pt x="7255406" y="2111179"/>
                  <a:pt x="7255313" y="2121745"/>
                </a:cubicBezTo>
                <a:cubicBezTo>
                  <a:pt x="7255267" y="2132172"/>
                  <a:pt x="7246686" y="2141077"/>
                  <a:pt x="7236258" y="2141492"/>
                </a:cubicBezTo>
                <a:close/>
                <a:moveTo>
                  <a:pt x="7561307" y="2141492"/>
                </a:moveTo>
                <a:cubicBezTo>
                  <a:pt x="7550003" y="2141400"/>
                  <a:pt x="7540498" y="2131526"/>
                  <a:pt x="7541191" y="2120545"/>
                </a:cubicBezTo>
                <a:cubicBezTo>
                  <a:pt x="7541882" y="2109241"/>
                  <a:pt x="7551803" y="2100936"/>
                  <a:pt x="7563429" y="2101951"/>
                </a:cubicBezTo>
                <a:cubicBezTo>
                  <a:pt x="7573949" y="2102874"/>
                  <a:pt x="7581746" y="2111963"/>
                  <a:pt x="7581192" y="2122667"/>
                </a:cubicBezTo>
                <a:cubicBezTo>
                  <a:pt x="7580639" y="2133233"/>
                  <a:pt x="7571827" y="2141584"/>
                  <a:pt x="7561307" y="2141492"/>
                </a:cubicBezTo>
                <a:close/>
                <a:moveTo>
                  <a:pt x="7886725" y="2141492"/>
                </a:moveTo>
                <a:cubicBezTo>
                  <a:pt x="7876298" y="2141123"/>
                  <a:pt x="7867438" y="2132357"/>
                  <a:pt x="7867116" y="2122114"/>
                </a:cubicBezTo>
                <a:cubicBezTo>
                  <a:pt x="7866747" y="2111040"/>
                  <a:pt x="7876390" y="2101674"/>
                  <a:pt x="7887924" y="2101905"/>
                </a:cubicBezTo>
                <a:cubicBezTo>
                  <a:pt x="7898675" y="2102182"/>
                  <a:pt x="7907072" y="2110487"/>
                  <a:pt x="7907303" y="2121145"/>
                </a:cubicBezTo>
                <a:cubicBezTo>
                  <a:pt x="7907579" y="2132449"/>
                  <a:pt x="7898029" y="2141907"/>
                  <a:pt x="7886725" y="2141492"/>
                </a:cubicBezTo>
                <a:close/>
                <a:moveTo>
                  <a:pt x="8103716" y="2141492"/>
                </a:moveTo>
                <a:cubicBezTo>
                  <a:pt x="8093335" y="2140985"/>
                  <a:pt x="8084522" y="2132034"/>
                  <a:pt x="8084384" y="2121837"/>
                </a:cubicBezTo>
                <a:cubicBezTo>
                  <a:pt x="8084245" y="2110764"/>
                  <a:pt x="8093981" y="2101536"/>
                  <a:pt x="8105469" y="2101905"/>
                </a:cubicBezTo>
                <a:cubicBezTo>
                  <a:pt x="8116173" y="2102274"/>
                  <a:pt x="8124525" y="2110810"/>
                  <a:pt x="8124617" y="2121422"/>
                </a:cubicBezTo>
                <a:cubicBezTo>
                  <a:pt x="8124709" y="2132679"/>
                  <a:pt x="8114974" y="2142046"/>
                  <a:pt x="8103716" y="2141492"/>
                </a:cubicBezTo>
                <a:close/>
                <a:moveTo>
                  <a:pt x="8213388" y="2141492"/>
                </a:moveTo>
                <a:cubicBezTo>
                  <a:pt x="8202084" y="2141492"/>
                  <a:pt x="8192533" y="2131665"/>
                  <a:pt x="8193133" y="2120683"/>
                </a:cubicBezTo>
                <a:cubicBezTo>
                  <a:pt x="8193779" y="2109426"/>
                  <a:pt x="8203700" y="2100982"/>
                  <a:pt x="8215280" y="2101951"/>
                </a:cubicBezTo>
                <a:cubicBezTo>
                  <a:pt x="8225799" y="2102827"/>
                  <a:pt x="8233689" y="2111871"/>
                  <a:pt x="8233182" y="2122575"/>
                </a:cubicBezTo>
                <a:cubicBezTo>
                  <a:pt x="8232674" y="2133095"/>
                  <a:pt x="8223908" y="2141492"/>
                  <a:pt x="8213388" y="2141492"/>
                </a:cubicBezTo>
                <a:close/>
                <a:moveTo>
                  <a:pt x="8431626" y="2141492"/>
                </a:moveTo>
                <a:cubicBezTo>
                  <a:pt x="8420414" y="2141999"/>
                  <a:pt x="8410402" y="2132633"/>
                  <a:pt x="8410355" y="2121606"/>
                </a:cubicBezTo>
                <a:cubicBezTo>
                  <a:pt x="8410355" y="2111317"/>
                  <a:pt x="8418984" y="2102412"/>
                  <a:pt x="8429504" y="2101905"/>
                </a:cubicBezTo>
                <a:cubicBezTo>
                  <a:pt x="8441131" y="2101351"/>
                  <a:pt x="8450635" y="2110210"/>
                  <a:pt x="8450635" y="2121653"/>
                </a:cubicBezTo>
                <a:cubicBezTo>
                  <a:pt x="8450635" y="2132034"/>
                  <a:pt x="8442054" y="2141031"/>
                  <a:pt x="8431626" y="2141492"/>
                </a:cubicBezTo>
                <a:close/>
                <a:moveTo>
                  <a:pt x="8538714" y="2141492"/>
                </a:moveTo>
                <a:cubicBezTo>
                  <a:pt x="8528287" y="2141123"/>
                  <a:pt x="8519428" y="2132357"/>
                  <a:pt x="8519105" y="2122114"/>
                </a:cubicBezTo>
                <a:cubicBezTo>
                  <a:pt x="8518736" y="2111040"/>
                  <a:pt x="8528379" y="2101674"/>
                  <a:pt x="8539914" y="2101905"/>
                </a:cubicBezTo>
                <a:cubicBezTo>
                  <a:pt x="8550664" y="2102182"/>
                  <a:pt x="8559061" y="2110487"/>
                  <a:pt x="8559291" y="2121145"/>
                </a:cubicBezTo>
                <a:cubicBezTo>
                  <a:pt x="8559568" y="2132449"/>
                  <a:pt x="8550018" y="2141907"/>
                  <a:pt x="8538714" y="2141492"/>
                </a:cubicBezTo>
                <a:close/>
                <a:moveTo>
                  <a:pt x="8757597" y="2141492"/>
                </a:moveTo>
                <a:cubicBezTo>
                  <a:pt x="8746385" y="2141999"/>
                  <a:pt x="8736420" y="2132587"/>
                  <a:pt x="8736420" y="2121560"/>
                </a:cubicBezTo>
                <a:cubicBezTo>
                  <a:pt x="8736420" y="2111271"/>
                  <a:pt x="8745047" y="2102458"/>
                  <a:pt x="8755612" y="2101951"/>
                </a:cubicBezTo>
                <a:cubicBezTo>
                  <a:pt x="8767193" y="2101397"/>
                  <a:pt x="8776698" y="2110302"/>
                  <a:pt x="8776652" y="2121745"/>
                </a:cubicBezTo>
                <a:cubicBezTo>
                  <a:pt x="8776606" y="2132126"/>
                  <a:pt x="8768024" y="2141077"/>
                  <a:pt x="8757597" y="2141492"/>
                </a:cubicBezTo>
                <a:close/>
                <a:moveTo>
                  <a:pt x="8865701" y="2141492"/>
                </a:moveTo>
                <a:cubicBezTo>
                  <a:pt x="8854443" y="2141677"/>
                  <a:pt x="8844707" y="2131987"/>
                  <a:pt x="8845123" y="2121007"/>
                </a:cubicBezTo>
                <a:cubicBezTo>
                  <a:pt x="8845538" y="2110533"/>
                  <a:pt x="8854166" y="2102182"/>
                  <a:pt x="8864823" y="2101905"/>
                </a:cubicBezTo>
                <a:cubicBezTo>
                  <a:pt x="8876450" y="2101628"/>
                  <a:pt x="8885586" y="2110764"/>
                  <a:pt x="8885217" y="2122252"/>
                </a:cubicBezTo>
                <a:cubicBezTo>
                  <a:pt x="8884895" y="2132772"/>
                  <a:pt x="8876220" y="2141308"/>
                  <a:pt x="8865701" y="2141492"/>
                </a:cubicBezTo>
                <a:close/>
                <a:moveTo>
                  <a:pt x="8973388" y="2141492"/>
                </a:moveTo>
                <a:cubicBezTo>
                  <a:pt x="8962961" y="2141123"/>
                  <a:pt x="8954103" y="2132357"/>
                  <a:pt x="8953780" y="2122114"/>
                </a:cubicBezTo>
                <a:cubicBezTo>
                  <a:pt x="8953411" y="2111040"/>
                  <a:pt x="8963053" y="2101674"/>
                  <a:pt x="8974588" y="2101905"/>
                </a:cubicBezTo>
                <a:cubicBezTo>
                  <a:pt x="8985339" y="2102182"/>
                  <a:pt x="8993736" y="2110487"/>
                  <a:pt x="8993967" y="2121145"/>
                </a:cubicBezTo>
                <a:cubicBezTo>
                  <a:pt x="8994244" y="2132449"/>
                  <a:pt x="8984693" y="2141907"/>
                  <a:pt x="8973388" y="2141492"/>
                </a:cubicBezTo>
                <a:close/>
                <a:moveTo>
                  <a:pt x="9083522" y="2141492"/>
                </a:moveTo>
                <a:cubicBezTo>
                  <a:pt x="9072310" y="2141953"/>
                  <a:pt x="9062345" y="2132495"/>
                  <a:pt x="9062437" y="2121468"/>
                </a:cubicBezTo>
                <a:cubicBezTo>
                  <a:pt x="9062483" y="2111133"/>
                  <a:pt x="9071111" y="2102366"/>
                  <a:pt x="9081677" y="2101905"/>
                </a:cubicBezTo>
                <a:cubicBezTo>
                  <a:pt x="9093304" y="2101397"/>
                  <a:pt x="9102717" y="2110348"/>
                  <a:pt x="9102624" y="2121791"/>
                </a:cubicBezTo>
                <a:cubicBezTo>
                  <a:pt x="9102532" y="2132218"/>
                  <a:pt x="9093950" y="2141077"/>
                  <a:pt x="9083522" y="2141492"/>
                </a:cubicBezTo>
                <a:close/>
                <a:moveTo>
                  <a:pt x="9193333" y="2141492"/>
                </a:moveTo>
                <a:cubicBezTo>
                  <a:pt x="9182213" y="2142507"/>
                  <a:pt x="9171879" y="2133695"/>
                  <a:pt x="9171186" y="2122575"/>
                </a:cubicBezTo>
                <a:cubicBezTo>
                  <a:pt x="9170540" y="2112425"/>
                  <a:pt x="9178892" y="2102920"/>
                  <a:pt x="9189273" y="2101997"/>
                </a:cubicBezTo>
                <a:cubicBezTo>
                  <a:pt x="9200993" y="2100936"/>
                  <a:pt x="9210681" y="2109195"/>
                  <a:pt x="9211235" y="2120683"/>
                </a:cubicBezTo>
                <a:cubicBezTo>
                  <a:pt x="9211697" y="2131157"/>
                  <a:pt x="9203622" y="2140523"/>
                  <a:pt x="9193333" y="2141492"/>
                </a:cubicBezTo>
                <a:close/>
                <a:moveTo>
                  <a:pt x="9300929" y="2141492"/>
                </a:moveTo>
                <a:cubicBezTo>
                  <a:pt x="9289717" y="2141999"/>
                  <a:pt x="9279751" y="2132587"/>
                  <a:pt x="9279751" y="2121560"/>
                </a:cubicBezTo>
                <a:cubicBezTo>
                  <a:pt x="9279751" y="2111271"/>
                  <a:pt x="9288379" y="2102458"/>
                  <a:pt x="9298946" y="2101951"/>
                </a:cubicBezTo>
                <a:cubicBezTo>
                  <a:pt x="9310526" y="2101397"/>
                  <a:pt x="9320031" y="2110302"/>
                  <a:pt x="9319984" y="2121745"/>
                </a:cubicBezTo>
                <a:cubicBezTo>
                  <a:pt x="9319938" y="2132126"/>
                  <a:pt x="9311357" y="2141077"/>
                  <a:pt x="9300929" y="2141492"/>
                </a:cubicBezTo>
                <a:close/>
                <a:moveTo>
                  <a:pt x="9409587" y="2141492"/>
                </a:moveTo>
                <a:cubicBezTo>
                  <a:pt x="9398328" y="2141953"/>
                  <a:pt x="9388362" y="2132541"/>
                  <a:pt x="9388408" y="2121514"/>
                </a:cubicBezTo>
                <a:cubicBezTo>
                  <a:pt x="9388454" y="2110302"/>
                  <a:pt x="9398236" y="2101397"/>
                  <a:pt x="9409817" y="2101951"/>
                </a:cubicBezTo>
                <a:cubicBezTo>
                  <a:pt x="9420429" y="2102458"/>
                  <a:pt x="9428687" y="2111179"/>
                  <a:pt x="9428641" y="2121745"/>
                </a:cubicBezTo>
                <a:cubicBezTo>
                  <a:pt x="9428596" y="2132172"/>
                  <a:pt x="9420014" y="2141077"/>
                  <a:pt x="9409587" y="2141492"/>
                </a:cubicBezTo>
                <a:close/>
                <a:moveTo>
                  <a:pt x="9518244" y="2141492"/>
                </a:moveTo>
                <a:cubicBezTo>
                  <a:pt x="9506986" y="2141953"/>
                  <a:pt x="9497020" y="2132495"/>
                  <a:pt x="9497112" y="2121468"/>
                </a:cubicBezTo>
                <a:cubicBezTo>
                  <a:pt x="9497158" y="2110256"/>
                  <a:pt x="9506940" y="2101397"/>
                  <a:pt x="9518521" y="2101951"/>
                </a:cubicBezTo>
                <a:cubicBezTo>
                  <a:pt x="9529133" y="2102458"/>
                  <a:pt x="9537390" y="2111225"/>
                  <a:pt x="9537344" y="2121791"/>
                </a:cubicBezTo>
                <a:cubicBezTo>
                  <a:pt x="9537252" y="2132218"/>
                  <a:pt x="9528672" y="2141077"/>
                  <a:pt x="9518244" y="2141492"/>
                </a:cubicBezTo>
                <a:close/>
                <a:moveTo>
                  <a:pt x="9952964" y="2141492"/>
                </a:moveTo>
                <a:cubicBezTo>
                  <a:pt x="9941752" y="2141999"/>
                  <a:pt x="9931740" y="2132633"/>
                  <a:pt x="9931694" y="2121606"/>
                </a:cubicBezTo>
                <a:cubicBezTo>
                  <a:pt x="9931694" y="2111317"/>
                  <a:pt x="9940322" y="2102412"/>
                  <a:pt x="9950842" y="2101905"/>
                </a:cubicBezTo>
                <a:cubicBezTo>
                  <a:pt x="9962469" y="2101351"/>
                  <a:pt x="9971974" y="2110210"/>
                  <a:pt x="9971974" y="2121653"/>
                </a:cubicBezTo>
                <a:cubicBezTo>
                  <a:pt x="9971974" y="2132034"/>
                  <a:pt x="9963392" y="2141031"/>
                  <a:pt x="9952964" y="2141492"/>
                </a:cubicBezTo>
                <a:close/>
                <a:moveTo>
                  <a:pt x="10061206" y="2141492"/>
                </a:moveTo>
                <a:cubicBezTo>
                  <a:pt x="10049948" y="2141769"/>
                  <a:pt x="10040121" y="2132126"/>
                  <a:pt x="10040444" y="2121145"/>
                </a:cubicBezTo>
                <a:cubicBezTo>
                  <a:pt x="10040721" y="2110717"/>
                  <a:pt x="10049348" y="2102228"/>
                  <a:pt x="10060007" y="2101951"/>
                </a:cubicBezTo>
                <a:cubicBezTo>
                  <a:pt x="10071634" y="2101582"/>
                  <a:pt x="10080862" y="2110625"/>
                  <a:pt x="10080585" y="2122114"/>
                </a:cubicBezTo>
                <a:cubicBezTo>
                  <a:pt x="10080355" y="2132587"/>
                  <a:pt x="10071680" y="2141261"/>
                  <a:pt x="10061206" y="2141492"/>
                </a:cubicBezTo>
                <a:close/>
                <a:moveTo>
                  <a:pt x="10168710" y="2141492"/>
                </a:moveTo>
                <a:cubicBezTo>
                  <a:pt x="10158282" y="2141123"/>
                  <a:pt x="10149423" y="2132357"/>
                  <a:pt x="10149100" y="2122114"/>
                </a:cubicBezTo>
                <a:cubicBezTo>
                  <a:pt x="10148731" y="2111040"/>
                  <a:pt x="10158375" y="2101674"/>
                  <a:pt x="10169910" y="2101905"/>
                </a:cubicBezTo>
                <a:cubicBezTo>
                  <a:pt x="10180660" y="2102182"/>
                  <a:pt x="10189057" y="2110487"/>
                  <a:pt x="10189289" y="2121145"/>
                </a:cubicBezTo>
                <a:cubicBezTo>
                  <a:pt x="10189566" y="2132449"/>
                  <a:pt x="10180014" y="2141907"/>
                  <a:pt x="10168710" y="2141492"/>
                </a:cubicBezTo>
                <a:close/>
                <a:moveTo>
                  <a:pt x="10387363" y="2141492"/>
                </a:moveTo>
                <a:cubicBezTo>
                  <a:pt x="10376151" y="2141861"/>
                  <a:pt x="10366231" y="2132357"/>
                  <a:pt x="10366415" y="2121329"/>
                </a:cubicBezTo>
                <a:cubicBezTo>
                  <a:pt x="10366600" y="2110948"/>
                  <a:pt x="10375228" y="2102320"/>
                  <a:pt x="10385793" y="2101905"/>
                </a:cubicBezTo>
                <a:cubicBezTo>
                  <a:pt x="10397420" y="2101490"/>
                  <a:pt x="10406786" y="2110487"/>
                  <a:pt x="10406602" y="2121929"/>
                </a:cubicBezTo>
                <a:cubicBezTo>
                  <a:pt x="10406417" y="2132357"/>
                  <a:pt x="10397790" y="2141169"/>
                  <a:pt x="10387363" y="2141492"/>
                </a:cubicBezTo>
                <a:close/>
                <a:moveTo>
                  <a:pt x="10494681" y="2141492"/>
                </a:moveTo>
                <a:cubicBezTo>
                  <a:pt x="10484255" y="2141123"/>
                  <a:pt x="10475395" y="2132357"/>
                  <a:pt x="10475073" y="2122114"/>
                </a:cubicBezTo>
                <a:cubicBezTo>
                  <a:pt x="10474750" y="2111040"/>
                  <a:pt x="10484393" y="2101674"/>
                  <a:pt x="10495881" y="2101905"/>
                </a:cubicBezTo>
                <a:cubicBezTo>
                  <a:pt x="10506631" y="2102182"/>
                  <a:pt x="10515028" y="2110487"/>
                  <a:pt x="10515259" y="2121145"/>
                </a:cubicBezTo>
                <a:cubicBezTo>
                  <a:pt x="10515536" y="2132449"/>
                  <a:pt x="10505986" y="2141907"/>
                  <a:pt x="10494681" y="2141492"/>
                </a:cubicBezTo>
                <a:close/>
                <a:moveTo>
                  <a:pt x="10604538" y="2141492"/>
                </a:moveTo>
                <a:cubicBezTo>
                  <a:pt x="10593281" y="2141769"/>
                  <a:pt x="10583453" y="2132126"/>
                  <a:pt x="10583776" y="2121145"/>
                </a:cubicBezTo>
                <a:cubicBezTo>
                  <a:pt x="10584053" y="2110717"/>
                  <a:pt x="10592680" y="2102228"/>
                  <a:pt x="10603339" y="2101951"/>
                </a:cubicBezTo>
                <a:cubicBezTo>
                  <a:pt x="10614965" y="2101582"/>
                  <a:pt x="10624193" y="2110625"/>
                  <a:pt x="10623916" y="2122114"/>
                </a:cubicBezTo>
                <a:cubicBezTo>
                  <a:pt x="10623686" y="2132587"/>
                  <a:pt x="10615011" y="2141261"/>
                  <a:pt x="10604538" y="2141492"/>
                </a:cubicBezTo>
                <a:close/>
                <a:moveTo>
                  <a:pt x="10932032" y="2141492"/>
                </a:moveTo>
                <a:cubicBezTo>
                  <a:pt x="10920821" y="2142507"/>
                  <a:pt x="10910531" y="2133787"/>
                  <a:pt x="10909793" y="2122621"/>
                </a:cubicBezTo>
                <a:cubicBezTo>
                  <a:pt x="10909148" y="2112471"/>
                  <a:pt x="10917452" y="2102966"/>
                  <a:pt x="10927834" y="2101997"/>
                </a:cubicBezTo>
                <a:cubicBezTo>
                  <a:pt x="10939553" y="2100890"/>
                  <a:pt x="10949289" y="2109102"/>
                  <a:pt x="10949842" y="2120637"/>
                </a:cubicBezTo>
                <a:cubicBezTo>
                  <a:pt x="10950396" y="2131065"/>
                  <a:pt x="10942321" y="2140523"/>
                  <a:pt x="10932032" y="2141492"/>
                </a:cubicBezTo>
                <a:close/>
                <a:moveTo>
                  <a:pt x="11039582" y="2141492"/>
                </a:moveTo>
                <a:cubicBezTo>
                  <a:pt x="11028324" y="2141953"/>
                  <a:pt x="11018359" y="2132495"/>
                  <a:pt x="11018451" y="2121468"/>
                </a:cubicBezTo>
                <a:cubicBezTo>
                  <a:pt x="11018497" y="2110256"/>
                  <a:pt x="11028278" y="2101397"/>
                  <a:pt x="11039859" y="2101951"/>
                </a:cubicBezTo>
                <a:cubicBezTo>
                  <a:pt x="11050471" y="2102458"/>
                  <a:pt x="11058730" y="2111179"/>
                  <a:pt x="11058684" y="2121791"/>
                </a:cubicBezTo>
                <a:cubicBezTo>
                  <a:pt x="11058592" y="2132218"/>
                  <a:pt x="11050010" y="2141077"/>
                  <a:pt x="11039582" y="2141492"/>
                </a:cubicBezTo>
                <a:close/>
                <a:moveTo>
                  <a:pt x="11149346" y="2141492"/>
                </a:moveTo>
                <a:cubicBezTo>
                  <a:pt x="11138135" y="2142507"/>
                  <a:pt x="11127845" y="2133740"/>
                  <a:pt x="11127153" y="2122575"/>
                </a:cubicBezTo>
                <a:cubicBezTo>
                  <a:pt x="11126507" y="2112471"/>
                  <a:pt x="11134859" y="2102966"/>
                  <a:pt x="11145241" y="2101997"/>
                </a:cubicBezTo>
                <a:cubicBezTo>
                  <a:pt x="11156959" y="2100936"/>
                  <a:pt x="11166649" y="2109149"/>
                  <a:pt x="11167202" y="2120683"/>
                </a:cubicBezTo>
                <a:cubicBezTo>
                  <a:pt x="11167710" y="2131157"/>
                  <a:pt x="11159636" y="2140523"/>
                  <a:pt x="11149346" y="2141492"/>
                </a:cubicBezTo>
                <a:close/>
                <a:moveTo>
                  <a:pt x="11257312" y="2141492"/>
                </a:moveTo>
                <a:cubicBezTo>
                  <a:pt x="11246100" y="2142184"/>
                  <a:pt x="11235949" y="2133002"/>
                  <a:pt x="11235718" y="2121929"/>
                </a:cubicBezTo>
                <a:cubicBezTo>
                  <a:pt x="11235488" y="2110856"/>
                  <a:pt x="11245224" y="2101582"/>
                  <a:pt x="11256712" y="2101951"/>
                </a:cubicBezTo>
                <a:cubicBezTo>
                  <a:pt x="11267417" y="2102274"/>
                  <a:pt x="11275766" y="2110717"/>
                  <a:pt x="11275952" y="2121329"/>
                </a:cubicBezTo>
                <a:cubicBezTo>
                  <a:pt x="11276090" y="2131757"/>
                  <a:pt x="11267692" y="2140846"/>
                  <a:pt x="11257312" y="2141492"/>
                </a:cubicBezTo>
                <a:close/>
                <a:moveTo>
                  <a:pt x="11365600" y="2141492"/>
                </a:moveTo>
                <a:cubicBezTo>
                  <a:pt x="11354342" y="2141999"/>
                  <a:pt x="11344376" y="2132587"/>
                  <a:pt x="11344376" y="2121560"/>
                </a:cubicBezTo>
                <a:cubicBezTo>
                  <a:pt x="11344422" y="2110394"/>
                  <a:pt x="11354158" y="2101443"/>
                  <a:pt x="11365739" y="2101951"/>
                </a:cubicBezTo>
                <a:cubicBezTo>
                  <a:pt x="11376350" y="2102412"/>
                  <a:pt x="11384702" y="2111133"/>
                  <a:pt x="11384609" y="2121699"/>
                </a:cubicBezTo>
                <a:cubicBezTo>
                  <a:pt x="11384609" y="2132080"/>
                  <a:pt x="11375982" y="2141031"/>
                  <a:pt x="11365600" y="2141492"/>
                </a:cubicBezTo>
                <a:close/>
                <a:moveTo>
                  <a:pt x="11473888" y="2141492"/>
                </a:moveTo>
                <a:cubicBezTo>
                  <a:pt x="11462630" y="2141769"/>
                  <a:pt x="11452803" y="2132218"/>
                  <a:pt x="11453079" y="2121191"/>
                </a:cubicBezTo>
                <a:cubicBezTo>
                  <a:pt x="11453356" y="2109979"/>
                  <a:pt x="11463184" y="2101259"/>
                  <a:pt x="11474764" y="2101951"/>
                </a:cubicBezTo>
                <a:cubicBezTo>
                  <a:pt x="11485330" y="2102597"/>
                  <a:pt x="11493496" y="2111456"/>
                  <a:pt x="11493220" y="2122068"/>
                </a:cubicBezTo>
                <a:cubicBezTo>
                  <a:pt x="11492989" y="2132495"/>
                  <a:pt x="11484361" y="2141215"/>
                  <a:pt x="11473888" y="2141492"/>
                </a:cubicBezTo>
                <a:close/>
                <a:moveTo>
                  <a:pt x="12017543" y="2141492"/>
                </a:moveTo>
                <a:cubicBezTo>
                  <a:pt x="12006285" y="2141953"/>
                  <a:pt x="11996318" y="2132541"/>
                  <a:pt x="11996364" y="2121514"/>
                </a:cubicBezTo>
                <a:cubicBezTo>
                  <a:pt x="11996410" y="2111179"/>
                  <a:pt x="12005039" y="2102366"/>
                  <a:pt x="12015605" y="2101905"/>
                </a:cubicBezTo>
                <a:cubicBezTo>
                  <a:pt x="12027232" y="2101397"/>
                  <a:pt x="12036690" y="2110302"/>
                  <a:pt x="12036644" y="2121745"/>
                </a:cubicBezTo>
                <a:cubicBezTo>
                  <a:pt x="12036598" y="2132126"/>
                  <a:pt x="12027970" y="2141077"/>
                  <a:pt x="12017543" y="2141492"/>
                </a:cubicBezTo>
                <a:close/>
                <a:moveTo>
                  <a:pt x="12125693" y="2141492"/>
                </a:moveTo>
                <a:cubicBezTo>
                  <a:pt x="12114435" y="2141677"/>
                  <a:pt x="12104699" y="2131987"/>
                  <a:pt x="12105114" y="2121007"/>
                </a:cubicBezTo>
                <a:cubicBezTo>
                  <a:pt x="12105529" y="2110533"/>
                  <a:pt x="12114158" y="2102182"/>
                  <a:pt x="12124815" y="2101905"/>
                </a:cubicBezTo>
                <a:cubicBezTo>
                  <a:pt x="12136443" y="2101628"/>
                  <a:pt x="12145578" y="2110764"/>
                  <a:pt x="12145209" y="2122252"/>
                </a:cubicBezTo>
                <a:cubicBezTo>
                  <a:pt x="12144886" y="2132772"/>
                  <a:pt x="12136213" y="2141308"/>
                  <a:pt x="12125693" y="2141492"/>
                </a:cubicBezTo>
                <a:close/>
                <a:moveTo>
                  <a:pt x="394898" y="2141538"/>
                </a:moveTo>
                <a:cubicBezTo>
                  <a:pt x="383594" y="2141584"/>
                  <a:pt x="373952" y="2131803"/>
                  <a:pt x="374505" y="2120822"/>
                </a:cubicBezTo>
                <a:cubicBezTo>
                  <a:pt x="375059" y="2110302"/>
                  <a:pt x="383686" y="2102089"/>
                  <a:pt x="394345" y="2101997"/>
                </a:cubicBezTo>
                <a:cubicBezTo>
                  <a:pt x="405187" y="2101813"/>
                  <a:pt x="413769" y="2109656"/>
                  <a:pt x="414507" y="2120360"/>
                </a:cubicBezTo>
                <a:cubicBezTo>
                  <a:pt x="415291" y="2131757"/>
                  <a:pt x="406295" y="2141492"/>
                  <a:pt x="394898" y="2141538"/>
                </a:cubicBezTo>
                <a:close/>
                <a:moveTo>
                  <a:pt x="503279" y="2141538"/>
                </a:moveTo>
                <a:cubicBezTo>
                  <a:pt x="491975" y="2141400"/>
                  <a:pt x="482471" y="2131526"/>
                  <a:pt x="483209" y="2120545"/>
                </a:cubicBezTo>
                <a:cubicBezTo>
                  <a:pt x="483901" y="2110025"/>
                  <a:pt x="492621" y="2101997"/>
                  <a:pt x="503371" y="2101951"/>
                </a:cubicBezTo>
                <a:cubicBezTo>
                  <a:pt x="514997" y="2101905"/>
                  <a:pt x="523857" y="2111179"/>
                  <a:pt x="523211" y="2122760"/>
                </a:cubicBezTo>
                <a:cubicBezTo>
                  <a:pt x="522657" y="2133279"/>
                  <a:pt x="513798" y="2141630"/>
                  <a:pt x="503279" y="2141538"/>
                </a:cubicBezTo>
                <a:close/>
                <a:moveTo>
                  <a:pt x="830219" y="2141538"/>
                </a:moveTo>
                <a:cubicBezTo>
                  <a:pt x="819007" y="2141953"/>
                  <a:pt x="809042" y="2132495"/>
                  <a:pt x="809134" y="2121468"/>
                </a:cubicBezTo>
                <a:cubicBezTo>
                  <a:pt x="809226" y="2110256"/>
                  <a:pt x="819007" y="2101351"/>
                  <a:pt x="830588" y="2101951"/>
                </a:cubicBezTo>
                <a:cubicBezTo>
                  <a:pt x="841200" y="2102458"/>
                  <a:pt x="849460" y="2111225"/>
                  <a:pt x="849367" y="2121837"/>
                </a:cubicBezTo>
                <a:cubicBezTo>
                  <a:pt x="849275" y="2132264"/>
                  <a:pt x="840647" y="2141123"/>
                  <a:pt x="830219" y="2141538"/>
                </a:cubicBezTo>
                <a:close/>
                <a:moveTo>
                  <a:pt x="1047764" y="2141538"/>
                </a:moveTo>
                <a:cubicBezTo>
                  <a:pt x="1036552" y="2142046"/>
                  <a:pt x="1026494" y="2132726"/>
                  <a:pt x="1026448" y="2121699"/>
                </a:cubicBezTo>
                <a:cubicBezTo>
                  <a:pt x="1026355" y="2110533"/>
                  <a:pt x="1036137" y="2101490"/>
                  <a:pt x="1047672" y="2101951"/>
                </a:cubicBezTo>
                <a:cubicBezTo>
                  <a:pt x="1058330" y="2102366"/>
                  <a:pt x="1066681" y="2110994"/>
                  <a:pt x="1066681" y="2121653"/>
                </a:cubicBezTo>
                <a:cubicBezTo>
                  <a:pt x="1066681" y="2132034"/>
                  <a:pt x="1058146" y="2141031"/>
                  <a:pt x="1047764" y="2141538"/>
                </a:cubicBezTo>
                <a:close/>
                <a:moveTo>
                  <a:pt x="1265172" y="2141538"/>
                </a:moveTo>
                <a:cubicBezTo>
                  <a:pt x="1253960" y="2142138"/>
                  <a:pt x="1243901" y="2132818"/>
                  <a:pt x="1243762" y="2121791"/>
                </a:cubicBezTo>
                <a:cubicBezTo>
                  <a:pt x="1243670" y="2110671"/>
                  <a:pt x="1253406" y="2101536"/>
                  <a:pt x="1264941" y="2101951"/>
                </a:cubicBezTo>
                <a:cubicBezTo>
                  <a:pt x="1275598" y="2102320"/>
                  <a:pt x="1283949" y="2110902"/>
                  <a:pt x="1283995" y="2121560"/>
                </a:cubicBezTo>
                <a:cubicBezTo>
                  <a:pt x="1284041" y="2131941"/>
                  <a:pt x="1275552" y="2140985"/>
                  <a:pt x="1265172" y="2141538"/>
                </a:cubicBezTo>
                <a:close/>
                <a:moveTo>
                  <a:pt x="1372536" y="2141538"/>
                </a:moveTo>
                <a:cubicBezTo>
                  <a:pt x="1361186" y="2141354"/>
                  <a:pt x="1351774" y="2131388"/>
                  <a:pt x="1352558" y="2120453"/>
                </a:cubicBezTo>
                <a:cubicBezTo>
                  <a:pt x="1353296" y="2109933"/>
                  <a:pt x="1362016" y="2101951"/>
                  <a:pt x="1372767" y="2101951"/>
                </a:cubicBezTo>
                <a:cubicBezTo>
                  <a:pt x="1384394" y="2101951"/>
                  <a:pt x="1393206" y="2111271"/>
                  <a:pt x="1392514" y="2122852"/>
                </a:cubicBezTo>
                <a:cubicBezTo>
                  <a:pt x="1391914" y="2133372"/>
                  <a:pt x="1383009" y="2141677"/>
                  <a:pt x="1372536" y="2141538"/>
                </a:cubicBezTo>
                <a:close/>
                <a:moveTo>
                  <a:pt x="1589573" y="2141538"/>
                </a:moveTo>
                <a:cubicBezTo>
                  <a:pt x="1579146" y="2141215"/>
                  <a:pt x="1570288" y="2132587"/>
                  <a:pt x="1569826" y="2122298"/>
                </a:cubicBezTo>
                <a:cubicBezTo>
                  <a:pt x="1569318" y="2111225"/>
                  <a:pt x="1578915" y="2101766"/>
                  <a:pt x="1590404" y="2101951"/>
                </a:cubicBezTo>
                <a:cubicBezTo>
                  <a:pt x="1601200" y="2102135"/>
                  <a:pt x="1609644" y="2110348"/>
                  <a:pt x="1609967" y="2121007"/>
                </a:cubicBezTo>
                <a:cubicBezTo>
                  <a:pt x="1610336" y="2132357"/>
                  <a:pt x="1600924" y="2141861"/>
                  <a:pt x="1589573" y="2141538"/>
                </a:cubicBezTo>
                <a:close/>
                <a:moveTo>
                  <a:pt x="1698600" y="2141538"/>
                </a:moveTo>
                <a:cubicBezTo>
                  <a:pt x="1687296" y="2141400"/>
                  <a:pt x="1677791" y="2131526"/>
                  <a:pt x="1678530" y="2120545"/>
                </a:cubicBezTo>
                <a:cubicBezTo>
                  <a:pt x="1679222" y="2110025"/>
                  <a:pt x="1687941" y="2101997"/>
                  <a:pt x="1698692" y="2101951"/>
                </a:cubicBezTo>
                <a:cubicBezTo>
                  <a:pt x="1710319" y="2101905"/>
                  <a:pt x="1719178" y="2111179"/>
                  <a:pt x="1718532" y="2122760"/>
                </a:cubicBezTo>
                <a:cubicBezTo>
                  <a:pt x="1717979" y="2133279"/>
                  <a:pt x="1709120" y="2141630"/>
                  <a:pt x="1698600" y="2141538"/>
                </a:cubicBezTo>
                <a:close/>
                <a:moveTo>
                  <a:pt x="1915868" y="2141538"/>
                </a:moveTo>
                <a:cubicBezTo>
                  <a:pt x="1904564" y="2141354"/>
                  <a:pt x="1895105" y="2131388"/>
                  <a:pt x="1895889" y="2120453"/>
                </a:cubicBezTo>
                <a:cubicBezTo>
                  <a:pt x="1896628" y="2109933"/>
                  <a:pt x="1905348" y="2101951"/>
                  <a:pt x="1916099" y="2101951"/>
                </a:cubicBezTo>
                <a:cubicBezTo>
                  <a:pt x="1927726" y="2101951"/>
                  <a:pt x="1936539" y="2111271"/>
                  <a:pt x="1935846" y="2122852"/>
                </a:cubicBezTo>
                <a:cubicBezTo>
                  <a:pt x="1935246" y="2133372"/>
                  <a:pt x="1926342" y="2141677"/>
                  <a:pt x="1915868" y="2141538"/>
                </a:cubicBezTo>
                <a:close/>
                <a:moveTo>
                  <a:pt x="2242164" y="2141538"/>
                </a:moveTo>
                <a:cubicBezTo>
                  <a:pt x="2230813" y="2141538"/>
                  <a:pt x="2221262" y="2131757"/>
                  <a:pt x="2221816" y="2120776"/>
                </a:cubicBezTo>
                <a:cubicBezTo>
                  <a:pt x="2222415" y="2109472"/>
                  <a:pt x="2232336" y="2101028"/>
                  <a:pt x="2243916" y="2101951"/>
                </a:cubicBezTo>
                <a:cubicBezTo>
                  <a:pt x="2254436" y="2102781"/>
                  <a:pt x="2262371" y="2111825"/>
                  <a:pt x="2261910" y="2122529"/>
                </a:cubicBezTo>
                <a:cubicBezTo>
                  <a:pt x="2261448" y="2133095"/>
                  <a:pt x="2252682" y="2141492"/>
                  <a:pt x="2242164" y="2141538"/>
                </a:cubicBezTo>
                <a:close/>
                <a:moveTo>
                  <a:pt x="2568873" y="2141538"/>
                </a:moveTo>
                <a:cubicBezTo>
                  <a:pt x="2557661" y="2141953"/>
                  <a:pt x="2547696" y="2132495"/>
                  <a:pt x="2547788" y="2121468"/>
                </a:cubicBezTo>
                <a:cubicBezTo>
                  <a:pt x="2547879" y="2110256"/>
                  <a:pt x="2557661" y="2101351"/>
                  <a:pt x="2569241" y="2101951"/>
                </a:cubicBezTo>
                <a:cubicBezTo>
                  <a:pt x="2579853" y="2102458"/>
                  <a:pt x="2588112" y="2111225"/>
                  <a:pt x="2588020" y="2121837"/>
                </a:cubicBezTo>
                <a:cubicBezTo>
                  <a:pt x="2587928" y="2132264"/>
                  <a:pt x="2579300" y="2141123"/>
                  <a:pt x="2568873" y="2141538"/>
                </a:cubicBezTo>
                <a:close/>
                <a:moveTo>
                  <a:pt x="3547572" y="2141538"/>
                </a:moveTo>
                <a:cubicBezTo>
                  <a:pt x="3536360" y="2142322"/>
                  <a:pt x="3526164" y="2133233"/>
                  <a:pt x="3525794" y="2122160"/>
                </a:cubicBezTo>
                <a:cubicBezTo>
                  <a:pt x="3525424" y="2111040"/>
                  <a:pt x="3535068" y="2101674"/>
                  <a:pt x="3546556" y="2101951"/>
                </a:cubicBezTo>
                <a:cubicBezTo>
                  <a:pt x="3557306" y="2102182"/>
                  <a:pt x="3565704" y="2110487"/>
                  <a:pt x="3565981" y="2121191"/>
                </a:cubicBezTo>
                <a:cubicBezTo>
                  <a:pt x="3566212" y="2131618"/>
                  <a:pt x="3557952" y="2140800"/>
                  <a:pt x="3547572" y="2141538"/>
                </a:cubicBezTo>
                <a:close/>
                <a:moveTo>
                  <a:pt x="3654613" y="2141538"/>
                </a:moveTo>
                <a:cubicBezTo>
                  <a:pt x="3643309" y="2141400"/>
                  <a:pt x="3633805" y="2131526"/>
                  <a:pt x="3634543" y="2120545"/>
                </a:cubicBezTo>
                <a:cubicBezTo>
                  <a:pt x="3635236" y="2110025"/>
                  <a:pt x="3643955" y="2101997"/>
                  <a:pt x="3654706" y="2101951"/>
                </a:cubicBezTo>
                <a:cubicBezTo>
                  <a:pt x="3666333" y="2101905"/>
                  <a:pt x="3675192" y="2111179"/>
                  <a:pt x="3674546" y="2122760"/>
                </a:cubicBezTo>
                <a:cubicBezTo>
                  <a:pt x="3673946" y="2133279"/>
                  <a:pt x="3665087" y="2141630"/>
                  <a:pt x="3654613" y="2141538"/>
                </a:cubicBezTo>
                <a:close/>
                <a:moveTo>
                  <a:pt x="4198176" y="2141538"/>
                </a:moveTo>
                <a:cubicBezTo>
                  <a:pt x="4186826" y="2141538"/>
                  <a:pt x="4177276" y="2131757"/>
                  <a:pt x="4177829" y="2120776"/>
                </a:cubicBezTo>
                <a:cubicBezTo>
                  <a:pt x="4178429" y="2109472"/>
                  <a:pt x="4188349" y="2101028"/>
                  <a:pt x="4199930" y="2101951"/>
                </a:cubicBezTo>
                <a:cubicBezTo>
                  <a:pt x="4210449" y="2102781"/>
                  <a:pt x="4218339" y="2111825"/>
                  <a:pt x="4217924" y="2122529"/>
                </a:cubicBezTo>
                <a:cubicBezTo>
                  <a:pt x="4217463" y="2133095"/>
                  <a:pt x="4208696" y="2141492"/>
                  <a:pt x="4198176" y="2141538"/>
                </a:cubicBezTo>
                <a:close/>
                <a:moveTo>
                  <a:pt x="4632851" y="2141538"/>
                </a:moveTo>
                <a:cubicBezTo>
                  <a:pt x="4621501" y="2141538"/>
                  <a:pt x="4611951" y="2131757"/>
                  <a:pt x="4612504" y="2120776"/>
                </a:cubicBezTo>
                <a:cubicBezTo>
                  <a:pt x="4613104" y="2109472"/>
                  <a:pt x="4623024" y="2101028"/>
                  <a:pt x="4634605" y="2101951"/>
                </a:cubicBezTo>
                <a:cubicBezTo>
                  <a:pt x="4645125" y="2102781"/>
                  <a:pt x="4653014" y="2111825"/>
                  <a:pt x="4652599" y="2122529"/>
                </a:cubicBezTo>
                <a:cubicBezTo>
                  <a:pt x="4652138" y="2133095"/>
                  <a:pt x="4643371" y="2141492"/>
                  <a:pt x="4632851" y="2141538"/>
                </a:cubicBezTo>
                <a:close/>
                <a:moveTo>
                  <a:pt x="4741555" y="2141538"/>
                </a:moveTo>
                <a:cubicBezTo>
                  <a:pt x="4730251" y="2141584"/>
                  <a:pt x="4720608" y="2131803"/>
                  <a:pt x="4721161" y="2120822"/>
                </a:cubicBezTo>
                <a:cubicBezTo>
                  <a:pt x="4721669" y="2110302"/>
                  <a:pt x="4730343" y="2102089"/>
                  <a:pt x="4741001" y="2101997"/>
                </a:cubicBezTo>
                <a:cubicBezTo>
                  <a:pt x="4751843" y="2101813"/>
                  <a:pt x="4760425" y="2109656"/>
                  <a:pt x="4761163" y="2120360"/>
                </a:cubicBezTo>
                <a:cubicBezTo>
                  <a:pt x="4761948" y="2131757"/>
                  <a:pt x="4752951" y="2141492"/>
                  <a:pt x="4741555" y="2141538"/>
                </a:cubicBezTo>
                <a:close/>
                <a:moveTo>
                  <a:pt x="5502339" y="2141538"/>
                </a:moveTo>
                <a:cubicBezTo>
                  <a:pt x="5491081" y="2141677"/>
                  <a:pt x="5481346" y="2131941"/>
                  <a:pt x="5481808" y="2120960"/>
                </a:cubicBezTo>
                <a:cubicBezTo>
                  <a:pt x="5482269" y="2109656"/>
                  <a:pt x="5492143" y="2101121"/>
                  <a:pt x="5503724" y="2101951"/>
                </a:cubicBezTo>
                <a:cubicBezTo>
                  <a:pt x="5514290" y="2102735"/>
                  <a:pt x="5522271" y="2111686"/>
                  <a:pt x="5521902" y="2122345"/>
                </a:cubicBezTo>
                <a:cubicBezTo>
                  <a:pt x="5521534" y="2132910"/>
                  <a:pt x="5512859" y="2141400"/>
                  <a:pt x="5502339" y="2141538"/>
                </a:cubicBezTo>
                <a:close/>
                <a:moveTo>
                  <a:pt x="5610627" y="2141538"/>
                </a:moveTo>
                <a:cubicBezTo>
                  <a:pt x="5599278" y="2141446"/>
                  <a:pt x="5589819" y="2131572"/>
                  <a:pt x="5590511" y="2120591"/>
                </a:cubicBezTo>
                <a:cubicBezTo>
                  <a:pt x="5591203" y="2110072"/>
                  <a:pt x="5599877" y="2101997"/>
                  <a:pt x="5610627" y="2101951"/>
                </a:cubicBezTo>
                <a:cubicBezTo>
                  <a:pt x="5622301" y="2101859"/>
                  <a:pt x="5631160" y="2111133"/>
                  <a:pt x="5630560" y="2122714"/>
                </a:cubicBezTo>
                <a:cubicBezTo>
                  <a:pt x="5630006" y="2133233"/>
                  <a:pt x="5621147" y="2141584"/>
                  <a:pt x="5610627" y="2141538"/>
                </a:cubicBezTo>
                <a:close/>
                <a:moveTo>
                  <a:pt x="5720161" y="2141538"/>
                </a:moveTo>
                <a:cubicBezTo>
                  <a:pt x="5708950" y="2141953"/>
                  <a:pt x="5698983" y="2132495"/>
                  <a:pt x="5699076" y="2121468"/>
                </a:cubicBezTo>
                <a:cubicBezTo>
                  <a:pt x="5699168" y="2110256"/>
                  <a:pt x="5708950" y="2101351"/>
                  <a:pt x="5720531" y="2101951"/>
                </a:cubicBezTo>
                <a:cubicBezTo>
                  <a:pt x="5731142" y="2102458"/>
                  <a:pt x="5739402" y="2111225"/>
                  <a:pt x="5739309" y="2121837"/>
                </a:cubicBezTo>
                <a:cubicBezTo>
                  <a:pt x="5739216" y="2132264"/>
                  <a:pt x="5730588" y="2141123"/>
                  <a:pt x="5720161" y="2141538"/>
                </a:cubicBezTo>
                <a:close/>
                <a:moveTo>
                  <a:pt x="5828865" y="2141538"/>
                </a:moveTo>
                <a:cubicBezTo>
                  <a:pt x="5817653" y="2141953"/>
                  <a:pt x="5807687" y="2132495"/>
                  <a:pt x="5807779" y="2121468"/>
                </a:cubicBezTo>
                <a:cubicBezTo>
                  <a:pt x="5807871" y="2110256"/>
                  <a:pt x="5817653" y="2101351"/>
                  <a:pt x="5829234" y="2101951"/>
                </a:cubicBezTo>
                <a:cubicBezTo>
                  <a:pt x="5839846" y="2102458"/>
                  <a:pt x="5848105" y="2111225"/>
                  <a:pt x="5848012" y="2121837"/>
                </a:cubicBezTo>
                <a:cubicBezTo>
                  <a:pt x="5847920" y="2132264"/>
                  <a:pt x="5839292" y="2141123"/>
                  <a:pt x="5828865" y="2141538"/>
                </a:cubicBezTo>
                <a:close/>
                <a:moveTo>
                  <a:pt x="6474874" y="2141538"/>
                </a:moveTo>
                <a:cubicBezTo>
                  <a:pt x="6463570" y="2141584"/>
                  <a:pt x="6453926" y="2131803"/>
                  <a:pt x="6454480" y="2120822"/>
                </a:cubicBezTo>
                <a:cubicBezTo>
                  <a:pt x="6455034" y="2110302"/>
                  <a:pt x="6463662" y="2102089"/>
                  <a:pt x="6474320" y="2101997"/>
                </a:cubicBezTo>
                <a:cubicBezTo>
                  <a:pt x="6485163" y="2101813"/>
                  <a:pt x="6493744" y="2109656"/>
                  <a:pt x="6494483" y="2120360"/>
                </a:cubicBezTo>
                <a:cubicBezTo>
                  <a:pt x="6495267" y="2131757"/>
                  <a:pt x="6486270" y="2141492"/>
                  <a:pt x="6474874" y="2141538"/>
                </a:cubicBezTo>
                <a:close/>
                <a:moveTo>
                  <a:pt x="6583254" y="2141538"/>
                </a:moveTo>
                <a:cubicBezTo>
                  <a:pt x="6571950" y="2141400"/>
                  <a:pt x="6562445" y="2131526"/>
                  <a:pt x="6563184" y="2120545"/>
                </a:cubicBezTo>
                <a:cubicBezTo>
                  <a:pt x="6563876" y="2110025"/>
                  <a:pt x="6572596" y="2101997"/>
                  <a:pt x="6583346" y="2101951"/>
                </a:cubicBezTo>
                <a:cubicBezTo>
                  <a:pt x="6594973" y="2101905"/>
                  <a:pt x="6603831" y="2111179"/>
                  <a:pt x="6603186" y="2122760"/>
                </a:cubicBezTo>
                <a:cubicBezTo>
                  <a:pt x="6602633" y="2133279"/>
                  <a:pt x="6593774" y="2141630"/>
                  <a:pt x="6583254" y="2141538"/>
                </a:cubicBezTo>
                <a:close/>
                <a:moveTo>
                  <a:pt x="6910194" y="2141538"/>
                </a:moveTo>
                <a:cubicBezTo>
                  <a:pt x="6898983" y="2141953"/>
                  <a:pt x="6889017" y="2132495"/>
                  <a:pt x="6889109" y="2121468"/>
                </a:cubicBezTo>
                <a:cubicBezTo>
                  <a:pt x="6889202" y="2110256"/>
                  <a:pt x="6898983" y="2101351"/>
                  <a:pt x="6910564" y="2101951"/>
                </a:cubicBezTo>
                <a:cubicBezTo>
                  <a:pt x="6921176" y="2102458"/>
                  <a:pt x="6929434" y="2111225"/>
                  <a:pt x="6929342" y="2121837"/>
                </a:cubicBezTo>
                <a:cubicBezTo>
                  <a:pt x="6929250" y="2132264"/>
                  <a:pt x="6920622" y="2141123"/>
                  <a:pt x="6910194" y="2141538"/>
                </a:cubicBezTo>
                <a:close/>
                <a:moveTo>
                  <a:pt x="7127739" y="2141538"/>
                </a:moveTo>
                <a:cubicBezTo>
                  <a:pt x="7116528" y="2142046"/>
                  <a:pt x="7106470" y="2132726"/>
                  <a:pt x="7106424" y="2121699"/>
                </a:cubicBezTo>
                <a:cubicBezTo>
                  <a:pt x="7106331" y="2110533"/>
                  <a:pt x="7116113" y="2101490"/>
                  <a:pt x="7127648" y="2101951"/>
                </a:cubicBezTo>
                <a:cubicBezTo>
                  <a:pt x="7138305" y="2102366"/>
                  <a:pt x="7146656" y="2110994"/>
                  <a:pt x="7146656" y="2121653"/>
                </a:cubicBezTo>
                <a:cubicBezTo>
                  <a:pt x="7146656" y="2132034"/>
                  <a:pt x="7138121" y="2141031"/>
                  <a:pt x="7127739" y="2141538"/>
                </a:cubicBezTo>
                <a:close/>
                <a:moveTo>
                  <a:pt x="7345146" y="2141538"/>
                </a:moveTo>
                <a:cubicBezTo>
                  <a:pt x="7333934" y="2142138"/>
                  <a:pt x="7323876" y="2132818"/>
                  <a:pt x="7323738" y="2121791"/>
                </a:cubicBezTo>
                <a:cubicBezTo>
                  <a:pt x="7323645" y="2110671"/>
                  <a:pt x="7333381" y="2101536"/>
                  <a:pt x="7344916" y="2101951"/>
                </a:cubicBezTo>
                <a:cubicBezTo>
                  <a:pt x="7355574" y="2102320"/>
                  <a:pt x="7363924" y="2110902"/>
                  <a:pt x="7363971" y="2121560"/>
                </a:cubicBezTo>
                <a:cubicBezTo>
                  <a:pt x="7364017" y="2131941"/>
                  <a:pt x="7355527" y="2140985"/>
                  <a:pt x="7345146" y="2141538"/>
                </a:cubicBezTo>
                <a:close/>
                <a:moveTo>
                  <a:pt x="7452512" y="2141538"/>
                </a:moveTo>
                <a:cubicBezTo>
                  <a:pt x="7441161" y="2141354"/>
                  <a:pt x="7431749" y="2131388"/>
                  <a:pt x="7432533" y="2120453"/>
                </a:cubicBezTo>
                <a:cubicBezTo>
                  <a:pt x="7433271" y="2109933"/>
                  <a:pt x="7441992" y="2101951"/>
                  <a:pt x="7452742" y="2101951"/>
                </a:cubicBezTo>
                <a:cubicBezTo>
                  <a:pt x="7464369" y="2101951"/>
                  <a:pt x="7473182" y="2111271"/>
                  <a:pt x="7472490" y="2122852"/>
                </a:cubicBezTo>
                <a:cubicBezTo>
                  <a:pt x="7471890" y="2133372"/>
                  <a:pt x="7462984" y="2141677"/>
                  <a:pt x="7452512" y="2141538"/>
                </a:cubicBezTo>
                <a:close/>
                <a:moveTo>
                  <a:pt x="7669549" y="2141538"/>
                </a:moveTo>
                <a:cubicBezTo>
                  <a:pt x="7659121" y="2141215"/>
                  <a:pt x="7650263" y="2132587"/>
                  <a:pt x="7649801" y="2122298"/>
                </a:cubicBezTo>
                <a:cubicBezTo>
                  <a:pt x="7649294" y="2111225"/>
                  <a:pt x="7658890" y="2101766"/>
                  <a:pt x="7670379" y="2101951"/>
                </a:cubicBezTo>
                <a:cubicBezTo>
                  <a:pt x="7681176" y="2102135"/>
                  <a:pt x="7689620" y="2110348"/>
                  <a:pt x="7689943" y="2121007"/>
                </a:cubicBezTo>
                <a:cubicBezTo>
                  <a:pt x="7690312" y="2132357"/>
                  <a:pt x="7680899" y="2141861"/>
                  <a:pt x="7669549" y="2141538"/>
                </a:cubicBezTo>
                <a:close/>
                <a:moveTo>
                  <a:pt x="7778576" y="2141538"/>
                </a:moveTo>
                <a:cubicBezTo>
                  <a:pt x="7767271" y="2141400"/>
                  <a:pt x="7757767" y="2131526"/>
                  <a:pt x="7758505" y="2120545"/>
                </a:cubicBezTo>
                <a:cubicBezTo>
                  <a:pt x="7759197" y="2110025"/>
                  <a:pt x="7767917" y="2101997"/>
                  <a:pt x="7778668" y="2101951"/>
                </a:cubicBezTo>
                <a:cubicBezTo>
                  <a:pt x="7790294" y="2101905"/>
                  <a:pt x="7799153" y="2111179"/>
                  <a:pt x="7798507" y="2122760"/>
                </a:cubicBezTo>
                <a:cubicBezTo>
                  <a:pt x="7797953" y="2133279"/>
                  <a:pt x="7789095" y="2141630"/>
                  <a:pt x="7778576" y="2141538"/>
                </a:cubicBezTo>
                <a:close/>
                <a:moveTo>
                  <a:pt x="7995844" y="2141538"/>
                </a:moveTo>
                <a:cubicBezTo>
                  <a:pt x="7984539" y="2141354"/>
                  <a:pt x="7975081" y="2131388"/>
                  <a:pt x="7975865" y="2120453"/>
                </a:cubicBezTo>
                <a:cubicBezTo>
                  <a:pt x="7976604" y="2109933"/>
                  <a:pt x="7985323" y="2101951"/>
                  <a:pt x="7996074" y="2101951"/>
                </a:cubicBezTo>
                <a:cubicBezTo>
                  <a:pt x="8007701" y="2101951"/>
                  <a:pt x="8016514" y="2111271"/>
                  <a:pt x="8015821" y="2122852"/>
                </a:cubicBezTo>
                <a:cubicBezTo>
                  <a:pt x="8015221" y="2133372"/>
                  <a:pt x="8006317" y="2141677"/>
                  <a:pt x="7995844" y="2141538"/>
                </a:cubicBezTo>
                <a:close/>
                <a:moveTo>
                  <a:pt x="8322138" y="2141538"/>
                </a:moveTo>
                <a:cubicBezTo>
                  <a:pt x="8310787" y="2141538"/>
                  <a:pt x="8301237" y="2131757"/>
                  <a:pt x="8301790" y="2120776"/>
                </a:cubicBezTo>
                <a:cubicBezTo>
                  <a:pt x="8302390" y="2109472"/>
                  <a:pt x="8312310" y="2101028"/>
                  <a:pt x="8323891" y="2101951"/>
                </a:cubicBezTo>
                <a:cubicBezTo>
                  <a:pt x="8334411" y="2102781"/>
                  <a:pt x="8342347" y="2111825"/>
                  <a:pt x="8341885" y="2122529"/>
                </a:cubicBezTo>
                <a:cubicBezTo>
                  <a:pt x="8341424" y="2133095"/>
                  <a:pt x="8332657" y="2141492"/>
                  <a:pt x="8322138" y="2141538"/>
                </a:cubicBezTo>
                <a:close/>
                <a:moveTo>
                  <a:pt x="8648848" y="2141538"/>
                </a:moveTo>
                <a:cubicBezTo>
                  <a:pt x="8637636" y="2141953"/>
                  <a:pt x="8627670" y="2132495"/>
                  <a:pt x="8627762" y="2121468"/>
                </a:cubicBezTo>
                <a:cubicBezTo>
                  <a:pt x="8627855" y="2110256"/>
                  <a:pt x="8637636" y="2101351"/>
                  <a:pt x="8649216" y="2101951"/>
                </a:cubicBezTo>
                <a:cubicBezTo>
                  <a:pt x="8659829" y="2102458"/>
                  <a:pt x="8668087" y="2111225"/>
                  <a:pt x="8667995" y="2121837"/>
                </a:cubicBezTo>
                <a:cubicBezTo>
                  <a:pt x="8667903" y="2132264"/>
                  <a:pt x="8659275" y="2141123"/>
                  <a:pt x="8648848" y="2141538"/>
                </a:cubicBezTo>
                <a:close/>
                <a:moveTo>
                  <a:pt x="9627547" y="2141538"/>
                </a:moveTo>
                <a:cubicBezTo>
                  <a:pt x="9616335" y="2142322"/>
                  <a:pt x="9606138" y="2133233"/>
                  <a:pt x="9605769" y="2122160"/>
                </a:cubicBezTo>
                <a:cubicBezTo>
                  <a:pt x="9605400" y="2111040"/>
                  <a:pt x="9615044" y="2101674"/>
                  <a:pt x="9626531" y="2101951"/>
                </a:cubicBezTo>
                <a:cubicBezTo>
                  <a:pt x="9637282" y="2102182"/>
                  <a:pt x="9645679" y="2110487"/>
                  <a:pt x="9645956" y="2121191"/>
                </a:cubicBezTo>
                <a:cubicBezTo>
                  <a:pt x="9646186" y="2131618"/>
                  <a:pt x="9637928" y="2140800"/>
                  <a:pt x="9627547" y="2141538"/>
                </a:cubicBezTo>
                <a:close/>
                <a:moveTo>
                  <a:pt x="9734588" y="2141538"/>
                </a:moveTo>
                <a:cubicBezTo>
                  <a:pt x="9723285" y="2141400"/>
                  <a:pt x="9713781" y="2131526"/>
                  <a:pt x="9714519" y="2120545"/>
                </a:cubicBezTo>
                <a:cubicBezTo>
                  <a:pt x="9715211" y="2110025"/>
                  <a:pt x="9723931" y="2101997"/>
                  <a:pt x="9734681" y="2101951"/>
                </a:cubicBezTo>
                <a:cubicBezTo>
                  <a:pt x="9746308" y="2101905"/>
                  <a:pt x="9755167" y="2111179"/>
                  <a:pt x="9754521" y="2122760"/>
                </a:cubicBezTo>
                <a:cubicBezTo>
                  <a:pt x="9753921" y="2133279"/>
                  <a:pt x="9745062" y="2141630"/>
                  <a:pt x="9734588" y="2141538"/>
                </a:cubicBezTo>
                <a:close/>
                <a:moveTo>
                  <a:pt x="10278152" y="2141538"/>
                </a:moveTo>
                <a:cubicBezTo>
                  <a:pt x="10266801" y="2141538"/>
                  <a:pt x="10257250" y="2131757"/>
                  <a:pt x="10257804" y="2120776"/>
                </a:cubicBezTo>
                <a:cubicBezTo>
                  <a:pt x="10258404" y="2109472"/>
                  <a:pt x="10268324" y="2101028"/>
                  <a:pt x="10279905" y="2101951"/>
                </a:cubicBezTo>
                <a:cubicBezTo>
                  <a:pt x="10290425" y="2102781"/>
                  <a:pt x="10298314" y="2111825"/>
                  <a:pt x="10297899" y="2122529"/>
                </a:cubicBezTo>
                <a:cubicBezTo>
                  <a:pt x="10297438" y="2133095"/>
                  <a:pt x="10288672" y="2141492"/>
                  <a:pt x="10278152" y="2141538"/>
                </a:cubicBezTo>
                <a:close/>
                <a:moveTo>
                  <a:pt x="10712826" y="2141538"/>
                </a:moveTo>
                <a:cubicBezTo>
                  <a:pt x="10701475" y="2141538"/>
                  <a:pt x="10691926" y="2131757"/>
                  <a:pt x="10692480" y="2120776"/>
                </a:cubicBezTo>
                <a:cubicBezTo>
                  <a:pt x="10693079" y="2109472"/>
                  <a:pt x="10702999" y="2101028"/>
                  <a:pt x="10714580" y="2101951"/>
                </a:cubicBezTo>
                <a:cubicBezTo>
                  <a:pt x="10725099" y="2102781"/>
                  <a:pt x="10732989" y="2111825"/>
                  <a:pt x="10732574" y="2122529"/>
                </a:cubicBezTo>
                <a:cubicBezTo>
                  <a:pt x="10732112" y="2133095"/>
                  <a:pt x="10723345" y="2141492"/>
                  <a:pt x="10712826" y="2141538"/>
                </a:cubicBezTo>
                <a:close/>
                <a:moveTo>
                  <a:pt x="10821529" y="2141538"/>
                </a:moveTo>
                <a:cubicBezTo>
                  <a:pt x="10810226" y="2141584"/>
                  <a:pt x="10800582" y="2131803"/>
                  <a:pt x="10801136" y="2120822"/>
                </a:cubicBezTo>
                <a:cubicBezTo>
                  <a:pt x="10801643" y="2110302"/>
                  <a:pt x="10810318" y="2102089"/>
                  <a:pt x="10820975" y="2101997"/>
                </a:cubicBezTo>
                <a:cubicBezTo>
                  <a:pt x="10831818" y="2101813"/>
                  <a:pt x="10840401" y="2109656"/>
                  <a:pt x="10841139" y="2120360"/>
                </a:cubicBezTo>
                <a:cubicBezTo>
                  <a:pt x="10841923" y="2131757"/>
                  <a:pt x="10832925" y="2141492"/>
                  <a:pt x="10821529" y="2141538"/>
                </a:cubicBezTo>
                <a:close/>
                <a:moveTo>
                  <a:pt x="11582314" y="2141538"/>
                </a:moveTo>
                <a:cubicBezTo>
                  <a:pt x="11571056" y="2141677"/>
                  <a:pt x="11561322" y="2131941"/>
                  <a:pt x="11561783" y="2120960"/>
                </a:cubicBezTo>
                <a:cubicBezTo>
                  <a:pt x="11562244" y="2109656"/>
                  <a:pt x="11572118" y="2101121"/>
                  <a:pt x="11583699" y="2101951"/>
                </a:cubicBezTo>
                <a:cubicBezTo>
                  <a:pt x="11594264" y="2102735"/>
                  <a:pt x="11602246" y="2111686"/>
                  <a:pt x="11601877" y="2122345"/>
                </a:cubicBezTo>
                <a:cubicBezTo>
                  <a:pt x="11601508" y="2132910"/>
                  <a:pt x="11592834" y="2141400"/>
                  <a:pt x="11582314" y="2141538"/>
                </a:cubicBezTo>
                <a:close/>
                <a:moveTo>
                  <a:pt x="11690602" y="2141538"/>
                </a:moveTo>
                <a:cubicBezTo>
                  <a:pt x="11679252" y="2141446"/>
                  <a:pt x="11669793" y="2131572"/>
                  <a:pt x="11670486" y="2120591"/>
                </a:cubicBezTo>
                <a:cubicBezTo>
                  <a:pt x="11671178" y="2110072"/>
                  <a:pt x="11679852" y="2101997"/>
                  <a:pt x="11690602" y="2101951"/>
                </a:cubicBezTo>
                <a:cubicBezTo>
                  <a:pt x="11702275" y="2101859"/>
                  <a:pt x="11711134" y="2111133"/>
                  <a:pt x="11710534" y="2122714"/>
                </a:cubicBezTo>
                <a:cubicBezTo>
                  <a:pt x="11709981" y="2133233"/>
                  <a:pt x="11701122" y="2141584"/>
                  <a:pt x="11690602" y="2141538"/>
                </a:cubicBezTo>
                <a:close/>
                <a:moveTo>
                  <a:pt x="11800136" y="2141538"/>
                </a:moveTo>
                <a:cubicBezTo>
                  <a:pt x="11788925" y="2141953"/>
                  <a:pt x="11778958" y="2132495"/>
                  <a:pt x="11779051" y="2121468"/>
                </a:cubicBezTo>
                <a:cubicBezTo>
                  <a:pt x="11779144" y="2110256"/>
                  <a:pt x="11788925" y="2101351"/>
                  <a:pt x="11800506" y="2101951"/>
                </a:cubicBezTo>
                <a:cubicBezTo>
                  <a:pt x="11811117" y="2102458"/>
                  <a:pt x="11819376" y="2111225"/>
                  <a:pt x="11819284" y="2121837"/>
                </a:cubicBezTo>
                <a:cubicBezTo>
                  <a:pt x="11819192" y="2132264"/>
                  <a:pt x="11810563" y="2141123"/>
                  <a:pt x="11800136" y="2141538"/>
                </a:cubicBezTo>
                <a:close/>
                <a:moveTo>
                  <a:pt x="11908839" y="2141538"/>
                </a:moveTo>
                <a:cubicBezTo>
                  <a:pt x="11897627" y="2141953"/>
                  <a:pt x="11887662" y="2132495"/>
                  <a:pt x="11887753" y="2121468"/>
                </a:cubicBezTo>
                <a:cubicBezTo>
                  <a:pt x="11887846" y="2110256"/>
                  <a:pt x="11897627" y="2101351"/>
                  <a:pt x="11909208" y="2101951"/>
                </a:cubicBezTo>
                <a:cubicBezTo>
                  <a:pt x="11919820" y="2102458"/>
                  <a:pt x="11928080" y="2111225"/>
                  <a:pt x="11927988" y="2121837"/>
                </a:cubicBezTo>
                <a:cubicBezTo>
                  <a:pt x="11927895" y="2132264"/>
                  <a:pt x="11919267" y="2141123"/>
                  <a:pt x="11908839" y="2141538"/>
                </a:cubicBezTo>
                <a:close/>
                <a:moveTo>
                  <a:pt x="25450" y="2160250"/>
                </a:moveTo>
                <a:lnTo>
                  <a:pt x="4361" y="2160250"/>
                </a:lnTo>
                <a:lnTo>
                  <a:pt x="18076" y="2155997"/>
                </a:lnTo>
                <a:close/>
                <a:moveTo>
                  <a:pt x="134382" y="2160250"/>
                </a:moveTo>
                <a:lnTo>
                  <a:pt x="110393" y="2160250"/>
                </a:lnTo>
                <a:lnTo>
                  <a:pt x="124016" y="2155195"/>
                </a:lnTo>
                <a:close/>
                <a:moveTo>
                  <a:pt x="243835" y="2160250"/>
                </a:moveTo>
                <a:lnTo>
                  <a:pt x="220079" y="2160250"/>
                </a:lnTo>
                <a:lnTo>
                  <a:pt x="231243" y="2155195"/>
                </a:lnTo>
                <a:close/>
                <a:moveTo>
                  <a:pt x="351697" y="2160250"/>
                </a:moveTo>
                <a:lnTo>
                  <a:pt x="327707" y="2160250"/>
                </a:lnTo>
                <a:lnTo>
                  <a:pt x="341331" y="2155195"/>
                </a:lnTo>
                <a:close/>
                <a:moveTo>
                  <a:pt x="460311" y="2160250"/>
                </a:moveTo>
                <a:lnTo>
                  <a:pt x="436889" y="2160250"/>
                </a:lnTo>
                <a:lnTo>
                  <a:pt x="449665" y="2155242"/>
                </a:lnTo>
                <a:close/>
                <a:moveTo>
                  <a:pt x="570128" y="2160250"/>
                </a:moveTo>
                <a:lnTo>
                  <a:pt x="546389" y="2160250"/>
                </a:lnTo>
                <a:lnTo>
                  <a:pt x="556846" y="2155242"/>
                </a:lnTo>
                <a:close/>
                <a:moveTo>
                  <a:pt x="678166" y="2160250"/>
                </a:moveTo>
                <a:lnTo>
                  <a:pt x="654651" y="2160250"/>
                </a:lnTo>
                <a:lnTo>
                  <a:pt x="666334" y="2155195"/>
                </a:lnTo>
                <a:close/>
                <a:moveTo>
                  <a:pt x="786936" y="2160250"/>
                </a:moveTo>
                <a:lnTo>
                  <a:pt x="763397" y="2160250"/>
                </a:lnTo>
                <a:lnTo>
                  <a:pt x="774852" y="2155195"/>
                </a:lnTo>
                <a:close/>
                <a:moveTo>
                  <a:pt x="896202" y="2160250"/>
                </a:moveTo>
                <a:lnTo>
                  <a:pt x="872406" y="2160250"/>
                </a:lnTo>
                <a:lnTo>
                  <a:pt x="882864" y="2155242"/>
                </a:lnTo>
                <a:close/>
                <a:moveTo>
                  <a:pt x="1004593" y="2160250"/>
                </a:moveTo>
                <a:lnTo>
                  <a:pt x="980894" y="2160250"/>
                </a:lnTo>
                <a:lnTo>
                  <a:pt x="991751" y="2155242"/>
                </a:lnTo>
                <a:close/>
                <a:moveTo>
                  <a:pt x="1112585" y="2160250"/>
                </a:moveTo>
                <a:lnTo>
                  <a:pt x="1089155" y="2160250"/>
                </a:lnTo>
                <a:lnTo>
                  <a:pt x="1101285" y="2155195"/>
                </a:lnTo>
                <a:close/>
                <a:moveTo>
                  <a:pt x="1221594" y="2160250"/>
                </a:moveTo>
                <a:lnTo>
                  <a:pt x="1198141" y="2160250"/>
                </a:lnTo>
                <a:lnTo>
                  <a:pt x="1209435" y="2155242"/>
                </a:lnTo>
                <a:close/>
                <a:moveTo>
                  <a:pt x="1330105" y="2160250"/>
                </a:moveTo>
                <a:lnTo>
                  <a:pt x="1306604" y="2160250"/>
                </a:lnTo>
                <a:lnTo>
                  <a:pt x="1318369" y="2155195"/>
                </a:lnTo>
                <a:close/>
                <a:moveTo>
                  <a:pt x="1439413" y="2160250"/>
                </a:moveTo>
                <a:lnTo>
                  <a:pt x="1415780" y="2160250"/>
                </a:lnTo>
                <a:lnTo>
                  <a:pt x="1426058" y="2155288"/>
                </a:lnTo>
                <a:close/>
                <a:moveTo>
                  <a:pt x="1547087" y="2160250"/>
                </a:moveTo>
                <a:lnTo>
                  <a:pt x="1523446" y="2160250"/>
                </a:lnTo>
                <a:lnTo>
                  <a:pt x="1536376" y="2155195"/>
                </a:lnTo>
                <a:close/>
                <a:moveTo>
                  <a:pt x="1656242" y="2160250"/>
                </a:moveTo>
                <a:lnTo>
                  <a:pt x="1632669" y="2160250"/>
                </a:lnTo>
                <a:lnTo>
                  <a:pt x="1644157" y="2155195"/>
                </a:lnTo>
                <a:close/>
                <a:moveTo>
                  <a:pt x="1764656" y="2160250"/>
                </a:moveTo>
                <a:lnTo>
                  <a:pt x="1741219" y="2160250"/>
                </a:lnTo>
                <a:lnTo>
                  <a:pt x="1753137" y="2155195"/>
                </a:lnTo>
                <a:close/>
                <a:moveTo>
                  <a:pt x="1873831" y="2160250"/>
                </a:moveTo>
                <a:lnTo>
                  <a:pt x="1850076" y="2160250"/>
                </a:lnTo>
                <a:lnTo>
                  <a:pt x="1861240" y="2155195"/>
                </a:lnTo>
                <a:close/>
                <a:moveTo>
                  <a:pt x="1981881" y="2160250"/>
                </a:moveTo>
                <a:lnTo>
                  <a:pt x="1958276" y="2160250"/>
                </a:lnTo>
                <a:lnTo>
                  <a:pt x="1970820" y="2155149"/>
                </a:lnTo>
                <a:close/>
                <a:moveTo>
                  <a:pt x="2090686" y="2160250"/>
                </a:moveTo>
                <a:lnTo>
                  <a:pt x="2067293" y="2160250"/>
                </a:lnTo>
                <a:lnTo>
                  <a:pt x="2079107" y="2155195"/>
                </a:lnTo>
                <a:close/>
                <a:moveTo>
                  <a:pt x="2199849" y="2160250"/>
                </a:moveTo>
                <a:lnTo>
                  <a:pt x="2176093" y="2160250"/>
                </a:lnTo>
                <a:lnTo>
                  <a:pt x="2187257" y="2155195"/>
                </a:lnTo>
                <a:close/>
                <a:moveTo>
                  <a:pt x="2308802" y="2160250"/>
                </a:moveTo>
                <a:lnTo>
                  <a:pt x="2285021" y="2160250"/>
                </a:lnTo>
                <a:lnTo>
                  <a:pt x="2295407" y="2155242"/>
                </a:lnTo>
                <a:close/>
                <a:moveTo>
                  <a:pt x="2416657" y="2160250"/>
                </a:moveTo>
                <a:lnTo>
                  <a:pt x="2393264" y="2160250"/>
                </a:lnTo>
                <a:lnTo>
                  <a:pt x="2405079" y="2155195"/>
                </a:lnTo>
                <a:close/>
                <a:moveTo>
                  <a:pt x="2524955" y="2160250"/>
                </a:moveTo>
                <a:lnTo>
                  <a:pt x="2501267" y="2160250"/>
                </a:lnTo>
                <a:lnTo>
                  <a:pt x="2514567" y="2155242"/>
                </a:lnTo>
                <a:close/>
                <a:moveTo>
                  <a:pt x="2633879" y="2160250"/>
                </a:moveTo>
                <a:lnTo>
                  <a:pt x="2610477" y="2160250"/>
                </a:lnTo>
                <a:lnTo>
                  <a:pt x="2622579" y="2155195"/>
                </a:lnTo>
                <a:close/>
                <a:moveTo>
                  <a:pt x="2743470" y="2160250"/>
                </a:moveTo>
                <a:lnTo>
                  <a:pt x="2719717" y="2160250"/>
                </a:lnTo>
                <a:lnTo>
                  <a:pt x="2730174" y="2155242"/>
                </a:lnTo>
                <a:close/>
                <a:moveTo>
                  <a:pt x="2851909" y="2160250"/>
                </a:moveTo>
                <a:lnTo>
                  <a:pt x="2828232" y="2160250"/>
                </a:lnTo>
                <a:lnTo>
                  <a:pt x="2839062" y="2155242"/>
                </a:lnTo>
                <a:close/>
                <a:moveTo>
                  <a:pt x="2960786" y="2160250"/>
                </a:moveTo>
                <a:lnTo>
                  <a:pt x="2937018" y="2160250"/>
                </a:lnTo>
                <a:lnTo>
                  <a:pt x="2947489" y="2155242"/>
                </a:lnTo>
                <a:close/>
                <a:moveTo>
                  <a:pt x="3068584" y="2160250"/>
                </a:moveTo>
                <a:lnTo>
                  <a:pt x="3044983" y="2160250"/>
                </a:lnTo>
                <a:lnTo>
                  <a:pt x="3057298" y="2155149"/>
                </a:lnTo>
                <a:close/>
                <a:moveTo>
                  <a:pt x="3176944" y="2160250"/>
                </a:moveTo>
                <a:lnTo>
                  <a:pt x="3153273" y="2160250"/>
                </a:lnTo>
                <a:lnTo>
                  <a:pt x="3166556" y="2155242"/>
                </a:lnTo>
                <a:close/>
                <a:moveTo>
                  <a:pt x="3285782" y="2160250"/>
                </a:moveTo>
                <a:lnTo>
                  <a:pt x="3262149" y="2160250"/>
                </a:lnTo>
                <a:lnTo>
                  <a:pt x="3275121" y="2155195"/>
                </a:lnTo>
                <a:close/>
                <a:moveTo>
                  <a:pt x="3394826" y="2160250"/>
                </a:moveTo>
                <a:lnTo>
                  <a:pt x="3371310" y="2160250"/>
                </a:lnTo>
                <a:lnTo>
                  <a:pt x="3382994" y="2155195"/>
                </a:lnTo>
                <a:close/>
                <a:moveTo>
                  <a:pt x="3502953" y="2160250"/>
                </a:moveTo>
                <a:lnTo>
                  <a:pt x="3479105" y="2160250"/>
                </a:lnTo>
                <a:lnTo>
                  <a:pt x="3492712" y="2155242"/>
                </a:lnTo>
                <a:close/>
                <a:moveTo>
                  <a:pt x="3612775" y="2160250"/>
                </a:moveTo>
                <a:lnTo>
                  <a:pt x="3589007" y="2160250"/>
                </a:lnTo>
                <a:lnTo>
                  <a:pt x="3599478" y="2155242"/>
                </a:lnTo>
                <a:close/>
                <a:moveTo>
                  <a:pt x="3720620" y="2160250"/>
                </a:moveTo>
                <a:lnTo>
                  <a:pt x="3697019" y="2160250"/>
                </a:lnTo>
                <a:lnTo>
                  <a:pt x="3709335" y="2155149"/>
                </a:lnTo>
                <a:close/>
                <a:moveTo>
                  <a:pt x="3829845" y="2160250"/>
                </a:moveTo>
                <a:lnTo>
                  <a:pt x="3806090" y="2160250"/>
                </a:lnTo>
                <a:lnTo>
                  <a:pt x="3817254" y="2155195"/>
                </a:lnTo>
                <a:close/>
                <a:moveTo>
                  <a:pt x="3937637" y="2160250"/>
                </a:moveTo>
                <a:lnTo>
                  <a:pt x="3913949" y="2160250"/>
                </a:lnTo>
                <a:lnTo>
                  <a:pt x="3927249" y="2155242"/>
                </a:lnTo>
                <a:close/>
                <a:moveTo>
                  <a:pt x="4046911" y="2160250"/>
                </a:moveTo>
                <a:lnTo>
                  <a:pt x="4023458" y="2160250"/>
                </a:lnTo>
                <a:lnTo>
                  <a:pt x="4034752" y="2155242"/>
                </a:lnTo>
                <a:close/>
                <a:moveTo>
                  <a:pt x="4155888" y="2160250"/>
                </a:moveTo>
                <a:lnTo>
                  <a:pt x="4132239" y="2160250"/>
                </a:lnTo>
                <a:lnTo>
                  <a:pt x="4143041" y="2155242"/>
                </a:lnTo>
                <a:close/>
                <a:moveTo>
                  <a:pt x="4264591" y="2160250"/>
                </a:moveTo>
                <a:lnTo>
                  <a:pt x="4240913" y="2160250"/>
                </a:lnTo>
                <a:lnTo>
                  <a:pt x="4251744" y="2155242"/>
                </a:lnTo>
                <a:close/>
                <a:moveTo>
                  <a:pt x="4372671" y="2160250"/>
                </a:moveTo>
                <a:lnTo>
                  <a:pt x="4349279" y="2160250"/>
                </a:lnTo>
                <a:lnTo>
                  <a:pt x="4361093" y="2155195"/>
                </a:lnTo>
                <a:close/>
                <a:moveTo>
                  <a:pt x="4481328" y="2160250"/>
                </a:moveTo>
                <a:lnTo>
                  <a:pt x="4457936" y="2160250"/>
                </a:lnTo>
                <a:lnTo>
                  <a:pt x="4469750" y="2155195"/>
                </a:lnTo>
                <a:close/>
                <a:moveTo>
                  <a:pt x="4590158" y="2160250"/>
                </a:moveTo>
                <a:lnTo>
                  <a:pt x="4566637" y="2160250"/>
                </a:lnTo>
                <a:lnTo>
                  <a:pt x="4578223" y="2155195"/>
                </a:lnTo>
                <a:close/>
                <a:moveTo>
                  <a:pt x="4698917" y="2160250"/>
                </a:moveTo>
                <a:lnTo>
                  <a:pt x="4675378" y="2160250"/>
                </a:lnTo>
                <a:lnTo>
                  <a:pt x="4686834" y="2155195"/>
                </a:lnTo>
                <a:close/>
                <a:moveTo>
                  <a:pt x="4807704" y="2160250"/>
                </a:moveTo>
                <a:lnTo>
                  <a:pt x="4784120" y="2160250"/>
                </a:lnTo>
                <a:lnTo>
                  <a:pt x="4795261" y="2155242"/>
                </a:lnTo>
                <a:close/>
                <a:moveTo>
                  <a:pt x="4916234" y="2160250"/>
                </a:moveTo>
                <a:lnTo>
                  <a:pt x="4892692" y="2160250"/>
                </a:lnTo>
                <a:lnTo>
                  <a:pt x="4904148" y="2155195"/>
                </a:lnTo>
                <a:close/>
                <a:moveTo>
                  <a:pt x="5024526" y="2160250"/>
                </a:moveTo>
                <a:lnTo>
                  <a:pt x="5000907" y="2160250"/>
                </a:lnTo>
                <a:lnTo>
                  <a:pt x="5013451" y="2155149"/>
                </a:lnTo>
                <a:close/>
                <a:moveTo>
                  <a:pt x="5133920" y="2160250"/>
                </a:moveTo>
                <a:lnTo>
                  <a:pt x="5110235" y="2160250"/>
                </a:lnTo>
                <a:lnTo>
                  <a:pt x="5121093" y="2155242"/>
                </a:lnTo>
                <a:close/>
                <a:moveTo>
                  <a:pt x="5241642" y="2160250"/>
                </a:moveTo>
                <a:lnTo>
                  <a:pt x="5218205" y="2160250"/>
                </a:lnTo>
                <a:lnTo>
                  <a:pt x="5230996" y="2155242"/>
                </a:lnTo>
                <a:close/>
                <a:moveTo>
                  <a:pt x="5350779" y="2160250"/>
                </a:moveTo>
                <a:lnTo>
                  <a:pt x="5327361" y="2160250"/>
                </a:lnTo>
                <a:lnTo>
                  <a:pt x="5338823" y="2155242"/>
                </a:lnTo>
                <a:close/>
                <a:moveTo>
                  <a:pt x="5459567" y="2160250"/>
                </a:moveTo>
                <a:lnTo>
                  <a:pt x="5435993" y="2160250"/>
                </a:lnTo>
                <a:lnTo>
                  <a:pt x="5447480" y="2155195"/>
                </a:lnTo>
                <a:close/>
                <a:moveTo>
                  <a:pt x="5568569" y="2160250"/>
                </a:moveTo>
                <a:lnTo>
                  <a:pt x="5544907" y="2160250"/>
                </a:lnTo>
                <a:lnTo>
                  <a:pt x="5555722" y="2155242"/>
                </a:lnTo>
                <a:close/>
                <a:moveTo>
                  <a:pt x="5677155" y="2160250"/>
                </a:moveTo>
                <a:lnTo>
                  <a:pt x="5653400" y="2160250"/>
                </a:lnTo>
                <a:lnTo>
                  <a:pt x="5664564" y="2155195"/>
                </a:lnTo>
                <a:close/>
                <a:moveTo>
                  <a:pt x="5785711" y="2160250"/>
                </a:moveTo>
                <a:lnTo>
                  <a:pt x="5762127" y="2160250"/>
                </a:lnTo>
                <a:lnTo>
                  <a:pt x="5773267" y="2155242"/>
                </a:lnTo>
                <a:close/>
                <a:moveTo>
                  <a:pt x="5894990" y="2160250"/>
                </a:moveTo>
                <a:lnTo>
                  <a:pt x="5871088" y="2160250"/>
                </a:lnTo>
                <a:lnTo>
                  <a:pt x="5881278" y="2155242"/>
                </a:lnTo>
                <a:close/>
                <a:moveTo>
                  <a:pt x="6003157" y="2160250"/>
                </a:moveTo>
                <a:lnTo>
                  <a:pt x="5979357" y="2160250"/>
                </a:lnTo>
                <a:lnTo>
                  <a:pt x="5990581" y="2155195"/>
                </a:lnTo>
                <a:close/>
                <a:moveTo>
                  <a:pt x="6110173" y="2160250"/>
                </a:moveTo>
                <a:lnTo>
                  <a:pt x="6084337" y="2160250"/>
                </a:lnTo>
                <a:lnTo>
                  <a:pt x="6093671" y="2157355"/>
                </a:lnTo>
                <a:lnTo>
                  <a:pt x="6096609" y="2155565"/>
                </a:lnTo>
                <a:close/>
                <a:moveTo>
                  <a:pt x="6214357" y="2160250"/>
                </a:moveTo>
                <a:lnTo>
                  <a:pt x="6190368" y="2160250"/>
                </a:lnTo>
                <a:lnTo>
                  <a:pt x="6203992" y="2155195"/>
                </a:lnTo>
                <a:close/>
                <a:moveTo>
                  <a:pt x="6323810" y="2160250"/>
                </a:moveTo>
                <a:lnTo>
                  <a:pt x="6300055" y="2160250"/>
                </a:lnTo>
                <a:lnTo>
                  <a:pt x="6311219" y="2155195"/>
                </a:lnTo>
                <a:close/>
                <a:moveTo>
                  <a:pt x="6431672" y="2160250"/>
                </a:moveTo>
                <a:lnTo>
                  <a:pt x="6407682" y="2160250"/>
                </a:lnTo>
                <a:lnTo>
                  <a:pt x="6421307" y="2155195"/>
                </a:lnTo>
                <a:close/>
                <a:moveTo>
                  <a:pt x="6540286" y="2160250"/>
                </a:moveTo>
                <a:lnTo>
                  <a:pt x="6516865" y="2160250"/>
                </a:lnTo>
                <a:lnTo>
                  <a:pt x="6529641" y="2155242"/>
                </a:lnTo>
                <a:close/>
                <a:moveTo>
                  <a:pt x="6650104" y="2160250"/>
                </a:moveTo>
                <a:lnTo>
                  <a:pt x="6626364" y="2160250"/>
                </a:lnTo>
                <a:lnTo>
                  <a:pt x="6636821" y="2155242"/>
                </a:lnTo>
                <a:close/>
                <a:moveTo>
                  <a:pt x="6758141" y="2160250"/>
                </a:moveTo>
                <a:lnTo>
                  <a:pt x="6734626" y="2160250"/>
                </a:lnTo>
                <a:lnTo>
                  <a:pt x="6746309" y="2155195"/>
                </a:lnTo>
                <a:close/>
                <a:moveTo>
                  <a:pt x="6866911" y="2160250"/>
                </a:moveTo>
                <a:lnTo>
                  <a:pt x="6843372" y="2160250"/>
                </a:lnTo>
                <a:lnTo>
                  <a:pt x="6854828" y="2155195"/>
                </a:lnTo>
                <a:close/>
                <a:moveTo>
                  <a:pt x="6976177" y="2160250"/>
                </a:moveTo>
                <a:lnTo>
                  <a:pt x="6952381" y="2160250"/>
                </a:lnTo>
                <a:lnTo>
                  <a:pt x="6962839" y="2155242"/>
                </a:lnTo>
                <a:close/>
                <a:moveTo>
                  <a:pt x="7084569" y="2160250"/>
                </a:moveTo>
                <a:lnTo>
                  <a:pt x="7060869" y="2160250"/>
                </a:lnTo>
                <a:lnTo>
                  <a:pt x="7071726" y="2155242"/>
                </a:lnTo>
                <a:close/>
                <a:moveTo>
                  <a:pt x="7192561" y="2160250"/>
                </a:moveTo>
                <a:lnTo>
                  <a:pt x="7169130" y="2160250"/>
                </a:lnTo>
                <a:lnTo>
                  <a:pt x="7181261" y="2155195"/>
                </a:lnTo>
                <a:close/>
                <a:moveTo>
                  <a:pt x="7301569" y="2160250"/>
                </a:moveTo>
                <a:lnTo>
                  <a:pt x="7278116" y="2160250"/>
                </a:lnTo>
                <a:lnTo>
                  <a:pt x="7289411" y="2155242"/>
                </a:lnTo>
                <a:close/>
                <a:moveTo>
                  <a:pt x="7410080" y="2160250"/>
                </a:moveTo>
                <a:lnTo>
                  <a:pt x="7386579" y="2160250"/>
                </a:lnTo>
                <a:lnTo>
                  <a:pt x="7398344" y="2155195"/>
                </a:lnTo>
                <a:close/>
                <a:moveTo>
                  <a:pt x="7519387" y="2160250"/>
                </a:moveTo>
                <a:lnTo>
                  <a:pt x="7495755" y="2160250"/>
                </a:lnTo>
                <a:lnTo>
                  <a:pt x="7506032" y="2155288"/>
                </a:lnTo>
                <a:close/>
                <a:moveTo>
                  <a:pt x="7627061" y="2160250"/>
                </a:moveTo>
                <a:lnTo>
                  <a:pt x="7603422" y="2160250"/>
                </a:lnTo>
                <a:lnTo>
                  <a:pt x="7616351" y="2155195"/>
                </a:lnTo>
                <a:close/>
                <a:moveTo>
                  <a:pt x="7736217" y="2160250"/>
                </a:moveTo>
                <a:lnTo>
                  <a:pt x="7712643" y="2160250"/>
                </a:lnTo>
                <a:lnTo>
                  <a:pt x="7724131" y="2155195"/>
                </a:lnTo>
                <a:close/>
                <a:moveTo>
                  <a:pt x="7844631" y="2160250"/>
                </a:moveTo>
                <a:lnTo>
                  <a:pt x="7821193" y="2160250"/>
                </a:lnTo>
                <a:lnTo>
                  <a:pt x="7833112" y="2155195"/>
                </a:lnTo>
                <a:close/>
                <a:moveTo>
                  <a:pt x="7953806" y="2160250"/>
                </a:moveTo>
                <a:lnTo>
                  <a:pt x="7930051" y="2160250"/>
                </a:lnTo>
                <a:lnTo>
                  <a:pt x="7941215" y="2155195"/>
                </a:lnTo>
                <a:close/>
                <a:moveTo>
                  <a:pt x="8061856" y="2160250"/>
                </a:moveTo>
                <a:lnTo>
                  <a:pt x="8038251" y="2160250"/>
                </a:lnTo>
                <a:lnTo>
                  <a:pt x="8050795" y="2155149"/>
                </a:lnTo>
                <a:close/>
                <a:moveTo>
                  <a:pt x="8170661" y="2160250"/>
                </a:moveTo>
                <a:lnTo>
                  <a:pt x="8147268" y="2160250"/>
                </a:lnTo>
                <a:lnTo>
                  <a:pt x="8159083" y="2155195"/>
                </a:lnTo>
                <a:close/>
                <a:moveTo>
                  <a:pt x="8279824" y="2160250"/>
                </a:moveTo>
                <a:lnTo>
                  <a:pt x="8256069" y="2160250"/>
                </a:lnTo>
                <a:lnTo>
                  <a:pt x="8267232" y="2155195"/>
                </a:lnTo>
                <a:close/>
                <a:moveTo>
                  <a:pt x="8388777" y="2160250"/>
                </a:moveTo>
                <a:lnTo>
                  <a:pt x="8364996" y="2160250"/>
                </a:lnTo>
                <a:lnTo>
                  <a:pt x="8375382" y="2155242"/>
                </a:lnTo>
                <a:close/>
                <a:moveTo>
                  <a:pt x="8496633" y="2160250"/>
                </a:moveTo>
                <a:lnTo>
                  <a:pt x="8473240" y="2160250"/>
                </a:lnTo>
                <a:lnTo>
                  <a:pt x="8485054" y="2155195"/>
                </a:lnTo>
                <a:close/>
                <a:moveTo>
                  <a:pt x="8604930" y="2160250"/>
                </a:moveTo>
                <a:lnTo>
                  <a:pt x="8581243" y="2160250"/>
                </a:lnTo>
                <a:lnTo>
                  <a:pt x="8594542" y="2155242"/>
                </a:lnTo>
                <a:close/>
                <a:moveTo>
                  <a:pt x="8713854" y="2160250"/>
                </a:moveTo>
                <a:lnTo>
                  <a:pt x="8690452" y="2160250"/>
                </a:lnTo>
                <a:lnTo>
                  <a:pt x="8702553" y="2155195"/>
                </a:lnTo>
                <a:close/>
                <a:moveTo>
                  <a:pt x="8823446" y="2160250"/>
                </a:moveTo>
                <a:lnTo>
                  <a:pt x="8799692" y="2160250"/>
                </a:lnTo>
                <a:lnTo>
                  <a:pt x="8810150" y="2155242"/>
                </a:lnTo>
                <a:close/>
                <a:moveTo>
                  <a:pt x="8931884" y="2160250"/>
                </a:moveTo>
                <a:lnTo>
                  <a:pt x="8908207" y="2160250"/>
                </a:lnTo>
                <a:lnTo>
                  <a:pt x="8919038" y="2155242"/>
                </a:lnTo>
                <a:close/>
                <a:moveTo>
                  <a:pt x="9040761" y="2160250"/>
                </a:moveTo>
                <a:lnTo>
                  <a:pt x="9016993" y="2160250"/>
                </a:lnTo>
                <a:lnTo>
                  <a:pt x="9027464" y="2155242"/>
                </a:lnTo>
                <a:close/>
                <a:moveTo>
                  <a:pt x="9148559" y="2160250"/>
                </a:moveTo>
                <a:lnTo>
                  <a:pt x="9124959" y="2160250"/>
                </a:lnTo>
                <a:lnTo>
                  <a:pt x="9137274" y="2155149"/>
                </a:lnTo>
                <a:close/>
                <a:moveTo>
                  <a:pt x="9256919" y="2160250"/>
                </a:moveTo>
                <a:lnTo>
                  <a:pt x="9233248" y="2160250"/>
                </a:lnTo>
                <a:lnTo>
                  <a:pt x="9246531" y="2155242"/>
                </a:lnTo>
                <a:close/>
                <a:moveTo>
                  <a:pt x="9365757" y="2160250"/>
                </a:moveTo>
                <a:lnTo>
                  <a:pt x="9342124" y="2160250"/>
                </a:lnTo>
                <a:lnTo>
                  <a:pt x="9355095" y="2155195"/>
                </a:lnTo>
                <a:close/>
                <a:moveTo>
                  <a:pt x="9474802" y="2160250"/>
                </a:moveTo>
                <a:lnTo>
                  <a:pt x="9451285" y="2160250"/>
                </a:lnTo>
                <a:lnTo>
                  <a:pt x="9462969" y="2155195"/>
                </a:lnTo>
                <a:close/>
                <a:moveTo>
                  <a:pt x="9582928" y="2160250"/>
                </a:moveTo>
                <a:lnTo>
                  <a:pt x="9559080" y="2160250"/>
                </a:lnTo>
                <a:lnTo>
                  <a:pt x="9572687" y="2155242"/>
                </a:lnTo>
                <a:close/>
                <a:moveTo>
                  <a:pt x="9692751" y="2160250"/>
                </a:moveTo>
                <a:lnTo>
                  <a:pt x="9668982" y="2160250"/>
                </a:lnTo>
                <a:lnTo>
                  <a:pt x="9679453" y="2155242"/>
                </a:lnTo>
                <a:close/>
                <a:moveTo>
                  <a:pt x="9800595" y="2160250"/>
                </a:moveTo>
                <a:lnTo>
                  <a:pt x="9776994" y="2160250"/>
                </a:lnTo>
                <a:lnTo>
                  <a:pt x="9789310" y="2155149"/>
                </a:lnTo>
                <a:close/>
                <a:moveTo>
                  <a:pt x="9909819" y="2160250"/>
                </a:moveTo>
                <a:lnTo>
                  <a:pt x="9886065" y="2160250"/>
                </a:lnTo>
                <a:lnTo>
                  <a:pt x="9897229" y="2155195"/>
                </a:lnTo>
                <a:close/>
                <a:moveTo>
                  <a:pt x="10017612" y="2160250"/>
                </a:moveTo>
                <a:lnTo>
                  <a:pt x="9993924" y="2160250"/>
                </a:lnTo>
                <a:lnTo>
                  <a:pt x="10007224" y="2155242"/>
                </a:lnTo>
                <a:close/>
                <a:moveTo>
                  <a:pt x="10126886" y="2160250"/>
                </a:moveTo>
                <a:lnTo>
                  <a:pt x="10103433" y="2160250"/>
                </a:lnTo>
                <a:lnTo>
                  <a:pt x="10114727" y="2155242"/>
                </a:lnTo>
                <a:close/>
                <a:moveTo>
                  <a:pt x="10235862" y="2160250"/>
                </a:moveTo>
                <a:lnTo>
                  <a:pt x="10212214" y="2160250"/>
                </a:lnTo>
                <a:lnTo>
                  <a:pt x="10223016" y="2155242"/>
                </a:lnTo>
                <a:close/>
                <a:moveTo>
                  <a:pt x="10344566" y="2160250"/>
                </a:moveTo>
                <a:lnTo>
                  <a:pt x="10320888" y="2160250"/>
                </a:lnTo>
                <a:lnTo>
                  <a:pt x="10331718" y="2155242"/>
                </a:lnTo>
                <a:close/>
                <a:moveTo>
                  <a:pt x="10452646" y="2160250"/>
                </a:moveTo>
                <a:lnTo>
                  <a:pt x="10429253" y="2160250"/>
                </a:lnTo>
                <a:lnTo>
                  <a:pt x="10441068" y="2155195"/>
                </a:lnTo>
                <a:close/>
                <a:moveTo>
                  <a:pt x="10561303" y="2160250"/>
                </a:moveTo>
                <a:lnTo>
                  <a:pt x="10537910" y="2160250"/>
                </a:lnTo>
                <a:lnTo>
                  <a:pt x="10549725" y="2155195"/>
                </a:lnTo>
                <a:close/>
                <a:moveTo>
                  <a:pt x="10670133" y="2160250"/>
                </a:moveTo>
                <a:lnTo>
                  <a:pt x="10646611" y="2160250"/>
                </a:lnTo>
                <a:lnTo>
                  <a:pt x="10658198" y="2155195"/>
                </a:lnTo>
                <a:close/>
                <a:moveTo>
                  <a:pt x="10778892" y="2160250"/>
                </a:moveTo>
                <a:lnTo>
                  <a:pt x="10755353" y="2160250"/>
                </a:lnTo>
                <a:lnTo>
                  <a:pt x="10766809" y="2155195"/>
                </a:lnTo>
                <a:close/>
                <a:moveTo>
                  <a:pt x="10887678" y="2160250"/>
                </a:moveTo>
                <a:lnTo>
                  <a:pt x="10864095" y="2160250"/>
                </a:lnTo>
                <a:lnTo>
                  <a:pt x="10875236" y="2155242"/>
                </a:lnTo>
                <a:close/>
                <a:moveTo>
                  <a:pt x="10996209" y="2160250"/>
                </a:moveTo>
                <a:lnTo>
                  <a:pt x="10972667" y="2160250"/>
                </a:lnTo>
                <a:lnTo>
                  <a:pt x="10984123" y="2155195"/>
                </a:lnTo>
                <a:close/>
                <a:moveTo>
                  <a:pt x="11104501" y="2160250"/>
                </a:moveTo>
                <a:lnTo>
                  <a:pt x="11080882" y="2160250"/>
                </a:lnTo>
                <a:lnTo>
                  <a:pt x="11093426" y="2155149"/>
                </a:lnTo>
                <a:close/>
                <a:moveTo>
                  <a:pt x="11213894" y="2160250"/>
                </a:moveTo>
                <a:lnTo>
                  <a:pt x="11190210" y="2160250"/>
                </a:lnTo>
                <a:lnTo>
                  <a:pt x="11201068" y="2155242"/>
                </a:lnTo>
                <a:close/>
                <a:moveTo>
                  <a:pt x="11321617" y="2160250"/>
                </a:moveTo>
                <a:lnTo>
                  <a:pt x="11298180" y="2160250"/>
                </a:lnTo>
                <a:lnTo>
                  <a:pt x="11310971" y="2155242"/>
                </a:lnTo>
                <a:close/>
                <a:moveTo>
                  <a:pt x="11430754" y="2160250"/>
                </a:moveTo>
                <a:lnTo>
                  <a:pt x="11407336" y="2160250"/>
                </a:lnTo>
                <a:lnTo>
                  <a:pt x="11418798" y="2155242"/>
                </a:lnTo>
                <a:close/>
                <a:moveTo>
                  <a:pt x="11539541" y="2160250"/>
                </a:moveTo>
                <a:lnTo>
                  <a:pt x="11515967" y="2160250"/>
                </a:lnTo>
                <a:lnTo>
                  <a:pt x="11527455" y="2155195"/>
                </a:lnTo>
                <a:close/>
                <a:moveTo>
                  <a:pt x="11648544" y="2160250"/>
                </a:moveTo>
                <a:lnTo>
                  <a:pt x="11624882" y="2160250"/>
                </a:lnTo>
                <a:lnTo>
                  <a:pt x="11635697" y="2155242"/>
                </a:lnTo>
                <a:close/>
                <a:moveTo>
                  <a:pt x="11757130" y="2160250"/>
                </a:moveTo>
                <a:lnTo>
                  <a:pt x="11733375" y="2160250"/>
                </a:lnTo>
                <a:lnTo>
                  <a:pt x="11744539" y="2155195"/>
                </a:lnTo>
                <a:close/>
                <a:moveTo>
                  <a:pt x="11865685" y="2160250"/>
                </a:moveTo>
                <a:lnTo>
                  <a:pt x="11842102" y="2160250"/>
                </a:lnTo>
                <a:lnTo>
                  <a:pt x="11853242" y="2155242"/>
                </a:lnTo>
                <a:close/>
                <a:moveTo>
                  <a:pt x="11974964" y="2160250"/>
                </a:moveTo>
                <a:lnTo>
                  <a:pt x="11951062" y="2160250"/>
                </a:lnTo>
                <a:lnTo>
                  <a:pt x="11961252" y="2155242"/>
                </a:lnTo>
                <a:close/>
                <a:moveTo>
                  <a:pt x="12083132" y="2160250"/>
                </a:moveTo>
                <a:lnTo>
                  <a:pt x="12059332" y="2160250"/>
                </a:lnTo>
                <a:lnTo>
                  <a:pt x="12070556" y="2155195"/>
                </a:lnTo>
                <a:close/>
                <a:moveTo>
                  <a:pt x="12190148" y="2160250"/>
                </a:moveTo>
                <a:lnTo>
                  <a:pt x="12168896" y="2160250"/>
                </a:lnTo>
                <a:lnTo>
                  <a:pt x="12176584" y="2155565"/>
                </a:lnTo>
                <a:close/>
              </a:path>
            </a:pathLst>
          </a:custGeom>
          <a:solidFill>
            <a:schemeClr val="accent3">
              <a:alpha val="31125"/>
            </a:schemeClr>
          </a:solidFill>
          <a:ln w="92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E20"/>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B46A61D2-BD20-9C45-947B-CDC17B4827A0}"/>
              </a:ext>
            </a:extLst>
          </p:cNvPr>
          <p:cNvSpPr>
            <a:spLocks noGrp="1"/>
          </p:cNvSpPr>
          <p:nvPr>
            <p:ph type="title"/>
          </p:nvPr>
        </p:nvSpPr>
        <p:spPr>
          <a:xfrm>
            <a:off x="838200" y="116632"/>
            <a:ext cx="10515600" cy="771275"/>
          </a:xfrm>
          <a:prstGeom prst="rect">
            <a:avLst/>
          </a:prstGeom>
        </p:spPr>
        <p:txBody>
          <a:bodyPr vert="horz" lIns="91440" tIns="45720" rIns="91440" bIns="45720" rtlCol="0" anchor="ctr">
            <a:normAutofit/>
          </a:bodyPr>
          <a:lstStyle/>
          <a:p>
            <a:r>
              <a:rPr lang="fr-FR" noProof="0" dirty="0"/>
              <a:t>Clic modifier style titre principal</a:t>
            </a:r>
          </a:p>
        </p:txBody>
      </p:sp>
      <p:sp>
        <p:nvSpPr>
          <p:cNvPr id="3" name="Text Placeholder 2">
            <a:extLst>
              <a:ext uri="{FF2B5EF4-FFF2-40B4-BE49-F238E27FC236}">
                <a16:creationId xmlns:a16="http://schemas.microsoft.com/office/drawing/2014/main" id="{080B2346-CF53-E643-9B28-4DE9BD7C562B}"/>
              </a:ext>
            </a:extLst>
          </p:cNvPr>
          <p:cNvSpPr>
            <a:spLocks noGrp="1"/>
          </p:cNvSpPr>
          <p:nvPr>
            <p:ph type="body" idx="1"/>
          </p:nvPr>
        </p:nvSpPr>
        <p:spPr>
          <a:xfrm>
            <a:off x="838200" y="1340769"/>
            <a:ext cx="10515600" cy="4836198"/>
          </a:xfrm>
          <a:prstGeom prst="rect">
            <a:avLst/>
          </a:prstGeom>
        </p:spPr>
        <p:txBody>
          <a:bodyPr vert="horz" lIns="91440" tIns="45720" rIns="91440" bIns="45720" rtlCol="0">
            <a:normAutofit/>
          </a:bodyPr>
          <a:lstStyle/>
          <a:p>
            <a:pPr lvl="0"/>
            <a:r>
              <a:rPr lang="fr-FR" noProof="0" dirty="0"/>
              <a:t>Cliquez pour modifier les styles du texte principal</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4" name="Date Placeholder 3">
            <a:extLst>
              <a:ext uri="{FF2B5EF4-FFF2-40B4-BE49-F238E27FC236}">
                <a16:creationId xmlns:a16="http://schemas.microsoft.com/office/drawing/2014/main" id="{ADF26737-6C25-5846-BCC8-4EB053B062FA}"/>
              </a:ext>
            </a:extLst>
          </p:cNvPr>
          <p:cNvSpPr>
            <a:spLocks noGrp="1"/>
          </p:cNvSpPr>
          <p:nvPr>
            <p:ph type="dt" sz="half" idx="2"/>
          </p:nvPr>
        </p:nvSpPr>
        <p:spPr>
          <a:xfrm>
            <a:off x="1775520" y="6356353"/>
            <a:ext cx="18058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p>
        </p:txBody>
      </p:sp>
      <p:sp>
        <p:nvSpPr>
          <p:cNvPr id="5" name="Footer Placeholder 4">
            <a:extLst>
              <a:ext uri="{FF2B5EF4-FFF2-40B4-BE49-F238E27FC236}">
                <a16:creationId xmlns:a16="http://schemas.microsoft.com/office/drawing/2014/main" id="{495D264A-F5C0-C34C-B59C-E2D481EAD6A4}"/>
              </a:ext>
            </a:extLst>
          </p:cNvPr>
          <p:cNvSpPr>
            <a:spLocks noGrp="1"/>
          </p:cNvSpPr>
          <p:nvPr>
            <p:ph type="ftr" sz="quarter" idx="3"/>
          </p:nvPr>
        </p:nvSpPr>
        <p:spPr>
          <a:xfrm>
            <a:off x="4038600" y="6356353"/>
            <a:ext cx="551378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7" name="Rectangle 10">
            <a:extLst>
              <a:ext uri="{FF2B5EF4-FFF2-40B4-BE49-F238E27FC236}">
                <a16:creationId xmlns:a16="http://schemas.microsoft.com/office/drawing/2014/main" id="{0729B4F6-FA9A-8440-B2B7-7D93EFB17606}"/>
              </a:ext>
            </a:extLst>
          </p:cNvPr>
          <p:cNvSpPr/>
          <p:nvPr/>
        </p:nvSpPr>
        <p:spPr>
          <a:xfrm>
            <a:off x="12094732" y="0"/>
            <a:ext cx="121947" cy="6858000"/>
          </a:xfrm>
          <a:prstGeom prst="rect">
            <a:avLst/>
          </a:prstGeom>
          <a:solidFill>
            <a:srgbClr val="748560"/>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A2DA5A06-34AC-DF43-8263-E16A5FED9D8C}"/>
              </a:ext>
            </a:extLst>
          </p:cNvPr>
          <p:cNvSpPr/>
          <p:nvPr/>
        </p:nvSpPr>
        <p:spPr>
          <a:xfrm>
            <a:off x="0" y="0"/>
            <a:ext cx="101600" cy="6858000"/>
          </a:xfrm>
          <a:prstGeom prst="rect">
            <a:avLst/>
          </a:prstGeom>
          <a:solidFill>
            <a:srgbClr val="748560"/>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226C5B6-50EC-D748-ADAA-F5D2CEB5BECA}"/>
              </a:ext>
            </a:extLst>
          </p:cNvPr>
          <p:cNvSpPr>
            <a:spLocks noGrp="1"/>
          </p:cNvSpPr>
          <p:nvPr>
            <p:ph type="sldNum" sz="quarter" idx="4"/>
          </p:nvPr>
        </p:nvSpPr>
        <p:spPr>
          <a:xfrm>
            <a:off x="11480800" y="6364658"/>
            <a:ext cx="711200" cy="365125"/>
          </a:xfrm>
          <a:prstGeom prst="rect">
            <a:avLst/>
          </a:prstGeom>
          <a:ln>
            <a:noFill/>
          </a:ln>
        </p:spPr>
        <p:txBody>
          <a:bodyPr vert="horz" lIns="91440" tIns="45720" rIns="91440" bIns="45720" rtlCol="0" anchor="ctr"/>
          <a:lstStyle>
            <a:lvl1pPr algn="ctr">
              <a:defRPr sz="1200">
                <a:solidFill>
                  <a:schemeClr val="bg1">
                    <a:lumMod val="65000"/>
                  </a:schemeClr>
                </a:solidFill>
              </a:defRPr>
            </a:lvl1pPr>
          </a:lstStyle>
          <a:p>
            <a:fld id="{02CE470E-DE7E-684C-B9B2-1684A8858946}" type="slidenum">
              <a:rPr lang="en-FR" smtClean="0"/>
              <a:pPr/>
              <a:t>‹n°›</a:t>
            </a:fld>
            <a:endParaRPr lang="en-FR" dirty="0"/>
          </a:p>
        </p:txBody>
      </p:sp>
      <p:sp>
        <p:nvSpPr>
          <p:cNvPr id="17" name="Doughnut 16">
            <a:extLst>
              <a:ext uri="{FF2B5EF4-FFF2-40B4-BE49-F238E27FC236}">
                <a16:creationId xmlns:a16="http://schemas.microsoft.com/office/drawing/2014/main" id="{D01A613E-0A70-F840-9A1E-8D8959DD60CB}"/>
              </a:ext>
            </a:extLst>
          </p:cNvPr>
          <p:cNvSpPr/>
          <p:nvPr/>
        </p:nvSpPr>
        <p:spPr>
          <a:xfrm>
            <a:off x="11655772" y="6369743"/>
            <a:ext cx="361256" cy="360040"/>
          </a:xfrm>
          <a:prstGeom prst="donut">
            <a:avLst>
              <a:gd name="adj" fmla="val 0"/>
            </a:avLst>
          </a:prstGeom>
          <a:solidFill>
            <a:srgbClr val="74856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lumMod val="65000"/>
                </a:schemeClr>
              </a:solidFill>
            </a:endParaRPr>
          </a:p>
        </p:txBody>
      </p:sp>
      <p:sp>
        <p:nvSpPr>
          <p:cNvPr id="12" name="Rectangle 10">
            <a:extLst>
              <a:ext uri="{FF2B5EF4-FFF2-40B4-BE49-F238E27FC236}">
                <a16:creationId xmlns:a16="http://schemas.microsoft.com/office/drawing/2014/main" id="{771FFBEC-5C1A-D040-8FCB-619A4797B755}"/>
              </a:ext>
            </a:extLst>
          </p:cNvPr>
          <p:cNvSpPr/>
          <p:nvPr userDrawn="1"/>
        </p:nvSpPr>
        <p:spPr>
          <a:xfrm>
            <a:off x="12094732" y="0"/>
            <a:ext cx="121947" cy="6858000"/>
          </a:xfrm>
          <a:prstGeom prst="rect">
            <a:avLst/>
          </a:prstGeom>
          <a:solidFill>
            <a:srgbClr val="748560"/>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E06E786F-4D5C-DB45-8A9F-4D27BFE310E5}"/>
              </a:ext>
            </a:extLst>
          </p:cNvPr>
          <p:cNvSpPr/>
          <p:nvPr userDrawn="1"/>
        </p:nvSpPr>
        <p:spPr>
          <a:xfrm>
            <a:off x="0" y="0"/>
            <a:ext cx="101600" cy="6858000"/>
          </a:xfrm>
          <a:prstGeom prst="rect">
            <a:avLst/>
          </a:prstGeom>
          <a:solidFill>
            <a:srgbClr val="748560"/>
          </a:solidFill>
          <a:ln w="254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Calibri"/>
              <a:ea typeface="+mn-ea"/>
              <a:cs typeface="+mn-cs"/>
            </a:endParaRPr>
          </a:p>
        </p:txBody>
      </p:sp>
      <p:sp>
        <p:nvSpPr>
          <p:cNvPr id="14" name="Doughnut 13">
            <a:extLst>
              <a:ext uri="{FF2B5EF4-FFF2-40B4-BE49-F238E27FC236}">
                <a16:creationId xmlns:a16="http://schemas.microsoft.com/office/drawing/2014/main" id="{C571719F-1226-274E-A0C3-DA5BD7394518}"/>
              </a:ext>
            </a:extLst>
          </p:cNvPr>
          <p:cNvSpPr/>
          <p:nvPr userDrawn="1"/>
        </p:nvSpPr>
        <p:spPr>
          <a:xfrm>
            <a:off x="11655772" y="6369743"/>
            <a:ext cx="361256" cy="360040"/>
          </a:xfrm>
          <a:prstGeom prst="donut">
            <a:avLst>
              <a:gd name="adj" fmla="val 0"/>
            </a:avLst>
          </a:prstGeom>
          <a:solidFill>
            <a:srgbClr val="74856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bg1">
                  <a:lumMod val="65000"/>
                </a:schemeClr>
              </a:solidFill>
            </a:endParaRPr>
          </a:p>
        </p:txBody>
      </p:sp>
    </p:spTree>
    <p:extLst>
      <p:ext uri="{BB962C8B-B14F-4D97-AF65-F5344CB8AC3E}">
        <p14:creationId xmlns:p14="http://schemas.microsoft.com/office/powerpoint/2010/main" val="247852345"/>
      </p:ext>
    </p:extLst>
  </p:cSld>
  <p:clrMap bg1="lt1" tx1="dk1" bg2="lt2" tx2="dk2" accent1="accent1" accent2="accent2" accent3="accent3" accent4="accent4" accent5="accent5" accent6="accent6" hlink="hlink" folHlink="folHlink"/>
  <p:sldLayoutIdLst>
    <p:sldLayoutId id="2147483755" r:id="rId1"/>
    <p:sldLayoutId id="2147483758" r:id="rId2"/>
    <p:sldLayoutId id="2147483763" r:id="rId3"/>
    <p:sldLayoutId id="2147483764" r:id="rId4"/>
  </p:sldLayoutIdLst>
  <p:hf hdr="0" ftr="0" dt="0"/>
  <p:txStyles>
    <p:titleStyle>
      <a:lvl1pPr algn="l" defTabSz="914400" rtl="0" eaLnBrk="1" latinLnBrk="0" hangingPunct="1">
        <a:lnSpc>
          <a:spcPct val="90000"/>
        </a:lnSpc>
        <a:spcBef>
          <a:spcPct val="0"/>
        </a:spcBef>
        <a:buNone/>
        <a:defRPr sz="3200" kern="120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ercynumerique.finances.gouv.fr/cybersecurite-combien-coute-une-violation-de-donnees-en-2022"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hyperlink" Target="https://www.usine-digitale.fr/article/bruxelles-instaure-une-obligation-de-cybersecurite-by-design-pour-les-fabricants-d-objets-connectes.N20442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D026-8C74-98CD-00F0-35DCF7EBAD45}"/>
              </a:ext>
            </a:extLst>
          </p:cNvPr>
          <p:cNvSpPr>
            <a:spLocks noGrp="1"/>
          </p:cNvSpPr>
          <p:nvPr>
            <p:ph type="ctrTitle"/>
          </p:nvPr>
        </p:nvSpPr>
        <p:spPr/>
        <p:txBody>
          <a:bodyPr/>
          <a:lstStyle/>
          <a:p>
            <a:pPr algn="ctr"/>
            <a:r>
              <a:rPr lang="en-US" dirty="0">
                <a:effectLst>
                  <a:outerShdw blurRad="50800" dist="50800" dir="2700000" algn="tl" rotWithShape="0">
                    <a:prstClr val="black">
                      <a:alpha val="40000"/>
                    </a:prstClr>
                  </a:outerShdw>
                </a:effectLst>
              </a:rPr>
              <a:t>Cybersecurity as Business Enabler</a:t>
            </a:r>
            <a:endParaRPr lang="en-FR" dirty="0"/>
          </a:p>
        </p:txBody>
      </p:sp>
      <p:sp>
        <p:nvSpPr>
          <p:cNvPr id="3" name="Rectangle 2">
            <a:extLst>
              <a:ext uri="{FF2B5EF4-FFF2-40B4-BE49-F238E27FC236}">
                <a16:creationId xmlns:a16="http://schemas.microsoft.com/office/drawing/2014/main" id="{CCAC9439-53DF-82DF-3C13-A298209CB57B}"/>
              </a:ext>
            </a:extLst>
          </p:cNvPr>
          <p:cNvSpPr/>
          <p:nvPr/>
        </p:nvSpPr>
        <p:spPr>
          <a:xfrm>
            <a:off x="5256149" y="683761"/>
            <a:ext cx="5694947" cy="2745239"/>
          </a:xfrm>
          <a:prstGeom prst="rect">
            <a:avLst/>
          </a:prstGeom>
        </p:spPr>
        <p:txBody>
          <a:bodyPr wrap="square">
            <a:spAutoFit/>
          </a:bodyPr>
          <a:lstStyle/>
          <a:p>
            <a:pPr lvl="0" algn="ctr">
              <a:lnSpc>
                <a:spcPct val="150000"/>
              </a:lnSpc>
              <a:defRPr/>
            </a:pPr>
            <a:r>
              <a:rPr lang="fr-FR" sz="4000" spc="3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Cyberprotection </a:t>
            </a:r>
            <a:br>
              <a:rPr lang="fr-FR" sz="4000" spc="3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br>
            <a:r>
              <a:rPr lang="fr-FR" sz="4000" spc="3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des processus </a:t>
            </a:r>
            <a:br>
              <a:rPr lang="fr-FR" sz="4000" spc="3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br>
            <a:r>
              <a:rPr lang="fr-FR" sz="4000" spc="300"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Cœur de Métier</a:t>
            </a:r>
            <a:endParaRPr kumimoji="0" lang="fr-FR" sz="4000" i="0" u="none" strike="noStrike" kern="1200" cap="none" spc="300" normalizeH="0" baseline="0" dirty="0">
              <a:ln>
                <a:noFill/>
              </a:ln>
              <a:solidFill>
                <a:schemeClr val="bg2">
                  <a:lumMod val="2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4" name="Text Placeholder 3">
            <a:extLst>
              <a:ext uri="{FF2B5EF4-FFF2-40B4-BE49-F238E27FC236}">
                <a16:creationId xmlns:a16="http://schemas.microsoft.com/office/drawing/2014/main" id="{804CCC7C-3546-62A8-1B77-6573DDDB5681}"/>
              </a:ext>
            </a:extLst>
          </p:cNvPr>
          <p:cNvSpPr txBox="1">
            <a:spLocks/>
          </p:cNvSpPr>
          <p:nvPr/>
        </p:nvSpPr>
        <p:spPr>
          <a:xfrm>
            <a:off x="8544272" y="5067670"/>
            <a:ext cx="2663825" cy="1296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a:t>Olivier JOFFRAY</a:t>
            </a:r>
          </a:p>
          <a:p>
            <a:pPr marL="0" indent="0">
              <a:buFont typeface="Arial" panose="020B0604020202020204" pitchFamily="34" charset="0"/>
              <a:buNone/>
            </a:pPr>
            <a:r>
              <a:rPr lang="fr-FR" sz="1600"/>
              <a:t>CEO &amp; Fondateur</a:t>
            </a:r>
          </a:p>
          <a:p>
            <a:pPr marL="0" indent="0">
              <a:buFont typeface="Arial" panose="020B0604020202020204" pitchFamily="34" charset="0"/>
              <a:buNone/>
            </a:pPr>
            <a:r>
              <a:rPr lang="fr-FR" sz="1600"/>
              <a:t>olivier.joffray@aibizudsx.com</a:t>
            </a:r>
            <a:endParaRPr lang="fr-FR" dirty="0"/>
          </a:p>
        </p:txBody>
      </p:sp>
    </p:spTree>
    <p:extLst>
      <p:ext uri="{BB962C8B-B14F-4D97-AF65-F5344CB8AC3E}">
        <p14:creationId xmlns:p14="http://schemas.microsoft.com/office/powerpoint/2010/main" val="335112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5B3EE6C-3B0D-8842-A029-8D29E7A7C0EA}"/>
              </a:ext>
            </a:extLst>
          </p:cNvPr>
          <p:cNvSpPr/>
          <p:nvPr/>
        </p:nvSpPr>
        <p:spPr>
          <a:xfrm>
            <a:off x="2113280" y="1772817"/>
            <a:ext cx="3190632" cy="5085184"/>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7DD56E0D-C82A-45FC-8C45-F946029706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7393" y="2234663"/>
            <a:ext cx="1840396" cy="1876246"/>
          </a:xfrm>
          <a:prstGeom prst="rect">
            <a:avLst/>
          </a:prstGeom>
        </p:spPr>
      </p:pic>
      <p:sp>
        <p:nvSpPr>
          <p:cNvPr id="15" name="Rectangle 14">
            <a:extLst>
              <a:ext uri="{FF2B5EF4-FFF2-40B4-BE49-F238E27FC236}">
                <a16:creationId xmlns:a16="http://schemas.microsoft.com/office/drawing/2014/main" id="{C8211C37-EE13-490C-84BB-EDA5C7CB2557}"/>
              </a:ext>
            </a:extLst>
          </p:cNvPr>
          <p:cNvSpPr/>
          <p:nvPr/>
        </p:nvSpPr>
        <p:spPr>
          <a:xfrm>
            <a:off x="1191689" y="908720"/>
            <a:ext cx="3190633" cy="2761987"/>
          </a:xfrm>
          <a:prstGeom prst="rect">
            <a:avLst/>
          </a:prstGeom>
          <a:solidFill>
            <a:srgbClr val="00635B"/>
          </a:solidFill>
          <a:ln w="12700" cap="flat" cmpd="sng" algn="ctr">
            <a:solidFill>
              <a:srgbClr val="00635B"/>
            </a:solidFill>
            <a:prstDash val="solid"/>
            <a:miter lim="800000"/>
          </a:ln>
          <a:effectLst>
            <a:outerShdw blurRad="1003300" dist="228600" dir="7680000" algn="tl" rotWithShape="0">
              <a:prstClr val="black">
                <a:alpha val="40000"/>
              </a:prstClr>
            </a:outerShdw>
          </a:effectLst>
        </p:spPr>
        <p:txBody>
          <a:bodyPr lIns="182880" bIns="182880" rtlCol="0" anchor="b" anchorCtr="0"/>
          <a:lstStyle/>
          <a:p>
            <a:pPr marL="0" marR="0" lvl="0" indent="0" algn="l" defTabSz="1827213"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Rectangle 18">
            <a:extLst>
              <a:ext uri="{FF2B5EF4-FFF2-40B4-BE49-F238E27FC236}">
                <a16:creationId xmlns:a16="http://schemas.microsoft.com/office/drawing/2014/main" id="{EC0E4EDE-3560-4B2B-9E95-782D9F05CA98}"/>
              </a:ext>
            </a:extLst>
          </p:cNvPr>
          <p:cNvSpPr/>
          <p:nvPr/>
        </p:nvSpPr>
        <p:spPr>
          <a:xfrm>
            <a:off x="1199456" y="934696"/>
            <a:ext cx="3190633" cy="2736011"/>
          </a:xfrm>
          <a:prstGeom prst="rect">
            <a:avLst/>
          </a:prstGeom>
          <a:noFill/>
          <a:ln w="12700" cap="flat" cmpd="sng" algn="ctr">
            <a:noFill/>
            <a:prstDash val="solid"/>
            <a:miter lim="800000"/>
          </a:ln>
          <a:effectLst/>
        </p:spPr>
        <p:txBody>
          <a:bodyPr lIns="0" tIns="0" rIns="0" bIns="0" rtlCol="0" anchor="ctr" anchorCtr="0"/>
          <a:lstStyle/>
          <a:p>
            <a:pPr marL="0" marR="0" lvl="0" indent="0" algn="ctr" defTabSz="1827213"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AiBiZU DSX</a:t>
            </a:r>
            <a:endParaRPr kumimoji="0" lang="en-US" sz="28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ctr" defTabSz="1827213" rtl="0" eaLnBrk="0" fontAlgn="base" latinLnBrk="0" hangingPunct="0">
              <a:lnSpc>
                <a:spcPct val="100000"/>
              </a:lnSpc>
              <a:spcBef>
                <a:spcPts val="120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Cybersecurity </a:t>
            </a:r>
            <a:br>
              <a:rPr kumimoji="0" lang="en-US"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US" sz="2000" b="0"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rPr>
              <a:t>as Business Enabler</a:t>
            </a:r>
          </a:p>
        </p:txBody>
      </p:sp>
      <p:sp>
        <p:nvSpPr>
          <p:cNvPr id="24" name="TextBox 23">
            <a:extLst>
              <a:ext uri="{FF2B5EF4-FFF2-40B4-BE49-F238E27FC236}">
                <a16:creationId xmlns:a16="http://schemas.microsoft.com/office/drawing/2014/main" id="{745B9B14-4C46-4BEF-95E3-EE4940213ABC}"/>
              </a:ext>
            </a:extLst>
          </p:cNvPr>
          <p:cNvSpPr txBox="1">
            <a:spLocks noChangeArrowheads="1"/>
          </p:cNvSpPr>
          <p:nvPr/>
        </p:nvSpPr>
        <p:spPr bwMode="auto">
          <a:xfrm>
            <a:off x="5600495" y="2277247"/>
            <a:ext cx="6184137" cy="426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720000">
            <a:no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l" defTabSz="1827213" rtl="0" eaLnBrk="0" fontAlgn="base" latinLnBrk="0" hangingPunct="0">
              <a:lnSpc>
                <a:spcPct val="155000"/>
              </a:lnSpc>
              <a:spcBef>
                <a:spcPts val="1200"/>
              </a:spcBef>
              <a:spcAft>
                <a:spcPct val="0"/>
              </a:spcAft>
              <a:buClrTx/>
              <a:buSzTx/>
              <a:buFontTx/>
              <a:buNone/>
              <a:tabLst/>
              <a:defRPr/>
            </a:pPr>
            <a:r>
              <a:rPr kumimoji="0" lang="fr-FR" altLang="ru-RU" sz="2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VESTA </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est une solution de </a:t>
            </a:r>
            <a:r>
              <a:rPr kumimoji="0" lang="fr-FR" altLang="ru-RU" sz="2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cyberprotection</a:t>
            </a:r>
            <a:r>
              <a:rPr kumimoji="0" lang="fr-FR" altLang="ru-RU"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fr-FR" altLang="ru-RU" sz="2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automatisée</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centrée </a:t>
            </a:r>
            <a:r>
              <a:rPr kumimoji="0" lang="fr-FR" altLang="ru-RU"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processus</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fr-FR" altLang="ru-RU" sz="2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cœur de métier</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à la fois </a:t>
            </a:r>
            <a:r>
              <a:rPr kumimoji="0" lang="fr-FR" altLang="ru-RU" sz="21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simple</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à </a:t>
            </a:r>
            <a:r>
              <a:rPr kumimoji="0" lang="fr-FR" altLang="ru-RU" sz="2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mettre en œuvre </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et </a:t>
            </a:r>
            <a:r>
              <a:rPr kumimoji="0" lang="fr-FR" altLang="ru-RU" sz="2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à opérer</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dans une ère où la </a:t>
            </a:r>
            <a:r>
              <a:rPr kumimoji="0" lang="fr-FR" altLang="ru-RU"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sécurité</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et la </a:t>
            </a:r>
            <a:r>
              <a:rPr kumimoji="0" lang="fr-FR" altLang="ru-RU"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conformité</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doivent s’accompagner de </a:t>
            </a:r>
            <a:r>
              <a:rPr kumimoji="0" lang="fr-FR" altLang="ru-RU"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rapidité</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et de </a:t>
            </a:r>
            <a:r>
              <a:rPr kumimoji="0" lang="fr-FR" altLang="ru-RU"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flexibilité</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p>
          <a:p>
            <a:pPr marL="0" marR="0" lvl="0" indent="0" algn="l" defTabSz="1827213" rtl="0" eaLnBrk="0" fontAlgn="base" latinLnBrk="0" hangingPunct="0">
              <a:lnSpc>
                <a:spcPct val="155000"/>
              </a:lnSpc>
              <a:spcBef>
                <a:spcPts val="1200"/>
              </a:spcBef>
              <a:spcAft>
                <a:spcPct val="0"/>
              </a:spcAft>
              <a:buClrTx/>
              <a:buSzTx/>
              <a:buFontTx/>
              <a:buNone/>
              <a:tabLst/>
              <a:defRPr/>
            </a:pPr>
            <a:r>
              <a:rPr kumimoji="0" lang="fr-FR" altLang="ru-RU" sz="2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VESTA</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r>
              <a:rPr kumimoji="0" lang="fr-FR" altLang="ru-RU" sz="20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garantit</a:t>
            </a:r>
            <a:r>
              <a:rPr kumimoji="0" lang="fr-FR" altLang="ru-RU"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le respect de vos politiques de sécurité et de conformité.</a:t>
            </a:r>
          </a:p>
        </p:txBody>
      </p:sp>
      <p:sp>
        <p:nvSpPr>
          <p:cNvPr id="16" name="Slide Number Placeholder 2">
            <a:extLst>
              <a:ext uri="{FF2B5EF4-FFF2-40B4-BE49-F238E27FC236}">
                <a16:creationId xmlns:a16="http://schemas.microsoft.com/office/drawing/2014/main" id="{33CE6B5F-1353-4B85-BB38-2C433D3C0CE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2</a:t>
            </a:r>
            <a:endPar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0943E78-0129-3938-2FEE-DAB420F7C213}"/>
              </a:ext>
            </a:extLst>
          </p:cNvPr>
          <p:cNvGrpSpPr/>
          <p:nvPr/>
        </p:nvGrpSpPr>
        <p:grpSpPr>
          <a:xfrm>
            <a:off x="6600056" y="1268760"/>
            <a:ext cx="3920619" cy="646331"/>
            <a:chOff x="6612711" y="1268760"/>
            <a:chExt cx="3920619" cy="646331"/>
          </a:xfrm>
        </p:grpSpPr>
        <p:sp>
          <p:nvSpPr>
            <p:cNvPr id="3" name="TextBox 2">
              <a:extLst>
                <a:ext uri="{FF2B5EF4-FFF2-40B4-BE49-F238E27FC236}">
                  <a16:creationId xmlns:a16="http://schemas.microsoft.com/office/drawing/2014/main" id="{A0FDBB88-0518-AC46-34CE-0133E87DD21F}"/>
                </a:ext>
              </a:extLst>
            </p:cNvPr>
            <p:cNvSpPr txBox="1"/>
            <p:nvPr/>
          </p:nvSpPr>
          <p:spPr>
            <a:xfrm>
              <a:off x="7281152" y="1268760"/>
              <a:ext cx="25837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a:ln>
                    <a:noFill/>
                  </a:ln>
                  <a:solidFill>
                    <a:srgbClr val="44546A"/>
                  </a:solidFill>
                  <a:effectLst/>
                  <a:uLnTx/>
                  <a:uFillTx/>
                  <a:latin typeface="Century Gothic" panose="020B0502020202020204" pitchFamily="34" charset="0"/>
                  <a:ea typeface="+mn-ea"/>
                  <a:cs typeface="+mn-cs"/>
                </a:rPr>
                <a:t>—</a:t>
              </a:r>
              <a:r>
                <a:rPr kumimoji="0" lang="fr-FR" sz="2400" b="0" i="0" u="none" strike="noStrike" kern="1200" cap="none" spc="0" normalizeH="0" baseline="0" noProof="0">
                  <a:ln>
                    <a:noFill/>
                  </a:ln>
                  <a:solidFill>
                    <a:srgbClr val="44546A"/>
                  </a:solidFill>
                  <a:effectLst>
                    <a:reflection blurRad="6350" stA="53000" endPos="36000" dir="5400000" sy="-100000" algn="bl" rotWithShape="0"/>
                  </a:effectLst>
                  <a:uLnTx/>
                  <a:uFillTx/>
                  <a:latin typeface="Century Gothic" panose="020B0502020202020204" pitchFamily="34" charset="0"/>
                  <a:ea typeface="+mn-ea"/>
                  <a:cs typeface="+mn-cs"/>
                </a:rPr>
                <a:t>  </a:t>
              </a:r>
              <a:r>
                <a:rPr kumimoji="0" lang="fr-FR" sz="3600" b="1" i="0" u="none" strike="noStrike" kern="1200" cap="none" spc="0" normalizeH="0" baseline="0" noProof="0">
                  <a:ln>
                    <a:noFill/>
                  </a:ln>
                  <a:gradFill flip="none" rotWithShape="1">
                    <a:gsLst>
                      <a:gs pos="0">
                        <a:srgbClr val="007B4B">
                          <a:lumMod val="69000"/>
                        </a:srgbClr>
                      </a:gs>
                      <a:gs pos="59000">
                        <a:srgbClr val="009B77">
                          <a:lumMod val="100000"/>
                        </a:srgbClr>
                      </a:gs>
                      <a:gs pos="100000">
                        <a:srgbClr val="49BE84">
                          <a:lumMod val="22791"/>
                          <a:lumOff val="77209"/>
                        </a:srgbClr>
                      </a:gs>
                    </a:gsLst>
                    <a:lin ang="5400000" scaled="1"/>
                    <a:tileRect/>
                  </a:gradFill>
                  <a:effectLst>
                    <a:reflection blurRad="25400" stA="53000" endPos="45000" dist="12700" dir="5400000" sy="-100000" algn="bl" rotWithShape="0"/>
                  </a:effectLst>
                  <a:uLnTx/>
                  <a:uFillTx/>
                  <a:latin typeface="Century Gothic" panose="020B0502020202020204" pitchFamily="34" charset="0"/>
                  <a:ea typeface="+mn-ea"/>
                  <a:cs typeface="+mn-cs"/>
                </a:rPr>
                <a:t>VESTA</a:t>
              </a:r>
              <a:r>
                <a:rPr kumimoji="0" lang="fr-FR" sz="2400" b="1" i="0" u="none" strike="noStrike" kern="1200" cap="none" spc="0" normalizeH="0" baseline="0" noProof="0">
                  <a:ln>
                    <a:noFill/>
                  </a:ln>
                  <a:solidFill>
                    <a:srgbClr val="44546A"/>
                  </a:solidFill>
                  <a:effectLst>
                    <a:reflection blurRad="6350" stA="53000" endPos="36000" dir="5400000" sy="-100000" algn="bl" rotWithShape="0"/>
                  </a:effectLst>
                  <a:uLnTx/>
                  <a:uFillTx/>
                  <a:latin typeface="Century Gothic" panose="020B0502020202020204" pitchFamily="34" charset="0"/>
                  <a:ea typeface="+mn-ea"/>
                  <a:cs typeface="+mn-cs"/>
                </a:rPr>
                <a:t>  </a:t>
              </a:r>
              <a:r>
                <a:rPr kumimoji="0" lang="fr-FR" sz="2400" b="0" i="0" u="none" strike="noStrike" kern="1200" cap="none" spc="0" normalizeH="0" baseline="0" noProof="0">
                  <a:ln>
                    <a:noFill/>
                  </a:ln>
                  <a:solidFill>
                    <a:srgbClr val="44546A"/>
                  </a:solidFill>
                  <a:effectLst/>
                  <a:uLnTx/>
                  <a:uFillTx/>
                  <a:latin typeface="Century Gothic" panose="020B0502020202020204" pitchFamily="34" charset="0"/>
                  <a:ea typeface="+mn-ea"/>
                  <a:cs typeface="+mn-cs"/>
                </a:rPr>
                <a:t>—</a:t>
              </a:r>
            </a:p>
          </p:txBody>
        </p:sp>
        <p:pic>
          <p:nvPicPr>
            <p:cNvPr id="2" name="Picture 1">
              <a:extLst>
                <a:ext uri="{FF2B5EF4-FFF2-40B4-BE49-F238E27FC236}">
                  <a16:creationId xmlns:a16="http://schemas.microsoft.com/office/drawing/2014/main" id="{59DAB2C0-1D0D-10C3-FFBD-CDBD0D3034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79154" y="1332864"/>
              <a:ext cx="354176" cy="439953"/>
            </a:xfrm>
            <a:prstGeom prst="rect">
              <a:avLst/>
            </a:prstGeom>
            <a:noFill/>
            <a:effectLst>
              <a:outerShdw blurRad="50800" dist="38100" dir="5400000" algn="t" rotWithShape="0">
                <a:prstClr val="black">
                  <a:alpha val="40000"/>
                </a:prstClr>
              </a:outerShdw>
              <a:reflection blurRad="6350" stA="50000" endA="300" endPos="55000" dir="5400000" sy="-100000" algn="bl" rotWithShape="0"/>
            </a:effectLst>
          </p:spPr>
        </p:pic>
        <p:pic>
          <p:nvPicPr>
            <p:cNvPr id="4" name="Picture 3">
              <a:extLst>
                <a:ext uri="{FF2B5EF4-FFF2-40B4-BE49-F238E27FC236}">
                  <a16:creationId xmlns:a16="http://schemas.microsoft.com/office/drawing/2014/main" id="{54E007EA-AFB0-6A15-CE58-288E6633ED4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12711" y="1332864"/>
              <a:ext cx="354176" cy="439953"/>
            </a:xfrm>
            <a:prstGeom prst="rect">
              <a:avLst/>
            </a:prstGeom>
            <a:noFill/>
            <a:effectLst>
              <a:outerShdw blurRad="50800" dist="38100" dir="5400000" algn="t" rotWithShape="0">
                <a:prstClr val="black">
                  <a:alpha val="40000"/>
                </a:prstClr>
              </a:outerShdw>
              <a:reflection blurRad="6350" stA="50000" endA="300" endPos="55000" dir="5400000" sy="-100000" algn="bl" rotWithShape="0"/>
            </a:effectLst>
          </p:spPr>
        </p:pic>
      </p:grpSp>
    </p:spTree>
    <p:extLst>
      <p:ext uri="{BB962C8B-B14F-4D97-AF65-F5344CB8AC3E}">
        <p14:creationId xmlns:p14="http://schemas.microsoft.com/office/powerpoint/2010/main" val="158491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
                                          </p:val>
                                        </p:tav>
                                        <p:tav tm="100000">
                                          <p:val>
                                            <p:strVal val="#ppt_x"/>
                                          </p:val>
                                        </p:tav>
                                      </p:tavLst>
                                    </p:anim>
                                    <p:anim calcmode="lin" valueType="num">
                                      <p:cBhvr>
                                        <p:cTn id="8" dur="1000" fill="hold"/>
                                        <p:tgtEl>
                                          <p:spTgt spid="20"/>
                                        </p:tgtEl>
                                        <p:attrNameLst>
                                          <p:attrName>ppt_y</p:attrName>
                                        </p:attrNameLst>
                                      </p:cBhvr>
                                      <p:tavLst>
                                        <p:tav tm="0">
                                          <p:val>
                                            <p:strVal val="#ppt_y+#ppt_h/2"/>
                                          </p:val>
                                        </p:tav>
                                        <p:tav tm="100000">
                                          <p:val>
                                            <p:strVal val="#ppt_y"/>
                                          </p:val>
                                        </p:tav>
                                      </p:tavLst>
                                    </p:anim>
                                    <p:anim calcmode="lin" valueType="num">
                                      <p:cBhvr>
                                        <p:cTn id="9" dur="1000" fill="hold"/>
                                        <p:tgtEl>
                                          <p:spTgt spid="20"/>
                                        </p:tgtEl>
                                        <p:attrNameLst>
                                          <p:attrName>ppt_w</p:attrName>
                                        </p:attrNameLst>
                                      </p:cBhvr>
                                      <p:tavLst>
                                        <p:tav tm="0">
                                          <p:val>
                                            <p:strVal val="#ppt_w"/>
                                          </p:val>
                                        </p:tav>
                                        <p:tav tm="100000">
                                          <p:val>
                                            <p:strVal val="#ppt_w"/>
                                          </p:val>
                                        </p:tav>
                                      </p:tavLst>
                                    </p:anim>
                                    <p:anim calcmode="lin" valueType="num">
                                      <p:cBhvr>
                                        <p:cTn id="10" dur="1000" fill="hold"/>
                                        <p:tgtEl>
                                          <p:spTgt spid="20"/>
                                        </p:tgtEl>
                                        <p:attrNameLst>
                                          <p:attrName>ppt_h</p:attrName>
                                        </p:attrNameLst>
                                      </p:cBhvr>
                                      <p:tavLst>
                                        <p:tav tm="0">
                                          <p:val>
                                            <p:fltVal val="0"/>
                                          </p:val>
                                        </p:tav>
                                        <p:tav tm="100000">
                                          <p:val>
                                            <p:strVal val="#ppt_h"/>
                                          </p:val>
                                        </p:tav>
                                      </p:tavLst>
                                    </p:anim>
                                  </p:childTnLst>
                                </p:cTn>
                              </p:par>
                              <p:par>
                                <p:cTn id="11" presetID="2" presetClass="entr" presetSubtype="12" decel="50000" fill="hold" grpId="0" nodeType="withEffect">
                                  <p:stCondLst>
                                    <p:cond delay="100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par>
                                <p:cTn id="18" presetID="1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ppt_x</p:attrName>
                                        </p:attrNameLst>
                                      </p:cBhvr>
                                      <p:tavLst>
                                        <p:tav tm="0">
                                          <p:val>
                                            <p:strVal val="#ppt_x+#ppt_w*1.125000"/>
                                          </p:val>
                                        </p:tav>
                                        <p:tav tm="100000">
                                          <p:val>
                                            <p:strVal val="#ppt_x"/>
                                          </p:val>
                                        </p:tav>
                                      </p:tavLst>
                                    </p:anim>
                                    <p:animEffect transition="in" filter="wipe(left)">
                                      <p:cBhvr>
                                        <p:cTn id="21" dur="1000"/>
                                        <p:tgtEl>
                                          <p:spTgt spid="18"/>
                                        </p:tgtEl>
                                      </p:cBhvr>
                                    </p:animEffect>
                                  </p:childTnLst>
                                </p:cTn>
                              </p:par>
                              <p:par>
                                <p:cTn id="22" presetID="12" presetClass="entr" presetSubtype="1" fill="hold" grpId="0" nodeType="withEffect">
                                  <p:stCondLst>
                                    <p:cond delay="15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000"/>
                                        <p:tgtEl>
                                          <p:spTgt spid="24"/>
                                        </p:tgtEl>
                                        <p:attrNameLst>
                                          <p:attrName>ppt_y</p:attrName>
                                        </p:attrNameLst>
                                      </p:cBhvr>
                                      <p:tavLst>
                                        <p:tav tm="0">
                                          <p:val>
                                            <p:strVal val="#ppt_y-#ppt_h*1.125000"/>
                                          </p:val>
                                        </p:tav>
                                        <p:tav tm="100000">
                                          <p:val>
                                            <p:strVal val="#ppt_y"/>
                                          </p:val>
                                        </p:tav>
                                      </p:tavLst>
                                    </p:anim>
                                    <p:animEffect transition="in" filter="wipe(down)">
                                      <p:cBhvr>
                                        <p:cTn id="25" dur="2000"/>
                                        <p:tgtEl>
                                          <p:spTgt spid="24"/>
                                        </p:tgtEl>
                                      </p:cBhvr>
                                    </p:animEffect>
                                  </p:childTnLst>
                                </p:cTn>
                              </p:par>
                              <p:par>
                                <p:cTn id="26" presetID="12" presetClass="entr" presetSubtype="1" fill="hold" nodeType="withEffect">
                                  <p:stCondLst>
                                    <p:cond delay="15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2000"/>
                                        <p:tgtEl>
                                          <p:spTgt spid="6"/>
                                        </p:tgtEl>
                                        <p:attrNameLst>
                                          <p:attrName>ppt_y</p:attrName>
                                        </p:attrNameLst>
                                      </p:cBhvr>
                                      <p:tavLst>
                                        <p:tav tm="0">
                                          <p:val>
                                            <p:strVal val="#ppt_y-#ppt_h*1.125000"/>
                                          </p:val>
                                        </p:tav>
                                        <p:tav tm="100000">
                                          <p:val>
                                            <p:strVal val="#ppt_y"/>
                                          </p:val>
                                        </p:tav>
                                      </p:tavLst>
                                    </p:anim>
                                    <p:animEffect transition="in" filter="wipe(dow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9"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F120-1FAA-9A08-EB5A-A68A8727B905}"/>
              </a:ext>
            </a:extLst>
          </p:cNvPr>
          <p:cNvSpPr>
            <a:spLocks noGrp="1"/>
          </p:cNvSpPr>
          <p:nvPr>
            <p:ph type="title"/>
          </p:nvPr>
        </p:nvSpPr>
        <p:spPr/>
        <p:txBody>
          <a:bodyPr/>
          <a:lstStyle/>
          <a:p>
            <a:pPr algn="ctr"/>
            <a:r>
              <a:rPr lang="en-FR" dirty="0"/>
              <a:t>Cybersécurité “traditionnelle” : le constat</a:t>
            </a:r>
          </a:p>
        </p:txBody>
      </p:sp>
      <p:sp>
        <p:nvSpPr>
          <p:cNvPr id="3" name="Slide Number Placeholder 2">
            <a:extLst>
              <a:ext uri="{FF2B5EF4-FFF2-40B4-BE49-F238E27FC236}">
                <a16:creationId xmlns:a16="http://schemas.microsoft.com/office/drawing/2014/main" id="{936482E2-7BCA-DED4-1024-16A3BA10485D}"/>
              </a:ext>
            </a:extLst>
          </p:cNvPr>
          <p:cNvSpPr>
            <a:spLocks noGrp="1"/>
          </p:cNvSpPr>
          <p:nvPr>
            <p:ph type="sldNum" sz="quarter" idx="12"/>
          </p:nvPr>
        </p:nvSpPr>
        <p:spPr/>
        <p:txBody>
          <a:bodyPr/>
          <a:lstStyle/>
          <a:p>
            <a:fld id="{02CE470E-DE7E-684C-B9B2-1684A8858946}" type="slidenum">
              <a:rPr lang="en-FR" smtClean="0"/>
              <a:pPr/>
              <a:t>3</a:t>
            </a:fld>
            <a:endParaRPr lang="en-FR" dirty="0"/>
          </a:p>
        </p:txBody>
      </p:sp>
      <p:sp>
        <p:nvSpPr>
          <p:cNvPr id="4" name="TextBox 3">
            <a:extLst>
              <a:ext uri="{FF2B5EF4-FFF2-40B4-BE49-F238E27FC236}">
                <a16:creationId xmlns:a16="http://schemas.microsoft.com/office/drawing/2014/main" id="{3078D415-E0DC-BA1D-9F0B-FB8EB3A894EA}"/>
              </a:ext>
            </a:extLst>
          </p:cNvPr>
          <p:cNvSpPr txBox="1"/>
          <p:nvPr/>
        </p:nvSpPr>
        <p:spPr>
          <a:xfrm>
            <a:off x="1691131" y="6127157"/>
            <a:ext cx="9217024" cy="600164"/>
          </a:xfrm>
          <a:prstGeom prst="rect">
            <a:avLst/>
          </a:prstGeom>
          <a:noFill/>
        </p:spPr>
        <p:txBody>
          <a:bodyPr wrap="square">
            <a:spAutoFit/>
          </a:bodyPr>
          <a:lstStyle/>
          <a:p>
            <a:pPr marL="227013" indent="-227013">
              <a:tabLst>
                <a:tab pos="219075" algn="l"/>
              </a:tabLst>
            </a:pPr>
            <a:r>
              <a:rPr lang="fr-FR" sz="1100" baseline="30000" dirty="0">
                <a:solidFill>
                  <a:schemeClr val="tx2"/>
                </a:solidFill>
              </a:rPr>
              <a:t>(1)</a:t>
            </a:r>
            <a:r>
              <a:rPr lang="fr-FR" sz="1100" dirty="0">
                <a:solidFill>
                  <a:schemeClr val="tx2"/>
                </a:solidFill>
              </a:rPr>
              <a:t> : 	3600 interviews / 550 organisations / 17 pays ou régions / 17 industries différentes / période étudiée: mars 2021 à mars 2022 / rapport est cité par le </a:t>
            </a:r>
            <a:r>
              <a:rPr lang="fr-FR" sz="1100" dirty="0">
                <a:solidFill>
                  <a:schemeClr val="tx2"/>
                </a:solidFill>
                <a:hlinkClick r:id="rId2"/>
              </a:rPr>
              <a:t>ministère de l’économie et des finances</a:t>
            </a:r>
            <a:r>
              <a:rPr lang="fr-FR" sz="1100" dirty="0">
                <a:solidFill>
                  <a:schemeClr val="tx2"/>
                </a:solidFill>
              </a:rPr>
              <a:t>.</a:t>
            </a:r>
          </a:p>
          <a:p>
            <a:pPr marL="227013" indent="-227013">
              <a:tabLst>
                <a:tab pos="219075" algn="l"/>
              </a:tabLst>
            </a:pPr>
            <a:r>
              <a:rPr lang="fr-FR" sz="1100" baseline="30000" dirty="0">
                <a:solidFill>
                  <a:schemeClr val="tx2"/>
                </a:solidFill>
              </a:rPr>
              <a:t>(2)</a:t>
            </a:r>
            <a:r>
              <a:rPr lang="fr-FR" sz="1100" dirty="0">
                <a:solidFill>
                  <a:schemeClr val="tx2"/>
                </a:solidFill>
              </a:rPr>
              <a:t> :	Etude réalisée pour le Club des Experts de la Sécurité de l’Information et du Numérique auprès de 282 membres du CESIN, et publiée en Janvier 2022.</a:t>
            </a:r>
          </a:p>
        </p:txBody>
      </p:sp>
      <p:graphicFrame>
        <p:nvGraphicFramePr>
          <p:cNvPr id="5" name="Table 5">
            <a:extLst>
              <a:ext uri="{FF2B5EF4-FFF2-40B4-BE49-F238E27FC236}">
                <a16:creationId xmlns:a16="http://schemas.microsoft.com/office/drawing/2014/main" id="{AAA1BB26-D821-9AE3-6F2A-CC46223A886F}"/>
              </a:ext>
            </a:extLst>
          </p:cNvPr>
          <p:cNvGraphicFramePr>
            <a:graphicFrameLocks/>
          </p:cNvGraphicFramePr>
          <p:nvPr>
            <p:extLst>
              <p:ext uri="{D42A27DB-BD31-4B8C-83A1-F6EECF244321}">
                <p14:modId xmlns:p14="http://schemas.microsoft.com/office/powerpoint/2010/main" val="3642380247"/>
              </p:ext>
            </p:extLst>
          </p:nvPr>
        </p:nvGraphicFramePr>
        <p:xfrm>
          <a:off x="831990" y="1674394"/>
          <a:ext cx="10515600" cy="3842838"/>
        </p:xfrm>
        <a:graphic>
          <a:graphicData uri="http://schemas.openxmlformats.org/drawingml/2006/table">
            <a:tbl>
              <a:tblPr bandRow="1">
                <a:tableStyleId>{5DA37D80-6434-44D0-A028-1B22A696006F}</a:tableStyleId>
              </a:tblPr>
              <a:tblGrid>
                <a:gridCol w="7424250">
                  <a:extLst>
                    <a:ext uri="{9D8B030D-6E8A-4147-A177-3AD203B41FA5}">
                      <a16:colId xmlns:a16="http://schemas.microsoft.com/office/drawing/2014/main" val="895425939"/>
                    </a:ext>
                  </a:extLst>
                </a:gridCol>
                <a:gridCol w="3091350">
                  <a:extLst>
                    <a:ext uri="{9D8B030D-6E8A-4147-A177-3AD203B41FA5}">
                      <a16:colId xmlns:a16="http://schemas.microsoft.com/office/drawing/2014/main" val="2602229720"/>
                    </a:ext>
                  </a:extLst>
                </a:gridCol>
              </a:tblGrid>
              <a:tr h="890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Le </a:t>
                      </a:r>
                      <a:r>
                        <a:rPr lang="fr-FR" sz="1800" b="1" dirty="0"/>
                        <a:t>coût moyen total </a:t>
                      </a:r>
                      <a:r>
                        <a:rPr lang="fr-FR" sz="1800" dirty="0"/>
                        <a:t>des</a:t>
                      </a:r>
                      <a:r>
                        <a:rPr lang="fr-FR" sz="1800" b="1" dirty="0"/>
                        <a:t> failles de sécurité </a:t>
                      </a:r>
                      <a:r>
                        <a:rPr lang="fr-FR" sz="1800" dirty="0"/>
                        <a:t>dans le monde est de </a:t>
                      </a:r>
                      <a:r>
                        <a:rPr lang="fr-FR" sz="1800" b="1" dirty="0"/>
                        <a:t>4,35 M$</a:t>
                      </a:r>
                      <a:r>
                        <a:rPr lang="fr-FR" sz="1800" dirty="0"/>
                        <a:t>.</a:t>
                      </a:r>
                    </a:p>
                  </a:txBody>
                  <a:tcPr anchor="ctr"/>
                </a:tc>
                <a:tc>
                  <a:txBody>
                    <a:bodyPr/>
                    <a:lstStyle/>
                    <a:p>
                      <a:endParaRPr lang="en-FR" dirty="0"/>
                    </a:p>
                  </a:txBody>
                  <a:tcPr/>
                </a:tc>
                <a:extLst>
                  <a:ext uri="{0D108BD9-81ED-4DB2-BD59-A6C34878D82A}">
                    <a16:rowId xmlns:a16="http://schemas.microsoft.com/office/drawing/2014/main" val="2301744944"/>
                  </a:ext>
                </a:extLst>
              </a:tr>
              <a:tr h="936104">
                <a:tc>
                  <a:txBody>
                    <a:bodyPr/>
                    <a:lstStyle/>
                    <a:p>
                      <a:r>
                        <a:rPr lang="fr-FR" sz="2000" b="1" dirty="0"/>
                        <a:t>La cybersécurité</a:t>
                      </a:r>
                      <a:r>
                        <a:rPr lang="fr-FR" sz="2000" dirty="0"/>
                        <a:t> classée deuxième </a:t>
                      </a:r>
                      <a:r>
                        <a:rPr lang="fr-FR" sz="2000" b="1" dirty="0"/>
                        <a:t>difficulté majeure </a:t>
                      </a:r>
                      <a:r>
                        <a:rPr lang="fr-FR" sz="2000" dirty="0"/>
                        <a:t>par </a:t>
                      </a:r>
                      <a:r>
                        <a:rPr lang="fr-FR" sz="2400" dirty="0"/>
                        <a:t>les DSI</a:t>
                      </a:r>
                      <a:r>
                        <a:rPr lang="fr-FR" sz="2000" dirty="0"/>
                        <a:t>.</a:t>
                      </a:r>
                      <a:endParaRPr lang="en-FR" sz="1900" dirty="0">
                        <a:solidFill>
                          <a:schemeClr val="tx2"/>
                        </a:solidFill>
                      </a:endParaRPr>
                    </a:p>
                  </a:txBody>
                  <a:tcPr anchor="ctr"/>
                </a:tc>
                <a:tc>
                  <a:txBody>
                    <a:bodyPr/>
                    <a:lstStyle/>
                    <a:p>
                      <a:endParaRPr lang="en-FR" dirty="0"/>
                    </a:p>
                  </a:txBody>
                  <a:tcPr/>
                </a:tc>
                <a:extLst>
                  <a:ext uri="{0D108BD9-81ED-4DB2-BD59-A6C34878D82A}">
                    <a16:rowId xmlns:a16="http://schemas.microsoft.com/office/drawing/2014/main" val="2303235499"/>
                  </a:ext>
                </a:extLst>
              </a:tr>
              <a:tr h="1080120">
                <a:tc>
                  <a:txBody>
                    <a:bodyPr/>
                    <a:lstStyle/>
                    <a:p>
                      <a:r>
                        <a:rPr lang="fr-FR" sz="2000" dirty="0">
                          <a:solidFill>
                            <a:schemeClr val="tx2"/>
                          </a:solidFill>
                        </a:rPr>
                        <a:t>En </a:t>
                      </a:r>
                      <a:r>
                        <a:rPr lang="fr-FR" sz="2000" b="1" dirty="0">
                          <a:solidFill>
                            <a:schemeClr val="tx2"/>
                          </a:solidFill>
                        </a:rPr>
                        <a:t>France, 54 % des entreprises</a:t>
                      </a:r>
                      <a:r>
                        <a:rPr lang="fr-FR" sz="2000" baseline="30000" dirty="0">
                          <a:solidFill>
                            <a:schemeClr val="tx2"/>
                          </a:solidFill>
                        </a:rPr>
                        <a:t>2</a:t>
                      </a:r>
                      <a:r>
                        <a:rPr lang="fr-FR" sz="2000" dirty="0">
                          <a:solidFill>
                            <a:schemeClr val="tx2"/>
                          </a:solidFill>
                        </a:rPr>
                        <a:t> ont été </a:t>
                      </a:r>
                      <a:r>
                        <a:rPr lang="fr-FR" sz="2000" b="1" dirty="0">
                          <a:solidFill>
                            <a:schemeClr val="tx2"/>
                          </a:solidFill>
                        </a:rPr>
                        <a:t>victimes de cyber-attaques</a:t>
                      </a:r>
                      <a:r>
                        <a:rPr lang="fr-FR" sz="2000" dirty="0">
                          <a:solidFill>
                            <a:schemeClr val="tx2"/>
                          </a:solidFill>
                        </a:rPr>
                        <a:t>, </a:t>
                      </a:r>
                      <a:br>
                        <a:rPr lang="fr-FR" sz="2000" dirty="0">
                          <a:solidFill>
                            <a:schemeClr val="tx2"/>
                          </a:solidFill>
                        </a:rPr>
                      </a:br>
                      <a:r>
                        <a:rPr lang="fr-FR" sz="2000" dirty="0">
                          <a:solidFill>
                            <a:schemeClr val="tx2"/>
                          </a:solidFill>
                        </a:rPr>
                        <a:t>et </a:t>
                      </a:r>
                      <a:r>
                        <a:rPr lang="fr-FR" sz="2000" b="1" dirty="0">
                          <a:solidFill>
                            <a:schemeClr val="tx2"/>
                          </a:solidFill>
                        </a:rPr>
                        <a:t>55 % </a:t>
                      </a:r>
                      <a:r>
                        <a:rPr lang="fr-FR" sz="2000" dirty="0">
                          <a:solidFill>
                            <a:schemeClr val="tx2"/>
                          </a:solidFill>
                        </a:rPr>
                        <a:t>se considèrent </a:t>
                      </a:r>
                      <a:r>
                        <a:rPr lang="fr-FR" sz="2000" b="1" dirty="0">
                          <a:solidFill>
                            <a:schemeClr val="tx2"/>
                          </a:solidFill>
                        </a:rPr>
                        <a:t>très menacées par le cyber-espionnage</a:t>
                      </a:r>
                      <a:r>
                        <a:rPr lang="fr-FR" sz="2000" dirty="0">
                          <a:solidFill>
                            <a:schemeClr val="tx2"/>
                          </a:solidFill>
                        </a:rPr>
                        <a:t>.</a:t>
                      </a:r>
                      <a:endParaRPr lang="en-FR" sz="1900" dirty="0">
                        <a:solidFill>
                          <a:schemeClr val="tx2"/>
                        </a:solidFill>
                      </a:endParaRPr>
                    </a:p>
                  </a:txBody>
                  <a:tcPr anchor="ctr"/>
                </a:tc>
                <a:tc>
                  <a:txBody>
                    <a:bodyPr/>
                    <a:lstStyle/>
                    <a:p>
                      <a:endParaRPr lang="en-FR" dirty="0"/>
                    </a:p>
                  </a:txBody>
                  <a:tcPr/>
                </a:tc>
                <a:extLst>
                  <a:ext uri="{0D108BD9-81ED-4DB2-BD59-A6C34878D82A}">
                    <a16:rowId xmlns:a16="http://schemas.microsoft.com/office/drawing/2014/main" val="226590334"/>
                  </a:ext>
                </a:extLst>
              </a:tr>
              <a:tr h="93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2"/>
                          </a:solidFill>
                        </a:rPr>
                        <a:t>Conformité réglementaire </a:t>
                      </a:r>
                      <a:r>
                        <a:rPr lang="fr-FR" sz="1800" dirty="0">
                          <a:solidFill>
                            <a:schemeClr val="tx2"/>
                          </a:solidFill>
                        </a:rPr>
                        <a:t>et </a:t>
                      </a:r>
                      <a:r>
                        <a:rPr lang="fr-FR" sz="1800" b="1" dirty="0">
                          <a:solidFill>
                            <a:schemeClr val="tx2"/>
                          </a:solidFill>
                        </a:rPr>
                        <a:t>cybersécurité</a:t>
                      </a:r>
                      <a:r>
                        <a:rPr lang="fr-FR" sz="1800" dirty="0">
                          <a:solidFill>
                            <a:schemeClr val="tx2"/>
                          </a:solidFill>
                        </a:rPr>
                        <a:t> sont </a:t>
                      </a:r>
                      <a:r>
                        <a:rPr lang="fr-FR" sz="1800" b="1" dirty="0">
                          <a:solidFill>
                            <a:schemeClr val="tx2"/>
                          </a:solidFill>
                        </a:rPr>
                        <a:t>les deux principales </a:t>
                      </a:r>
                      <a:br>
                        <a:rPr lang="fr-FR" sz="1800" b="1" dirty="0">
                          <a:solidFill>
                            <a:schemeClr val="tx2"/>
                          </a:solidFill>
                        </a:rPr>
                      </a:br>
                      <a:r>
                        <a:rPr lang="fr-FR" sz="1800" b="1" dirty="0">
                          <a:solidFill>
                            <a:schemeClr val="tx2"/>
                          </a:solidFill>
                        </a:rPr>
                        <a:t>sources de risques </a:t>
                      </a:r>
                      <a:r>
                        <a:rPr lang="fr-FR" sz="1800" dirty="0">
                          <a:solidFill>
                            <a:schemeClr val="tx2"/>
                          </a:solidFill>
                        </a:rPr>
                        <a:t>identifiées par les C</a:t>
                      </a:r>
                      <a:r>
                        <a:rPr lang="fr-FR" sz="1900" dirty="0">
                          <a:solidFill>
                            <a:schemeClr val="tx2"/>
                          </a:solidFill>
                        </a:rPr>
                        <a:t>onseils d’Administration.</a:t>
                      </a:r>
                      <a:endParaRPr lang="fr-FR" sz="1800" dirty="0"/>
                    </a:p>
                  </a:txBody>
                  <a:tcPr anchor="ctr"/>
                </a:tc>
                <a:tc>
                  <a:txBody>
                    <a:bodyPr/>
                    <a:lstStyle/>
                    <a:p>
                      <a:endParaRPr lang="en-FR" dirty="0"/>
                    </a:p>
                  </a:txBody>
                  <a:tcPr/>
                </a:tc>
                <a:extLst>
                  <a:ext uri="{0D108BD9-81ED-4DB2-BD59-A6C34878D82A}">
                    <a16:rowId xmlns:a16="http://schemas.microsoft.com/office/drawing/2014/main" val="4169052935"/>
                  </a:ext>
                </a:extLst>
              </a:tr>
            </a:tbl>
          </a:graphicData>
        </a:graphic>
      </p:graphicFrame>
      <p:grpSp>
        <p:nvGrpSpPr>
          <p:cNvPr id="6" name="Group 5">
            <a:extLst>
              <a:ext uri="{FF2B5EF4-FFF2-40B4-BE49-F238E27FC236}">
                <a16:creationId xmlns:a16="http://schemas.microsoft.com/office/drawing/2014/main" id="{7A2355A0-8547-564F-7AD3-32D5ABFD5D5A}"/>
              </a:ext>
            </a:extLst>
          </p:cNvPr>
          <p:cNvGrpSpPr/>
          <p:nvPr/>
        </p:nvGrpSpPr>
        <p:grpSpPr>
          <a:xfrm>
            <a:off x="8337122" y="2819460"/>
            <a:ext cx="2787078" cy="461665"/>
            <a:chOff x="8171169" y="3622914"/>
            <a:chExt cx="2787078" cy="461665"/>
          </a:xfrm>
        </p:grpSpPr>
        <p:pic>
          <p:nvPicPr>
            <p:cNvPr id="7" name="Picture 6">
              <a:extLst>
                <a:ext uri="{FF2B5EF4-FFF2-40B4-BE49-F238E27FC236}">
                  <a16:creationId xmlns:a16="http://schemas.microsoft.com/office/drawing/2014/main" id="{7225764E-193A-2889-AEFD-03265F6BF23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1169" y="3707736"/>
              <a:ext cx="1071882" cy="292105"/>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B681C06-8072-A389-C760-537E9FDA9EC3}"/>
                </a:ext>
              </a:extLst>
            </p:cNvPr>
            <p:cNvSpPr txBox="1"/>
            <p:nvPr/>
          </p:nvSpPr>
          <p:spPr>
            <a:xfrm flipH="1">
              <a:off x="9415677" y="3622914"/>
              <a:ext cx="1542570" cy="461665"/>
            </a:xfrm>
            <a:prstGeom prst="rect">
              <a:avLst/>
            </a:prstGeom>
            <a:noFill/>
          </p:spPr>
          <p:txBody>
            <a:bodyPr wrap="square" rtlCol="0">
              <a:spAutoFit/>
            </a:bodyPr>
            <a:lstStyle/>
            <a:p>
              <a:pPr algn="ctr"/>
              <a:r>
                <a:rPr lang="en-FR" sz="1200" i="1" dirty="0">
                  <a:solidFill>
                    <a:schemeClr val="tx2">
                      <a:lumMod val="60000"/>
                      <a:lumOff val="40000"/>
                    </a:schemeClr>
                  </a:solidFill>
                </a:rPr>
                <a:t>Sondage des DSI </a:t>
              </a:r>
              <a:br>
                <a:rPr lang="en-FR" sz="1200" i="1" dirty="0">
                  <a:solidFill>
                    <a:schemeClr val="tx2">
                      <a:lumMod val="60000"/>
                      <a:lumOff val="40000"/>
                    </a:schemeClr>
                  </a:solidFill>
                </a:rPr>
              </a:br>
              <a:r>
                <a:rPr lang="en-FR" sz="1200" i="1" dirty="0">
                  <a:solidFill>
                    <a:schemeClr val="tx2">
                      <a:lumMod val="60000"/>
                      <a:lumOff val="40000"/>
                    </a:schemeClr>
                  </a:solidFill>
                </a:rPr>
                <a:t>en Q4 2022</a:t>
              </a:r>
            </a:p>
          </p:txBody>
        </p:sp>
      </p:grpSp>
      <p:grpSp>
        <p:nvGrpSpPr>
          <p:cNvPr id="9" name="Group 8">
            <a:extLst>
              <a:ext uri="{FF2B5EF4-FFF2-40B4-BE49-F238E27FC236}">
                <a16:creationId xmlns:a16="http://schemas.microsoft.com/office/drawing/2014/main" id="{B08B9A42-DD31-4B02-A55F-7A50F6F35B35}"/>
              </a:ext>
            </a:extLst>
          </p:cNvPr>
          <p:cNvGrpSpPr/>
          <p:nvPr/>
        </p:nvGrpSpPr>
        <p:grpSpPr>
          <a:xfrm>
            <a:off x="8425848" y="3837974"/>
            <a:ext cx="2770230" cy="461665"/>
            <a:chOff x="8259895" y="4431313"/>
            <a:chExt cx="2770230" cy="461665"/>
          </a:xfrm>
        </p:grpSpPr>
        <p:pic>
          <p:nvPicPr>
            <p:cNvPr id="10" name="Picture 6" descr="CESIN - CESIN">
              <a:extLst>
                <a:ext uri="{FF2B5EF4-FFF2-40B4-BE49-F238E27FC236}">
                  <a16:creationId xmlns:a16="http://schemas.microsoft.com/office/drawing/2014/main" id="{0124667D-F8B5-D211-F041-4AF7CA4BC5A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59895" y="4536096"/>
              <a:ext cx="894429" cy="3144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84AC2FF-71BD-4337-9F69-90D1DEEE71B1}"/>
                </a:ext>
              </a:extLst>
            </p:cNvPr>
            <p:cNvSpPr txBox="1"/>
            <p:nvPr/>
          </p:nvSpPr>
          <p:spPr>
            <a:xfrm flipH="1">
              <a:off x="9343798" y="4431313"/>
              <a:ext cx="1686327" cy="461665"/>
            </a:xfrm>
            <a:prstGeom prst="rect">
              <a:avLst/>
            </a:prstGeom>
            <a:noFill/>
          </p:spPr>
          <p:txBody>
            <a:bodyPr wrap="square" rtlCol="0">
              <a:spAutoFit/>
            </a:bodyPr>
            <a:lstStyle/>
            <a:p>
              <a:pPr algn="ctr"/>
              <a:r>
                <a:rPr lang="en-FR" sz="1200" i="1" dirty="0">
                  <a:solidFill>
                    <a:schemeClr val="tx2">
                      <a:lumMod val="60000"/>
                      <a:lumOff val="40000"/>
                    </a:schemeClr>
                  </a:solidFill>
                </a:rPr>
                <a:t>Baromètre CESIN 2022 réalisé par Opinionway</a:t>
              </a:r>
            </a:p>
          </p:txBody>
        </p:sp>
      </p:grpSp>
      <p:grpSp>
        <p:nvGrpSpPr>
          <p:cNvPr id="12" name="Group 11">
            <a:extLst>
              <a:ext uri="{FF2B5EF4-FFF2-40B4-BE49-F238E27FC236}">
                <a16:creationId xmlns:a16="http://schemas.microsoft.com/office/drawing/2014/main" id="{0ECAD587-97C8-BE3E-5957-874398AE7AC4}"/>
              </a:ext>
            </a:extLst>
          </p:cNvPr>
          <p:cNvGrpSpPr/>
          <p:nvPr/>
        </p:nvGrpSpPr>
        <p:grpSpPr>
          <a:xfrm>
            <a:off x="8337122" y="4838427"/>
            <a:ext cx="2998553" cy="461665"/>
            <a:chOff x="8171169" y="2735506"/>
            <a:chExt cx="2998553" cy="461665"/>
          </a:xfrm>
        </p:grpSpPr>
        <p:pic>
          <p:nvPicPr>
            <p:cNvPr id="13" name="Picture 12">
              <a:extLst>
                <a:ext uri="{FF2B5EF4-FFF2-40B4-BE49-F238E27FC236}">
                  <a16:creationId xmlns:a16="http://schemas.microsoft.com/office/drawing/2014/main" id="{9AB78C40-30B9-59F3-478D-338A3818C37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1169" y="2820287"/>
              <a:ext cx="1071882" cy="292105"/>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D436A585-D06A-CC1B-A126-80EE6A239C7D}"/>
                </a:ext>
              </a:extLst>
            </p:cNvPr>
            <p:cNvSpPr txBox="1"/>
            <p:nvPr/>
          </p:nvSpPr>
          <p:spPr>
            <a:xfrm flipH="1">
              <a:off x="9204203" y="2735506"/>
              <a:ext cx="1965519" cy="461665"/>
            </a:xfrm>
            <a:prstGeom prst="rect">
              <a:avLst/>
            </a:prstGeom>
            <a:noFill/>
          </p:spPr>
          <p:txBody>
            <a:bodyPr wrap="square" rtlCol="0">
              <a:spAutoFit/>
            </a:bodyPr>
            <a:lstStyle/>
            <a:p>
              <a:pPr marL="9525" indent="-9525" algn="ctr"/>
              <a:r>
                <a:rPr lang="en-FR" sz="1200" i="1" dirty="0">
                  <a:solidFill>
                    <a:schemeClr val="tx2">
                      <a:lumMod val="60000"/>
                      <a:lumOff val="40000"/>
                    </a:schemeClr>
                  </a:solidFill>
                </a:rPr>
                <a:t>Sondage des Conseils d’Administration en 2020 </a:t>
              </a:r>
            </a:p>
          </p:txBody>
        </p:sp>
      </p:grpSp>
      <p:grpSp>
        <p:nvGrpSpPr>
          <p:cNvPr id="15" name="Group 14">
            <a:extLst>
              <a:ext uri="{FF2B5EF4-FFF2-40B4-BE49-F238E27FC236}">
                <a16:creationId xmlns:a16="http://schemas.microsoft.com/office/drawing/2014/main" id="{955C9C9A-8E7C-5686-1DB4-452245E5C3EE}"/>
              </a:ext>
            </a:extLst>
          </p:cNvPr>
          <p:cNvGrpSpPr/>
          <p:nvPr/>
        </p:nvGrpSpPr>
        <p:grpSpPr>
          <a:xfrm>
            <a:off x="8585828" y="1813120"/>
            <a:ext cx="846603" cy="355717"/>
            <a:chOff x="8171169" y="1916519"/>
            <a:chExt cx="846603" cy="355717"/>
          </a:xfrm>
        </p:grpSpPr>
        <p:sp>
          <p:nvSpPr>
            <p:cNvPr id="16" name="TextBox 15">
              <a:extLst>
                <a:ext uri="{FF2B5EF4-FFF2-40B4-BE49-F238E27FC236}">
                  <a16:creationId xmlns:a16="http://schemas.microsoft.com/office/drawing/2014/main" id="{93BB4705-7C9A-90DB-1D19-61B5715970CD}"/>
                </a:ext>
              </a:extLst>
            </p:cNvPr>
            <p:cNvSpPr txBox="1"/>
            <p:nvPr/>
          </p:nvSpPr>
          <p:spPr>
            <a:xfrm flipH="1">
              <a:off x="8763644" y="1916519"/>
              <a:ext cx="254128" cy="276999"/>
            </a:xfrm>
            <a:prstGeom prst="rect">
              <a:avLst/>
            </a:prstGeom>
            <a:noFill/>
          </p:spPr>
          <p:txBody>
            <a:bodyPr wrap="square" rtlCol="0">
              <a:spAutoFit/>
            </a:bodyPr>
            <a:lstStyle/>
            <a:p>
              <a:pPr marL="139700" indent="-139700" algn="ctr"/>
              <a:r>
                <a:rPr lang="en-FR" sz="1200" i="1" dirty="0">
                  <a:solidFill>
                    <a:schemeClr val="tx2"/>
                  </a:solidFill>
                </a:rPr>
                <a:t>1</a:t>
              </a:r>
              <a:endParaRPr lang="en-FR" sz="1050" i="1" dirty="0">
                <a:solidFill>
                  <a:schemeClr val="tx2">
                    <a:lumMod val="60000"/>
                    <a:lumOff val="40000"/>
                  </a:schemeClr>
                </a:solidFill>
              </a:endParaRPr>
            </a:p>
          </p:txBody>
        </p:sp>
        <p:pic>
          <p:nvPicPr>
            <p:cNvPr id="17" name="Picture 4">
              <a:extLst>
                <a:ext uri="{FF2B5EF4-FFF2-40B4-BE49-F238E27FC236}">
                  <a16:creationId xmlns:a16="http://schemas.microsoft.com/office/drawing/2014/main" id="{8829B87C-DE75-726E-57AB-9A2F81353E6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71169" y="2040517"/>
              <a:ext cx="584040" cy="2317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7FB3D750-65DD-8258-F2E3-31F1A95668BF}"/>
              </a:ext>
            </a:extLst>
          </p:cNvPr>
          <p:cNvSpPr txBox="1"/>
          <p:nvPr/>
        </p:nvSpPr>
        <p:spPr>
          <a:xfrm flipH="1">
            <a:off x="9394944" y="1806755"/>
            <a:ext cx="1915944" cy="492443"/>
          </a:xfrm>
          <a:prstGeom prst="rect">
            <a:avLst/>
          </a:prstGeom>
          <a:noFill/>
        </p:spPr>
        <p:txBody>
          <a:bodyPr wrap="square" rtlCol="0">
            <a:spAutoFit/>
          </a:bodyPr>
          <a:lstStyle/>
          <a:p>
            <a:pPr marL="9525" indent="-9525" algn="ctr"/>
            <a:r>
              <a:rPr lang="fr-FR" sz="1300" i="1" dirty="0">
                <a:solidFill>
                  <a:schemeClr val="tx2">
                    <a:lumMod val="60000"/>
                    <a:lumOff val="40000"/>
                  </a:schemeClr>
                </a:solidFill>
              </a:rPr>
              <a:t>Rapport 2022 sur le coût des failles de sécurité</a:t>
            </a:r>
          </a:p>
        </p:txBody>
      </p:sp>
    </p:spTree>
    <p:extLst>
      <p:ext uri="{BB962C8B-B14F-4D97-AF65-F5344CB8AC3E}">
        <p14:creationId xmlns:p14="http://schemas.microsoft.com/office/powerpoint/2010/main" val="424296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AC2E-3AD4-99A8-D6A9-507A9F70F5D9}"/>
              </a:ext>
            </a:extLst>
          </p:cNvPr>
          <p:cNvSpPr>
            <a:spLocks noGrp="1"/>
          </p:cNvSpPr>
          <p:nvPr>
            <p:ph type="title"/>
          </p:nvPr>
        </p:nvSpPr>
        <p:spPr/>
        <p:txBody>
          <a:bodyPr/>
          <a:lstStyle/>
          <a:p>
            <a:pPr algn="ctr"/>
            <a:r>
              <a:rPr lang="fr-FR" sz="3200" dirty="0"/>
              <a:t>Pourquoi cette situation ?</a:t>
            </a:r>
            <a:endParaRPr lang="en-FR" dirty="0"/>
          </a:p>
        </p:txBody>
      </p:sp>
      <p:sp>
        <p:nvSpPr>
          <p:cNvPr id="3" name="Slide Number Placeholder 2">
            <a:extLst>
              <a:ext uri="{FF2B5EF4-FFF2-40B4-BE49-F238E27FC236}">
                <a16:creationId xmlns:a16="http://schemas.microsoft.com/office/drawing/2014/main" id="{A4A7A628-1EFC-4FF1-7315-4C91068FF2F4}"/>
              </a:ext>
            </a:extLst>
          </p:cNvPr>
          <p:cNvSpPr>
            <a:spLocks noGrp="1"/>
          </p:cNvSpPr>
          <p:nvPr>
            <p:ph type="sldNum" sz="quarter" idx="12"/>
          </p:nvPr>
        </p:nvSpPr>
        <p:spPr/>
        <p:txBody>
          <a:bodyPr/>
          <a:lstStyle/>
          <a:p>
            <a:fld id="{02CE470E-DE7E-684C-B9B2-1684A8858946}" type="slidenum">
              <a:rPr lang="en-FR" smtClean="0"/>
              <a:pPr/>
              <a:t>4</a:t>
            </a:fld>
            <a:endParaRPr lang="en-FR" dirty="0"/>
          </a:p>
        </p:txBody>
      </p:sp>
      <p:sp>
        <p:nvSpPr>
          <p:cNvPr id="4" name="Content Placeholder 33">
            <a:extLst>
              <a:ext uri="{FF2B5EF4-FFF2-40B4-BE49-F238E27FC236}">
                <a16:creationId xmlns:a16="http://schemas.microsoft.com/office/drawing/2014/main" id="{81A113F7-03B8-6AA3-AE48-9A5432248D46}"/>
              </a:ext>
            </a:extLst>
          </p:cNvPr>
          <p:cNvSpPr txBox="1">
            <a:spLocks/>
          </p:cNvSpPr>
          <p:nvPr/>
        </p:nvSpPr>
        <p:spPr>
          <a:xfrm>
            <a:off x="835070" y="1844824"/>
            <a:ext cx="6480502" cy="4608511"/>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700" u="sng"/>
              <a:t>Elle est difficile à faire évoluer</a:t>
            </a:r>
            <a:r>
              <a:rPr lang="fr-FR" sz="1700"/>
              <a:t> :</a:t>
            </a:r>
            <a:endParaRPr lang="fr-FR" sz="1400"/>
          </a:p>
          <a:p>
            <a:pPr lvl="1"/>
            <a:r>
              <a:rPr lang="fr-FR" sz="1400"/>
              <a:t>Toutes les évolutions ne sont pas réalisables et celles qui le sont prennent beaucoup de temps.</a:t>
            </a:r>
            <a:endParaRPr lang="fr-FR" sz="1200"/>
          </a:p>
          <a:p>
            <a:r>
              <a:rPr lang="fr-FR" sz="1700" u="sng"/>
              <a:t>Elle est empirique</a:t>
            </a:r>
            <a:r>
              <a:rPr lang="fr-FR" sz="1700"/>
              <a:t> :</a:t>
            </a:r>
          </a:p>
          <a:p>
            <a:pPr lvl="1"/>
            <a:r>
              <a:rPr lang="fr-FR" sz="1300"/>
              <a:t>Il faut qu’il y ait une attaque (échouée ou réussie) pour connaître son degré d’efficacité.</a:t>
            </a:r>
          </a:p>
          <a:p>
            <a:r>
              <a:rPr lang="fr-FR" sz="1700" u="sng"/>
              <a:t>Elle nécessite l’intervention d’experts</a:t>
            </a:r>
            <a:r>
              <a:rPr lang="fr-FR" sz="1700"/>
              <a:t> :</a:t>
            </a:r>
          </a:p>
          <a:p>
            <a:pPr lvl="1"/>
            <a:r>
              <a:rPr lang="fr-FR" sz="1300"/>
              <a:t>Seuls des experts en cybersécurité et architecture des réseaux informatiques peuvent l’installer et l’opérer. </a:t>
            </a:r>
            <a:br>
              <a:rPr lang="fr-FR" sz="1300"/>
            </a:br>
            <a:r>
              <a:rPr lang="fr-FR" sz="1300"/>
              <a:t>Or on manque d’experts dans ces domaines.</a:t>
            </a:r>
          </a:p>
          <a:p>
            <a:r>
              <a:rPr lang="fr-FR" sz="1700" u="sng"/>
              <a:t>Elle est complexe et peu sûre</a:t>
            </a:r>
            <a:r>
              <a:rPr lang="fr-FR" sz="1700"/>
              <a:t> (voir schéma)</a:t>
            </a:r>
          </a:p>
          <a:p>
            <a:r>
              <a:rPr lang="fr-FR" sz="1700" u="sng"/>
              <a:t>Elle est coûteuse</a:t>
            </a:r>
            <a:r>
              <a:rPr lang="fr-FR" sz="1700"/>
              <a:t> :</a:t>
            </a:r>
          </a:p>
          <a:p>
            <a:pPr lvl="1"/>
            <a:r>
              <a:rPr lang="fr-FR" sz="1300"/>
              <a:t>du fait du manque d’experts et de sa complexité intrinsèque</a:t>
            </a:r>
            <a:endParaRPr lang="fr-FR" sz="1300" dirty="0"/>
          </a:p>
        </p:txBody>
      </p:sp>
      <p:sp>
        <p:nvSpPr>
          <p:cNvPr id="5" name="TextBox 4">
            <a:extLst>
              <a:ext uri="{FF2B5EF4-FFF2-40B4-BE49-F238E27FC236}">
                <a16:creationId xmlns:a16="http://schemas.microsoft.com/office/drawing/2014/main" id="{E92F1922-D652-2EA4-026C-89AE1D6E142F}"/>
              </a:ext>
            </a:extLst>
          </p:cNvPr>
          <p:cNvSpPr txBox="1"/>
          <p:nvPr/>
        </p:nvSpPr>
        <p:spPr>
          <a:xfrm>
            <a:off x="767408" y="1195198"/>
            <a:ext cx="10657183" cy="461665"/>
          </a:xfrm>
          <a:prstGeom prst="rect">
            <a:avLst/>
          </a:prstGeom>
          <a:noFill/>
          <a:effectLst/>
        </p:spPr>
        <p:txBody>
          <a:bodyPr wrap="square">
            <a:spAutoFit/>
          </a:bodyPr>
          <a:lstStyle/>
          <a:p>
            <a:pPr algn="ctr"/>
            <a:r>
              <a:rPr lang="fr-FR" sz="2400" dirty="0">
                <a:solidFill>
                  <a:schemeClr val="tx2"/>
                </a:solidFill>
                <a:latin typeface="Century Gothic" panose="020B0502020202020204" pitchFamily="34" charset="0"/>
              </a:rPr>
              <a:t>La cybersécurité centrée sur les réseaux montre ses limites structurelles</a:t>
            </a:r>
            <a:endParaRPr lang="en-FR" sz="2400" dirty="0">
              <a:solidFill>
                <a:schemeClr val="tx2"/>
              </a:solidFill>
              <a:latin typeface="Century Gothic" panose="020B0502020202020204" pitchFamily="34" charset="0"/>
            </a:endParaRPr>
          </a:p>
        </p:txBody>
      </p:sp>
      <p:sp>
        <p:nvSpPr>
          <p:cNvPr id="6" name="TextBox 5">
            <a:extLst>
              <a:ext uri="{FF2B5EF4-FFF2-40B4-BE49-F238E27FC236}">
                <a16:creationId xmlns:a16="http://schemas.microsoft.com/office/drawing/2014/main" id="{E7B710E7-27FB-1230-20B3-6A8A2B9B8066}"/>
              </a:ext>
            </a:extLst>
          </p:cNvPr>
          <p:cNvSpPr txBox="1"/>
          <p:nvPr/>
        </p:nvSpPr>
        <p:spPr>
          <a:xfrm>
            <a:off x="7638710" y="5423988"/>
            <a:ext cx="3916587" cy="830997"/>
          </a:xfrm>
          <a:prstGeom prst="rect">
            <a:avLst/>
          </a:prstGeom>
          <a:noFill/>
        </p:spPr>
        <p:txBody>
          <a:bodyPr wrap="square">
            <a:spAutoFit/>
          </a:bodyPr>
          <a:lstStyle/>
          <a:p>
            <a:pPr algn="just"/>
            <a:r>
              <a:rPr lang="fr-FR" sz="1200" dirty="0">
                <a:solidFill>
                  <a:schemeClr val="tx2"/>
                </a:solidFill>
                <a:latin typeface="Century Gothic" panose="020B0502020202020204" pitchFamily="34" charset="0"/>
              </a:rPr>
              <a:t>Le défenseur doit sécuriser tous les périmètres de toutes les zones à protéger, alors qu’un attaquant n’a besoin que d’une brèche dans les périmètres défensifs pour pénétrer les zones une à une.</a:t>
            </a:r>
            <a:endParaRPr lang="en-FR" sz="1200" dirty="0">
              <a:solidFill>
                <a:schemeClr val="tx2"/>
              </a:solidFill>
              <a:latin typeface="Century Gothic" panose="020B0502020202020204" pitchFamily="34" charset="0"/>
            </a:endParaRPr>
          </a:p>
        </p:txBody>
      </p:sp>
      <p:pic>
        <p:nvPicPr>
          <p:cNvPr id="77" name="Picture 76">
            <a:extLst>
              <a:ext uri="{FF2B5EF4-FFF2-40B4-BE49-F238E27FC236}">
                <a16:creationId xmlns:a16="http://schemas.microsoft.com/office/drawing/2014/main" id="{A97DF149-144D-7AED-91D8-C36C1EFA68EA}"/>
              </a:ext>
            </a:extLst>
          </p:cNvPr>
          <p:cNvPicPr>
            <a:picLocks noChangeAspect="1"/>
          </p:cNvPicPr>
          <p:nvPr/>
        </p:nvPicPr>
        <p:blipFill>
          <a:blip r:embed="rId2"/>
          <a:stretch>
            <a:fillRect/>
          </a:stretch>
        </p:blipFill>
        <p:spPr>
          <a:xfrm>
            <a:off x="7717403" y="2348880"/>
            <a:ext cx="3759200" cy="2844800"/>
          </a:xfrm>
          <a:prstGeom prst="rect">
            <a:avLst/>
          </a:prstGeom>
        </p:spPr>
      </p:pic>
    </p:spTree>
    <p:extLst>
      <p:ext uri="{BB962C8B-B14F-4D97-AF65-F5344CB8AC3E}">
        <p14:creationId xmlns:p14="http://schemas.microsoft.com/office/powerpoint/2010/main" val="5116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D87B-B8AE-FA79-432F-2A4C8EAAD565}"/>
              </a:ext>
            </a:extLst>
          </p:cNvPr>
          <p:cNvSpPr>
            <a:spLocks noGrp="1"/>
          </p:cNvSpPr>
          <p:nvPr>
            <p:ph type="title"/>
          </p:nvPr>
        </p:nvSpPr>
        <p:spPr/>
        <p:txBody>
          <a:bodyPr/>
          <a:lstStyle/>
          <a:p>
            <a:r>
              <a:rPr lang="en-GB" sz="4400" dirty="0">
                <a:solidFill>
                  <a:srgbClr val="44546A"/>
                </a:solidFill>
                <a:effectLst>
                  <a:reflection blurRad="6350" stA="53000" endPos="36000" dir="5400000" sy="-100000" algn="bl" rotWithShape="0"/>
                </a:effectLst>
                <a:latin typeface="Century Gothic" panose="020B0502020202020204" pitchFamily="34" charset="0"/>
              </a:rPr>
              <a:t> </a:t>
            </a:r>
            <a:r>
              <a:rPr lang="en-GB" sz="4400" b="1" dirty="0">
                <a:gradFill flip="none" rotWithShape="1">
                  <a:gsLst>
                    <a:gs pos="0">
                      <a:schemeClr val="accent2">
                        <a:lumMod val="69000"/>
                      </a:schemeClr>
                    </a:gs>
                    <a:gs pos="59000">
                      <a:schemeClr val="accent3">
                        <a:lumMod val="100000"/>
                      </a:schemeClr>
                    </a:gs>
                    <a:gs pos="100000">
                      <a:srgbClr val="49BE84">
                        <a:lumMod val="22791"/>
                        <a:lumOff val="77209"/>
                      </a:srgbClr>
                    </a:gs>
                  </a:gsLst>
                  <a:lin ang="5400000" scaled="1"/>
                  <a:tileRect/>
                </a:gradFill>
                <a:effectLst>
                  <a:reflection blurRad="25400" stA="53000" endPos="45000" dist="12700" dir="5400000" sy="-100000" algn="bl" rotWithShape="0"/>
                </a:effectLst>
                <a:latin typeface="Century Gothic" panose="020B0502020202020204" pitchFamily="34" charset="0"/>
              </a:rPr>
              <a:t>VESTA</a:t>
            </a:r>
            <a:r>
              <a:rPr lang="fr-FR" sz="4400" dirty="0"/>
              <a:t> </a:t>
            </a:r>
            <a:r>
              <a:rPr lang="fr-FR" sz="3200" dirty="0"/>
              <a:t>– Une réponse aux attentes des entreprises</a:t>
            </a:r>
            <a:endParaRPr lang="en-FR" dirty="0"/>
          </a:p>
        </p:txBody>
      </p:sp>
      <p:sp>
        <p:nvSpPr>
          <p:cNvPr id="3" name="Slide Number Placeholder 2">
            <a:extLst>
              <a:ext uri="{FF2B5EF4-FFF2-40B4-BE49-F238E27FC236}">
                <a16:creationId xmlns:a16="http://schemas.microsoft.com/office/drawing/2014/main" id="{4C3E020F-954C-7410-4BF3-F7F25869B01C}"/>
              </a:ext>
            </a:extLst>
          </p:cNvPr>
          <p:cNvSpPr>
            <a:spLocks noGrp="1"/>
          </p:cNvSpPr>
          <p:nvPr>
            <p:ph type="sldNum" sz="quarter" idx="12"/>
          </p:nvPr>
        </p:nvSpPr>
        <p:spPr/>
        <p:txBody>
          <a:bodyPr/>
          <a:lstStyle/>
          <a:p>
            <a:fld id="{02CE470E-DE7E-684C-B9B2-1684A8858946}" type="slidenum">
              <a:rPr lang="en-FR" smtClean="0"/>
              <a:pPr/>
              <a:t>5</a:t>
            </a:fld>
            <a:endParaRPr lang="en-FR" dirty="0"/>
          </a:p>
        </p:txBody>
      </p:sp>
      <p:sp>
        <p:nvSpPr>
          <p:cNvPr id="4" name="Content Placeholder 2">
            <a:extLst>
              <a:ext uri="{FF2B5EF4-FFF2-40B4-BE49-F238E27FC236}">
                <a16:creationId xmlns:a16="http://schemas.microsoft.com/office/drawing/2014/main" id="{F8A478BE-E58B-52DA-CE46-19996E572E34}"/>
              </a:ext>
            </a:extLst>
          </p:cNvPr>
          <p:cNvSpPr txBox="1">
            <a:spLocks/>
          </p:cNvSpPr>
          <p:nvPr/>
        </p:nvSpPr>
        <p:spPr>
          <a:xfrm>
            <a:off x="860470" y="1409252"/>
            <a:ext cx="8456878" cy="4828060"/>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3000"/>
              </a:lnSpc>
              <a:spcBef>
                <a:spcPts val="1800"/>
              </a:spcBef>
            </a:pPr>
            <a:r>
              <a:rPr lang="fr-FR" sz="2000" dirty="0"/>
              <a:t>VESTA </a:t>
            </a:r>
            <a:r>
              <a:rPr lang="fr-FR" sz="2000" b="1" dirty="0"/>
              <a:t>protège </a:t>
            </a:r>
            <a:r>
              <a:rPr lang="fr-FR" sz="2000" dirty="0"/>
              <a:t>efficacement</a:t>
            </a:r>
            <a:r>
              <a:rPr lang="fr-FR" sz="2000" b="1" dirty="0"/>
              <a:t> des risques </a:t>
            </a:r>
            <a:r>
              <a:rPr lang="fr-FR" sz="2000" dirty="0"/>
              <a:t>de sécurité et </a:t>
            </a:r>
            <a:br>
              <a:rPr lang="fr-FR" sz="2000" dirty="0"/>
            </a:br>
            <a:r>
              <a:rPr lang="fr-FR" sz="2000" dirty="0"/>
              <a:t>de non-conformité.</a:t>
            </a:r>
          </a:p>
          <a:p>
            <a:pPr>
              <a:lnSpc>
                <a:spcPct val="133000"/>
              </a:lnSpc>
              <a:spcBef>
                <a:spcPts val="1800"/>
              </a:spcBef>
            </a:pPr>
            <a:r>
              <a:rPr lang="fr-FR" sz="2000" dirty="0"/>
              <a:t>VESTA </a:t>
            </a:r>
            <a:r>
              <a:rPr lang="fr-FR" sz="2000" b="1" dirty="0"/>
              <a:t>s’adapte</a:t>
            </a:r>
            <a:r>
              <a:rPr lang="fr-FR" sz="2000" dirty="0"/>
              <a:t> au cœur de métier de l’entreprise, </a:t>
            </a:r>
            <a:br>
              <a:rPr lang="fr-FR" sz="2000" dirty="0"/>
            </a:br>
            <a:r>
              <a:rPr lang="fr-FR" sz="2000" dirty="0"/>
              <a:t>en respectant ses spécificités et son organisation.</a:t>
            </a:r>
          </a:p>
          <a:p>
            <a:pPr>
              <a:lnSpc>
                <a:spcPct val="133000"/>
              </a:lnSpc>
              <a:spcBef>
                <a:spcPts val="1800"/>
              </a:spcBef>
            </a:pPr>
            <a:r>
              <a:rPr lang="fr-FR" sz="2000" dirty="0"/>
              <a:t>VESTA opère </a:t>
            </a:r>
            <a:r>
              <a:rPr lang="fr-FR" sz="2000" b="1" dirty="0"/>
              <a:t>où que soit implantée l’entreprise</a:t>
            </a:r>
            <a:r>
              <a:rPr lang="fr-FR" sz="2000" dirty="0"/>
              <a:t>, </a:t>
            </a:r>
            <a:br>
              <a:rPr lang="fr-FR" sz="2000" dirty="0"/>
            </a:br>
            <a:r>
              <a:rPr lang="fr-FR" sz="2000" dirty="0"/>
              <a:t>y compris chez ses partenaires et sous-traitants.</a:t>
            </a:r>
          </a:p>
          <a:p>
            <a:pPr>
              <a:lnSpc>
                <a:spcPct val="133000"/>
              </a:lnSpc>
              <a:spcBef>
                <a:spcPts val="1800"/>
              </a:spcBef>
            </a:pPr>
            <a:r>
              <a:rPr lang="fr-FR" sz="2000" dirty="0"/>
              <a:t>VESTA </a:t>
            </a:r>
            <a:r>
              <a:rPr lang="fr-FR" sz="2000" b="1" dirty="0"/>
              <a:t>fait réaliser des économies </a:t>
            </a:r>
            <a:r>
              <a:rPr lang="fr-FR" sz="2000" dirty="0"/>
              <a:t>substantielles à l’entreprise.</a:t>
            </a:r>
          </a:p>
          <a:p>
            <a:pPr>
              <a:lnSpc>
                <a:spcPct val="133000"/>
              </a:lnSpc>
              <a:spcBef>
                <a:spcPts val="1800"/>
              </a:spcBef>
            </a:pPr>
            <a:r>
              <a:rPr lang="fr-FR" sz="2000" dirty="0"/>
              <a:t>VESTA, contrairement à l’offre traditionnelle,</a:t>
            </a:r>
            <a:r>
              <a:rPr lang="fr-FR" sz="2000" b="1" dirty="0"/>
              <a:t> </a:t>
            </a:r>
            <a:r>
              <a:rPr lang="fr-FR" sz="2000" dirty="0"/>
              <a:t>délivre des cyberprotections </a:t>
            </a:r>
            <a:r>
              <a:rPr lang="fr-FR" sz="2000" b="1" dirty="0"/>
              <a:t>mesurables</a:t>
            </a:r>
            <a:r>
              <a:rPr lang="fr-FR" sz="2000" dirty="0"/>
              <a:t>, plus </a:t>
            </a:r>
            <a:r>
              <a:rPr lang="fr-FR" sz="2000" b="1" dirty="0"/>
              <a:t>sûres</a:t>
            </a:r>
            <a:r>
              <a:rPr lang="fr-FR" sz="2000" dirty="0"/>
              <a:t>, et </a:t>
            </a:r>
            <a:r>
              <a:rPr lang="fr-FR" sz="2000" b="1" dirty="0"/>
              <a:t>démontrables</a:t>
            </a:r>
            <a:r>
              <a:rPr lang="fr-FR" sz="2000" dirty="0"/>
              <a:t>.</a:t>
            </a:r>
          </a:p>
        </p:txBody>
      </p:sp>
      <p:pic>
        <p:nvPicPr>
          <p:cNvPr id="5" name="Graphic 4" descr="Money with solid fill">
            <a:extLst>
              <a:ext uri="{FF2B5EF4-FFF2-40B4-BE49-F238E27FC236}">
                <a16:creationId xmlns:a16="http://schemas.microsoft.com/office/drawing/2014/main" id="{224E23E4-12AD-514A-0F6B-A12721A9D24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5136" y="4309202"/>
            <a:ext cx="846393" cy="846393"/>
          </a:xfrm>
          <a:prstGeom prst="rect">
            <a:avLst/>
          </a:prstGeom>
        </p:spPr>
      </p:pic>
      <p:grpSp>
        <p:nvGrpSpPr>
          <p:cNvPr id="6" name="Group 5">
            <a:extLst>
              <a:ext uri="{FF2B5EF4-FFF2-40B4-BE49-F238E27FC236}">
                <a16:creationId xmlns:a16="http://schemas.microsoft.com/office/drawing/2014/main" id="{ACA27587-8F9F-FAD7-181F-2D09F9E03DEE}"/>
              </a:ext>
            </a:extLst>
          </p:cNvPr>
          <p:cNvGrpSpPr/>
          <p:nvPr/>
        </p:nvGrpSpPr>
        <p:grpSpPr>
          <a:xfrm>
            <a:off x="8431870" y="2599753"/>
            <a:ext cx="1502688" cy="1537079"/>
            <a:chOff x="10429038" y="4099748"/>
            <a:chExt cx="1183761" cy="1210854"/>
          </a:xfrm>
        </p:grpSpPr>
        <p:sp>
          <p:nvSpPr>
            <p:cNvPr id="7" name="Freeform 130">
              <a:extLst>
                <a:ext uri="{FF2B5EF4-FFF2-40B4-BE49-F238E27FC236}">
                  <a16:creationId xmlns:a16="http://schemas.microsoft.com/office/drawing/2014/main" id="{C098E384-F680-6055-266C-17B08C2CDD8E}"/>
                </a:ext>
              </a:extLst>
            </p:cNvPr>
            <p:cNvSpPr>
              <a:spLocks noEditPoints="1"/>
            </p:cNvSpPr>
            <p:nvPr/>
          </p:nvSpPr>
          <p:spPr bwMode="auto">
            <a:xfrm>
              <a:off x="10646727" y="4400702"/>
              <a:ext cx="860590" cy="828498"/>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alpha val="55683"/>
              </a:schemeClr>
            </a:solidFill>
            <a:ln w="9525">
              <a:solidFill>
                <a:schemeClr val="accent1">
                  <a:alpha val="54000"/>
                </a:schemeClr>
              </a:solidFill>
              <a:round/>
              <a:headEnd/>
              <a:tailEnd/>
            </a:ln>
            <a:effectLst>
              <a:outerShdw blurRad="50800" dist="12700" dir="2700000" algn="tl" rotWithShape="0">
                <a:prstClr val="black">
                  <a:alpha val="31686"/>
                </a:prstClr>
              </a:outerShdw>
            </a:effectLst>
          </p:spPr>
          <p:txBody>
            <a:bodyPr vert="horz" wrap="square" lIns="91440" tIns="45720" rIns="91440" bIns="45720" numCol="1" anchor="t" anchorCtr="0" compatLnSpc="1">
              <a:prstTxWarp prst="textNoShape">
                <a:avLst/>
              </a:prstTxWarp>
            </a:bodyPr>
            <a:lstStyle/>
            <a:p>
              <a:endParaRPr lang="en-US" dirty="0"/>
            </a:p>
          </p:txBody>
        </p:sp>
        <p:pic>
          <p:nvPicPr>
            <p:cNvPr id="8" name="Graphic 7" descr="Building with solid fill">
              <a:extLst>
                <a:ext uri="{FF2B5EF4-FFF2-40B4-BE49-F238E27FC236}">
                  <a16:creationId xmlns:a16="http://schemas.microsoft.com/office/drawing/2014/main" id="{A14FF9C6-1B57-4C64-8751-66A2A338AF9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75816" y="4099748"/>
              <a:ext cx="424943" cy="468654"/>
            </a:xfrm>
            <a:prstGeom prst="rect">
              <a:avLst/>
            </a:prstGeom>
            <a:effectLst>
              <a:outerShdw blurRad="50800" dist="76200" dir="2700000" algn="tl" rotWithShape="0">
                <a:prstClr val="black">
                  <a:alpha val="40000"/>
                </a:prstClr>
              </a:outerShdw>
            </a:effectLst>
          </p:spPr>
        </p:pic>
        <p:pic>
          <p:nvPicPr>
            <p:cNvPr id="9" name="Content Placeholder 37" descr="Factory with solid fill">
              <a:extLst>
                <a:ext uri="{FF2B5EF4-FFF2-40B4-BE49-F238E27FC236}">
                  <a16:creationId xmlns:a16="http://schemas.microsoft.com/office/drawing/2014/main" id="{DE395572-B538-78D0-FF81-FE9FA4DD39F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209630" y="4907433"/>
              <a:ext cx="403169" cy="403169"/>
            </a:xfrm>
            <a:prstGeom prst="rect">
              <a:avLst/>
            </a:prstGeom>
            <a:effectLst>
              <a:outerShdw blurRad="50800" dist="76200" dir="2700000" algn="tl" rotWithShape="0">
                <a:prstClr val="black">
                  <a:alpha val="40000"/>
                </a:prstClr>
              </a:outerShdw>
            </a:effectLst>
          </p:spPr>
        </p:pic>
        <p:pic>
          <p:nvPicPr>
            <p:cNvPr id="10" name="Graphic 9" descr="Schoolhouse with solid fill">
              <a:extLst>
                <a:ext uri="{FF2B5EF4-FFF2-40B4-BE49-F238E27FC236}">
                  <a16:creationId xmlns:a16="http://schemas.microsoft.com/office/drawing/2014/main" id="{9873DCE0-1B72-9AC3-968F-D7EC24E39EA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29038" y="4673106"/>
              <a:ext cx="468654" cy="468654"/>
            </a:xfrm>
            <a:prstGeom prst="rect">
              <a:avLst/>
            </a:prstGeom>
            <a:effectLst>
              <a:outerShdw blurRad="50800" dist="76200" dir="2700000" algn="tl" rotWithShape="0">
                <a:prstClr val="black">
                  <a:alpha val="40000"/>
                </a:prstClr>
              </a:outerShdw>
            </a:effectLst>
          </p:spPr>
        </p:pic>
      </p:grpSp>
      <p:grpSp>
        <p:nvGrpSpPr>
          <p:cNvPr id="11" name="Group 10">
            <a:extLst>
              <a:ext uri="{FF2B5EF4-FFF2-40B4-BE49-F238E27FC236}">
                <a16:creationId xmlns:a16="http://schemas.microsoft.com/office/drawing/2014/main" id="{743AB190-0854-9C09-21F6-7160653AA36B}"/>
              </a:ext>
            </a:extLst>
          </p:cNvPr>
          <p:cNvGrpSpPr/>
          <p:nvPr/>
        </p:nvGrpSpPr>
        <p:grpSpPr>
          <a:xfrm>
            <a:off x="9317348" y="1531159"/>
            <a:ext cx="1498375" cy="790309"/>
            <a:chOff x="10049789" y="1996050"/>
            <a:chExt cx="1272829" cy="671346"/>
          </a:xfrm>
        </p:grpSpPr>
        <p:sp>
          <p:nvSpPr>
            <p:cNvPr id="12" name="Rectangle 11">
              <a:extLst>
                <a:ext uri="{FF2B5EF4-FFF2-40B4-BE49-F238E27FC236}">
                  <a16:creationId xmlns:a16="http://schemas.microsoft.com/office/drawing/2014/main" id="{E877498C-9DE1-520F-AFC9-A1AAEE863D4B}"/>
                </a:ext>
              </a:extLst>
            </p:cNvPr>
            <p:cNvSpPr/>
            <p:nvPr/>
          </p:nvSpPr>
          <p:spPr>
            <a:xfrm>
              <a:off x="10247739" y="1996050"/>
              <a:ext cx="865254" cy="334667"/>
            </a:xfrm>
            <a:prstGeom prst="rect">
              <a:avLst/>
            </a:prstGeom>
            <a:noFill/>
          </p:spPr>
          <p:txBody>
            <a:bodyPr wrap="none" lIns="91440" tIns="45720" rIns="91440" bIns="45720">
              <a:prstTxWarp prst="textArchUp">
                <a:avLst>
                  <a:gd name="adj" fmla="val 11549972"/>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cap="none" spc="0" dirty="0">
                  <a:ln>
                    <a:solidFill>
                      <a:srgbClr val="C00000"/>
                    </a:solidFill>
                  </a:ln>
                  <a:solidFill>
                    <a:srgbClr val="C00000"/>
                  </a:solidFill>
                  <a:effectLst/>
                </a:rPr>
                <a:t>Risques</a:t>
              </a:r>
            </a:p>
          </p:txBody>
        </p:sp>
        <p:grpSp>
          <p:nvGrpSpPr>
            <p:cNvPr id="13" name="Group 12">
              <a:extLst>
                <a:ext uri="{FF2B5EF4-FFF2-40B4-BE49-F238E27FC236}">
                  <a16:creationId xmlns:a16="http://schemas.microsoft.com/office/drawing/2014/main" id="{2A5D8682-FE14-ED31-004C-BE8C8FAECB0F}"/>
                </a:ext>
              </a:extLst>
            </p:cNvPr>
            <p:cNvGrpSpPr/>
            <p:nvPr/>
          </p:nvGrpSpPr>
          <p:grpSpPr>
            <a:xfrm>
              <a:off x="10049789" y="2137873"/>
              <a:ext cx="1272829" cy="529523"/>
              <a:chOff x="2148838" y="1663700"/>
              <a:chExt cx="6909947" cy="2874678"/>
            </a:xfrm>
          </p:grpSpPr>
          <p:grpSp>
            <p:nvGrpSpPr>
              <p:cNvPr id="14" name="Group 13">
                <a:extLst>
                  <a:ext uri="{FF2B5EF4-FFF2-40B4-BE49-F238E27FC236}">
                    <a16:creationId xmlns:a16="http://schemas.microsoft.com/office/drawing/2014/main" id="{02360700-A8F8-4144-89EA-B4E9836CC5F7}"/>
                  </a:ext>
                </a:extLst>
              </p:cNvPr>
              <p:cNvGrpSpPr/>
              <p:nvPr/>
            </p:nvGrpSpPr>
            <p:grpSpPr>
              <a:xfrm>
                <a:off x="5529629" y="2122192"/>
                <a:ext cx="519242" cy="2416186"/>
                <a:chOff x="5516929" y="1772816"/>
                <a:chExt cx="519242" cy="2416186"/>
              </a:xfrm>
            </p:grpSpPr>
            <p:sp>
              <p:nvSpPr>
                <p:cNvPr id="20" name="Block Arc 9">
                  <a:extLst>
                    <a:ext uri="{FF2B5EF4-FFF2-40B4-BE49-F238E27FC236}">
                      <a16:creationId xmlns:a16="http://schemas.microsoft.com/office/drawing/2014/main" id="{E3EA5BC7-3B86-9069-565C-A2EEE36C0F15}"/>
                    </a:ext>
                  </a:extLst>
                </p:cNvPr>
                <p:cNvSpPr/>
                <p:nvPr/>
              </p:nvSpPr>
              <p:spPr>
                <a:xfrm rot="10800000">
                  <a:off x="5516930" y="3814370"/>
                  <a:ext cx="519241" cy="374632"/>
                </a:xfrm>
                <a:custGeom>
                  <a:avLst/>
                  <a:gdLst>
                    <a:gd name="connsiteX0" fmla="*/ 23081 w 519239"/>
                    <a:gd name="connsiteY0" fmla="*/ 417047 h 590636"/>
                    <a:gd name="connsiteX1" fmla="*/ 55497 w 519239"/>
                    <a:gd name="connsiteY1" fmla="*/ 112833 h 590636"/>
                    <a:gd name="connsiteX2" fmla="*/ 362712 w 519239"/>
                    <a:gd name="connsiteY2" fmla="*/ 24281 h 590636"/>
                    <a:gd name="connsiteX3" fmla="*/ 519239 w 519239"/>
                    <a:gd name="connsiteY3" fmla="*/ 294653 h 590636"/>
                    <a:gd name="connsiteX4" fmla="*/ 451073 w 519239"/>
                    <a:gd name="connsiteY4" fmla="*/ 294828 h 590636"/>
                    <a:gd name="connsiteX5" fmla="*/ 338372 w 519239"/>
                    <a:gd name="connsiteY5" fmla="*/ 88273 h 590636"/>
                    <a:gd name="connsiteX6" fmla="*/ 106714 w 519239"/>
                    <a:gd name="connsiteY6" fmla="*/ 158621 h 590636"/>
                    <a:gd name="connsiteX7" fmla="*/ 83977 w 519239"/>
                    <a:gd name="connsiteY7" fmla="*/ 385709 h 590636"/>
                    <a:gd name="connsiteX8" fmla="*/ 23081 w 519239"/>
                    <a:gd name="connsiteY8" fmla="*/ 417047 h 590636"/>
                    <a:gd name="connsiteX0" fmla="*/ 451075 w 542515"/>
                    <a:gd name="connsiteY0" fmla="*/ 294847 h 417066"/>
                    <a:gd name="connsiteX1" fmla="*/ 338374 w 542515"/>
                    <a:gd name="connsiteY1" fmla="*/ 88292 h 417066"/>
                    <a:gd name="connsiteX2" fmla="*/ 106716 w 542515"/>
                    <a:gd name="connsiteY2" fmla="*/ 158640 h 417066"/>
                    <a:gd name="connsiteX3" fmla="*/ 83979 w 542515"/>
                    <a:gd name="connsiteY3" fmla="*/ 385728 h 417066"/>
                    <a:gd name="connsiteX4" fmla="*/ 23083 w 542515"/>
                    <a:gd name="connsiteY4" fmla="*/ 417066 h 417066"/>
                    <a:gd name="connsiteX5" fmla="*/ 55499 w 542515"/>
                    <a:gd name="connsiteY5" fmla="*/ 112852 h 417066"/>
                    <a:gd name="connsiteX6" fmla="*/ 362714 w 542515"/>
                    <a:gd name="connsiteY6" fmla="*/ 24300 h 417066"/>
                    <a:gd name="connsiteX7" fmla="*/ 519241 w 542515"/>
                    <a:gd name="connsiteY7" fmla="*/ 294672 h 417066"/>
                    <a:gd name="connsiteX8" fmla="*/ 542515 w 542515"/>
                    <a:gd name="connsiteY8" fmla="*/ 386287 h 417066"/>
                    <a:gd name="connsiteX0" fmla="*/ 451075 w 519241"/>
                    <a:gd name="connsiteY0" fmla="*/ 294847 h 417066"/>
                    <a:gd name="connsiteX1" fmla="*/ 338374 w 519241"/>
                    <a:gd name="connsiteY1" fmla="*/ 88292 h 417066"/>
                    <a:gd name="connsiteX2" fmla="*/ 106716 w 519241"/>
                    <a:gd name="connsiteY2" fmla="*/ 158640 h 417066"/>
                    <a:gd name="connsiteX3" fmla="*/ 83979 w 519241"/>
                    <a:gd name="connsiteY3" fmla="*/ 385728 h 417066"/>
                    <a:gd name="connsiteX4" fmla="*/ 23083 w 519241"/>
                    <a:gd name="connsiteY4" fmla="*/ 417066 h 417066"/>
                    <a:gd name="connsiteX5" fmla="*/ 55499 w 519241"/>
                    <a:gd name="connsiteY5" fmla="*/ 112852 h 417066"/>
                    <a:gd name="connsiteX6" fmla="*/ 362714 w 519241"/>
                    <a:gd name="connsiteY6" fmla="*/ 24300 h 417066"/>
                    <a:gd name="connsiteX7" fmla="*/ 519241 w 519241"/>
                    <a:gd name="connsiteY7" fmla="*/ 294672 h 417066"/>
                    <a:gd name="connsiteX0" fmla="*/ 447855 w 519241"/>
                    <a:gd name="connsiteY0" fmla="*/ 310945 h 417066"/>
                    <a:gd name="connsiteX1" fmla="*/ 338374 w 519241"/>
                    <a:gd name="connsiteY1" fmla="*/ 88292 h 417066"/>
                    <a:gd name="connsiteX2" fmla="*/ 106716 w 519241"/>
                    <a:gd name="connsiteY2" fmla="*/ 158640 h 417066"/>
                    <a:gd name="connsiteX3" fmla="*/ 83979 w 519241"/>
                    <a:gd name="connsiteY3" fmla="*/ 385728 h 417066"/>
                    <a:gd name="connsiteX4" fmla="*/ 23083 w 519241"/>
                    <a:gd name="connsiteY4" fmla="*/ 417066 h 417066"/>
                    <a:gd name="connsiteX5" fmla="*/ 55499 w 519241"/>
                    <a:gd name="connsiteY5" fmla="*/ 112852 h 417066"/>
                    <a:gd name="connsiteX6" fmla="*/ 362714 w 519241"/>
                    <a:gd name="connsiteY6" fmla="*/ 24300 h 417066"/>
                    <a:gd name="connsiteX7" fmla="*/ 519241 w 519241"/>
                    <a:gd name="connsiteY7" fmla="*/ 294672 h 4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41" h="417066">
                      <a:moveTo>
                        <a:pt x="447855" y="310945"/>
                      </a:moveTo>
                      <a:cubicBezTo>
                        <a:pt x="447693" y="221824"/>
                        <a:pt x="395231" y="113676"/>
                        <a:pt x="338374" y="88292"/>
                      </a:cubicBezTo>
                      <a:cubicBezTo>
                        <a:pt x="281518" y="62908"/>
                        <a:pt x="160581" y="73824"/>
                        <a:pt x="106716" y="158640"/>
                      </a:cubicBezTo>
                      <a:cubicBezTo>
                        <a:pt x="65232" y="223960"/>
                        <a:pt x="56548" y="310696"/>
                        <a:pt x="83979" y="385728"/>
                      </a:cubicBezTo>
                      <a:lnTo>
                        <a:pt x="23083" y="417066"/>
                      </a:lnTo>
                      <a:cubicBezTo>
                        <a:pt x="-16828" y="316719"/>
                        <a:pt x="-4332" y="199447"/>
                        <a:pt x="55499" y="112852"/>
                      </a:cubicBezTo>
                      <a:cubicBezTo>
                        <a:pt x="128350" y="7413"/>
                        <a:pt x="254512" y="-28952"/>
                        <a:pt x="362714" y="24300"/>
                      </a:cubicBezTo>
                      <a:cubicBezTo>
                        <a:pt x="457537" y="70967"/>
                        <a:pt x="519008" y="177148"/>
                        <a:pt x="519241" y="294672"/>
                      </a:cubicBezTo>
                    </a:path>
                  </a:pathLst>
                </a:custGeom>
                <a:solidFill>
                  <a:schemeClr val="bg2">
                    <a:lumMod val="50000"/>
                  </a:schemeClr>
                </a:solidFill>
                <a:ln w="3175" cap="rnd">
                  <a:solidFill>
                    <a:schemeClr val="bg2">
                      <a:lumMod val="2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solidFill>
                      <a:schemeClr val="tx1"/>
                    </a:solidFill>
                  </a:endParaRPr>
                </a:p>
              </p:txBody>
            </p:sp>
            <p:sp>
              <p:nvSpPr>
                <p:cNvPr id="21" name="Rectangle 21">
                  <a:extLst>
                    <a:ext uri="{FF2B5EF4-FFF2-40B4-BE49-F238E27FC236}">
                      <a16:creationId xmlns:a16="http://schemas.microsoft.com/office/drawing/2014/main" id="{948ADC43-037C-D2BC-A0CF-2990B943F074}"/>
                    </a:ext>
                  </a:extLst>
                </p:cNvPr>
                <p:cNvSpPr/>
                <p:nvPr/>
              </p:nvSpPr>
              <p:spPr>
                <a:xfrm>
                  <a:off x="5516929" y="1772816"/>
                  <a:ext cx="76202" cy="2162986"/>
                </a:xfrm>
                <a:custGeom>
                  <a:avLst/>
                  <a:gdLst>
                    <a:gd name="connsiteX0" fmla="*/ 0 w 72008"/>
                    <a:gd name="connsiteY0" fmla="*/ 0 h 720080"/>
                    <a:gd name="connsiteX1" fmla="*/ 72008 w 72008"/>
                    <a:gd name="connsiteY1" fmla="*/ 0 h 720080"/>
                    <a:gd name="connsiteX2" fmla="*/ 72008 w 72008"/>
                    <a:gd name="connsiteY2" fmla="*/ 720080 h 720080"/>
                    <a:gd name="connsiteX3" fmla="*/ 0 w 72008"/>
                    <a:gd name="connsiteY3" fmla="*/ 720080 h 720080"/>
                    <a:gd name="connsiteX4" fmla="*/ 0 w 72008"/>
                    <a:gd name="connsiteY4" fmla="*/ 0 h 720080"/>
                    <a:gd name="connsiteX0" fmla="*/ 72008 w 163448"/>
                    <a:gd name="connsiteY0" fmla="*/ 720080 h 811520"/>
                    <a:gd name="connsiteX1" fmla="*/ 0 w 163448"/>
                    <a:gd name="connsiteY1" fmla="*/ 720080 h 811520"/>
                    <a:gd name="connsiteX2" fmla="*/ 0 w 163448"/>
                    <a:gd name="connsiteY2" fmla="*/ 0 h 811520"/>
                    <a:gd name="connsiteX3" fmla="*/ 72008 w 163448"/>
                    <a:gd name="connsiteY3" fmla="*/ 0 h 811520"/>
                    <a:gd name="connsiteX4" fmla="*/ 163448 w 163448"/>
                    <a:gd name="connsiteY4" fmla="*/ 811520 h 811520"/>
                    <a:gd name="connsiteX0" fmla="*/ 0 w 163448"/>
                    <a:gd name="connsiteY0" fmla="*/ 720080 h 811520"/>
                    <a:gd name="connsiteX1" fmla="*/ 0 w 163448"/>
                    <a:gd name="connsiteY1" fmla="*/ 0 h 811520"/>
                    <a:gd name="connsiteX2" fmla="*/ 72008 w 163448"/>
                    <a:gd name="connsiteY2" fmla="*/ 0 h 811520"/>
                    <a:gd name="connsiteX3" fmla="*/ 163448 w 163448"/>
                    <a:gd name="connsiteY3" fmla="*/ 811520 h 811520"/>
                    <a:gd name="connsiteX0" fmla="*/ 0 w 73296"/>
                    <a:gd name="connsiteY0" fmla="*/ 720080 h 724588"/>
                    <a:gd name="connsiteX1" fmla="*/ 0 w 73296"/>
                    <a:gd name="connsiteY1" fmla="*/ 0 h 724588"/>
                    <a:gd name="connsiteX2" fmla="*/ 72008 w 73296"/>
                    <a:gd name="connsiteY2" fmla="*/ 0 h 724588"/>
                    <a:gd name="connsiteX3" fmla="*/ 73296 w 73296"/>
                    <a:gd name="connsiteY3" fmla="*/ 724588 h 724588"/>
                    <a:gd name="connsiteX0" fmla="*/ 0 w 73296"/>
                    <a:gd name="connsiteY0" fmla="*/ 720080 h 720080"/>
                    <a:gd name="connsiteX1" fmla="*/ 0 w 73296"/>
                    <a:gd name="connsiteY1" fmla="*/ 0 h 720080"/>
                    <a:gd name="connsiteX2" fmla="*/ 72008 w 73296"/>
                    <a:gd name="connsiteY2" fmla="*/ 0 h 720080"/>
                    <a:gd name="connsiteX3" fmla="*/ 73296 w 73296"/>
                    <a:gd name="connsiteY3" fmla="*/ 718149 h 720080"/>
                    <a:gd name="connsiteX0" fmla="*/ 0 w 77490"/>
                    <a:gd name="connsiteY0" fmla="*/ 2162986 h 2162986"/>
                    <a:gd name="connsiteX1" fmla="*/ 4194 w 77490"/>
                    <a:gd name="connsiteY1" fmla="*/ 0 h 2162986"/>
                    <a:gd name="connsiteX2" fmla="*/ 76202 w 77490"/>
                    <a:gd name="connsiteY2" fmla="*/ 0 h 2162986"/>
                    <a:gd name="connsiteX3" fmla="*/ 77490 w 77490"/>
                    <a:gd name="connsiteY3" fmla="*/ 718149 h 2162986"/>
                    <a:gd name="connsiteX0" fmla="*/ 0 w 76202"/>
                    <a:gd name="connsiteY0" fmla="*/ 2162986 h 2162986"/>
                    <a:gd name="connsiteX1" fmla="*/ 4194 w 76202"/>
                    <a:gd name="connsiteY1" fmla="*/ 0 h 2162986"/>
                    <a:gd name="connsiteX2" fmla="*/ 76202 w 76202"/>
                    <a:gd name="connsiteY2" fmla="*/ 0 h 2162986"/>
                    <a:gd name="connsiteX3" fmla="*/ 71140 w 76202"/>
                    <a:gd name="connsiteY3" fmla="*/ 2140549 h 2162986"/>
                  </a:gdLst>
                  <a:ahLst/>
                  <a:cxnLst>
                    <a:cxn ang="0">
                      <a:pos x="connsiteX0" y="connsiteY0"/>
                    </a:cxn>
                    <a:cxn ang="0">
                      <a:pos x="connsiteX1" y="connsiteY1"/>
                    </a:cxn>
                    <a:cxn ang="0">
                      <a:pos x="connsiteX2" y="connsiteY2"/>
                    </a:cxn>
                    <a:cxn ang="0">
                      <a:pos x="connsiteX3" y="connsiteY3"/>
                    </a:cxn>
                  </a:cxnLst>
                  <a:rect l="l" t="t" r="r" b="b"/>
                  <a:pathLst>
                    <a:path w="76202" h="2162986">
                      <a:moveTo>
                        <a:pt x="0" y="2162986"/>
                      </a:moveTo>
                      <a:lnTo>
                        <a:pt x="4194" y="0"/>
                      </a:lnTo>
                      <a:lnTo>
                        <a:pt x="76202" y="0"/>
                      </a:lnTo>
                      <a:cubicBezTo>
                        <a:pt x="76202" y="240027"/>
                        <a:pt x="71140" y="2140549"/>
                        <a:pt x="71140" y="2140549"/>
                      </a:cubicBezTo>
                    </a:path>
                  </a:pathLst>
                </a:custGeom>
                <a:solidFill>
                  <a:schemeClr val="bg2">
                    <a:lumMod val="50000"/>
                  </a:schemeClr>
                </a:solidFill>
                <a:ln w="31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sp>
            <p:nvSpPr>
              <p:cNvPr id="15" name="Freeform 14">
                <a:extLst>
                  <a:ext uri="{FF2B5EF4-FFF2-40B4-BE49-F238E27FC236}">
                    <a16:creationId xmlns:a16="http://schemas.microsoft.com/office/drawing/2014/main" id="{6AF92CAD-8C13-187B-0ACD-F7F37ED92A0E}"/>
                  </a:ext>
                </a:extLst>
              </p:cNvPr>
              <p:cNvSpPr/>
              <p:nvPr/>
            </p:nvSpPr>
            <p:spPr>
              <a:xfrm>
                <a:off x="2148838" y="1663852"/>
                <a:ext cx="6909947" cy="1650847"/>
              </a:xfrm>
              <a:custGeom>
                <a:avLst/>
                <a:gdLst>
                  <a:gd name="connsiteX0" fmla="*/ 26596 w 7051374"/>
                  <a:gd name="connsiteY0" fmla="*/ 1641839 h 1649741"/>
                  <a:gd name="connsiteX1" fmla="*/ 49456 w 7051374"/>
                  <a:gd name="connsiteY1" fmla="*/ 1519919 h 1649741"/>
                  <a:gd name="connsiteX2" fmla="*/ 369496 w 7051374"/>
                  <a:gd name="connsiteY2" fmla="*/ 1321799 h 1649741"/>
                  <a:gd name="connsiteX3" fmla="*/ 956236 w 7051374"/>
                  <a:gd name="connsiteY3" fmla="*/ 887459 h 1649741"/>
                  <a:gd name="connsiteX4" fmla="*/ 1611556 w 7051374"/>
                  <a:gd name="connsiteY4" fmla="*/ 475979 h 1649741"/>
                  <a:gd name="connsiteX5" fmla="*/ 2365936 w 7051374"/>
                  <a:gd name="connsiteY5" fmla="*/ 216899 h 1649741"/>
                  <a:gd name="connsiteX6" fmla="*/ 2975536 w 7051374"/>
                  <a:gd name="connsiteY6" fmla="*/ 140699 h 1649741"/>
                  <a:gd name="connsiteX7" fmla="*/ 3318436 w 7051374"/>
                  <a:gd name="connsiteY7" fmla="*/ 102599 h 1649741"/>
                  <a:gd name="connsiteX8" fmla="*/ 3394636 w 7051374"/>
                  <a:gd name="connsiteY8" fmla="*/ 41639 h 1649741"/>
                  <a:gd name="connsiteX9" fmla="*/ 3425116 w 7051374"/>
                  <a:gd name="connsiteY9" fmla="*/ 3539 h 1649741"/>
                  <a:gd name="connsiteX10" fmla="*/ 3516556 w 7051374"/>
                  <a:gd name="connsiteY10" fmla="*/ 11159 h 1649741"/>
                  <a:gd name="connsiteX11" fmla="*/ 3562276 w 7051374"/>
                  <a:gd name="connsiteY11" fmla="*/ 87359 h 1649741"/>
                  <a:gd name="connsiteX12" fmla="*/ 3828976 w 7051374"/>
                  <a:gd name="connsiteY12" fmla="*/ 94979 h 1649741"/>
                  <a:gd name="connsiteX13" fmla="*/ 4568116 w 7051374"/>
                  <a:gd name="connsiteY13" fmla="*/ 216899 h 1649741"/>
                  <a:gd name="connsiteX14" fmla="*/ 5413936 w 7051374"/>
                  <a:gd name="connsiteY14" fmla="*/ 491219 h 1649741"/>
                  <a:gd name="connsiteX15" fmla="*/ 6168316 w 7051374"/>
                  <a:gd name="connsiteY15" fmla="*/ 933179 h 1649741"/>
                  <a:gd name="connsiteX16" fmla="*/ 6747436 w 7051374"/>
                  <a:gd name="connsiteY16" fmla="*/ 1382759 h 1649741"/>
                  <a:gd name="connsiteX17" fmla="*/ 6991276 w 7051374"/>
                  <a:gd name="connsiteY17" fmla="*/ 1474199 h 1649741"/>
                  <a:gd name="connsiteX18" fmla="*/ 7036996 w 7051374"/>
                  <a:gd name="connsiteY18" fmla="*/ 1558019 h 1649741"/>
                  <a:gd name="connsiteX19" fmla="*/ 6785536 w 7051374"/>
                  <a:gd name="connsiteY19" fmla="*/ 1527539 h 1649741"/>
                  <a:gd name="connsiteX20" fmla="*/ 6556936 w 7051374"/>
                  <a:gd name="connsiteY20" fmla="*/ 1451339 h 1649741"/>
                  <a:gd name="connsiteX21" fmla="*/ 6000676 w 7051374"/>
                  <a:gd name="connsiteY21" fmla="*/ 1558019 h 1649741"/>
                  <a:gd name="connsiteX22" fmla="*/ 5947336 w 7051374"/>
                  <a:gd name="connsiteY22" fmla="*/ 1558019 h 1649741"/>
                  <a:gd name="connsiteX23" fmla="*/ 4872916 w 7051374"/>
                  <a:gd name="connsiteY23" fmla="*/ 1420859 h 1649741"/>
                  <a:gd name="connsiteX24" fmla="*/ 3935656 w 7051374"/>
                  <a:gd name="connsiteY24" fmla="*/ 1550399 h 1649741"/>
                  <a:gd name="connsiteX25" fmla="*/ 3867076 w 7051374"/>
                  <a:gd name="connsiteY25" fmla="*/ 1611359 h 1649741"/>
                  <a:gd name="connsiteX26" fmla="*/ 3806116 w 7051374"/>
                  <a:gd name="connsiteY26" fmla="*/ 1603739 h 1649741"/>
                  <a:gd name="connsiteX27" fmla="*/ 3737536 w 7051374"/>
                  <a:gd name="connsiteY27" fmla="*/ 1535159 h 1649741"/>
                  <a:gd name="connsiteX28" fmla="*/ 2297356 w 7051374"/>
                  <a:gd name="connsiteY28" fmla="*/ 1451339 h 1649741"/>
                  <a:gd name="connsiteX29" fmla="*/ 1596316 w 7051374"/>
                  <a:gd name="connsiteY29" fmla="*/ 1588499 h 1649741"/>
                  <a:gd name="connsiteX30" fmla="*/ 1504876 w 7051374"/>
                  <a:gd name="connsiteY30" fmla="*/ 1641839 h 1649741"/>
                  <a:gd name="connsiteX31" fmla="*/ 1421056 w 7051374"/>
                  <a:gd name="connsiteY31" fmla="*/ 1649459 h 1649741"/>
                  <a:gd name="connsiteX32" fmla="*/ 1382956 w 7051374"/>
                  <a:gd name="connsiteY32" fmla="*/ 1603739 h 1649741"/>
                  <a:gd name="connsiteX33" fmla="*/ 712396 w 7051374"/>
                  <a:gd name="connsiteY33" fmla="*/ 1519919 h 1649741"/>
                  <a:gd name="connsiteX34" fmla="*/ 529516 w 7051374"/>
                  <a:gd name="connsiteY34" fmla="*/ 1611359 h 1649741"/>
                  <a:gd name="connsiteX35" fmla="*/ 476176 w 7051374"/>
                  <a:gd name="connsiteY35" fmla="*/ 1626599 h 1649741"/>
                  <a:gd name="connsiteX36" fmla="*/ 453316 w 7051374"/>
                  <a:gd name="connsiteY36" fmla="*/ 1588499 h 1649741"/>
                  <a:gd name="connsiteX37" fmla="*/ 300916 w 7051374"/>
                  <a:gd name="connsiteY37" fmla="*/ 1504679 h 1649741"/>
                  <a:gd name="connsiteX38" fmla="*/ 26596 w 7051374"/>
                  <a:gd name="connsiteY38" fmla="*/ 1641839 h 1649741"/>
                  <a:gd name="connsiteX0" fmla="*/ 26596 w 7051374"/>
                  <a:gd name="connsiteY0" fmla="*/ 1646271 h 1654173"/>
                  <a:gd name="connsiteX1" fmla="*/ 49456 w 7051374"/>
                  <a:gd name="connsiteY1" fmla="*/ 1524351 h 1654173"/>
                  <a:gd name="connsiteX2" fmla="*/ 369496 w 7051374"/>
                  <a:gd name="connsiteY2" fmla="*/ 1326231 h 1654173"/>
                  <a:gd name="connsiteX3" fmla="*/ 956236 w 7051374"/>
                  <a:gd name="connsiteY3" fmla="*/ 891891 h 1654173"/>
                  <a:gd name="connsiteX4" fmla="*/ 1611556 w 7051374"/>
                  <a:gd name="connsiteY4" fmla="*/ 480411 h 1654173"/>
                  <a:gd name="connsiteX5" fmla="*/ 2365936 w 7051374"/>
                  <a:gd name="connsiteY5" fmla="*/ 221331 h 1654173"/>
                  <a:gd name="connsiteX6" fmla="*/ 2975536 w 7051374"/>
                  <a:gd name="connsiteY6" fmla="*/ 145131 h 1654173"/>
                  <a:gd name="connsiteX7" fmla="*/ 3318436 w 7051374"/>
                  <a:gd name="connsiteY7" fmla="*/ 107031 h 1654173"/>
                  <a:gd name="connsiteX8" fmla="*/ 3425116 w 7051374"/>
                  <a:gd name="connsiteY8" fmla="*/ 7971 h 1654173"/>
                  <a:gd name="connsiteX9" fmla="*/ 3516556 w 7051374"/>
                  <a:gd name="connsiteY9" fmla="*/ 15591 h 1654173"/>
                  <a:gd name="connsiteX10" fmla="*/ 3562276 w 7051374"/>
                  <a:gd name="connsiteY10" fmla="*/ 91791 h 1654173"/>
                  <a:gd name="connsiteX11" fmla="*/ 3828976 w 7051374"/>
                  <a:gd name="connsiteY11" fmla="*/ 99411 h 1654173"/>
                  <a:gd name="connsiteX12" fmla="*/ 4568116 w 7051374"/>
                  <a:gd name="connsiteY12" fmla="*/ 221331 h 1654173"/>
                  <a:gd name="connsiteX13" fmla="*/ 5413936 w 7051374"/>
                  <a:gd name="connsiteY13" fmla="*/ 495651 h 1654173"/>
                  <a:gd name="connsiteX14" fmla="*/ 6168316 w 7051374"/>
                  <a:gd name="connsiteY14" fmla="*/ 937611 h 1654173"/>
                  <a:gd name="connsiteX15" fmla="*/ 6747436 w 7051374"/>
                  <a:gd name="connsiteY15" fmla="*/ 1387191 h 1654173"/>
                  <a:gd name="connsiteX16" fmla="*/ 6991276 w 7051374"/>
                  <a:gd name="connsiteY16" fmla="*/ 1478631 h 1654173"/>
                  <a:gd name="connsiteX17" fmla="*/ 7036996 w 7051374"/>
                  <a:gd name="connsiteY17" fmla="*/ 1562451 h 1654173"/>
                  <a:gd name="connsiteX18" fmla="*/ 6785536 w 7051374"/>
                  <a:gd name="connsiteY18" fmla="*/ 1531971 h 1654173"/>
                  <a:gd name="connsiteX19" fmla="*/ 6556936 w 7051374"/>
                  <a:gd name="connsiteY19" fmla="*/ 1455771 h 1654173"/>
                  <a:gd name="connsiteX20" fmla="*/ 6000676 w 7051374"/>
                  <a:gd name="connsiteY20" fmla="*/ 1562451 h 1654173"/>
                  <a:gd name="connsiteX21" fmla="*/ 5947336 w 7051374"/>
                  <a:gd name="connsiteY21" fmla="*/ 1562451 h 1654173"/>
                  <a:gd name="connsiteX22" fmla="*/ 4872916 w 7051374"/>
                  <a:gd name="connsiteY22" fmla="*/ 1425291 h 1654173"/>
                  <a:gd name="connsiteX23" fmla="*/ 3935656 w 7051374"/>
                  <a:gd name="connsiteY23" fmla="*/ 1554831 h 1654173"/>
                  <a:gd name="connsiteX24" fmla="*/ 3867076 w 7051374"/>
                  <a:gd name="connsiteY24" fmla="*/ 1615791 h 1654173"/>
                  <a:gd name="connsiteX25" fmla="*/ 3806116 w 7051374"/>
                  <a:gd name="connsiteY25" fmla="*/ 1608171 h 1654173"/>
                  <a:gd name="connsiteX26" fmla="*/ 3737536 w 7051374"/>
                  <a:gd name="connsiteY26" fmla="*/ 1539591 h 1654173"/>
                  <a:gd name="connsiteX27" fmla="*/ 2297356 w 7051374"/>
                  <a:gd name="connsiteY27" fmla="*/ 1455771 h 1654173"/>
                  <a:gd name="connsiteX28" fmla="*/ 1596316 w 7051374"/>
                  <a:gd name="connsiteY28" fmla="*/ 1592931 h 1654173"/>
                  <a:gd name="connsiteX29" fmla="*/ 1504876 w 7051374"/>
                  <a:gd name="connsiteY29" fmla="*/ 1646271 h 1654173"/>
                  <a:gd name="connsiteX30" fmla="*/ 1421056 w 7051374"/>
                  <a:gd name="connsiteY30" fmla="*/ 1653891 h 1654173"/>
                  <a:gd name="connsiteX31" fmla="*/ 1382956 w 7051374"/>
                  <a:gd name="connsiteY31" fmla="*/ 1608171 h 1654173"/>
                  <a:gd name="connsiteX32" fmla="*/ 712396 w 7051374"/>
                  <a:gd name="connsiteY32" fmla="*/ 1524351 h 1654173"/>
                  <a:gd name="connsiteX33" fmla="*/ 529516 w 7051374"/>
                  <a:gd name="connsiteY33" fmla="*/ 1615791 h 1654173"/>
                  <a:gd name="connsiteX34" fmla="*/ 476176 w 7051374"/>
                  <a:gd name="connsiteY34" fmla="*/ 1631031 h 1654173"/>
                  <a:gd name="connsiteX35" fmla="*/ 453316 w 7051374"/>
                  <a:gd name="connsiteY35" fmla="*/ 1592931 h 1654173"/>
                  <a:gd name="connsiteX36" fmla="*/ 300916 w 7051374"/>
                  <a:gd name="connsiteY36" fmla="*/ 1509111 h 1654173"/>
                  <a:gd name="connsiteX37" fmla="*/ 26596 w 7051374"/>
                  <a:gd name="connsiteY37" fmla="*/ 1646271 h 1654173"/>
                  <a:gd name="connsiteX0" fmla="*/ 26596 w 7051374"/>
                  <a:gd name="connsiteY0" fmla="*/ 1640089 h 1647991"/>
                  <a:gd name="connsiteX1" fmla="*/ 49456 w 7051374"/>
                  <a:gd name="connsiteY1" fmla="*/ 1518169 h 1647991"/>
                  <a:gd name="connsiteX2" fmla="*/ 369496 w 7051374"/>
                  <a:gd name="connsiteY2" fmla="*/ 1320049 h 1647991"/>
                  <a:gd name="connsiteX3" fmla="*/ 956236 w 7051374"/>
                  <a:gd name="connsiteY3" fmla="*/ 885709 h 1647991"/>
                  <a:gd name="connsiteX4" fmla="*/ 1611556 w 7051374"/>
                  <a:gd name="connsiteY4" fmla="*/ 474229 h 1647991"/>
                  <a:gd name="connsiteX5" fmla="*/ 2365936 w 7051374"/>
                  <a:gd name="connsiteY5" fmla="*/ 215149 h 1647991"/>
                  <a:gd name="connsiteX6" fmla="*/ 2975536 w 7051374"/>
                  <a:gd name="connsiteY6" fmla="*/ 138949 h 1647991"/>
                  <a:gd name="connsiteX7" fmla="*/ 3318436 w 7051374"/>
                  <a:gd name="connsiteY7" fmla="*/ 100849 h 1647991"/>
                  <a:gd name="connsiteX8" fmla="*/ 3402891 w 7051374"/>
                  <a:gd name="connsiteY8" fmla="*/ 11314 h 1647991"/>
                  <a:gd name="connsiteX9" fmla="*/ 3516556 w 7051374"/>
                  <a:gd name="connsiteY9" fmla="*/ 9409 h 1647991"/>
                  <a:gd name="connsiteX10" fmla="*/ 3562276 w 7051374"/>
                  <a:gd name="connsiteY10" fmla="*/ 85609 h 1647991"/>
                  <a:gd name="connsiteX11" fmla="*/ 3828976 w 7051374"/>
                  <a:gd name="connsiteY11" fmla="*/ 93229 h 1647991"/>
                  <a:gd name="connsiteX12" fmla="*/ 4568116 w 7051374"/>
                  <a:gd name="connsiteY12" fmla="*/ 215149 h 1647991"/>
                  <a:gd name="connsiteX13" fmla="*/ 5413936 w 7051374"/>
                  <a:gd name="connsiteY13" fmla="*/ 489469 h 1647991"/>
                  <a:gd name="connsiteX14" fmla="*/ 6168316 w 7051374"/>
                  <a:gd name="connsiteY14" fmla="*/ 931429 h 1647991"/>
                  <a:gd name="connsiteX15" fmla="*/ 6747436 w 7051374"/>
                  <a:gd name="connsiteY15" fmla="*/ 1381009 h 1647991"/>
                  <a:gd name="connsiteX16" fmla="*/ 6991276 w 7051374"/>
                  <a:gd name="connsiteY16" fmla="*/ 1472449 h 1647991"/>
                  <a:gd name="connsiteX17" fmla="*/ 7036996 w 7051374"/>
                  <a:gd name="connsiteY17" fmla="*/ 1556269 h 1647991"/>
                  <a:gd name="connsiteX18" fmla="*/ 6785536 w 7051374"/>
                  <a:gd name="connsiteY18" fmla="*/ 1525789 h 1647991"/>
                  <a:gd name="connsiteX19" fmla="*/ 6556936 w 7051374"/>
                  <a:gd name="connsiteY19" fmla="*/ 1449589 h 1647991"/>
                  <a:gd name="connsiteX20" fmla="*/ 6000676 w 7051374"/>
                  <a:gd name="connsiteY20" fmla="*/ 1556269 h 1647991"/>
                  <a:gd name="connsiteX21" fmla="*/ 5947336 w 7051374"/>
                  <a:gd name="connsiteY21" fmla="*/ 1556269 h 1647991"/>
                  <a:gd name="connsiteX22" fmla="*/ 4872916 w 7051374"/>
                  <a:gd name="connsiteY22" fmla="*/ 1419109 h 1647991"/>
                  <a:gd name="connsiteX23" fmla="*/ 3935656 w 7051374"/>
                  <a:gd name="connsiteY23" fmla="*/ 1548649 h 1647991"/>
                  <a:gd name="connsiteX24" fmla="*/ 3867076 w 7051374"/>
                  <a:gd name="connsiteY24" fmla="*/ 1609609 h 1647991"/>
                  <a:gd name="connsiteX25" fmla="*/ 3806116 w 7051374"/>
                  <a:gd name="connsiteY25" fmla="*/ 1601989 h 1647991"/>
                  <a:gd name="connsiteX26" fmla="*/ 3737536 w 7051374"/>
                  <a:gd name="connsiteY26" fmla="*/ 1533409 h 1647991"/>
                  <a:gd name="connsiteX27" fmla="*/ 2297356 w 7051374"/>
                  <a:gd name="connsiteY27" fmla="*/ 1449589 h 1647991"/>
                  <a:gd name="connsiteX28" fmla="*/ 1596316 w 7051374"/>
                  <a:gd name="connsiteY28" fmla="*/ 1586749 h 1647991"/>
                  <a:gd name="connsiteX29" fmla="*/ 1504876 w 7051374"/>
                  <a:gd name="connsiteY29" fmla="*/ 1640089 h 1647991"/>
                  <a:gd name="connsiteX30" fmla="*/ 1421056 w 7051374"/>
                  <a:gd name="connsiteY30" fmla="*/ 1647709 h 1647991"/>
                  <a:gd name="connsiteX31" fmla="*/ 1382956 w 7051374"/>
                  <a:gd name="connsiteY31" fmla="*/ 1601989 h 1647991"/>
                  <a:gd name="connsiteX32" fmla="*/ 712396 w 7051374"/>
                  <a:gd name="connsiteY32" fmla="*/ 1518169 h 1647991"/>
                  <a:gd name="connsiteX33" fmla="*/ 529516 w 7051374"/>
                  <a:gd name="connsiteY33" fmla="*/ 1609609 h 1647991"/>
                  <a:gd name="connsiteX34" fmla="*/ 476176 w 7051374"/>
                  <a:gd name="connsiteY34" fmla="*/ 1624849 h 1647991"/>
                  <a:gd name="connsiteX35" fmla="*/ 453316 w 7051374"/>
                  <a:gd name="connsiteY35" fmla="*/ 1586749 h 1647991"/>
                  <a:gd name="connsiteX36" fmla="*/ 300916 w 7051374"/>
                  <a:gd name="connsiteY36" fmla="*/ 1502929 h 1647991"/>
                  <a:gd name="connsiteX37" fmla="*/ 26596 w 7051374"/>
                  <a:gd name="connsiteY37" fmla="*/ 1640089 h 1647991"/>
                  <a:gd name="connsiteX0" fmla="*/ 26596 w 7051374"/>
                  <a:gd name="connsiteY0" fmla="*/ 1649199 h 1657101"/>
                  <a:gd name="connsiteX1" fmla="*/ 49456 w 7051374"/>
                  <a:gd name="connsiteY1" fmla="*/ 1527279 h 1657101"/>
                  <a:gd name="connsiteX2" fmla="*/ 369496 w 7051374"/>
                  <a:gd name="connsiteY2" fmla="*/ 1329159 h 1657101"/>
                  <a:gd name="connsiteX3" fmla="*/ 956236 w 7051374"/>
                  <a:gd name="connsiteY3" fmla="*/ 894819 h 1657101"/>
                  <a:gd name="connsiteX4" fmla="*/ 1611556 w 7051374"/>
                  <a:gd name="connsiteY4" fmla="*/ 483339 h 1657101"/>
                  <a:gd name="connsiteX5" fmla="*/ 2365936 w 7051374"/>
                  <a:gd name="connsiteY5" fmla="*/ 224259 h 1657101"/>
                  <a:gd name="connsiteX6" fmla="*/ 2975536 w 7051374"/>
                  <a:gd name="connsiteY6" fmla="*/ 148059 h 1657101"/>
                  <a:gd name="connsiteX7" fmla="*/ 3318436 w 7051374"/>
                  <a:gd name="connsiteY7" fmla="*/ 109959 h 1657101"/>
                  <a:gd name="connsiteX8" fmla="*/ 3402891 w 7051374"/>
                  <a:gd name="connsiteY8" fmla="*/ 20424 h 1657101"/>
                  <a:gd name="connsiteX9" fmla="*/ 3516556 w 7051374"/>
                  <a:gd name="connsiteY9" fmla="*/ 18519 h 1657101"/>
                  <a:gd name="connsiteX10" fmla="*/ 3562276 w 7051374"/>
                  <a:gd name="connsiteY10" fmla="*/ 94719 h 1657101"/>
                  <a:gd name="connsiteX11" fmla="*/ 3828976 w 7051374"/>
                  <a:gd name="connsiteY11" fmla="*/ 102339 h 1657101"/>
                  <a:gd name="connsiteX12" fmla="*/ 4568116 w 7051374"/>
                  <a:gd name="connsiteY12" fmla="*/ 224259 h 1657101"/>
                  <a:gd name="connsiteX13" fmla="*/ 5413936 w 7051374"/>
                  <a:gd name="connsiteY13" fmla="*/ 498579 h 1657101"/>
                  <a:gd name="connsiteX14" fmla="*/ 6168316 w 7051374"/>
                  <a:gd name="connsiteY14" fmla="*/ 940539 h 1657101"/>
                  <a:gd name="connsiteX15" fmla="*/ 6747436 w 7051374"/>
                  <a:gd name="connsiteY15" fmla="*/ 1390119 h 1657101"/>
                  <a:gd name="connsiteX16" fmla="*/ 6991276 w 7051374"/>
                  <a:gd name="connsiteY16" fmla="*/ 1481559 h 1657101"/>
                  <a:gd name="connsiteX17" fmla="*/ 7036996 w 7051374"/>
                  <a:gd name="connsiteY17" fmla="*/ 1565379 h 1657101"/>
                  <a:gd name="connsiteX18" fmla="*/ 6785536 w 7051374"/>
                  <a:gd name="connsiteY18" fmla="*/ 1534899 h 1657101"/>
                  <a:gd name="connsiteX19" fmla="*/ 6556936 w 7051374"/>
                  <a:gd name="connsiteY19" fmla="*/ 1458699 h 1657101"/>
                  <a:gd name="connsiteX20" fmla="*/ 6000676 w 7051374"/>
                  <a:gd name="connsiteY20" fmla="*/ 1565379 h 1657101"/>
                  <a:gd name="connsiteX21" fmla="*/ 5947336 w 7051374"/>
                  <a:gd name="connsiteY21" fmla="*/ 1565379 h 1657101"/>
                  <a:gd name="connsiteX22" fmla="*/ 4872916 w 7051374"/>
                  <a:gd name="connsiteY22" fmla="*/ 1428219 h 1657101"/>
                  <a:gd name="connsiteX23" fmla="*/ 3935656 w 7051374"/>
                  <a:gd name="connsiteY23" fmla="*/ 1557759 h 1657101"/>
                  <a:gd name="connsiteX24" fmla="*/ 3867076 w 7051374"/>
                  <a:gd name="connsiteY24" fmla="*/ 1618719 h 1657101"/>
                  <a:gd name="connsiteX25" fmla="*/ 3806116 w 7051374"/>
                  <a:gd name="connsiteY25" fmla="*/ 1611099 h 1657101"/>
                  <a:gd name="connsiteX26" fmla="*/ 3737536 w 7051374"/>
                  <a:gd name="connsiteY26" fmla="*/ 1542519 h 1657101"/>
                  <a:gd name="connsiteX27" fmla="*/ 2297356 w 7051374"/>
                  <a:gd name="connsiteY27" fmla="*/ 1458699 h 1657101"/>
                  <a:gd name="connsiteX28" fmla="*/ 1596316 w 7051374"/>
                  <a:gd name="connsiteY28" fmla="*/ 1595859 h 1657101"/>
                  <a:gd name="connsiteX29" fmla="*/ 1504876 w 7051374"/>
                  <a:gd name="connsiteY29" fmla="*/ 1649199 h 1657101"/>
                  <a:gd name="connsiteX30" fmla="*/ 1421056 w 7051374"/>
                  <a:gd name="connsiteY30" fmla="*/ 1656819 h 1657101"/>
                  <a:gd name="connsiteX31" fmla="*/ 1382956 w 7051374"/>
                  <a:gd name="connsiteY31" fmla="*/ 1611099 h 1657101"/>
                  <a:gd name="connsiteX32" fmla="*/ 712396 w 7051374"/>
                  <a:gd name="connsiteY32" fmla="*/ 1527279 h 1657101"/>
                  <a:gd name="connsiteX33" fmla="*/ 529516 w 7051374"/>
                  <a:gd name="connsiteY33" fmla="*/ 1618719 h 1657101"/>
                  <a:gd name="connsiteX34" fmla="*/ 476176 w 7051374"/>
                  <a:gd name="connsiteY34" fmla="*/ 1633959 h 1657101"/>
                  <a:gd name="connsiteX35" fmla="*/ 453316 w 7051374"/>
                  <a:gd name="connsiteY35" fmla="*/ 1595859 h 1657101"/>
                  <a:gd name="connsiteX36" fmla="*/ 300916 w 7051374"/>
                  <a:gd name="connsiteY36" fmla="*/ 1512039 h 1657101"/>
                  <a:gd name="connsiteX37" fmla="*/ 26596 w 7051374"/>
                  <a:gd name="connsiteY37" fmla="*/ 1649199 h 1657101"/>
                  <a:gd name="connsiteX0" fmla="*/ 26596 w 7051374"/>
                  <a:gd name="connsiteY0" fmla="*/ 1656755 h 1664657"/>
                  <a:gd name="connsiteX1" fmla="*/ 49456 w 7051374"/>
                  <a:gd name="connsiteY1" fmla="*/ 1534835 h 1664657"/>
                  <a:gd name="connsiteX2" fmla="*/ 369496 w 7051374"/>
                  <a:gd name="connsiteY2" fmla="*/ 1336715 h 1664657"/>
                  <a:gd name="connsiteX3" fmla="*/ 956236 w 7051374"/>
                  <a:gd name="connsiteY3" fmla="*/ 902375 h 1664657"/>
                  <a:gd name="connsiteX4" fmla="*/ 1611556 w 7051374"/>
                  <a:gd name="connsiteY4" fmla="*/ 490895 h 1664657"/>
                  <a:gd name="connsiteX5" fmla="*/ 2365936 w 7051374"/>
                  <a:gd name="connsiteY5" fmla="*/ 231815 h 1664657"/>
                  <a:gd name="connsiteX6" fmla="*/ 2975536 w 7051374"/>
                  <a:gd name="connsiteY6" fmla="*/ 155615 h 1664657"/>
                  <a:gd name="connsiteX7" fmla="*/ 3318436 w 7051374"/>
                  <a:gd name="connsiteY7" fmla="*/ 117515 h 1664657"/>
                  <a:gd name="connsiteX8" fmla="*/ 3402891 w 7051374"/>
                  <a:gd name="connsiteY8" fmla="*/ 27980 h 1664657"/>
                  <a:gd name="connsiteX9" fmla="*/ 3516556 w 7051374"/>
                  <a:gd name="connsiteY9" fmla="*/ 26075 h 1664657"/>
                  <a:gd name="connsiteX10" fmla="*/ 3562276 w 7051374"/>
                  <a:gd name="connsiteY10" fmla="*/ 102275 h 1664657"/>
                  <a:gd name="connsiteX11" fmla="*/ 3828976 w 7051374"/>
                  <a:gd name="connsiteY11" fmla="*/ 109895 h 1664657"/>
                  <a:gd name="connsiteX12" fmla="*/ 4568116 w 7051374"/>
                  <a:gd name="connsiteY12" fmla="*/ 231815 h 1664657"/>
                  <a:gd name="connsiteX13" fmla="*/ 5413936 w 7051374"/>
                  <a:gd name="connsiteY13" fmla="*/ 506135 h 1664657"/>
                  <a:gd name="connsiteX14" fmla="*/ 6168316 w 7051374"/>
                  <a:gd name="connsiteY14" fmla="*/ 948095 h 1664657"/>
                  <a:gd name="connsiteX15" fmla="*/ 6747436 w 7051374"/>
                  <a:gd name="connsiteY15" fmla="*/ 1397675 h 1664657"/>
                  <a:gd name="connsiteX16" fmla="*/ 6991276 w 7051374"/>
                  <a:gd name="connsiteY16" fmla="*/ 1489115 h 1664657"/>
                  <a:gd name="connsiteX17" fmla="*/ 7036996 w 7051374"/>
                  <a:gd name="connsiteY17" fmla="*/ 1572935 h 1664657"/>
                  <a:gd name="connsiteX18" fmla="*/ 6785536 w 7051374"/>
                  <a:gd name="connsiteY18" fmla="*/ 1542455 h 1664657"/>
                  <a:gd name="connsiteX19" fmla="*/ 6556936 w 7051374"/>
                  <a:gd name="connsiteY19" fmla="*/ 1466255 h 1664657"/>
                  <a:gd name="connsiteX20" fmla="*/ 6000676 w 7051374"/>
                  <a:gd name="connsiteY20" fmla="*/ 1572935 h 1664657"/>
                  <a:gd name="connsiteX21" fmla="*/ 5947336 w 7051374"/>
                  <a:gd name="connsiteY21" fmla="*/ 1572935 h 1664657"/>
                  <a:gd name="connsiteX22" fmla="*/ 4872916 w 7051374"/>
                  <a:gd name="connsiteY22" fmla="*/ 1435775 h 1664657"/>
                  <a:gd name="connsiteX23" fmla="*/ 3935656 w 7051374"/>
                  <a:gd name="connsiteY23" fmla="*/ 1565315 h 1664657"/>
                  <a:gd name="connsiteX24" fmla="*/ 3867076 w 7051374"/>
                  <a:gd name="connsiteY24" fmla="*/ 1626275 h 1664657"/>
                  <a:gd name="connsiteX25" fmla="*/ 3806116 w 7051374"/>
                  <a:gd name="connsiteY25" fmla="*/ 1618655 h 1664657"/>
                  <a:gd name="connsiteX26" fmla="*/ 3737536 w 7051374"/>
                  <a:gd name="connsiteY26" fmla="*/ 1550075 h 1664657"/>
                  <a:gd name="connsiteX27" fmla="*/ 2297356 w 7051374"/>
                  <a:gd name="connsiteY27" fmla="*/ 1466255 h 1664657"/>
                  <a:gd name="connsiteX28" fmla="*/ 1596316 w 7051374"/>
                  <a:gd name="connsiteY28" fmla="*/ 1603415 h 1664657"/>
                  <a:gd name="connsiteX29" fmla="*/ 1504876 w 7051374"/>
                  <a:gd name="connsiteY29" fmla="*/ 1656755 h 1664657"/>
                  <a:gd name="connsiteX30" fmla="*/ 1421056 w 7051374"/>
                  <a:gd name="connsiteY30" fmla="*/ 1664375 h 1664657"/>
                  <a:gd name="connsiteX31" fmla="*/ 1382956 w 7051374"/>
                  <a:gd name="connsiteY31" fmla="*/ 1618655 h 1664657"/>
                  <a:gd name="connsiteX32" fmla="*/ 712396 w 7051374"/>
                  <a:gd name="connsiteY32" fmla="*/ 1534835 h 1664657"/>
                  <a:gd name="connsiteX33" fmla="*/ 529516 w 7051374"/>
                  <a:gd name="connsiteY33" fmla="*/ 1626275 h 1664657"/>
                  <a:gd name="connsiteX34" fmla="*/ 476176 w 7051374"/>
                  <a:gd name="connsiteY34" fmla="*/ 1641515 h 1664657"/>
                  <a:gd name="connsiteX35" fmla="*/ 453316 w 7051374"/>
                  <a:gd name="connsiteY35" fmla="*/ 1603415 h 1664657"/>
                  <a:gd name="connsiteX36" fmla="*/ 300916 w 7051374"/>
                  <a:gd name="connsiteY36" fmla="*/ 1519595 h 1664657"/>
                  <a:gd name="connsiteX37" fmla="*/ 26596 w 7051374"/>
                  <a:gd name="connsiteY37" fmla="*/ 1656755 h 1664657"/>
                  <a:gd name="connsiteX0" fmla="*/ 26596 w 7051374"/>
                  <a:gd name="connsiteY0" fmla="*/ 1651614 h 1659516"/>
                  <a:gd name="connsiteX1" fmla="*/ 49456 w 7051374"/>
                  <a:gd name="connsiteY1" fmla="*/ 1529694 h 1659516"/>
                  <a:gd name="connsiteX2" fmla="*/ 369496 w 7051374"/>
                  <a:gd name="connsiteY2" fmla="*/ 1331574 h 1659516"/>
                  <a:gd name="connsiteX3" fmla="*/ 956236 w 7051374"/>
                  <a:gd name="connsiteY3" fmla="*/ 897234 h 1659516"/>
                  <a:gd name="connsiteX4" fmla="*/ 1611556 w 7051374"/>
                  <a:gd name="connsiteY4" fmla="*/ 485754 h 1659516"/>
                  <a:gd name="connsiteX5" fmla="*/ 2365936 w 7051374"/>
                  <a:gd name="connsiteY5" fmla="*/ 226674 h 1659516"/>
                  <a:gd name="connsiteX6" fmla="*/ 2975536 w 7051374"/>
                  <a:gd name="connsiteY6" fmla="*/ 150474 h 1659516"/>
                  <a:gd name="connsiteX7" fmla="*/ 3318436 w 7051374"/>
                  <a:gd name="connsiteY7" fmla="*/ 112374 h 1659516"/>
                  <a:gd name="connsiteX8" fmla="*/ 3402891 w 7051374"/>
                  <a:gd name="connsiteY8" fmla="*/ 22839 h 1659516"/>
                  <a:gd name="connsiteX9" fmla="*/ 3522906 w 7051374"/>
                  <a:gd name="connsiteY9" fmla="*/ 17759 h 1659516"/>
                  <a:gd name="connsiteX10" fmla="*/ 3562276 w 7051374"/>
                  <a:gd name="connsiteY10" fmla="*/ 97134 h 1659516"/>
                  <a:gd name="connsiteX11" fmla="*/ 3828976 w 7051374"/>
                  <a:gd name="connsiteY11" fmla="*/ 104754 h 1659516"/>
                  <a:gd name="connsiteX12" fmla="*/ 4568116 w 7051374"/>
                  <a:gd name="connsiteY12" fmla="*/ 226674 h 1659516"/>
                  <a:gd name="connsiteX13" fmla="*/ 5413936 w 7051374"/>
                  <a:gd name="connsiteY13" fmla="*/ 500994 h 1659516"/>
                  <a:gd name="connsiteX14" fmla="*/ 6168316 w 7051374"/>
                  <a:gd name="connsiteY14" fmla="*/ 942954 h 1659516"/>
                  <a:gd name="connsiteX15" fmla="*/ 6747436 w 7051374"/>
                  <a:gd name="connsiteY15" fmla="*/ 1392534 h 1659516"/>
                  <a:gd name="connsiteX16" fmla="*/ 6991276 w 7051374"/>
                  <a:gd name="connsiteY16" fmla="*/ 1483974 h 1659516"/>
                  <a:gd name="connsiteX17" fmla="*/ 7036996 w 7051374"/>
                  <a:gd name="connsiteY17" fmla="*/ 1567794 h 1659516"/>
                  <a:gd name="connsiteX18" fmla="*/ 6785536 w 7051374"/>
                  <a:gd name="connsiteY18" fmla="*/ 1537314 h 1659516"/>
                  <a:gd name="connsiteX19" fmla="*/ 6556936 w 7051374"/>
                  <a:gd name="connsiteY19" fmla="*/ 1461114 h 1659516"/>
                  <a:gd name="connsiteX20" fmla="*/ 6000676 w 7051374"/>
                  <a:gd name="connsiteY20" fmla="*/ 1567794 h 1659516"/>
                  <a:gd name="connsiteX21" fmla="*/ 5947336 w 7051374"/>
                  <a:gd name="connsiteY21" fmla="*/ 1567794 h 1659516"/>
                  <a:gd name="connsiteX22" fmla="*/ 4872916 w 7051374"/>
                  <a:gd name="connsiteY22" fmla="*/ 1430634 h 1659516"/>
                  <a:gd name="connsiteX23" fmla="*/ 3935656 w 7051374"/>
                  <a:gd name="connsiteY23" fmla="*/ 1560174 h 1659516"/>
                  <a:gd name="connsiteX24" fmla="*/ 3867076 w 7051374"/>
                  <a:gd name="connsiteY24" fmla="*/ 1621134 h 1659516"/>
                  <a:gd name="connsiteX25" fmla="*/ 3806116 w 7051374"/>
                  <a:gd name="connsiteY25" fmla="*/ 1613514 h 1659516"/>
                  <a:gd name="connsiteX26" fmla="*/ 3737536 w 7051374"/>
                  <a:gd name="connsiteY26" fmla="*/ 1544934 h 1659516"/>
                  <a:gd name="connsiteX27" fmla="*/ 2297356 w 7051374"/>
                  <a:gd name="connsiteY27" fmla="*/ 1461114 h 1659516"/>
                  <a:gd name="connsiteX28" fmla="*/ 1596316 w 7051374"/>
                  <a:gd name="connsiteY28" fmla="*/ 1598274 h 1659516"/>
                  <a:gd name="connsiteX29" fmla="*/ 1504876 w 7051374"/>
                  <a:gd name="connsiteY29" fmla="*/ 1651614 h 1659516"/>
                  <a:gd name="connsiteX30" fmla="*/ 1421056 w 7051374"/>
                  <a:gd name="connsiteY30" fmla="*/ 1659234 h 1659516"/>
                  <a:gd name="connsiteX31" fmla="*/ 1382956 w 7051374"/>
                  <a:gd name="connsiteY31" fmla="*/ 1613514 h 1659516"/>
                  <a:gd name="connsiteX32" fmla="*/ 712396 w 7051374"/>
                  <a:gd name="connsiteY32" fmla="*/ 1529694 h 1659516"/>
                  <a:gd name="connsiteX33" fmla="*/ 529516 w 7051374"/>
                  <a:gd name="connsiteY33" fmla="*/ 1621134 h 1659516"/>
                  <a:gd name="connsiteX34" fmla="*/ 476176 w 7051374"/>
                  <a:gd name="connsiteY34" fmla="*/ 1636374 h 1659516"/>
                  <a:gd name="connsiteX35" fmla="*/ 453316 w 7051374"/>
                  <a:gd name="connsiteY35" fmla="*/ 1598274 h 1659516"/>
                  <a:gd name="connsiteX36" fmla="*/ 300916 w 7051374"/>
                  <a:gd name="connsiteY36" fmla="*/ 1514454 h 1659516"/>
                  <a:gd name="connsiteX37" fmla="*/ 26596 w 7051374"/>
                  <a:gd name="connsiteY37" fmla="*/ 1651614 h 1659516"/>
                  <a:gd name="connsiteX0" fmla="*/ 26596 w 7051374"/>
                  <a:gd name="connsiteY0" fmla="*/ 1647173 h 1655075"/>
                  <a:gd name="connsiteX1" fmla="*/ 49456 w 7051374"/>
                  <a:gd name="connsiteY1" fmla="*/ 1525253 h 1655075"/>
                  <a:gd name="connsiteX2" fmla="*/ 369496 w 7051374"/>
                  <a:gd name="connsiteY2" fmla="*/ 1327133 h 1655075"/>
                  <a:gd name="connsiteX3" fmla="*/ 956236 w 7051374"/>
                  <a:gd name="connsiteY3" fmla="*/ 892793 h 1655075"/>
                  <a:gd name="connsiteX4" fmla="*/ 1611556 w 7051374"/>
                  <a:gd name="connsiteY4" fmla="*/ 481313 h 1655075"/>
                  <a:gd name="connsiteX5" fmla="*/ 2365936 w 7051374"/>
                  <a:gd name="connsiteY5" fmla="*/ 222233 h 1655075"/>
                  <a:gd name="connsiteX6" fmla="*/ 2975536 w 7051374"/>
                  <a:gd name="connsiteY6" fmla="*/ 146033 h 1655075"/>
                  <a:gd name="connsiteX7" fmla="*/ 3318436 w 7051374"/>
                  <a:gd name="connsiteY7" fmla="*/ 107933 h 1655075"/>
                  <a:gd name="connsiteX8" fmla="*/ 3402891 w 7051374"/>
                  <a:gd name="connsiteY8" fmla="*/ 18398 h 1655075"/>
                  <a:gd name="connsiteX9" fmla="*/ 3500681 w 7051374"/>
                  <a:gd name="connsiteY9" fmla="*/ 19668 h 1655075"/>
                  <a:gd name="connsiteX10" fmla="*/ 3562276 w 7051374"/>
                  <a:gd name="connsiteY10" fmla="*/ 92693 h 1655075"/>
                  <a:gd name="connsiteX11" fmla="*/ 3828976 w 7051374"/>
                  <a:gd name="connsiteY11" fmla="*/ 100313 h 1655075"/>
                  <a:gd name="connsiteX12" fmla="*/ 4568116 w 7051374"/>
                  <a:gd name="connsiteY12" fmla="*/ 222233 h 1655075"/>
                  <a:gd name="connsiteX13" fmla="*/ 5413936 w 7051374"/>
                  <a:gd name="connsiteY13" fmla="*/ 496553 h 1655075"/>
                  <a:gd name="connsiteX14" fmla="*/ 6168316 w 7051374"/>
                  <a:gd name="connsiteY14" fmla="*/ 938513 h 1655075"/>
                  <a:gd name="connsiteX15" fmla="*/ 6747436 w 7051374"/>
                  <a:gd name="connsiteY15" fmla="*/ 1388093 h 1655075"/>
                  <a:gd name="connsiteX16" fmla="*/ 6991276 w 7051374"/>
                  <a:gd name="connsiteY16" fmla="*/ 1479533 h 1655075"/>
                  <a:gd name="connsiteX17" fmla="*/ 7036996 w 7051374"/>
                  <a:gd name="connsiteY17" fmla="*/ 1563353 h 1655075"/>
                  <a:gd name="connsiteX18" fmla="*/ 6785536 w 7051374"/>
                  <a:gd name="connsiteY18" fmla="*/ 1532873 h 1655075"/>
                  <a:gd name="connsiteX19" fmla="*/ 6556936 w 7051374"/>
                  <a:gd name="connsiteY19" fmla="*/ 1456673 h 1655075"/>
                  <a:gd name="connsiteX20" fmla="*/ 6000676 w 7051374"/>
                  <a:gd name="connsiteY20" fmla="*/ 1563353 h 1655075"/>
                  <a:gd name="connsiteX21" fmla="*/ 5947336 w 7051374"/>
                  <a:gd name="connsiteY21" fmla="*/ 1563353 h 1655075"/>
                  <a:gd name="connsiteX22" fmla="*/ 4872916 w 7051374"/>
                  <a:gd name="connsiteY22" fmla="*/ 1426193 h 1655075"/>
                  <a:gd name="connsiteX23" fmla="*/ 3935656 w 7051374"/>
                  <a:gd name="connsiteY23" fmla="*/ 1555733 h 1655075"/>
                  <a:gd name="connsiteX24" fmla="*/ 3867076 w 7051374"/>
                  <a:gd name="connsiteY24" fmla="*/ 1616693 h 1655075"/>
                  <a:gd name="connsiteX25" fmla="*/ 3806116 w 7051374"/>
                  <a:gd name="connsiteY25" fmla="*/ 1609073 h 1655075"/>
                  <a:gd name="connsiteX26" fmla="*/ 3737536 w 7051374"/>
                  <a:gd name="connsiteY26" fmla="*/ 1540493 h 1655075"/>
                  <a:gd name="connsiteX27" fmla="*/ 2297356 w 7051374"/>
                  <a:gd name="connsiteY27" fmla="*/ 1456673 h 1655075"/>
                  <a:gd name="connsiteX28" fmla="*/ 1596316 w 7051374"/>
                  <a:gd name="connsiteY28" fmla="*/ 1593833 h 1655075"/>
                  <a:gd name="connsiteX29" fmla="*/ 1504876 w 7051374"/>
                  <a:gd name="connsiteY29" fmla="*/ 1647173 h 1655075"/>
                  <a:gd name="connsiteX30" fmla="*/ 1421056 w 7051374"/>
                  <a:gd name="connsiteY30" fmla="*/ 1654793 h 1655075"/>
                  <a:gd name="connsiteX31" fmla="*/ 1382956 w 7051374"/>
                  <a:gd name="connsiteY31" fmla="*/ 1609073 h 1655075"/>
                  <a:gd name="connsiteX32" fmla="*/ 712396 w 7051374"/>
                  <a:gd name="connsiteY32" fmla="*/ 1525253 h 1655075"/>
                  <a:gd name="connsiteX33" fmla="*/ 529516 w 7051374"/>
                  <a:gd name="connsiteY33" fmla="*/ 1616693 h 1655075"/>
                  <a:gd name="connsiteX34" fmla="*/ 476176 w 7051374"/>
                  <a:gd name="connsiteY34" fmla="*/ 1631933 h 1655075"/>
                  <a:gd name="connsiteX35" fmla="*/ 453316 w 7051374"/>
                  <a:gd name="connsiteY35" fmla="*/ 1593833 h 1655075"/>
                  <a:gd name="connsiteX36" fmla="*/ 300916 w 7051374"/>
                  <a:gd name="connsiteY36" fmla="*/ 1510013 h 1655075"/>
                  <a:gd name="connsiteX37" fmla="*/ 26596 w 7051374"/>
                  <a:gd name="connsiteY37" fmla="*/ 1647173 h 1655075"/>
                  <a:gd name="connsiteX0" fmla="*/ 26596 w 7051374"/>
                  <a:gd name="connsiteY0" fmla="*/ 1652627 h 1660529"/>
                  <a:gd name="connsiteX1" fmla="*/ 49456 w 7051374"/>
                  <a:gd name="connsiteY1" fmla="*/ 1530707 h 1660529"/>
                  <a:gd name="connsiteX2" fmla="*/ 369496 w 7051374"/>
                  <a:gd name="connsiteY2" fmla="*/ 1332587 h 1660529"/>
                  <a:gd name="connsiteX3" fmla="*/ 956236 w 7051374"/>
                  <a:gd name="connsiteY3" fmla="*/ 898247 h 1660529"/>
                  <a:gd name="connsiteX4" fmla="*/ 1611556 w 7051374"/>
                  <a:gd name="connsiteY4" fmla="*/ 486767 h 1660529"/>
                  <a:gd name="connsiteX5" fmla="*/ 2365936 w 7051374"/>
                  <a:gd name="connsiteY5" fmla="*/ 227687 h 1660529"/>
                  <a:gd name="connsiteX6" fmla="*/ 2975536 w 7051374"/>
                  <a:gd name="connsiteY6" fmla="*/ 151487 h 1660529"/>
                  <a:gd name="connsiteX7" fmla="*/ 3318436 w 7051374"/>
                  <a:gd name="connsiteY7" fmla="*/ 113387 h 1660529"/>
                  <a:gd name="connsiteX8" fmla="*/ 3402891 w 7051374"/>
                  <a:gd name="connsiteY8" fmla="*/ 23852 h 1660529"/>
                  <a:gd name="connsiteX9" fmla="*/ 3500681 w 7051374"/>
                  <a:gd name="connsiteY9" fmla="*/ 25122 h 1660529"/>
                  <a:gd name="connsiteX10" fmla="*/ 3562276 w 7051374"/>
                  <a:gd name="connsiteY10" fmla="*/ 98147 h 1660529"/>
                  <a:gd name="connsiteX11" fmla="*/ 3828976 w 7051374"/>
                  <a:gd name="connsiteY11" fmla="*/ 105767 h 1660529"/>
                  <a:gd name="connsiteX12" fmla="*/ 4568116 w 7051374"/>
                  <a:gd name="connsiteY12" fmla="*/ 227687 h 1660529"/>
                  <a:gd name="connsiteX13" fmla="*/ 5413936 w 7051374"/>
                  <a:gd name="connsiteY13" fmla="*/ 502007 h 1660529"/>
                  <a:gd name="connsiteX14" fmla="*/ 6168316 w 7051374"/>
                  <a:gd name="connsiteY14" fmla="*/ 943967 h 1660529"/>
                  <a:gd name="connsiteX15" fmla="*/ 6747436 w 7051374"/>
                  <a:gd name="connsiteY15" fmla="*/ 1393547 h 1660529"/>
                  <a:gd name="connsiteX16" fmla="*/ 6991276 w 7051374"/>
                  <a:gd name="connsiteY16" fmla="*/ 1484987 h 1660529"/>
                  <a:gd name="connsiteX17" fmla="*/ 7036996 w 7051374"/>
                  <a:gd name="connsiteY17" fmla="*/ 1568807 h 1660529"/>
                  <a:gd name="connsiteX18" fmla="*/ 6785536 w 7051374"/>
                  <a:gd name="connsiteY18" fmla="*/ 1538327 h 1660529"/>
                  <a:gd name="connsiteX19" fmla="*/ 6556936 w 7051374"/>
                  <a:gd name="connsiteY19" fmla="*/ 1462127 h 1660529"/>
                  <a:gd name="connsiteX20" fmla="*/ 6000676 w 7051374"/>
                  <a:gd name="connsiteY20" fmla="*/ 1568807 h 1660529"/>
                  <a:gd name="connsiteX21" fmla="*/ 5947336 w 7051374"/>
                  <a:gd name="connsiteY21" fmla="*/ 1568807 h 1660529"/>
                  <a:gd name="connsiteX22" fmla="*/ 4872916 w 7051374"/>
                  <a:gd name="connsiteY22" fmla="*/ 1431647 h 1660529"/>
                  <a:gd name="connsiteX23" fmla="*/ 3935656 w 7051374"/>
                  <a:gd name="connsiteY23" fmla="*/ 1561187 h 1660529"/>
                  <a:gd name="connsiteX24" fmla="*/ 3867076 w 7051374"/>
                  <a:gd name="connsiteY24" fmla="*/ 1622147 h 1660529"/>
                  <a:gd name="connsiteX25" fmla="*/ 3806116 w 7051374"/>
                  <a:gd name="connsiteY25" fmla="*/ 1614527 h 1660529"/>
                  <a:gd name="connsiteX26" fmla="*/ 3737536 w 7051374"/>
                  <a:gd name="connsiteY26" fmla="*/ 1545947 h 1660529"/>
                  <a:gd name="connsiteX27" fmla="*/ 2297356 w 7051374"/>
                  <a:gd name="connsiteY27" fmla="*/ 1462127 h 1660529"/>
                  <a:gd name="connsiteX28" fmla="*/ 1596316 w 7051374"/>
                  <a:gd name="connsiteY28" fmla="*/ 1599287 h 1660529"/>
                  <a:gd name="connsiteX29" fmla="*/ 1504876 w 7051374"/>
                  <a:gd name="connsiteY29" fmla="*/ 1652627 h 1660529"/>
                  <a:gd name="connsiteX30" fmla="*/ 1421056 w 7051374"/>
                  <a:gd name="connsiteY30" fmla="*/ 1660247 h 1660529"/>
                  <a:gd name="connsiteX31" fmla="*/ 1382956 w 7051374"/>
                  <a:gd name="connsiteY31" fmla="*/ 1614527 h 1660529"/>
                  <a:gd name="connsiteX32" fmla="*/ 712396 w 7051374"/>
                  <a:gd name="connsiteY32" fmla="*/ 1530707 h 1660529"/>
                  <a:gd name="connsiteX33" fmla="*/ 529516 w 7051374"/>
                  <a:gd name="connsiteY33" fmla="*/ 1622147 h 1660529"/>
                  <a:gd name="connsiteX34" fmla="*/ 476176 w 7051374"/>
                  <a:gd name="connsiteY34" fmla="*/ 1637387 h 1660529"/>
                  <a:gd name="connsiteX35" fmla="*/ 453316 w 7051374"/>
                  <a:gd name="connsiteY35" fmla="*/ 1599287 h 1660529"/>
                  <a:gd name="connsiteX36" fmla="*/ 300916 w 7051374"/>
                  <a:gd name="connsiteY36" fmla="*/ 1515467 h 1660529"/>
                  <a:gd name="connsiteX37" fmla="*/ 26596 w 7051374"/>
                  <a:gd name="connsiteY37" fmla="*/ 1652627 h 1660529"/>
                  <a:gd name="connsiteX0" fmla="*/ 26596 w 7051374"/>
                  <a:gd name="connsiteY0" fmla="*/ 1652778 h 1660680"/>
                  <a:gd name="connsiteX1" fmla="*/ 49456 w 7051374"/>
                  <a:gd name="connsiteY1" fmla="*/ 1530858 h 1660680"/>
                  <a:gd name="connsiteX2" fmla="*/ 369496 w 7051374"/>
                  <a:gd name="connsiteY2" fmla="*/ 1332738 h 1660680"/>
                  <a:gd name="connsiteX3" fmla="*/ 956236 w 7051374"/>
                  <a:gd name="connsiteY3" fmla="*/ 898398 h 1660680"/>
                  <a:gd name="connsiteX4" fmla="*/ 1611556 w 7051374"/>
                  <a:gd name="connsiteY4" fmla="*/ 486918 h 1660680"/>
                  <a:gd name="connsiteX5" fmla="*/ 2365936 w 7051374"/>
                  <a:gd name="connsiteY5" fmla="*/ 227838 h 1660680"/>
                  <a:gd name="connsiteX6" fmla="*/ 2975536 w 7051374"/>
                  <a:gd name="connsiteY6" fmla="*/ 151638 h 1660680"/>
                  <a:gd name="connsiteX7" fmla="*/ 3347011 w 7051374"/>
                  <a:gd name="connsiteY7" fmla="*/ 116713 h 1660680"/>
                  <a:gd name="connsiteX8" fmla="*/ 3402891 w 7051374"/>
                  <a:gd name="connsiteY8" fmla="*/ 24003 h 1660680"/>
                  <a:gd name="connsiteX9" fmla="*/ 3500681 w 7051374"/>
                  <a:gd name="connsiteY9" fmla="*/ 25273 h 1660680"/>
                  <a:gd name="connsiteX10" fmla="*/ 3562276 w 7051374"/>
                  <a:gd name="connsiteY10" fmla="*/ 98298 h 1660680"/>
                  <a:gd name="connsiteX11" fmla="*/ 3828976 w 7051374"/>
                  <a:gd name="connsiteY11" fmla="*/ 105918 h 1660680"/>
                  <a:gd name="connsiteX12" fmla="*/ 4568116 w 7051374"/>
                  <a:gd name="connsiteY12" fmla="*/ 227838 h 1660680"/>
                  <a:gd name="connsiteX13" fmla="*/ 5413936 w 7051374"/>
                  <a:gd name="connsiteY13" fmla="*/ 502158 h 1660680"/>
                  <a:gd name="connsiteX14" fmla="*/ 6168316 w 7051374"/>
                  <a:gd name="connsiteY14" fmla="*/ 944118 h 1660680"/>
                  <a:gd name="connsiteX15" fmla="*/ 6747436 w 7051374"/>
                  <a:gd name="connsiteY15" fmla="*/ 1393698 h 1660680"/>
                  <a:gd name="connsiteX16" fmla="*/ 6991276 w 7051374"/>
                  <a:gd name="connsiteY16" fmla="*/ 1485138 h 1660680"/>
                  <a:gd name="connsiteX17" fmla="*/ 7036996 w 7051374"/>
                  <a:gd name="connsiteY17" fmla="*/ 1568958 h 1660680"/>
                  <a:gd name="connsiteX18" fmla="*/ 6785536 w 7051374"/>
                  <a:gd name="connsiteY18" fmla="*/ 1538478 h 1660680"/>
                  <a:gd name="connsiteX19" fmla="*/ 6556936 w 7051374"/>
                  <a:gd name="connsiteY19" fmla="*/ 1462278 h 1660680"/>
                  <a:gd name="connsiteX20" fmla="*/ 6000676 w 7051374"/>
                  <a:gd name="connsiteY20" fmla="*/ 1568958 h 1660680"/>
                  <a:gd name="connsiteX21" fmla="*/ 5947336 w 7051374"/>
                  <a:gd name="connsiteY21" fmla="*/ 1568958 h 1660680"/>
                  <a:gd name="connsiteX22" fmla="*/ 4872916 w 7051374"/>
                  <a:gd name="connsiteY22" fmla="*/ 1431798 h 1660680"/>
                  <a:gd name="connsiteX23" fmla="*/ 3935656 w 7051374"/>
                  <a:gd name="connsiteY23" fmla="*/ 1561338 h 1660680"/>
                  <a:gd name="connsiteX24" fmla="*/ 3867076 w 7051374"/>
                  <a:gd name="connsiteY24" fmla="*/ 1622298 h 1660680"/>
                  <a:gd name="connsiteX25" fmla="*/ 3806116 w 7051374"/>
                  <a:gd name="connsiteY25" fmla="*/ 1614678 h 1660680"/>
                  <a:gd name="connsiteX26" fmla="*/ 3737536 w 7051374"/>
                  <a:gd name="connsiteY26" fmla="*/ 1546098 h 1660680"/>
                  <a:gd name="connsiteX27" fmla="*/ 2297356 w 7051374"/>
                  <a:gd name="connsiteY27" fmla="*/ 1462278 h 1660680"/>
                  <a:gd name="connsiteX28" fmla="*/ 1596316 w 7051374"/>
                  <a:gd name="connsiteY28" fmla="*/ 1599438 h 1660680"/>
                  <a:gd name="connsiteX29" fmla="*/ 1504876 w 7051374"/>
                  <a:gd name="connsiteY29" fmla="*/ 1652778 h 1660680"/>
                  <a:gd name="connsiteX30" fmla="*/ 1421056 w 7051374"/>
                  <a:gd name="connsiteY30" fmla="*/ 1660398 h 1660680"/>
                  <a:gd name="connsiteX31" fmla="*/ 1382956 w 7051374"/>
                  <a:gd name="connsiteY31" fmla="*/ 1614678 h 1660680"/>
                  <a:gd name="connsiteX32" fmla="*/ 712396 w 7051374"/>
                  <a:gd name="connsiteY32" fmla="*/ 1530858 h 1660680"/>
                  <a:gd name="connsiteX33" fmla="*/ 529516 w 7051374"/>
                  <a:gd name="connsiteY33" fmla="*/ 1622298 h 1660680"/>
                  <a:gd name="connsiteX34" fmla="*/ 476176 w 7051374"/>
                  <a:gd name="connsiteY34" fmla="*/ 1637538 h 1660680"/>
                  <a:gd name="connsiteX35" fmla="*/ 453316 w 7051374"/>
                  <a:gd name="connsiteY35" fmla="*/ 1599438 h 1660680"/>
                  <a:gd name="connsiteX36" fmla="*/ 300916 w 7051374"/>
                  <a:gd name="connsiteY36" fmla="*/ 1515618 h 1660680"/>
                  <a:gd name="connsiteX37" fmla="*/ 26596 w 7051374"/>
                  <a:gd name="connsiteY37" fmla="*/ 1652778 h 1660680"/>
                  <a:gd name="connsiteX0" fmla="*/ 26596 w 7051374"/>
                  <a:gd name="connsiteY0" fmla="*/ 1639326 h 1647228"/>
                  <a:gd name="connsiteX1" fmla="*/ 49456 w 7051374"/>
                  <a:gd name="connsiteY1" fmla="*/ 1517406 h 1647228"/>
                  <a:gd name="connsiteX2" fmla="*/ 369496 w 7051374"/>
                  <a:gd name="connsiteY2" fmla="*/ 1319286 h 1647228"/>
                  <a:gd name="connsiteX3" fmla="*/ 956236 w 7051374"/>
                  <a:gd name="connsiteY3" fmla="*/ 884946 h 1647228"/>
                  <a:gd name="connsiteX4" fmla="*/ 1611556 w 7051374"/>
                  <a:gd name="connsiteY4" fmla="*/ 473466 h 1647228"/>
                  <a:gd name="connsiteX5" fmla="*/ 2365936 w 7051374"/>
                  <a:gd name="connsiteY5" fmla="*/ 214386 h 1647228"/>
                  <a:gd name="connsiteX6" fmla="*/ 2975536 w 7051374"/>
                  <a:gd name="connsiteY6" fmla="*/ 138186 h 1647228"/>
                  <a:gd name="connsiteX7" fmla="*/ 3347011 w 7051374"/>
                  <a:gd name="connsiteY7" fmla="*/ 103261 h 1647228"/>
                  <a:gd name="connsiteX8" fmla="*/ 3402891 w 7051374"/>
                  <a:gd name="connsiteY8" fmla="*/ 10551 h 1647228"/>
                  <a:gd name="connsiteX9" fmla="*/ 3500681 w 7051374"/>
                  <a:gd name="connsiteY9" fmla="*/ 11821 h 1647228"/>
                  <a:gd name="connsiteX10" fmla="*/ 3540051 w 7051374"/>
                  <a:gd name="connsiteY10" fmla="*/ 97546 h 1647228"/>
                  <a:gd name="connsiteX11" fmla="*/ 3828976 w 7051374"/>
                  <a:gd name="connsiteY11" fmla="*/ 92466 h 1647228"/>
                  <a:gd name="connsiteX12" fmla="*/ 4568116 w 7051374"/>
                  <a:gd name="connsiteY12" fmla="*/ 214386 h 1647228"/>
                  <a:gd name="connsiteX13" fmla="*/ 5413936 w 7051374"/>
                  <a:gd name="connsiteY13" fmla="*/ 488706 h 1647228"/>
                  <a:gd name="connsiteX14" fmla="*/ 6168316 w 7051374"/>
                  <a:gd name="connsiteY14" fmla="*/ 930666 h 1647228"/>
                  <a:gd name="connsiteX15" fmla="*/ 6747436 w 7051374"/>
                  <a:gd name="connsiteY15" fmla="*/ 1380246 h 1647228"/>
                  <a:gd name="connsiteX16" fmla="*/ 6991276 w 7051374"/>
                  <a:gd name="connsiteY16" fmla="*/ 1471686 h 1647228"/>
                  <a:gd name="connsiteX17" fmla="*/ 7036996 w 7051374"/>
                  <a:gd name="connsiteY17" fmla="*/ 1555506 h 1647228"/>
                  <a:gd name="connsiteX18" fmla="*/ 6785536 w 7051374"/>
                  <a:gd name="connsiteY18" fmla="*/ 1525026 h 1647228"/>
                  <a:gd name="connsiteX19" fmla="*/ 6556936 w 7051374"/>
                  <a:gd name="connsiteY19" fmla="*/ 1448826 h 1647228"/>
                  <a:gd name="connsiteX20" fmla="*/ 6000676 w 7051374"/>
                  <a:gd name="connsiteY20" fmla="*/ 1555506 h 1647228"/>
                  <a:gd name="connsiteX21" fmla="*/ 5947336 w 7051374"/>
                  <a:gd name="connsiteY21" fmla="*/ 1555506 h 1647228"/>
                  <a:gd name="connsiteX22" fmla="*/ 4872916 w 7051374"/>
                  <a:gd name="connsiteY22" fmla="*/ 1418346 h 1647228"/>
                  <a:gd name="connsiteX23" fmla="*/ 3935656 w 7051374"/>
                  <a:gd name="connsiteY23" fmla="*/ 1547886 h 1647228"/>
                  <a:gd name="connsiteX24" fmla="*/ 3867076 w 7051374"/>
                  <a:gd name="connsiteY24" fmla="*/ 1608846 h 1647228"/>
                  <a:gd name="connsiteX25" fmla="*/ 3806116 w 7051374"/>
                  <a:gd name="connsiteY25" fmla="*/ 1601226 h 1647228"/>
                  <a:gd name="connsiteX26" fmla="*/ 3737536 w 7051374"/>
                  <a:gd name="connsiteY26" fmla="*/ 1532646 h 1647228"/>
                  <a:gd name="connsiteX27" fmla="*/ 2297356 w 7051374"/>
                  <a:gd name="connsiteY27" fmla="*/ 1448826 h 1647228"/>
                  <a:gd name="connsiteX28" fmla="*/ 1596316 w 7051374"/>
                  <a:gd name="connsiteY28" fmla="*/ 1585986 h 1647228"/>
                  <a:gd name="connsiteX29" fmla="*/ 1504876 w 7051374"/>
                  <a:gd name="connsiteY29" fmla="*/ 1639326 h 1647228"/>
                  <a:gd name="connsiteX30" fmla="*/ 1421056 w 7051374"/>
                  <a:gd name="connsiteY30" fmla="*/ 1646946 h 1647228"/>
                  <a:gd name="connsiteX31" fmla="*/ 1382956 w 7051374"/>
                  <a:gd name="connsiteY31" fmla="*/ 1601226 h 1647228"/>
                  <a:gd name="connsiteX32" fmla="*/ 712396 w 7051374"/>
                  <a:gd name="connsiteY32" fmla="*/ 1517406 h 1647228"/>
                  <a:gd name="connsiteX33" fmla="*/ 529516 w 7051374"/>
                  <a:gd name="connsiteY33" fmla="*/ 1608846 h 1647228"/>
                  <a:gd name="connsiteX34" fmla="*/ 476176 w 7051374"/>
                  <a:gd name="connsiteY34" fmla="*/ 1624086 h 1647228"/>
                  <a:gd name="connsiteX35" fmla="*/ 453316 w 7051374"/>
                  <a:gd name="connsiteY35" fmla="*/ 1585986 h 1647228"/>
                  <a:gd name="connsiteX36" fmla="*/ 300916 w 7051374"/>
                  <a:gd name="connsiteY36" fmla="*/ 1502166 h 1647228"/>
                  <a:gd name="connsiteX37" fmla="*/ 26596 w 7051374"/>
                  <a:gd name="connsiteY37" fmla="*/ 1639326 h 1647228"/>
                  <a:gd name="connsiteX0" fmla="*/ 26596 w 7051374"/>
                  <a:gd name="connsiteY0" fmla="*/ 1639326 h 1647228"/>
                  <a:gd name="connsiteX1" fmla="*/ 49456 w 7051374"/>
                  <a:gd name="connsiteY1" fmla="*/ 1517406 h 1647228"/>
                  <a:gd name="connsiteX2" fmla="*/ 369496 w 7051374"/>
                  <a:gd name="connsiteY2" fmla="*/ 1319286 h 1647228"/>
                  <a:gd name="connsiteX3" fmla="*/ 956236 w 7051374"/>
                  <a:gd name="connsiteY3" fmla="*/ 884946 h 1647228"/>
                  <a:gd name="connsiteX4" fmla="*/ 1611556 w 7051374"/>
                  <a:gd name="connsiteY4" fmla="*/ 473466 h 1647228"/>
                  <a:gd name="connsiteX5" fmla="*/ 2365936 w 7051374"/>
                  <a:gd name="connsiteY5" fmla="*/ 214386 h 1647228"/>
                  <a:gd name="connsiteX6" fmla="*/ 2975536 w 7051374"/>
                  <a:gd name="connsiteY6" fmla="*/ 138186 h 1647228"/>
                  <a:gd name="connsiteX7" fmla="*/ 3347011 w 7051374"/>
                  <a:gd name="connsiteY7" fmla="*/ 103261 h 1647228"/>
                  <a:gd name="connsiteX8" fmla="*/ 3402891 w 7051374"/>
                  <a:gd name="connsiteY8" fmla="*/ 10551 h 1647228"/>
                  <a:gd name="connsiteX9" fmla="*/ 3500681 w 7051374"/>
                  <a:gd name="connsiteY9" fmla="*/ 11821 h 1647228"/>
                  <a:gd name="connsiteX10" fmla="*/ 3540051 w 7051374"/>
                  <a:gd name="connsiteY10" fmla="*/ 97546 h 1647228"/>
                  <a:gd name="connsiteX11" fmla="*/ 3851201 w 7051374"/>
                  <a:gd name="connsiteY11" fmla="*/ 111516 h 1647228"/>
                  <a:gd name="connsiteX12" fmla="*/ 4568116 w 7051374"/>
                  <a:gd name="connsiteY12" fmla="*/ 214386 h 1647228"/>
                  <a:gd name="connsiteX13" fmla="*/ 5413936 w 7051374"/>
                  <a:gd name="connsiteY13" fmla="*/ 488706 h 1647228"/>
                  <a:gd name="connsiteX14" fmla="*/ 6168316 w 7051374"/>
                  <a:gd name="connsiteY14" fmla="*/ 930666 h 1647228"/>
                  <a:gd name="connsiteX15" fmla="*/ 6747436 w 7051374"/>
                  <a:gd name="connsiteY15" fmla="*/ 1380246 h 1647228"/>
                  <a:gd name="connsiteX16" fmla="*/ 6991276 w 7051374"/>
                  <a:gd name="connsiteY16" fmla="*/ 1471686 h 1647228"/>
                  <a:gd name="connsiteX17" fmla="*/ 7036996 w 7051374"/>
                  <a:gd name="connsiteY17" fmla="*/ 1555506 h 1647228"/>
                  <a:gd name="connsiteX18" fmla="*/ 6785536 w 7051374"/>
                  <a:gd name="connsiteY18" fmla="*/ 1525026 h 1647228"/>
                  <a:gd name="connsiteX19" fmla="*/ 6556936 w 7051374"/>
                  <a:gd name="connsiteY19" fmla="*/ 1448826 h 1647228"/>
                  <a:gd name="connsiteX20" fmla="*/ 6000676 w 7051374"/>
                  <a:gd name="connsiteY20" fmla="*/ 1555506 h 1647228"/>
                  <a:gd name="connsiteX21" fmla="*/ 5947336 w 7051374"/>
                  <a:gd name="connsiteY21" fmla="*/ 1555506 h 1647228"/>
                  <a:gd name="connsiteX22" fmla="*/ 4872916 w 7051374"/>
                  <a:gd name="connsiteY22" fmla="*/ 1418346 h 1647228"/>
                  <a:gd name="connsiteX23" fmla="*/ 3935656 w 7051374"/>
                  <a:gd name="connsiteY23" fmla="*/ 1547886 h 1647228"/>
                  <a:gd name="connsiteX24" fmla="*/ 3867076 w 7051374"/>
                  <a:gd name="connsiteY24" fmla="*/ 1608846 h 1647228"/>
                  <a:gd name="connsiteX25" fmla="*/ 3806116 w 7051374"/>
                  <a:gd name="connsiteY25" fmla="*/ 1601226 h 1647228"/>
                  <a:gd name="connsiteX26" fmla="*/ 3737536 w 7051374"/>
                  <a:gd name="connsiteY26" fmla="*/ 1532646 h 1647228"/>
                  <a:gd name="connsiteX27" fmla="*/ 2297356 w 7051374"/>
                  <a:gd name="connsiteY27" fmla="*/ 1448826 h 1647228"/>
                  <a:gd name="connsiteX28" fmla="*/ 1596316 w 7051374"/>
                  <a:gd name="connsiteY28" fmla="*/ 1585986 h 1647228"/>
                  <a:gd name="connsiteX29" fmla="*/ 1504876 w 7051374"/>
                  <a:gd name="connsiteY29" fmla="*/ 1639326 h 1647228"/>
                  <a:gd name="connsiteX30" fmla="*/ 1421056 w 7051374"/>
                  <a:gd name="connsiteY30" fmla="*/ 1646946 h 1647228"/>
                  <a:gd name="connsiteX31" fmla="*/ 1382956 w 7051374"/>
                  <a:gd name="connsiteY31" fmla="*/ 1601226 h 1647228"/>
                  <a:gd name="connsiteX32" fmla="*/ 712396 w 7051374"/>
                  <a:gd name="connsiteY32" fmla="*/ 1517406 h 1647228"/>
                  <a:gd name="connsiteX33" fmla="*/ 529516 w 7051374"/>
                  <a:gd name="connsiteY33" fmla="*/ 1608846 h 1647228"/>
                  <a:gd name="connsiteX34" fmla="*/ 476176 w 7051374"/>
                  <a:gd name="connsiteY34" fmla="*/ 1624086 h 1647228"/>
                  <a:gd name="connsiteX35" fmla="*/ 453316 w 7051374"/>
                  <a:gd name="connsiteY35" fmla="*/ 1585986 h 1647228"/>
                  <a:gd name="connsiteX36" fmla="*/ 300916 w 7051374"/>
                  <a:gd name="connsiteY36" fmla="*/ 1502166 h 1647228"/>
                  <a:gd name="connsiteX37" fmla="*/ 26596 w 7051374"/>
                  <a:gd name="connsiteY37" fmla="*/ 1639326 h 1647228"/>
                  <a:gd name="connsiteX0" fmla="*/ 26596 w 7051374"/>
                  <a:gd name="connsiteY0" fmla="*/ 1639326 h 1647228"/>
                  <a:gd name="connsiteX1" fmla="*/ 49456 w 7051374"/>
                  <a:gd name="connsiteY1" fmla="*/ 1517406 h 1647228"/>
                  <a:gd name="connsiteX2" fmla="*/ 369496 w 7051374"/>
                  <a:gd name="connsiteY2" fmla="*/ 1319286 h 1647228"/>
                  <a:gd name="connsiteX3" fmla="*/ 956236 w 7051374"/>
                  <a:gd name="connsiteY3" fmla="*/ 884946 h 1647228"/>
                  <a:gd name="connsiteX4" fmla="*/ 1611556 w 7051374"/>
                  <a:gd name="connsiteY4" fmla="*/ 473466 h 1647228"/>
                  <a:gd name="connsiteX5" fmla="*/ 2365936 w 7051374"/>
                  <a:gd name="connsiteY5" fmla="*/ 214386 h 1647228"/>
                  <a:gd name="connsiteX6" fmla="*/ 2975536 w 7051374"/>
                  <a:gd name="connsiteY6" fmla="*/ 138186 h 1647228"/>
                  <a:gd name="connsiteX7" fmla="*/ 3347011 w 7051374"/>
                  <a:gd name="connsiteY7" fmla="*/ 103261 h 1647228"/>
                  <a:gd name="connsiteX8" fmla="*/ 3402891 w 7051374"/>
                  <a:gd name="connsiteY8" fmla="*/ 10551 h 1647228"/>
                  <a:gd name="connsiteX9" fmla="*/ 3500681 w 7051374"/>
                  <a:gd name="connsiteY9" fmla="*/ 11821 h 1647228"/>
                  <a:gd name="connsiteX10" fmla="*/ 3540051 w 7051374"/>
                  <a:gd name="connsiteY10" fmla="*/ 97546 h 1647228"/>
                  <a:gd name="connsiteX11" fmla="*/ 3851201 w 7051374"/>
                  <a:gd name="connsiteY11" fmla="*/ 111516 h 1647228"/>
                  <a:gd name="connsiteX12" fmla="*/ 4568116 w 7051374"/>
                  <a:gd name="connsiteY12" fmla="*/ 214386 h 1647228"/>
                  <a:gd name="connsiteX13" fmla="*/ 5413936 w 7051374"/>
                  <a:gd name="connsiteY13" fmla="*/ 488706 h 1647228"/>
                  <a:gd name="connsiteX14" fmla="*/ 6168316 w 7051374"/>
                  <a:gd name="connsiteY14" fmla="*/ 930666 h 1647228"/>
                  <a:gd name="connsiteX15" fmla="*/ 6747436 w 7051374"/>
                  <a:gd name="connsiteY15" fmla="*/ 1380246 h 1647228"/>
                  <a:gd name="connsiteX16" fmla="*/ 6991276 w 7051374"/>
                  <a:gd name="connsiteY16" fmla="*/ 1471686 h 1647228"/>
                  <a:gd name="connsiteX17" fmla="*/ 7036996 w 7051374"/>
                  <a:gd name="connsiteY17" fmla="*/ 1555506 h 1647228"/>
                  <a:gd name="connsiteX18" fmla="*/ 6785536 w 7051374"/>
                  <a:gd name="connsiteY18" fmla="*/ 1525026 h 1647228"/>
                  <a:gd name="connsiteX19" fmla="*/ 6556936 w 7051374"/>
                  <a:gd name="connsiteY19" fmla="*/ 1448826 h 1647228"/>
                  <a:gd name="connsiteX20" fmla="*/ 6000676 w 7051374"/>
                  <a:gd name="connsiteY20" fmla="*/ 1555506 h 1647228"/>
                  <a:gd name="connsiteX21" fmla="*/ 5947336 w 7051374"/>
                  <a:gd name="connsiteY21" fmla="*/ 1555506 h 1647228"/>
                  <a:gd name="connsiteX22" fmla="*/ 4872916 w 7051374"/>
                  <a:gd name="connsiteY22" fmla="*/ 1418346 h 1647228"/>
                  <a:gd name="connsiteX23" fmla="*/ 3935656 w 7051374"/>
                  <a:gd name="connsiteY23" fmla="*/ 1547886 h 1647228"/>
                  <a:gd name="connsiteX24" fmla="*/ 3867076 w 7051374"/>
                  <a:gd name="connsiteY24" fmla="*/ 1608846 h 1647228"/>
                  <a:gd name="connsiteX25" fmla="*/ 3806116 w 7051374"/>
                  <a:gd name="connsiteY25" fmla="*/ 1601226 h 1647228"/>
                  <a:gd name="connsiteX26" fmla="*/ 3737536 w 7051374"/>
                  <a:gd name="connsiteY26" fmla="*/ 1532646 h 1647228"/>
                  <a:gd name="connsiteX27" fmla="*/ 2297356 w 7051374"/>
                  <a:gd name="connsiteY27" fmla="*/ 1448826 h 1647228"/>
                  <a:gd name="connsiteX28" fmla="*/ 1596316 w 7051374"/>
                  <a:gd name="connsiteY28" fmla="*/ 1585986 h 1647228"/>
                  <a:gd name="connsiteX29" fmla="*/ 1504876 w 7051374"/>
                  <a:gd name="connsiteY29" fmla="*/ 1639326 h 1647228"/>
                  <a:gd name="connsiteX30" fmla="*/ 1421056 w 7051374"/>
                  <a:gd name="connsiteY30" fmla="*/ 1646946 h 1647228"/>
                  <a:gd name="connsiteX31" fmla="*/ 1382956 w 7051374"/>
                  <a:gd name="connsiteY31" fmla="*/ 1601226 h 1647228"/>
                  <a:gd name="connsiteX32" fmla="*/ 712396 w 7051374"/>
                  <a:gd name="connsiteY32" fmla="*/ 1517406 h 1647228"/>
                  <a:gd name="connsiteX33" fmla="*/ 529516 w 7051374"/>
                  <a:gd name="connsiteY33" fmla="*/ 1608846 h 1647228"/>
                  <a:gd name="connsiteX34" fmla="*/ 476176 w 7051374"/>
                  <a:gd name="connsiteY34" fmla="*/ 1624086 h 1647228"/>
                  <a:gd name="connsiteX35" fmla="*/ 453316 w 7051374"/>
                  <a:gd name="connsiteY35" fmla="*/ 1585986 h 1647228"/>
                  <a:gd name="connsiteX36" fmla="*/ 300916 w 7051374"/>
                  <a:gd name="connsiteY36" fmla="*/ 1502166 h 1647228"/>
                  <a:gd name="connsiteX37" fmla="*/ 26596 w 7051374"/>
                  <a:gd name="connsiteY37" fmla="*/ 1639326 h 1647228"/>
                  <a:gd name="connsiteX0" fmla="*/ 26596 w 7051374"/>
                  <a:gd name="connsiteY0" fmla="*/ 1639326 h 1647228"/>
                  <a:gd name="connsiteX1" fmla="*/ 49456 w 7051374"/>
                  <a:gd name="connsiteY1" fmla="*/ 1517406 h 1647228"/>
                  <a:gd name="connsiteX2" fmla="*/ 369496 w 7051374"/>
                  <a:gd name="connsiteY2" fmla="*/ 1319286 h 1647228"/>
                  <a:gd name="connsiteX3" fmla="*/ 956236 w 7051374"/>
                  <a:gd name="connsiteY3" fmla="*/ 884946 h 1647228"/>
                  <a:gd name="connsiteX4" fmla="*/ 1611556 w 7051374"/>
                  <a:gd name="connsiteY4" fmla="*/ 473466 h 1647228"/>
                  <a:gd name="connsiteX5" fmla="*/ 2365936 w 7051374"/>
                  <a:gd name="connsiteY5" fmla="*/ 214386 h 1647228"/>
                  <a:gd name="connsiteX6" fmla="*/ 2975536 w 7051374"/>
                  <a:gd name="connsiteY6" fmla="*/ 138186 h 1647228"/>
                  <a:gd name="connsiteX7" fmla="*/ 3347011 w 7051374"/>
                  <a:gd name="connsiteY7" fmla="*/ 103261 h 1647228"/>
                  <a:gd name="connsiteX8" fmla="*/ 3402891 w 7051374"/>
                  <a:gd name="connsiteY8" fmla="*/ 10551 h 1647228"/>
                  <a:gd name="connsiteX9" fmla="*/ 3500681 w 7051374"/>
                  <a:gd name="connsiteY9" fmla="*/ 11821 h 1647228"/>
                  <a:gd name="connsiteX10" fmla="*/ 3540051 w 7051374"/>
                  <a:gd name="connsiteY10" fmla="*/ 97546 h 1647228"/>
                  <a:gd name="connsiteX11" fmla="*/ 3851201 w 7051374"/>
                  <a:gd name="connsiteY11" fmla="*/ 121041 h 1647228"/>
                  <a:gd name="connsiteX12" fmla="*/ 4568116 w 7051374"/>
                  <a:gd name="connsiteY12" fmla="*/ 214386 h 1647228"/>
                  <a:gd name="connsiteX13" fmla="*/ 5413936 w 7051374"/>
                  <a:gd name="connsiteY13" fmla="*/ 488706 h 1647228"/>
                  <a:gd name="connsiteX14" fmla="*/ 6168316 w 7051374"/>
                  <a:gd name="connsiteY14" fmla="*/ 930666 h 1647228"/>
                  <a:gd name="connsiteX15" fmla="*/ 6747436 w 7051374"/>
                  <a:gd name="connsiteY15" fmla="*/ 1380246 h 1647228"/>
                  <a:gd name="connsiteX16" fmla="*/ 6991276 w 7051374"/>
                  <a:gd name="connsiteY16" fmla="*/ 1471686 h 1647228"/>
                  <a:gd name="connsiteX17" fmla="*/ 7036996 w 7051374"/>
                  <a:gd name="connsiteY17" fmla="*/ 1555506 h 1647228"/>
                  <a:gd name="connsiteX18" fmla="*/ 6785536 w 7051374"/>
                  <a:gd name="connsiteY18" fmla="*/ 1525026 h 1647228"/>
                  <a:gd name="connsiteX19" fmla="*/ 6556936 w 7051374"/>
                  <a:gd name="connsiteY19" fmla="*/ 1448826 h 1647228"/>
                  <a:gd name="connsiteX20" fmla="*/ 6000676 w 7051374"/>
                  <a:gd name="connsiteY20" fmla="*/ 1555506 h 1647228"/>
                  <a:gd name="connsiteX21" fmla="*/ 5947336 w 7051374"/>
                  <a:gd name="connsiteY21" fmla="*/ 1555506 h 1647228"/>
                  <a:gd name="connsiteX22" fmla="*/ 4872916 w 7051374"/>
                  <a:gd name="connsiteY22" fmla="*/ 1418346 h 1647228"/>
                  <a:gd name="connsiteX23" fmla="*/ 3935656 w 7051374"/>
                  <a:gd name="connsiteY23" fmla="*/ 1547886 h 1647228"/>
                  <a:gd name="connsiteX24" fmla="*/ 3867076 w 7051374"/>
                  <a:gd name="connsiteY24" fmla="*/ 1608846 h 1647228"/>
                  <a:gd name="connsiteX25" fmla="*/ 3806116 w 7051374"/>
                  <a:gd name="connsiteY25" fmla="*/ 1601226 h 1647228"/>
                  <a:gd name="connsiteX26" fmla="*/ 3737536 w 7051374"/>
                  <a:gd name="connsiteY26" fmla="*/ 1532646 h 1647228"/>
                  <a:gd name="connsiteX27" fmla="*/ 2297356 w 7051374"/>
                  <a:gd name="connsiteY27" fmla="*/ 1448826 h 1647228"/>
                  <a:gd name="connsiteX28" fmla="*/ 1596316 w 7051374"/>
                  <a:gd name="connsiteY28" fmla="*/ 1585986 h 1647228"/>
                  <a:gd name="connsiteX29" fmla="*/ 1504876 w 7051374"/>
                  <a:gd name="connsiteY29" fmla="*/ 1639326 h 1647228"/>
                  <a:gd name="connsiteX30" fmla="*/ 1421056 w 7051374"/>
                  <a:gd name="connsiteY30" fmla="*/ 1646946 h 1647228"/>
                  <a:gd name="connsiteX31" fmla="*/ 1382956 w 7051374"/>
                  <a:gd name="connsiteY31" fmla="*/ 1601226 h 1647228"/>
                  <a:gd name="connsiteX32" fmla="*/ 712396 w 7051374"/>
                  <a:gd name="connsiteY32" fmla="*/ 1517406 h 1647228"/>
                  <a:gd name="connsiteX33" fmla="*/ 529516 w 7051374"/>
                  <a:gd name="connsiteY33" fmla="*/ 1608846 h 1647228"/>
                  <a:gd name="connsiteX34" fmla="*/ 476176 w 7051374"/>
                  <a:gd name="connsiteY34" fmla="*/ 1624086 h 1647228"/>
                  <a:gd name="connsiteX35" fmla="*/ 453316 w 7051374"/>
                  <a:gd name="connsiteY35" fmla="*/ 1585986 h 1647228"/>
                  <a:gd name="connsiteX36" fmla="*/ 300916 w 7051374"/>
                  <a:gd name="connsiteY36" fmla="*/ 1502166 h 1647228"/>
                  <a:gd name="connsiteX37" fmla="*/ 26596 w 7051374"/>
                  <a:gd name="connsiteY37" fmla="*/ 1639326 h 1647228"/>
                  <a:gd name="connsiteX0" fmla="*/ 26596 w 7051374"/>
                  <a:gd name="connsiteY0" fmla="*/ 1639326 h 1647228"/>
                  <a:gd name="connsiteX1" fmla="*/ 49456 w 7051374"/>
                  <a:gd name="connsiteY1" fmla="*/ 1517406 h 1647228"/>
                  <a:gd name="connsiteX2" fmla="*/ 369496 w 7051374"/>
                  <a:gd name="connsiteY2" fmla="*/ 1319286 h 1647228"/>
                  <a:gd name="connsiteX3" fmla="*/ 956236 w 7051374"/>
                  <a:gd name="connsiteY3" fmla="*/ 884946 h 1647228"/>
                  <a:gd name="connsiteX4" fmla="*/ 1611556 w 7051374"/>
                  <a:gd name="connsiteY4" fmla="*/ 473466 h 1647228"/>
                  <a:gd name="connsiteX5" fmla="*/ 2365936 w 7051374"/>
                  <a:gd name="connsiteY5" fmla="*/ 214386 h 1647228"/>
                  <a:gd name="connsiteX6" fmla="*/ 2975536 w 7051374"/>
                  <a:gd name="connsiteY6" fmla="*/ 138186 h 1647228"/>
                  <a:gd name="connsiteX7" fmla="*/ 3347011 w 7051374"/>
                  <a:gd name="connsiteY7" fmla="*/ 103261 h 1647228"/>
                  <a:gd name="connsiteX8" fmla="*/ 3402891 w 7051374"/>
                  <a:gd name="connsiteY8" fmla="*/ 10551 h 1647228"/>
                  <a:gd name="connsiteX9" fmla="*/ 3500681 w 7051374"/>
                  <a:gd name="connsiteY9" fmla="*/ 11821 h 1647228"/>
                  <a:gd name="connsiteX10" fmla="*/ 3540051 w 7051374"/>
                  <a:gd name="connsiteY10" fmla="*/ 97546 h 1647228"/>
                  <a:gd name="connsiteX11" fmla="*/ 3851201 w 7051374"/>
                  <a:gd name="connsiteY11" fmla="*/ 121041 h 1647228"/>
                  <a:gd name="connsiteX12" fmla="*/ 4568116 w 7051374"/>
                  <a:gd name="connsiteY12" fmla="*/ 214386 h 1647228"/>
                  <a:gd name="connsiteX13" fmla="*/ 5413936 w 7051374"/>
                  <a:gd name="connsiteY13" fmla="*/ 488706 h 1647228"/>
                  <a:gd name="connsiteX14" fmla="*/ 6168316 w 7051374"/>
                  <a:gd name="connsiteY14" fmla="*/ 930666 h 1647228"/>
                  <a:gd name="connsiteX15" fmla="*/ 6747436 w 7051374"/>
                  <a:gd name="connsiteY15" fmla="*/ 1380246 h 1647228"/>
                  <a:gd name="connsiteX16" fmla="*/ 6991276 w 7051374"/>
                  <a:gd name="connsiteY16" fmla="*/ 1471686 h 1647228"/>
                  <a:gd name="connsiteX17" fmla="*/ 7036996 w 7051374"/>
                  <a:gd name="connsiteY17" fmla="*/ 1555506 h 1647228"/>
                  <a:gd name="connsiteX18" fmla="*/ 6785536 w 7051374"/>
                  <a:gd name="connsiteY18" fmla="*/ 1525026 h 1647228"/>
                  <a:gd name="connsiteX19" fmla="*/ 6450686 w 7051374"/>
                  <a:gd name="connsiteY19" fmla="*/ 1461705 h 1647228"/>
                  <a:gd name="connsiteX20" fmla="*/ 6000676 w 7051374"/>
                  <a:gd name="connsiteY20" fmla="*/ 1555506 h 1647228"/>
                  <a:gd name="connsiteX21" fmla="*/ 5947336 w 7051374"/>
                  <a:gd name="connsiteY21" fmla="*/ 1555506 h 1647228"/>
                  <a:gd name="connsiteX22" fmla="*/ 4872916 w 7051374"/>
                  <a:gd name="connsiteY22" fmla="*/ 1418346 h 1647228"/>
                  <a:gd name="connsiteX23" fmla="*/ 3935656 w 7051374"/>
                  <a:gd name="connsiteY23" fmla="*/ 1547886 h 1647228"/>
                  <a:gd name="connsiteX24" fmla="*/ 3867076 w 7051374"/>
                  <a:gd name="connsiteY24" fmla="*/ 1608846 h 1647228"/>
                  <a:gd name="connsiteX25" fmla="*/ 3806116 w 7051374"/>
                  <a:gd name="connsiteY25" fmla="*/ 1601226 h 1647228"/>
                  <a:gd name="connsiteX26" fmla="*/ 3737536 w 7051374"/>
                  <a:gd name="connsiteY26" fmla="*/ 1532646 h 1647228"/>
                  <a:gd name="connsiteX27" fmla="*/ 2297356 w 7051374"/>
                  <a:gd name="connsiteY27" fmla="*/ 1448826 h 1647228"/>
                  <a:gd name="connsiteX28" fmla="*/ 1596316 w 7051374"/>
                  <a:gd name="connsiteY28" fmla="*/ 1585986 h 1647228"/>
                  <a:gd name="connsiteX29" fmla="*/ 1504876 w 7051374"/>
                  <a:gd name="connsiteY29" fmla="*/ 1639326 h 1647228"/>
                  <a:gd name="connsiteX30" fmla="*/ 1421056 w 7051374"/>
                  <a:gd name="connsiteY30" fmla="*/ 1646946 h 1647228"/>
                  <a:gd name="connsiteX31" fmla="*/ 1382956 w 7051374"/>
                  <a:gd name="connsiteY31" fmla="*/ 1601226 h 1647228"/>
                  <a:gd name="connsiteX32" fmla="*/ 712396 w 7051374"/>
                  <a:gd name="connsiteY32" fmla="*/ 1517406 h 1647228"/>
                  <a:gd name="connsiteX33" fmla="*/ 529516 w 7051374"/>
                  <a:gd name="connsiteY33" fmla="*/ 1608846 h 1647228"/>
                  <a:gd name="connsiteX34" fmla="*/ 476176 w 7051374"/>
                  <a:gd name="connsiteY34" fmla="*/ 1624086 h 1647228"/>
                  <a:gd name="connsiteX35" fmla="*/ 453316 w 7051374"/>
                  <a:gd name="connsiteY35" fmla="*/ 1585986 h 1647228"/>
                  <a:gd name="connsiteX36" fmla="*/ 300916 w 7051374"/>
                  <a:gd name="connsiteY36" fmla="*/ 1502166 h 1647228"/>
                  <a:gd name="connsiteX37" fmla="*/ 26596 w 7051374"/>
                  <a:gd name="connsiteY37" fmla="*/ 1639326 h 1647228"/>
                  <a:gd name="connsiteX0" fmla="*/ 26596 w 7046279"/>
                  <a:gd name="connsiteY0" fmla="*/ 1639326 h 1647228"/>
                  <a:gd name="connsiteX1" fmla="*/ 49456 w 7046279"/>
                  <a:gd name="connsiteY1" fmla="*/ 1517406 h 1647228"/>
                  <a:gd name="connsiteX2" fmla="*/ 369496 w 7046279"/>
                  <a:gd name="connsiteY2" fmla="*/ 1319286 h 1647228"/>
                  <a:gd name="connsiteX3" fmla="*/ 956236 w 7046279"/>
                  <a:gd name="connsiteY3" fmla="*/ 884946 h 1647228"/>
                  <a:gd name="connsiteX4" fmla="*/ 1611556 w 7046279"/>
                  <a:gd name="connsiteY4" fmla="*/ 473466 h 1647228"/>
                  <a:gd name="connsiteX5" fmla="*/ 2365936 w 7046279"/>
                  <a:gd name="connsiteY5" fmla="*/ 214386 h 1647228"/>
                  <a:gd name="connsiteX6" fmla="*/ 2975536 w 7046279"/>
                  <a:gd name="connsiteY6" fmla="*/ 138186 h 1647228"/>
                  <a:gd name="connsiteX7" fmla="*/ 3347011 w 7046279"/>
                  <a:gd name="connsiteY7" fmla="*/ 103261 h 1647228"/>
                  <a:gd name="connsiteX8" fmla="*/ 3402891 w 7046279"/>
                  <a:gd name="connsiteY8" fmla="*/ 10551 h 1647228"/>
                  <a:gd name="connsiteX9" fmla="*/ 3500681 w 7046279"/>
                  <a:gd name="connsiteY9" fmla="*/ 11821 h 1647228"/>
                  <a:gd name="connsiteX10" fmla="*/ 3540051 w 7046279"/>
                  <a:gd name="connsiteY10" fmla="*/ 97546 h 1647228"/>
                  <a:gd name="connsiteX11" fmla="*/ 3851201 w 7046279"/>
                  <a:gd name="connsiteY11" fmla="*/ 121041 h 1647228"/>
                  <a:gd name="connsiteX12" fmla="*/ 4568116 w 7046279"/>
                  <a:gd name="connsiteY12" fmla="*/ 214386 h 1647228"/>
                  <a:gd name="connsiteX13" fmla="*/ 5413936 w 7046279"/>
                  <a:gd name="connsiteY13" fmla="*/ 488706 h 1647228"/>
                  <a:gd name="connsiteX14" fmla="*/ 6168316 w 7046279"/>
                  <a:gd name="connsiteY14" fmla="*/ 930666 h 1647228"/>
                  <a:gd name="connsiteX15" fmla="*/ 6747436 w 7046279"/>
                  <a:gd name="connsiteY15" fmla="*/ 1380246 h 1647228"/>
                  <a:gd name="connsiteX16" fmla="*/ 6968738 w 7046279"/>
                  <a:gd name="connsiteY16" fmla="*/ 1500664 h 1647228"/>
                  <a:gd name="connsiteX17" fmla="*/ 7036996 w 7046279"/>
                  <a:gd name="connsiteY17" fmla="*/ 1555506 h 1647228"/>
                  <a:gd name="connsiteX18" fmla="*/ 6785536 w 7046279"/>
                  <a:gd name="connsiteY18" fmla="*/ 1525026 h 1647228"/>
                  <a:gd name="connsiteX19" fmla="*/ 6450686 w 7046279"/>
                  <a:gd name="connsiteY19" fmla="*/ 1461705 h 1647228"/>
                  <a:gd name="connsiteX20" fmla="*/ 6000676 w 7046279"/>
                  <a:gd name="connsiteY20" fmla="*/ 1555506 h 1647228"/>
                  <a:gd name="connsiteX21" fmla="*/ 5947336 w 7046279"/>
                  <a:gd name="connsiteY21" fmla="*/ 1555506 h 1647228"/>
                  <a:gd name="connsiteX22" fmla="*/ 4872916 w 7046279"/>
                  <a:gd name="connsiteY22" fmla="*/ 1418346 h 1647228"/>
                  <a:gd name="connsiteX23" fmla="*/ 3935656 w 7046279"/>
                  <a:gd name="connsiteY23" fmla="*/ 1547886 h 1647228"/>
                  <a:gd name="connsiteX24" fmla="*/ 3867076 w 7046279"/>
                  <a:gd name="connsiteY24" fmla="*/ 1608846 h 1647228"/>
                  <a:gd name="connsiteX25" fmla="*/ 3806116 w 7046279"/>
                  <a:gd name="connsiteY25" fmla="*/ 1601226 h 1647228"/>
                  <a:gd name="connsiteX26" fmla="*/ 3737536 w 7046279"/>
                  <a:gd name="connsiteY26" fmla="*/ 1532646 h 1647228"/>
                  <a:gd name="connsiteX27" fmla="*/ 2297356 w 7046279"/>
                  <a:gd name="connsiteY27" fmla="*/ 1448826 h 1647228"/>
                  <a:gd name="connsiteX28" fmla="*/ 1596316 w 7046279"/>
                  <a:gd name="connsiteY28" fmla="*/ 1585986 h 1647228"/>
                  <a:gd name="connsiteX29" fmla="*/ 1504876 w 7046279"/>
                  <a:gd name="connsiteY29" fmla="*/ 1639326 h 1647228"/>
                  <a:gd name="connsiteX30" fmla="*/ 1421056 w 7046279"/>
                  <a:gd name="connsiteY30" fmla="*/ 1646946 h 1647228"/>
                  <a:gd name="connsiteX31" fmla="*/ 1382956 w 7046279"/>
                  <a:gd name="connsiteY31" fmla="*/ 1601226 h 1647228"/>
                  <a:gd name="connsiteX32" fmla="*/ 712396 w 7046279"/>
                  <a:gd name="connsiteY32" fmla="*/ 1517406 h 1647228"/>
                  <a:gd name="connsiteX33" fmla="*/ 529516 w 7046279"/>
                  <a:gd name="connsiteY33" fmla="*/ 1608846 h 1647228"/>
                  <a:gd name="connsiteX34" fmla="*/ 476176 w 7046279"/>
                  <a:gd name="connsiteY34" fmla="*/ 1624086 h 1647228"/>
                  <a:gd name="connsiteX35" fmla="*/ 453316 w 7046279"/>
                  <a:gd name="connsiteY35" fmla="*/ 1585986 h 1647228"/>
                  <a:gd name="connsiteX36" fmla="*/ 300916 w 7046279"/>
                  <a:gd name="connsiteY36" fmla="*/ 1502166 h 1647228"/>
                  <a:gd name="connsiteX37" fmla="*/ 26596 w 7046279"/>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50686 w 6996193"/>
                  <a:gd name="connsiteY19" fmla="*/ 1461705 h 1647228"/>
                  <a:gd name="connsiteX20" fmla="*/ 6000676 w 6996193"/>
                  <a:gd name="connsiteY20" fmla="*/ 1555506 h 1647228"/>
                  <a:gd name="connsiteX21" fmla="*/ 5947336 w 6996193"/>
                  <a:gd name="connsiteY21" fmla="*/ 1555506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947336 w 6996193"/>
                  <a:gd name="connsiteY21" fmla="*/ 1555506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875490 w 6996193"/>
                  <a:gd name="connsiteY21" fmla="*/ 1545709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875490 w 6996193"/>
                  <a:gd name="connsiteY21" fmla="*/ 1545709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875490 w 6996193"/>
                  <a:gd name="connsiteY21" fmla="*/ 1545709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914679 w 6996193"/>
                  <a:gd name="connsiteY21" fmla="*/ 1565303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914679 w 6996193"/>
                  <a:gd name="connsiteY21" fmla="*/ 1565303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914679 w 6996193"/>
                  <a:gd name="connsiteY21" fmla="*/ 1565303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914679 w 6996193"/>
                  <a:gd name="connsiteY21" fmla="*/ 1565303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6996193"/>
                  <a:gd name="connsiteY0" fmla="*/ 1639326 h 1647228"/>
                  <a:gd name="connsiteX1" fmla="*/ 49456 w 6996193"/>
                  <a:gd name="connsiteY1" fmla="*/ 1517406 h 1647228"/>
                  <a:gd name="connsiteX2" fmla="*/ 369496 w 6996193"/>
                  <a:gd name="connsiteY2" fmla="*/ 1319286 h 1647228"/>
                  <a:gd name="connsiteX3" fmla="*/ 956236 w 6996193"/>
                  <a:gd name="connsiteY3" fmla="*/ 884946 h 1647228"/>
                  <a:gd name="connsiteX4" fmla="*/ 1611556 w 6996193"/>
                  <a:gd name="connsiteY4" fmla="*/ 473466 h 1647228"/>
                  <a:gd name="connsiteX5" fmla="*/ 2365936 w 6996193"/>
                  <a:gd name="connsiteY5" fmla="*/ 214386 h 1647228"/>
                  <a:gd name="connsiteX6" fmla="*/ 2975536 w 6996193"/>
                  <a:gd name="connsiteY6" fmla="*/ 138186 h 1647228"/>
                  <a:gd name="connsiteX7" fmla="*/ 3347011 w 6996193"/>
                  <a:gd name="connsiteY7" fmla="*/ 103261 h 1647228"/>
                  <a:gd name="connsiteX8" fmla="*/ 3402891 w 6996193"/>
                  <a:gd name="connsiteY8" fmla="*/ 10551 h 1647228"/>
                  <a:gd name="connsiteX9" fmla="*/ 3500681 w 6996193"/>
                  <a:gd name="connsiteY9" fmla="*/ 11821 h 1647228"/>
                  <a:gd name="connsiteX10" fmla="*/ 3540051 w 6996193"/>
                  <a:gd name="connsiteY10" fmla="*/ 97546 h 1647228"/>
                  <a:gd name="connsiteX11" fmla="*/ 3851201 w 6996193"/>
                  <a:gd name="connsiteY11" fmla="*/ 121041 h 1647228"/>
                  <a:gd name="connsiteX12" fmla="*/ 4568116 w 6996193"/>
                  <a:gd name="connsiteY12" fmla="*/ 214386 h 1647228"/>
                  <a:gd name="connsiteX13" fmla="*/ 5413936 w 6996193"/>
                  <a:gd name="connsiteY13" fmla="*/ 488706 h 1647228"/>
                  <a:gd name="connsiteX14" fmla="*/ 6168316 w 6996193"/>
                  <a:gd name="connsiteY14" fmla="*/ 930666 h 1647228"/>
                  <a:gd name="connsiteX15" fmla="*/ 6747436 w 6996193"/>
                  <a:gd name="connsiteY15" fmla="*/ 1380246 h 1647228"/>
                  <a:gd name="connsiteX16" fmla="*/ 6968738 w 6996193"/>
                  <a:gd name="connsiteY16" fmla="*/ 1500664 h 1647228"/>
                  <a:gd name="connsiteX17" fmla="*/ 6972602 w 6996193"/>
                  <a:gd name="connsiteY17" fmla="*/ 1571605 h 1647228"/>
                  <a:gd name="connsiteX18" fmla="*/ 6785536 w 6996193"/>
                  <a:gd name="connsiteY18" fmla="*/ 1525026 h 1647228"/>
                  <a:gd name="connsiteX19" fmla="*/ 6408829 w 6996193"/>
                  <a:gd name="connsiteY19" fmla="*/ 1435947 h 1647228"/>
                  <a:gd name="connsiteX20" fmla="*/ 6000676 w 6996193"/>
                  <a:gd name="connsiteY20" fmla="*/ 1555506 h 1647228"/>
                  <a:gd name="connsiteX21" fmla="*/ 5914679 w 6996193"/>
                  <a:gd name="connsiteY21" fmla="*/ 1565303 h 1647228"/>
                  <a:gd name="connsiteX22" fmla="*/ 4872916 w 6996193"/>
                  <a:gd name="connsiteY22" fmla="*/ 1418346 h 1647228"/>
                  <a:gd name="connsiteX23" fmla="*/ 3935656 w 6996193"/>
                  <a:gd name="connsiteY23" fmla="*/ 1547886 h 1647228"/>
                  <a:gd name="connsiteX24" fmla="*/ 3867076 w 6996193"/>
                  <a:gd name="connsiteY24" fmla="*/ 1608846 h 1647228"/>
                  <a:gd name="connsiteX25" fmla="*/ 3806116 w 6996193"/>
                  <a:gd name="connsiteY25" fmla="*/ 1601226 h 1647228"/>
                  <a:gd name="connsiteX26" fmla="*/ 3737536 w 6996193"/>
                  <a:gd name="connsiteY26" fmla="*/ 1532646 h 1647228"/>
                  <a:gd name="connsiteX27" fmla="*/ 2297356 w 6996193"/>
                  <a:gd name="connsiteY27" fmla="*/ 1448826 h 1647228"/>
                  <a:gd name="connsiteX28" fmla="*/ 1596316 w 6996193"/>
                  <a:gd name="connsiteY28" fmla="*/ 1585986 h 1647228"/>
                  <a:gd name="connsiteX29" fmla="*/ 1504876 w 6996193"/>
                  <a:gd name="connsiteY29" fmla="*/ 1639326 h 1647228"/>
                  <a:gd name="connsiteX30" fmla="*/ 1421056 w 6996193"/>
                  <a:gd name="connsiteY30" fmla="*/ 1646946 h 1647228"/>
                  <a:gd name="connsiteX31" fmla="*/ 1382956 w 6996193"/>
                  <a:gd name="connsiteY31" fmla="*/ 1601226 h 1647228"/>
                  <a:gd name="connsiteX32" fmla="*/ 712396 w 6996193"/>
                  <a:gd name="connsiteY32" fmla="*/ 1517406 h 1647228"/>
                  <a:gd name="connsiteX33" fmla="*/ 529516 w 6996193"/>
                  <a:gd name="connsiteY33" fmla="*/ 1608846 h 1647228"/>
                  <a:gd name="connsiteX34" fmla="*/ 476176 w 6996193"/>
                  <a:gd name="connsiteY34" fmla="*/ 1624086 h 1647228"/>
                  <a:gd name="connsiteX35" fmla="*/ 453316 w 6996193"/>
                  <a:gd name="connsiteY35" fmla="*/ 1585986 h 1647228"/>
                  <a:gd name="connsiteX36" fmla="*/ 300916 w 6996193"/>
                  <a:gd name="connsiteY36" fmla="*/ 1502166 h 1647228"/>
                  <a:gd name="connsiteX37" fmla="*/ 26596 w 6996193"/>
                  <a:gd name="connsiteY37" fmla="*/ 1639326 h 1647228"/>
                  <a:gd name="connsiteX0" fmla="*/ 26596 w 7005099"/>
                  <a:gd name="connsiteY0" fmla="*/ 1639326 h 1647228"/>
                  <a:gd name="connsiteX1" fmla="*/ 49456 w 7005099"/>
                  <a:gd name="connsiteY1" fmla="*/ 1517406 h 1647228"/>
                  <a:gd name="connsiteX2" fmla="*/ 369496 w 7005099"/>
                  <a:gd name="connsiteY2" fmla="*/ 1319286 h 1647228"/>
                  <a:gd name="connsiteX3" fmla="*/ 956236 w 7005099"/>
                  <a:gd name="connsiteY3" fmla="*/ 884946 h 1647228"/>
                  <a:gd name="connsiteX4" fmla="*/ 1611556 w 7005099"/>
                  <a:gd name="connsiteY4" fmla="*/ 473466 h 1647228"/>
                  <a:gd name="connsiteX5" fmla="*/ 2365936 w 7005099"/>
                  <a:gd name="connsiteY5" fmla="*/ 214386 h 1647228"/>
                  <a:gd name="connsiteX6" fmla="*/ 2975536 w 7005099"/>
                  <a:gd name="connsiteY6" fmla="*/ 138186 h 1647228"/>
                  <a:gd name="connsiteX7" fmla="*/ 3347011 w 7005099"/>
                  <a:gd name="connsiteY7" fmla="*/ 103261 h 1647228"/>
                  <a:gd name="connsiteX8" fmla="*/ 3402891 w 7005099"/>
                  <a:gd name="connsiteY8" fmla="*/ 10551 h 1647228"/>
                  <a:gd name="connsiteX9" fmla="*/ 3500681 w 7005099"/>
                  <a:gd name="connsiteY9" fmla="*/ 11821 h 1647228"/>
                  <a:gd name="connsiteX10" fmla="*/ 3540051 w 7005099"/>
                  <a:gd name="connsiteY10" fmla="*/ 97546 h 1647228"/>
                  <a:gd name="connsiteX11" fmla="*/ 3851201 w 7005099"/>
                  <a:gd name="connsiteY11" fmla="*/ 121041 h 1647228"/>
                  <a:gd name="connsiteX12" fmla="*/ 4568116 w 7005099"/>
                  <a:gd name="connsiteY12" fmla="*/ 214386 h 1647228"/>
                  <a:gd name="connsiteX13" fmla="*/ 5413936 w 7005099"/>
                  <a:gd name="connsiteY13" fmla="*/ 488706 h 1647228"/>
                  <a:gd name="connsiteX14" fmla="*/ 6168316 w 7005099"/>
                  <a:gd name="connsiteY14" fmla="*/ 930666 h 1647228"/>
                  <a:gd name="connsiteX15" fmla="*/ 6747436 w 7005099"/>
                  <a:gd name="connsiteY15" fmla="*/ 1380246 h 1647228"/>
                  <a:gd name="connsiteX16" fmla="*/ 6968738 w 7005099"/>
                  <a:gd name="connsiteY16" fmla="*/ 1500664 h 1647228"/>
                  <a:gd name="connsiteX17" fmla="*/ 6972602 w 7005099"/>
                  <a:gd name="connsiteY17" fmla="*/ 1571605 h 1647228"/>
                  <a:gd name="connsiteX18" fmla="*/ 6651642 w 7005099"/>
                  <a:gd name="connsiteY18" fmla="*/ 1479306 h 1647228"/>
                  <a:gd name="connsiteX19" fmla="*/ 6408829 w 7005099"/>
                  <a:gd name="connsiteY19" fmla="*/ 1435947 h 1647228"/>
                  <a:gd name="connsiteX20" fmla="*/ 6000676 w 7005099"/>
                  <a:gd name="connsiteY20" fmla="*/ 1555506 h 1647228"/>
                  <a:gd name="connsiteX21" fmla="*/ 5914679 w 7005099"/>
                  <a:gd name="connsiteY21" fmla="*/ 1565303 h 1647228"/>
                  <a:gd name="connsiteX22" fmla="*/ 4872916 w 7005099"/>
                  <a:gd name="connsiteY22" fmla="*/ 1418346 h 1647228"/>
                  <a:gd name="connsiteX23" fmla="*/ 3935656 w 7005099"/>
                  <a:gd name="connsiteY23" fmla="*/ 1547886 h 1647228"/>
                  <a:gd name="connsiteX24" fmla="*/ 3867076 w 7005099"/>
                  <a:gd name="connsiteY24" fmla="*/ 1608846 h 1647228"/>
                  <a:gd name="connsiteX25" fmla="*/ 3806116 w 7005099"/>
                  <a:gd name="connsiteY25" fmla="*/ 1601226 h 1647228"/>
                  <a:gd name="connsiteX26" fmla="*/ 3737536 w 7005099"/>
                  <a:gd name="connsiteY26" fmla="*/ 1532646 h 1647228"/>
                  <a:gd name="connsiteX27" fmla="*/ 2297356 w 7005099"/>
                  <a:gd name="connsiteY27" fmla="*/ 1448826 h 1647228"/>
                  <a:gd name="connsiteX28" fmla="*/ 1596316 w 7005099"/>
                  <a:gd name="connsiteY28" fmla="*/ 1585986 h 1647228"/>
                  <a:gd name="connsiteX29" fmla="*/ 1504876 w 7005099"/>
                  <a:gd name="connsiteY29" fmla="*/ 1639326 h 1647228"/>
                  <a:gd name="connsiteX30" fmla="*/ 1421056 w 7005099"/>
                  <a:gd name="connsiteY30" fmla="*/ 1646946 h 1647228"/>
                  <a:gd name="connsiteX31" fmla="*/ 1382956 w 7005099"/>
                  <a:gd name="connsiteY31" fmla="*/ 1601226 h 1647228"/>
                  <a:gd name="connsiteX32" fmla="*/ 712396 w 7005099"/>
                  <a:gd name="connsiteY32" fmla="*/ 1517406 h 1647228"/>
                  <a:gd name="connsiteX33" fmla="*/ 529516 w 7005099"/>
                  <a:gd name="connsiteY33" fmla="*/ 1608846 h 1647228"/>
                  <a:gd name="connsiteX34" fmla="*/ 476176 w 7005099"/>
                  <a:gd name="connsiteY34" fmla="*/ 1624086 h 1647228"/>
                  <a:gd name="connsiteX35" fmla="*/ 453316 w 7005099"/>
                  <a:gd name="connsiteY35" fmla="*/ 1585986 h 1647228"/>
                  <a:gd name="connsiteX36" fmla="*/ 300916 w 7005099"/>
                  <a:gd name="connsiteY36" fmla="*/ 1502166 h 1647228"/>
                  <a:gd name="connsiteX37" fmla="*/ 26596 w 7005099"/>
                  <a:gd name="connsiteY37" fmla="*/ 1639326 h 1647228"/>
                  <a:gd name="connsiteX0" fmla="*/ 26596 w 6970741"/>
                  <a:gd name="connsiteY0" fmla="*/ 1639326 h 1647228"/>
                  <a:gd name="connsiteX1" fmla="*/ 49456 w 6970741"/>
                  <a:gd name="connsiteY1" fmla="*/ 1517406 h 1647228"/>
                  <a:gd name="connsiteX2" fmla="*/ 369496 w 6970741"/>
                  <a:gd name="connsiteY2" fmla="*/ 1319286 h 1647228"/>
                  <a:gd name="connsiteX3" fmla="*/ 956236 w 6970741"/>
                  <a:gd name="connsiteY3" fmla="*/ 884946 h 1647228"/>
                  <a:gd name="connsiteX4" fmla="*/ 1611556 w 6970741"/>
                  <a:gd name="connsiteY4" fmla="*/ 473466 h 1647228"/>
                  <a:gd name="connsiteX5" fmla="*/ 2365936 w 6970741"/>
                  <a:gd name="connsiteY5" fmla="*/ 214386 h 1647228"/>
                  <a:gd name="connsiteX6" fmla="*/ 2975536 w 6970741"/>
                  <a:gd name="connsiteY6" fmla="*/ 138186 h 1647228"/>
                  <a:gd name="connsiteX7" fmla="*/ 3347011 w 6970741"/>
                  <a:gd name="connsiteY7" fmla="*/ 103261 h 1647228"/>
                  <a:gd name="connsiteX8" fmla="*/ 3402891 w 6970741"/>
                  <a:gd name="connsiteY8" fmla="*/ 10551 h 1647228"/>
                  <a:gd name="connsiteX9" fmla="*/ 3500681 w 6970741"/>
                  <a:gd name="connsiteY9" fmla="*/ 11821 h 1647228"/>
                  <a:gd name="connsiteX10" fmla="*/ 3540051 w 6970741"/>
                  <a:gd name="connsiteY10" fmla="*/ 97546 h 1647228"/>
                  <a:gd name="connsiteX11" fmla="*/ 3851201 w 6970741"/>
                  <a:gd name="connsiteY11" fmla="*/ 121041 h 1647228"/>
                  <a:gd name="connsiteX12" fmla="*/ 4568116 w 6970741"/>
                  <a:gd name="connsiteY12" fmla="*/ 214386 h 1647228"/>
                  <a:gd name="connsiteX13" fmla="*/ 5413936 w 6970741"/>
                  <a:gd name="connsiteY13" fmla="*/ 488706 h 1647228"/>
                  <a:gd name="connsiteX14" fmla="*/ 6168316 w 6970741"/>
                  <a:gd name="connsiteY14" fmla="*/ 930666 h 1647228"/>
                  <a:gd name="connsiteX15" fmla="*/ 6747436 w 6970741"/>
                  <a:gd name="connsiteY15" fmla="*/ 1380246 h 1647228"/>
                  <a:gd name="connsiteX16" fmla="*/ 6968738 w 6970741"/>
                  <a:gd name="connsiteY16" fmla="*/ 1500664 h 1647228"/>
                  <a:gd name="connsiteX17" fmla="*/ 6845239 w 6970741"/>
                  <a:gd name="connsiteY17" fmla="*/ 1581402 h 1647228"/>
                  <a:gd name="connsiteX18" fmla="*/ 6651642 w 6970741"/>
                  <a:gd name="connsiteY18" fmla="*/ 1479306 h 1647228"/>
                  <a:gd name="connsiteX19" fmla="*/ 6408829 w 6970741"/>
                  <a:gd name="connsiteY19" fmla="*/ 1435947 h 1647228"/>
                  <a:gd name="connsiteX20" fmla="*/ 6000676 w 6970741"/>
                  <a:gd name="connsiteY20" fmla="*/ 1555506 h 1647228"/>
                  <a:gd name="connsiteX21" fmla="*/ 5914679 w 6970741"/>
                  <a:gd name="connsiteY21" fmla="*/ 1565303 h 1647228"/>
                  <a:gd name="connsiteX22" fmla="*/ 4872916 w 6970741"/>
                  <a:gd name="connsiteY22" fmla="*/ 1418346 h 1647228"/>
                  <a:gd name="connsiteX23" fmla="*/ 3935656 w 6970741"/>
                  <a:gd name="connsiteY23" fmla="*/ 1547886 h 1647228"/>
                  <a:gd name="connsiteX24" fmla="*/ 3867076 w 6970741"/>
                  <a:gd name="connsiteY24" fmla="*/ 1608846 h 1647228"/>
                  <a:gd name="connsiteX25" fmla="*/ 3806116 w 6970741"/>
                  <a:gd name="connsiteY25" fmla="*/ 1601226 h 1647228"/>
                  <a:gd name="connsiteX26" fmla="*/ 3737536 w 6970741"/>
                  <a:gd name="connsiteY26" fmla="*/ 1532646 h 1647228"/>
                  <a:gd name="connsiteX27" fmla="*/ 2297356 w 6970741"/>
                  <a:gd name="connsiteY27" fmla="*/ 1448826 h 1647228"/>
                  <a:gd name="connsiteX28" fmla="*/ 1596316 w 6970741"/>
                  <a:gd name="connsiteY28" fmla="*/ 1585986 h 1647228"/>
                  <a:gd name="connsiteX29" fmla="*/ 1504876 w 6970741"/>
                  <a:gd name="connsiteY29" fmla="*/ 1639326 h 1647228"/>
                  <a:gd name="connsiteX30" fmla="*/ 1421056 w 6970741"/>
                  <a:gd name="connsiteY30" fmla="*/ 1646946 h 1647228"/>
                  <a:gd name="connsiteX31" fmla="*/ 1382956 w 6970741"/>
                  <a:gd name="connsiteY31" fmla="*/ 1601226 h 1647228"/>
                  <a:gd name="connsiteX32" fmla="*/ 712396 w 6970741"/>
                  <a:gd name="connsiteY32" fmla="*/ 1517406 h 1647228"/>
                  <a:gd name="connsiteX33" fmla="*/ 529516 w 6970741"/>
                  <a:gd name="connsiteY33" fmla="*/ 1608846 h 1647228"/>
                  <a:gd name="connsiteX34" fmla="*/ 476176 w 6970741"/>
                  <a:gd name="connsiteY34" fmla="*/ 1624086 h 1647228"/>
                  <a:gd name="connsiteX35" fmla="*/ 453316 w 6970741"/>
                  <a:gd name="connsiteY35" fmla="*/ 1585986 h 1647228"/>
                  <a:gd name="connsiteX36" fmla="*/ 300916 w 6970741"/>
                  <a:gd name="connsiteY36" fmla="*/ 1502166 h 1647228"/>
                  <a:gd name="connsiteX37" fmla="*/ 26596 w 6970741"/>
                  <a:gd name="connsiteY37" fmla="*/ 1639326 h 1647228"/>
                  <a:gd name="connsiteX0" fmla="*/ 26596 w 6895828"/>
                  <a:gd name="connsiteY0" fmla="*/ 1639326 h 1647228"/>
                  <a:gd name="connsiteX1" fmla="*/ 49456 w 6895828"/>
                  <a:gd name="connsiteY1" fmla="*/ 1517406 h 1647228"/>
                  <a:gd name="connsiteX2" fmla="*/ 369496 w 6895828"/>
                  <a:gd name="connsiteY2" fmla="*/ 1319286 h 1647228"/>
                  <a:gd name="connsiteX3" fmla="*/ 956236 w 6895828"/>
                  <a:gd name="connsiteY3" fmla="*/ 884946 h 1647228"/>
                  <a:gd name="connsiteX4" fmla="*/ 1611556 w 6895828"/>
                  <a:gd name="connsiteY4" fmla="*/ 473466 h 1647228"/>
                  <a:gd name="connsiteX5" fmla="*/ 2365936 w 6895828"/>
                  <a:gd name="connsiteY5" fmla="*/ 214386 h 1647228"/>
                  <a:gd name="connsiteX6" fmla="*/ 2975536 w 6895828"/>
                  <a:gd name="connsiteY6" fmla="*/ 138186 h 1647228"/>
                  <a:gd name="connsiteX7" fmla="*/ 3347011 w 6895828"/>
                  <a:gd name="connsiteY7" fmla="*/ 103261 h 1647228"/>
                  <a:gd name="connsiteX8" fmla="*/ 3402891 w 6895828"/>
                  <a:gd name="connsiteY8" fmla="*/ 10551 h 1647228"/>
                  <a:gd name="connsiteX9" fmla="*/ 3500681 w 6895828"/>
                  <a:gd name="connsiteY9" fmla="*/ 11821 h 1647228"/>
                  <a:gd name="connsiteX10" fmla="*/ 3540051 w 6895828"/>
                  <a:gd name="connsiteY10" fmla="*/ 97546 h 1647228"/>
                  <a:gd name="connsiteX11" fmla="*/ 3851201 w 6895828"/>
                  <a:gd name="connsiteY11" fmla="*/ 121041 h 1647228"/>
                  <a:gd name="connsiteX12" fmla="*/ 4568116 w 6895828"/>
                  <a:gd name="connsiteY12" fmla="*/ 214386 h 1647228"/>
                  <a:gd name="connsiteX13" fmla="*/ 5413936 w 6895828"/>
                  <a:gd name="connsiteY13" fmla="*/ 488706 h 1647228"/>
                  <a:gd name="connsiteX14" fmla="*/ 6168316 w 6895828"/>
                  <a:gd name="connsiteY14" fmla="*/ 930666 h 1647228"/>
                  <a:gd name="connsiteX15" fmla="*/ 6747436 w 6895828"/>
                  <a:gd name="connsiteY15" fmla="*/ 1380246 h 1647228"/>
                  <a:gd name="connsiteX16" fmla="*/ 6890361 w 6895828"/>
                  <a:gd name="connsiteY16" fmla="*/ 1556181 h 1647228"/>
                  <a:gd name="connsiteX17" fmla="*/ 6845239 w 6895828"/>
                  <a:gd name="connsiteY17" fmla="*/ 1581402 h 1647228"/>
                  <a:gd name="connsiteX18" fmla="*/ 6651642 w 6895828"/>
                  <a:gd name="connsiteY18" fmla="*/ 1479306 h 1647228"/>
                  <a:gd name="connsiteX19" fmla="*/ 6408829 w 6895828"/>
                  <a:gd name="connsiteY19" fmla="*/ 1435947 h 1647228"/>
                  <a:gd name="connsiteX20" fmla="*/ 6000676 w 6895828"/>
                  <a:gd name="connsiteY20" fmla="*/ 1555506 h 1647228"/>
                  <a:gd name="connsiteX21" fmla="*/ 5914679 w 6895828"/>
                  <a:gd name="connsiteY21" fmla="*/ 1565303 h 1647228"/>
                  <a:gd name="connsiteX22" fmla="*/ 4872916 w 6895828"/>
                  <a:gd name="connsiteY22" fmla="*/ 1418346 h 1647228"/>
                  <a:gd name="connsiteX23" fmla="*/ 3935656 w 6895828"/>
                  <a:gd name="connsiteY23" fmla="*/ 1547886 h 1647228"/>
                  <a:gd name="connsiteX24" fmla="*/ 3867076 w 6895828"/>
                  <a:gd name="connsiteY24" fmla="*/ 1608846 h 1647228"/>
                  <a:gd name="connsiteX25" fmla="*/ 3806116 w 6895828"/>
                  <a:gd name="connsiteY25" fmla="*/ 1601226 h 1647228"/>
                  <a:gd name="connsiteX26" fmla="*/ 3737536 w 6895828"/>
                  <a:gd name="connsiteY26" fmla="*/ 1532646 h 1647228"/>
                  <a:gd name="connsiteX27" fmla="*/ 2297356 w 6895828"/>
                  <a:gd name="connsiteY27" fmla="*/ 1448826 h 1647228"/>
                  <a:gd name="connsiteX28" fmla="*/ 1596316 w 6895828"/>
                  <a:gd name="connsiteY28" fmla="*/ 1585986 h 1647228"/>
                  <a:gd name="connsiteX29" fmla="*/ 1504876 w 6895828"/>
                  <a:gd name="connsiteY29" fmla="*/ 1639326 h 1647228"/>
                  <a:gd name="connsiteX30" fmla="*/ 1421056 w 6895828"/>
                  <a:gd name="connsiteY30" fmla="*/ 1646946 h 1647228"/>
                  <a:gd name="connsiteX31" fmla="*/ 1382956 w 6895828"/>
                  <a:gd name="connsiteY31" fmla="*/ 1601226 h 1647228"/>
                  <a:gd name="connsiteX32" fmla="*/ 712396 w 6895828"/>
                  <a:gd name="connsiteY32" fmla="*/ 1517406 h 1647228"/>
                  <a:gd name="connsiteX33" fmla="*/ 529516 w 6895828"/>
                  <a:gd name="connsiteY33" fmla="*/ 1608846 h 1647228"/>
                  <a:gd name="connsiteX34" fmla="*/ 476176 w 6895828"/>
                  <a:gd name="connsiteY34" fmla="*/ 1624086 h 1647228"/>
                  <a:gd name="connsiteX35" fmla="*/ 453316 w 6895828"/>
                  <a:gd name="connsiteY35" fmla="*/ 1585986 h 1647228"/>
                  <a:gd name="connsiteX36" fmla="*/ 300916 w 6895828"/>
                  <a:gd name="connsiteY36" fmla="*/ 1502166 h 1647228"/>
                  <a:gd name="connsiteX37" fmla="*/ 26596 w 6895828"/>
                  <a:gd name="connsiteY37" fmla="*/ 1639326 h 1647228"/>
                  <a:gd name="connsiteX0" fmla="*/ 26596 w 6895828"/>
                  <a:gd name="connsiteY0" fmla="*/ 1639326 h 1647228"/>
                  <a:gd name="connsiteX1" fmla="*/ 49456 w 6895828"/>
                  <a:gd name="connsiteY1" fmla="*/ 1517406 h 1647228"/>
                  <a:gd name="connsiteX2" fmla="*/ 369496 w 6895828"/>
                  <a:gd name="connsiteY2" fmla="*/ 1319286 h 1647228"/>
                  <a:gd name="connsiteX3" fmla="*/ 956236 w 6895828"/>
                  <a:gd name="connsiteY3" fmla="*/ 884946 h 1647228"/>
                  <a:gd name="connsiteX4" fmla="*/ 1611556 w 6895828"/>
                  <a:gd name="connsiteY4" fmla="*/ 473466 h 1647228"/>
                  <a:gd name="connsiteX5" fmla="*/ 2365936 w 6895828"/>
                  <a:gd name="connsiteY5" fmla="*/ 214386 h 1647228"/>
                  <a:gd name="connsiteX6" fmla="*/ 2975536 w 6895828"/>
                  <a:gd name="connsiteY6" fmla="*/ 138186 h 1647228"/>
                  <a:gd name="connsiteX7" fmla="*/ 3347011 w 6895828"/>
                  <a:gd name="connsiteY7" fmla="*/ 103261 h 1647228"/>
                  <a:gd name="connsiteX8" fmla="*/ 3402891 w 6895828"/>
                  <a:gd name="connsiteY8" fmla="*/ 10551 h 1647228"/>
                  <a:gd name="connsiteX9" fmla="*/ 3500681 w 6895828"/>
                  <a:gd name="connsiteY9" fmla="*/ 11821 h 1647228"/>
                  <a:gd name="connsiteX10" fmla="*/ 3540051 w 6895828"/>
                  <a:gd name="connsiteY10" fmla="*/ 97546 h 1647228"/>
                  <a:gd name="connsiteX11" fmla="*/ 3851201 w 6895828"/>
                  <a:gd name="connsiteY11" fmla="*/ 121041 h 1647228"/>
                  <a:gd name="connsiteX12" fmla="*/ 4568116 w 6895828"/>
                  <a:gd name="connsiteY12" fmla="*/ 214386 h 1647228"/>
                  <a:gd name="connsiteX13" fmla="*/ 5413936 w 6895828"/>
                  <a:gd name="connsiteY13" fmla="*/ 488706 h 1647228"/>
                  <a:gd name="connsiteX14" fmla="*/ 6168316 w 6895828"/>
                  <a:gd name="connsiteY14" fmla="*/ 930666 h 1647228"/>
                  <a:gd name="connsiteX15" fmla="*/ 6747436 w 6895828"/>
                  <a:gd name="connsiteY15" fmla="*/ 1380246 h 1647228"/>
                  <a:gd name="connsiteX16" fmla="*/ 6890361 w 6895828"/>
                  <a:gd name="connsiteY16" fmla="*/ 1556181 h 1647228"/>
                  <a:gd name="connsiteX17" fmla="*/ 6845239 w 6895828"/>
                  <a:gd name="connsiteY17" fmla="*/ 1581402 h 1647228"/>
                  <a:gd name="connsiteX18" fmla="*/ 6651642 w 6895828"/>
                  <a:gd name="connsiteY18" fmla="*/ 1479306 h 1647228"/>
                  <a:gd name="connsiteX19" fmla="*/ 6343515 w 6895828"/>
                  <a:gd name="connsiteY19" fmla="*/ 1426150 h 1647228"/>
                  <a:gd name="connsiteX20" fmla="*/ 6000676 w 6895828"/>
                  <a:gd name="connsiteY20" fmla="*/ 1555506 h 1647228"/>
                  <a:gd name="connsiteX21" fmla="*/ 5914679 w 6895828"/>
                  <a:gd name="connsiteY21" fmla="*/ 1565303 h 1647228"/>
                  <a:gd name="connsiteX22" fmla="*/ 4872916 w 6895828"/>
                  <a:gd name="connsiteY22" fmla="*/ 1418346 h 1647228"/>
                  <a:gd name="connsiteX23" fmla="*/ 3935656 w 6895828"/>
                  <a:gd name="connsiteY23" fmla="*/ 1547886 h 1647228"/>
                  <a:gd name="connsiteX24" fmla="*/ 3867076 w 6895828"/>
                  <a:gd name="connsiteY24" fmla="*/ 1608846 h 1647228"/>
                  <a:gd name="connsiteX25" fmla="*/ 3806116 w 6895828"/>
                  <a:gd name="connsiteY25" fmla="*/ 1601226 h 1647228"/>
                  <a:gd name="connsiteX26" fmla="*/ 3737536 w 6895828"/>
                  <a:gd name="connsiteY26" fmla="*/ 1532646 h 1647228"/>
                  <a:gd name="connsiteX27" fmla="*/ 2297356 w 6895828"/>
                  <a:gd name="connsiteY27" fmla="*/ 1448826 h 1647228"/>
                  <a:gd name="connsiteX28" fmla="*/ 1596316 w 6895828"/>
                  <a:gd name="connsiteY28" fmla="*/ 1585986 h 1647228"/>
                  <a:gd name="connsiteX29" fmla="*/ 1504876 w 6895828"/>
                  <a:gd name="connsiteY29" fmla="*/ 1639326 h 1647228"/>
                  <a:gd name="connsiteX30" fmla="*/ 1421056 w 6895828"/>
                  <a:gd name="connsiteY30" fmla="*/ 1646946 h 1647228"/>
                  <a:gd name="connsiteX31" fmla="*/ 1382956 w 6895828"/>
                  <a:gd name="connsiteY31" fmla="*/ 1601226 h 1647228"/>
                  <a:gd name="connsiteX32" fmla="*/ 712396 w 6895828"/>
                  <a:gd name="connsiteY32" fmla="*/ 1517406 h 1647228"/>
                  <a:gd name="connsiteX33" fmla="*/ 529516 w 6895828"/>
                  <a:gd name="connsiteY33" fmla="*/ 1608846 h 1647228"/>
                  <a:gd name="connsiteX34" fmla="*/ 476176 w 6895828"/>
                  <a:gd name="connsiteY34" fmla="*/ 1624086 h 1647228"/>
                  <a:gd name="connsiteX35" fmla="*/ 453316 w 6895828"/>
                  <a:gd name="connsiteY35" fmla="*/ 1585986 h 1647228"/>
                  <a:gd name="connsiteX36" fmla="*/ 300916 w 6895828"/>
                  <a:gd name="connsiteY36" fmla="*/ 1502166 h 1647228"/>
                  <a:gd name="connsiteX37" fmla="*/ 26596 w 6895828"/>
                  <a:gd name="connsiteY37" fmla="*/ 1639326 h 1647228"/>
                  <a:gd name="connsiteX0" fmla="*/ 26596 w 6895962"/>
                  <a:gd name="connsiteY0" fmla="*/ 1639326 h 1647228"/>
                  <a:gd name="connsiteX1" fmla="*/ 49456 w 6895962"/>
                  <a:gd name="connsiteY1" fmla="*/ 1517406 h 1647228"/>
                  <a:gd name="connsiteX2" fmla="*/ 369496 w 6895962"/>
                  <a:gd name="connsiteY2" fmla="*/ 1319286 h 1647228"/>
                  <a:gd name="connsiteX3" fmla="*/ 956236 w 6895962"/>
                  <a:gd name="connsiteY3" fmla="*/ 884946 h 1647228"/>
                  <a:gd name="connsiteX4" fmla="*/ 1611556 w 6895962"/>
                  <a:gd name="connsiteY4" fmla="*/ 473466 h 1647228"/>
                  <a:gd name="connsiteX5" fmla="*/ 2365936 w 6895962"/>
                  <a:gd name="connsiteY5" fmla="*/ 214386 h 1647228"/>
                  <a:gd name="connsiteX6" fmla="*/ 2975536 w 6895962"/>
                  <a:gd name="connsiteY6" fmla="*/ 138186 h 1647228"/>
                  <a:gd name="connsiteX7" fmla="*/ 3347011 w 6895962"/>
                  <a:gd name="connsiteY7" fmla="*/ 103261 h 1647228"/>
                  <a:gd name="connsiteX8" fmla="*/ 3402891 w 6895962"/>
                  <a:gd name="connsiteY8" fmla="*/ 10551 h 1647228"/>
                  <a:gd name="connsiteX9" fmla="*/ 3500681 w 6895962"/>
                  <a:gd name="connsiteY9" fmla="*/ 11821 h 1647228"/>
                  <a:gd name="connsiteX10" fmla="*/ 3540051 w 6895962"/>
                  <a:gd name="connsiteY10" fmla="*/ 97546 h 1647228"/>
                  <a:gd name="connsiteX11" fmla="*/ 3851201 w 6895962"/>
                  <a:gd name="connsiteY11" fmla="*/ 121041 h 1647228"/>
                  <a:gd name="connsiteX12" fmla="*/ 4568116 w 6895962"/>
                  <a:gd name="connsiteY12" fmla="*/ 214386 h 1647228"/>
                  <a:gd name="connsiteX13" fmla="*/ 5413936 w 6895962"/>
                  <a:gd name="connsiteY13" fmla="*/ 488706 h 1647228"/>
                  <a:gd name="connsiteX14" fmla="*/ 6168316 w 6895962"/>
                  <a:gd name="connsiteY14" fmla="*/ 930666 h 1647228"/>
                  <a:gd name="connsiteX15" fmla="*/ 6747436 w 6895962"/>
                  <a:gd name="connsiteY15" fmla="*/ 1380246 h 1647228"/>
                  <a:gd name="connsiteX16" fmla="*/ 6890361 w 6895962"/>
                  <a:gd name="connsiteY16" fmla="*/ 1556181 h 1647228"/>
                  <a:gd name="connsiteX17" fmla="*/ 6845239 w 6895962"/>
                  <a:gd name="connsiteY17" fmla="*/ 1581402 h 1647228"/>
                  <a:gd name="connsiteX18" fmla="*/ 6645111 w 6895962"/>
                  <a:gd name="connsiteY18" fmla="*/ 1459712 h 1647228"/>
                  <a:gd name="connsiteX19" fmla="*/ 6343515 w 6895962"/>
                  <a:gd name="connsiteY19" fmla="*/ 1426150 h 1647228"/>
                  <a:gd name="connsiteX20" fmla="*/ 6000676 w 6895962"/>
                  <a:gd name="connsiteY20" fmla="*/ 1555506 h 1647228"/>
                  <a:gd name="connsiteX21" fmla="*/ 5914679 w 6895962"/>
                  <a:gd name="connsiteY21" fmla="*/ 1565303 h 1647228"/>
                  <a:gd name="connsiteX22" fmla="*/ 4872916 w 6895962"/>
                  <a:gd name="connsiteY22" fmla="*/ 1418346 h 1647228"/>
                  <a:gd name="connsiteX23" fmla="*/ 3935656 w 6895962"/>
                  <a:gd name="connsiteY23" fmla="*/ 1547886 h 1647228"/>
                  <a:gd name="connsiteX24" fmla="*/ 3867076 w 6895962"/>
                  <a:gd name="connsiteY24" fmla="*/ 1608846 h 1647228"/>
                  <a:gd name="connsiteX25" fmla="*/ 3806116 w 6895962"/>
                  <a:gd name="connsiteY25" fmla="*/ 1601226 h 1647228"/>
                  <a:gd name="connsiteX26" fmla="*/ 3737536 w 6895962"/>
                  <a:gd name="connsiteY26" fmla="*/ 1532646 h 1647228"/>
                  <a:gd name="connsiteX27" fmla="*/ 2297356 w 6895962"/>
                  <a:gd name="connsiteY27" fmla="*/ 1448826 h 1647228"/>
                  <a:gd name="connsiteX28" fmla="*/ 1596316 w 6895962"/>
                  <a:gd name="connsiteY28" fmla="*/ 1585986 h 1647228"/>
                  <a:gd name="connsiteX29" fmla="*/ 1504876 w 6895962"/>
                  <a:gd name="connsiteY29" fmla="*/ 1639326 h 1647228"/>
                  <a:gd name="connsiteX30" fmla="*/ 1421056 w 6895962"/>
                  <a:gd name="connsiteY30" fmla="*/ 1646946 h 1647228"/>
                  <a:gd name="connsiteX31" fmla="*/ 1382956 w 6895962"/>
                  <a:gd name="connsiteY31" fmla="*/ 1601226 h 1647228"/>
                  <a:gd name="connsiteX32" fmla="*/ 712396 w 6895962"/>
                  <a:gd name="connsiteY32" fmla="*/ 1517406 h 1647228"/>
                  <a:gd name="connsiteX33" fmla="*/ 529516 w 6895962"/>
                  <a:gd name="connsiteY33" fmla="*/ 1608846 h 1647228"/>
                  <a:gd name="connsiteX34" fmla="*/ 476176 w 6895962"/>
                  <a:gd name="connsiteY34" fmla="*/ 1624086 h 1647228"/>
                  <a:gd name="connsiteX35" fmla="*/ 453316 w 6895962"/>
                  <a:gd name="connsiteY35" fmla="*/ 1585986 h 1647228"/>
                  <a:gd name="connsiteX36" fmla="*/ 300916 w 6895962"/>
                  <a:gd name="connsiteY36" fmla="*/ 1502166 h 1647228"/>
                  <a:gd name="connsiteX37" fmla="*/ 26596 w 6895962"/>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00676 w 6892703"/>
                  <a:gd name="connsiteY20" fmla="*/ 1555506 h 1647228"/>
                  <a:gd name="connsiteX21" fmla="*/ 5914679 w 6892703"/>
                  <a:gd name="connsiteY21" fmla="*/ 1565303 h 1647228"/>
                  <a:gd name="connsiteX22" fmla="*/ 4872916 w 6892703"/>
                  <a:gd name="connsiteY22" fmla="*/ 1418346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00676 w 6892703"/>
                  <a:gd name="connsiteY20" fmla="*/ 1555506 h 1647228"/>
                  <a:gd name="connsiteX21" fmla="*/ 5914679 w 6892703"/>
                  <a:gd name="connsiteY21" fmla="*/ 1565303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00676 w 6892703"/>
                  <a:gd name="connsiteY20" fmla="*/ 1555506 h 1647228"/>
                  <a:gd name="connsiteX21" fmla="*/ 5898350 w 6892703"/>
                  <a:gd name="connsiteY21" fmla="*/ 1552240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00676 w 6892703"/>
                  <a:gd name="connsiteY20" fmla="*/ 1555506 h 1647228"/>
                  <a:gd name="connsiteX21" fmla="*/ 5898350 w 6892703"/>
                  <a:gd name="connsiteY21" fmla="*/ 1552240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00676 w 6892703"/>
                  <a:gd name="connsiteY20" fmla="*/ 1555506 h 1647228"/>
                  <a:gd name="connsiteX21" fmla="*/ 5898350 w 6892703"/>
                  <a:gd name="connsiteY21" fmla="*/ 1552240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23536 w 6892703"/>
                  <a:gd name="connsiteY20" fmla="*/ 1568569 h 1647228"/>
                  <a:gd name="connsiteX21" fmla="*/ 5898350 w 6892703"/>
                  <a:gd name="connsiteY21" fmla="*/ 1552240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23536 w 6892703"/>
                  <a:gd name="connsiteY20" fmla="*/ 1568569 h 1647228"/>
                  <a:gd name="connsiteX21" fmla="*/ 5875490 w 6892703"/>
                  <a:gd name="connsiteY21" fmla="*/ 1562037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23536 w 6892703"/>
                  <a:gd name="connsiteY20" fmla="*/ 1568569 h 1647228"/>
                  <a:gd name="connsiteX21" fmla="*/ 5875490 w 6892703"/>
                  <a:gd name="connsiteY21" fmla="*/ 1562037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23536 w 6892703"/>
                  <a:gd name="connsiteY20" fmla="*/ 1568569 h 1647228"/>
                  <a:gd name="connsiteX21" fmla="*/ 5875490 w 6892703"/>
                  <a:gd name="connsiteY21" fmla="*/ 1562037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3935656 w 6892703"/>
                  <a:gd name="connsiteY23" fmla="*/ 1547886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3830 w 6892703"/>
                  <a:gd name="connsiteY23" fmla="*/ 1534823 h 1647228"/>
                  <a:gd name="connsiteX24" fmla="*/ 3867076 w 6892703"/>
                  <a:gd name="connsiteY24" fmla="*/ 1608846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3830 w 6892703"/>
                  <a:gd name="connsiteY23" fmla="*/ 1534823 h 1647228"/>
                  <a:gd name="connsiteX24" fmla="*/ 3876873 w 6892703"/>
                  <a:gd name="connsiteY24" fmla="*/ 1625175 h 1647228"/>
                  <a:gd name="connsiteX25" fmla="*/ 3806116 w 6892703"/>
                  <a:gd name="connsiteY25" fmla="*/ 1601226 h 1647228"/>
                  <a:gd name="connsiteX26" fmla="*/ 3737536 w 6892703"/>
                  <a:gd name="connsiteY26" fmla="*/ 1532646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3830 w 6892703"/>
                  <a:gd name="connsiteY23" fmla="*/ 1534823 h 1647228"/>
                  <a:gd name="connsiteX24" fmla="*/ 3876873 w 6892703"/>
                  <a:gd name="connsiteY24" fmla="*/ 1625175 h 1647228"/>
                  <a:gd name="connsiteX25" fmla="*/ 3806116 w 6892703"/>
                  <a:gd name="connsiteY25" fmla="*/ 1601226 h 1647228"/>
                  <a:gd name="connsiteX26" fmla="*/ 3665691 w 6892703"/>
                  <a:gd name="connsiteY26" fmla="*/ 1516318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3830 w 6892703"/>
                  <a:gd name="connsiteY23" fmla="*/ 1534823 h 1647228"/>
                  <a:gd name="connsiteX24" fmla="*/ 3876873 w 6892703"/>
                  <a:gd name="connsiteY24" fmla="*/ 1625175 h 1647228"/>
                  <a:gd name="connsiteX25" fmla="*/ 3806116 w 6892703"/>
                  <a:gd name="connsiteY25" fmla="*/ 1601226 h 1647228"/>
                  <a:gd name="connsiteX26" fmla="*/ 3665691 w 6892703"/>
                  <a:gd name="connsiteY26" fmla="*/ 1516318 h 1647228"/>
                  <a:gd name="connsiteX27" fmla="*/ 2297356 w 6892703"/>
                  <a:gd name="connsiteY27" fmla="*/ 1448826 h 1647228"/>
                  <a:gd name="connsiteX28" fmla="*/ 1596316 w 6892703"/>
                  <a:gd name="connsiteY28" fmla="*/ 1585986 h 1647228"/>
                  <a:gd name="connsiteX29" fmla="*/ 1504876 w 6892703"/>
                  <a:gd name="connsiteY29" fmla="*/ 1639326 h 1647228"/>
                  <a:gd name="connsiteX30" fmla="*/ 1421056 w 6892703"/>
                  <a:gd name="connsiteY30" fmla="*/ 1646946 h 1647228"/>
                  <a:gd name="connsiteX31" fmla="*/ 1382956 w 6892703"/>
                  <a:gd name="connsiteY31" fmla="*/ 1601226 h 1647228"/>
                  <a:gd name="connsiteX32" fmla="*/ 712396 w 6892703"/>
                  <a:gd name="connsiteY32" fmla="*/ 1517406 h 1647228"/>
                  <a:gd name="connsiteX33" fmla="*/ 529516 w 6892703"/>
                  <a:gd name="connsiteY33" fmla="*/ 1608846 h 1647228"/>
                  <a:gd name="connsiteX34" fmla="*/ 476176 w 6892703"/>
                  <a:gd name="connsiteY34" fmla="*/ 1624086 h 1647228"/>
                  <a:gd name="connsiteX35" fmla="*/ 453316 w 6892703"/>
                  <a:gd name="connsiteY35" fmla="*/ 1585986 h 1647228"/>
                  <a:gd name="connsiteX36" fmla="*/ 300916 w 6892703"/>
                  <a:gd name="connsiteY36" fmla="*/ 1502166 h 1647228"/>
                  <a:gd name="connsiteX37" fmla="*/ 26596 w 6892703"/>
                  <a:gd name="connsiteY37"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3830 w 6892703"/>
                  <a:gd name="connsiteY23" fmla="*/ 1534823 h 1647228"/>
                  <a:gd name="connsiteX24" fmla="*/ 3876873 w 6892703"/>
                  <a:gd name="connsiteY24" fmla="*/ 1625175 h 1647228"/>
                  <a:gd name="connsiteX25" fmla="*/ 3665691 w 6892703"/>
                  <a:gd name="connsiteY25" fmla="*/ 1516318 h 1647228"/>
                  <a:gd name="connsiteX26" fmla="*/ 2297356 w 6892703"/>
                  <a:gd name="connsiteY26" fmla="*/ 1448826 h 1647228"/>
                  <a:gd name="connsiteX27" fmla="*/ 1596316 w 6892703"/>
                  <a:gd name="connsiteY27" fmla="*/ 1585986 h 1647228"/>
                  <a:gd name="connsiteX28" fmla="*/ 1504876 w 6892703"/>
                  <a:gd name="connsiteY28" fmla="*/ 1639326 h 1647228"/>
                  <a:gd name="connsiteX29" fmla="*/ 1421056 w 6892703"/>
                  <a:gd name="connsiteY29" fmla="*/ 1646946 h 1647228"/>
                  <a:gd name="connsiteX30" fmla="*/ 1382956 w 6892703"/>
                  <a:gd name="connsiteY30" fmla="*/ 1601226 h 1647228"/>
                  <a:gd name="connsiteX31" fmla="*/ 712396 w 6892703"/>
                  <a:gd name="connsiteY31" fmla="*/ 1517406 h 1647228"/>
                  <a:gd name="connsiteX32" fmla="*/ 529516 w 6892703"/>
                  <a:gd name="connsiteY32" fmla="*/ 1608846 h 1647228"/>
                  <a:gd name="connsiteX33" fmla="*/ 476176 w 6892703"/>
                  <a:gd name="connsiteY33" fmla="*/ 1624086 h 1647228"/>
                  <a:gd name="connsiteX34" fmla="*/ 453316 w 6892703"/>
                  <a:gd name="connsiteY34" fmla="*/ 1585986 h 1647228"/>
                  <a:gd name="connsiteX35" fmla="*/ 300916 w 6892703"/>
                  <a:gd name="connsiteY35" fmla="*/ 1502166 h 1647228"/>
                  <a:gd name="connsiteX36" fmla="*/ 26596 w 6892703"/>
                  <a:gd name="connsiteY36"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3830 w 6892703"/>
                  <a:gd name="connsiteY23" fmla="*/ 1534823 h 1647228"/>
                  <a:gd name="connsiteX24" fmla="*/ 3876873 w 6892703"/>
                  <a:gd name="connsiteY24" fmla="*/ 1625175 h 1647228"/>
                  <a:gd name="connsiteX25" fmla="*/ 3665691 w 6892703"/>
                  <a:gd name="connsiteY25" fmla="*/ 1516318 h 1647228"/>
                  <a:gd name="connsiteX26" fmla="*/ 2297356 w 6892703"/>
                  <a:gd name="connsiteY26" fmla="*/ 1448826 h 1647228"/>
                  <a:gd name="connsiteX27" fmla="*/ 1596316 w 6892703"/>
                  <a:gd name="connsiteY27" fmla="*/ 1585986 h 1647228"/>
                  <a:gd name="connsiteX28" fmla="*/ 1504876 w 6892703"/>
                  <a:gd name="connsiteY28" fmla="*/ 1639326 h 1647228"/>
                  <a:gd name="connsiteX29" fmla="*/ 1421056 w 6892703"/>
                  <a:gd name="connsiteY29" fmla="*/ 1646946 h 1647228"/>
                  <a:gd name="connsiteX30" fmla="*/ 1382956 w 6892703"/>
                  <a:gd name="connsiteY30" fmla="*/ 1601226 h 1647228"/>
                  <a:gd name="connsiteX31" fmla="*/ 712396 w 6892703"/>
                  <a:gd name="connsiteY31" fmla="*/ 1517406 h 1647228"/>
                  <a:gd name="connsiteX32" fmla="*/ 529516 w 6892703"/>
                  <a:gd name="connsiteY32" fmla="*/ 1608846 h 1647228"/>
                  <a:gd name="connsiteX33" fmla="*/ 476176 w 6892703"/>
                  <a:gd name="connsiteY33" fmla="*/ 1624086 h 1647228"/>
                  <a:gd name="connsiteX34" fmla="*/ 453316 w 6892703"/>
                  <a:gd name="connsiteY34" fmla="*/ 1585986 h 1647228"/>
                  <a:gd name="connsiteX35" fmla="*/ 300916 w 6892703"/>
                  <a:gd name="connsiteY35" fmla="*/ 1502166 h 1647228"/>
                  <a:gd name="connsiteX36" fmla="*/ 26596 w 6892703"/>
                  <a:gd name="connsiteY36"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102207 w 6892703"/>
                  <a:gd name="connsiteY23" fmla="*/ 1498900 h 1647228"/>
                  <a:gd name="connsiteX24" fmla="*/ 3876873 w 6892703"/>
                  <a:gd name="connsiteY24" fmla="*/ 1625175 h 1647228"/>
                  <a:gd name="connsiteX25" fmla="*/ 3665691 w 6892703"/>
                  <a:gd name="connsiteY25" fmla="*/ 1516318 h 1647228"/>
                  <a:gd name="connsiteX26" fmla="*/ 2297356 w 6892703"/>
                  <a:gd name="connsiteY26" fmla="*/ 1448826 h 1647228"/>
                  <a:gd name="connsiteX27" fmla="*/ 1596316 w 6892703"/>
                  <a:gd name="connsiteY27" fmla="*/ 1585986 h 1647228"/>
                  <a:gd name="connsiteX28" fmla="*/ 1504876 w 6892703"/>
                  <a:gd name="connsiteY28" fmla="*/ 1639326 h 1647228"/>
                  <a:gd name="connsiteX29" fmla="*/ 1421056 w 6892703"/>
                  <a:gd name="connsiteY29" fmla="*/ 1646946 h 1647228"/>
                  <a:gd name="connsiteX30" fmla="*/ 1382956 w 6892703"/>
                  <a:gd name="connsiteY30" fmla="*/ 1601226 h 1647228"/>
                  <a:gd name="connsiteX31" fmla="*/ 712396 w 6892703"/>
                  <a:gd name="connsiteY31" fmla="*/ 1517406 h 1647228"/>
                  <a:gd name="connsiteX32" fmla="*/ 529516 w 6892703"/>
                  <a:gd name="connsiteY32" fmla="*/ 1608846 h 1647228"/>
                  <a:gd name="connsiteX33" fmla="*/ 476176 w 6892703"/>
                  <a:gd name="connsiteY33" fmla="*/ 1624086 h 1647228"/>
                  <a:gd name="connsiteX34" fmla="*/ 453316 w 6892703"/>
                  <a:gd name="connsiteY34" fmla="*/ 1585986 h 1647228"/>
                  <a:gd name="connsiteX35" fmla="*/ 300916 w 6892703"/>
                  <a:gd name="connsiteY35" fmla="*/ 1502166 h 1647228"/>
                  <a:gd name="connsiteX36" fmla="*/ 26596 w 6892703"/>
                  <a:gd name="connsiteY36"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102207 w 6892703"/>
                  <a:gd name="connsiteY23" fmla="*/ 1498900 h 1647228"/>
                  <a:gd name="connsiteX24" fmla="*/ 3665691 w 6892703"/>
                  <a:gd name="connsiteY24" fmla="*/ 1516318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102207 w 6892703"/>
                  <a:gd name="connsiteY23" fmla="*/ 1498900 h 1647228"/>
                  <a:gd name="connsiteX24" fmla="*/ 3665691 w 6892703"/>
                  <a:gd name="connsiteY24" fmla="*/ 1516318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102207 w 6892703"/>
                  <a:gd name="connsiteY23" fmla="*/ 1498900 h 1647228"/>
                  <a:gd name="connsiteX24" fmla="*/ 3665691 w 6892703"/>
                  <a:gd name="connsiteY24" fmla="*/ 1516318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102207 w 6892703"/>
                  <a:gd name="connsiteY23" fmla="*/ 1498900 h 1647228"/>
                  <a:gd name="connsiteX24" fmla="*/ 3665691 w 6892703"/>
                  <a:gd name="connsiteY24" fmla="*/ 1516318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102207 w 6892703"/>
                  <a:gd name="connsiteY23" fmla="*/ 1498900 h 1647228"/>
                  <a:gd name="connsiteX24" fmla="*/ 3828977 w 6892703"/>
                  <a:gd name="connsiteY24" fmla="*/ 1578366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828977 w 6892703"/>
                  <a:gd name="connsiteY24" fmla="*/ 1578366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828977 w 6892703"/>
                  <a:gd name="connsiteY24" fmla="*/ 1578366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53613"/>
                  <a:gd name="connsiteX1" fmla="*/ 49456 w 6892703"/>
                  <a:gd name="connsiteY1" fmla="*/ 1517406 h 1653613"/>
                  <a:gd name="connsiteX2" fmla="*/ 369496 w 6892703"/>
                  <a:gd name="connsiteY2" fmla="*/ 1319286 h 1653613"/>
                  <a:gd name="connsiteX3" fmla="*/ 956236 w 6892703"/>
                  <a:gd name="connsiteY3" fmla="*/ 884946 h 1653613"/>
                  <a:gd name="connsiteX4" fmla="*/ 1611556 w 6892703"/>
                  <a:gd name="connsiteY4" fmla="*/ 473466 h 1653613"/>
                  <a:gd name="connsiteX5" fmla="*/ 2365936 w 6892703"/>
                  <a:gd name="connsiteY5" fmla="*/ 214386 h 1653613"/>
                  <a:gd name="connsiteX6" fmla="*/ 2975536 w 6892703"/>
                  <a:gd name="connsiteY6" fmla="*/ 138186 h 1653613"/>
                  <a:gd name="connsiteX7" fmla="*/ 3347011 w 6892703"/>
                  <a:gd name="connsiteY7" fmla="*/ 103261 h 1653613"/>
                  <a:gd name="connsiteX8" fmla="*/ 3402891 w 6892703"/>
                  <a:gd name="connsiteY8" fmla="*/ 10551 h 1653613"/>
                  <a:gd name="connsiteX9" fmla="*/ 3500681 w 6892703"/>
                  <a:gd name="connsiteY9" fmla="*/ 11821 h 1653613"/>
                  <a:gd name="connsiteX10" fmla="*/ 3540051 w 6892703"/>
                  <a:gd name="connsiteY10" fmla="*/ 97546 h 1653613"/>
                  <a:gd name="connsiteX11" fmla="*/ 3851201 w 6892703"/>
                  <a:gd name="connsiteY11" fmla="*/ 121041 h 1653613"/>
                  <a:gd name="connsiteX12" fmla="*/ 4568116 w 6892703"/>
                  <a:gd name="connsiteY12" fmla="*/ 214386 h 1653613"/>
                  <a:gd name="connsiteX13" fmla="*/ 5413936 w 6892703"/>
                  <a:gd name="connsiteY13" fmla="*/ 488706 h 1653613"/>
                  <a:gd name="connsiteX14" fmla="*/ 6168316 w 6892703"/>
                  <a:gd name="connsiteY14" fmla="*/ 930666 h 1653613"/>
                  <a:gd name="connsiteX15" fmla="*/ 6747436 w 6892703"/>
                  <a:gd name="connsiteY15" fmla="*/ 1380246 h 1653613"/>
                  <a:gd name="connsiteX16" fmla="*/ 6890361 w 6892703"/>
                  <a:gd name="connsiteY16" fmla="*/ 1556181 h 1653613"/>
                  <a:gd name="connsiteX17" fmla="*/ 6822379 w 6892703"/>
                  <a:gd name="connsiteY17" fmla="*/ 1545479 h 1653613"/>
                  <a:gd name="connsiteX18" fmla="*/ 6645111 w 6892703"/>
                  <a:gd name="connsiteY18" fmla="*/ 1459712 h 1653613"/>
                  <a:gd name="connsiteX19" fmla="*/ 6343515 w 6892703"/>
                  <a:gd name="connsiteY19" fmla="*/ 1426150 h 1653613"/>
                  <a:gd name="connsiteX20" fmla="*/ 6059459 w 6892703"/>
                  <a:gd name="connsiteY20" fmla="*/ 1558771 h 1653613"/>
                  <a:gd name="connsiteX21" fmla="*/ 5875490 w 6892703"/>
                  <a:gd name="connsiteY21" fmla="*/ 1562037 h 1653613"/>
                  <a:gd name="connsiteX22" fmla="*/ 4872916 w 6892703"/>
                  <a:gd name="connsiteY22" fmla="*/ 1385689 h 1653613"/>
                  <a:gd name="connsiteX23" fmla="*/ 4020565 w 6892703"/>
                  <a:gd name="connsiteY23" fmla="*/ 1554417 h 1653613"/>
                  <a:gd name="connsiteX24" fmla="*/ 3828977 w 6892703"/>
                  <a:gd name="connsiteY24" fmla="*/ 1578366 h 1653613"/>
                  <a:gd name="connsiteX25" fmla="*/ 2297356 w 6892703"/>
                  <a:gd name="connsiteY25" fmla="*/ 1448826 h 1653613"/>
                  <a:gd name="connsiteX26" fmla="*/ 1596316 w 6892703"/>
                  <a:gd name="connsiteY26" fmla="*/ 1585986 h 1653613"/>
                  <a:gd name="connsiteX27" fmla="*/ 1504876 w 6892703"/>
                  <a:gd name="connsiteY27" fmla="*/ 1639326 h 1653613"/>
                  <a:gd name="connsiteX28" fmla="*/ 1421056 w 6892703"/>
                  <a:gd name="connsiteY28" fmla="*/ 1646946 h 1653613"/>
                  <a:gd name="connsiteX29" fmla="*/ 1382956 w 6892703"/>
                  <a:gd name="connsiteY29" fmla="*/ 1601226 h 1653613"/>
                  <a:gd name="connsiteX30" fmla="*/ 712396 w 6892703"/>
                  <a:gd name="connsiteY30" fmla="*/ 1517406 h 1653613"/>
                  <a:gd name="connsiteX31" fmla="*/ 529516 w 6892703"/>
                  <a:gd name="connsiteY31" fmla="*/ 1608846 h 1653613"/>
                  <a:gd name="connsiteX32" fmla="*/ 476176 w 6892703"/>
                  <a:gd name="connsiteY32" fmla="*/ 1624086 h 1653613"/>
                  <a:gd name="connsiteX33" fmla="*/ 453316 w 6892703"/>
                  <a:gd name="connsiteY33" fmla="*/ 1585986 h 1653613"/>
                  <a:gd name="connsiteX34" fmla="*/ 300916 w 6892703"/>
                  <a:gd name="connsiteY34" fmla="*/ 1502166 h 1653613"/>
                  <a:gd name="connsiteX35" fmla="*/ 26596 w 6892703"/>
                  <a:gd name="connsiteY35" fmla="*/ 1639326 h 1653613"/>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828977 w 6892703"/>
                  <a:gd name="connsiteY24" fmla="*/ 1578366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835508 w 6892703"/>
                  <a:gd name="connsiteY24" fmla="*/ 1562038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832243 w 6892703"/>
                  <a:gd name="connsiteY24" fmla="*/ 1581632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832243 w 6892703"/>
                  <a:gd name="connsiteY24" fmla="*/ 1581632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832243 w 6892703"/>
                  <a:gd name="connsiteY24" fmla="*/ 1581632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779991 w 6892703"/>
                  <a:gd name="connsiteY24" fmla="*/ 1565304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779991 w 6892703"/>
                  <a:gd name="connsiteY24" fmla="*/ 1565304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779991 w 6892703"/>
                  <a:gd name="connsiteY24" fmla="*/ 1565304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9895"/>
                  <a:gd name="connsiteX1" fmla="*/ 49456 w 6892703"/>
                  <a:gd name="connsiteY1" fmla="*/ 1517406 h 1649895"/>
                  <a:gd name="connsiteX2" fmla="*/ 369496 w 6892703"/>
                  <a:gd name="connsiteY2" fmla="*/ 1319286 h 1649895"/>
                  <a:gd name="connsiteX3" fmla="*/ 956236 w 6892703"/>
                  <a:gd name="connsiteY3" fmla="*/ 884946 h 1649895"/>
                  <a:gd name="connsiteX4" fmla="*/ 1611556 w 6892703"/>
                  <a:gd name="connsiteY4" fmla="*/ 473466 h 1649895"/>
                  <a:gd name="connsiteX5" fmla="*/ 2365936 w 6892703"/>
                  <a:gd name="connsiteY5" fmla="*/ 214386 h 1649895"/>
                  <a:gd name="connsiteX6" fmla="*/ 2975536 w 6892703"/>
                  <a:gd name="connsiteY6" fmla="*/ 138186 h 1649895"/>
                  <a:gd name="connsiteX7" fmla="*/ 3347011 w 6892703"/>
                  <a:gd name="connsiteY7" fmla="*/ 103261 h 1649895"/>
                  <a:gd name="connsiteX8" fmla="*/ 3402891 w 6892703"/>
                  <a:gd name="connsiteY8" fmla="*/ 10551 h 1649895"/>
                  <a:gd name="connsiteX9" fmla="*/ 3500681 w 6892703"/>
                  <a:gd name="connsiteY9" fmla="*/ 11821 h 1649895"/>
                  <a:gd name="connsiteX10" fmla="*/ 3540051 w 6892703"/>
                  <a:gd name="connsiteY10" fmla="*/ 97546 h 1649895"/>
                  <a:gd name="connsiteX11" fmla="*/ 3851201 w 6892703"/>
                  <a:gd name="connsiteY11" fmla="*/ 121041 h 1649895"/>
                  <a:gd name="connsiteX12" fmla="*/ 4568116 w 6892703"/>
                  <a:gd name="connsiteY12" fmla="*/ 214386 h 1649895"/>
                  <a:gd name="connsiteX13" fmla="*/ 5413936 w 6892703"/>
                  <a:gd name="connsiteY13" fmla="*/ 488706 h 1649895"/>
                  <a:gd name="connsiteX14" fmla="*/ 6168316 w 6892703"/>
                  <a:gd name="connsiteY14" fmla="*/ 930666 h 1649895"/>
                  <a:gd name="connsiteX15" fmla="*/ 6747436 w 6892703"/>
                  <a:gd name="connsiteY15" fmla="*/ 1380246 h 1649895"/>
                  <a:gd name="connsiteX16" fmla="*/ 6890361 w 6892703"/>
                  <a:gd name="connsiteY16" fmla="*/ 1556181 h 1649895"/>
                  <a:gd name="connsiteX17" fmla="*/ 6822379 w 6892703"/>
                  <a:gd name="connsiteY17" fmla="*/ 1545479 h 1649895"/>
                  <a:gd name="connsiteX18" fmla="*/ 6645111 w 6892703"/>
                  <a:gd name="connsiteY18" fmla="*/ 1459712 h 1649895"/>
                  <a:gd name="connsiteX19" fmla="*/ 6343515 w 6892703"/>
                  <a:gd name="connsiteY19" fmla="*/ 1426150 h 1649895"/>
                  <a:gd name="connsiteX20" fmla="*/ 6059459 w 6892703"/>
                  <a:gd name="connsiteY20" fmla="*/ 1558771 h 1649895"/>
                  <a:gd name="connsiteX21" fmla="*/ 5875490 w 6892703"/>
                  <a:gd name="connsiteY21" fmla="*/ 1562037 h 1649895"/>
                  <a:gd name="connsiteX22" fmla="*/ 4872916 w 6892703"/>
                  <a:gd name="connsiteY22" fmla="*/ 1385689 h 1649895"/>
                  <a:gd name="connsiteX23" fmla="*/ 4020565 w 6892703"/>
                  <a:gd name="connsiteY23" fmla="*/ 1554417 h 1649895"/>
                  <a:gd name="connsiteX24" fmla="*/ 3779991 w 6892703"/>
                  <a:gd name="connsiteY24" fmla="*/ 1565304 h 1649895"/>
                  <a:gd name="connsiteX25" fmla="*/ 2297356 w 6892703"/>
                  <a:gd name="connsiteY25" fmla="*/ 1448826 h 1649895"/>
                  <a:gd name="connsiteX26" fmla="*/ 1596316 w 6892703"/>
                  <a:gd name="connsiteY26" fmla="*/ 1585986 h 1649895"/>
                  <a:gd name="connsiteX27" fmla="*/ 1504876 w 6892703"/>
                  <a:gd name="connsiteY27" fmla="*/ 1639326 h 1649895"/>
                  <a:gd name="connsiteX28" fmla="*/ 1421056 w 6892703"/>
                  <a:gd name="connsiteY28" fmla="*/ 1646946 h 1649895"/>
                  <a:gd name="connsiteX29" fmla="*/ 1382956 w 6892703"/>
                  <a:gd name="connsiteY29" fmla="*/ 1601226 h 1649895"/>
                  <a:gd name="connsiteX30" fmla="*/ 712396 w 6892703"/>
                  <a:gd name="connsiteY30" fmla="*/ 1517406 h 1649895"/>
                  <a:gd name="connsiteX31" fmla="*/ 529516 w 6892703"/>
                  <a:gd name="connsiteY31" fmla="*/ 1608846 h 1649895"/>
                  <a:gd name="connsiteX32" fmla="*/ 476176 w 6892703"/>
                  <a:gd name="connsiteY32" fmla="*/ 1624086 h 1649895"/>
                  <a:gd name="connsiteX33" fmla="*/ 453316 w 6892703"/>
                  <a:gd name="connsiteY33" fmla="*/ 1585986 h 1649895"/>
                  <a:gd name="connsiteX34" fmla="*/ 300916 w 6892703"/>
                  <a:gd name="connsiteY34" fmla="*/ 1502166 h 1649895"/>
                  <a:gd name="connsiteX35" fmla="*/ 26596 w 6892703"/>
                  <a:gd name="connsiteY35" fmla="*/ 1639326 h 1649895"/>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776726 w 6892703"/>
                  <a:gd name="connsiteY24" fmla="*/ 1558772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776726 w 6892703"/>
                  <a:gd name="connsiteY24" fmla="*/ 1558772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776726 w 6892703"/>
                  <a:gd name="connsiteY24" fmla="*/ 1558772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20565 w 6892703"/>
                  <a:gd name="connsiteY23" fmla="*/ 1554417 h 1647228"/>
                  <a:gd name="connsiteX24" fmla="*/ 3806117 w 6892703"/>
                  <a:gd name="connsiteY24" fmla="*/ 1548975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297356 w 6892703"/>
                  <a:gd name="connsiteY25" fmla="*/ 1448826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610864 w 6892703"/>
                  <a:gd name="connsiteY25" fmla="*/ 1439029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685975 w 6892703"/>
                  <a:gd name="connsiteY25" fmla="*/ 1432497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685975 w 6892703"/>
                  <a:gd name="connsiteY25" fmla="*/ 1432497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806117 w 6892703"/>
                  <a:gd name="connsiteY24" fmla="*/ 1548975 h 1647228"/>
                  <a:gd name="connsiteX25" fmla="*/ 2643520 w 6892703"/>
                  <a:gd name="connsiteY25" fmla="*/ 1386777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740803 w 6892703"/>
                  <a:gd name="connsiteY24" fmla="*/ 1562038 h 1647228"/>
                  <a:gd name="connsiteX25" fmla="*/ 2643520 w 6892703"/>
                  <a:gd name="connsiteY25" fmla="*/ 1386777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740803 w 6892703"/>
                  <a:gd name="connsiteY24" fmla="*/ 1562038 h 1647228"/>
                  <a:gd name="connsiteX25" fmla="*/ 2643520 w 6892703"/>
                  <a:gd name="connsiteY25" fmla="*/ 1386777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740803 w 6892703"/>
                  <a:gd name="connsiteY24" fmla="*/ 1562038 h 1647228"/>
                  <a:gd name="connsiteX25" fmla="*/ 2643520 w 6892703"/>
                  <a:gd name="connsiteY25" fmla="*/ 1386777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47228"/>
                  <a:gd name="connsiteX1" fmla="*/ 49456 w 6892703"/>
                  <a:gd name="connsiteY1" fmla="*/ 1517406 h 1647228"/>
                  <a:gd name="connsiteX2" fmla="*/ 369496 w 6892703"/>
                  <a:gd name="connsiteY2" fmla="*/ 1319286 h 1647228"/>
                  <a:gd name="connsiteX3" fmla="*/ 956236 w 6892703"/>
                  <a:gd name="connsiteY3" fmla="*/ 884946 h 1647228"/>
                  <a:gd name="connsiteX4" fmla="*/ 1611556 w 6892703"/>
                  <a:gd name="connsiteY4" fmla="*/ 473466 h 1647228"/>
                  <a:gd name="connsiteX5" fmla="*/ 2365936 w 6892703"/>
                  <a:gd name="connsiteY5" fmla="*/ 214386 h 1647228"/>
                  <a:gd name="connsiteX6" fmla="*/ 2975536 w 6892703"/>
                  <a:gd name="connsiteY6" fmla="*/ 138186 h 1647228"/>
                  <a:gd name="connsiteX7" fmla="*/ 3347011 w 6892703"/>
                  <a:gd name="connsiteY7" fmla="*/ 103261 h 1647228"/>
                  <a:gd name="connsiteX8" fmla="*/ 3402891 w 6892703"/>
                  <a:gd name="connsiteY8" fmla="*/ 10551 h 1647228"/>
                  <a:gd name="connsiteX9" fmla="*/ 3500681 w 6892703"/>
                  <a:gd name="connsiteY9" fmla="*/ 11821 h 1647228"/>
                  <a:gd name="connsiteX10" fmla="*/ 3540051 w 6892703"/>
                  <a:gd name="connsiteY10" fmla="*/ 97546 h 1647228"/>
                  <a:gd name="connsiteX11" fmla="*/ 3851201 w 6892703"/>
                  <a:gd name="connsiteY11" fmla="*/ 121041 h 1647228"/>
                  <a:gd name="connsiteX12" fmla="*/ 4568116 w 6892703"/>
                  <a:gd name="connsiteY12" fmla="*/ 214386 h 1647228"/>
                  <a:gd name="connsiteX13" fmla="*/ 5413936 w 6892703"/>
                  <a:gd name="connsiteY13" fmla="*/ 488706 h 1647228"/>
                  <a:gd name="connsiteX14" fmla="*/ 6168316 w 6892703"/>
                  <a:gd name="connsiteY14" fmla="*/ 930666 h 1647228"/>
                  <a:gd name="connsiteX15" fmla="*/ 6747436 w 6892703"/>
                  <a:gd name="connsiteY15" fmla="*/ 1380246 h 1647228"/>
                  <a:gd name="connsiteX16" fmla="*/ 6890361 w 6892703"/>
                  <a:gd name="connsiteY16" fmla="*/ 1556181 h 1647228"/>
                  <a:gd name="connsiteX17" fmla="*/ 6822379 w 6892703"/>
                  <a:gd name="connsiteY17" fmla="*/ 1545479 h 1647228"/>
                  <a:gd name="connsiteX18" fmla="*/ 6645111 w 6892703"/>
                  <a:gd name="connsiteY18" fmla="*/ 1459712 h 1647228"/>
                  <a:gd name="connsiteX19" fmla="*/ 6343515 w 6892703"/>
                  <a:gd name="connsiteY19" fmla="*/ 1426150 h 1647228"/>
                  <a:gd name="connsiteX20" fmla="*/ 6059459 w 6892703"/>
                  <a:gd name="connsiteY20" fmla="*/ 1558771 h 1647228"/>
                  <a:gd name="connsiteX21" fmla="*/ 5875490 w 6892703"/>
                  <a:gd name="connsiteY21" fmla="*/ 1562037 h 1647228"/>
                  <a:gd name="connsiteX22" fmla="*/ 4872916 w 6892703"/>
                  <a:gd name="connsiteY22" fmla="*/ 1385689 h 1647228"/>
                  <a:gd name="connsiteX23" fmla="*/ 4000971 w 6892703"/>
                  <a:gd name="connsiteY23" fmla="*/ 1534823 h 1647228"/>
                  <a:gd name="connsiteX24" fmla="*/ 3740803 w 6892703"/>
                  <a:gd name="connsiteY24" fmla="*/ 1562038 h 1647228"/>
                  <a:gd name="connsiteX25" fmla="*/ 2643520 w 6892703"/>
                  <a:gd name="connsiteY25" fmla="*/ 1386777 h 1647228"/>
                  <a:gd name="connsiteX26" fmla="*/ 1596316 w 6892703"/>
                  <a:gd name="connsiteY26" fmla="*/ 1585986 h 1647228"/>
                  <a:gd name="connsiteX27" fmla="*/ 1504876 w 6892703"/>
                  <a:gd name="connsiteY27" fmla="*/ 1639326 h 1647228"/>
                  <a:gd name="connsiteX28" fmla="*/ 1421056 w 6892703"/>
                  <a:gd name="connsiteY28" fmla="*/ 1646946 h 1647228"/>
                  <a:gd name="connsiteX29" fmla="*/ 1382956 w 6892703"/>
                  <a:gd name="connsiteY29" fmla="*/ 1601226 h 1647228"/>
                  <a:gd name="connsiteX30" fmla="*/ 712396 w 6892703"/>
                  <a:gd name="connsiteY30" fmla="*/ 1517406 h 1647228"/>
                  <a:gd name="connsiteX31" fmla="*/ 529516 w 6892703"/>
                  <a:gd name="connsiteY31" fmla="*/ 1608846 h 1647228"/>
                  <a:gd name="connsiteX32" fmla="*/ 476176 w 6892703"/>
                  <a:gd name="connsiteY32" fmla="*/ 1624086 h 1647228"/>
                  <a:gd name="connsiteX33" fmla="*/ 453316 w 6892703"/>
                  <a:gd name="connsiteY33" fmla="*/ 1585986 h 1647228"/>
                  <a:gd name="connsiteX34" fmla="*/ 300916 w 6892703"/>
                  <a:gd name="connsiteY34" fmla="*/ 1502166 h 1647228"/>
                  <a:gd name="connsiteX35" fmla="*/ 26596 w 6892703"/>
                  <a:gd name="connsiteY35" fmla="*/ 1639326 h 1647228"/>
                  <a:gd name="connsiteX0" fmla="*/ 26596 w 6892703"/>
                  <a:gd name="connsiteY0" fmla="*/ 1639326 h 1639541"/>
                  <a:gd name="connsiteX1" fmla="*/ 49456 w 6892703"/>
                  <a:gd name="connsiteY1" fmla="*/ 1517406 h 1639541"/>
                  <a:gd name="connsiteX2" fmla="*/ 369496 w 6892703"/>
                  <a:gd name="connsiteY2" fmla="*/ 1319286 h 1639541"/>
                  <a:gd name="connsiteX3" fmla="*/ 956236 w 6892703"/>
                  <a:gd name="connsiteY3" fmla="*/ 884946 h 1639541"/>
                  <a:gd name="connsiteX4" fmla="*/ 1611556 w 6892703"/>
                  <a:gd name="connsiteY4" fmla="*/ 473466 h 1639541"/>
                  <a:gd name="connsiteX5" fmla="*/ 2365936 w 6892703"/>
                  <a:gd name="connsiteY5" fmla="*/ 214386 h 1639541"/>
                  <a:gd name="connsiteX6" fmla="*/ 2975536 w 6892703"/>
                  <a:gd name="connsiteY6" fmla="*/ 138186 h 1639541"/>
                  <a:gd name="connsiteX7" fmla="*/ 3347011 w 6892703"/>
                  <a:gd name="connsiteY7" fmla="*/ 103261 h 1639541"/>
                  <a:gd name="connsiteX8" fmla="*/ 3402891 w 6892703"/>
                  <a:gd name="connsiteY8" fmla="*/ 10551 h 1639541"/>
                  <a:gd name="connsiteX9" fmla="*/ 3500681 w 6892703"/>
                  <a:gd name="connsiteY9" fmla="*/ 11821 h 1639541"/>
                  <a:gd name="connsiteX10" fmla="*/ 3540051 w 6892703"/>
                  <a:gd name="connsiteY10" fmla="*/ 97546 h 1639541"/>
                  <a:gd name="connsiteX11" fmla="*/ 3851201 w 6892703"/>
                  <a:gd name="connsiteY11" fmla="*/ 121041 h 1639541"/>
                  <a:gd name="connsiteX12" fmla="*/ 4568116 w 6892703"/>
                  <a:gd name="connsiteY12" fmla="*/ 214386 h 1639541"/>
                  <a:gd name="connsiteX13" fmla="*/ 5413936 w 6892703"/>
                  <a:gd name="connsiteY13" fmla="*/ 488706 h 1639541"/>
                  <a:gd name="connsiteX14" fmla="*/ 6168316 w 6892703"/>
                  <a:gd name="connsiteY14" fmla="*/ 930666 h 1639541"/>
                  <a:gd name="connsiteX15" fmla="*/ 6747436 w 6892703"/>
                  <a:gd name="connsiteY15" fmla="*/ 1380246 h 1639541"/>
                  <a:gd name="connsiteX16" fmla="*/ 6890361 w 6892703"/>
                  <a:gd name="connsiteY16" fmla="*/ 1556181 h 1639541"/>
                  <a:gd name="connsiteX17" fmla="*/ 6822379 w 6892703"/>
                  <a:gd name="connsiteY17" fmla="*/ 1545479 h 1639541"/>
                  <a:gd name="connsiteX18" fmla="*/ 6645111 w 6892703"/>
                  <a:gd name="connsiteY18" fmla="*/ 1459712 h 1639541"/>
                  <a:gd name="connsiteX19" fmla="*/ 6343515 w 6892703"/>
                  <a:gd name="connsiteY19" fmla="*/ 1426150 h 1639541"/>
                  <a:gd name="connsiteX20" fmla="*/ 6059459 w 6892703"/>
                  <a:gd name="connsiteY20" fmla="*/ 1558771 h 1639541"/>
                  <a:gd name="connsiteX21" fmla="*/ 5875490 w 6892703"/>
                  <a:gd name="connsiteY21" fmla="*/ 1562037 h 1639541"/>
                  <a:gd name="connsiteX22" fmla="*/ 4872916 w 6892703"/>
                  <a:gd name="connsiteY22" fmla="*/ 1385689 h 1639541"/>
                  <a:gd name="connsiteX23" fmla="*/ 4000971 w 6892703"/>
                  <a:gd name="connsiteY23" fmla="*/ 1534823 h 1639541"/>
                  <a:gd name="connsiteX24" fmla="*/ 3740803 w 6892703"/>
                  <a:gd name="connsiteY24" fmla="*/ 1562038 h 1639541"/>
                  <a:gd name="connsiteX25" fmla="*/ 2643520 w 6892703"/>
                  <a:gd name="connsiteY25" fmla="*/ 1386777 h 1639541"/>
                  <a:gd name="connsiteX26" fmla="*/ 1596316 w 6892703"/>
                  <a:gd name="connsiteY26" fmla="*/ 1585986 h 1639541"/>
                  <a:gd name="connsiteX27" fmla="*/ 1504876 w 6892703"/>
                  <a:gd name="connsiteY27" fmla="*/ 1639326 h 1639541"/>
                  <a:gd name="connsiteX28" fmla="*/ 1382956 w 6892703"/>
                  <a:gd name="connsiteY28" fmla="*/ 1601226 h 1639541"/>
                  <a:gd name="connsiteX29" fmla="*/ 712396 w 6892703"/>
                  <a:gd name="connsiteY29" fmla="*/ 1517406 h 1639541"/>
                  <a:gd name="connsiteX30" fmla="*/ 529516 w 6892703"/>
                  <a:gd name="connsiteY30" fmla="*/ 1608846 h 1639541"/>
                  <a:gd name="connsiteX31" fmla="*/ 476176 w 6892703"/>
                  <a:gd name="connsiteY31" fmla="*/ 1624086 h 1639541"/>
                  <a:gd name="connsiteX32" fmla="*/ 453316 w 6892703"/>
                  <a:gd name="connsiteY32" fmla="*/ 1585986 h 1639541"/>
                  <a:gd name="connsiteX33" fmla="*/ 300916 w 6892703"/>
                  <a:gd name="connsiteY33" fmla="*/ 1502166 h 1639541"/>
                  <a:gd name="connsiteX34" fmla="*/ 26596 w 6892703"/>
                  <a:gd name="connsiteY34" fmla="*/ 1639326 h 1639541"/>
                  <a:gd name="connsiteX0" fmla="*/ 26596 w 6892703"/>
                  <a:gd name="connsiteY0" fmla="*/ 1639326 h 1645850"/>
                  <a:gd name="connsiteX1" fmla="*/ 49456 w 6892703"/>
                  <a:gd name="connsiteY1" fmla="*/ 1517406 h 1645850"/>
                  <a:gd name="connsiteX2" fmla="*/ 369496 w 6892703"/>
                  <a:gd name="connsiteY2" fmla="*/ 1319286 h 1645850"/>
                  <a:gd name="connsiteX3" fmla="*/ 956236 w 6892703"/>
                  <a:gd name="connsiteY3" fmla="*/ 884946 h 1645850"/>
                  <a:gd name="connsiteX4" fmla="*/ 1611556 w 6892703"/>
                  <a:gd name="connsiteY4" fmla="*/ 473466 h 1645850"/>
                  <a:gd name="connsiteX5" fmla="*/ 2365936 w 6892703"/>
                  <a:gd name="connsiteY5" fmla="*/ 214386 h 1645850"/>
                  <a:gd name="connsiteX6" fmla="*/ 2975536 w 6892703"/>
                  <a:gd name="connsiteY6" fmla="*/ 138186 h 1645850"/>
                  <a:gd name="connsiteX7" fmla="*/ 3347011 w 6892703"/>
                  <a:gd name="connsiteY7" fmla="*/ 103261 h 1645850"/>
                  <a:gd name="connsiteX8" fmla="*/ 3402891 w 6892703"/>
                  <a:gd name="connsiteY8" fmla="*/ 10551 h 1645850"/>
                  <a:gd name="connsiteX9" fmla="*/ 3500681 w 6892703"/>
                  <a:gd name="connsiteY9" fmla="*/ 11821 h 1645850"/>
                  <a:gd name="connsiteX10" fmla="*/ 3540051 w 6892703"/>
                  <a:gd name="connsiteY10" fmla="*/ 97546 h 1645850"/>
                  <a:gd name="connsiteX11" fmla="*/ 3851201 w 6892703"/>
                  <a:gd name="connsiteY11" fmla="*/ 121041 h 1645850"/>
                  <a:gd name="connsiteX12" fmla="*/ 4568116 w 6892703"/>
                  <a:gd name="connsiteY12" fmla="*/ 214386 h 1645850"/>
                  <a:gd name="connsiteX13" fmla="*/ 5413936 w 6892703"/>
                  <a:gd name="connsiteY13" fmla="*/ 488706 h 1645850"/>
                  <a:gd name="connsiteX14" fmla="*/ 6168316 w 6892703"/>
                  <a:gd name="connsiteY14" fmla="*/ 930666 h 1645850"/>
                  <a:gd name="connsiteX15" fmla="*/ 6747436 w 6892703"/>
                  <a:gd name="connsiteY15" fmla="*/ 1380246 h 1645850"/>
                  <a:gd name="connsiteX16" fmla="*/ 6890361 w 6892703"/>
                  <a:gd name="connsiteY16" fmla="*/ 1556181 h 1645850"/>
                  <a:gd name="connsiteX17" fmla="*/ 6822379 w 6892703"/>
                  <a:gd name="connsiteY17" fmla="*/ 1545479 h 1645850"/>
                  <a:gd name="connsiteX18" fmla="*/ 6645111 w 6892703"/>
                  <a:gd name="connsiteY18" fmla="*/ 1459712 h 1645850"/>
                  <a:gd name="connsiteX19" fmla="*/ 6343515 w 6892703"/>
                  <a:gd name="connsiteY19" fmla="*/ 1426150 h 1645850"/>
                  <a:gd name="connsiteX20" fmla="*/ 6059459 w 6892703"/>
                  <a:gd name="connsiteY20" fmla="*/ 1558771 h 1645850"/>
                  <a:gd name="connsiteX21" fmla="*/ 5875490 w 6892703"/>
                  <a:gd name="connsiteY21" fmla="*/ 1562037 h 1645850"/>
                  <a:gd name="connsiteX22" fmla="*/ 4872916 w 6892703"/>
                  <a:gd name="connsiteY22" fmla="*/ 1385689 h 1645850"/>
                  <a:gd name="connsiteX23" fmla="*/ 4000971 w 6892703"/>
                  <a:gd name="connsiteY23" fmla="*/ 1534823 h 1645850"/>
                  <a:gd name="connsiteX24" fmla="*/ 3740803 w 6892703"/>
                  <a:gd name="connsiteY24" fmla="*/ 1562038 h 1645850"/>
                  <a:gd name="connsiteX25" fmla="*/ 2643520 w 6892703"/>
                  <a:gd name="connsiteY25" fmla="*/ 1386777 h 1645850"/>
                  <a:gd name="connsiteX26" fmla="*/ 1596316 w 6892703"/>
                  <a:gd name="connsiteY26" fmla="*/ 1585986 h 1645850"/>
                  <a:gd name="connsiteX27" fmla="*/ 1466776 w 6892703"/>
                  <a:gd name="connsiteY27" fmla="*/ 1645676 h 1645850"/>
                  <a:gd name="connsiteX28" fmla="*/ 1382956 w 6892703"/>
                  <a:gd name="connsiteY28" fmla="*/ 1601226 h 1645850"/>
                  <a:gd name="connsiteX29" fmla="*/ 712396 w 6892703"/>
                  <a:gd name="connsiteY29" fmla="*/ 1517406 h 1645850"/>
                  <a:gd name="connsiteX30" fmla="*/ 529516 w 6892703"/>
                  <a:gd name="connsiteY30" fmla="*/ 1608846 h 1645850"/>
                  <a:gd name="connsiteX31" fmla="*/ 476176 w 6892703"/>
                  <a:gd name="connsiteY31" fmla="*/ 1624086 h 1645850"/>
                  <a:gd name="connsiteX32" fmla="*/ 453316 w 6892703"/>
                  <a:gd name="connsiteY32" fmla="*/ 1585986 h 1645850"/>
                  <a:gd name="connsiteX33" fmla="*/ 300916 w 6892703"/>
                  <a:gd name="connsiteY33" fmla="*/ 1502166 h 1645850"/>
                  <a:gd name="connsiteX34" fmla="*/ 26596 w 6892703"/>
                  <a:gd name="connsiteY34" fmla="*/ 1639326 h 1645850"/>
                  <a:gd name="connsiteX0" fmla="*/ 26596 w 6892703"/>
                  <a:gd name="connsiteY0" fmla="*/ 1639326 h 1646654"/>
                  <a:gd name="connsiteX1" fmla="*/ 49456 w 6892703"/>
                  <a:gd name="connsiteY1" fmla="*/ 1517406 h 1646654"/>
                  <a:gd name="connsiteX2" fmla="*/ 369496 w 6892703"/>
                  <a:gd name="connsiteY2" fmla="*/ 1319286 h 1646654"/>
                  <a:gd name="connsiteX3" fmla="*/ 956236 w 6892703"/>
                  <a:gd name="connsiteY3" fmla="*/ 884946 h 1646654"/>
                  <a:gd name="connsiteX4" fmla="*/ 1611556 w 6892703"/>
                  <a:gd name="connsiteY4" fmla="*/ 473466 h 1646654"/>
                  <a:gd name="connsiteX5" fmla="*/ 2365936 w 6892703"/>
                  <a:gd name="connsiteY5" fmla="*/ 214386 h 1646654"/>
                  <a:gd name="connsiteX6" fmla="*/ 2975536 w 6892703"/>
                  <a:gd name="connsiteY6" fmla="*/ 138186 h 1646654"/>
                  <a:gd name="connsiteX7" fmla="*/ 3347011 w 6892703"/>
                  <a:gd name="connsiteY7" fmla="*/ 103261 h 1646654"/>
                  <a:gd name="connsiteX8" fmla="*/ 3402891 w 6892703"/>
                  <a:gd name="connsiteY8" fmla="*/ 10551 h 1646654"/>
                  <a:gd name="connsiteX9" fmla="*/ 3500681 w 6892703"/>
                  <a:gd name="connsiteY9" fmla="*/ 11821 h 1646654"/>
                  <a:gd name="connsiteX10" fmla="*/ 3540051 w 6892703"/>
                  <a:gd name="connsiteY10" fmla="*/ 97546 h 1646654"/>
                  <a:gd name="connsiteX11" fmla="*/ 3851201 w 6892703"/>
                  <a:gd name="connsiteY11" fmla="*/ 121041 h 1646654"/>
                  <a:gd name="connsiteX12" fmla="*/ 4568116 w 6892703"/>
                  <a:gd name="connsiteY12" fmla="*/ 214386 h 1646654"/>
                  <a:gd name="connsiteX13" fmla="*/ 5413936 w 6892703"/>
                  <a:gd name="connsiteY13" fmla="*/ 488706 h 1646654"/>
                  <a:gd name="connsiteX14" fmla="*/ 6168316 w 6892703"/>
                  <a:gd name="connsiteY14" fmla="*/ 930666 h 1646654"/>
                  <a:gd name="connsiteX15" fmla="*/ 6747436 w 6892703"/>
                  <a:gd name="connsiteY15" fmla="*/ 1380246 h 1646654"/>
                  <a:gd name="connsiteX16" fmla="*/ 6890361 w 6892703"/>
                  <a:gd name="connsiteY16" fmla="*/ 1556181 h 1646654"/>
                  <a:gd name="connsiteX17" fmla="*/ 6822379 w 6892703"/>
                  <a:gd name="connsiteY17" fmla="*/ 1545479 h 1646654"/>
                  <a:gd name="connsiteX18" fmla="*/ 6645111 w 6892703"/>
                  <a:gd name="connsiteY18" fmla="*/ 1459712 h 1646654"/>
                  <a:gd name="connsiteX19" fmla="*/ 6343515 w 6892703"/>
                  <a:gd name="connsiteY19" fmla="*/ 1426150 h 1646654"/>
                  <a:gd name="connsiteX20" fmla="*/ 6059459 w 6892703"/>
                  <a:gd name="connsiteY20" fmla="*/ 1558771 h 1646654"/>
                  <a:gd name="connsiteX21" fmla="*/ 5875490 w 6892703"/>
                  <a:gd name="connsiteY21" fmla="*/ 1562037 h 1646654"/>
                  <a:gd name="connsiteX22" fmla="*/ 4872916 w 6892703"/>
                  <a:gd name="connsiteY22" fmla="*/ 1385689 h 1646654"/>
                  <a:gd name="connsiteX23" fmla="*/ 4000971 w 6892703"/>
                  <a:gd name="connsiteY23" fmla="*/ 1534823 h 1646654"/>
                  <a:gd name="connsiteX24" fmla="*/ 3740803 w 6892703"/>
                  <a:gd name="connsiteY24" fmla="*/ 1562038 h 1646654"/>
                  <a:gd name="connsiteX25" fmla="*/ 2643520 w 6892703"/>
                  <a:gd name="connsiteY25" fmla="*/ 1386777 h 1646654"/>
                  <a:gd name="connsiteX26" fmla="*/ 1666166 w 6892703"/>
                  <a:gd name="connsiteY26" fmla="*/ 1560586 h 1646654"/>
                  <a:gd name="connsiteX27" fmla="*/ 1466776 w 6892703"/>
                  <a:gd name="connsiteY27" fmla="*/ 1645676 h 1646654"/>
                  <a:gd name="connsiteX28" fmla="*/ 1382956 w 6892703"/>
                  <a:gd name="connsiteY28" fmla="*/ 1601226 h 1646654"/>
                  <a:gd name="connsiteX29" fmla="*/ 712396 w 6892703"/>
                  <a:gd name="connsiteY29" fmla="*/ 1517406 h 1646654"/>
                  <a:gd name="connsiteX30" fmla="*/ 529516 w 6892703"/>
                  <a:gd name="connsiteY30" fmla="*/ 1608846 h 1646654"/>
                  <a:gd name="connsiteX31" fmla="*/ 476176 w 6892703"/>
                  <a:gd name="connsiteY31" fmla="*/ 1624086 h 1646654"/>
                  <a:gd name="connsiteX32" fmla="*/ 453316 w 6892703"/>
                  <a:gd name="connsiteY32" fmla="*/ 1585986 h 1646654"/>
                  <a:gd name="connsiteX33" fmla="*/ 300916 w 6892703"/>
                  <a:gd name="connsiteY33" fmla="*/ 1502166 h 1646654"/>
                  <a:gd name="connsiteX34" fmla="*/ 26596 w 6892703"/>
                  <a:gd name="connsiteY34" fmla="*/ 1639326 h 1646654"/>
                  <a:gd name="connsiteX0" fmla="*/ 26596 w 6892703"/>
                  <a:gd name="connsiteY0" fmla="*/ 1639326 h 1645731"/>
                  <a:gd name="connsiteX1" fmla="*/ 49456 w 6892703"/>
                  <a:gd name="connsiteY1" fmla="*/ 1517406 h 1645731"/>
                  <a:gd name="connsiteX2" fmla="*/ 369496 w 6892703"/>
                  <a:gd name="connsiteY2" fmla="*/ 1319286 h 1645731"/>
                  <a:gd name="connsiteX3" fmla="*/ 956236 w 6892703"/>
                  <a:gd name="connsiteY3" fmla="*/ 884946 h 1645731"/>
                  <a:gd name="connsiteX4" fmla="*/ 1611556 w 6892703"/>
                  <a:gd name="connsiteY4" fmla="*/ 473466 h 1645731"/>
                  <a:gd name="connsiteX5" fmla="*/ 2365936 w 6892703"/>
                  <a:gd name="connsiteY5" fmla="*/ 214386 h 1645731"/>
                  <a:gd name="connsiteX6" fmla="*/ 2975536 w 6892703"/>
                  <a:gd name="connsiteY6" fmla="*/ 138186 h 1645731"/>
                  <a:gd name="connsiteX7" fmla="*/ 3347011 w 6892703"/>
                  <a:gd name="connsiteY7" fmla="*/ 103261 h 1645731"/>
                  <a:gd name="connsiteX8" fmla="*/ 3402891 w 6892703"/>
                  <a:gd name="connsiteY8" fmla="*/ 10551 h 1645731"/>
                  <a:gd name="connsiteX9" fmla="*/ 3500681 w 6892703"/>
                  <a:gd name="connsiteY9" fmla="*/ 11821 h 1645731"/>
                  <a:gd name="connsiteX10" fmla="*/ 3540051 w 6892703"/>
                  <a:gd name="connsiteY10" fmla="*/ 97546 h 1645731"/>
                  <a:gd name="connsiteX11" fmla="*/ 3851201 w 6892703"/>
                  <a:gd name="connsiteY11" fmla="*/ 121041 h 1645731"/>
                  <a:gd name="connsiteX12" fmla="*/ 4568116 w 6892703"/>
                  <a:gd name="connsiteY12" fmla="*/ 214386 h 1645731"/>
                  <a:gd name="connsiteX13" fmla="*/ 5413936 w 6892703"/>
                  <a:gd name="connsiteY13" fmla="*/ 488706 h 1645731"/>
                  <a:gd name="connsiteX14" fmla="*/ 6168316 w 6892703"/>
                  <a:gd name="connsiteY14" fmla="*/ 930666 h 1645731"/>
                  <a:gd name="connsiteX15" fmla="*/ 6747436 w 6892703"/>
                  <a:gd name="connsiteY15" fmla="*/ 1380246 h 1645731"/>
                  <a:gd name="connsiteX16" fmla="*/ 6890361 w 6892703"/>
                  <a:gd name="connsiteY16" fmla="*/ 1556181 h 1645731"/>
                  <a:gd name="connsiteX17" fmla="*/ 6822379 w 6892703"/>
                  <a:gd name="connsiteY17" fmla="*/ 1545479 h 1645731"/>
                  <a:gd name="connsiteX18" fmla="*/ 6645111 w 6892703"/>
                  <a:gd name="connsiteY18" fmla="*/ 1459712 h 1645731"/>
                  <a:gd name="connsiteX19" fmla="*/ 6343515 w 6892703"/>
                  <a:gd name="connsiteY19" fmla="*/ 1426150 h 1645731"/>
                  <a:gd name="connsiteX20" fmla="*/ 6059459 w 6892703"/>
                  <a:gd name="connsiteY20" fmla="*/ 1558771 h 1645731"/>
                  <a:gd name="connsiteX21" fmla="*/ 5875490 w 6892703"/>
                  <a:gd name="connsiteY21" fmla="*/ 1562037 h 1645731"/>
                  <a:gd name="connsiteX22" fmla="*/ 4872916 w 6892703"/>
                  <a:gd name="connsiteY22" fmla="*/ 1385689 h 1645731"/>
                  <a:gd name="connsiteX23" fmla="*/ 4000971 w 6892703"/>
                  <a:gd name="connsiteY23" fmla="*/ 1534823 h 1645731"/>
                  <a:gd name="connsiteX24" fmla="*/ 3740803 w 6892703"/>
                  <a:gd name="connsiteY24" fmla="*/ 1562038 h 1645731"/>
                  <a:gd name="connsiteX25" fmla="*/ 2643520 w 6892703"/>
                  <a:gd name="connsiteY25" fmla="*/ 1386777 h 1645731"/>
                  <a:gd name="connsiteX26" fmla="*/ 1666166 w 6892703"/>
                  <a:gd name="connsiteY26" fmla="*/ 1560586 h 1645731"/>
                  <a:gd name="connsiteX27" fmla="*/ 1466776 w 6892703"/>
                  <a:gd name="connsiteY27" fmla="*/ 1645676 h 1645731"/>
                  <a:gd name="connsiteX28" fmla="*/ 1338506 w 6892703"/>
                  <a:gd name="connsiteY28" fmla="*/ 1572651 h 1645731"/>
                  <a:gd name="connsiteX29" fmla="*/ 712396 w 6892703"/>
                  <a:gd name="connsiteY29" fmla="*/ 1517406 h 1645731"/>
                  <a:gd name="connsiteX30" fmla="*/ 529516 w 6892703"/>
                  <a:gd name="connsiteY30" fmla="*/ 1608846 h 1645731"/>
                  <a:gd name="connsiteX31" fmla="*/ 476176 w 6892703"/>
                  <a:gd name="connsiteY31" fmla="*/ 1624086 h 1645731"/>
                  <a:gd name="connsiteX32" fmla="*/ 453316 w 6892703"/>
                  <a:gd name="connsiteY32" fmla="*/ 1585986 h 1645731"/>
                  <a:gd name="connsiteX33" fmla="*/ 300916 w 6892703"/>
                  <a:gd name="connsiteY33" fmla="*/ 1502166 h 1645731"/>
                  <a:gd name="connsiteX34" fmla="*/ 26596 w 6892703"/>
                  <a:gd name="connsiteY34" fmla="*/ 1639326 h 1645731"/>
                  <a:gd name="connsiteX0" fmla="*/ 26596 w 6892703"/>
                  <a:gd name="connsiteY0" fmla="*/ 1639326 h 1645731"/>
                  <a:gd name="connsiteX1" fmla="*/ 49456 w 6892703"/>
                  <a:gd name="connsiteY1" fmla="*/ 1517406 h 1645731"/>
                  <a:gd name="connsiteX2" fmla="*/ 369496 w 6892703"/>
                  <a:gd name="connsiteY2" fmla="*/ 1319286 h 1645731"/>
                  <a:gd name="connsiteX3" fmla="*/ 956236 w 6892703"/>
                  <a:gd name="connsiteY3" fmla="*/ 884946 h 1645731"/>
                  <a:gd name="connsiteX4" fmla="*/ 1611556 w 6892703"/>
                  <a:gd name="connsiteY4" fmla="*/ 473466 h 1645731"/>
                  <a:gd name="connsiteX5" fmla="*/ 2365936 w 6892703"/>
                  <a:gd name="connsiteY5" fmla="*/ 214386 h 1645731"/>
                  <a:gd name="connsiteX6" fmla="*/ 2975536 w 6892703"/>
                  <a:gd name="connsiteY6" fmla="*/ 138186 h 1645731"/>
                  <a:gd name="connsiteX7" fmla="*/ 3347011 w 6892703"/>
                  <a:gd name="connsiteY7" fmla="*/ 103261 h 1645731"/>
                  <a:gd name="connsiteX8" fmla="*/ 3402891 w 6892703"/>
                  <a:gd name="connsiteY8" fmla="*/ 10551 h 1645731"/>
                  <a:gd name="connsiteX9" fmla="*/ 3500681 w 6892703"/>
                  <a:gd name="connsiteY9" fmla="*/ 11821 h 1645731"/>
                  <a:gd name="connsiteX10" fmla="*/ 3540051 w 6892703"/>
                  <a:gd name="connsiteY10" fmla="*/ 97546 h 1645731"/>
                  <a:gd name="connsiteX11" fmla="*/ 3851201 w 6892703"/>
                  <a:gd name="connsiteY11" fmla="*/ 121041 h 1645731"/>
                  <a:gd name="connsiteX12" fmla="*/ 4568116 w 6892703"/>
                  <a:gd name="connsiteY12" fmla="*/ 214386 h 1645731"/>
                  <a:gd name="connsiteX13" fmla="*/ 5413936 w 6892703"/>
                  <a:gd name="connsiteY13" fmla="*/ 488706 h 1645731"/>
                  <a:gd name="connsiteX14" fmla="*/ 6168316 w 6892703"/>
                  <a:gd name="connsiteY14" fmla="*/ 930666 h 1645731"/>
                  <a:gd name="connsiteX15" fmla="*/ 6747436 w 6892703"/>
                  <a:gd name="connsiteY15" fmla="*/ 1380246 h 1645731"/>
                  <a:gd name="connsiteX16" fmla="*/ 6890361 w 6892703"/>
                  <a:gd name="connsiteY16" fmla="*/ 1556181 h 1645731"/>
                  <a:gd name="connsiteX17" fmla="*/ 6822379 w 6892703"/>
                  <a:gd name="connsiteY17" fmla="*/ 1545479 h 1645731"/>
                  <a:gd name="connsiteX18" fmla="*/ 6645111 w 6892703"/>
                  <a:gd name="connsiteY18" fmla="*/ 1459712 h 1645731"/>
                  <a:gd name="connsiteX19" fmla="*/ 6343515 w 6892703"/>
                  <a:gd name="connsiteY19" fmla="*/ 1426150 h 1645731"/>
                  <a:gd name="connsiteX20" fmla="*/ 6059459 w 6892703"/>
                  <a:gd name="connsiteY20" fmla="*/ 1558771 h 1645731"/>
                  <a:gd name="connsiteX21" fmla="*/ 5875490 w 6892703"/>
                  <a:gd name="connsiteY21" fmla="*/ 1562037 h 1645731"/>
                  <a:gd name="connsiteX22" fmla="*/ 4872916 w 6892703"/>
                  <a:gd name="connsiteY22" fmla="*/ 1385689 h 1645731"/>
                  <a:gd name="connsiteX23" fmla="*/ 4000971 w 6892703"/>
                  <a:gd name="connsiteY23" fmla="*/ 1534823 h 1645731"/>
                  <a:gd name="connsiteX24" fmla="*/ 3740803 w 6892703"/>
                  <a:gd name="connsiteY24" fmla="*/ 1562038 h 1645731"/>
                  <a:gd name="connsiteX25" fmla="*/ 2643520 w 6892703"/>
                  <a:gd name="connsiteY25" fmla="*/ 1386777 h 1645731"/>
                  <a:gd name="connsiteX26" fmla="*/ 1666166 w 6892703"/>
                  <a:gd name="connsiteY26" fmla="*/ 1560586 h 1645731"/>
                  <a:gd name="connsiteX27" fmla="*/ 1466776 w 6892703"/>
                  <a:gd name="connsiteY27" fmla="*/ 1645676 h 1645731"/>
                  <a:gd name="connsiteX28" fmla="*/ 1338506 w 6892703"/>
                  <a:gd name="connsiteY28" fmla="*/ 1572651 h 1645731"/>
                  <a:gd name="connsiteX29" fmla="*/ 712396 w 6892703"/>
                  <a:gd name="connsiteY29" fmla="*/ 1517406 h 1645731"/>
                  <a:gd name="connsiteX30" fmla="*/ 529516 w 6892703"/>
                  <a:gd name="connsiteY30" fmla="*/ 1608846 h 1645731"/>
                  <a:gd name="connsiteX31" fmla="*/ 476176 w 6892703"/>
                  <a:gd name="connsiteY31" fmla="*/ 1624086 h 1645731"/>
                  <a:gd name="connsiteX32" fmla="*/ 453316 w 6892703"/>
                  <a:gd name="connsiteY32" fmla="*/ 1585986 h 1645731"/>
                  <a:gd name="connsiteX33" fmla="*/ 300916 w 6892703"/>
                  <a:gd name="connsiteY33" fmla="*/ 1502166 h 1645731"/>
                  <a:gd name="connsiteX34" fmla="*/ 26596 w 6892703"/>
                  <a:gd name="connsiteY34" fmla="*/ 1639326 h 1645731"/>
                  <a:gd name="connsiteX0" fmla="*/ 26596 w 6892703"/>
                  <a:gd name="connsiteY0" fmla="*/ 1639326 h 1645731"/>
                  <a:gd name="connsiteX1" fmla="*/ 49456 w 6892703"/>
                  <a:gd name="connsiteY1" fmla="*/ 1517406 h 1645731"/>
                  <a:gd name="connsiteX2" fmla="*/ 369496 w 6892703"/>
                  <a:gd name="connsiteY2" fmla="*/ 1319286 h 1645731"/>
                  <a:gd name="connsiteX3" fmla="*/ 956236 w 6892703"/>
                  <a:gd name="connsiteY3" fmla="*/ 884946 h 1645731"/>
                  <a:gd name="connsiteX4" fmla="*/ 1611556 w 6892703"/>
                  <a:gd name="connsiteY4" fmla="*/ 473466 h 1645731"/>
                  <a:gd name="connsiteX5" fmla="*/ 2365936 w 6892703"/>
                  <a:gd name="connsiteY5" fmla="*/ 214386 h 1645731"/>
                  <a:gd name="connsiteX6" fmla="*/ 2975536 w 6892703"/>
                  <a:gd name="connsiteY6" fmla="*/ 138186 h 1645731"/>
                  <a:gd name="connsiteX7" fmla="*/ 3347011 w 6892703"/>
                  <a:gd name="connsiteY7" fmla="*/ 103261 h 1645731"/>
                  <a:gd name="connsiteX8" fmla="*/ 3402891 w 6892703"/>
                  <a:gd name="connsiteY8" fmla="*/ 10551 h 1645731"/>
                  <a:gd name="connsiteX9" fmla="*/ 3500681 w 6892703"/>
                  <a:gd name="connsiteY9" fmla="*/ 11821 h 1645731"/>
                  <a:gd name="connsiteX10" fmla="*/ 3540051 w 6892703"/>
                  <a:gd name="connsiteY10" fmla="*/ 97546 h 1645731"/>
                  <a:gd name="connsiteX11" fmla="*/ 3851201 w 6892703"/>
                  <a:gd name="connsiteY11" fmla="*/ 121041 h 1645731"/>
                  <a:gd name="connsiteX12" fmla="*/ 4568116 w 6892703"/>
                  <a:gd name="connsiteY12" fmla="*/ 214386 h 1645731"/>
                  <a:gd name="connsiteX13" fmla="*/ 5413936 w 6892703"/>
                  <a:gd name="connsiteY13" fmla="*/ 488706 h 1645731"/>
                  <a:gd name="connsiteX14" fmla="*/ 6168316 w 6892703"/>
                  <a:gd name="connsiteY14" fmla="*/ 930666 h 1645731"/>
                  <a:gd name="connsiteX15" fmla="*/ 6747436 w 6892703"/>
                  <a:gd name="connsiteY15" fmla="*/ 1380246 h 1645731"/>
                  <a:gd name="connsiteX16" fmla="*/ 6890361 w 6892703"/>
                  <a:gd name="connsiteY16" fmla="*/ 1556181 h 1645731"/>
                  <a:gd name="connsiteX17" fmla="*/ 6822379 w 6892703"/>
                  <a:gd name="connsiteY17" fmla="*/ 1545479 h 1645731"/>
                  <a:gd name="connsiteX18" fmla="*/ 6645111 w 6892703"/>
                  <a:gd name="connsiteY18" fmla="*/ 1459712 h 1645731"/>
                  <a:gd name="connsiteX19" fmla="*/ 6343515 w 6892703"/>
                  <a:gd name="connsiteY19" fmla="*/ 1426150 h 1645731"/>
                  <a:gd name="connsiteX20" fmla="*/ 6059459 w 6892703"/>
                  <a:gd name="connsiteY20" fmla="*/ 1558771 h 1645731"/>
                  <a:gd name="connsiteX21" fmla="*/ 5875490 w 6892703"/>
                  <a:gd name="connsiteY21" fmla="*/ 1562037 h 1645731"/>
                  <a:gd name="connsiteX22" fmla="*/ 4872916 w 6892703"/>
                  <a:gd name="connsiteY22" fmla="*/ 1385689 h 1645731"/>
                  <a:gd name="connsiteX23" fmla="*/ 4000971 w 6892703"/>
                  <a:gd name="connsiteY23" fmla="*/ 1534823 h 1645731"/>
                  <a:gd name="connsiteX24" fmla="*/ 3740803 w 6892703"/>
                  <a:gd name="connsiteY24" fmla="*/ 1562038 h 1645731"/>
                  <a:gd name="connsiteX25" fmla="*/ 2643520 w 6892703"/>
                  <a:gd name="connsiteY25" fmla="*/ 1386777 h 1645731"/>
                  <a:gd name="connsiteX26" fmla="*/ 1666166 w 6892703"/>
                  <a:gd name="connsiteY26" fmla="*/ 1560586 h 1645731"/>
                  <a:gd name="connsiteX27" fmla="*/ 1466776 w 6892703"/>
                  <a:gd name="connsiteY27" fmla="*/ 1645676 h 1645731"/>
                  <a:gd name="connsiteX28" fmla="*/ 1338506 w 6892703"/>
                  <a:gd name="connsiteY28" fmla="*/ 1572651 h 1645731"/>
                  <a:gd name="connsiteX29" fmla="*/ 712396 w 6892703"/>
                  <a:gd name="connsiteY29" fmla="*/ 1517406 h 1645731"/>
                  <a:gd name="connsiteX30" fmla="*/ 529516 w 6892703"/>
                  <a:gd name="connsiteY30" fmla="*/ 1608846 h 1645731"/>
                  <a:gd name="connsiteX31" fmla="*/ 476176 w 6892703"/>
                  <a:gd name="connsiteY31" fmla="*/ 1624086 h 1645731"/>
                  <a:gd name="connsiteX32" fmla="*/ 453316 w 6892703"/>
                  <a:gd name="connsiteY32" fmla="*/ 1585986 h 1645731"/>
                  <a:gd name="connsiteX33" fmla="*/ 300916 w 6892703"/>
                  <a:gd name="connsiteY33" fmla="*/ 1502166 h 1645731"/>
                  <a:gd name="connsiteX34" fmla="*/ 26596 w 6892703"/>
                  <a:gd name="connsiteY34" fmla="*/ 1639326 h 1645731"/>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00971 w 6892703"/>
                  <a:gd name="connsiteY23" fmla="*/ 1534823 h 1645676"/>
                  <a:gd name="connsiteX24" fmla="*/ 3740803 w 6892703"/>
                  <a:gd name="connsiteY24" fmla="*/ 1562038 h 1645676"/>
                  <a:gd name="connsiteX25" fmla="*/ 2643520 w 6892703"/>
                  <a:gd name="connsiteY25" fmla="*/ 1386777 h 1645676"/>
                  <a:gd name="connsiteX26" fmla="*/ 1666166 w 6892703"/>
                  <a:gd name="connsiteY26" fmla="*/ 1560586 h 1645676"/>
                  <a:gd name="connsiteX27" fmla="*/ 1466776 w 6892703"/>
                  <a:gd name="connsiteY27" fmla="*/ 1645676 h 1645676"/>
                  <a:gd name="connsiteX28" fmla="*/ 1338506 w 6892703"/>
                  <a:gd name="connsiteY28" fmla="*/ 1572651 h 1645676"/>
                  <a:gd name="connsiteX29" fmla="*/ 712396 w 6892703"/>
                  <a:gd name="connsiteY29" fmla="*/ 1517406 h 1645676"/>
                  <a:gd name="connsiteX30" fmla="*/ 529516 w 6892703"/>
                  <a:gd name="connsiteY30" fmla="*/ 1608846 h 1645676"/>
                  <a:gd name="connsiteX31" fmla="*/ 476176 w 6892703"/>
                  <a:gd name="connsiteY31" fmla="*/ 1624086 h 1645676"/>
                  <a:gd name="connsiteX32" fmla="*/ 453316 w 6892703"/>
                  <a:gd name="connsiteY32" fmla="*/ 1585986 h 1645676"/>
                  <a:gd name="connsiteX33" fmla="*/ 300916 w 6892703"/>
                  <a:gd name="connsiteY33" fmla="*/ 1502166 h 1645676"/>
                  <a:gd name="connsiteX34" fmla="*/ 26596 w 6892703"/>
                  <a:gd name="connsiteY34"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00971 w 6892703"/>
                  <a:gd name="connsiteY23" fmla="*/ 1534823 h 1645676"/>
                  <a:gd name="connsiteX24" fmla="*/ 3740803 w 6892703"/>
                  <a:gd name="connsiteY24" fmla="*/ 1562038 h 1645676"/>
                  <a:gd name="connsiteX25" fmla="*/ 2643520 w 6892703"/>
                  <a:gd name="connsiteY25" fmla="*/ 1386777 h 1645676"/>
                  <a:gd name="connsiteX26" fmla="*/ 1666166 w 6892703"/>
                  <a:gd name="connsiteY26" fmla="*/ 1560586 h 1645676"/>
                  <a:gd name="connsiteX27" fmla="*/ 1466776 w 6892703"/>
                  <a:gd name="connsiteY27" fmla="*/ 1645676 h 1645676"/>
                  <a:gd name="connsiteX28" fmla="*/ 1052756 w 6892703"/>
                  <a:gd name="connsiteY28" fmla="*/ 1480576 h 1645676"/>
                  <a:gd name="connsiteX29" fmla="*/ 712396 w 6892703"/>
                  <a:gd name="connsiteY29" fmla="*/ 1517406 h 1645676"/>
                  <a:gd name="connsiteX30" fmla="*/ 529516 w 6892703"/>
                  <a:gd name="connsiteY30" fmla="*/ 1608846 h 1645676"/>
                  <a:gd name="connsiteX31" fmla="*/ 476176 w 6892703"/>
                  <a:gd name="connsiteY31" fmla="*/ 1624086 h 1645676"/>
                  <a:gd name="connsiteX32" fmla="*/ 453316 w 6892703"/>
                  <a:gd name="connsiteY32" fmla="*/ 1585986 h 1645676"/>
                  <a:gd name="connsiteX33" fmla="*/ 300916 w 6892703"/>
                  <a:gd name="connsiteY33" fmla="*/ 1502166 h 1645676"/>
                  <a:gd name="connsiteX34" fmla="*/ 26596 w 6892703"/>
                  <a:gd name="connsiteY34"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00971 w 6892703"/>
                  <a:gd name="connsiteY23" fmla="*/ 1534823 h 1645676"/>
                  <a:gd name="connsiteX24" fmla="*/ 3740803 w 6892703"/>
                  <a:gd name="connsiteY24" fmla="*/ 1562038 h 1645676"/>
                  <a:gd name="connsiteX25" fmla="*/ 2643520 w 6892703"/>
                  <a:gd name="connsiteY25" fmla="*/ 1386777 h 1645676"/>
                  <a:gd name="connsiteX26" fmla="*/ 1666166 w 6892703"/>
                  <a:gd name="connsiteY26" fmla="*/ 1560586 h 1645676"/>
                  <a:gd name="connsiteX27" fmla="*/ 1466776 w 6892703"/>
                  <a:gd name="connsiteY27" fmla="*/ 1645676 h 1645676"/>
                  <a:gd name="connsiteX28" fmla="*/ 1052756 w 6892703"/>
                  <a:gd name="connsiteY28" fmla="*/ 1480576 h 1645676"/>
                  <a:gd name="connsiteX29" fmla="*/ 712396 w 6892703"/>
                  <a:gd name="connsiteY29" fmla="*/ 1517406 h 1645676"/>
                  <a:gd name="connsiteX30" fmla="*/ 529516 w 6892703"/>
                  <a:gd name="connsiteY30" fmla="*/ 1608846 h 1645676"/>
                  <a:gd name="connsiteX31" fmla="*/ 476176 w 6892703"/>
                  <a:gd name="connsiteY31" fmla="*/ 1624086 h 1645676"/>
                  <a:gd name="connsiteX32" fmla="*/ 453316 w 6892703"/>
                  <a:gd name="connsiteY32" fmla="*/ 1585986 h 1645676"/>
                  <a:gd name="connsiteX33" fmla="*/ 300916 w 6892703"/>
                  <a:gd name="connsiteY33" fmla="*/ 1502166 h 1645676"/>
                  <a:gd name="connsiteX34" fmla="*/ 26596 w 6892703"/>
                  <a:gd name="connsiteY34"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00971 w 6892703"/>
                  <a:gd name="connsiteY23" fmla="*/ 1534823 h 1645676"/>
                  <a:gd name="connsiteX24" fmla="*/ 3740803 w 6892703"/>
                  <a:gd name="connsiteY24" fmla="*/ 1562038 h 1645676"/>
                  <a:gd name="connsiteX25" fmla="*/ 2643520 w 6892703"/>
                  <a:gd name="connsiteY25" fmla="*/ 1386777 h 1645676"/>
                  <a:gd name="connsiteX26" fmla="*/ 1786816 w 6892703"/>
                  <a:gd name="connsiteY26" fmla="*/ 1506611 h 1645676"/>
                  <a:gd name="connsiteX27" fmla="*/ 1466776 w 6892703"/>
                  <a:gd name="connsiteY27" fmla="*/ 1645676 h 1645676"/>
                  <a:gd name="connsiteX28" fmla="*/ 1052756 w 6892703"/>
                  <a:gd name="connsiteY28" fmla="*/ 1480576 h 1645676"/>
                  <a:gd name="connsiteX29" fmla="*/ 712396 w 6892703"/>
                  <a:gd name="connsiteY29" fmla="*/ 1517406 h 1645676"/>
                  <a:gd name="connsiteX30" fmla="*/ 529516 w 6892703"/>
                  <a:gd name="connsiteY30" fmla="*/ 1608846 h 1645676"/>
                  <a:gd name="connsiteX31" fmla="*/ 476176 w 6892703"/>
                  <a:gd name="connsiteY31" fmla="*/ 1624086 h 1645676"/>
                  <a:gd name="connsiteX32" fmla="*/ 453316 w 6892703"/>
                  <a:gd name="connsiteY32" fmla="*/ 1585986 h 1645676"/>
                  <a:gd name="connsiteX33" fmla="*/ 300916 w 6892703"/>
                  <a:gd name="connsiteY33" fmla="*/ 1502166 h 1645676"/>
                  <a:gd name="connsiteX34" fmla="*/ 26596 w 6892703"/>
                  <a:gd name="connsiteY34"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00971 w 6892703"/>
                  <a:gd name="connsiteY23" fmla="*/ 1534823 h 1645676"/>
                  <a:gd name="connsiteX24" fmla="*/ 3834058 w 6892703"/>
                  <a:gd name="connsiteY24" fmla="*/ 1620276 h 1645676"/>
                  <a:gd name="connsiteX25" fmla="*/ 3740803 w 6892703"/>
                  <a:gd name="connsiteY25" fmla="*/ 1562038 h 1645676"/>
                  <a:gd name="connsiteX26" fmla="*/ 2643520 w 6892703"/>
                  <a:gd name="connsiteY26" fmla="*/ 1386777 h 1645676"/>
                  <a:gd name="connsiteX27" fmla="*/ 1786816 w 6892703"/>
                  <a:gd name="connsiteY27" fmla="*/ 150661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00971 w 6892703"/>
                  <a:gd name="connsiteY23" fmla="*/ 1534823 h 1645676"/>
                  <a:gd name="connsiteX24" fmla="*/ 3834058 w 6892703"/>
                  <a:gd name="connsiteY24" fmla="*/ 1620276 h 1645676"/>
                  <a:gd name="connsiteX25" fmla="*/ 3578878 w 6892703"/>
                  <a:gd name="connsiteY25" fmla="*/ 1517588 h 1645676"/>
                  <a:gd name="connsiteX26" fmla="*/ 2643520 w 6892703"/>
                  <a:gd name="connsiteY26" fmla="*/ 1386777 h 1645676"/>
                  <a:gd name="connsiteX27" fmla="*/ 1786816 w 6892703"/>
                  <a:gd name="connsiteY27" fmla="*/ 150661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83521 w 6892703"/>
                  <a:gd name="connsiteY23" fmla="*/ 1493548 h 1645676"/>
                  <a:gd name="connsiteX24" fmla="*/ 3834058 w 6892703"/>
                  <a:gd name="connsiteY24" fmla="*/ 1620276 h 1645676"/>
                  <a:gd name="connsiteX25" fmla="*/ 3578878 w 6892703"/>
                  <a:gd name="connsiteY25" fmla="*/ 1517588 h 1645676"/>
                  <a:gd name="connsiteX26" fmla="*/ 2643520 w 6892703"/>
                  <a:gd name="connsiteY26" fmla="*/ 1386777 h 1645676"/>
                  <a:gd name="connsiteX27" fmla="*/ 1786816 w 6892703"/>
                  <a:gd name="connsiteY27" fmla="*/ 150661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83521 w 6892703"/>
                  <a:gd name="connsiteY23" fmla="*/ 1493548 h 1645676"/>
                  <a:gd name="connsiteX24" fmla="*/ 3834058 w 6892703"/>
                  <a:gd name="connsiteY24" fmla="*/ 1620276 h 1645676"/>
                  <a:gd name="connsiteX25" fmla="*/ 3578878 w 6892703"/>
                  <a:gd name="connsiteY25" fmla="*/ 1517588 h 1645676"/>
                  <a:gd name="connsiteX26" fmla="*/ 2643520 w 6892703"/>
                  <a:gd name="connsiteY26" fmla="*/ 1386777 h 1645676"/>
                  <a:gd name="connsiteX27" fmla="*/ 1786816 w 6892703"/>
                  <a:gd name="connsiteY27" fmla="*/ 150661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83521 w 6892703"/>
                  <a:gd name="connsiteY23" fmla="*/ 1493548 h 1645676"/>
                  <a:gd name="connsiteX24" fmla="*/ 3834058 w 6892703"/>
                  <a:gd name="connsiteY24" fmla="*/ 1620276 h 1645676"/>
                  <a:gd name="connsiteX25" fmla="*/ 3578878 w 6892703"/>
                  <a:gd name="connsiteY25" fmla="*/ 1517588 h 1645676"/>
                  <a:gd name="connsiteX26" fmla="*/ 2643520 w 6892703"/>
                  <a:gd name="connsiteY26" fmla="*/ 1386777 h 1645676"/>
                  <a:gd name="connsiteX27" fmla="*/ 1786816 w 6892703"/>
                  <a:gd name="connsiteY27" fmla="*/ 150661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083521 w 6892703"/>
                  <a:gd name="connsiteY23" fmla="*/ 1493548 h 1645676"/>
                  <a:gd name="connsiteX24" fmla="*/ 3834058 w 6892703"/>
                  <a:gd name="connsiteY24" fmla="*/ 1620276 h 1645676"/>
                  <a:gd name="connsiteX25" fmla="*/ 3578878 w 6892703"/>
                  <a:gd name="connsiteY25" fmla="*/ 1517588 h 1645676"/>
                  <a:gd name="connsiteX26" fmla="*/ 2643520 w 6892703"/>
                  <a:gd name="connsiteY26" fmla="*/ 1386777 h 1645676"/>
                  <a:gd name="connsiteX27" fmla="*/ 1786816 w 6892703"/>
                  <a:gd name="connsiteY27" fmla="*/ 150661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181946 w 6892703"/>
                  <a:gd name="connsiteY23" fmla="*/ 1468148 h 1645676"/>
                  <a:gd name="connsiteX24" fmla="*/ 3834058 w 6892703"/>
                  <a:gd name="connsiteY24" fmla="*/ 1620276 h 1645676"/>
                  <a:gd name="connsiteX25" fmla="*/ 3578878 w 6892703"/>
                  <a:gd name="connsiteY25" fmla="*/ 1517588 h 1645676"/>
                  <a:gd name="connsiteX26" fmla="*/ 2643520 w 6892703"/>
                  <a:gd name="connsiteY26" fmla="*/ 1386777 h 1645676"/>
                  <a:gd name="connsiteX27" fmla="*/ 1786816 w 6892703"/>
                  <a:gd name="connsiteY27" fmla="*/ 150661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181946 w 6892703"/>
                  <a:gd name="connsiteY23" fmla="*/ 1468148 h 1645676"/>
                  <a:gd name="connsiteX24" fmla="*/ 3834058 w 6892703"/>
                  <a:gd name="connsiteY24" fmla="*/ 1620276 h 1645676"/>
                  <a:gd name="connsiteX25" fmla="*/ 3489978 w 6892703"/>
                  <a:gd name="connsiteY25" fmla="*/ 1489013 h 1645676"/>
                  <a:gd name="connsiteX26" fmla="*/ 2643520 w 6892703"/>
                  <a:gd name="connsiteY26" fmla="*/ 1386777 h 1645676"/>
                  <a:gd name="connsiteX27" fmla="*/ 1786816 w 6892703"/>
                  <a:gd name="connsiteY27" fmla="*/ 150661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5875490 w 6892703"/>
                  <a:gd name="connsiteY21" fmla="*/ 1562037 h 1645676"/>
                  <a:gd name="connsiteX22" fmla="*/ 4872916 w 6892703"/>
                  <a:gd name="connsiteY22" fmla="*/ 1385689 h 1645676"/>
                  <a:gd name="connsiteX23" fmla="*/ 4181946 w 6892703"/>
                  <a:gd name="connsiteY23" fmla="*/ 1468148 h 1645676"/>
                  <a:gd name="connsiteX24" fmla="*/ 3834058 w 6892703"/>
                  <a:gd name="connsiteY24" fmla="*/ 1620276 h 1645676"/>
                  <a:gd name="connsiteX25" fmla="*/ 3489978 w 6892703"/>
                  <a:gd name="connsiteY25" fmla="*/ 1489013 h 1645676"/>
                  <a:gd name="connsiteX26" fmla="*/ 2643520 w 6892703"/>
                  <a:gd name="connsiteY26" fmla="*/ 1386777 h 1645676"/>
                  <a:gd name="connsiteX27" fmla="*/ 1856666 w 6892703"/>
                  <a:gd name="connsiteY27" fmla="*/ 1487561 h 1645676"/>
                  <a:gd name="connsiteX28" fmla="*/ 1466776 w 6892703"/>
                  <a:gd name="connsiteY28" fmla="*/ 1645676 h 1645676"/>
                  <a:gd name="connsiteX29" fmla="*/ 1052756 w 6892703"/>
                  <a:gd name="connsiteY29" fmla="*/ 1480576 h 1645676"/>
                  <a:gd name="connsiteX30" fmla="*/ 712396 w 6892703"/>
                  <a:gd name="connsiteY30" fmla="*/ 1517406 h 1645676"/>
                  <a:gd name="connsiteX31" fmla="*/ 529516 w 6892703"/>
                  <a:gd name="connsiteY31" fmla="*/ 1608846 h 1645676"/>
                  <a:gd name="connsiteX32" fmla="*/ 476176 w 6892703"/>
                  <a:gd name="connsiteY32" fmla="*/ 1624086 h 1645676"/>
                  <a:gd name="connsiteX33" fmla="*/ 453316 w 6892703"/>
                  <a:gd name="connsiteY33" fmla="*/ 1585986 h 1645676"/>
                  <a:gd name="connsiteX34" fmla="*/ 300916 w 6892703"/>
                  <a:gd name="connsiteY34" fmla="*/ 1502166 h 1645676"/>
                  <a:gd name="connsiteX35" fmla="*/ 26596 w 6892703"/>
                  <a:gd name="connsiteY35"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059459 w 6892703"/>
                  <a:gd name="connsiteY20" fmla="*/ 1558771 h 1645676"/>
                  <a:gd name="connsiteX21" fmla="*/ 6005758 w 6892703"/>
                  <a:gd name="connsiteY21" fmla="*/ 1620276 h 1645676"/>
                  <a:gd name="connsiteX22" fmla="*/ 5875490 w 6892703"/>
                  <a:gd name="connsiteY22" fmla="*/ 1562037 h 1645676"/>
                  <a:gd name="connsiteX23" fmla="*/ 4872916 w 6892703"/>
                  <a:gd name="connsiteY23" fmla="*/ 1385689 h 1645676"/>
                  <a:gd name="connsiteX24" fmla="*/ 4181946 w 6892703"/>
                  <a:gd name="connsiteY24" fmla="*/ 1468148 h 1645676"/>
                  <a:gd name="connsiteX25" fmla="*/ 3834058 w 6892703"/>
                  <a:gd name="connsiteY25" fmla="*/ 1620276 h 1645676"/>
                  <a:gd name="connsiteX26" fmla="*/ 3489978 w 6892703"/>
                  <a:gd name="connsiteY26" fmla="*/ 1489013 h 1645676"/>
                  <a:gd name="connsiteX27" fmla="*/ 2643520 w 6892703"/>
                  <a:gd name="connsiteY27" fmla="*/ 1386777 h 1645676"/>
                  <a:gd name="connsiteX28" fmla="*/ 1856666 w 6892703"/>
                  <a:gd name="connsiteY28" fmla="*/ 1487561 h 1645676"/>
                  <a:gd name="connsiteX29" fmla="*/ 1466776 w 6892703"/>
                  <a:gd name="connsiteY29" fmla="*/ 1645676 h 1645676"/>
                  <a:gd name="connsiteX30" fmla="*/ 1052756 w 6892703"/>
                  <a:gd name="connsiteY30" fmla="*/ 1480576 h 1645676"/>
                  <a:gd name="connsiteX31" fmla="*/ 712396 w 6892703"/>
                  <a:gd name="connsiteY31" fmla="*/ 1517406 h 1645676"/>
                  <a:gd name="connsiteX32" fmla="*/ 529516 w 6892703"/>
                  <a:gd name="connsiteY32" fmla="*/ 1608846 h 1645676"/>
                  <a:gd name="connsiteX33" fmla="*/ 476176 w 6892703"/>
                  <a:gd name="connsiteY33" fmla="*/ 1624086 h 1645676"/>
                  <a:gd name="connsiteX34" fmla="*/ 453316 w 6892703"/>
                  <a:gd name="connsiteY34" fmla="*/ 1585986 h 1645676"/>
                  <a:gd name="connsiteX35" fmla="*/ 300916 w 6892703"/>
                  <a:gd name="connsiteY35" fmla="*/ 1502166 h 1645676"/>
                  <a:gd name="connsiteX36" fmla="*/ 26596 w 6892703"/>
                  <a:gd name="connsiteY36"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161059 w 6892703"/>
                  <a:gd name="connsiteY20" fmla="*/ 1495271 h 1645676"/>
                  <a:gd name="connsiteX21" fmla="*/ 6005758 w 6892703"/>
                  <a:gd name="connsiteY21" fmla="*/ 1620276 h 1645676"/>
                  <a:gd name="connsiteX22" fmla="*/ 5875490 w 6892703"/>
                  <a:gd name="connsiteY22" fmla="*/ 1562037 h 1645676"/>
                  <a:gd name="connsiteX23" fmla="*/ 4872916 w 6892703"/>
                  <a:gd name="connsiteY23" fmla="*/ 1385689 h 1645676"/>
                  <a:gd name="connsiteX24" fmla="*/ 4181946 w 6892703"/>
                  <a:gd name="connsiteY24" fmla="*/ 1468148 h 1645676"/>
                  <a:gd name="connsiteX25" fmla="*/ 3834058 w 6892703"/>
                  <a:gd name="connsiteY25" fmla="*/ 1620276 h 1645676"/>
                  <a:gd name="connsiteX26" fmla="*/ 3489978 w 6892703"/>
                  <a:gd name="connsiteY26" fmla="*/ 1489013 h 1645676"/>
                  <a:gd name="connsiteX27" fmla="*/ 2643520 w 6892703"/>
                  <a:gd name="connsiteY27" fmla="*/ 1386777 h 1645676"/>
                  <a:gd name="connsiteX28" fmla="*/ 1856666 w 6892703"/>
                  <a:gd name="connsiteY28" fmla="*/ 1487561 h 1645676"/>
                  <a:gd name="connsiteX29" fmla="*/ 1466776 w 6892703"/>
                  <a:gd name="connsiteY29" fmla="*/ 1645676 h 1645676"/>
                  <a:gd name="connsiteX30" fmla="*/ 1052756 w 6892703"/>
                  <a:gd name="connsiteY30" fmla="*/ 1480576 h 1645676"/>
                  <a:gd name="connsiteX31" fmla="*/ 712396 w 6892703"/>
                  <a:gd name="connsiteY31" fmla="*/ 1517406 h 1645676"/>
                  <a:gd name="connsiteX32" fmla="*/ 529516 w 6892703"/>
                  <a:gd name="connsiteY32" fmla="*/ 1608846 h 1645676"/>
                  <a:gd name="connsiteX33" fmla="*/ 476176 w 6892703"/>
                  <a:gd name="connsiteY33" fmla="*/ 1624086 h 1645676"/>
                  <a:gd name="connsiteX34" fmla="*/ 453316 w 6892703"/>
                  <a:gd name="connsiteY34" fmla="*/ 1585986 h 1645676"/>
                  <a:gd name="connsiteX35" fmla="*/ 300916 w 6892703"/>
                  <a:gd name="connsiteY35" fmla="*/ 1502166 h 1645676"/>
                  <a:gd name="connsiteX36" fmla="*/ 26596 w 6892703"/>
                  <a:gd name="connsiteY36"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343515 w 6892703"/>
                  <a:gd name="connsiteY19" fmla="*/ 1426150 h 1645676"/>
                  <a:gd name="connsiteX20" fmla="*/ 6161059 w 6892703"/>
                  <a:gd name="connsiteY20" fmla="*/ 1495271 h 1645676"/>
                  <a:gd name="connsiteX21" fmla="*/ 6005758 w 6892703"/>
                  <a:gd name="connsiteY21" fmla="*/ 1620276 h 1645676"/>
                  <a:gd name="connsiteX22" fmla="*/ 5605615 w 6892703"/>
                  <a:gd name="connsiteY22" fmla="*/ 1495362 h 1645676"/>
                  <a:gd name="connsiteX23" fmla="*/ 4872916 w 6892703"/>
                  <a:gd name="connsiteY23" fmla="*/ 1385689 h 1645676"/>
                  <a:gd name="connsiteX24" fmla="*/ 4181946 w 6892703"/>
                  <a:gd name="connsiteY24" fmla="*/ 1468148 h 1645676"/>
                  <a:gd name="connsiteX25" fmla="*/ 3834058 w 6892703"/>
                  <a:gd name="connsiteY25" fmla="*/ 1620276 h 1645676"/>
                  <a:gd name="connsiteX26" fmla="*/ 3489978 w 6892703"/>
                  <a:gd name="connsiteY26" fmla="*/ 1489013 h 1645676"/>
                  <a:gd name="connsiteX27" fmla="*/ 2643520 w 6892703"/>
                  <a:gd name="connsiteY27" fmla="*/ 1386777 h 1645676"/>
                  <a:gd name="connsiteX28" fmla="*/ 1856666 w 6892703"/>
                  <a:gd name="connsiteY28" fmla="*/ 1487561 h 1645676"/>
                  <a:gd name="connsiteX29" fmla="*/ 1466776 w 6892703"/>
                  <a:gd name="connsiteY29" fmla="*/ 1645676 h 1645676"/>
                  <a:gd name="connsiteX30" fmla="*/ 1052756 w 6892703"/>
                  <a:gd name="connsiteY30" fmla="*/ 1480576 h 1645676"/>
                  <a:gd name="connsiteX31" fmla="*/ 712396 w 6892703"/>
                  <a:gd name="connsiteY31" fmla="*/ 1517406 h 1645676"/>
                  <a:gd name="connsiteX32" fmla="*/ 529516 w 6892703"/>
                  <a:gd name="connsiteY32" fmla="*/ 1608846 h 1645676"/>
                  <a:gd name="connsiteX33" fmla="*/ 476176 w 6892703"/>
                  <a:gd name="connsiteY33" fmla="*/ 1624086 h 1645676"/>
                  <a:gd name="connsiteX34" fmla="*/ 453316 w 6892703"/>
                  <a:gd name="connsiteY34" fmla="*/ 1585986 h 1645676"/>
                  <a:gd name="connsiteX35" fmla="*/ 300916 w 6892703"/>
                  <a:gd name="connsiteY35" fmla="*/ 1502166 h 1645676"/>
                  <a:gd name="connsiteX36" fmla="*/ 26596 w 6892703"/>
                  <a:gd name="connsiteY36" fmla="*/ 1639326 h 1645676"/>
                  <a:gd name="connsiteX0" fmla="*/ 26596 w 6892703"/>
                  <a:gd name="connsiteY0" fmla="*/ 1639326 h 1645676"/>
                  <a:gd name="connsiteX1" fmla="*/ 49456 w 6892703"/>
                  <a:gd name="connsiteY1" fmla="*/ 1517406 h 1645676"/>
                  <a:gd name="connsiteX2" fmla="*/ 369496 w 6892703"/>
                  <a:gd name="connsiteY2" fmla="*/ 1319286 h 1645676"/>
                  <a:gd name="connsiteX3" fmla="*/ 956236 w 6892703"/>
                  <a:gd name="connsiteY3" fmla="*/ 884946 h 1645676"/>
                  <a:gd name="connsiteX4" fmla="*/ 1611556 w 6892703"/>
                  <a:gd name="connsiteY4" fmla="*/ 473466 h 1645676"/>
                  <a:gd name="connsiteX5" fmla="*/ 2365936 w 6892703"/>
                  <a:gd name="connsiteY5" fmla="*/ 214386 h 1645676"/>
                  <a:gd name="connsiteX6" fmla="*/ 2975536 w 6892703"/>
                  <a:gd name="connsiteY6" fmla="*/ 138186 h 1645676"/>
                  <a:gd name="connsiteX7" fmla="*/ 3347011 w 6892703"/>
                  <a:gd name="connsiteY7" fmla="*/ 103261 h 1645676"/>
                  <a:gd name="connsiteX8" fmla="*/ 3402891 w 6892703"/>
                  <a:gd name="connsiteY8" fmla="*/ 10551 h 1645676"/>
                  <a:gd name="connsiteX9" fmla="*/ 3500681 w 6892703"/>
                  <a:gd name="connsiteY9" fmla="*/ 11821 h 1645676"/>
                  <a:gd name="connsiteX10" fmla="*/ 3540051 w 6892703"/>
                  <a:gd name="connsiteY10" fmla="*/ 97546 h 1645676"/>
                  <a:gd name="connsiteX11" fmla="*/ 3851201 w 6892703"/>
                  <a:gd name="connsiteY11" fmla="*/ 121041 h 1645676"/>
                  <a:gd name="connsiteX12" fmla="*/ 4568116 w 6892703"/>
                  <a:gd name="connsiteY12" fmla="*/ 214386 h 1645676"/>
                  <a:gd name="connsiteX13" fmla="*/ 5413936 w 6892703"/>
                  <a:gd name="connsiteY13" fmla="*/ 488706 h 1645676"/>
                  <a:gd name="connsiteX14" fmla="*/ 6168316 w 6892703"/>
                  <a:gd name="connsiteY14" fmla="*/ 930666 h 1645676"/>
                  <a:gd name="connsiteX15" fmla="*/ 6747436 w 6892703"/>
                  <a:gd name="connsiteY15" fmla="*/ 1380246 h 1645676"/>
                  <a:gd name="connsiteX16" fmla="*/ 6890361 w 6892703"/>
                  <a:gd name="connsiteY16" fmla="*/ 1556181 h 1645676"/>
                  <a:gd name="connsiteX17" fmla="*/ 6822379 w 6892703"/>
                  <a:gd name="connsiteY17" fmla="*/ 1545479 h 1645676"/>
                  <a:gd name="connsiteX18" fmla="*/ 6645111 w 6892703"/>
                  <a:gd name="connsiteY18" fmla="*/ 1459712 h 1645676"/>
                  <a:gd name="connsiteX19" fmla="*/ 6407015 w 6892703"/>
                  <a:gd name="connsiteY19" fmla="*/ 1426150 h 1645676"/>
                  <a:gd name="connsiteX20" fmla="*/ 6161059 w 6892703"/>
                  <a:gd name="connsiteY20" fmla="*/ 1495271 h 1645676"/>
                  <a:gd name="connsiteX21" fmla="*/ 6005758 w 6892703"/>
                  <a:gd name="connsiteY21" fmla="*/ 1620276 h 1645676"/>
                  <a:gd name="connsiteX22" fmla="*/ 5605615 w 6892703"/>
                  <a:gd name="connsiteY22" fmla="*/ 1495362 h 1645676"/>
                  <a:gd name="connsiteX23" fmla="*/ 4872916 w 6892703"/>
                  <a:gd name="connsiteY23" fmla="*/ 1385689 h 1645676"/>
                  <a:gd name="connsiteX24" fmla="*/ 4181946 w 6892703"/>
                  <a:gd name="connsiteY24" fmla="*/ 1468148 h 1645676"/>
                  <a:gd name="connsiteX25" fmla="*/ 3834058 w 6892703"/>
                  <a:gd name="connsiteY25" fmla="*/ 1620276 h 1645676"/>
                  <a:gd name="connsiteX26" fmla="*/ 3489978 w 6892703"/>
                  <a:gd name="connsiteY26" fmla="*/ 1489013 h 1645676"/>
                  <a:gd name="connsiteX27" fmla="*/ 2643520 w 6892703"/>
                  <a:gd name="connsiteY27" fmla="*/ 1386777 h 1645676"/>
                  <a:gd name="connsiteX28" fmla="*/ 1856666 w 6892703"/>
                  <a:gd name="connsiteY28" fmla="*/ 1487561 h 1645676"/>
                  <a:gd name="connsiteX29" fmla="*/ 1466776 w 6892703"/>
                  <a:gd name="connsiteY29" fmla="*/ 1645676 h 1645676"/>
                  <a:gd name="connsiteX30" fmla="*/ 1052756 w 6892703"/>
                  <a:gd name="connsiteY30" fmla="*/ 1480576 h 1645676"/>
                  <a:gd name="connsiteX31" fmla="*/ 712396 w 6892703"/>
                  <a:gd name="connsiteY31" fmla="*/ 1517406 h 1645676"/>
                  <a:gd name="connsiteX32" fmla="*/ 529516 w 6892703"/>
                  <a:gd name="connsiteY32" fmla="*/ 1608846 h 1645676"/>
                  <a:gd name="connsiteX33" fmla="*/ 476176 w 6892703"/>
                  <a:gd name="connsiteY33" fmla="*/ 1624086 h 1645676"/>
                  <a:gd name="connsiteX34" fmla="*/ 453316 w 6892703"/>
                  <a:gd name="connsiteY34" fmla="*/ 1585986 h 1645676"/>
                  <a:gd name="connsiteX35" fmla="*/ 300916 w 6892703"/>
                  <a:gd name="connsiteY35" fmla="*/ 1502166 h 1645676"/>
                  <a:gd name="connsiteX36" fmla="*/ 26596 w 6892703"/>
                  <a:gd name="connsiteY36" fmla="*/ 1639326 h 1645676"/>
                  <a:gd name="connsiteX0" fmla="*/ 26596 w 6894130"/>
                  <a:gd name="connsiteY0" fmla="*/ 1639326 h 1645676"/>
                  <a:gd name="connsiteX1" fmla="*/ 49456 w 6894130"/>
                  <a:gd name="connsiteY1" fmla="*/ 1517406 h 1645676"/>
                  <a:gd name="connsiteX2" fmla="*/ 369496 w 6894130"/>
                  <a:gd name="connsiteY2" fmla="*/ 1319286 h 1645676"/>
                  <a:gd name="connsiteX3" fmla="*/ 956236 w 6894130"/>
                  <a:gd name="connsiteY3" fmla="*/ 884946 h 1645676"/>
                  <a:gd name="connsiteX4" fmla="*/ 1611556 w 6894130"/>
                  <a:gd name="connsiteY4" fmla="*/ 473466 h 1645676"/>
                  <a:gd name="connsiteX5" fmla="*/ 2365936 w 6894130"/>
                  <a:gd name="connsiteY5" fmla="*/ 214386 h 1645676"/>
                  <a:gd name="connsiteX6" fmla="*/ 2975536 w 6894130"/>
                  <a:gd name="connsiteY6" fmla="*/ 138186 h 1645676"/>
                  <a:gd name="connsiteX7" fmla="*/ 3347011 w 6894130"/>
                  <a:gd name="connsiteY7" fmla="*/ 103261 h 1645676"/>
                  <a:gd name="connsiteX8" fmla="*/ 3402891 w 6894130"/>
                  <a:gd name="connsiteY8" fmla="*/ 10551 h 1645676"/>
                  <a:gd name="connsiteX9" fmla="*/ 3500681 w 6894130"/>
                  <a:gd name="connsiteY9" fmla="*/ 11821 h 1645676"/>
                  <a:gd name="connsiteX10" fmla="*/ 3540051 w 6894130"/>
                  <a:gd name="connsiteY10" fmla="*/ 97546 h 1645676"/>
                  <a:gd name="connsiteX11" fmla="*/ 3851201 w 6894130"/>
                  <a:gd name="connsiteY11" fmla="*/ 121041 h 1645676"/>
                  <a:gd name="connsiteX12" fmla="*/ 4568116 w 6894130"/>
                  <a:gd name="connsiteY12" fmla="*/ 214386 h 1645676"/>
                  <a:gd name="connsiteX13" fmla="*/ 5413936 w 6894130"/>
                  <a:gd name="connsiteY13" fmla="*/ 488706 h 1645676"/>
                  <a:gd name="connsiteX14" fmla="*/ 6168316 w 6894130"/>
                  <a:gd name="connsiteY14" fmla="*/ 930666 h 1645676"/>
                  <a:gd name="connsiteX15" fmla="*/ 6747436 w 6894130"/>
                  <a:gd name="connsiteY15" fmla="*/ 1380246 h 1645676"/>
                  <a:gd name="connsiteX16" fmla="*/ 6890361 w 6894130"/>
                  <a:gd name="connsiteY16" fmla="*/ 1556181 h 1645676"/>
                  <a:gd name="connsiteX17" fmla="*/ 6645111 w 6894130"/>
                  <a:gd name="connsiteY17" fmla="*/ 1459712 h 1645676"/>
                  <a:gd name="connsiteX18" fmla="*/ 6407015 w 6894130"/>
                  <a:gd name="connsiteY18" fmla="*/ 1426150 h 1645676"/>
                  <a:gd name="connsiteX19" fmla="*/ 6161059 w 6894130"/>
                  <a:gd name="connsiteY19" fmla="*/ 1495271 h 1645676"/>
                  <a:gd name="connsiteX20" fmla="*/ 6005758 w 6894130"/>
                  <a:gd name="connsiteY20" fmla="*/ 1620276 h 1645676"/>
                  <a:gd name="connsiteX21" fmla="*/ 5605615 w 6894130"/>
                  <a:gd name="connsiteY21" fmla="*/ 1495362 h 1645676"/>
                  <a:gd name="connsiteX22" fmla="*/ 4872916 w 6894130"/>
                  <a:gd name="connsiteY22" fmla="*/ 1385689 h 1645676"/>
                  <a:gd name="connsiteX23" fmla="*/ 4181946 w 6894130"/>
                  <a:gd name="connsiteY23" fmla="*/ 1468148 h 1645676"/>
                  <a:gd name="connsiteX24" fmla="*/ 3834058 w 6894130"/>
                  <a:gd name="connsiteY24" fmla="*/ 1620276 h 1645676"/>
                  <a:gd name="connsiteX25" fmla="*/ 3489978 w 6894130"/>
                  <a:gd name="connsiteY25" fmla="*/ 1489013 h 1645676"/>
                  <a:gd name="connsiteX26" fmla="*/ 2643520 w 6894130"/>
                  <a:gd name="connsiteY26" fmla="*/ 1386777 h 1645676"/>
                  <a:gd name="connsiteX27" fmla="*/ 1856666 w 6894130"/>
                  <a:gd name="connsiteY27" fmla="*/ 1487561 h 1645676"/>
                  <a:gd name="connsiteX28" fmla="*/ 1466776 w 6894130"/>
                  <a:gd name="connsiteY28" fmla="*/ 1645676 h 1645676"/>
                  <a:gd name="connsiteX29" fmla="*/ 1052756 w 6894130"/>
                  <a:gd name="connsiteY29" fmla="*/ 1480576 h 1645676"/>
                  <a:gd name="connsiteX30" fmla="*/ 712396 w 6894130"/>
                  <a:gd name="connsiteY30" fmla="*/ 1517406 h 1645676"/>
                  <a:gd name="connsiteX31" fmla="*/ 529516 w 6894130"/>
                  <a:gd name="connsiteY31" fmla="*/ 1608846 h 1645676"/>
                  <a:gd name="connsiteX32" fmla="*/ 476176 w 6894130"/>
                  <a:gd name="connsiteY32" fmla="*/ 1624086 h 1645676"/>
                  <a:gd name="connsiteX33" fmla="*/ 453316 w 6894130"/>
                  <a:gd name="connsiteY33" fmla="*/ 1585986 h 1645676"/>
                  <a:gd name="connsiteX34" fmla="*/ 300916 w 6894130"/>
                  <a:gd name="connsiteY34" fmla="*/ 1502166 h 1645676"/>
                  <a:gd name="connsiteX35" fmla="*/ 26596 w 6894130"/>
                  <a:gd name="connsiteY35" fmla="*/ 1639326 h 1645676"/>
                  <a:gd name="connsiteX0" fmla="*/ 26596 w 6894130"/>
                  <a:gd name="connsiteY0" fmla="*/ 1639326 h 1645676"/>
                  <a:gd name="connsiteX1" fmla="*/ 49456 w 6894130"/>
                  <a:gd name="connsiteY1" fmla="*/ 1517406 h 1645676"/>
                  <a:gd name="connsiteX2" fmla="*/ 369496 w 6894130"/>
                  <a:gd name="connsiteY2" fmla="*/ 1319286 h 1645676"/>
                  <a:gd name="connsiteX3" fmla="*/ 956236 w 6894130"/>
                  <a:gd name="connsiteY3" fmla="*/ 884946 h 1645676"/>
                  <a:gd name="connsiteX4" fmla="*/ 1611556 w 6894130"/>
                  <a:gd name="connsiteY4" fmla="*/ 473466 h 1645676"/>
                  <a:gd name="connsiteX5" fmla="*/ 2365936 w 6894130"/>
                  <a:gd name="connsiteY5" fmla="*/ 214386 h 1645676"/>
                  <a:gd name="connsiteX6" fmla="*/ 2975536 w 6894130"/>
                  <a:gd name="connsiteY6" fmla="*/ 138186 h 1645676"/>
                  <a:gd name="connsiteX7" fmla="*/ 3347011 w 6894130"/>
                  <a:gd name="connsiteY7" fmla="*/ 103261 h 1645676"/>
                  <a:gd name="connsiteX8" fmla="*/ 3402891 w 6894130"/>
                  <a:gd name="connsiteY8" fmla="*/ 10551 h 1645676"/>
                  <a:gd name="connsiteX9" fmla="*/ 3500681 w 6894130"/>
                  <a:gd name="connsiteY9" fmla="*/ 11821 h 1645676"/>
                  <a:gd name="connsiteX10" fmla="*/ 3540051 w 6894130"/>
                  <a:gd name="connsiteY10" fmla="*/ 97546 h 1645676"/>
                  <a:gd name="connsiteX11" fmla="*/ 3851201 w 6894130"/>
                  <a:gd name="connsiteY11" fmla="*/ 121041 h 1645676"/>
                  <a:gd name="connsiteX12" fmla="*/ 4568116 w 6894130"/>
                  <a:gd name="connsiteY12" fmla="*/ 214386 h 1645676"/>
                  <a:gd name="connsiteX13" fmla="*/ 5413936 w 6894130"/>
                  <a:gd name="connsiteY13" fmla="*/ 488706 h 1645676"/>
                  <a:gd name="connsiteX14" fmla="*/ 6168316 w 6894130"/>
                  <a:gd name="connsiteY14" fmla="*/ 930666 h 1645676"/>
                  <a:gd name="connsiteX15" fmla="*/ 6747436 w 6894130"/>
                  <a:gd name="connsiteY15" fmla="*/ 1380246 h 1645676"/>
                  <a:gd name="connsiteX16" fmla="*/ 6890361 w 6894130"/>
                  <a:gd name="connsiteY16" fmla="*/ 1556181 h 1645676"/>
                  <a:gd name="connsiteX17" fmla="*/ 6645111 w 6894130"/>
                  <a:gd name="connsiteY17" fmla="*/ 1459712 h 1645676"/>
                  <a:gd name="connsiteX18" fmla="*/ 6407015 w 6894130"/>
                  <a:gd name="connsiteY18" fmla="*/ 1426150 h 1645676"/>
                  <a:gd name="connsiteX19" fmla="*/ 6161059 w 6894130"/>
                  <a:gd name="connsiteY19" fmla="*/ 1495271 h 1645676"/>
                  <a:gd name="connsiteX20" fmla="*/ 6005758 w 6894130"/>
                  <a:gd name="connsiteY20" fmla="*/ 1620276 h 1645676"/>
                  <a:gd name="connsiteX21" fmla="*/ 5605615 w 6894130"/>
                  <a:gd name="connsiteY21" fmla="*/ 1495362 h 1645676"/>
                  <a:gd name="connsiteX22" fmla="*/ 4872916 w 6894130"/>
                  <a:gd name="connsiteY22" fmla="*/ 1385689 h 1645676"/>
                  <a:gd name="connsiteX23" fmla="*/ 4181946 w 6894130"/>
                  <a:gd name="connsiteY23" fmla="*/ 1468148 h 1645676"/>
                  <a:gd name="connsiteX24" fmla="*/ 3834058 w 6894130"/>
                  <a:gd name="connsiteY24" fmla="*/ 1620276 h 1645676"/>
                  <a:gd name="connsiteX25" fmla="*/ 3489978 w 6894130"/>
                  <a:gd name="connsiteY25" fmla="*/ 1489013 h 1645676"/>
                  <a:gd name="connsiteX26" fmla="*/ 2643520 w 6894130"/>
                  <a:gd name="connsiteY26" fmla="*/ 1386777 h 1645676"/>
                  <a:gd name="connsiteX27" fmla="*/ 1856666 w 6894130"/>
                  <a:gd name="connsiteY27" fmla="*/ 1487561 h 1645676"/>
                  <a:gd name="connsiteX28" fmla="*/ 1466776 w 6894130"/>
                  <a:gd name="connsiteY28" fmla="*/ 1645676 h 1645676"/>
                  <a:gd name="connsiteX29" fmla="*/ 1052756 w 6894130"/>
                  <a:gd name="connsiteY29" fmla="*/ 1480576 h 1645676"/>
                  <a:gd name="connsiteX30" fmla="*/ 712396 w 6894130"/>
                  <a:gd name="connsiteY30" fmla="*/ 1517406 h 1645676"/>
                  <a:gd name="connsiteX31" fmla="*/ 529516 w 6894130"/>
                  <a:gd name="connsiteY31" fmla="*/ 1608846 h 1645676"/>
                  <a:gd name="connsiteX32" fmla="*/ 476176 w 6894130"/>
                  <a:gd name="connsiteY32" fmla="*/ 1624086 h 1645676"/>
                  <a:gd name="connsiteX33" fmla="*/ 453316 w 6894130"/>
                  <a:gd name="connsiteY33" fmla="*/ 1585986 h 1645676"/>
                  <a:gd name="connsiteX34" fmla="*/ 300916 w 6894130"/>
                  <a:gd name="connsiteY34" fmla="*/ 1502166 h 1645676"/>
                  <a:gd name="connsiteX35" fmla="*/ 26596 w 6894130"/>
                  <a:gd name="connsiteY35" fmla="*/ 1639326 h 1645676"/>
                  <a:gd name="connsiteX0" fmla="*/ 26596 w 6894130"/>
                  <a:gd name="connsiteY0" fmla="*/ 1639326 h 1645676"/>
                  <a:gd name="connsiteX1" fmla="*/ 49456 w 6894130"/>
                  <a:gd name="connsiteY1" fmla="*/ 1517406 h 1645676"/>
                  <a:gd name="connsiteX2" fmla="*/ 369496 w 6894130"/>
                  <a:gd name="connsiteY2" fmla="*/ 1319286 h 1645676"/>
                  <a:gd name="connsiteX3" fmla="*/ 956236 w 6894130"/>
                  <a:gd name="connsiteY3" fmla="*/ 884946 h 1645676"/>
                  <a:gd name="connsiteX4" fmla="*/ 1611556 w 6894130"/>
                  <a:gd name="connsiteY4" fmla="*/ 473466 h 1645676"/>
                  <a:gd name="connsiteX5" fmla="*/ 2365936 w 6894130"/>
                  <a:gd name="connsiteY5" fmla="*/ 214386 h 1645676"/>
                  <a:gd name="connsiteX6" fmla="*/ 2975536 w 6894130"/>
                  <a:gd name="connsiteY6" fmla="*/ 138186 h 1645676"/>
                  <a:gd name="connsiteX7" fmla="*/ 3347011 w 6894130"/>
                  <a:gd name="connsiteY7" fmla="*/ 103261 h 1645676"/>
                  <a:gd name="connsiteX8" fmla="*/ 3402891 w 6894130"/>
                  <a:gd name="connsiteY8" fmla="*/ 10551 h 1645676"/>
                  <a:gd name="connsiteX9" fmla="*/ 3500681 w 6894130"/>
                  <a:gd name="connsiteY9" fmla="*/ 11821 h 1645676"/>
                  <a:gd name="connsiteX10" fmla="*/ 3540051 w 6894130"/>
                  <a:gd name="connsiteY10" fmla="*/ 97546 h 1645676"/>
                  <a:gd name="connsiteX11" fmla="*/ 3851201 w 6894130"/>
                  <a:gd name="connsiteY11" fmla="*/ 121041 h 1645676"/>
                  <a:gd name="connsiteX12" fmla="*/ 4568116 w 6894130"/>
                  <a:gd name="connsiteY12" fmla="*/ 214386 h 1645676"/>
                  <a:gd name="connsiteX13" fmla="*/ 5413936 w 6894130"/>
                  <a:gd name="connsiteY13" fmla="*/ 488706 h 1645676"/>
                  <a:gd name="connsiteX14" fmla="*/ 6168316 w 6894130"/>
                  <a:gd name="connsiteY14" fmla="*/ 930666 h 1645676"/>
                  <a:gd name="connsiteX15" fmla="*/ 6747436 w 6894130"/>
                  <a:gd name="connsiteY15" fmla="*/ 1380246 h 1645676"/>
                  <a:gd name="connsiteX16" fmla="*/ 6890361 w 6894130"/>
                  <a:gd name="connsiteY16" fmla="*/ 1556181 h 1645676"/>
                  <a:gd name="connsiteX17" fmla="*/ 6645111 w 6894130"/>
                  <a:gd name="connsiteY17" fmla="*/ 1459712 h 1645676"/>
                  <a:gd name="connsiteX18" fmla="*/ 6407015 w 6894130"/>
                  <a:gd name="connsiteY18" fmla="*/ 1426150 h 1645676"/>
                  <a:gd name="connsiteX19" fmla="*/ 6161059 w 6894130"/>
                  <a:gd name="connsiteY19" fmla="*/ 1495271 h 1645676"/>
                  <a:gd name="connsiteX20" fmla="*/ 6005758 w 6894130"/>
                  <a:gd name="connsiteY20" fmla="*/ 1620276 h 1645676"/>
                  <a:gd name="connsiteX21" fmla="*/ 5605615 w 6894130"/>
                  <a:gd name="connsiteY21" fmla="*/ 1495362 h 1645676"/>
                  <a:gd name="connsiteX22" fmla="*/ 4872916 w 6894130"/>
                  <a:gd name="connsiteY22" fmla="*/ 1385689 h 1645676"/>
                  <a:gd name="connsiteX23" fmla="*/ 4181946 w 6894130"/>
                  <a:gd name="connsiteY23" fmla="*/ 1468148 h 1645676"/>
                  <a:gd name="connsiteX24" fmla="*/ 3834058 w 6894130"/>
                  <a:gd name="connsiteY24" fmla="*/ 1620276 h 1645676"/>
                  <a:gd name="connsiteX25" fmla="*/ 3489978 w 6894130"/>
                  <a:gd name="connsiteY25" fmla="*/ 1489013 h 1645676"/>
                  <a:gd name="connsiteX26" fmla="*/ 2643520 w 6894130"/>
                  <a:gd name="connsiteY26" fmla="*/ 1386777 h 1645676"/>
                  <a:gd name="connsiteX27" fmla="*/ 1856666 w 6894130"/>
                  <a:gd name="connsiteY27" fmla="*/ 1487561 h 1645676"/>
                  <a:gd name="connsiteX28" fmla="*/ 1466776 w 6894130"/>
                  <a:gd name="connsiteY28" fmla="*/ 1645676 h 1645676"/>
                  <a:gd name="connsiteX29" fmla="*/ 1052756 w 6894130"/>
                  <a:gd name="connsiteY29" fmla="*/ 1480576 h 1645676"/>
                  <a:gd name="connsiteX30" fmla="*/ 712396 w 6894130"/>
                  <a:gd name="connsiteY30" fmla="*/ 1517406 h 1645676"/>
                  <a:gd name="connsiteX31" fmla="*/ 529516 w 6894130"/>
                  <a:gd name="connsiteY31" fmla="*/ 1608846 h 1645676"/>
                  <a:gd name="connsiteX32" fmla="*/ 476176 w 6894130"/>
                  <a:gd name="connsiteY32" fmla="*/ 1624086 h 1645676"/>
                  <a:gd name="connsiteX33" fmla="*/ 453316 w 6894130"/>
                  <a:gd name="connsiteY33" fmla="*/ 1585986 h 1645676"/>
                  <a:gd name="connsiteX34" fmla="*/ 300916 w 6894130"/>
                  <a:gd name="connsiteY34" fmla="*/ 1502166 h 1645676"/>
                  <a:gd name="connsiteX35" fmla="*/ 26596 w 6894130"/>
                  <a:gd name="connsiteY35"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529516 w 6890361"/>
                  <a:gd name="connsiteY31" fmla="*/ 1608846 h 1645676"/>
                  <a:gd name="connsiteX32" fmla="*/ 476176 w 6890361"/>
                  <a:gd name="connsiteY32" fmla="*/ 1624086 h 1645676"/>
                  <a:gd name="connsiteX33" fmla="*/ 453316 w 6890361"/>
                  <a:gd name="connsiteY33" fmla="*/ 1585986 h 1645676"/>
                  <a:gd name="connsiteX34" fmla="*/ 300916 w 6890361"/>
                  <a:gd name="connsiteY34" fmla="*/ 1502166 h 1645676"/>
                  <a:gd name="connsiteX35" fmla="*/ 26596 w 6890361"/>
                  <a:gd name="connsiteY35"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529516 w 6890361"/>
                  <a:gd name="connsiteY31" fmla="*/ 1608846 h 1645676"/>
                  <a:gd name="connsiteX32" fmla="*/ 476176 w 6890361"/>
                  <a:gd name="connsiteY32" fmla="*/ 1624086 h 1645676"/>
                  <a:gd name="connsiteX33" fmla="*/ 453316 w 6890361"/>
                  <a:gd name="connsiteY33" fmla="*/ 1585986 h 1645676"/>
                  <a:gd name="connsiteX34" fmla="*/ 300916 w 6890361"/>
                  <a:gd name="connsiteY34" fmla="*/ 1502166 h 1645676"/>
                  <a:gd name="connsiteX35" fmla="*/ 26596 w 6890361"/>
                  <a:gd name="connsiteY35"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529516 w 6890361"/>
                  <a:gd name="connsiteY31" fmla="*/ 1608846 h 1645676"/>
                  <a:gd name="connsiteX32" fmla="*/ 476176 w 6890361"/>
                  <a:gd name="connsiteY32" fmla="*/ 1624086 h 1645676"/>
                  <a:gd name="connsiteX33" fmla="*/ 453316 w 6890361"/>
                  <a:gd name="connsiteY33" fmla="*/ 1585986 h 1645676"/>
                  <a:gd name="connsiteX34" fmla="*/ 300916 w 6890361"/>
                  <a:gd name="connsiteY34" fmla="*/ 1502166 h 1645676"/>
                  <a:gd name="connsiteX35" fmla="*/ 26596 w 6890361"/>
                  <a:gd name="connsiteY35"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529516 w 6890361"/>
                  <a:gd name="connsiteY31" fmla="*/ 1608846 h 1645676"/>
                  <a:gd name="connsiteX32" fmla="*/ 476176 w 6890361"/>
                  <a:gd name="connsiteY32" fmla="*/ 1624086 h 1645676"/>
                  <a:gd name="connsiteX33" fmla="*/ 453316 w 6890361"/>
                  <a:gd name="connsiteY33" fmla="*/ 1585986 h 1645676"/>
                  <a:gd name="connsiteX34" fmla="*/ 300916 w 6890361"/>
                  <a:gd name="connsiteY34" fmla="*/ 1502166 h 1645676"/>
                  <a:gd name="connsiteX35" fmla="*/ 26596 w 6890361"/>
                  <a:gd name="connsiteY35"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529516 w 6890361"/>
                  <a:gd name="connsiteY31" fmla="*/ 1608846 h 1645676"/>
                  <a:gd name="connsiteX32" fmla="*/ 476176 w 6890361"/>
                  <a:gd name="connsiteY32" fmla="*/ 1624086 h 1645676"/>
                  <a:gd name="connsiteX33" fmla="*/ 415216 w 6890361"/>
                  <a:gd name="connsiteY33" fmla="*/ 1557411 h 1645676"/>
                  <a:gd name="connsiteX34" fmla="*/ 300916 w 6890361"/>
                  <a:gd name="connsiteY34" fmla="*/ 1502166 h 1645676"/>
                  <a:gd name="connsiteX35" fmla="*/ 26596 w 6890361"/>
                  <a:gd name="connsiteY35"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577141 w 6890361"/>
                  <a:gd name="connsiteY31" fmla="*/ 1580271 h 1645676"/>
                  <a:gd name="connsiteX32" fmla="*/ 476176 w 6890361"/>
                  <a:gd name="connsiteY32" fmla="*/ 1624086 h 1645676"/>
                  <a:gd name="connsiteX33" fmla="*/ 415216 w 6890361"/>
                  <a:gd name="connsiteY33" fmla="*/ 1557411 h 1645676"/>
                  <a:gd name="connsiteX34" fmla="*/ 300916 w 6890361"/>
                  <a:gd name="connsiteY34" fmla="*/ 1502166 h 1645676"/>
                  <a:gd name="connsiteX35" fmla="*/ 26596 w 6890361"/>
                  <a:gd name="connsiteY35"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476176 w 6890361"/>
                  <a:gd name="connsiteY31" fmla="*/ 1624086 h 1645676"/>
                  <a:gd name="connsiteX32" fmla="*/ 415216 w 6890361"/>
                  <a:gd name="connsiteY32" fmla="*/ 1557411 h 1645676"/>
                  <a:gd name="connsiteX33" fmla="*/ 300916 w 6890361"/>
                  <a:gd name="connsiteY33" fmla="*/ 1502166 h 1645676"/>
                  <a:gd name="connsiteX34" fmla="*/ 26596 w 6890361"/>
                  <a:gd name="connsiteY34"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476176 w 6890361"/>
                  <a:gd name="connsiteY31" fmla="*/ 1624086 h 1645676"/>
                  <a:gd name="connsiteX32" fmla="*/ 415216 w 6890361"/>
                  <a:gd name="connsiteY32" fmla="*/ 1557411 h 1645676"/>
                  <a:gd name="connsiteX33" fmla="*/ 300916 w 6890361"/>
                  <a:gd name="connsiteY33" fmla="*/ 1502166 h 1645676"/>
                  <a:gd name="connsiteX34" fmla="*/ 26596 w 6890361"/>
                  <a:gd name="connsiteY34"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476176 w 6890361"/>
                  <a:gd name="connsiteY31" fmla="*/ 1624086 h 1645676"/>
                  <a:gd name="connsiteX32" fmla="*/ 415216 w 6890361"/>
                  <a:gd name="connsiteY32" fmla="*/ 1557411 h 1645676"/>
                  <a:gd name="connsiteX33" fmla="*/ 300916 w 6890361"/>
                  <a:gd name="connsiteY33" fmla="*/ 1479941 h 1645676"/>
                  <a:gd name="connsiteX34" fmla="*/ 26596 w 6890361"/>
                  <a:gd name="connsiteY34"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476176 w 6890361"/>
                  <a:gd name="connsiteY31" fmla="*/ 1624086 h 1645676"/>
                  <a:gd name="connsiteX32" fmla="*/ 396166 w 6890361"/>
                  <a:gd name="connsiteY32" fmla="*/ 1544711 h 1645676"/>
                  <a:gd name="connsiteX33" fmla="*/ 300916 w 6890361"/>
                  <a:gd name="connsiteY33" fmla="*/ 1479941 h 1645676"/>
                  <a:gd name="connsiteX34" fmla="*/ 26596 w 6890361"/>
                  <a:gd name="connsiteY34"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476176 w 6890361"/>
                  <a:gd name="connsiteY31" fmla="*/ 1624086 h 1645676"/>
                  <a:gd name="connsiteX32" fmla="*/ 396166 w 6890361"/>
                  <a:gd name="connsiteY32" fmla="*/ 1544711 h 1645676"/>
                  <a:gd name="connsiteX33" fmla="*/ 300916 w 6890361"/>
                  <a:gd name="connsiteY33" fmla="*/ 1479941 h 1645676"/>
                  <a:gd name="connsiteX34" fmla="*/ 26596 w 6890361"/>
                  <a:gd name="connsiteY34"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476176 w 6890361"/>
                  <a:gd name="connsiteY31" fmla="*/ 1624086 h 1645676"/>
                  <a:gd name="connsiteX32" fmla="*/ 300916 w 6890361"/>
                  <a:gd name="connsiteY32" fmla="*/ 1479941 h 1645676"/>
                  <a:gd name="connsiteX33" fmla="*/ 26596 w 6890361"/>
                  <a:gd name="connsiteY33" fmla="*/ 1639326 h 1645676"/>
                  <a:gd name="connsiteX0" fmla="*/ 26596 w 6890361"/>
                  <a:gd name="connsiteY0" fmla="*/ 1639326 h 1645676"/>
                  <a:gd name="connsiteX1" fmla="*/ 49456 w 6890361"/>
                  <a:gd name="connsiteY1" fmla="*/ 1517406 h 1645676"/>
                  <a:gd name="connsiteX2" fmla="*/ 369496 w 6890361"/>
                  <a:gd name="connsiteY2" fmla="*/ 1319286 h 1645676"/>
                  <a:gd name="connsiteX3" fmla="*/ 956236 w 6890361"/>
                  <a:gd name="connsiteY3" fmla="*/ 884946 h 1645676"/>
                  <a:gd name="connsiteX4" fmla="*/ 1611556 w 6890361"/>
                  <a:gd name="connsiteY4" fmla="*/ 473466 h 1645676"/>
                  <a:gd name="connsiteX5" fmla="*/ 2365936 w 6890361"/>
                  <a:gd name="connsiteY5" fmla="*/ 214386 h 1645676"/>
                  <a:gd name="connsiteX6" fmla="*/ 2975536 w 6890361"/>
                  <a:gd name="connsiteY6" fmla="*/ 138186 h 1645676"/>
                  <a:gd name="connsiteX7" fmla="*/ 3347011 w 6890361"/>
                  <a:gd name="connsiteY7" fmla="*/ 103261 h 1645676"/>
                  <a:gd name="connsiteX8" fmla="*/ 3402891 w 6890361"/>
                  <a:gd name="connsiteY8" fmla="*/ 10551 h 1645676"/>
                  <a:gd name="connsiteX9" fmla="*/ 3500681 w 6890361"/>
                  <a:gd name="connsiteY9" fmla="*/ 11821 h 1645676"/>
                  <a:gd name="connsiteX10" fmla="*/ 3540051 w 6890361"/>
                  <a:gd name="connsiteY10" fmla="*/ 97546 h 1645676"/>
                  <a:gd name="connsiteX11" fmla="*/ 3851201 w 6890361"/>
                  <a:gd name="connsiteY11" fmla="*/ 121041 h 1645676"/>
                  <a:gd name="connsiteX12" fmla="*/ 4568116 w 6890361"/>
                  <a:gd name="connsiteY12" fmla="*/ 214386 h 1645676"/>
                  <a:gd name="connsiteX13" fmla="*/ 5413936 w 6890361"/>
                  <a:gd name="connsiteY13" fmla="*/ 488706 h 1645676"/>
                  <a:gd name="connsiteX14" fmla="*/ 6168316 w 6890361"/>
                  <a:gd name="connsiteY14" fmla="*/ 930666 h 1645676"/>
                  <a:gd name="connsiteX15" fmla="*/ 6747436 w 6890361"/>
                  <a:gd name="connsiteY15" fmla="*/ 1380246 h 1645676"/>
                  <a:gd name="connsiteX16" fmla="*/ 6890361 w 6890361"/>
                  <a:gd name="connsiteY16" fmla="*/ 1556181 h 1645676"/>
                  <a:gd name="connsiteX17" fmla="*/ 6645111 w 6890361"/>
                  <a:gd name="connsiteY17" fmla="*/ 1459712 h 1645676"/>
                  <a:gd name="connsiteX18" fmla="*/ 6407015 w 6890361"/>
                  <a:gd name="connsiteY18" fmla="*/ 1426150 h 1645676"/>
                  <a:gd name="connsiteX19" fmla="*/ 6161059 w 6890361"/>
                  <a:gd name="connsiteY19" fmla="*/ 1495271 h 1645676"/>
                  <a:gd name="connsiteX20" fmla="*/ 6005758 w 6890361"/>
                  <a:gd name="connsiteY20" fmla="*/ 1620276 h 1645676"/>
                  <a:gd name="connsiteX21" fmla="*/ 5605615 w 6890361"/>
                  <a:gd name="connsiteY21" fmla="*/ 1495362 h 1645676"/>
                  <a:gd name="connsiteX22" fmla="*/ 4872916 w 6890361"/>
                  <a:gd name="connsiteY22" fmla="*/ 1385689 h 1645676"/>
                  <a:gd name="connsiteX23" fmla="*/ 4181946 w 6890361"/>
                  <a:gd name="connsiteY23" fmla="*/ 1468148 h 1645676"/>
                  <a:gd name="connsiteX24" fmla="*/ 3834058 w 6890361"/>
                  <a:gd name="connsiteY24" fmla="*/ 1620276 h 1645676"/>
                  <a:gd name="connsiteX25" fmla="*/ 3489978 w 6890361"/>
                  <a:gd name="connsiteY25" fmla="*/ 1489013 h 1645676"/>
                  <a:gd name="connsiteX26" fmla="*/ 2643520 w 6890361"/>
                  <a:gd name="connsiteY26" fmla="*/ 1386777 h 1645676"/>
                  <a:gd name="connsiteX27" fmla="*/ 1856666 w 6890361"/>
                  <a:gd name="connsiteY27" fmla="*/ 1487561 h 1645676"/>
                  <a:gd name="connsiteX28" fmla="*/ 1466776 w 6890361"/>
                  <a:gd name="connsiteY28" fmla="*/ 1645676 h 1645676"/>
                  <a:gd name="connsiteX29" fmla="*/ 1052756 w 6890361"/>
                  <a:gd name="connsiteY29" fmla="*/ 1480576 h 1645676"/>
                  <a:gd name="connsiteX30" fmla="*/ 712396 w 6890361"/>
                  <a:gd name="connsiteY30" fmla="*/ 1517406 h 1645676"/>
                  <a:gd name="connsiteX31" fmla="*/ 476176 w 6890361"/>
                  <a:gd name="connsiteY31" fmla="*/ 1624086 h 1645676"/>
                  <a:gd name="connsiteX32" fmla="*/ 300916 w 6890361"/>
                  <a:gd name="connsiteY32" fmla="*/ 1479941 h 1645676"/>
                  <a:gd name="connsiteX33" fmla="*/ 26596 w 6890361"/>
                  <a:gd name="connsiteY33" fmla="*/ 1639326 h 1645676"/>
                  <a:gd name="connsiteX0" fmla="*/ 23710 w 6887475"/>
                  <a:gd name="connsiteY0" fmla="*/ 1639326 h 1645676"/>
                  <a:gd name="connsiteX1" fmla="*/ 46570 w 6887475"/>
                  <a:gd name="connsiteY1" fmla="*/ 1517406 h 1645676"/>
                  <a:gd name="connsiteX2" fmla="*/ 366610 w 6887475"/>
                  <a:gd name="connsiteY2" fmla="*/ 1319286 h 1645676"/>
                  <a:gd name="connsiteX3" fmla="*/ 953350 w 6887475"/>
                  <a:gd name="connsiteY3" fmla="*/ 884946 h 1645676"/>
                  <a:gd name="connsiteX4" fmla="*/ 1608670 w 6887475"/>
                  <a:gd name="connsiteY4" fmla="*/ 473466 h 1645676"/>
                  <a:gd name="connsiteX5" fmla="*/ 2363050 w 6887475"/>
                  <a:gd name="connsiteY5" fmla="*/ 214386 h 1645676"/>
                  <a:gd name="connsiteX6" fmla="*/ 2972650 w 6887475"/>
                  <a:gd name="connsiteY6" fmla="*/ 138186 h 1645676"/>
                  <a:gd name="connsiteX7" fmla="*/ 3344125 w 6887475"/>
                  <a:gd name="connsiteY7" fmla="*/ 103261 h 1645676"/>
                  <a:gd name="connsiteX8" fmla="*/ 3400005 w 6887475"/>
                  <a:gd name="connsiteY8" fmla="*/ 10551 h 1645676"/>
                  <a:gd name="connsiteX9" fmla="*/ 3497795 w 6887475"/>
                  <a:gd name="connsiteY9" fmla="*/ 11821 h 1645676"/>
                  <a:gd name="connsiteX10" fmla="*/ 3537165 w 6887475"/>
                  <a:gd name="connsiteY10" fmla="*/ 97546 h 1645676"/>
                  <a:gd name="connsiteX11" fmla="*/ 3848315 w 6887475"/>
                  <a:gd name="connsiteY11" fmla="*/ 121041 h 1645676"/>
                  <a:gd name="connsiteX12" fmla="*/ 4565230 w 6887475"/>
                  <a:gd name="connsiteY12" fmla="*/ 214386 h 1645676"/>
                  <a:gd name="connsiteX13" fmla="*/ 5411050 w 6887475"/>
                  <a:gd name="connsiteY13" fmla="*/ 488706 h 1645676"/>
                  <a:gd name="connsiteX14" fmla="*/ 6165430 w 6887475"/>
                  <a:gd name="connsiteY14" fmla="*/ 930666 h 1645676"/>
                  <a:gd name="connsiteX15" fmla="*/ 6744550 w 6887475"/>
                  <a:gd name="connsiteY15" fmla="*/ 1380246 h 1645676"/>
                  <a:gd name="connsiteX16" fmla="*/ 6887475 w 6887475"/>
                  <a:gd name="connsiteY16" fmla="*/ 1556181 h 1645676"/>
                  <a:gd name="connsiteX17" fmla="*/ 6642225 w 6887475"/>
                  <a:gd name="connsiteY17" fmla="*/ 1459712 h 1645676"/>
                  <a:gd name="connsiteX18" fmla="*/ 6404129 w 6887475"/>
                  <a:gd name="connsiteY18" fmla="*/ 1426150 h 1645676"/>
                  <a:gd name="connsiteX19" fmla="*/ 6158173 w 6887475"/>
                  <a:gd name="connsiteY19" fmla="*/ 1495271 h 1645676"/>
                  <a:gd name="connsiteX20" fmla="*/ 6002872 w 6887475"/>
                  <a:gd name="connsiteY20" fmla="*/ 1620276 h 1645676"/>
                  <a:gd name="connsiteX21" fmla="*/ 5602729 w 6887475"/>
                  <a:gd name="connsiteY21" fmla="*/ 1495362 h 1645676"/>
                  <a:gd name="connsiteX22" fmla="*/ 4870030 w 6887475"/>
                  <a:gd name="connsiteY22" fmla="*/ 1385689 h 1645676"/>
                  <a:gd name="connsiteX23" fmla="*/ 4179060 w 6887475"/>
                  <a:gd name="connsiteY23" fmla="*/ 1468148 h 1645676"/>
                  <a:gd name="connsiteX24" fmla="*/ 3831172 w 6887475"/>
                  <a:gd name="connsiteY24" fmla="*/ 1620276 h 1645676"/>
                  <a:gd name="connsiteX25" fmla="*/ 3487092 w 6887475"/>
                  <a:gd name="connsiteY25" fmla="*/ 1489013 h 1645676"/>
                  <a:gd name="connsiteX26" fmla="*/ 2640634 w 6887475"/>
                  <a:gd name="connsiteY26" fmla="*/ 1386777 h 1645676"/>
                  <a:gd name="connsiteX27" fmla="*/ 1853780 w 6887475"/>
                  <a:gd name="connsiteY27" fmla="*/ 1487561 h 1645676"/>
                  <a:gd name="connsiteX28" fmla="*/ 1463890 w 6887475"/>
                  <a:gd name="connsiteY28" fmla="*/ 1645676 h 1645676"/>
                  <a:gd name="connsiteX29" fmla="*/ 1049870 w 6887475"/>
                  <a:gd name="connsiteY29" fmla="*/ 1480576 h 1645676"/>
                  <a:gd name="connsiteX30" fmla="*/ 709510 w 6887475"/>
                  <a:gd name="connsiteY30" fmla="*/ 1517406 h 1645676"/>
                  <a:gd name="connsiteX31" fmla="*/ 473290 w 6887475"/>
                  <a:gd name="connsiteY31" fmla="*/ 1624086 h 1645676"/>
                  <a:gd name="connsiteX32" fmla="*/ 256755 w 6887475"/>
                  <a:gd name="connsiteY32" fmla="*/ 1498991 h 1645676"/>
                  <a:gd name="connsiteX33" fmla="*/ 23710 w 6887475"/>
                  <a:gd name="connsiteY33" fmla="*/ 1639326 h 1645676"/>
                  <a:gd name="connsiteX0" fmla="*/ 23710 w 6887475"/>
                  <a:gd name="connsiteY0" fmla="*/ 1639326 h 1645676"/>
                  <a:gd name="connsiteX1" fmla="*/ 46570 w 6887475"/>
                  <a:gd name="connsiteY1" fmla="*/ 1517406 h 1645676"/>
                  <a:gd name="connsiteX2" fmla="*/ 366610 w 6887475"/>
                  <a:gd name="connsiteY2" fmla="*/ 1319286 h 1645676"/>
                  <a:gd name="connsiteX3" fmla="*/ 953350 w 6887475"/>
                  <a:gd name="connsiteY3" fmla="*/ 884946 h 1645676"/>
                  <a:gd name="connsiteX4" fmla="*/ 1608670 w 6887475"/>
                  <a:gd name="connsiteY4" fmla="*/ 473466 h 1645676"/>
                  <a:gd name="connsiteX5" fmla="*/ 2363050 w 6887475"/>
                  <a:gd name="connsiteY5" fmla="*/ 214386 h 1645676"/>
                  <a:gd name="connsiteX6" fmla="*/ 2972650 w 6887475"/>
                  <a:gd name="connsiteY6" fmla="*/ 138186 h 1645676"/>
                  <a:gd name="connsiteX7" fmla="*/ 3344125 w 6887475"/>
                  <a:gd name="connsiteY7" fmla="*/ 103261 h 1645676"/>
                  <a:gd name="connsiteX8" fmla="*/ 3400005 w 6887475"/>
                  <a:gd name="connsiteY8" fmla="*/ 10551 h 1645676"/>
                  <a:gd name="connsiteX9" fmla="*/ 3497795 w 6887475"/>
                  <a:gd name="connsiteY9" fmla="*/ 11821 h 1645676"/>
                  <a:gd name="connsiteX10" fmla="*/ 3537165 w 6887475"/>
                  <a:gd name="connsiteY10" fmla="*/ 97546 h 1645676"/>
                  <a:gd name="connsiteX11" fmla="*/ 3848315 w 6887475"/>
                  <a:gd name="connsiteY11" fmla="*/ 121041 h 1645676"/>
                  <a:gd name="connsiteX12" fmla="*/ 4565230 w 6887475"/>
                  <a:gd name="connsiteY12" fmla="*/ 214386 h 1645676"/>
                  <a:gd name="connsiteX13" fmla="*/ 5411050 w 6887475"/>
                  <a:gd name="connsiteY13" fmla="*/ 488706 h 1645676"/>
                  <a:gd name="connsiteX14" fmla="*/ 6165430 w 6887475"/>
                  <a:gd name="connsiteY14" fmla="*/ 930666 h 1645676"/>
                  <a:gd name="connsiteX15" fmla="*/ 6744550 w 6887475"/>
                  <a:gd name="connsiteY15" fmla="*/ 1380246 h 1645676"/>
                  <a:gd name="connsiteX16" fmla="*/ 6887475 w 6887475"/>
                  <a:gd name="connsiteY16" fmla="*/ 1556181 h 1645676"/>
                  <a:gd name="connsiteX17" fmla="*/ 6642225 w 6887475"/>
                  <a:gd name="connsiteY17" fmla="*/ 1459712 h 1645676"/>
                  <a:gd name="connsiteX18" fmla="*/ 6404129 w 6887475"/>
                  <a:gd name="connsiteY18" fmla="*/ 1426150 h 1645676"/>
                  <a:gd name="connsiteX19" fmla="*/ 6158173 w 6887475"/>
                  <a:gd name="connsiteY19" fmla="*/ 1495271 h 1645676"/>
                  <a:gd name="connsiteX20" fmla="*/ 6002872 w 6887475"/>
                  <a:gd name="connsiteY20" fmla="*/ 1620276 h 1645676"/>
                  <a:gd name="connsiteX21" fmla="*/ 5602729 w 6887475"/>
                  <a:gd name="connsiteY21" fmla="*/ 1495362 h 1645676"/>
                  <a:gd name="connsiteX22" fmla="*/ 4870030 w 6887475"/>
                  <a:gd name="connsiteY22" fmla="*/ 1385689 h 1645676"/>
                  <a:gd name="connsiteX23" fmla="*/ 4179060 w 6887475"/>
                  <a:gd name="connsiteY23" fmla="*/ 1468148 h 1645676"/>
                  <a:gd name="connsiteX24" fmla="*/ 3831172 w 6887475"/>
                  <a:gd name="connsiteY24" fmla="*/ 1620276 h 1645676"/>
                  <a:gd name="connsiteX25" fmla="*/ 3487092 w 6887475"/>
                  <a:gd name="connsiteY25" fmla="*/ 1489013 h 1645676"/>
                  <a:gd name="connsiteX26" fmla="*/ 2640634 w 6887475"/>
                  <a:gd name="connsiteY26" fmla="*/ 1386777 h 1645676"/>
                  <a:gd name="connsiteX27" fmla="*/ 1853780 w 6887475"/>
                  <a:gd name="connsiteY27" fmla="*/ 1487561 h 1645676"/>
                  <a:gd name="connsiteX28" fmla="*/ 1463890 w 6887475"/>
                  <a:gd name="connsiteY28" fmla="*/ 1645676 h 1645676"/>
                  <a:gd name="connsiteX29" fmla="*/ 1049870 w 6887475"/>
                  <a:gd name="connsiteY29" fmla="*/ 1480576 h 1645676"/>
                  <a:gd name="connsiteX30" fmla="*/ 709510 w 6887475"/>
                  <a:gd name="connsiteY30" fmla="*/ 1517406 h 1645676"/>
                  <a:gd name="connsiteX31" fmla="*/ 473290 w 6887475"/>
                  <a:gd name="connsiteY31" fmla="*/ 1624086 h 1645676"/>
                  <a:gd name="connsiteX32" fmla="*/ 256755 w 6887475"/>
                  <a:gd name="connsiteY32" fmla="*/ 1498991 h 1645676"/>
                  <a:gd name="connsiteX33" fmla="*/ 23710 w 6887475"/>
                  <a:gd name="connsiteY33" fmla="*/ 1639326 h 1645676"/>
                  <a:gd name="connsiteX0" fmla="*/ 11331 w 6875096"/>
                  <a:gd name="connsiteY0" fmla="*/ 1639326 h 1645676"/>
                  <a:gd name="connsiteX1" fmla="*/ 34191 w 6875096"/>
                  <a:gd name="connsiteY1" fmla="*/ 1517406 h 1645676"/>
                  <a:gd name="connsiteX2" fmla="*/ 354231 w 6875096"/>
                  <a:gd name="connsiteY2" fmla="*/ 1319286 h 1645676"/>
                  <a:gd name="connsiteX3" fmla="*/ 940971 w 6875096"/>
                  <a:gd name="connsiteY3" fmla="*/ 884946 h 1645676"/>
                  <a:gd name="connsiteX4" fmla="*/ 1596291 w 6875096"/>
                  <a:gd name="connsiteY4" fmla="*/ 473466 h 1645676"/>
                  <a:gd name="connsiteX5" fmla="*/ 2350671 w 6875096"/>
                  <a:gd name="connsiteY5" fmla="*/ 214386 h 1645676"/>
                  <a:gd name="connsiteX6" fmla="*/ 2960271 w 6875096"/>
                  <a:gd name="connsiteY6" fmla="*/ 138186 h 1645676"/>
                  <a:gd name="connsiteX7" fmla="*/ 3331746 w 6875096"/>
                  <a:gd name="connsiteY7" fmla="*/ 103261 h 1645676"/>
                  <a:gd name="connsiteX8" fmla="*/ 3387626 w 6875096"/>
                  <a:gd name="connsiteY8" fmla="*/ 10551 h 1645676"/>
                  <a:gd name="connsiteX9" fmla="*/ 3485416 w 6875096"/>
                  <a:gd name="connsiteY9" fmla="*/ 11821 h 1645676"/>
                  <a:gd name="connsiteX10" fmla="*/ 3524786 w 6875096"/>
                  <a:gd name="connsiteY10" fmla="*/ 97546 h 1645676"/>
                  <a:gd name="connsiteX11" fmla="*/ 3835936 w 6875096"/>
                  <a:gd name="connsiteY11" fmla="*/ 121041 h 1645676"/>
                  <a:gd name="connsiteX12" fmla="*/ 4552851 w 6875096"/>
                  <a:gd name="connsiteY12" fmla="*/ 214386 h 1645676"/>
                  <a:gd name="connsiteX13" fmla="*/ 5398671 w 6875096"/>
                  <a:gd name="connsiteY13" fmla="*/ 488706 h 1645676"/>
                  <a:gd name="connsiteX14" fmla="*/ 6153051 w 6875096"/>
                  <a:gd name="connsiteY14" fmla="*/ 930666 h 1645676"/>
                  <a:gd name="connsiteX15" fmla="*/ 6732171 w 6875096"/>
                  <a:gd name="connsiteY15" fmla="*/ 1380246 h 1645676"/>
                  <a:gd name="connsiteX16" fmla="*/ 6875096 w 6875096"/>
                  <a:gd name="connsiteY16" fmla="*/ 1556181 h 1645676"/>
                  <a:gd name="connsiteX17" fmla="*/ 6629846 w 6875096"/>
                  <a:gd name="connsiteY17" fmla="*/ 1459712 h 1645676"/>
                  <a:gd name="connsiteX18" fmla="*/ 6391750 w 6875096"/>
                  <a:gd name="connsiteY18" fmla="*/ 1426150 h 1645676"/>
                  <a:gd name="connsiteX19" fmla="*/ 6145794 w 6875096"/>
                  <a:gd name="connsiteY19" fmla="*/ 1495271 h 1645676"/>
                  <a:gd name="connsiteX20" fmla="*/ 5990493 w 6875096"/>
                  <a:gd name="connsiteY20" fmla="*/ 1620276 h 1645676"/>
                  <a:gd name="connsiteX21" fmla="*/ 5590350 w 6875096"/>
                  <a:gd name="connsiteY21" fmla="*/ 1495362 h 1645676"/>
                  <a:gd name="connsiteX22" fmla="*/ 4857651 w 6875096"/>
                  <a:gd name="connsiteY22" fmla="*/ 1385689 h 1645676"/>
                  <a:gd name="connsiteX23" fmla="*/ 4166681 w 6875096"/>
                  <a:gd name="connsiteY23" fmla="*/ 1468148 h 1645676"/>
                  <a:gd name="connsiteX24" fmla="*/ 3818793 w 6875096"/>
                  <a:gd name="connsiteY24" fmla="*/ 1620276 h 1645676"/>
                  <a:gd name="connsiteX25" fmla="*/ 3474713 w 6875096"/>
                  <a:gd name="connsiteY25" fmla="*/ 1489013 h 1645676"/>
                  <a:gd name="connsiteX26" fmla="*/ 2628255 w 6875096"/>
                  <a:gd name="connsiteY26" fmla="*/ 1386777 h 1645676"/>
                  <a:gd name="connsiteX27" fmla="*/ 1841401 w 6875096"/>
                  <a:gd name="connsiteY27" fmla="*/ 1487561 h 1645676"/>
                  <a:gd name="connsiteX28" fmla="*/ 1451511 w 6875096"/>
                  <a:gd name="connsiteY28" fmla="*/ 1645676 h 1645676"/>
                  <a:gd name="connsiteX29" fmla="*/ 1037491 w 6875096"/>
                  <a:gd name="connsiteY29" fmla="*/ 1480576 h 1645676"/>
                  <a:gd name="connsiteX30" fmla="*/ 697131 w 6875096"/>
                  <a:gd name="connsiteY30" fmla="*/ 1517406 h 1645676"/>
                  <a:gd name="connsiteX31" fmla="*/ 460911 w 6875096"/>
                  <a:gd name="connsiteY31" fmla="*/ 1624086 h 1645676"/>
                  <a:gd name="connsiteX32" fmla="*/ 244376 w 6875096"/>
                  <a:gd name="connsiteY32" fmla="*/ 1498991 h 1645676"/>
                  <a:gd name="connsiteX33" fmla="*/ 11331 w 6875096"/>
                  <a:gd name="connsiteY33" fmla="*/ 1639326 h 1645676"/>
                  <a:gd name="connsiteX0" fmla="*/ 11331 w 6875096"/>
                  <a:gd name="connsiteY0" fmla="*/ 1639326 h 1645676"/>
                  <a:gd name="connsiteX1" fmla="*/ 34191 w 6875096"/>
                  <a:gd name="connsiteY1" fmla="*/ 1517406 h 1645676"/>
                  <a:gd name="connsiteX2" fmla="*/ 354231 w 6875096"/>
                  <a:gd name="connsiteY2" fmla="*/ 1319286 h 1645676"/>
                  <a:gd name="connsiteX3" fmla="*/ 940971 w 6875096"/>
                  <a:gd name="connsiteY3" fmla="*/ 884946 h 1645676"/>
                  <a:gd name="connsiteX4" fmla="*/ 1596291 w 6875096"/>
                  <a:gd name="connsiteY4" fmla="*/ 473466 h 1645676"/>
                  <a:gd name="connsiteX5" fmla="*/ 2350671 w 6875096"/>
                  <a:gd name="connsiteY5" fmla="*/ 214386 h 1645676"/>
                  <a:gd name="connsiteX6" fmla="*/ 2960271 w 6875096"/>
                  <a:gd name="connsiteY6" fmla="*/ 138186 h 1645676"/>
                  <a:gd name="connsiteX7" fmla="*/ 3331746 w 6875096"/>
                  <a:gd name="connsiteY7" fmla="*/ 103261 h 1645676"/>
                  <a:gd name="connsiteX8" fmla="*/ 3387626 w 6875096"/>
                  <a:gd name="connsiteY8" fmla="*/ 10551 h 1645676"/>
                  <a:gd name="connsiteX9" fmla="*/ 3485416 w 6875096"/>
                  <a:gd name="connsiteY9" fmla="*/ 11821 h 1645676"/>
                  <a:gd name="connsiteX10" fmla="*/ 3524786 w 6875096"/>
                  <a:gd name="connsiteY10" fmla="*/ 97546 h 1645676"/>
                  <a:gd name="connsiteX11" fmla="*/ 3835936 w 6875096"/>
                  <a:gd name="connsiteY11" fmla="*/ 121041 h 1645676"/>
                  <a:gd name="connsiteX12" fmla="*/ 4552851 w 6875096"/>
                  <a:gd name="connsiteY12" fmla="*/ 214386 h 1645676"/>
                  <a:gd name="connsiteX13" fmla="*/ 5398671 w 6875096"/>
                  <a:gd name="connsiteY13" fmla="*/ 488706 h 1645676"/>
                  <a:gd name="connsiteX14" fmla="*/ 6153051 w 6875096"/>
                  <a:gd name="connsiteY14" fmla="*/ 930666 h 1645676"/>
                  <a:gd name="connsiteX15" fmla="*/ 6732171 w 6875096"/>
                  <a:gd name="connsiteY15" fmla="*/ 1380246 h 1645676"/>
                  <a:gd name="connsiteX16" fmla="*/ 6875096 w 6875096"/>
                  <a:gd name="connsiteY16" fmla="*/ 1556181 h 1645676"/>
                  <a:gd name="connsiteX17" fmla="*/ 6629846 w 6875096"/>
                  <a:gd name="connsiteY17" fmla="*/ 1459712 h 1645676"/>
                  <a:gd name="connsiteX18" fmla="*/ 6391750 w 6875096"/>
                  <a:gd name="connsiteY18" fmla="*/ 1426150 h 1645676"/>
                  <a:gd name="connsiteX19" fmla="*/ 6145794 w 6875096"/>
                  <a:gd name="connsiteY19" fmla="*/ 1495271 h 1645676"/>
                  <a:gd name="connsiteX20" fmla="*/ 5990493 w 6875096"/>
                  <a:gd name="connsiteY20" fmla="*/ 1620276 h 1645676"/>
                  <a:gd name="connsiteX21" fmla="*/ 5590350 w 6875096"/>
                  <a:gd name="connsiteY21" fmla="*/ 1495362 h 1645676"/>
                  <a:gd name="connsiteX22" fmla="*/ 4857651 w 6875096"/>
                  <a:gd name="connsiteY22" fmla="*/ 1385689 h 1645676"/>
                  <a:gd name="connsiteX23" fmla="*/ 4166681 w 6875096"/>
                  <a:gd name="connsiteY23" fmla="*/ 1468148 h 1645676"/>
                  <a:gd name="connsiteX24" fmla="*/ 3818793 w 6875096"/>
                  <a:gd name="connsiteY24" fmla="*/ 1620276 h 1645676"/>
                  <a:gd name="connsiteX25" fmla="*/ 3474713 w 6875096"/>
                  <a:gd name="connsiteY25" fmla="*/ 1489013 h 1645676"/>
                  <a:gd name="connsiteX26" fmla="*/ 2628255 w 6875096"/>
                  <a:gd name="connsiteY26" fmla="*/ 1386777 h 1645676"/>
                  <a:gd name="connsiteX27" fmla="*/ 1841401 w 6875096"/>
                  <a:gd name="connsiteY27" fmla="*/ 1487561 h 1645676"/>
                  <a:gd name="connsiteX28" fmla="*/ 1451511 w 6875096"/>
                  <a:gd name="connsiteY28" fmla="*/ 1645676 h 1645676"/>
                  <a:gd name="connsiteX29" fmla="*/ 1037491 w 6875096"/>
                  <a:gd name="connsiteY29" fmla="*/ 1480576 h 1645676"/>
                  <a:gd name="connsiteX30" fmla="*/ 697131 w 6875096"/>
                  <a:gd name="connsiteY30" fmla="*/ 1517406 h 1645676"/>
                  <a:gd name="connsiteX31" fmla="*/ 460911 w 6875096"/>
                  <a:gd name="connsiteY31" fmla="*/ 1624086 h 1645676"/>
                  <a:gd name="connsiteX32" fmla="*/ 244376 w 6875096"/>
                  <a:gd name="connsiteY32" fmla="*/ 1498991 h 1645676"/>
                  <a:gd name="connsiteX33" fmla="*/ 11331 w 6875096"/>
                  <a:gd name="connsiteY33" fmla="*/ 1639326 h 1645676"/>
                  <a:gd name="connsiteX0" fmla="*/ 127 w 6863892"/>
                  <a:gd name="connsiteY0" fmla="*/ 1639326 h 1645676"/>
                  <a:gd name="connsiteX1" fmla="*/ 115062 w 6863892"/>
                  <a:gd name="connsiteY1" fmla="*/ 1450731 h 1645676"/>
                  <a:gd name="connsiteX2" fmla="*/ 343027 w 6863892"/>
                  <a:gd name="connsiteY2" fmla="*/ 1319286 h 1645676"/>
                  <a:gd name="connsiteX3" fmla="*/ 929767 w 6863892"/>
                  <a:gd name="connsiteY3" fmla="*/ 884946 h 1645676"/>
                  <a:gd name="connsiteX4" fmla="*/ 1585087 w 6863892"/>
                  <a:gd name="connsiteY4" fmla="*/ 473466 h 1645676"/>
                  <a:gd name="connsiteX5" fmla="*/ 2339467 w 6863892"/>
                  <a:gd name="connsiteY5" fmla="*/ 214386 h 1645676"/>
                  <a:gd name="connsiteX6" fmla="*/ 2949067 w 6863892"/>
                  <a:gd name="connsiteY6" fmla="*/ 138186 h 1645676"/>
                  <a:gd name="connsiteX7" fmla="*/ 3320542 w 6863892"/>
                  <a:gd name="connsiteY7" fmla="*/ 103261 h 1645676"/>
                  <a:gd name="connsiteX8" fmla="*/ 3376422 w 6863892"/>
                  <a:gd name="connsiteY8" fmla="*/ 10551 h 1645676"/>
                  <a:gd name="connsiteX9" fmla="*/ 3474212 w 6863892"/>
                  <a:gd name="connsiteY9" fmla="*/ 11821 h 1645676"/>
                  <a:gd name="connsiteX10" fmla="*/ 3513582 w 6863892"/>
                  <a:gd name="connsiteY10" fmla="*/ 97546 h 1645676"/>
                  <a:gd name="connsiteX11" fmla="*/ 3824732 w 6863892"/>
                  <a:gd name="connsiteY11" fmla="*/ 121041 h 1645676"/>
                  <a:gd name="connsiteX12" fmla="*/ 4541647 w 6863892"/>
                  <a:gd name="connsiteY12" fmla="*/ 214386 h 1645676"/>
                  <a:gd name="connsiteX13" fmla="*/ 5387467 w 6863892"/>
                  <a:gd name="connsiteY13" fmla="*/ 488706 h 1645676"/>
                  <a:gd name="connsiteX14" fmla="*/ 6141847 w 6863892"/>
                  <a:gd name="connsiteY14" fmla="*/ 930666 h 1645676"/>
                  <a:gd name="connsiteX15" fmla="*/ 6720967 w 6863892"/>
                  <a:gd name="connsiteY15" fmla="*/ 1380246 h 1645676"/>
                  <a:gd name="connsiteX16" fmla="*/ 6863892 w 6863892"/>
                  <a:gd name="connsiteY16" fmla="*/ 1556181 h 1645676"/>
                  <a:gd name="connsiteX17" fmla="*/ 6618642 w 6863892"/>
                  <a:gd name="connsiteY17" fmla="*/ 1459712 h 1645676"/>
                  <a:gd name="connsiteX18" fmla="*/ 6380546 w 6863892"/>
                  <a:gd name="connsiteY18" fmla="*/ 1426150 h 1645676"/>
                  <a:gd name="connsiteX19" fmla="*/ 6134590 w 6863892"/>
                  <a:gd name="connsiteY19" fmla="*/ 1495271 h 1645676"/>
                  <a:gd name="connsiteX20" fmla="*/ 5979289 w 6863892"/>
                  <a:gd name="connsiteY20" fmla="*/ 1620276 h 1645676"/>
                  <a:gd name="connsiteX21" fmla="*/ 5579146 w 6863892"/>
                  <a:gd name="connsiteY21" fmla="*/ 1495362 h 1645676"/>
                  <a:gd name="connsiteX22" fmla="*/ 4846447 w 6863892"/>
                  <a:gd name="connsiteY22" fmla="*/ 1385689 h 1645676"/>
                  <a:gd name="connsiteX23" fmla="*/ 4155477 w 6863892"/>
                  <a:gd name="connsiteY23" fmla="*/ 1468148 h 1645676"/>
                  <a:gd name="connsiteX24" fmla="*/ 3807589 w 6863892"/>
                  <a:gd name="connsiteY24" fmla="*/ 1620276 h 1645676"/>
                  <a:gd name="connsiteX25" fmla="*/ 3463509 w 6863892"/>
                  <a:gd name="connsiteY25" fmla="*/ 1489013 h 1645676"/>
                  <a:gd name="connsiteX26" fmla="*/ 2617051 w 6863892"/>
                  <a:gd name="connsiteY26" fmla="*/ 1386777 h 1645676"/>
                  <a:gd name="connsiteX27" fmla="*/ 1830197 w 6863892"/>
                  <a:gd name="connsiteY27" fmla="*/ 1487561 h 1645676"/>
                  <a:gd name="connsiteX28" fmla="*/ 1440307 w 6863892"/>
                  <a:gd name="connsiteY28" fmla="*/ 1645676 h 1645676"/>
                  <a:gd name="connsiteX29" fmla="*/ 1026287 w 6863892"/>
                  <a:gd name="connsiteY29" fmla="*/ 1480576 h 1645676"/>
                  <a:gd name="connsiteX30" fmla="*/ 685927 w 6863892"/>
                  <a:gd name="connsiteY30" fmla="*/ 1517406 h 1645676"/>
                  <a:gd name="connsiteX31" fmla="*/ 449707 w 6863892"/>
                  <a:gd name="connsiteY31" fmla="*/ 1624086 h 1645676"/>
                  <a:gd name="connsiteX32" fmla="*/ 233172 w 6863892"/>
                  <a:gd name="connsiteY32" fmla="*/ 1498991 h 1645676"/>
                  <a:gd name="connsiteX33" fmla="*/ 127 w 6863892"/>
                  <a:gd name="connsiteY33" fmla="*/ 1639326 h 1645676"/>
                  <a:gd name="connsiteX0" fmla="*/ 154 w 6863919"/>
                  <a:gd name="connsiteY0" fmla="*/ 1639326 h 1645676"/>
                  <a:gd name="connsiteX1" fmla="*/ 115089 w 6863919"/>
                  <a:gd name="connsiteY1" fmla="*/ 1450731 h 1645676"/>
                  <a:gd name="connsiteX2" fmla="*/ 412904 w 6863919"/>
                  <a:gd name="connsiteY2" fmla="*/ 1230386 h 1645676"/>
                  <a:gd name="connsiteX3" fmla="*/ 929794 w 6863919"/>
                  <a:gd name="connsiteY3" fmla="*/ 884946 h 1645676"/>
                  <a:gd name="connsiteX4" fmla="*/ 1585114 w 6863919"/>
                  <a:gd name="connsiteY4" fmla="*/ 473466 h 1645676"/>
                  <a:gd name="connsiteX5" fmla="*/ 2339494 w 6863919"/>
                  <a:gd name="connsiteY5" fmla="*/ 214386 h 1645676"/>
                  <a:gd name="connsiteX6" fmla="*/ 2949094 w 6863919"/>
                  <a:gd name="connsiteY6" fmla="*/ 138186 h 1645676"/>
                  <a:gd name="connsiteX7" fmla="*/ 3320569 w 6863919"/>
                  <a:gd name="connsiteY7" fmla="*/ 103261 h 1645676"/>
                  <a:gd name="connsiteX8" fmla="*/ 3376449 w 6863919"/>
                  <a:gd name="connsiteY8" fmla="*/ 10551 h 1645676"/>
                  <a:gd name="connsiteX9" fmla="*/ 3474239 w 6863919"/>
                  <a:gd name="connsiteY9" fmla="*/ 11821 h 1645676"/>
                  <a:gd name="connsiteX10" fmla="*/ 3513609 w 6863919"/>
                  <a:gd name="connsiteY10" fmla="*/ 97546 h 1645676"/>
                  <a:gd name="connsiteX11" fmla="*/ 3824759 w 6863919"/>
                  <a:gd name="connsiteY11" fmla="*/ 121041 h 1645676"/>
                  <a:gd name="connsiteX12" fmla="*/ 4541674 w 6863919"/>
                  <a:gd name="connsiteY12" fmla="*/ 214386 h 1645676"/>
                  <a:gd name="connsiteX13" fmla="*/ 5387494 w 6863919"/>
                  <a:gd name="connsiteY13" fmla="*/ 488706 h 1645676"/>
                  <a:gd name="connsiteX14" fmla="*/ 6141874 w 6863919"/>
                  <a:gd name="connsiteY14" fmla="*/ 930666 h 1645676"/>
                  <a:gd name="connsiteX15" fmla="*/ 6720994 w 6863919"/>
                  <a:gd name="connsiteY15" fmla="*/ 1380246 h 1645676"/>
                  <a:gd name="connsiteX16" fmla="*/ 6863919 w 6863919"/>
                  <a:gd name="connsiteY16" fmla="*/ 1556181 h 1645676"/>
                  <a:gd name="connsiteX17" fmla="*/ 6618669 w 6863919"/>
                  <a:gd name="connsiteY17" fmla="*/ 1459712 h 1645676"/>
                  <a:gd name="connsiteX18" fmla="*/ 6380573 w 6863919"/>
                  <a:gd name="connsiteY18" fmla="*/ 1426150 h 1645676"/>
                  <a:gd name="connsiteX19" fmla="*/ 6134617 w 6863919"/>
                  <a:gd name="connsiteY19" fmla="*/ 1495271 h 1645676"/>
                  <a:gd name="connsiteX20" fmla="*/ 5979316 w 6863919"/>
                  <a:gd name="connsiteY20" fmla="*/ 1620276 h 1645676"/>
                  <a:gd name="connsiteX21" fmla="*/ 5579173 w 6863919"/>
                  <a:gd name="connsiteY21" fmla="*/ 1495362 h 1645676"/>
                  <a:gd name="connsiteX22" fmla="*/ 4846474 w 6863919"/>
                  <a:gd name="connsiteY22" fmla="*/ 1385689 h 1645676"/>
                  <a:gd name="connsiteX23" fmla="*/ 4155504 w 6863919"/>
                  <a:gd name="connsiteY23" fmla="*/ 1468148 h 1645676"/>
                  <a:gd name="connsiteX24" fmla="*/ 3807616 w 6863919"/>
                  <a:gd name="connsiteY24" fmla="*/ 1620276 h 1645676"/>
                  <a:gd name="connsiteX25" fmla="*/ 3463536 w 6863919"/>
                  <a:gd name="connsiteY25" fmla="*/ 1489013 h 1645676"/>
                  <a:gd name="connsiteX26" fmla="*/ 2617078 w 6863919"/>
                  <a:gd name="connsiteY26" fmla="*/ 1386777 h 1645676"/>
                  <a:gd name="connsiteX27" fmla="*/ 1830224 w 6863919"/>
                  <a:gd name="connsiteY27" fmla="*/ 1487561 h 1645676"/>
                  <a:gd name="connsiteX28" fmla="*/ 1440334 w 6863919"/>
                  <a:gd name="connsiteY28" fmla="*/ 1645676 h 1645676"/>
                  <a:gd name="connsiteX29" fmla="*/ 1026314 w 6863919"/>
                  <a:gd name="connsiteY29" fmla="*/ 1480576 h 1645676"/>
                  <a:gd name="connsiteX30" fmla="*/ 685954 w 6863919"/>
                  <a:gd name="connsiteY30" fmla="*/ 1517406 h 1645676"/>
                  <a:gd name="connsiteX31" fmla="*/ 449734 w 6863919"/>
                  <a:gd name="connsiteY31" fmla="*/ 1624086 h 1645676"/>
                  <a:gd name="connsiteX32" fmla="*/ 233199 w 6863919"/>
                  <a:gd name="connsiteY32" fmla="*/ 1498991 h 1645676"/>
                  <a:gd name="connsiteX33" fmla="*/ 154 w 6863919"/>
                  <a:gd name="connsiteY33" fmla="*/ 1639326 h 1645676"/>
                  <a:gd name="connsiteX0" fmla="*/ 154 w 6863919"/>
                  <a:gd name="connsiteY0" fmla="*/ 1639326 h 1645676"/>
                  <a:gd name="connsiteX1" fmla="*/ 115089 w 6863919"/>
                  <a:gd name="connsiteY1" fmla="*/ 1450731 h 1645676"/>
                  <a:gd name="connsiteX2" fmla="*/ 412904 w 6863919"/>
                  <a:gd name="connsiteY2" fmla="*/ 1230386 h 1645676"/>
                  <a:gd name="connsiteX3" fmla="*/ 929794 w 6863919"/>
                  <a:gd name="connsiteY3" fmla="*/ 884946 h 1645676"/>
                  <a:gd name="connsiteX4" fmla="*/ 1585114 w 6863919"/>
                  <a:gd name="connsiteY4" fmla="*/ 473466 h 1645676"/>
                  <a:gd name="connsiteX5" fmla="*/ 2339494 w 6863919"/>
                  <a:gd name="connsiteY5" fmla="*/ 214386 h 1645676"/>
                  <a:gd name="connsiteX6" fmla="*/ 2949094 w 6863919"/>
                  <a:gd name="connsiteY6" fmla="*/ 138186 h 1645676"/>
                  <a:gd name="connsiteX7" fmla="*/ 3320569 w 6863919"/>
                  <a:gd name="connsiteY7" fmla="*/ 103261 h 1645676"/>
                  <a:gd name="connsiteX8" fmla="*/ 3376449 w 6863919"/>
                  <a:gd name="connsiteY8" fmla="*/ 10551 h 1645676"/>
                  <a:gd name="connsiteX9" fmla="*/ 3474239 w 6863919"/>
                  <a:gd name="connsiteY9" fmla="*/ 11821 h 1645676"/>
                  <a:gd name="connsiteX10" fmla="*/ 3513609 w 6863919"/>
                  <a:gd name="connsiteY10" fmla="*/ 97546 h 1645676"/>
                  <a:gd name="connsiteX11" fmla="*/ 3824759 w 6863919"/>
                  <a:gd name="connsiteY11" fmla="*/ 121041 h 1645676"/>
                  <a:gd name="connsiteX12" fmla="*/ 4541674 w 6863919"/>
                  <a:gd name="connsiteY12" fmla="*/ 214386 h 1645676"/>
                  <a:gd name="connsiteX13" fmla="*/ 5387494 w 6863919"/>
                  <a:gd name="connsiteY13" fmla="*/ 488706 h 1645676"/>
                  <a:gd name="connsiteX14" fmla="*/ 6141874 w 6863919"/>
                  <a:gd name="connsiteY14" fmla="*/ 930666 h 1645676"/>
                  <a:gd name="connsiteX15" fmla="*/ 6720994 w 6863919"/>
                  <a:gd name="connsiteY15" fmla="*/ 1380246 h 1645676"/>
                  <a:gd name="connsiteX16" fmla="*/ 6863919 w 6863919"/>
                  <a:gd name="connsiteY16" fmla="*/ 1556181 h 1645676"/>
                  <a:gd name="connsiteX17" fmla="*/ 6618669 w 6863919"/>
                  <a:gd name="connsiteY17" fmla="*/ 1459712 h 1645676"/>
                  <a:gd name="connsiteX18" fmla="*/ 6380573 w 6863919"/>
                  <a:gd name="connsiteY18" fmla="*/ 1426150 h 1645676"/>
                  <a:gd name="connsiteX19" fmla="*/ 6134617 w 6863919"/>
                  <a:gd name="connsiteY19" fmla="*/ 1495271 h 1645676"/>
                  <a:gd name="connsiteX20" fmla="*/ 5979316 w 6863919"/>
                  <a:gd name="connsiteY20" fmla="*/ 1620276 h 1645676"/>
                  <a:gd name="connsiteX21" fmla="*/ 5579173 w 6863919"/>
                  <a:gd name="connsiteY21" fmla="*/ 1495362 h 1645676"/>
                  <a:gd name="connsiteX22" fmla="*/ 4846474 w 6863919"/>
                  <a:gd name="connsiteY22" fmla="*/ 1385689 h 1645676"/>
                  <a:gd name="connsiteX23" fmla="*/ 4155504 w 6863919"/>
                  <a:gd name="connsiteY23" fmla="*/ 1468148 h 1645676"/>
                  <a:gd name="connsiteX24" fmla="*/ 3807616 w 6863919"/>
                  <a:gd name="connsiteY24" fmla="*/ 1620276 h 1645676"/>
                  <a:gd name="connsiteX25" fmla="*/ 3463536 w 6863919"/>
                  <a:gd name="connsiteY25" fmla="*/ 1489013 h 1645676"/>
                  <a:gd name="connsiteX26" fmla="*/ 2617078 w 6863919"/>
                  <a:gd name="connsiteY26" fmla="*/ 1386777 h 1645676"/>
                  <a:gd name="connsiteX27" fmla="*/ 1830224 w 6863919"/>
                  <a:gd name="connsiteY27" fmla="*/ 1487561 h 1645676"/>
                  <a:gd name="connsiteX28" fmla="*/ 1440334 w 6863919"/>
                  <a:gd name="connsiteY28" fmla="*/ 1645676 h 1645676"/>
                  <a:gd name="connsiteX29" fmla="*/ 1026314 w 6863919"/>
                  <a:gd name="connsiteY29" fmla="*/ 1480576 h 1645676"/>
                  <a:gd name="connsiteX30" fmla="*/ 685954 w 6863919"/>
                  <a:gd name="connsiteY30" fmla="*/ 1517406 h 1645676"/>
                  <a:gd name="connsiteX31" fmla="*/ 449734 w 6863919"/>
                  <a:gd name="connsiteY31" fmla="*/ 1624086 h 1645676"/>
                  <a:gd name="connsiteX32" fmla="*/ 233199 w 6863919"/>
                  <a:gd name="connsiteY32" fmla="*/ 1498991 h 1645676"/>
                  <a:gd name="connsiteX33" fmla="*/ 154 w 6863919"/>
                  <a:gd name="connsiteY33" fmla="*/ 1639326 h 1645676"/>
                  <a:gd name="connsiteX0" fmla="*/ 154 w 6863919"/>
                  <a:gd name="connsiteY0" fmla="*/ 1639326 h 1645676"/>
                  <a:gd name="connsiteX1" fmla="*/ 115089 w 6863919"/>
                  <a:gd name="connsiteY1" fmla="*/ 1450731 h 1645676"/>
                  <a:gd name="connsiteX2" fmla="*/ 412904 w 6863919"/>
                  <a:gd name="connsiteY2" fmla="*/ 1230386 h 1645676"/>
                  <a:gd name="connsiteX3" fmla="*/ 929794 w 6863919"/>
                  <a:gd name="connsiteY3" fmla="*/ 884946 h 1645676"/>
                  <a:gd name="connsiteX4" fmla="*/ 1585114 w 6863919"/>
                  <a:gd name="connsiteY4" fmla="*/ 473466 h 1645676"/>
                  <a:gd name="connsiteX5" fmla="*/ 2339494 w 6863919"/>
                  <a:gd name="connsiteY5" fmla="*/ 214386 h 1645676"/>
                  <a:gd name="connsiteX6" fmla="*/ 2949094 w 6863919"/>
                  <a:gd name="connsiteY6" fmla="*/ 138186 h 1645676"/>
                  <a:gd name="connsiteX7" fmla="*/ 3320569 w 6863919"/>
                  <a:gd name="connsiteY7" fmla="*/ 103261 h 1645676"/>
                  <a:gd name="connsiteX8" fmla="*/ 3376449 w 6863919"/>
                  <a:gd name="connsiteY8" fmla="*/ 10551 h 1645676"/>
                  <a:gd name="connsiteX9" fmla="*/ 3474239 w 6863919"/>
                  <a:gd name="connsiteY9" fmla="*/ 11821 h 1645676"/>
                  <a:gd name="connsiteX10" fmla="*/ 3513609 w 6863919"/>
                  <a:gd name="connsiteY10" fmla="*/ 97546 h 1645676"/>
                  <a:gd name="connsiteX11" fmla="*/ 3824759 w 6863919"/>
                  <a:gd name="connsiteY11" fmla="*/ 121041 h 1645676"/>
                  <a:gd name="connsiteX12" fmla="*/ 4541674 w 6863919"/>
                  <a:gd name="connsiteY12" fmla="*/ 214386 h 1645676"/>
                  <a:gd name="connsiteX13" fmla="*/ 5387494 w 6863919"/>
                  <a:gd name="connsiteY13" fmla="*/ 488706 h 1645676"/>
                  <a:gd name="connsiteX14" fmla="*/ 6141874 w 6863919"/>
                  <a:gd name="connsiteY14" fmla="*/ 930666 h 1645676"/>
                  <a:gd name="connsiteX15" fmla="*/ 6720994 w 6863919"/>
                  <a:gd name="connsiteY15" fmla="*/ 1380246 h 1645676"/>
                  <a:gd name="connsiteX16" fmla="*/ 6863919 w 6863919"/>
                  <a:gd name="connsiteY16" fmla="*/ 1556181 h 1645676"/>
                  <a:gd name="connsiteX17" fmla="*/ 6618669 w 6863919"/>
                  <a:gd name="connsiteY17" fmla="*/ 1459712 h 1645676"/>
                  <a:gd name="connsiteX18" fmla="*/ 6380573 w 6863919"/>
                  <a:gd name="connsiteY18" fmla="*/ 1426150 h 1645676"/>
                  <a:gd name="connsiteX19" fmla="*/ 6134617 w 6863919"/>
                  <a:gd name="connsiteY19" fmla="*/ 1495271 h 1645676"/>
                  <a:gd name="connsiteX20" fmla="*/ 5979316 w 6863919"/>
                  <a:gd name="connsiteY20" fmla="*/ 1620276 h 1645676"/>
                  <a:gd name="connsiteX21" fmla="*/ 5579173 w 6863919"/>
                  <a:gd name="connsiteY21" fmla="*/ 1495362 h 1645676"/>
                  <a:gd name="connsiteX22" fmla="*/ 4846474 w 6863919"/>
                  <a:gd name="connsiteY22" fmla="*/ 1385689 h 1645676"/>
                  <a:gd name="connsiteX23" fmla="*/ 4155504 w 6863919"/>
                  <a:gd name="connsiteY23" fmla="*/ 1468148 h 1645676"/>
                  <a:gd name="connsiteX24" fmla="*/ 3807616 w 6863919"/>
                  <a:gd name="connsiteY24" fmla="*/ 1620276 h 1645676"/>
                  <a:gd name="connsiteX25" fmla="*/ 3463536 w 6863919"/>
                  <a:gd name="connsiteY25" fmla="*/ 1489013 h 1645676"/>
                  <a:gd name="connsiteX26" fmla="*/ 2617078 w 6863919"/>
                  <a:gd name="connsiteY26" fmla="*/ 1386777 h 1645676"/>
                  <a:gd name="connsiteX27" fmla="*/ 1830224 w 6863919"/>
                  <a:gd name="connsiteY27" fmla="*/ 1487561 h 1645676"/>
                  <a:gd name="connsiteX28" fmla="*/ 1440334 w 6863919"/>
                  <a:gd name="connsiteY28" fmla="*/ 1645676 h 1645676"/>
                  <a:gd name="connsiteX29" fmla="*/ 1026314 w 6863919"/>
                  <a:gd name="connsiteY29" fmla="*/ 1480576 h 1645676"/>
                  <a:gd name="connsiteX30" fmla="*/ 685954 w 6863919"/>
                  <a:gd name="connsiteY30" fmla="*/ 1517406 h 1645676"/>
                  <a:gd name="connsiteX31" fmla="*/ 449734 w 6863919"/>
                  <a:gd name="connsiteY31" fmla="*/ 1624086 h 1645676"/>
                  <a:gd name="connsiteX32" fmla="*/ 233199 w 6863919"/>
                  <a:gd name="connsiteY32" fmla="*/ 1498991 h 1645676"/>
                  <a:gd name="connsiteX33" fmla="*/ 154 w 6863919"/>
                  <a:gd name="connsiteY33" fmla="*/ 1639326 h 1645676"/>
                  <a:gd name="connsiteX0" fmla="*/ 154 w 6863919"/>
                  <a:gd name="connsiteY0" fmla="*/ 1639326 h 1645676"/>
                  <a:gd name="connsiteX1" fmla="*/ 115089 w 6863919"/>
                  <a:gd name="connsiteY1" fmla="*/ 1450731 h 1645676"/>
                  <a:gd name="connsiteX2" fmla="*/ 412904 w 6863919"/>
                  <a:gd name="connsiteY2" fmla="*/ 1230386 h 1645676"/>
                  <a:gd name="connsiteX3" fmla="*/ 929794 w 6863919"/>
                  <a:gd name="connsiteY3" fmla="*/ 884946 h 1645676"/>
                  <a:gd name="connsiteX4" fmla="*/ 1585114 w 6863919"/>
                  <a:gd name="connsiteY4" fmla="*/ 473466 h 1645676"/>
                  <a:gd name="connsiteX5" fmla="*/ 2339494 w 6863919"/>
                  <a:gd name="connsiteY5" fmla="*/ 214386 h 1645676"/>
                  <a:gd name="connsiteX6" fmla="*/ 2949094 w 6863919"/>
                  <a:gd name="connsiteY6" fmla="*/ 138186 h 1645676"/>
                  <a:gd name="connsiteX7" fmla="*/ 3320569 w 6863919"/>
                  <a:gd name="connsiteY7" fmla="*/ 103261 h 1645676"/>
                  <a:gd name="connsiteX8" fmla="*/ 3376449 w 6863919"/>
                  <a:gd name="connsiteY8" fmla="*/ 10551 h 1645676"/>
                  <a:gd name="connsiteX9" fmla="*/ 3474239 w 6863919"/>
                  <a:gd name="connsiteY9" fmla="*/ 11821 h 1645676"/>
                  <a:gd name="connsiteX10" fmla="*/ 3513609 w 6863919"/>
                  <a:gd name="connsiteY10" fmla="*/ 97546 h 1645676"/>
                  <a:gd name="connsiteX11" fmla="*/ 3824759 w 6863919"/>
                  <a:gd name="connsiteY11" fmla="*/ 121041 h 1645676"/>
                  <a:gd name="connsiteX12" fmla="*/ 4541674 w 6863919"/>
                  <a:gd name="connsiteY12" fmla="*/ 214386 h 1645676"/>
                  <a:gd name="connsiteX13" fmla="*/ 5387494 w 6863919"/>
                  <a:gd name="connsiteY13" fmla="*/ 488706 h 1645676"/>
                  <a:gd name="connsiteX14" fmla="*/ 6141874 w 6863919"/>
                  <a:gd name="connsiteY14" fmla="*/ 930666 h 1645676"/>
                  <a:gd name="connsiteX15" fmla="*/ 6720994 w 6863919"/>
                  <a:gd name="connsiteY15" fmla="*/ 1380246 h 1645676"/>
                  <a:gd name="connsiteX16" fmla="*/ 6863919 w 6863919"/>
                  <a:gd name="connsiteY16" fmla="*/ 1556181 h 1645676"/>
                  <a:gd name="connsiteX17" fmla="*/ 6618669 w 6863919"/>
                  <a:gd name="connsiteY17" fmla="*/ 1459712 h 1645676"/>
                  <a:gd name="connsiteX18" fmla="*/ 6380573 w 6863919"/>
                  <a:gd name="connsiteY18" fmla="*/ 1426150 h 1645676"/>
                  <a:gd name="connsiteX19" fmla="*/ 6134617 w 6863919"/>
                  <a:gd name="connsiteY19" fmla="*/ 1495271 h 1645676"/>
                  <a:gd name="connsiteX20" fmla="*/ 5979316 w 6863919"/>
                  <a:gd name="connsiteY20" fmla="*/ 1620276 h 1645676"/>
                  <a:gd name="connsiteX21" fmla="*/ 5579173 w 6863919"/>
                  <a:gd name="connsiteY21" fmla="*/ 1495362 h 1645676"/>
                  <a:gd name="connsiteX22" fmla="*/ 4846474 w 6863919"/>
                  <a:gd name="connsiteY22" fmla="*/ 1385689 h 1645676"/>
                  <a:gd name="connsiteX23" fmla="*/ 4155504 w 6863919"/>
                  <a:gd name="connsiteY23" fmla="*/ 1468148 h 1645676"/>
                  <a:gd name="connsiteX24" fmla="*/ 3807616 w 6863919"/>
                  <a:gd name="connsiteY24" fmla="*/ 1620276 h 1645676"/>
                  <a:gd name="connsiteX25" fmla="*/ 3463536 w 6863919"/>
                  <a:gd name="connsiteY25" fmla="*/ 1489013 h 1645676"/>
                  <a:gd name="connsiteX26" fmla="*/ 2617078 w 6863919"/>
                  <a:gd name="connsiteY26" fmla="*/ 1386777 h 1645676"/>
                  <a:gd name="connsiteX27" fmla="*/ 1830224 w 6863919"/>
                  <a:gd name="connsiteY27" fmla="*/ 1487561 h 1645676"/>
                  <a:gd name="connsiteX28" fmla="*/ 1440334 w 6863919"/>
                  <a:gd name="connsiteY28" fmla="*/ 1645676 h 1645676"/>
                  <a:gd name="connsiteX29" fmla="*/ 1026314 w 6863919"/>
                  <a:gd name="connsiteY29" fmla="*/ 1480576 h 1645676"/>
                  <a:gd name="connsiteX30" fmla="*/ 685954 w 6863919"/>
                  <a:gd name="connsiteY30" fmla="*/ 1517406 h 1645676"/>
                  <a:gd name="connsiteX31" fmla="*/ 449734 w 6863919"/>
                  <a:gd name="connsiteY31" fmla="*/ 1624086 h 1645676"/>
                  <a:gd name="connsiteX32" fmla="*/ 233199 w 6863919"/>
                  <a:gd name="connsiteY32" fmla="*/ 1498991 h 1645676"/>
                  <a:gd name="connsiteX33" fmla="*/ 154 w 6863919"/>
                  <a:gd name="connsiteY33" fmla="*/ 1639326 h 1645676"/>
                  <a:gd name="connsiteX0" fmla="*/ 154 w 6863919"/>
                  <a:gd name="connsiteY0" fmla="*/ 1639326 h 1645676"/>
                  <a:gd name="connsiteX1" fmla="*/ 115089 w 6863919"/>
                  <a:gd name="connsiteY1" fmla="*/ 1450731 h 1645676"/>
                  <a:gd name="connsiteX2" fmla="*/ 412904 w 6863919"/>
                  <a:gd name="connsiteY2" fmla="*/ 1230386 h 1645676"/>
                  <a:gd name="connsiteX3" fmla="*/ 929794 w 6863919"/>
                  <a:gd name="connsiteY3" fmla="*/ 884946 h 1645676"/>
                  <a:gd name="connsiteX4" fmla="*/ 1585114 w 6863919"/>
                  <a:gd name="connsiteY4" fmla="*/ 473466 h 1645676"/>
                  <a:gd name="connsiteX5" fmla="*/ 2339494 w 6863919"/>
                  <a:gd name="connsiteY5" fmla="*/ 214386 h 1645676"/>
                  <a:gd name="connsiteX6" fmla="*/ 2949094 w 6863919"/>
                  <a:gd name="connsiteY6" fmla="*/ 138186 h 1645676"/>
                  <a:gd name="connsiteX7" fmla="*/ 3320569 w 6863919"/>
                  <a:gd name="connsiteY7" fmla="*/ 103261 h 1645676"/>
                  <a:gd name="connsiteX8" fmla="*/ 3376449 w 6863919"/>
                  <a:gd name="connsiteY8" fmla="*/ 10551 h 1645676"/>
                  <a:gd name="connsiteX9" fmla="*/ 3474239 w 6863919"/>
                  <a:gd name="connsiteY9" fmla="*/ 11821 h 1645676"/>
                  <a:gd name="connsiteX10" fmla="*/ 3513609 w 6863919"/>
                  <a:gd name="connsiteY10" fmla="*/ 97546 h 1645676"/>
                  <a:gd name="connsiteX11" fmla="*/ 3824759 w 6863919"/>
                  <a:gd name="connsiteY11" fmla="*/ 121041 h 1645676"/>
                  <a:gd name="connsiteX12" fmla="*/ 4541674 w 6863919"/>
                  <a:gd name="connsiteY12" fmla="*/ 214386 h 1645676"/>
                  <a:gd name="connsiteX13" fmla="*/ 5387494 w 6863919"/>
                  <a:gd name="connsiteY13" fmla="*/ 488706 h 1645676"/>
                  <a:gd name="connsiteX14" fmla="*/ 6141874 w 6863919"/>
                  <a:gd name="connsiteY14" fmla="*/ 930666 h 1645676"/>
                  <a:gd name="connsiteX15" fmla="*/ 6720994 w 6863919"/>
                  <a:gd name="connsiteY15" fmla="*/ 1380246 h 1645676"/>
                  <a:gd name="connsiteX16" fmla="*/ 6863919 w 6863919"/>
                  <a:gd name="connsiteY16" fmla="*/ 1556181 h 1645676"/>
                  <a:gd name="connsiteX17" fmla="*/ 6618669 w 6863919"/>
                  <a:gd name="connsiteY17" fmla="*/ 1459712 h 1645676"/>
                  <a:gd name="connsiteX18" fmla="*/ 6380573 w 6863919"/>
                  <a:gd name="connsiteY18" fmla="*/ 1426150 h 1645676"/>
                  <a:gd name="connsiteX19" fmla="*/ 6134617 w 6863919"/>
                  <a:gd name="connsiteY19" fmla="*/ 1495271 h 1645676"/>
                  <a:gd name="connsiteX20" fmla="*/ 5979316 w 6863919"/>
                  <a:gd name="connsiteY20" fmla="*/ 1620276 h 1645676"/>
                  <a:gd name="connsiteX21" fmla="*/ 5579173 w 6863919"/>
                  <a:gd name="connsiteY21" fmla="*/ 1495362 h 1645676"/>
                  <a:gd name="connsiteX22" fmla="*/ 4846474 w 6863919"/>
                  <a:gd name="connsiteY22" fmla="*/ 1385689 h 1645676"/>
                  <a:gd name="connsiteX23" fmla="*/ 4155504 w 6863919"/>
                  <a:gd name="connsiteY23" fmla="*/ 1468148 h 1645676"/>
                  <a:gd name="connsiteX24" fmla="*/ 3807616 w 6863919"/>
                  <a:gd name="connsiteY24" fmla="*/ 1620276 h 1645676"/>
                  <a:gd name="connsiteX25" fmla="*/ 3463536 w 6863919"/>
                  <a:gd name="connsiteY25" fmla="*/ 1489013 h 1645676"/>
                  <a:gd name="connsiteX26" fmla="*/ 2617078 w 6863919"/>
                  <a:gd name="connsiteY26" fmla="*/ 1386777 h 1645676"/>
                  <a:gd name="connsiteX27" fmla="*/ 1830224 w 6863919"/>
                  <a:gd name="connsiteY27" fmla="*/ 1487561 h 1645676"/>
                  <a:gd name="connsiteX28" fmla="*/ 1440334 w 6863919"/>
                  <a:gd name="connsiteY28" fmla="*/ 1645676 h 1645676"/>
                  <a:gd name="connsiteX29" fmla="*/ 1026314 w 6863919"/>
                  <a:gd name="connsiteY29" fmla="*/ 1480576 h 1645676"/>
                  <a:gd name="connsiteX30" fmla="*/ 685954 w 6863919"/>
                  <a:gd name="connsiteY30" fmla="*/ 1517406 h 1645676"/>
                  <a:gd name="connsiteX31" fmla="*/ 449734 w 6863919"/>
                  <a:gd name="connsiteY31" fmla="*/ 1624086 h 1645676"/>
                  <a:gd name="connsiteX32" fmla="*/ 233199 w 6863919"/>
                  <a:gd name="connsiteY32" fmla="*/ 1498991 h 1645676"/>
                  <a:gd name="connsiteX33" fmla="*/ 154 w 6863919"/>
                  <a:gd name="connsiteY33" fmla="*/ 1639326 h 1645676"/>
                  <a:gd name="connsiteX0" fmla="*/ 154 w 6863919"/>
                  <a:gd name="connsiteY0" fmla="*/ 1648204 h 1654554"/>
                  <a:gd name="connsiteX1" fmla="*/ 115089 w 6863919"/>
                  <a:gd name="connsiteY1" fmla="*/ 1459609 h 1654554"/>
                  <a:gd name="connsiteX2" fmla="*/ 412904 w 6863919"/>
                  <a:gd name="connsiteY2" fmla="*/ 1239264 h 1654554"/>
                  <a:gd name="connsiteX3" fmla="*/ 929794 w 6863919"/>
                  <a:gd name="connsiteY3" fmla="*/ 893824 h 1654554"/>
                  <a:gd name="connsiteX4" fmla="*/ 1585114 w 6863919"/>
                  <a:gd name="connsiteY4" fmla="*/ 482344 h 1654554"/>
                  <a:gd name="connsiteX5" fmla="*/ 2339494 w 6863919"/>
                  <a:gd name="connsiteY5" fmla="*/ 223264 h 1654554"/>
                  <a:gd name="connsiteX6" fmla="*/ 2949094 w 6863919"/>
                  <a:gd name="connsiteY6" fmla="*/ 147064 h 1654554"/>
                  <a:gd name="connsiteX7" fmla="*/ 3320569 w 6863919"/>
                  <a:gd name="connsiteY7" fmla="*/ 112139 h 1654554"/>
                  <a:gd name="connsiteX8" fmla="*/ 3389512 w 6863919"/>
                  <a:gd name="connsiteY8" fmla="*/ 6366 h 1654554"/>
                  <a:gd name="connsiteX9" fmla="*/ 3474239 w 6863919"/>
                  <a:gd name="connsiteY9" fmla="*/ 20699 h 1654554"/>
                  <a:gd name="connsiteX10" fmla="*/ 3513609 w 6863919"/>
                  <a:gd name="connsiteY10" fmla="*/ 106424 h 1654554"/>
                  <a:gd name="connsiteX11" fmla="*/ 3824759 w 6863919"/>
                  <a:gd name="connsiteY11" fmla="*/ 129919 h 1654554"/>
                  <a:gd name="connsiteX12" fmla="*/ 4541674 w 6863919"/>
                  <a:gd name="connsiteY12" fmla="*/ 223264 h 1654554"/>
                  <a:gd name="connsiteX13" fmla="*/ 5387494 w 6863919"/>
                  <a:gd name="connsiteY13" fmla="*/ 497584 h 1654554"/>
                  <a:gd name="connsiteX14" fmla="*/ 6141874 w 6863919"/>
                  <a:gd name="connsiteY14" fmla="*/ 939544 h 1654554"/>
                  <a:gd name="connsiteX15" fmla="*/ 6720994 w 6863919"/>
                  <a:gd name="connsiteY15" fmla="*/ 1389124 h 1654554"/>
                  <a:gd name="connsiteX16" fmla="*/ 6863919 w 6863919"/>
                  <a:gd name="connsiteY16" fmla="*/ 1565059 h 1654554"/>
                  <a:gd name="connsiteX17" fmla="*/ 6618669 w 6863919"/>
                  <a:gd name="connsiteY17" fmla="*/ 1468590 h 1654554"/>
                  <a:gd name="connsiteX18" fmla="*/ 6380573 w 6863919"/>
                  <a:gd name="connsiteY18" fmla="*/ 1435028 h 1654554"/>
                  <a:gd name="connsiteX19" fmla="*/ 6134617 w 6863919"/>
                  <a:gd name="connsiteY19" fmla="*/ 1504149 h 1654554"/>
                  <a:gd name="connsiteX20" fmla="*/ 5979316 w 6863919"/>
                  <a:gd name="connsiteY20" fmla="*/ 1629154 h 1654554"/>
                  <a:gd name="connsiteX21" fmla="*/ 5579173 w 6863919"/>
                  <a:gd name="connsiteY21" fmla="*/ 1504240 h 1654554"/>
                  <a:gd name="connsiteX22" fmla="*/ 4846474 w 6863919"/>
                  <a:gd name="connsiteY22" fmla="*/ 1394567 h 1654554"/>
                  <a:gd name="connsiteX23" fmla="*/ 4155504 w 6863919"/>
                  <a:gd name="connsiteY23" fmla="*/ 1477026 h 1654554"/>
                  <a:gd name="connsiteX24" fmla="*/ 3807616 w 6863919"/>
                  <a:gd name="connsiteY24" fmla="*/ 1629154 h 1654554"/>
                  <a:gd name="connsiteX25" fmla="*/ 3463536 w 6863919"/>
                  <a:gd name="connsiteY25" fmla="*/ 1497891 h 1654554"/>
                  <a:gd name="connsiteX26" fmla="*/ 2617078 w 6863919"/>
                  <a:gd name="connsiteY26" fmla="*/ 1395655 h 1654554"/>
                  <a:gd name="connsiteX27" fmla="*/ 1830224 w 6863919"/>
                  <a:gd name="connsiteY27" fmla="*/ 1496439 h 1654554"/>
                  <a:gd name="connsiteX28" fmla="*/ 1440334 w 6863919"/>
                  <a:gd name="connsiteY28" fmla="*/ 1654554 h 1654554"/>
                  <a:gd name="connsiteX29" fmla="*/ 1026314 w 6863919"/>
                  <a:gd name="connsiteY29" fmla="*/ 1489454 h 1654554"/>
                  <a:gd name="connsiteX30" fmla="*/ 685954 w 6863919"/>
                  <a:gd name="connsiteY30" fmla="*/ 1526284 h 1654554"/>
                  <a:gd name="connsiteX31" fmla="*/ 449734 w 6863919"/>
                  <a:gd name="connsiteY31" fmla="*/ 1632964 h 1654554"/>
                  <a:gd name="connsiteX32" fmla="*/ 233199 w 6863919"/>
                  <a:gd name="connsiteY32" fmla="*/ 1507869 h 1654554"/>
                  <a:gd name="connsiteX33" fmla="*/ 154 w 6863919"/>
                  <a:gd name="connsiteY33" fmla="*/ 1648204 h 1654554"/>
                  <a:gd name="connsiteX0" fmla="*/ 154 w 6863919"/>
                  <a:gd name="connsiteY0" fmla="*/ 1654021 h 1660371"/>
                  <a:gd name="connsiteX1" fmla="*/ 115089 w 6863919"/>
                  <a:gd name="connsiteY1" fmla="*/ 1465426 h 1660371"/>
                  <a:gd name="connsiteX2" fmla="*/ 412904 w 6863919"/>
                  <a:gd name="connsiteY2" fmla="*/ 1245081 h 1660371"/>
                  <a:gd name="connsiteX3" fmla="*/ 929794 w 6863919"/>
                  <a:gd name="connsiteY3" fmla="*/ 899641 h 1660371"/>
                  <a:gd name="connsiteX4" fmla="*/ 1585114 w 6863919"/>
                  <a:gd name="connsiteY4" fmla="*/ 488161 h 1660371"/>
                  <a:gd name="connsiteX5" fmla="*/ 2339494 w 6863919"/>
                  <a:gd name="connsiteY5" fmla="*/ 229081 h 1660371"/>
                  <a:gd name="connsiteX6" fmla="*/ 2949094 w 6863919"/>
                  <a:gd name="connsiteY6" fmla="*/ 152881 h 1660371"/>
                  <a:gd name="connsiteX7" fmla="*/ 3320569 w 6863919"/>
                  <a:gd name="connsiteY7" fmla="*/ 117956 h 1660371"/>
                  <a:gd name="connsiteX8" fmla="*/ 3389512 w 6863919"/>
                  <a:gd name="connsiteY8" fmla="*/ 12183 h 1660371"/>
                  <a:gd name="connsiteX9" fmla="*/ 3448113 w 6863919"/>
                  <a:gd name="connsiteY9" fmla="*/ 10187 h 1660371"/>
                  <a:gd name="connsiteX10" fmla="*/ 3513609 w 6863919"/>
                  <a:gd name="connsiteY10" fmla="*/ 112241 h 1660371"/>
                  <a:gd name="connsiteX11" fmla="*/ 3824759 w 6863919"/>
                  <a:gd name="connsiteY11" fmla="*/ 135736 h 1660371"/>
                  <a:gd name="connsiteX12" fmla="*/ 4541674 w 6863919"/>
                  <a:gd name="connsiteY12" fmla="*/ 229081 h 1660371"/>
                  <a:gd name="connsiteX13" fmla="*/ 5387494 w 6863919"/>
                  <a:gd name="connsiteY13" fmla="*/ 503401 h 1660371"/>
                  <a:gd name="connsiteX14" fmla="*/ 6141874 w 6863919"/>
                  <a:gd name="connsiteY14" fmla="*/ 945361 h 1660371"/>
                  <a:gd name="connsiteX15" fmla="*/ 6720994 w 6863919"/>
                  <a:gd name="connsiteY15" fmla="*/ 1394941 h 1660371"/>
                  <a:gd name="connsiteX16" fmla="*/ 6863919 w 6863919"/>
                  <a:gd name="connsiteY16" fmla="*/ 1570876 h 1660371"/>
                  <a:gd name="connsiteX17" fmla="*/ 6618669 w 6863919"/>
                  <a:gd name="connsiteY17" fmla="*/ 1474407 h 1660371"/>
                  <a:gd name="connsiteX18" fmla="*/ 6380573 w 6863919"/>
                  <a:gd name="connsiteY18" fmla="*/ 1440845 h 1660371"/>
                  <a:gd name="connsiteX19" fmla="*/ 6134617 w 6863919"/>
                  <a:gd name="connsiteY19" fmla="*/ 1509966 h 1660371"/>
                  <a:gd name="connsiteX20" fmla="*/ 5979316 w 6863919"/>
                  <a:gd name="connsiteY20" fmla="*/ 1634971 h 1660371"/>
                  <a:gd name="connsiteX21" fmla="*/ 5579173 w 6863919"/>
                  <a:gd name="connsiteY21" fmla="*/ 1510057 h 1660371"/>
                  <a:gd name="connsiteX22" fmla="*/ 4846474 w 6863919"/>
                  <a:gd name="connsiteY22" fmla="*/ 1400384 h 1660371"/>
                  <a:gd name="connsiteX23" fmla="*/ 4155504 w 6863919"/>
                  <a:gd name="connsiteY23" fmla="*/ 1482843 h 1660371"/>
                  <a:gd name="connsiteX24" fmla="*/ 3807616 w 6863919"/>
                  <a:gd name="connsiteY24" fmla="*/ 1634971 h 1660371"/>
                  <a:gd name="connsiteX25" fmla="*/ 3463536 w 6863919"/>
                  <a:gd name="connsiteY25" fmla="*/ 1503708 h 1660371"/>
                  <a:gd name="connsiteX26" fmla="*/ 2617078 w 6863919"/>
                  <a:gd name="connsiteY26" fmla="*/ 1401472 h 1660371"/>
                  <a:gd name="connsiteX27" fmla="*/ 1830224 w 6863919"/>
                  <a:gd name="connsiteY27" fmla="*/ 1502256 h 1660371"/>
                  <a:gd name="connsiteX28" fmla="*/ 1440334 w 6863919"/>
                  <a:gd name="connsiteY28" fmla="*/ 1660371 h 1660371"/>
                  <a:gd name="connsiteX29" fmla="*/ 1026314 w 6863919"/>
                  <a:gd name="connsiteY29" fmla="*/ 1495271 h 1660371"/>
                  <a:gd name="connsiteX30" fmla="*/ 685954 w 6863919"/>
                  <a:gd name="connsiteY30" fmla="*/ 1532101 h 1660371"/>
                  <a:gd name="connsiteX31" fmla="*/ 449734 w 6863919"/>
                  <a:gd name="connsiteY31" fmla="*/ 1638781 h 1660371"/>
                  <a:gd name="connsiteX32" fmla="*/ 233199 w 6863919"/>
                  <a:gd name="connsiteY32" fmla="*/ 1513686 h 1660371"/>
                  <a:gd name="connsiteX33" fmla="*/ 154 w 6863919"/>
                  <a:gd name="connsiteY33" fmla="*/ 1654021 h 1660371"/>
                  <a:gd name="connsiteX0" fmla="*/ 154 w 6863919"/>
                  <a:gd name="connsiteY0" fmla="*/ 1654021 h 1660371"/>
                  <a:gd name="connsiteX1" fmla="*/ 115089 w 6863919"/>
                  <a:gd name="connsiteY1" fmla="*/ 1465426 h 1660371"/>
                  <a:gd name="connsiteX2" fmla="*/ 412904 w 6863919"/>
                  <a:gd name="connsiteY2" fmla="*/ 1245081 h 1660371"/>
                  <a:gd name="connsiteX3" fmla="*/ 929794 w 6863919"/>
                  <a:gd name="connsiteY3" fmla="*/ 899641 h 1660371"/>
                  <a:gd name="connsiteX4" fmla="*/ 1585114 w 6863919"/>
                  <a:gd name="connsiteY4" fmla="*/ 488161 h 1660371"/>
                  <a:gd name="connsiteX5" fmla="*/ 2339494 w 6863919"/>
                  <a:gd name="connsiteY5" fmla="*/ 229081 h 1660371"/>
                  <a:gd name="connsiteX6" fmla="*/ 2949094 w 6863919"/>
                  <a:gd name="connsiteY6" fmla="*/ 152881 h 1660371"/>
                  <a:gd name="connsiteX7" fmla="*/ 3320569 w 6863919"/>
                  <a:gd name="connsiteY7" fmla="*/ 117956 h 1660371"/>
                  <a:gd name="connsiteX8" fmla="*/ 3389512 w 6863919"/>
                  <a:gd name="connsiteY8" fmla="*/ 12183 h 1660371"/>
                  <a:gd name="connsiteX9" fmla="*/ 3448113 w 6863919"/>
                  <a:gd name="connsiteY9" fmla="*/ 10187 h 1660371"/>
                  <a:gd name="connsiteX10" fmla="*/ 3513609 w 6863919"/>
                  <a:gd name="connsiteY10" fmla="*/ 112241 h 1660371"/>
                  <a:gd name="connsiteX11" fmla="*/ 3824759 w 6863919"/>
                  <a:gd name="connsiteY11" fmla="*/ 135736 h 1660371"/>
                  <a:gd name="connsiteX12" fmla="*/ 4541674 w 6863919"/>
                  <a:gd name="connsiteY12" fmla="*/ 229081 h 1660371"/>
                  <a:gd name="connsiteX13" fmla="*/ 5387494 w 6863919"/>
                  <a:gd name="connsiteY13" fmla="*/ 503401 h 1660371"/>
                  <a:gd name="connsiteX14" fmla="*/ 6141874 w 6863919"/>
                  <a:gd name="connsiteY14" fmla="*/ 945361 h 1660371"/>
                  <a:gd name="connsiteX15" fmla="*/ 6720994 w 6863919"/>
                  <a:gd name="connsiteY15" fmla="*/ 1394941 h 1660371"/>
                  <a:gd name="connsiteX16" fmla="*/ 6863919 w 6863919"/>
                  <a:gd name="connsiteY16" fmla="*/ 1570876 h 1660371"/>
                  <a:gd name="connsiteX17" fmla="*/ 6618669 w 6863919"/>
                  <a:gd name="connsiteY17" fmla="*/ 1474407 h 1660371"/>
                  <a:gd name="connsiteX18" fmla="*/ 6380573 w 6863919"/>
                  <a:gd name="connsiteY18" fmla="*/ 1440845 h 1660371"/>
                  <a:gd name="connsiteX19" fmla="*/ 6134617 w 6863919"/>
                  <a:gd name="connsiteY19" fmla="*/ 1509966 h 1660371"/>
                  <a:gd name="connsiteX20" fmla="*/ 5979316 w 6863919"/>
                  <a:gd name="connsiteY20" fmla="*/ 1634971 h 1660371"/>
                  <a:gd name="connsiteX21" fmla="*/ 5579173 w 6863919"/>
                  <a:gd name="connsiteY21" fmla="*/ 1510057 h 1660371"/>
                  <a:gd name="connsiteX22" fmla="*/ 4846474 w 6863919"/>
                  <a:gd name="connsiteY22" fmla="*/ 1400384 h 1660371"/>
                  <a:gd name="connsiteX23" fmla="*/ 4155504 w 6863919"/>
                  <a:gd name="connsiteY23" fmla="*/ 1482843 h 1660371"/>
                  <a:gd name="connsiteX24" fmla="*/ 3807616 w 6863919"/>
                  <a:gd name="connsiteY24" fmla="*/ 1634971 h 1660371"/>
                  <a:gd name="connsiteX25" fmla="*/ 3463536 w 6863919"/>
                  <a:gd name="connsiteY25" fmla="*/ 1503708 h 1660371"/>
                  <a:gd name="connsiteX26" fmla="*/ 2617078 w 6863919"/>
                  <a:gd name="connsiteY26" fmla="*/ 1401472 h 1660371"/>
                  <a:gd name="connsiteX27" fmla="*/ 1830224 w 6863919"/>
                  <a:gd name="connsiteY27" fmla="*/ 1502256 h 1660371"/>
                  <a:gd name="connsiteX28" fmla="*/ 1440334 w 6863919"/>
                  <a:gd name="connsiteY28" fmla="*/ 1660371 h 1660371"/>
                  <a:gd name="connsiteX29" fmla="*/ 1026314 w 6863919"/>
                  <a:gd name="connsiteY29" fmla="*/ 1495271 h 1660371"/>
                  <a:gd name="connsiteX30" fmla="*/ 685954 w 6863919"/>
                  <a:gd name="connsiteY30" fmla="*/ 1532101 h 1660371"/>
                  <a:gd name="connsiteX31" fmla="*/ 449734 w 6863919"/>
                  <a:gd name="connsiteY31" fmla="*/ 1638781 h 1660371"/>
                  <a:gd name="connsiteX32" fmla="*/ 233199 w 6863919"/>
                  <a:gd name="connsiteY32" fmla="*/ 1513686 h 1660371"/>
                  <a:gd name="connsiteX33" fmla="*/ 154 w 6863919"/>
                  <a:gd name="connsiteY33" fmla="*/ 1654021 h 1660371"/>
                  <a:gd name="connsiteX0" fmla="*/ 154 w 6863919"/>
                  <a:gd name="connsiteY0" fmla="*/ 1654021 h 1660371"/>
                  <a:gd name="connsiteX1" fmla="*/ 115089 w 6863919"/>
                  <a:gd name="connsiteY1" fmla="*/ 1465426 h 1660371"/>
                  <a:gd name="connsiteX2" fmla="*/ 412904 w 6863919"/>
                  <a:gd name="connsiteY2" fmla="*/ 1245081 h 1660371"/>
                  <a:gd name="connsiteX3" fmla="*/ 929794 w 6863919"/>
                  <a:gd name="connsiteY3" fmla="*/ 899641 h 1660371"/>
                  <a:gd name="connsiteX4" fmla="*/ 1585114 w 6863919"/>
                  <a:gd name="connsiteY4" fmla="*/ 488161 h 1660371"/>
                  <a:gd name="connsiteX5" fmla="*/ 2339494 w 6863919"/>
                  <a:gd name="connsiteY5" fmla="*/ 229081 h 1660371"/>
                  <a:gd name="connsiteX6" fmla="*/ 2949094 w 6863919"/>
                  <a:gd name="connsiteY6" fmla="*/ 152881 h 1660371"/>
                  <a:gd name="connsiteX7" fmla="*/ 3320569 w 6863919"/>
                  <a:gd name="connsiteY7" fmla="*/ 117956 h 1660371"/>
                  <a:gd name="connsiteX8" fmla="*/ 3389512 w 6863919"/>
                  <a:gd name="connsiteY8" fmla="*/ 12183 h 1660371"/>
                  <a:gd name="connsiteX9" fmla="*/ 3448113 w 6863919"/>
                  <a:gd name="connsiteY9" fmla="*/ 10187 h 1660371"/>
                  <a:gd name="connsiteX10" fmla="*/ 3513609 w 6863919"/>
                  <a:gd name="connsiteY10" fmla="*/ 112241 h 1660371"/>
                  <a:gd name="connsiteX11" fmla="*/ 3824759 w 6863919"/>
                  <a:gd name="connsiteY11" fmla="*/ 135736 h 1660371"/>
                  <a:gd name="connsiteX12" fmla="*/ 4541674 w 6863919"/>
                  <a:gd name="connsiteY12" fmla="*/ 229081 h 1660371"/>
                  <a:gd name="connsiteX13" fmla="*/ 5387494 w 6863919"/>
                  <a:gd name="connsiteY13" fmla="*/ 503401 h 1660371"/>
                  <a:gd name="connsiteX14" fmla="*/ 6141874 w 6863919"/>
                  <a:gd name="connsiteY14" fmla="*/ 945361 h 1660371"/>
                  <a:gd name="connsiteX15" fmla="*/ 6720994 w 6863919"/>
                  <a:gd name="connsiteY15" fmla="*/ 1394941 h 1660371"/>
                  <a:gd name="connsiteX16" fmla="*/ 6863919 w 6863919"/>
                  <a:gd name="connsiteY16" fmla="*/ 1570876 h 1660371"/>
                  <a:gd name="connsiteX17" fmla="*/ 6618669 w 6863919"/>
                  <a:gd name="connsiteY17" fmla="*/ 1474407 h 1660371"/>
                  <a:gd name="connsiteX18" fmla="*/ 6380573 w 6863919"/>
                  <a:gd name="connsiteY18" fmla="*/ 1440845 h 1660371"/>
                  <a:gd name="connsiteX19" fmla="*/ 6134617 w 6863919"/>
                  <a:gd name="connsiteY19" fmla="*/ 1509966 h 1660371"/>
                  <a:gd name="connsiteX20" fmla="*/ 5979316 w 6863919"/>
                  <a:gd name="connsiteY20" fmla="*/ 1634971 h 1660371"/>
                  <a:gd name="connsiteX21" fmla="*/ 5579173 w 6863919"/>
                  <a:gd name="connsiteY21" fmla="*/ 1510057 h 1660371"/>
                  <a:gd name="connsiteX22" fmla="*/ 4846474 w 6863919"/>
                  <a:gd name="connsiteY22" fmla="*/ 1400384 h 1660371"/>
                  <a:gd name="connsiteX23" fmla="*/ 4155504 w 6863919"/>
                  <a:gd name="connsiteY23" fmla="*/ 1482843 h 1660371"/>
                  <a:gd name="connsiteX24" fmla="*/ 3807616 w 6863919"/>
                  <a:gd name="connsiteY24" fmla="*/ 1634971 h 1660371"/>
                  <a:gd name="connsiteX25" fmla="*/ 3463536 w 6863919"/>
                  <a:gd name="connsiteY25" fmla="*/ 1503708 h 1660371"/>
                  <a:gd name="connsiteX26" fmla="*/ 2617078 w 6863919"/>
                  <a:gd name="connsiteY26" fmla="*/ 1401472 h 1660371"/>
                  <a:gd name="connsiteX27" fmla="*/ 1830224 w 6863919"/>
                  <a:gd name="connsiteY27" fmla="*/ 1502256 h 1660371"/>
                  <a:gd name="connsiteX28" fmla="*/ 1440334 w 6863919"/>
                  <a:gd name="connsiteY28" fmla="*/ 1660371 h 1660371"/>
                  <a:gd name="connsiteX29" fmla="*/ 1026314 w 6863919"/>
                  <a:gd name="connsiteY29" fmla="*/ 1495271 h 1660371"/>
                  <a:gd name="connsiteX30" fmla="*/ 685954 w 6863919"/>
                  <a:gd name="connsiteY30" fmla="*/ 1532101 h 1660371"/>
                  <a:gd name="connsiteX31" fmla="*/ 449734 w 6863919"/>
                  <a:gd name="connsiteY31" fmla="*/ 1638781 h 1660371"/>
                  <a:gd name="connsiteX32" fmla="*/ 233199 w 6863919"/>
                  <a:gd name="connsiteY32" fmla="*/ 1513686 h 1660371"/>
                  <a:gd name="connsiteX33" fmla="*/ 154 w 6863919"/>
                  <a:gd name="connsiteY33" fmla="*/ 1654021 h 1660371"/>
                  <a:gd name="connsiteX0" fmla="*/ 154 w 6863919"/>
                  <a:gd name="connsiteY0" fmla="*/ 1652688 h 1659038"/>
                  <a:gd name="connsiteX1" fmla="*/ 115089 w 6863919"/>
                  <a:gd name="connsiteY1" fmla="*/ 1464093 h 1659038"/>
                  <a:gd name="connsiteX2" fmla="*/ 412904 w 6863919"/>
                  <a:gd name="connsiteY2" fmla="*/ 1243748 h 1659038"/>
                  <a:gd name="connsiteX3" fmla="*/ 929794 w 6863919"/>
                  <a:gd name="connsiteY3" fmla="*/ 898308 h 1659038"/>
                  <a:gd name="connsiteX4" fmla="*/ 1585114 w 6863919"/>
                  <a:gd name="connsiteY4" fmla="*/ 486828 h 1659038"/>
                  <a:gd name="connsiteX5" fmla="*/ 2339494 w 6863919"/>
                  <a:gd name="connsiteY5" fmla="*/ 227748 h 1659038"/>
                  <a:gd name="connsiteX6" fmla="*/ 2949094 w 6863919"/>
                  <a:gd name="connsiteY6" fmla="*/ 151548 h 1659038"/>
                  <a:gd name="connsiteX7" fmla="*/ 3320569 w 6863919"/>
                  <a:gd name="connsiteY7" fmla="*/ 116623 h 1659038"/>
                  <a:gd name="connsiteX8" fmla="*/ 3411737 w 6863919"/>
                  <a:gd name="connsiteY8" fmla="*/ 14025 h 1659038"/>
                  <a:gd name="connsiteX9" fmla="*/ 3448113 w 6863919"/>
                  <a:gd name="connsiteY9" fmla="*/ 8854 h 1659038"/>
                  <a:gd name="connsiteX10" fmla="*/ 3513609 w 6863919"/>
                  <a:gd name="connsiteY10" fmla="*/ 110908 h 1659038"/>
                  <a:gd name="connsiteX11" fmla="*/ 3824759 w 6863919"/>
                  <a:gd name="connsiteY11" fmla="*/ 134403 h 1659038"/>
                  <a:gd name="connsiteX12" fmla="*/ 4541674 w 6863919"/>
                  <a:gd name="connsiteY12" fmla="*/ 227748 h 1659038"/>
                  <a:gd name="connsiteX13" fmla="*/ 5387494 w 6863919"/>
                  <a:gd name="connsiteY13" fmla="*/ 502068 h 1659038"/>
                  <a:gd name="connsiteX14" fmla="*/ 6141874 w 6863919"/>
                  <a:gd name="connsiteY14" fmla="*/ 944028 h 1659038"/>
                  <a:gd name="connsiteX15" fmla="*/ 6720994 w 6863919"/>
                  <a:gd name="connsiteY15" fmla="*/ 1393608 h 1659038"/>
                  <a:gd name="connsiteX16" fmla="*/ 6863919 w 6863919"/>
                  <a:gd name="connsiteY16" fmla="*/ 1569543 h 1659038"/>
                  <a:gd name="connsiteX17" fmla="*/ 6618669 w 6863919"/>
                  <a:gd name="connsiteY17" fmla="*/ 1473074 h 1659038"/>
                  <a:gd name="connsiteX18" fmla="*/ 6380573 w 6863919"/>
                  <a:gd name="connsiteY18" fmla="*/ 1439512 h 1659038"/>
                  <a:gd name="connsiteX19" fmla="*/ 6134617 w 6863919"/>
                  <a:gd name="connsiteY19" fmla="*/ 1508633 h 1659038"/>
                  <a:gd name="connsiteX20" fmla="*/ 5979316 w 6863919"/>
                  <a:gd name="connsiteY20" fmla="*/ 1633638 h 1659038"/>
                  <a:gd name="connsiteX21" fmla="*/ 5579173 w 6863919"/>
                  <a:gd name="connsiteY21" fmla="*/ 1508724 h 1659038"/>
                  <a:gd name="connsiteX22" fmla="*/ 4846474 w 6863919"/>
                  <a:gd name="connsiteY22" fmla="*/ 1399051 h 1659038"/>
                  <a:gd name="connsiteX23" fmla="*/ 4155504 w 6863919"/>
                  <a:gd name="connsiteY23" fmla="*/ 1481510 h 1659038"/>
                  <a:gd name="connsiteX24" fmla="*/ 3807616 w 6863919"/>
                  <a:gd name="connsiteY24" fmla="*/ 1633638 h 1659038"/>
                  <a:gd name="connsiteX25" fmla="*/ 3463536 w 6863919"/>
                  <a:gd name="connsiteY25" fmla="*/ 1502375 h 1659038"/>
                  <a:gd name="connsiteX26" fmla="*/ 2617078 w 6863919"/>
                  <a:gd name="connsiteY26" fmla="*/ 1400139 h 1659038"/>
                  <a:gd name="connsiteX27" fmla="*/ 1830224 w 6863919"/>
                  <a:gd name="connsiteY27" fmla="*/ 1500923 h 1659038"/>
                  <a:gd name="connsiteX28" fmla="*/ 1440334 w 6863919"/>
                  <a:gd name="connsiteY28" fmla="*/ 1659038 h 1659038"/>
                  <a:gd name="connsiteX29" fmla="*/ 1026314 w 6863919"/>
                  <a:gd name="connsiteY29" fmla="*/ 1493938 h 1659038"/>
                  <a:gd name="connsiteX30" fmla="*/ 685954 w 6863919"/>
                  <a:gd name="connsiteY30" fmla="*/ 1530768 h 1659038"/>
                  <a:gd name="connsiteX31" fmla="*/ 449734 w 6863919"/>
                  <a:gd name="connsiteY31" fmla="*/ 1637448 h 1659038"/>
                  <a:gd name="connsiteX32" fmla="*/ 233199 w 6863919"/>
                  <a:gd name="connsiteY32" fmla="*/ 1512353 h 1659038"/>
                  <a:gd name="connsiteX33" fmla="*/ 154 w 6863919"/>
                  <a:gd name="connsiteY33" fmla="*/ 1652688 h 1659038"/>
                  <a:gd name="connsiteX0" fmla="*/ 154 w 6863919"/>
                  <a:gd name="connsiteY0" fmla="*/ 1657027 h 1663377"/>
                  <a:gd name="connsiteX1" fmla="*/ 115089 w 6863919"/>
                  <a:gd name="connsiteY1" fmla="*/ 1468432 h 1663377"/>
                  <a:gd name="connsiteX2" fmla="*/ 412904 w 6863919"/>
                  <a:gd name="connsiteY2" fmla="*/ 1248087 h 1663377"/>
                  <a:gd name="connsiteX3" fmla="*/ 929794 w 6863919"/>
                  <a:gd name="connsiteY3" fmla="*/ 902647 h 1663377"/>
                  <a:gd name="connsiteX4" fmla="*/ 1585114 w 6863919"/>
                  <a:gd name="connsiteY4" fmla="*/ 491167 h 1663377"/>
                  <a:gd name="connsiteX5" fmla="*/ 2339494 w 6863919"/>
                  <a:gd name="connsiteY5" fmla="*/ 232087 h 1663377"/>
                  <a:gd name="connsiteX6" fmla="*/ 2949094 w 6863919"/>
                  <a:gd name="connsiteY6" fmla="*/ 155887 h 1663377"/>
                  <a:gd name="connsiteX7" fmla="*/ 3320569 w 6863919"/>
                  <a:gd name="connsiteY7" fmla="*/ 120962 h 1663377"/>
                  <a:gd name="connsiteX8" fmla="*/ 3411737 w 6863919"/>
                  <a:gd name="connsiteY8" fmla="*/ 18364 h 1663377"/>
                  <a:gd name="connsiteX9" fmla="*/ 3438588 w 6863919"/>
                  <a:gd name="connsiteY9" fmla="*/ 6843 h 1663377"/>
                  <a:gd name="connsiteX10" fmla="*/ 3513609 w 6863919"/>
                  <a:gd name="connsiteY10" fmla="*/ 115247 h 1663377"/>
                  <a:gd name="connsiteX11" fmla="*/ 3824759 w 6863919"/>
                  <a:gd name="connsiteY11" fmla="*/ 138742 h 1663377"/>
                  <a:gd name="connsiteX12" fmla="*/ 4541674 w 6863919"/>
                  <a:gd name="connsiteY12" fmla="*/ 232087 h 1663377"/>
                  <a:gd name="connsiteX13" fmla="*/ 5387494 w 6863919"/>
                  <a:gd name="connsiteY13" fmla="*/ 506407 h 1663377"/>
                  <a:gd name="connsiteX14" fmla="*/ 6141874 w 6863919"/>
                  <a:gd name="connsiteY14" fmla="*/ 948367 h 1663377"/>
                  <a:gd name="connsiteX15" fmla="*/ 6720994 w 6863919"/>
                  <a:gd name="connsiteY15" fmla="*/ 1397947 h 1663377"/>
                  <a:gd name="connsiteX16" fmla="*/ 6863919 w 6863919"/>
                  <a:gd name="connsiteY16" fmla="*/ 1573882 h 1663377"/>
                  <a:gd name="connsiteX17" fmla="*/ 6618669 w 6863919"/>
                  <a:gd name="connsiteY17" fmla="*/ 1477413 h 1663377"/>
                  <a:gd name="connsiteX18" fmla="*/ 6380573 w 6863919"/>
                  <a:gd name="connsiteY18" fmla="*/ 1443851 h 1663377"/>
                  <a:gd name="connsiteX19" fmla="*/ 6134617 w 6863919"/>
                  <a:gd name="connsiteY19" fmla="*/ 1512972 h 1663377"/>
                  <a:gd name="connsiteX20" fmla="*/ 5979316 w 6863919"/>
                  <a:gd name="connsiteY20" fmla="*/ 1637977 h 1663377"/>
                  <a:gd name="connsiteX21" fmla="*/ 5579173 w 6863919"/>
                  <a:gd name="connsiteY21" fmla="*/ 1513063 h 1663377"/>
                  <a:gd name="connsiteX22" fmla="*/ 4846474 w 6863919"/>
                  <a:gd name="connsiteY22" fmla="*/ 1403390 h 1663377"/>
                  <a:gd name="connsiteX23" fmla="*/ 4155504 w 6863919"/>
                  <a:gd name="connsiteY23" fmla="*/ 1485849 h 1663377"/>
                  <a:gd name="connsiteX24" fmla="*/ 3807616 w 6863919"/>
                  <a:gd name="connsiteY24" fmla="*/ 1637977 h 1663377"/>
                  <a:gd name="connsiteX25" fmla="*/ 3463536 w 6863919"/>
                  <a:gd name="connsiteY25" fmla="*/ 1506714 h 1663377"/>
                  <a:gd name="connsiteX26" fmla="*/ 2617078 w 6863919"/>
                  <a:gd name="connsiteY26" fmla="*/ 1404478 h 1663377"/>
                  <a:gd name="connsiteX27" fmla="*/ 1830224 w 6863919"/>
                  <a:gd name="connsiteY27" fmla="*/ 1505262 h 1663377"/>
                  <a:gd name="connsiteX28" fmla="*/ 1440334 w 6863919"/>
                  <a:gd name="connsiteY28" fmla="*/ 1663377 h 1663377"/>
                  <a:gd name="connsiteX29" fmla="*/ 1026314 w 6863919"/>
                  <a:gd name="connsiteY29" fmla="*/ 1498277 h 1663377"/>
                  <a:gd name="connsiteX30" fmla="*/ 685954 w 6863919"/>
                  <a:gd name="connsiteY30" fmla="*/ 1535107 h 1663377"/>
                  <a:gd name="connsiteX31" fmla="*/ 449734 w 6863919"/>
                  <a:gd name="connsiteY31" fmla="*/ 1641787 h 1663377"/>
                  <a:gd name="connsiteX32" fmla="*/ 233199 w 6863919"/>
                  <a:gd name="connsiteY32" fmla="*/ 1516692 h 1663377"/>
                  <a:gd name="connsiteX33" fmla="*/ 154 w 6863919"/>
                  <a:gd name="connsiteY33" fmla="*/ 1657027 h 166337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4617 w 6863919"/>
                  <a:gd name="connsiteY19" fmla="*/ 1506792 h 1657197"/>
                  <a:gd name="connsiteX20" fmla="*/ 5979316 w 6863919"/>
                  <a:gd name="connsiteY20" fmla="*/ 1631797 h 1657197"/>
                  <a:gd name="connsiteX21" fmla="*/ 5579173 w 6863919"/>
                  <a:gd name="connsiteY21" fmla="*/ 1506883 h 1657197"/>
                  <a:gd name="connsiteX22" fmla="*/ 4846474 w 6863919"/>
                  <a:gd name="connsiteY22" fmla="*/ 1397210 h 1657197"/>
                  <a:gd name="connsiteX23" fmla="*/ 4155504 w 6863919"/>
                  <a:gd name="connsiteY23" fmla="*/ 1479669 h 1657197"/>
                  <a:gd name="connsiteX24" fmla="*/ 3807616 w 6863919"/>
                  <a:gd name="connsiteY24" fmla="*/ 1631797 h 1657197"/>
                  <a:gd name="connsiteX25" fmla="*/ 3463536 w 6863919"/>
                  <a:gd name="connsiteY25" fmla="*/ 1500534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33199 w 6863919"/>
                  <a:gd name="connsiteY32" fmla="*/ 1510512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4617 w 6863919"/>
                  <a:gd name="connsiteY19" fmla="*/ 1506792 h 1657197"/>
                  <a:gd name="connsiteX20" fmla="*/ 5979316 w 6863919"/>
                  <a:gd name="connsiteY20" fmla="*/ 1631797 h 1657197"/>
                  <a:gd name="connsiteX21" fmla="*/ 5579173 w 6863919"/>
                  <a:gd name="connsiteY21" fmla="*/ 1506883 h 1657197"/>
                  <a:gd name="connsiteX22" fmla="*/ 4846474 w 6863919"/>
                  <a:gd name="connsiteY22" fmla="*/ 1397210 h 1657197"/>
                  <a:gd name="connsiteX23" fmla="*/ 4155504 w 6863919"/>
                  <a:gd name="connsiteY23" fmla="*/ 1479669 h 1657197"/>
                  <a:gd name="connsiteX24" fmla="*/ 3807616 w 6863919"/>
                  <a:gd name="connsiteY24" fmla="*/ 1631797 h 1657197"/>
                  <a:gd name="connsiteX25" fmla="*/ 3463536 w 6863919"/>
                  <a:gd name="connsiteY25" fmla="*/ 1500534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4617 w 6863919"/>
                  <a:gd name="connsiteY19" fmla="*/ 1506792 h 1657197"/>
                  <a:gd name="connsiteX20" fmla="*/ 5979316 w 6863919"/>
                  <a:gd name="connsiteY20" fmla="*/ 1631797 h 1657197"/>
                  <a:gd name="connsiteX21" fmla="*/ 5579173 w 6863919"/>
                  <a:gd name="connsiteY21" fmla="*/ 1506883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463536 w 6863919"/>
                  <a:gd name="connsiteY25" fmla="*/ 1500534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4617 w 6863919"/>
                  <a:gd name="connsiteY19" fmla="*/ 1506792 h 1657197"/>
                  <a:gd name="connsiteX20" fmla="*/ 5979316 w 6863919"/>
                  <a:gd name="connsiteY20" fmla="*/ 1631797 h 1657197"/>
                  <a:gd name="connsiteX21" fmla="*/ 5579173 w 6863919"/>
                  <a:gd name="connsiteY21" fmla="*/ 1506883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4617 w 6863919"/>
                  <a:gd name="connsiteY19" fmla="*/ 1506792 h 1657197"/>
                  <a:gd name="connsiteX20" fmla="*/ 5979316 w 6863919"/>
                  <a:gd name="connsiteY20" fmla="*/ 1631797 h 1657197"/>
                  <a:gd name="connsiteX21" fmla="*/ 5579173 w 6863919"/>
                  <a:gd name="connsiteY21" fmla="*/ 1506883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4617 w 6863919"/>
                  <a:gd name="connsiteY19" fmla="*/ 1506792 h 1657197"/>
                  <a:gd name="connsiteX20" fmla="*/ 5979316 w 6863919"/>
                  <a:gd name="connsiteY20" fmla="*/ 1631797 h 1657197"/>
                  <a:gd name="connsiteX21" fmla="*/ 5579173 w 6863919"/>
                  <a:gd name="connsiteY21" fmla="*/ 1506883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4617 w 6863919"/>
                  <a:gd name="connsiteY19" fmla="*/ 1506792 h 1657197"/>
                  <a:gd name="connsiteX20" fmla="*/ 5979316 w 6863919"/>
                  <a:gd name="connsiteY20" fmla="*/ 1631797 h 1657197"/>
                  <a:gd name="connsiteX21" fmla="*/ 5579173 w 6863919"/>
                  <a:gd name="connsiteY21" fmla="*/ 1506883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4617 w 6863919"/>
                  <a:gd name="connsiteY19" fmla="*/ 1506792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0573 w 6863919"/>
                  <a:gd name="connsiteY18" fmla="*/ 1437671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9810 w 6863919"/>
                  <a:gd name="connsiteY18" fmla="*/ 1451526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9810 w 6863919"/>
                  <a:gd name="connsiteY18" fmla="*/ 1451526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9810 w 6863919"/>
                  <a:gd name="connsiteY18" fmla="*/ 1451526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9810 w 6863919"/>
                  <a:gd name="connsiteY18" fmla="*/ 1451526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9810 w 6863919"/>
                  <a:gd name="connsiteY18" fmla="*/ 1451526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9810 w 6863919"/>
                  <a:gd name="connsiteY18" fmla="*/ 1451526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9810 w 6863919"/>
                  <a:gd name="connsiteY18" fmla="*/ 1451526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863919"/>
                  <a:gd name="connsiteY0" fmla="*/ 1650847 h 1657197"/>
                  <a:gd name="connsiteX1" fmla="*/ 115089 w 6863919"/>
                  <a:gd name="connsiteY1" fmla="*/ 1462252 h 1657197"/>
                  <a:gd name="connsiteX2" fmla="*/ 412904 w 6863919"/>
                  <a:gd name="connsiteY2" fmla="*/ 1241907 h 1657197"/>
                  <a:gd name="connsiteX3" fmla="*/ 929794 w 6863919"/>
                  <a:gd name="connsiteY3" fmla="*/ 896467 h 1657197"/>
                  <a:gd name="connsiteX4" fmla="*/ 1585114 w 6863919"/>
                  <a:gd name="connsiteY4" fmla="*/ 484987 h 1657197"/>
                  <a:gd name="connsiteX5" fmla="*/ 2339494 w 6863919"/>
                  <a:gd name="connsiteY5" fmla="*/ 225907 h 1657197"/>
                  <a:gd name="connsiteX6" fmla="*/ 2949094 w 6863919"/>
                  <a:gd name="connsiteY6" fmla="*/ 149707 h 1657197"/>
                  <a:gd name="connsiteX7" fmla="*/ 3320569 w 6863919"/>
                  <a:gd name="connsiteY7" fmla="*/ 114782 h 1657197"/>
                  <a:gd name="connsiteX8" fmla="*/ 3411737 w 6863919"/>
                  <a:gd name="connsiteY8" fmla="*/ 12184 h 1657197"/>
                  <a:gd name="connsiteX9" fmla="*/ 3435413 w 6863919"/>
                  <a:gd name="connsiteY9" fmla="*/ 10188 h 1657197"/>
                  <a:gd name="connsiteX10" fmla="*/ 3513609 w 6863919"/>
                  <a:gd name="connsiteY10" fmla="*/ 109067 h 1657197"/>
                  <a:gd name="connsiteX11" fmla="*/ 3824759 w 6863919"/>
                  <a:gd name="connsiteY11" fmla="*/ 132562 h 1657197"/>
                  <a:gd name="connsiteX12" fmla="*/ 4541674 w 6863919"/>
                  <a:gd name="connsiteY12" fmla="*/ 225907 h 1657197"/>
                  <a:gd name="connsiteX13" fmla="*/ 5387494 w 6863919"/>
                  <a:gd name="connsiteY13" fmla="*/ 500227 h 1657197"/>
                  <a:gd name="connsiteX14" fmla="*/ 6141874 w 6863919"/>
                  <a:gd name="connsiteY14" fmla="*/ 942187 h 1657197"/>
                  <a:gd name="connsiteX15" fmla="*/ 6720994 w 6863919"/>
                  <a:gd name="connsiteY15" fmla="*/ 1391767 h 1657197"/>
                  <a:gd name="connsiteX16" fmla="*/ 6863919 w 6863919"/>
                  <a:gd name="connsiteY16" fmla="*/ 1567702 h 1657197"/>
                  <a:gd name="connsiteX17" fmla="*/ 6618669 w 6863919"/>
                  <a:gd name="connsiteY17" fmla="*/ 1471233 h 1657197"/>
                  <a:gd name="connsiteX18" fmla="*/ 6389810 w 6863919"/>
                  <a:gd name="connsiteY18" fmla="*/ 1451526 h 1657197"/>
                  <a:gd name="connsiteX19" fmla="*/ 6139235 w 6863919"/>
                  <a:gd name="connsiteY19" fmla="*/ 1492937 h 1657197"/>
                  <a:gd name="connsiteX20" fmla="*/ 5979316 w 6863919"/>
                  <a:gd name="connsiteY20" fmla="*/ 1631797 h 1657197"/>
                  <a:gd name="connsiteX21" fmla="*/ 5565319 w 6863919"/>
                  <a:gd name="connsiteY21" fmla="*/ 1479174 h 1657197"/>
                  <a:gd name="connsiteX22" fmla="*/ 4846474 w 6863919"/>
                  <a:gd name="connsiteY22" fmla="*/ 1397210 h 1657197"/>
                  <a:gd name="connsiteX23" fmla="*/ 4155504 w 6863919"/>
                  <a:gd name="connsiteY23" fmla="*/ 1479669 h 1657197"/>
                  <a:gd name="connsiteX24" fmla="*/ 3710635 w 6863919"/>
                  <a:gd name="connsiteY24" fmla="*/ 1650270 h 1657197"/>
                  <a:gd name="connsiteX25" fmla="*/ 3301900 w 6863919"/>
                  <a:gd name="connsiteY25" fmla="*/ 1468207 h 1657197"/>
                  <a:gd name="connsiteX26" fmla="*/ 2617078 w 6863919"/>
                  <a:gd name="connsiteY26" fmla="*/ 1398298 h 1657197"/>
                  <a:gd name="connsiteX27" fmla="*/ 1830224 w 6863919"/>
                  <a:gd name="connsiteY27" fmla="*/ 1499082 h 1657197"/>
                  <a:gd name="connsiteX28" fmla="*/ 1440334 w 6863919"/>
                  <a:gd name="connsiteY28" fmla="*/ 1657197 h 1657197"/>
                  <a:gd name="connsiteX29" fmla="*/ 1026314 w 6863919"/>
                  <a:gd name="connsiteY29" fmla="*/ 1492097 h 1657197"/>
                  <a:gd name="connsiteX30" fmla="*/ 685954 w 6863919"/>
                  <a:gd name="connsiteY30" fmla="*/ 1528927 h 1657197"/>
                  <a:gd name="connsiteX31" fmla="*/ 449734 w 6863919"/>
                  <a:gd name="connsiteY31" fmla="*/ 1635607 h 1657197"/>
                  <a:gd name="connsiteX32" fmla="*/ 205490 w 6863919"/>
                  <a:gd name="connsiteY32" fmla="*/ 1533603 h 1657197"/>
                  <a:gd name="connsiteX33" fmla="*/ 154 w 6863919"/>
                  <a:gd name="connsiteY33" fmla="*/ 1650847 h 1657197"/>
                  <a:gd name="connsiteX0" fmla="*/ 154 w 6910101"/>
                  <a:gd name="connsiteY0" fmla="*/ 1650847 h 1657197"/>
                  <a:gd name="connsiteX1" fmla="*/ 115089 w 6910101"/>
                  <a:gd name="connsiteY1" fmla="*/ 1462252 h 1657197"/>
                  <a:gd name="connsiteX2" fmla="*/ 412904 w 6910101"/>
                  <a:gd name="connsiteY2" fmla="*/ 1241907 h 1657197"/>
                  <a:gd name="connsiteX3" fmla="*/ 929794 w 6910101"/>
                  <a:gd name="connsiteY3" fmla="*/ 896467 h 1657197"/>
                  <a:gd name="connsiteX4" fmla="*/ 1585114 w 6910101"/>
                  <a:gd name="connsiteY4" fmla="*/ 484987 h 1657197"/>
                  <a:gd name="connsiteX5" fmla="*/ 2339494 w 6910101"/>
                  <a:gd name="connsiteY5" fmla="*/ 225907 h 1657197"/>
                  <a:gd name="connsiteX6" fmla="*/ 2949094 w 6910101"/>
                  <a:gd name="connsiteY6" fmla="*/ 149707 h 1657197"/>
                  <a:gd name="connsiteX7" fmla="*/ 3320569 w 6910101"/>
                  <a:gd name="connsiteY7" fmla="*/ 114782 h 1657197"/>
                  <a:gd name="connsiteX8" fmla="*/ 3411737 w 6910101"/>
                  <a:gd name="connsiteY8" fmla="*/ 12184 h 1657197"/>
                  <a:gd name="connsiteX9" fmla="*/ 3435413 w 6910101"/>
                  <a:gd name="connsiteY9" fmla="*/ 10188 h 1657197"/>
                  <a:gd name="connsiteX10" fmla="*/ 3513609 w 6910101"/>
                  <a:gd name="connsiteY10" fmla="*/ 109067 h 1657197"/>
                  <a:gd name="connsiteX11" fmla="*/ 3824759 w 6910101"/>
                  <a:gd name="connsiteY11" fmla="*/ 132562 h 1657197"/>
                  <a:gd name="connsiteX12" fmla="*/ 4541674 w 6910101"/>
                  <a:gd name="connsiteY12" fmla="*/ 225907 h 1657197"/>
                  <a:gd name="connsiteX13" fmla="*/ 5387494 w 6910101"/>
                  <a:gd name="connsiteY13" fmla="*/ 500227 h 1657197"/>
                  <a:gd name="connsiteX14" fmla="*/ 6141874 w 6910101"/>
                  <a:gd name="connsiteY14" fmla="*/ 942187 h 1657197"/>
                  <a:gd name="connsiteX15" fmla="*/ 6720994 w 6910101"/>
                  <a:gd name="connsiteY15" fmla="*/ 1391767 h 1657197"/>
                  <a:gd name="connsiteX16" fmla="*/ 6910101 w 6910101"/>
                  <a:gd name="connsiteY16" fmla="*/ 1613884 h 1657197"/>
                  <a:gd name="connsiteX17" fmla="*/ 6618669 w 6910101"/>
                  <a:gd name="connsiteY17" fmla="*/ 1471233 h 1657197"/>
                  <a:gd name="connsiteX18" fmla="*/ 6389810 w 6910101"/>
                  <a:gd name="connsiteY18" fmla="*/ 1451526 h 1657197"/>
                  <a:gd name="connsiteX19" fmla="*/ 6139235 w 6910101"/>
                  <a:gd name="connsiteY19" fmla="*/ 1492937 h 1657197"/>
                  <a:gd name="connsiteX20" fmla="*/ 5979316 w 6910101"/>
                  <a:gd name="connsiteY20" fmla="*/ 1631797 h 1657197"/>
                  <a:gd name="connsiteX21" fmla="*/ 5565319 w 6910101"/>
                  <a:gd name="connsiteY21" fmla="*/ 1479174 h 1657197"/>
                  <a:gd name="connsiteX22" fmla="*/ 4846474 w 6910101"/>
                  <a:gd name="connsiteY22" fmla="*/ 1397210 h 1657197"/>
                  <a:gd name="connsiteX23" fmla="*/ 4155504 w 6910101"/>
                  <a:gd name="connsiteY23" fmla="*/ 1479669 h 1657197"/>
                  <a:gd name="connsiteX24" fmla="*/ 3710635 w 6910101"/>
                  <a:gd name="connsiteY24" fmla="*/ 1650270 h 1657197"/>
                  <a:gd name="connsiteX25" fmla="*/ 3301900 w 6910101"/>
                  <a:gd name="connsiteY25" fmla="*/ 1468207 h 1657197"/>
                  <a:gd name="connsiteX26" fmla="*/ 2617078 w 6910101"/>
                  <a:gd name="connsiteY26" fmla="*/ 1398298 h 1657197"/>
                  <a:gd name="connsiteX27" fmla="*/ 1830224 w 6910101"/>
                  <a:gd name="connsiteY27" fmla="*/ 1499082 h 1657197"/>
                  <a:gd name="connsiteX28" fmla="*/ 1440334 w 6910101"/>
                  <a:gd name="connsiteY28" fmla="*/ 1657197 h 1657197"/>
                  <a:gd name="connsiteX29" fmla="*/ 1026314 w 6910101"/>
                  <a:gd name="connsiteY29" fmla="*/ 1492097 h 1657197"/>
                  <a:gd name="connsiteX30" fmla="*/ 685954 w 6910101"/>
                  <a:gd name="connsiteY30" fmla="*/ 1528927 h 1657197"/>
                  <a:gd name="connsiteX31" fmla="*/ 449734 w 6910101"/>
                  <a:gd name="connsiteY31" fmla="*/ 1635607 h 1657197"/>
                  <a:gd name="connsiteX32" fmla="*/ 205490 w 6910101"/>
                  <a:gd name="connsiteY32" fmla="*/ 1533603 h 1657197"/>
                  <a:gd name="connsiteX33" fmla="*/ 154 w 6910101"/>
                  <a:gd name="connsiteY33" fmla="*/ 1650847 h 1657197"/>
                  <a:gd name="connsiteX0" fmla="*/ 154 w 6910101"/>
                  <a:gd name="connsiteY0" fmla="*/ 1650847 h 1657197"/>
                  <a:gd name="connsiteX1" fmla="*/ 115089 w 6910101"/>
                  <a:gd name="connsiteY1" fmla="*/ 1462252 h 1657197"/>
                  <a:gd name="connsiteX2" fmla="*/ 412904 w 6910101"/>
                  <a:gd name="connsiteY2" fmla="*/ 1241907 h 1657197"/>
                  <a:gd name="connsiteX3" fmla="*/ 929794 w 6910101"/>
                  <a:gd name="connsiteY3" fmla="*/ 896467 h 1657197"/>
                  <a:gd name="connsiteX4" fmla="*/ 1585114 w 6910101"/>
                  <a:gd name="connsiteY4" fmla="*/ 484987 h 1657197"/>
                  <a:gd name="connsiteX5" fmla="*/ 2339494 w 6910101"/>
                  <a:gd name="connsiteY5" fmla="*/ 225907 h 1657197"/>
                  <a:gd name="connsiteX6" fmla="*/ 2949094 w 6910101"/>
                  <a:gd name="connsiteY6" fmla="*/ 149707 h 1657197"/>
                  <a:gd name="connsiteX7" fmla="*/ 3320569 w 6910101"/>
                  <a:gd name="connsiteY7" fmla="*/ 114782 h 1657197"/>
                  <a:gd name="connsiteX8" fmla="*/ 3411737 w 6910101"/>
                  <a:gd name="connsiteY8" fmla="*/ 12184 h 1657197"/>
                  <a:gd name="connsiteX9" fmla="*/ 3435413 w 6910101"/>
                  <a:gd name="connsiteY9" fmla="*/ 10188 h 1657197"/>
                  <a:gd name="connsiteX10" fmla="*/ 3513609 w 6910101"/>
                  <a:gd name="connsiteY10" fmla="*/ 109067 h 1657197"/>
                  <a:gd name="connsiteX11" fmla="*/ 3824759 w 6910101"/>
                  <a:gd name="connsiteY11" fmla="*/ 132562 h 1657197"/>
                  <a:gd name="connsiteX12" fmla="*/ 4541674 w 6910101"/>
                  <a:gd name="connsiteY12" fmla="*/ 225907 h 1657197"/>
                  <a:gd name="connsiteX13" fmla="*/ 5387494 w 6910101"/>
                  <a:gd name="connsiteY13" fmla="*/ 500227 h 1657197"/>
                  <a:gd name="connsiteX14" fmla="*/ 6141874 w 6910101"/>
                  <a:gd name="connsiteY14" fmla="*/ 942187 h 1657197"/>
                  <a:gd name="connsiteX15" fmla="*/ 6720994 w 6910101"/>
                  <a:gd name="connsiteY15" fmla="*/ 1391767 h 1657197"/>
                  <a:gd name="connsiteX16" fmla="*/ 6910101 w 6910101"/>
                  <a:gd name="connsiteY16" fmla="*/ 1613884 h 1657197"/>
                  <a:gd name="connsiteX17" fmla="*/ 6637142 w 6910101"/>
                  <a:gd name="connsiteY17" fmla="*/ 1503560 h 1657197"/>
                  <a:gd name="connsiteX18" fmla="*/ 6389810 w 6910101"/>
                  <a:gd name="connsiteY18" fmla="*/ 1451526 h 1657197"/>
                  <a:gd name="connsiteX19" fmla="*/ 6139235 w 6910101"/>
                  <a:gd name="connsiteY19" fmla="*/ 1492937 h 1657197"/>
                  <a:gd name="connsiteX20" fmla="*/ 5979316 w 6910101"/>
                  <a:gd name="connsiteY20" fmla="*/ 1631797 h 1657197"/>
                  <a:gd name="connsiteX21" fmla="*/ 5565319 w 6910101"/>
                  <a:gd name="connsiteY21" fmla="*/ 1479174 h 1657197"/>
                  <a:gd name="connsiteX22" fmla="*/ 4846474 w 6910101"/>
                  <a:gd name="connsiteY22" fmla="*/ 1397210 h 1657197"/>
                  <a:gd name="connsiteX23" fmla="*/ 4155504 w 6910101"/>
                  <a:gd name="connsiteY23" fmla="*/ 1479669 h 1657197"/>
                  <a:gd name="connsiteX24" fmla="*/ 3710635 w 6910101"/>
                  <a:gd name="connsiteY24" fmla="*/ 1650270 h 1657197"/>
                  <a:gd name="connsiteX25" fmla="*/ 3301900 w 6910101"/>
                  <a:gd name="connsiteY25" fmla="*/ 1468207 h 1657197"/>
                  <a:gd name="connsiteX26" fmla="*/ 2617078 w 6910101"/>
                  <a:gd name="connsiteY26" fmla="*/ 1398298 h 1657197"/>
                  <a:gd name="connsiteX27" fmla="*/ 1830224 w 6910101"/>
                  <a:gd name="connsiteY27" fmla="*/ 1499082 h 1657197"/>
                  <a:gd name="connsiteX28" fmla="*/ 1440334 w 6910101"/>
                  <a:gd name="connsiteY28" fmla="*/ 1657197 h 1657197"/>
                  <a:gd name="connsiteX29" fmla="*/ 1026314 w 6910101"/>
                  <a:gd name="connsiteY29" fmla="*/ 1492097 h 1657197"/>
                  <a:gd name="connsiteX30" fmla="*/ 685954 w 6910101"/>
                  <a:gd name="connsiteY30" fmla="*/ 1528927 h 1657197"/>
                  <a:gd name="connsiteX31" fmla="*/ 449734 w 6910101"/>
                  <a:gd name="connsiteY31" fmla="*/ 1635607 h 1657197"/>
                  <a:gd name="connsiteX32" fmla="*/ 205490 w 6910101"/>
                  <a:gd name="connsiteY32" fmla="*/ 1533603 h 1657197"/>
                  <a:gd name="connsiteX33" fmla="*/ 154 w 6910101"/>
                  <a:gd name="connsiteY33" fmla="*/ 1650847 h 1657197"/>
                  <a:gd name="connsiteX0" fmla="*/ 154 w 6910101"/>
                  <a:gd name="connsiteY0" fmla="*/ 1650847 h 1657197"/>
                  <a:gd name="connsiteX1" fmla="*/ 115089 w 6910101"/>
                  <a:gd name="connsiteY1" fmla="*/ 1462252 h 1657197"/>
                  <a:gd name="connsiteX2" fmla="*/ 412904 w 6910101"/>
                  <a:gd name="connsiteY2" fmla="*/ 1241907 h 1657197"/>
                  <a:gd name="connsiteX3" fmla="*/ 929794 w 6910101"/>
                  <a:gd name="connsiteY3" fmla="*/ 896467 h 1657197"/>
                  <a:gd name="connsiteX4" fmla="*/ 1585114 w 6910101"/>
                  <a:gd name="connsiteY4" fmla="*/ 484987 h 1657197"/>
                  <a:gd name="connsiteX5" fmla="*/ 2339494 w 6910101"/>
                  <a:gd name="connsiteY5" fmla="*/ 225907 h 1657197"/>
                  <a:gd name="connsiteX6" fmla="*/ 2949094 w 6910101"/>
                  <a:gd name="connsiteY6" fmla="*/ 149707 h 1657197"/>
                  <a:gd name="connsiteX7" fmla="*/ 3320569 w 6910101"/>
                  <a:gd name="connsiteY7" fmla="*/ 114782 h 1657197"/>
                  <a:gd name="connsiteX8" fmla="*/ 3411737 w 6910101"/>
                  <a:gd name="connsiteY8" fmla="*/ 12184 h 1657197"/>
                  <a:gd name="connsiteX9" fmla="*/ 3435413 w 6910101"/>
                  <a:gd name="connsiteY9" fmla="*/ 10188 h 1657197"/>
                  <a:gd name="connsiteX10" fmla="*/ 3513609 w 6910101"/>
                  <a:gd name="connsiteY10" fmla="*/ 109067 h 1657197"/>
                  <a:gd name="connsiteX11" fmla="*/ 3824759 w 6910101"/>
                  <a:gd name="connsiteY11" fmla="*/ 132562 h 1657197"/>
                  <a:gd name="connsiteX12" fmla="*/ 4541674 w 6910101"/>
                  <a:gd name="connsiteY12" fmla="*/ 225907 h 1657197"/>
                  <a:gd name="connsiteX13" fmla="*/ 5387494 w 6910101"/>
                  <a:gd name="connsiteY13" fmla="*/ 500227 h 1657197"/>
                  <a:gd name="connsiteX14" fmla="*/ 6141874 w 6910101"/>
                  <a:gd name="connsiteY14" fmla="*/ 942187 h 1657197"/>
                  <a:gd name="connsiteX15" fmla="*/ 6720994 w 6910101"/>
                  <a:gd name="connsiteY15" fmla="*/ 1391767 h 1657197"/>
                  <a:gd name="connsiteX16" fmla="*/ 6910101 w 6910101"/>
                  <a:gd name="connsiteY16" fmla="*/ 1613884 h 1657197"/>
                  <a:gd name="connsiteX17" fmla="*/ 6637142 w 6910101"/>
                  <a:gd name="connsiteY17" fmla="*/ 1503560 h 1657197"/>
                  <a:gd name="connsiteX18" fmla="*/ 6371337 w 6910101"/>
                  <a:gd name="connsiteY18" fmla="*/ 1479235 h 1657197"/>
                  <a:gd name="connsiteX19" fmla="*/ 6139235 w 6910101"/>
                  <a:gd name="connsiteY19" fmla="*/ 1492937 h 1657197"/>
                  <a:gd name="connsiteX20" fmla="*/ 5979316 w 6910101"/>
                  <a:gd name="connsiteY20" fmla="*/ 1631797 h 1657197"/>
                  <a:gd name="connsiteX21" fmla="*/ 5565319 w 6910101"/>
                  <a:gd name="connsiteY21" fmla="*/ 1479174 h 1657197"/>
                  <a:gd name="connsiteX22" fmla="*/ 4846474 w 6910101"/>
                  <a:gd name="connsiteY22" fmla="*/ 1397210 h 1657197"/>
                  <a:gd name="connsiteX23" fmla="*/ 4155504 w 6910101"/>
                  <a:gd name="connsiteY23" fmla="*/ 1479669 h 1657197"/>
                  <a:gd name="connsiteX24" fmla="*/ 3710635 w 6910101"/>
                  <a:gd name="connsiteY24" fmla="*/ 1650270 h 1657197"/>
                  <a:gd name="connsiteX25" fmla="*/ 3301900 w 6910101"/>
                  <a:gd name="connsiteY25" fmla="*/ 1468207 h 1657197"/>
                  <a:gd name="connsiteX26" fmla="*/ 2617078 w 6910101"/>
                  <a:gd name="connsiteY26" fmla="*/ 1398298 h 1657197"/>
                  <a:gd name="connsiteX27" fmla="*/ 1830224 w 6910101"/>
                  <a:gd name="connsiteY27" fmla="*/ 1499082 h 1657197"/>
                  <a:gd name="connsiteX28" fmla="*/ 1440334 w 6910101"/>
                  <a:gd name="connsiteY28" fmla="*/ 1657197 h 1657197"/>
                  <a:gd name="connsiteX29" fmla="*/ 1026314 w 6910101"/>
                  <a:gd name="connsiteY29" fmla="*/ 1492097 h 1657197"/>
                  <a:gd name="connsiteX30" fmla="*/ 685954 w 6910101"/>
                  <a:gd name="connsiteY30" fmla="*/ 1528927 h 1657197"/>
                  <a:gd name="connsiteX31" fmla="*/ 449734 w 6910101"/>
                  <a:gd name="connsiteY31" fmla="*/ 1635607 h 1657197"/>
                  <a:gd name="connsiteX32" fmla="*/ 205490 w 6910101"/>
                  <a:gd name="connsiteY32" fmla="*/ 1533603 h 1657197"/>
                  <a:gd name="connsiteX33" fmla="*/ 154 w 6910101"/>
                  <a:gd name="connsiteY33" fmla="*/ 1650847 h 1657197"/>
                  <a:gd name="connsiteX0" fmla="*/ 154 w 6910101"/>
                  <a:gd name="connsiteY0" fmla="*/ 1650847 h 1657197"/>
                  <a:gd name="connsiteX1" fmla="*/ 115089 w 6910101"/>
                  <a:gd name="connsiteY1" fmla="*/ 1462252 h 1657197"/>
                  <a:gd name="connsiteX2" fmla="*/ 412904 w 6910101"/>
                  <a:gd name="connsiteY2" fmla="*/ 1241907 h 1657197"/>
                  <a:gd name="connsiteX3" fmla="*/ 929794 w 6910101"/>
                  <a:gd name="connsiteY3" fmla="*/ 896467 h 1657197"/>
                  <a:gd name="connsiteX4" fmla="*/ 1585114 w 6910101"/>
                  <a:gd name="connsiteY4" fmla="*/ 484987 h 1657197"/>
                  <a:gd name="connsiteX5" fmla="*/ 2339494 w 6910101"/>
                  <a:gd name="connsiteY5" fmla="*/ 225907 h 1657197"/>
                  <a:gd name="connsiteX6" fmla="*/ 2949094 w 6910101"/>
                  <a:gd name="connsiteY6" fmla="*/ 149707 h 1657197"/>
                  <a:gd name="connsiteX7" fmla="*/ 3320569 w 6910101"/>
                  <a:gd name="connsiteY7" fmla="*/ 114782 h 1657197"/>
                  <a:gd name="connsiteX8" fmla="*/ 3411737 w 6910101"/>
                  <a:gd name="connsiteY8" fmla="*/ 12184 h 1657197"/>
                  <a:gd name="connsiteX9" fmla="*/ 3435413 w 6910101"/>
                  <a:gd name="connsiteY9" fmla="*/ 10188 h 1657197"/>
                  <a:gd name="connsiteX10" fmla="*/ 3513609 w 6910101"/>
                  <a:gd name="connsiteY10" fmla="*/ 109067 h 1657197"/>
                  <a:gd name="connsiteX11" fmla="*/ 3824759 w 6910101"/>
                  <a:gd name="connsiteY11" fmla="*/ 132562 h 1657197"/>
                  <a:gd name="connsiteX12" fmla="*/ 4541674 w 6910101"/>
                  <a:gd name="connsiteY12" fmla="*/ 225907 h 1657197"/>
                  <a:gd name="connsiteX13" fmla="*/ 5387494 w 6910101"/>
                  <a:gd name="connsiteY13" fmla="*/ 500227 h 1657197"/>
                  <a:gd name="connsiteX14" fmla="*/ 6141874 w 6910101"/>
                  <a:gd name="connsiteY14" fmla="*/ 942187 h 1657197"/>
                  <a:gd name="connsiteX15" fmla="*/ 6720994 w 6910101"/>
                  <a:gd name="connsiteY15" fmla="*/ 1391767 h 1657197"/>
                  <a:gd name="connsiteX16" fmla="*/ 6910101 w 6910101"/>
                  <a:gd name="connsiteY16" fmla="*/ 1613884 h 1657197"/>
                  <a:gd name="connsiteX17" fmla="*/ 6637142 w 6910101"/>
                  <a:gd name="connsiteY17" fmla="*/ 1503560 h 1657197"/>
                  <a:gd name="connsiteX18" fmla="*/ 6371337 w 6910101"/>
                  <a:gd name="connsiteY18" fmla="*/ 1479235 h 1657197"/>
                  <a:gd name="connsiteX19" fmla="*/ 6143853 w 6910101"/>
                  <a:gd name="connsiteY19" fmla="*/ 1511410 h 1657197"/>
                  <a:gd name="connsiteX20" fmla="*/ 5979316 w 6910101"/>
                  <a:gd name="connsiteY20" fmla="*/ 1631797 h 1657197"/>
                  <a:gd name="connsiteX21" fmla="*/ 5565319 w 6910101"/>
                  <a:gd name="connsiteY21" fmla="*/ 1479174 h 1657197"/>
                  <a:gd name="connsiteX22" fmla="*/ 4846474 w 6910101"/>
                  <a:gd name="connsiteY22" fmla="*/ 1397210 h 1657197"/>
                  <a:gd name="connsiteX23" fmla="*/ 4155504 w 6910101"/>
                  <a:gd name="connsiteY23" fmla="*/ 1479669 h 1657197"/>
                  <a:gd name="connsiteX24" fmla="*/ 3710635 w 6910101"/>
                  <a:gd name="connsiteY24" fmla="*/ 1650270 h 1657197"/>
                  <a:gd name="connsiteX25" fmla="*/ 3301900 w 6910101"/>
                  <a:gd name="connsiteY25" fmla="*/ 1468207 h 1657197"/>
                  <a:gd name="connsiteX26" fmla="*/ 2617078 w 6910101"/>
                  <a:gd name="connsiteY26" fmla="*/ 1398298 h 1657197"/>
                  <a:gd name="connsiteX27" fmla="*/ 1830224 w 6910101"/>
                  <a:gd name="connsiteY27" fmla="*/ 1499082 h 1657197"/>
                  <a:gd name="connsiteX28" fmla="*/ 1440334 w 6910101"/>
                  <a:gd name="connsiteY28" fmla="*/ 1657197 h 1657197"/>
                  <a:gd name="connsiteX29" fmla="*/ 1026314 w 6910101"/>
                  <a:gd name="connsiteY29" fmla="*/ 1492097 h 1657197"/>
                  <a:gd name="connsiteX30" fmla="*/ 685954 w 6910101"/>
                  <a:gd name="connsiteY30" fmla="*/ 1528927 h 1657197"/>
                  <a:gd name="connsiteX31" fmla="*/ 449734 w 6910101"/>
                  <a:gd name="connsiteY31" fmla="*/ 1635607 h 1657197"/>
                  <a:gd name="connsiteX32" fmla="*/ 205490 w 6910101"/>
                  <a:gd name="connsiteY32" fmla="*/ 1533603 h 1657197"/>
                  <a:gd name="connsiteX33" fmla="*/ 154 w 6910101"/>
                  <a:gd name="connsiteY33" fmla="*/ 1650847 h 1657197"/>
                  <a:gd name="connsiteX0" fmla="*/ 154 w 6910101"/>
                  <a:gd name="connsiteY0" fmla="*/ 1650847 h 1657197"/>
                  <a:gd name="connsiteX1" fmla="*/ 115089 w 6910101"/>
                  <a:gd name="connsiteY1" fmla="*/ 1462252 h 1657197"/>
                  <a:gd name="connsiteX2" fmla="*/ 412904 w 6910101"/>
                  <a:gd name="connsiteY2" fmla="*/ 1241907 h 1657197"/>
                  <a:gd name="connsiteX3" fmla="*/ 929794 w 6910101"/>
                  <a:gd name="connsiteY3" fmla="*/ 896467 h 1657197"/>
                  <a:gd name="connsiteX4" fmla="*/ 1585114 w 6910101"/>
                  <a:gd name="connsiteY4" fmla="*/ 484987 h 1657197"/>
                  <a:gd name="connsiteX5" fmla="*/ 2339494 w 6910101"/>
                  <a:gd name="connsiteY5" fmla="*/ 225907 h 1657197"/>
                  <a:gd name="connsiteX6" fmla="*/ 2949094 w 6910101"/>
                  <a:gd name="connsiteY6" fmla="*/ 149707 h 1657197"/>
                  <a:gd name="connsiteX7" fmla="*/ 3320569 w 6910101"/>
                  <a:gd name="connsiteY7" fmla="*/ 114782 h 1657197"/>
                  <a:gd name="connsiteX8" fmla="*/ 3411737 w 6910101"/>
                  <a:gd name="connsiteY8" fmla="*/ 12184 h 1657197"/>
                  <a:gd name="connsiteX9" fmla="*/ 3435413 w 6910101"/>
                  <a:gd name="connsiteY9" fmla="*/ 10188 h 1657197"/>
                  <a:gd name="connsiteX10" fmla="*/ 3513609 w 6910101"/>
                  <a:gd name="connsiteY10" fmla="*/ 109067 h 1657197"/>
                  <a:gd name="connsiteX11" fmla="*/ 3824759 w 6910101"/>
                  <a:gd name="connsiteY11" fmla="*/ 132562 h 1657197"/>
                  <a:gd name="connsiteX12" fmla="*/ 4541674 w 6910101"/>
                  <a:gd name="connsiteY12" fmla="*/ 225907 h 1657197"/>
                  <a:gd name="connsiteX13" fmla="*/ 5387494 w 6910101"/>
                  <a:gd name="connsiteY13" fmla="*/ 500227 h 1657197"/>
                  <a:gd name="connsiteX14" fmla="*/ 6141874 w 6910101"/>
                  <a:gd name="connsiteY14" fmla="*/ 942187 h 1657197"/>
                  <a:gd name="connsiteX15" fmla="*/ 6720994 w 6910101"/>
                  <a:gd name="connsiteY15" fmla="*/ 1391767 h 1657197"/>
                  <a:gd name="connsiteX16" fmla="*/ 6910101 w 6910101"/>
                  <a:gd name="connsiteY16" fmla="*/ 1613884 h 1657197"/>
                  <a:gd name="connsiteX17" fmla="*/ 6637142 w 6910101"/>
                  <a:gd name="connsiteY17" fmla="*/ 1503560 h 1657197"/>
                  <a:gd name="connsiteX18" fmla="*/ 6371337 w 6910101"/>
                  <a:gd name="connsiteY18" fmla="*/ 1479235 h 1657197"/>
                  <a:gd name="connsiteX19" fmla="*/ 6143853 w 6910101"/>
                  <a:gd name="connsiteY19" fmla="*/ 1511410 h 1657197"/>
                  <a:gd name="connsiteX20" fmla="*/ 5979316 w 6910101"/>
                  <a:gd name="connsiteY20" fmla="*/ 1631797 h 1657197"/>
                  <a:gd name="connsiteX21" fmla="*/ 5565319 w 6910101"/>
                  <a:gd name="connsiteY21" fmla="*/ 1479174 h 1657197"/>
                  <a:gd name="connsiteX22" fmla="*/ 4846474 w 6910101"/>
                  <a:gd name="connsiteY22" fmla="*/ 1397210 h 1657197"/>
                  <a:gd name="connsiteX23" fmla="*/ 4155504 w 6910101"/>
                  <a:gd name="connsiteY23" fmla="*/ 1479669 h 1657197"/>
                  <a:gd name="connsiteX24" fmla="*/ 3710635 w 6910101"/>
                  <a:gd name="connsiteY24" fmla="*/ 1650270 h 1657197"/>
                  <a:gd name="connsiteX25" fmla="*/ 3301900 w 6910101"/>
                  <a:gd name="connsiteY25" fmla="*/ 1468207 h 1657197"/>
                  <a:gd name="connsiteX26" fmla="*/ 2617078 w 6910101"/>
                  <a:gd name="connsiteY26" fmla="*/ 1398298 h 1657197"/>
                  <a:gd name="connsiteX27" fmla="*/ 1830224 w 6910101"/>
                  <a:gd name="connsiteY27" fmla="*/ 1499082 h 1657197"/>
                  <a:gd name="connsiteX28" fmla="*/ 1440334 w 6910101"/>
                  <a:gd name="connsiteY28" fmla="*/ 1657197 h 1657197"/>
                  <a:gd name="connsiteX29" fmla="*/ 1026314 w 6910101"/>
                  <a:gd name="connsiteY29" fmla="*/ 1492097 h 1657197"/>
                  <a:gd name="connsiteX30" fmla="*/ 685954 w 6910101"/>
                  <a:gd name="connsiteY30" fmla="*/ 1528927 h 1657197"/>
                  <a:gd name="connsiteX31" fmla="*/ 449734 w 6910101"/>
                  <a:gd name="connsiteY31" fmla="*/ 1635607 h 1657197"/>
                  <a:gd name="connsiteX32" fmla="*/ 247054 w 6910101"/>
                  <a:gd name="connsiteY32" fmla="*/ 1510512 h 1657197"/>
                  <a:gd name="connsiteX33" fmla="*/ 154 w 6910101"/>
                  <a:gd name="connsiteY33" fmla="*/ 1650847 h 1657197"/>
                  <a:gd name="connsiteX0" fmla="*/ 0 w 6909947"/>
                  <a:gd name="connsiteY0" fmla="*/ 1650847 h 1657197"/>
                  <a:gd name="connsiteX1" fmla="*/ 114935 w 6909947"/>
                  <a:gd name="connsiteY1" fmla="*/ 1462252 h 1657197"/>
                  <a:gd name="connsiteX2" fmla="*/ 412750 w 6909947"/>
                  <a:gd name="connsiteY2" fmla="*/ 1241907 h 1657197"/>
                  <a:gd name="connsiteX3" fmla="*/ 929640 w 6909947"/>
                  <a:gd name="connsiteY3" fmla="*/ 896467 h 1657197"/>
                  <a:gd name="connsiteX4" fmla="*/ 1584960 w 6909947"/>
                  <a:gd name="connsiteY4" fmla="*/ 484987 h 1657197"/>
                  <a:gd name="connsiteX5" fmla="*/ 2339340 w 6909947"/>
                  <a:gd name="connsiteY5" fmla="*/ 225907 h 1657197"/>
                  <a:gd name="connsiteX6" fmla="*/ 2948940 w 6909947"/>
                  <a:gd name="connsiteY6" fmla="*/ 149707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55350 w 6909947"/>
                  <a:gd name="connsiteY23" fmla="*/ 1479669 h 1657197"/>
                  <a:gd name="connsiteX24" fmla="*/ 3710481 w 6909947"/>
                  <a:gd name="connsiteY24" fmla="*/ 1650270 h 1657197"/>
                  <a:gd name="connsiteX25" fmla="*/ 3301746 w 6909947"/>
                  <a:gd name="connsiteY25" fmla="*/ 1468207 h 1657197"/>
                  <a:gd name="connsiteX26" fmla="*/ 2616924 w 6909947"/>
                  <a:gd name="connsiteY26" fmla="*/ 1398298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449580 w 6909947"/>
                  <a:gd name="connsiteY31" fmla="*/ 1635607 h 1657197"/>
                  <a:gd name="connsiteX32" fmla="*/ 246900 w 6909947"/>
                  <a:gd name="connsiteY32" fmla="*/ 1510512 h 1657197"/>
                  <a:gd name="connsiteX33" fmla="*/ 0 w 6909947"/>
                  <a:gd name="connsiteY33" fmla="*/ 1650847 h 1657197"/>
                  <a:gd name="connsiteX0" fmla="*/ 0 w 6909947"/>
                  <a:gd name="connsiteY0" fmla="*/ 1650847 h 1657197"/>
                  <a:gd name="connsiteX1" fmla="*/ 114935 w 6909947"/>
                  <a:gd name="connsiteY1" fmla="*/ 1462252 h 1657197"/>
                  <a:gd name="connsiteX2" fmla="*/ 412750 w 6909947"/>
                  <a:gd name="connsiteY2" fmla="*/ 1241907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48940 w 6909947"/>
                  <a:gd name="connsiteY6" fmla="*/ 149707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55350 w 6909947"/>
                  <a:gd name="connsiteY23" fmla="*/ 1479669 h 1657197"/>
                  <a:gd name="connsiteX24" fmla="*/ 3710481 w 6909947"/>
                  <a:gd name="connsiteY24" fmla="*/ 1650270 h 1657197"/>
                  <a:gd name="connsiteX25" fmla="*/ 3301746 w 6909947"/>
                  <a:gd name="connsiteY25" fmla="*/ 1468207 h 1657197"/>
                  <a:gd name="connsiteX26" fmla="*/ 2616924 w 6909947"/>
                  <a:gd name="connsiteY26" fmla="*/ 1398298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449580 w 6909947"/>
                  <a:gd name="connsiteY31" fmla="*/ 1635607 h 1657197"/>
                  <a:gd name="connsiteX32" fmla="*/ 246900 w 6909947"/>
                  <a:gd name="connsiteY32" fmla="*/ 1510512 h 1657197"/>
                  <a:gd name="connsiteX33" fmla="*/ 0 w 6909947"/>
                  <a:gd name="connsiteY33"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48940 w 6909947"/>
                  <a:gd name="connsiteY6" fmla="*/ 149707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55350 w 6909947"/>
                  <a:gd name="connsiteY23" fmla="*/ 1479669 h 1657197"/>
                  <a:gd name="connsiteX24" fmla="*/ 3710481 w 6909947"/>
                  <a:gd name="connsiteY24" fmla="*/ 1650270 h 1657197"/>
                  <a:gd name="connsiteX25" fmla="*/ 3301746 w 6909947"/>
                  <a:gd name="connsiteY25" fmla="*/ 1468207 h 1657197"/>
                  <a:gd name="connsiteX26" fmla="*/ 2616924 w 6909947"/>
                  <a:gd name="connsiteY26" fmla="*/ 1398298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449580 w 6909947"/>
                  <a:gd name="connsiteY31" fmla="*/ 1635607 h 1657197"/>
                  <a:gd name="connsiteX32" fmla="*/ 246900 w 6909947"/>
                  <a:gd name="connsiteY32" fmla="*/ 1510512 h 1657197"/>
                  <a:gd name="connsiteX33" fmla="*/ 0 w 6909947"/>
                  <a:gd name="connsiteY33"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30467 w 6909947"/>
                  <a:gd name="connsiteY6" fmla="*/ 135853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55350 w 6909947"/>
                  <a:gd name="connsiteY23" fmla="*/ 1479669 h 1657197"/>
                  <a:gd name="connsiteX24" fmla="*/ 3710481 w 6909947"/>
                  <a:gd name="connsiteY24" fmla="*/ 1650270 h 1657197"/>
                  <a:gd name="connsiteX25" fmla="*/ 3301746 w 6909947"/>
                  <a:gd name="connsiteY25" fmla="*/ 1468207 h 1657197"/>
                  <a:gd name="connsiteX26" fmla="*/ 2616924 w 6909947"/>
                  <a:gd name="connsiteY26" fmla="*/ 1398298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449580 w 6909947"/>
                  <a:gd name="connsiteY31" fmla="*/ 1635607 h 1657197"/>
                  <a:gd name="connsiteX32" fmla="*/ 246900 w 6909947"/>
                  <a:gd name="connsiteY32" fmla="*/ 1510512 h 1657197"/>
                  <a:gd name="connsiteX33" fmla="*/ 0 w 6909947"/>
                  <a:gd name="connsiteY33"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30467 w 6909947"/>
                  <a:gd name="connsiteY6" fmla="*/ 135853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55350 w 6909947"/>
                  <a:gd name="connsiteY23" fmla="*/ 1479669 h 1657197"/>
                  <a:gd name="connsiteX24" fmla="*/ 3419536 w 6909947"/>
                  <a:gd name="connsiteY24" fmla="*/ 1636415 h 1657197"/>
                  <a:gd name="connsiteX25" fmla="*/ 3301746 w 6909947"/>
                  <a:gd name="connsiteY25" fmla="*/ 1468207 h 1657197"/>
                  <a:gd name="connsiteX26" fmla="*/ 2616924 w 6909947"/>
                  <a:gd name="connsiteY26" fmla="*/ 1398298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449580 w 6909947"/>
                  <a:gd name="connsiteY31" fmla="*/ 1635607 h 1657197"/>
                  <a:gd name="connsiteX32" fmla="*/ 246900 w 6909947"/>
                  <a:gd name="connsiteY32" fmla="*/ 1510512 h 1657197"/>
                  <a:gd name="connsiteX33" fmla="*/ 0 w 6909947"/>
                  <a:gd name="connsiteY33"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30467 w 6909947"/>
                  <a:gd name="connsiteY6" fmla="*/ 135853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27641 w 6909947"/>
                  <a:gd name="connsiteY23" fmla="*/ 1438105 h 1657197"/>
                  <a:gd name="connsiteX24" fmla="*/ 3419536 w 6909947"/>
                  <a:gd name="connsiteY24" fmla="*/ 1636415 h 1657197"/>
                  <a:gd name="connsiteX25" fmla="*/ 3301746 w 6909947"/>
                  <a:gd name="connsiteY25" fmla="*/ 1468207 h 1657197"/>
                  <a:gd name="connsiteX26" fmla="*/ 2616924 w 6909947"/>
                  <a:gd name="connsiteY26" fmla="*/ 1398298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449580 w 6909947"/>
                  <a:gd name="connsiteY31" fmla="*/ 1635607 h 1657197"/>
                  <a:gd name="connsiteX32" fmla="*/ 246900 w 6909947"/>
                  <a:gd name="connsiteY32" fmla="*/ 1510512 h 1657197"/>
                  <a:gd name="connsiteX33" fmla="*/ 0 w 6909947"/>
                  <a:gd name="connsiteY33"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30467 w 6909947"/>
                  <a:gd name="connsiteY6" fmla="*/ 135853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27641 w 6909947"/>
                  <a:gd name="connsiteY23" fmla="*/ 1438105 h 1657197"/>
                  <a:gd name="connsiteX24" fmla="*/ 3419536 w 6909947"/>
                  <a:gd name="connsiteY24" fmla="*/ 1636415 h 1657197"/>
                  <a:gd name="connsiteX25" fmla="*/ 3075455 w 6909947"/>
                  <a:gd name="connsiteY25" fmla="*/ 1435880 h 1657197"/>
                  <a:gd name="connsiteX26" fmla="*/ 2616924 w 6909947"/>
                  <a:gd name="connsiteY26" fmla="*/ 1398298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449580 w 6909947"/>
                  <a:gd name="connsiteY31" fmla="*/ 1635607 h 1657197"/>
                  <a:gd name="connsiteX32" fmla="*/ 246900 w 6909947"/>
                  <a:gd name="connsiteY32" fmla="*/ 1510512 h 1657197"/>
                  <a:gd name="connsiteX33" fmla="*/ 0 w 6909947"/>
                  <a:gd name="connsiteY33"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30467 w 6909947"/>
                  <a:gd name="connsiteY6" fmla="*/ 135853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27641 w 6909947"/>
                  <a:gd name="connsiteY23" fmla="*/ 1438105 h 1657197"/>
                  <a:gd name="connsiteX24" fmla="*/ 3419536 w 6909947"/>
                  <a:gd name="connsiteY24" fmla="*/ 1636415 h 1657197"/>
                  <a:gd name="connsiteX25" fmla="*/ 3075455 w 6909947"/>
                  <a:gd name="connsiteY25" fmla="*/ 1435880 h 1657197"/>
                  <a:gd name="connsiteX26" fmla="*/ 2455287 w 6909947"/>
                  <a:gd name="connsiteY26" fmla="*/ 1389062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449580 w 6909947"/>
                  <a:gd name="connsiteY31" fmla="*/ 1635607 h 1657197"/>
                  <a:gd name="connsiteX32" fmla="*/ 246900 w 6909947"/>
                  <a:gd name="connsiteY32" fmla="*/ 1510512 h 1657197"/>
                  <a:gd name="connsiteX33" fmla="*/ 0 w 6909947"/>
                  <a:gd name="connsiteY33"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30467 w 6909947"/>
                  <a:gd name="connsiteY6" fmla="*/ 135853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27641 w 6909947"/>
                  <a:gd name="connsiteY23" fmla="*/ 1438105 h 1657197"/>
                  <a:gd name="connsiteX24" fmla="*/ 3419536 w 6909947"/>
                  <a:gd name="connsiteY24" fmla="*/ 1636415 h 1657197"/>
                  <a:gd name="connsiteX25" fmla="*/ 3075455 w 6909947"/>
                  <a:gd name="connsiteY25" fmla="*/ 1435880 h 1657197"/>
                  <a:gd name="connsiteX26" fmla="*/ 2455287 w 6909947"/>
                  <a:gd name="connsiteY26" fmla="*/ 1389062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85800 w 6909947"/>
                  <a:gd name="connsiteY30" fmla="*/ 1528927 h 1657197"/>
                  <a:gd name="connsiteX31" fmla="*/ 246900 w 6909947"/>
                  <a:gd name="connsiteY31" fmla="*/ 1510512 h 1657197"/>
                  <a:gd name="connsiteX32" fmla="*/ 0 w 6909947"/>
                  <a:gd name="connsiteY32"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30467 w 6909947"/>
                  <a:gd name="connsiteY6" fmla="*/ 135853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27641 w 6909947"/>
                  <a:gd name="connsiteY23" fmla="*/ 1438105 h 1657197"/>
                  <a:gd name="connsiteX24" fmla="*/ 3419536 w 6909947"/>
                  <a:gd name="connsiteY24" fmla="*/ 1636415 h 1657197"/>
                  <a:gd name="connsiteX25" fmla="*/ 3075455 w 6909947"/>
                  <a:gd name="connsiteY25" fmla="*/ 1435880 h 1657197"/>
                  <a:gd name="connsiteX26" fmla="*/ 2455287 w 6909947"/>
                  <a:gd name="connsiteY26" fmla="*/ 1389062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39618 w 6909947"/>
                  <a:gd name="connsiteY30" fmla="*/ 1487364 h 1657197"/>
                  <a:gd name="connsiteX31" fmla="*/ 246900 w 6909947"/>
                  <a:gd name="connsiteY31" fmla="*/ 1510512 h 1657197"/>
                  <a:gd name="connsiteX32" fmla="*/ 0 w 6909947"/>
                  <a:gd name="connsiteY32" fmla="*/ 1650847 h 1657197"/>
                  <a:gd name="connsiteX0" fmla="*/ 0 w 6909947"/>
                  <a:gd name="connsiteY0" fmla="*/ 1650847 h 1657197"/>
                  <a:gd name="connsiteX1" fmla="*/ 114935 w 6909947"/>
                  <a:gd name="connsiteY1" fmla="*/ 1462252 h 1657197"/>
                  <a:gd name="connsiteX2" fmla="*/ 449696 w 6909947"/>
                  <a:gd name="connsiteY2" fmla="*/ 1172634 h 1657197"/>
                  <a:gd name="connsiteX3" fmla="*/ 929640 w 6909947"/>
                  <a:gd name="connsiteY3" fmla="*/ 831813 h 1657197"/>
                  <a:gd name="connsiteX4" fmla="*/ 1584960 w 6909947"/>
                  <a:gd name="connsiteY4" fmla="*/ 484987 h 1657197"/>
                  <a:gd name="connsiteX5" fmla="*/ 2339340 w 6909947"/>
                  <a:gd name="connsiteY5" fmla="*/ 225907 h 1657197"/>
                  <a:gd name="connsiteX6" fmla="*/ 2930467 w 6909947"/>
                  <a:gd name="connsiteY6" fmla="*/ 135853 h 1657197"/>
                  <a:gd name="connsiteX7" fmla="*/ 3320415 w 6909947"/>
                  <a:gd name="connsiteY7" fmla="*/ 114782 h 1657197"/>
                  <a:gd name="connsiteX8" fmla="*/ 3411583 w 6909947"/>
                  <a:gd name="connsiteY8" fmla="*/ 12184 h 1657197"/>
                  <a:gd name="connsiteX9" fmla="*/ 3435259 w 6909947"/>
                  <a:gd name="connsiteY9" fmla="*/ 10188 h 1657197"/>
                  <a:gd name="connsiteX10" fmla="*/ 3513455 w 6909947"/>
                  <a:gd name="connsiteY10" fmla="*/ 109067 h 1657197"/>
                  <a:gd name="connsiteX11" fmla="*/ 3824605 w 6909947"/>
                  <a:gd name="connsiteY11" fmla="*/ 132562 h 1657197"/>
                  <a:gd name="connsiteX12" fmla="*/ 4541520 w 6909947"/>
                  <a:gd name="connsiteY12" fmla="*/ 225907 h 1657197"/>
                  <a:gd name="connsiteX13" fmla="*/ 5387340 w 6909947"/>
                  <a:gd name="connsiteY13" fmla="*/ 500227 h 1657197"/>
                  <a:gd name="connsiteX14" fmla="*/ 6141720 w 6909947"/>
                  <a:gd name="connsiteY14" fmla="*/ 942187 h 1657197"/>
                  <a:gd name="connsiteX15" fmla="*/ 6720840 w 6909947"/>
                  <a:gd name="connsiteY15" fmla="*/ 1391767 h 1657197"/>
                  <a:gd name="connsiteX16" fmla="*/ 6909947 w 6909947"/>
                  <a:gd name="connsiteY16" fmla="*/ 1613884 h 1657197"/>
                  <a:gd name="connsiteX17" fmla="*/ 6636988 w 6909947"/>
                  <a:gd name="connsiteY17" fmla="*/ 1503560 h 1657197"/>
                  <a:gd name="connsiteX18" fmla="*/ 6371183 w 6909947"/>
                  <a:gd name="connsiteY18" fmla="*/ 1479235 h 1657197"/>
                  <a:gd name="connsiteX19" fmla="*/ 6143699 w 6909947"/>
                  <a:gd name="connsiteY19" fmla="*/ 1511410 h 1657197"/>
                  <a:gd name="connsiteX20" fmla="*/ 5979162 w 6909947"/>
                  <a:gd name="connsiteY20" fmla="*/ 1631797 h 1657197"/>
                  <a:gd name="connsiteX21" fmla="*/ 5565165 w 6909947"/>
                  <a:gd name="connsiteY21" fmla="*/ 1479174 h 1657197"/>
                  <a:gd name="connsiteX22" fmla="*/ 4846320 w 6909947"/>
                  <a:gd name="connsiteY22" fmla="*/ 1397210 h 1657197"/>
                  <a:gd name="connsiteX23" fmla="*/ 4127641 w 6909947"/>
                  <a:gd name="connsiteY23" fmla="*/ 1438105 h 1657197"/>
                  <a:gd name="connsiteX24" fmla="*/ 3419536 w 6909947"/>
                  <a:gd name="connsiteY24" fmla="*/ 1636415 h 1657197"/>
                  <a:gd name="connsiteX25" fmla="*/ 3075455 w 6909947"/>
                  <a:gd name="connsiteY25" fmla="*/ 1435880 h 1657197"/>
                  <a:gd name="connsiteX26" fmla="*/ 2455287 w 6909947"/>
                  <a:gd name="connsiteY26" fmla="*/ 1389062 h 1657197"/>
                  <a:gd name="connsiteX27" fmla="*/ 1830070 w 6909947"/>
                  <a:gd name="connsiteY27" fmla="*/ 1499082 h 1657197"/>
                  <a:gd name="connsiteX28" fmla="*/ 1440180 w 6909947"/>
                  <a:gd name="connsiteY28" fmla="*/ 1657197 h 1657197"/>
                  <a:gd name="connsiteX29" fmla="*/ 1026160 w 6909947"/>
                  <a:gd name="connsiteY29" fmla="*/ 1492097 h 1657197"/>
                  <a:gd name="connsiteX30" fmla="*/ 639618 w 6909947"/>
                  <a:gd name="connsiteY30" fmla="*/ 1487364 h 1657197"/>
                  <a:gd name="connsiteX31" fmla="*/ 325409 w 6909947"/>
                  <a:gd name="connsiteY31" fmla="*/ 1524367 h 1657197"/>
                  <a:gd name="connsiteX32" fmla="*/ 0 w 6909947"/>
                  <a:gd name="connsiteY32" fmla="*/ 1650847 h 165719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455287 w 6909947"/>
                  <a:gd name="connsiteY26" fmla="*/ 1389062 h 1650847"/>
                  <a:gd name="connsiteX27" fmla="*/ 1830070 w 6909947"/>
                  <a:gd name="connsiteY27" fmla="*/ 1499082 h 1650847"/>
                  <a:gd name="connsiteX28" fmla="*/ 1186180 w 6909947"/>
                  <a:gd name="connsiteY28" fmla="*/ 1634106 h 1650847"/>
                  <a:gd name="connsiteX29" fmla="*/ 1026160 w 6909947"/>
                  <a:gd name="connsiteY29" fmla="*/ 1492097 h 1650847"/>
                  <a:gd name="connsiteX30" fmla="*/ 639618 w 6909947"/>
                  <a:gd name="connsiteY30" fmla="*/ 1487364 h 1650847"/>
                  <a:gd name="connsiteX31" fmla="*/ 325409 w 6909947"/>
                  <a:gd name="connsiteY31" fmla="*/ 1524367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455287 w 6909947"/>
                  <a:gd name="connsiteY26" fmla="*/ 1389062 h 1650847"/>
                  <a:gd name="connsiteX27" fmla="*/ 1502179 w 6909947"/>
                  <a:gd name="connsiteY27" fmla="*/ 1499082 h 1650847"/>
                  <a:gd name="connsiteX28" fmla="*/ 1186180 w 6909947"/>
                  <a:gd name="connsiteY28" fmla="*/ 1634106 h 1650847"/>
                  <a:gd name="connsiteX29" fmla="*/ 1026160 w 6909947"/>
                  <a:gd name="connsiteY29" fmla="*/ 1492097 h 1650847"/>
                  <a:gd name="connsiteX30" fmla="*/ 639618 w 6909947"/>
                  <a:gd name="connsiteY30" fmla="*/ 1487364 h 1650847"/>
                  <a:gd name="connsiteX31" fmla="*/ 325409 w 6909947"/>
                  <a:gd name="connsiteY31" fmla="*/ 1524367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455287 w 6909947"/>
                  <a:gd name="connsiteY26" fmla="*/ 1389062 h 1650847"/>
                  <a:gd name="connsiteX27" fmla="*/ 1502179 w 6909947"/>
                  <a:gd name="connsiteY27" fmla="*/ 1499082 h 1650847"/>
                  <a:gd name="connsiteX28" fmla="*/ 1186180 w 6909947"/>
                  <a:gd name="connsiteY28" fmla="*/ 1634106 h 1650847"/>
                  <a:gd name="connsiteX29" fmla="*/ 1026160 w 6909947"/>
                  <a:gd name="connsiteY29" fmla="*/ 1492097 h 1650847"/>
                  <a:gd name="connsiteX30" fmla="*/ 639618 w 6909947"/>
                  <a:gd name="connsiteY30" fmla="*/ 1487364 h 1650847"/>
                  <a:gd name="connsiteX31" fmla="*/ 325409 w 6909947"/>
                  <a:gd name="connsiteY31" fmla="*/ 1524367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455287 w 6909947"/>
                  <a:gd name="connsiteY26" fmla="*/ 1389062 h 1650847"/>
                  <a:gd name="connsiteX27" fmla="*/ 1589924 w 6909947"/>
                  <a:gd name="connsiteY27" fmla="*/ 1466754 h 1650847"/>
                  <a:gd name="connsiteX28" fmla="*/ 1186180 w 6909947"/>
                  <a:gd name="connsiteY28" fmla="*/ 1634106 h 1650847"/>
                  <a:gd name="connsiteX29" fmla="*/ 1026160 w 6909947"/>
                  <a:gd name="connsiteY29" fmla="*/ 1492097 h 1650847"/>
                  <a:gd name="connsiteX30" fmla="*/ 639618 w 6909947"/>
                  <a:gd name="connsiteY30" fmla="*/ 1487364 h 1650847"/>
                  <a:gd name="connsiteX31" fmla="*/ 325409 w 6909947"/>
                  <a:gd name="connsiteY31" fmla="*/ 1524367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1026160 w 6909947"/>
                  <a:gd name="connsiteY29" fmla="*/ 1492097 h 1650847"/>
                  <a:gd name="connsiteX30" fmla="*/ 639618 w 6909947"/>
                  <a:gd name="connsiteY30" fmla="*/ 1487364 h 1650847"/>
                  <a:gd name="connsiteX31" fmla="*/ 325409 w 6909947"/>
                  <a:gd name="connsiteY31" fmla="*/ 1524367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1026160 w 6909947"/>
                  <a:gd name="connsiteY29" fmla="*/ 1492097 h 1650847"/>
                  <a:gd name="connsiteX30" fmla="*/ 542636 w 6909947"/>
                  <a:gd name="connsiteY30" fmla="*/ 1450418 h 1650847"/>
                  <a:gd name="connsiteX31" fmla="*/ 325409 w 6909947"/>
                  <a:gd name="connsiteY31" fmla="*/ 1524367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1026160 w 6909947"/>
                  <a:gd name="connsiteY29" fmla="*/ 1492097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1026160 w 6909947"/>
                  <a:gd name="connsiteY29" fmla="*/ 1492097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84960 w 6909947"/>
                  <a:gd name="connsiteY4" fmla="*/ 484987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29640 w 6909947"/>
                  <a:gd name="connsiteY3" fmla="*/ 831813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14935 w 6909947"/>
                  <a:gd name="connsiteY1" fmla="*/ 1462252 h 1650847"/>
                  <a:gd name="connsiteX2" fmla="*/ 449696 w 6909947"/>
                  <a:gd name="connsiteY2" fmla="*/ 1172634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49696 w 6909947"/>
                  <a:gd name="connsiteY2" fmla="*/ 1172634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3075455 w 6909947"/>
                  <a:gd name="connsiteY25" fmla="*/ 1435880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2932291 w 6909947"/>
                  <a:gd name="connsiteY25" fmla="*/ 1422025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979162 w 6909947"/>
                  <a:gd name="connsiteY20" fmla="*/ 1631797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669061 w 6909947"/>
                  <a:gd name="connsiteY20" fmla="*/ 1635772 h 1650847"/>
                  <a:gd name="connsiteX21" fmla="*/ 5565165 w 6909947"/>
                  <a:gd name="connsiteY21" fmla="*/ 1479174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143699 w 6909947"/>
                  <a:gd name="connsiteY19" fmla="*/ 1511410 h 1650847"/>
                  <a:gd name="connsiteX20" fmla="*/ 5669061 w 6909947"/>
                  <a:gd name="connsiteY20" fmla="*/ 1635772 h 1650847"/>
                  <a:gd name="connsiteX21" fmla="*/ 5259040 w 6909947"/>
                  <a:gd name="connsiteY21" fmla="*/ 1451345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71183 w 6909947"/>
                  <a:gd name="connsiteY18" fmla="*/ 1479235 h 1650847"/>
                  <a:gd name="connsiteX19" fmla="*/ 6024430 w 6909947"/>
                  <a:gd name="connsiteY19" fmla="*/ 1483581 h 1650847"/>
                  <a:gd name="connsiteX20" fmla="*/ 5669061 w 6909947"/>
                  <a:gd name="connsiteY20" fmla="*/ 1635772 h 1650847"/>
                  <a:gd name="connsiteX21" fmla="*/ 5259040 w 6909947"/>
                  <a:gd name="connsiteY21" fmla="*/ 1451345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83110 w 6909947"/>
                  <a:gd name="connsiteY18" fmla="*/ 1459357 h 1650847"/>
                  <a:gd name="connsiteX19" fmla="*/ 6024430 w 6909947"/>
                  <a:gd name="connsiteY19" fmla="*/ 1483581 h 1650847"/>
                  <a:gd name="connsiteX20" fmla="*/ 5669061 w 6909947"/>
                  <a:gd name="connsiteY20" fmla="*/ 1635772 h 1650847"/>
                  <a:gd name="connsiteX21" fmla="*/ 5259040 w 6909947"/>
                  <a:gd name="connsiteY21" fmla="*/ 1451345 h 1650847"/>
                  <a:gd name="connsiteX22" fmla="*/ 4846320 w 6909947"/>
                  <a:gd name="connsiteY22" fmla="*/ 1397210 h 1650847"/>
                  <a:gd name="connsiteX23" fmla="*/ 4127641 w 6909947"/>
                  <a:gd name="connsiteY23" fmla="*/ 1438105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83110 w 6909947"/>
                  <a:gd name="connsiteY18" fmla="*/ 1459357 h 1650847"/>
                  <a:gd name="connsiteX19" fmla="*/ 6024430 w 6909947"/>
                  <a:gd name="connsiteY19" fmla="*/ 1483581 h 1650847"/>
                  <a:gd name="connsiteX20" fmla="*/ 5669061 w 6909947"/>
                  <a:gd name="connsiteY20" fmla="*/ 1635772 h 1650847"/>
                  <a:gd name="connsiteX21" fmla="*/ 5259040 w 6909947"/>
                  <a:gd name="connsiteY21" fmla="*/ 1451345 h 1650847"/>
                  <a:gd name="connsiteX22" fmla="*/ 4651513 w 6909947"/>
                  <a:gd name="connsiteY22" fmla="*/ 1389258 h 1650847"/>
                  <a:gd name="connsiteX23" fmla="*/ 4127641 w 6909947"/>
                  <a:gd name="connsiteY23" fmla="*/ 1438105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83110 w 6909947"/>
                  <a:gd name="connsiteY18" fmla="*/ 1459357 h 1650847"/>
                  <a:gd name="connsiteX19" fmla="*/ 6024430 w 6909947"/>
                  <a:gd name="connsiteY19" fmla="*/ 1483581 h 1650847"/>
                  <a:gd name="connsiteX20" fmla="*/ 5669061 w 6909947"/>
                  <a:gd name="connsiteY20" fmla="*/ 1635772 h 1650847"/>
                  <a:gd name="connsiteX21" fmla="*/ 5259040 w 6909947"/>
                  <a:gd name="connsiteY21" fmla="*/ 1451345 h 1650847"/>
                  <a:gd name="connsiteX22" fmla="*/ 4651513 w 6909947"/>
                  <a:gd name="connsiteY22" fmla="*/ 1389258 h 1650847"/>
                  <a:gd name="connsiteX23" fmla="*/ 4127641 w 6909947"/>
                  <a:gd name="connsiteY23" fmla="*/ 1438105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83110 w 6909947"/>
                  <a:gd name="connsiteY18" fmla="*/ 1459357 h 1650847"/>
                  <a:gd name="connsiteX19" fmla="*/ 6024430 w 6909947"/>
                  <a:gd name="connsiteY19" fmla="*/ 1483581 h 1650847"/>
                  <a:gd name="connsiteX20" fmla="*/ 5669061 w 6909947"/>
                  <a:gd name="connsiteY20" fmla="*/ 1635772 h 1650847"/>
                  <a:gd name="connsiteX21" fmla="*/ 5259040 w 6909947"/>
                  <a:gd name="connsiteY21" fmla="*/ 1451345 h 1650847"/>
                  <a:gd name="connsiteX22" fmla="*/ 4651513 w 6909947"/>
                  <a:gd name="connsiteY22" fmla="*/ 1389258 h 1650847"/>
                  <a:gd name="connsiteX23" fmla="*/ 3924883 w 6909947"/>
                  <a:gd name="connsiteY23" fmla="*/ 1465935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83110 w 6909947"/>
                  <a:gd name="connsiteY18" fmla="*/ 1459357 h 1650847"/>
                  <a:gd name="connsiteX19" fmla="*/ 6024430 w 6909947"/>
                  <a:gd name="connsiteY19" fmla="*/ 1483581 h 1650847"/>
                  <a:gd name="connsiteX20" fmla="*/ 5669061 w 6909947"/>
                  <a:gd name="connsiteY20" fmla="*/ 1635772 h 1650847"/>
                  <a:gd name="connsiteX21" fmla="*/ 5259040 w 6909947"/>
                  <a:gd name="connsiteY21" fmla="*/ 1451345 h 1650847"/>
                  <a:gd name="connsiteX22" fmla="*/ 4651513 w 6909947"/>
                  <a:gd name="connsiteY22" fmla="*/ 1389258 h 1650847"/>
                  <a:gd name="connsiteX23" fmla="*/ 3889102 w 6909947"/>
                  <a:gd name="connsiteY23" fmla="*/ 1461959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83110 w 6909947"/>
                  <a:gd name="connsiteY18" fmla="*/ 1459357 h 1650847"/>
                  <a:gd name="connsiteX19" fmla="*/ 6024430 w 6909947"/>
                  <a:gd name="connsiteY19" fmla="*/ 1483581 h 1650847"/>
                  <a:gd name="connsiteX20" fmla="*/ 5669061 w 6909947"/>
                  <a:gd name="connsiteY20" fmla="*/ 1635772 h 1650847"/>
                  <a:gd name="connsiteX21" fmla="*/ 5259040 w 6909947"/>
                  <a:gd name="connsiteY21" fmla="*/ 1451345 h 1650847"/>
                  <a:gd name="connsiteX22" fmla="*/ 4651513 w 6909947"/>
                  <a:gd name="connsiteY22" fmla="*/ 1389258 h 1650847"/>
                  <a:gd name="connsiteX23" fmla="*/ 3889102 w 6909947"/>
                  <a:gd name="connsiteY23" fmla="*/ 1461959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 name="connsiteX0" fmla="*/ 0 w 6909947"/>
                  <a:gd name="connsiteY0" fmla="*/ 1650847 h 1650847"/>
                  <a:gd name="connsiteX1" fmla="*/ 133408 w 6909947"/>
                  <a:gd name="connsiteY1" fmla="*/ 1429925 h 1650847"/>
                  <a:gd name="connsiteX2" fmla="*/ 412751 w 6909947"/>
                  <a:gd name="connsiteY2" fmla="*/ 1144925 h 1650847"/>
                  <a:gd name="connsiteX3" fmla="*/ 906550 w 6909947"/>
                  <a:gd name="connsiteY3" fmla="*/ 799485 h 1650847"/>
                  <a:gd name="connsiteX4" fmla="*/ 1566487 w 6909947"/>
                  <a:gd name="connsiteY4" fmla="*/ 448041 h 1650847"/>
                  <a:gd name="connsiteX5" fmla="*/ 2339340 w 6909947"/>
                  <a:gd name="connsiteY5" fmla="*/ 225907 h 1650847"/>
                  <a:gd name="connsiteX6" fmla="*/ 2930467 w 6909947"/>
                  <a:gd name="connsiteY6" fmla="*/ 135853 h 1650847"/>
                  <a:gd name="connsiteX7" fmla="*/ 3320415 w 6909947"/>
                  <a:gd name="connsiteY7" fmla="*/ 114782 h 1650847"/>
                  <a:gd name="connsiteX8" fmla="*/ 3411583 w 6909947"/>
                  <a:gd name="connsiteY8" fmla="*/ 12184 h 1650847"/>
                  <a:gd name="connsiteX9" fmla="*/ 3435259 w 6909947"/>
                  <a:gd name="connsiteY9" fmla="*/ 10188 h 1650847"/>
                  <a:gd name="connsiteX10" fmla="*/ 3513455 w 6909947"/>
                  <a:gd name="connsiteY10" fmla="*/ 109067 h 1650847"/>
                  <a:gd name="connsiteX11" fmla="*/ 3824605 w 6909947"/>
                  <a:gd name="connsiteY11" fmla="*/ 132562 h 1650847"/>
                  <a:gd name="connsiteX12" fmla="*/ 4541520 w 6909947"/>
                  <a:gd name="connsiteY12" fmla="*/ 225907 h 1650847"/>
                  <a:gd name="connsiteX13" fmla="*/ 5387340 w 6909947"/>
                  <a:gd name="connsiteY13" fmla="*/ 500227 h 1650847"/>
                  <a:gd name="connsiteX14" fmla="*/ 6141720 w 6909947"/>
                  <a:gd name="connsiteY14" fmla="*/ 942187 h 1650847"/>
                  <a:gd name="connsiteX15" fmla="*/ 6720840 w 6909947"/>
                  <a:gd name="connsiteY15" fmla="*/ 1391767 h 1650847"/>
                  <a:gd name="connsiteX16" fmla="*/ 6909947 w 6909947"/>
                  <a:gd name="connsiteY16" fmla="*/ 1613884 h 1650847"/>
                  <a:gd name="connsiteX17" fmla="*/ 6636988 w 6909947"/>
                  <a:gd name="connsiteY17" fmla="*/ 1503560 h 1650847"/>
                  <a:gd name="connsiteX18" fmla="*/ 6383110 w 6909947"/>
                  <a:gd name="connsiteY18" fmla="*/ 1459357 h 1650847"/>
                  <a:gd name="connsiteX19" fmla="*/ 6024430 w 6909947"/>
                  <a:gd name="connsiteY19" fmla="*/ 1483581 h 1650847"/>
                  <a:gd name="connsiteX20" fmla="*/ 5669061 w 6909947"/>
                  <a:gd name="connsiteY20" fmla="*/ 1635772 h 1650847"/>
                  <a:gd name="connsiteX21" fmla="*/ 5259040 w 6909947"/>
                  <a:gd name="connsiteY21" fmla="*/ 1451345 h 1650847"/>
                  <a:gd name="connsiteX22" fmla="*/ 4556097 w 6909947"/>
                  <a:gd name="connsiteY22" fmla="*/ 1385283 h 1650847"/>
                  <a:gd name="connsiteX23" fmla="*/ 3889102 w 6909947"/>
                  <a:gd name="connsiteY23" fmla="*/ 1461959 h 1650847"/>
                  <a:gd name="connsiteX24" fmla="*/ 3419536 w 6909947"/>
                  <a:gd name="connsiteY24" fmla="*/ 1636415 h 1650847"/>
                  <a:gd name="connsiteX25" fmla="*/ 2899963 w 6909947"/>
                  <a:gd name="connsiteY25" fmla="*/ 1440498 h 1650847"/>
                  <a:gd name="connsiteX26" fmla="*/ 2224378 w 6909947"/>
                  <a:gd name="connsiteY26" fmla="*/ 1389062 h 1650847"/>
                  <a:gd name="connsiteX27" fmla="*/ 1589924 w 6909947"/>
                  <a:gd name="connsiteY27" fmla="*/ 1466754 h 1650847"/>
                  <a:gd name="connsiteX28" fmla="*/ 1186180 w 6909947"/>
                  <a:gd name="connsiteY28" fmla="*/ 1634106 h 1650847"/>
                  <a:gd name="connsiteX29" fmla="*/ 970742 w 6909947"/>
                  <a:gd name="connsiteY29" fmla="*/ 1501334 h 1650847"/>
                  <a:gd name="connsiteX30" fmla="*/ 542636 w 6909947"/>
                  <a:gd name="connsiteY30" fmla="*/ 1450418 h 1650847"/>
                  <a:gd name="connsiteX31" fmla="*/ 283845 w 6909947"/>
                  <a:gd name="connsiteY31" fmla="*/ 1515130 h 1650847"/>
                  <a:gd name="connsiteX32" fmla="*/ 0 w 6909947"/>
                  <a:gd name="connsiteY32" fmla="*/ 1650847 h 165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09947" h="1650847">
                    <a:moveTo>
                      <a:pt x="0" y="1650847"/>
                    </a:moveTo>
                    <a:cubicBezTo>
                      <a:pt x="38282" y="1546832"/>
                      <a:pt x="64616" y="1514245"/>
                      <a:pt x="133408" y="1429925"/>
                    </a:cubicBezTo>
                    <a:cubicBezTo>
                      <a:pt x="202200" y="1345605"/>
                      <a:pt x="283894" y="1249998"/>
                      <a:pt x="412751" y="1144925"/>
                    </a:cubicBezTo>
                    <a:cubicBezTo>
                      <a:pt x="541608" y="1039852"/>
                      <a:pt x="714261" y="915632"/>
                      <a:pt x="906550" y="799485"/>
                    </a:cubicBezTo>
                    <a:cubicBezTo>
                      <a:pt x="1098839" y="683338"/>
                      <a:pt x="1327689" y="543637"/>
                      <a:pt x="1566487" y="448041"/>
                    </a:cubicBezTo>
                    <a:cubicBezTo>
                      <a:pt x="1805285" y="352445"/>
                      <a:pt x="2112010" y="277938"/>
                      <a:pt x="2339340" y="225907"/>
                    </a:cubicBezTo>
                    <a:cubicBezTo>
                      <a:pt x="2566670" y="173876"/>
                      <a:pt x="2766955" y="154374"/>
                      <a:pt x="2930467" y="135853"/>
                    </a:cubicBezTo>
                    <a:cubicBezTo>
                      <a:pt x="3093979" y="117332"/>
                      <a:pt x="3249189" y="136055"/>
                      <a:pt x="3320415" y="114782"/>
                    </a:cubicBezTo>
                    <a:cubicBezTo>
                      <a:pt x="3417767" y="96776"/>
                      <a:pt x="3385972" y="27424"/>
                      <a:pt x="3411583" y="12184"/>
                    </a:cubicBezTo>
                    <a:cubicBezTo>
                      <a:pt x="3437194" y="-3056"/>
                      <a:pt x="3412399" y="-4311"/>
                      <a:pt x="3435259" y="10188"/>
                    </a:cubicBezTo>
                    <a:cubicBezTo>
                      <a:pt x="3458119" y="24687"/>
                      <a:pt x="3428909" y="90864"/>
                      <a:pt x="3513455" y="109067"/>
                    </a:cubicBezTo>
                    <a:cubicBezTo>
                      <a:pt x="3571875" y="127270"/>
                      <a:pt x="3637386" y="119439"/>
                      <a:pt x="3824605" y="132562"/>
                    </a:cubicBezTo>
                    <a:cubicBezTo>
                      <a:pt x="4011824" y="145685"/>
                      <a:pt x="4281064" y="164630"/>
                      <a:pt x="4541520" y="225907"/>
                    </a:cubicBezTo>
                    <a:cubicBezTo>
                      <a:pt x="4801976" y="287184"/>
                      <a:pt x="5120640" y="380847"/>
                      <a:pt x="5387340" y="500227"/>
                    </a:cubicBezTo>
                    <a:cubicBezTo>
                      <a:pt x="5654040" y="619607"/>
                      <a:pt x="5919470" y="793597"/>
                      <a:pt x="6141720" y="942187"/>
                    </a:cubicBezTo>
                    <a:cubicBezTo>
                      <a:pt x="6363970" y="1090777"/>
                      <a:pt x="6592802" y="1279818"/>
                      <a:pt x="6720840" y="1391767"/>
                    </a:cubicBezTo>
                    <a:cubicBezTo>
                      <a:pt x="6848878" y="1503716"/>
                      <a:pt x="6857151" y="1514915"/>
                      <a:pt x="6909947" y="1613884"/>
                    </a:cubicBezTo>
                    <a:cubicBezTo>
                      <a:pt x="6794468" y="1569978"/>
                      <a:pt x="6724794" y="1529314"/>
                      <a:pt x="6636988" y="1503560"/>
                    </a:cubicBezTo>
                    <a:cubicBezTo>
                      <a:pt x="6549182" y="1477806"/>
                      <a:pt x="6485203" y="1462687"/>
                      <a:pt x="6383110" y="1459357"/>
                    </a:cubicBezTo>
                    <a:cubicBezTo>
                      <a:pt x="6281017" y="1456027"/>
                      <a:pt x="6143438" y="1454179"/>
                      <a:pt x="6024430" y="1483581"/>
                    </a:cubicBezTo>
                    <a:cubicBezTo>
                      <a:pt x="5905422" y="1512983"/>
                      <a:pt x="5736669" y="1565955"/>
                      <a:pt x="5669061" y="1635772"/>
                    </a:cubicBezTo>
                    <a:cubicBezTo>
                      <a:pt x="5564509" y="1576280"/>
                      <a:pt x="5444534" y="1493093"/>
                      <a:pt x="5259040" y="1451345"/>
                    </a:cubicBezTo>
                    <a:cubicBezTo>
                      <a:pt x="5073546" y="1409597"/>
                      <a:pt x="4784420" y="1383514"/>
                      <a:pt x="4556097" y="1385283"/>
                    </a:cubicBezTo>
                    <a:cubicBezTo>
                      <a:pt x="4327774" y="1387052"/>
                      <a:pt x="4078529" y="1420104"/>
                      <a:pt x="3889102" y="1461959"/>
                    </a:cubicBezTo>
                    <a:cubicBezTo>
                      <a:pt x="3699675" y="1503814"/>
                      <a:pt x="3506481" y="1534609"/>
                      <a:pt x="3419536" y="1636415"/>
                    </a:cubicBezTo>
                    <a:cubicBezTo>
                      <a:pt x="3323931" y="1540794"/>
                      <a:pt x="3099156" y="1481723"/>
                      <a:pt x="2899963" y="1440498"/>
                    </a:cubicBezTo>
                    <a:cubicBezTo>
                      <a:pt x="2700770" y="1399273"/>
                      <a:pt x="2442718" y="1384686"/>
                      <a:pt x="2224378" y="1389062"/>
                    </a:cubicBezTo>
                    <a:cubicBezTo>
                      <a:pt x="2006038" y="1393438"/>
                      <a:pt x="1762957" y="1425913"/>
                      <a:pt x="1589924" y="1466754"/>
                    </a:cubicBezTo>
                    <a:cubicBezTo>
                      <a:pt x="1416891" y="1507595"/>
                      <a:pt x="1277736" y="1553297"/>
                      <a:pt x="1186180" y="1634106"/>
                    </a:cubicBezTo>
                    <a:cubicBezTo>
                      <a:pt x="1136765" y="1551546"/>
                      <a:pt x="1091854" y="1559658"/>
                      <a:pt x="970742" y="1501334"/>
                    </a:cubicBezTo>
                    <a:cubicBezTo>
                      <a:pt x="849630" y="1443010"/>
                      <a:pt x="657119" y="1448119"/>
                      <a:pt x="542636" y="1450418"/>
                    </a:cubicBezTo>
                    <a:cubicBezTo>
                      <a:pt x="428153" y="1452717"/>
                      <a:pt x="378902" y="1481725"/>
                      <a:pt x="283845" y="1515130"/>
                    </a:cubicBezTo>
                    <a:cubicBezTo>
                      <a:pt x="188788" y="1548535"/>
                      <a:pt x="98531" y="1593803"/>
                      <a:pt x="0" y="1650847"/>
                    </a:cubicBezTo>
                    <a:close/>
                  </a:path>
                </a:pathLst>
              </a:custGeom>
              <a:solidFill>
                <a:srgbClr val="77A39F"/>
              </a:solidFill>
              <a:ln w="3175" cap="flat">
                <a:solidFill>
                  <a:schemeClr val="accent1"/>
                </a:solidFill>
                <a:prstDash val="solid"/>
                <a:miter/>
              </a:ln>
              <a:effectLst>
                <a:outerShdw blurRad="50800" dist="25400" dir="5400000" sx="104000" sy="104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p>
            </p:txBody>
          </p:sp>
          <p:grpSp>
            <p:nvGrpSpPr>
              <p:cNvPr id="16" name="Group 15">
                <a:extLst>
                  <a:ext uri="{FF2B5EF4-FFF2-40B4-BE49-F238E27FC236}">
                    <a16:creationId xmlns:a16="http://schemas.microsoft.com/office/drawing/2014/main" id="{B6D222E5-01F7-CFB3-2D4B-A212F481F43E}"/>
                  </a:ext>
                </a:extLst>
              </p:cNvPr>
              <p:cNvGrpSpPr/>
              <p:nvPr/>
            </p:nvGrpSpPr>
            <p:grpSpPr>
              <a:xfrm>
                <a:off x="3343565" y="1663700"/>
                <a:ext cx="4469114" cy="1628775"/>
                <a:chOff x="3343565" y="1663700"/>
                <a:chExt cx="4469114" cy="1628775"/>
              </a:xfrm>
              <a:effectLst>
                <a:outerShdw blurRad="50800" dist="12700" dir="5400000" algn="t" rotWithShape="0">
                  <a:prstClr val="black">
                    <a:alpha val="40000"/>
                  </a:prstClr>
                </a:outerShdw>
              </a:effectLst>
            </p:grpSpPr>
            <p:sp>
              <p:nvSpPr>
                <p:cNvPr id="17" name="Freeform 16">
                  <a:extLst>
                    <a:ext uri="{FF2B5EF4-FFF2-40B4-BE49-F238E27FC236}">
                      <a16:creationId xmlns:a16="http://schemas.microsoft.com/office/drawing/2014/main" id="{2A94101D-C568-BA97-F8DE-201C0C7AE15C}"/>
                    </a:ext>
                  </a:extLst>
                </p:cNvPr>
                <p:cNvSpPr/>
                <p:nvPr/>
              </p:nvSpPr>
              <p:spPr>
                <a:xfrm>
                  <a:off x="3343565" y="1752599"/>
                  <a:ext cx="2192193" cy="1530928"/>
                </a:xfrm>
                <a:custGeom>
                  <a:avLst/>
                  <a:gdLst>
                    <a:gd name="connsiteX0" fmla="*/ 0 w 2179781"/>
                    <a:gd name="connsiteY0" fmla="*/ 1519382 h 1519382"/>
                    <a:gd name="connsiteX1" fmla="*/ 406400 w 2179781"/>
                    <a:gd name="connsiteY1" fmla="*/ 1016000 h 1519382"/>
                    <a:gd name="connsiteX2" fmla="*/ 1214581 w 2179781"/>
                    <a:gd name="connsiteY2" fmla="*/ 475673 h 1519382"/>
                    <a:gd name="connsiteX3" fmla="*/ 1819563 w 2179781"/>
                    <a:gd name="connsiteY3" fmla="*/ 166255 h 1519382"/>
                    <a:gd name="connsiteX4" fmla="*/ 2179781 w 2179781"/>
                    <a:gd name="connsiteY4" fmla="*/ 0 h 1519382"/>
                    <a:gd name="connsiteX0" fmla="*/ 0 w 2179781"/>
                    <a:gd name="connsiteY0" fmla="*/ 1519382 h 1519382"/>
                    <a:gd name="connsiteX1" fmla="*/ 406400 w 2179781"/>
                    <a:gd name="connsiteY1" fmla="*/ 1016000 h 1519382"/>
                    <a:gd name="connsiteX2" fmla="*/ 1099127 w 2179781"/>
                    <a:gd name="connsiteY2" fmla="*/ 471055 h 1519382"/>
                    <a:gd name="connsiteX3" fmla="*/ 1819563 w 2179781"/>
                    <a:gd name="connsiteY3" fmla="*/ 166255 h 1519382"/>
                    <a:gd name="connsiteX4" fmla="*/ 2179781 w 2179781"/>
                    <a:gd name="connsiteY4" fmla="*/ 0 h 1519382"/>
                    <a:gd name="connsiteX0" fmla="*/ 0 w 2179781"/>
                    <a:gd name="connsiteY0" fmla="*/ 1519382 h 1519382"/>
                    <a:gd name="connsiteX1" fmla="*/ 406400 w 2179781"/>
                    <a:gd name="connsiteY1" fmla="*/ 1016000 h 1519382"/>
                    <a:gd name="connsiteX2" fmla="*/ 1099127 w 2179781"/>
                    <a:gd name="connsiteY2" fmla="*/ 471055 h 1519382"/>
                    <a:gd name="connsiteX3" fmla="*/ 1861127 w 2179781"/>
                    <a:gd name="connsiteY3" fmla="*/ 147782 h 1519382"/>
                    <a:gd name="connsiteX4" fmla="*/ 2179781 w 2179781"/>
                    <a:gd name="connsiteY4" fmla="*/ 0 h 1519382"/>
                    <a:gd name="connsiteX0" fmla="*/ 0 w 2179781"/>
                    <a:gd name="connsiteY0" fmla="*/ 1519382 h 1519382"/>
                    <a:gd name="connsiteX1" fmla="*/ 406400 w 2179781"/>
                    <a:gd name="connsiteY1" fmla="*/ 1016000 h 1519382"/>
                    <a:gd name="connsiteX2" fmla="*/ 1099127 w 2179781"/>
                    <a:gd name="connsiteY2" fmla="*/ 471055 h 1519382"/>
                    <a:gd name="connsiteX3" fmla="*/ 1861127 w 2179781"/>
                    <a:gd name="connsiteY3" fmla="*/ 147782 h 1519382"/>
                    <a:gd name="connsiteX4" fmla="*/ 2179781 w 2179781"/>
                    <a:gd name="connsiteY4" fmla="*/ 0 h 1519382"/>
                    <a:gd name="connsiteX0" fmla="*/ 0 w 2179781"/>
                    <a:gd name="connsiteY0" fmla="*/ 1519382 h 1519382"/>
                    <a:gd name="connsiteX1" fmla="*/ 406400 w 2179781"/>
                    <a:gd name="connsiteY1" fmla="*/ 1016000 h 1519382"/>
                    <a:gd name="connsiteX2" fmla="*/ 1099127 w 2179781"/>
                    <a:gd name="connsiteY2" fmla="*/ 471055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99127 w 2179781"/>
                    <a:gd name="connsiteY2" fmla="*/ 471055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89018"/>
                    <a:gd name="connsiteY0" fmla="*/ 1505528 h 1505528"/>
                    <a:gd name="connsiteX1" fmla="*/ 350981 w 2189018"/>
                    <a:gd name="connsiteY1" fmla="*/ 960582 h 1505528"/>
                    <a:gd name="connsiteX2" fmla="*/ 1048327 w 2189018"/>
                    <a:gd name="connsiteY2" fmla="*/ 447965 h 1505528"/>
                    <a:gd name="connsiteX3" fmla="*/ 1861127 w 2189018"/>
                    <a:gd name="connsiteY3" fmla="*/ 133928 h 1505528"/>
                    <a:gd name="connsiteX4" fmla="*/ 2189018 w 2189018"/>
                    <a:gd name="connsiteY4" fmla="*/ 0 h 1505528"/>
                    <a:gd name="connsiteX0" fmla="*/ 0 w 2192193"/>
                    <a:gd name="connsiteY0" fmla="*/ 1530928 h 1530928"/>
                    <a:gd name="connsiteX1" fmla="*/ 350981 w 2192193"/>
                    <a:gd name="connsiteY1" fmla="*/ 985982 h 1530928"/>
                    <a:gd name="connsiteX2" fmla="*/ 1048327 w 2192193"/>
                    <a:gd name="connsiteY2" fmla="*/ 473365 h 1530928"/>
                    <a:gd name="connsiteX3" fmla="*/ 1861127 w 2192193"/>
                    <a:gd name="connsiteY3" fmla="*/ 159328 h 1530928"/>
                    <a:gd name="connsiteX4" fmla="*/ 2192193 w 2192193"/>
                    <a:gd name="connsiteY4" fmla="*/ 0 h 153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193" h="1530928">
                      <a:moveTo>
                        <a:pt x="0" y="1530928"/>
                      </a:moveTo>
                      <a:cubicBezTo>
                        <a:pt x="101985" y="1366212"/>
                        <a:pt x="176260" y="1162242"/>
                        <a:pt x="350981" y="985982"/>
                      </a:cubicBezTo>
                      <a:cubicBezTo>
                        <a:pt x="525702" y="809722"/>
                        <a:pt x="755073" y="597287"/>
                        <a:pt x="1048327" y="473365"/>
                      </a:cubicBezTo>
                      <a:cubicBezTo>
                        <a:pt x="1350818" y="326353"/>
                        <a:pt x="1663315" y="215516"/>
                        <a:pt x="1861127" y="159328"/>
                      </a:cubicBezTo>
                      <a:cubicBezTo>
                        <a:pt x="2026612" y="107758"/>
                        <a:pt x="2092517" y="43488"/>
                        <a:pt x="2192193" y="0"/>
                      </a:cubicBezTo>
                    </a:path>
                  </a:pathLst>
                </a:custGeom>
                <a:no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Freeform 17">
                  <a:extLst>
                    <a:ext uri="{FF2B5EF4-FFF2-40B4-BE49-F238E27FC236}">
                      <a16:creationId xmlns:a16="http://schemas.microsoft.com/office/drawing/2014/main" id="{A39E006E-0522-98EA-9D45-533715CB1194}"/>
                    </a:ext>
                  </a:extLst>
                </p:cNvPr>
                <p:cNvSpPr/>
                <p:nvPr/>
              </p:nvSpPr>
              <p:spPr>
                <a:xfrm flipH="1">
                  <a:off x="5614136" y="1755773"/>
                  <a:ext cx="2198543" cy="1527753"/>
                </a:xfrm>
                <a:custGeom>
                  <a:avLst/>
                  <a:gdLst>
                    <a:gd name="connsiteX0" fmla="*/ 0 w 2179781"/>
                    <a:gd name="connsiteY0" fmla="*/ 1519382 h 1519382"/>
                    <a:gd name="connsiteX1" fmla="*/ 406400 w 2179781"/>
                    <a:gd name="connsiteY1" fmla="*/ 1016000 h 1519382"/>
                    <a:gd name="connsiteX2" fmla="*/ 1214581 w 2179781"/>
                    <a:gd name="connsiteY2" fmla="*/ 475673 h 1519382"/>
                    <a:gd name="connsiteX3" fmla="*/ 1819563 w 2179781"/>
                    <a:gd name="connsiteY3" fmla="*/ 166255 h 1519382"/>
                    <a:gd name="connsiteX4" fmla="*/ 2179781 w 2179781"/>
                    <a:gd name="connsiteY4" fmla="*/ 0 h 1519382"/>
                    <a:gd name="connsiteX0" fmla="*/ 0 w 2179781"/>
                    <a:gd name="connsiteY0" fmla="*/ 1519382 h 1519382"/>
                    <a:gd name="connsiteX1" fmla="*/ 406400 w 2179781"/>
                    <a:gd name="connsiteY1" fmla="*/ 1016000 h 1519382"/>
                    <a:gd name="connsiteX2" fmla="*/ 1099127 w 2179781"/>
                    <a:gd name="connsiteY2" fmla="*/ 471055 h 1519382"/>
                    <a:gd name="connsiteX3" fmla="*/ 1819563 w 2179781"/>
                    <a:gd name="connsiteY3" fmla="*/ 166255 h 1519382"/>
                    <a:gd name="connsiteX4" fmla="*/ 2179781 w 2179781"/>
                    <a:gd name="connsiteY4" fmla="*/ 0 h 1519382"/>
                    <a:gd name="connsiteX0" fmla="*/ 0 w 2179781"/>
                    <a:gd name="connsiteY0" fmla="*/ 1519382 h 1519382"/>
                    <a:gd name="connsiteX1" fmla="*/ 406400 w 2179781"/>
                    <a:gd name="connsiteY1" fmla="*/ 1016000 h 1519382"/>
                    <a:gd name="connsiteX2" fmla="*/ 1099127 w 2179781"/>
                    <a:gd name="connsiteY2" fmla="*/ 471055 h 1519382"/>
                    <a:gd name="connsiteX3" fmla="*/ 1861127 w 2179781"/>
                    <a:gd name="connsiteY3" fmla="*/ 147782 h 1519382"/>
                    <a:gd name="connsiteX4" fmla="*/ 2179781 w 2179781"/>
                    <a:gd name="connsiteY4" fmla="*/ 0 h 1519382"/>
                    <a:gd name="connsiteX0" fmla="*/ 0 w 2179781"/>
                    <a:gd name="connsiteY0" fmla="*/ 1519382 h 1519382"/>
                    <a:gd name="connsiteX1" fmla="*/ 406400 w 2179781"/>
                    <a:gd name="connsiteY1" fmla="*/ 1016000 h 1519382"/>
                    <a:gd name="connsiteX2" fmla="*/ 1099127 w 2179781"/>
                    <a:gd name="connsiteY2" fmla="*/ 471055 h 1519382"/>
                    <a:gd name="connsiteX3" fmla="*/ 1861127 w 2179781"/>
                    <a:gd name="connsiteY3" fmla="*/ 147782 h 1519382"/>
                    <a:gd name="connsiteX4" fmla="*/ 2179781 w 2179781"/>
                    <a:gd name="connsiteY4" fmla="*/ 0 h 1519382"/>
                    <a:gd name="connsiteX0" fmla="*/ 0 w 2179781"/>
                    <a:gd name="connsiteY0" fmla="*/ 1519382 h 1519382"/>
                    <a:gd name="connsiteX1" fmla="*/ 406400 w 2179781"/>
                    <a:gd name="connsiteY1" fmla="*/ 1016000 h 1519382"/>
                    <a:gd name="connsiteX2" fmla="*/ 1099127 w 2179781"/>
                    <a:gd name="connsiteY2" fmla="*/ 471055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99127 w 2179781"/>
                    <a:gd name="connsiteY2" fmla="*/ 471055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79781"/>
                    <a:gd name="connsiteY0" fmla="*/ 1519382 h 1519382"/>
                    <a:gd name="connsiteX1" fmla="*/ 350981 w 2179781"/>
                    <a:gd name="connsiteY1" fmla="*/ 974436 h 1519382"/>
                    <a:gd name="connsiteX2" fmla="*/ 1048327 w 2179781"/>
                    <a:gd name="connsiteY2" fmla="*/ 461819 h 1519382"/>
                    <a:gd name="connsiteX3" fmla="*/ 1861127 w 2179781"/>
                    <a:gd name="connsiteY3" fmla="*/ 147782 h 1519382"/>
                    <a:gd name="connsiteX4" fmla="*/ 2179781 w 2179781"/>
                    <a:gd name="connsiteY4" fmla="*/ 0 h 1519382"/>
                    <a:gd name="connsiteX0" fmla="*/ 0 w 2189018"/>
                    <a:gd name="connsiteY0" fmla="*/ 1505528 h 1505528"/>
                    <a:gd name="connsiteX1" fmla="*/ 350981 w 2189018"/>
                    <a:gd name="connsiteY1" fmla="*/ 960582 h 1505528"/>
                    <a:gd name="connsiteX2" fmla="*/ 1048327 w 2189018"/>
                    <a:gd name="connsiteY2" fmla="*/ 447965 h 1505528"/>
                    <a:gd name="connsiteX3" fmla="*/ 1861127 w 2189018"/>
                    <a:gd name="connsiteY3" fmla="*/ 133928 h 1505528"/>
                    <a:gd name="connsiteX4" fmla="*/ 2189018 w 2189018"/>
                    <a:gd name="connsiteY4" fmla="*/ 0 h 1505528"/>
                    <a:gd name="connsiteX0" fmla="*/ 0 w 2198543"/>
                    <a:gd name="connsiteY0" fmla="*/ 1527753 h 1527753"/>
                    <a:gd name="connsiteX1" fmla="*/ 350981 w 2198543"/>
                    <a:gd name="connsiteY1" fmla="*/ 982807 h 1527753"/>
                    <a:gd name="connsiteX2" fmla="*/ 1048327 w 2198543"/>
                    <a:gd name="connsiteY2" fmla="*/ 470190 h 1527753"/>
                    <a:gd name="connsiteX3" fmla="*/ 1861127 w 2198543"/>
                    <a:gd name="connsiteY3" fmla="*/ 156153 h 1527753"/>
                    <a:gd name="connsiteX4" fmla="*/ 2198543 w 2198543"/>
                    <a:gd name="connsiteY4" fmla="*/ 0 h 1527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543" h="1527753">
                      <a:moveTo>
                        <a:pt x="0" y="1527753"/>
                      </a:moveTo>
                      <a:cubicBezTo>
                        <a:pt x="101985" y="1363037"/>
                        <a:pt x="176260" y="1159067"/>
                        <a:pt x="350981" y="982807"/>
                      </a:cubicBezTo>
                      <a:cubicBezTo>
                        <a:pt x="525702" y="806547"/>
                        <a:pt x="755073" y="594112"/>
                        <a:pt x="1048327" y="470190"/>
                      </a:cubicBezTo>
                      <a:cubicBezTo>
                        <a:pt x="1350818" y="323178"/>
                        <a:pt x="1663315" y="212341"/>
                        <a:pt x="1861127" y="156153"/>
                      </a:cubicBezTo>
                      <a:cubicBezTo>
                        <a:pt x="2026612" y="104583"/>
                        <a:pt x="2098867" y="43488"/>
                        <a:pt x="2198543" y="0"/>
                      </a:cubicBezTo>
                    </a:path>
                  </a:pathLst>
                </a:custGeom>
                <a:no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9" name="Freeform 18">
                  <a:extLst>
                    <a:ext uri="{FF2B5EF4-FFF2-40B4-BE49-F238E27FC236}">
                      <a16:creationId xmlns:a16="http://schemas.microsoft.com/office/drawing/2014/main" id="{291D05AA-EBA5-297E-95A3-8A719B5C047E}"/>
                    </a:ext>
                  </a:extLst>
                </p:cNvPr>
                <p:cNvSpPr/>
                <p:nvPr/>
              </p:nvSpPr>
              <p:spPr>
                <a:xfrm>
                  <a:off x="5568950" y="1663700"/>
                  <a:ext cx="3175" cy="1628775"/>
                </a:xfrm>
                <a:custGeom>
                  <a:avLst/>
                  <a:gdLst>
                    <a:gd name="connsiteX0" fmla="*/ 3175 w 3175"/>
                    <a:gd name="connsiteY0" fmla="*/ 0 h 1628775"/>
                    <a:gd name="connsiteX1" fmla="*/ 0 w 3175"/>
                    <a:gd name="connsiteY1" fmla="*/ 1628775 h 1628775"/>
                  </a:gdLst>
                  <a:ahLst/>
                  <a:cxnLst>
                    <a:cxn ang="0">
                      <a:pos x="connsiteX0" y="connsiteY0"/>
                    </a:cxn>
                    <a:cxn ang="0">
                      <a:pos x="connsiteX1" y="connsiteY1"/>
                    </a:cxn>
                  </a:cxnLst>
                  <a:rect l="l" t="t" r="r" b="b"/>
                  <a:pathLst>
                    <a:path w="3175" h="1628775">
                      <a:moveTo>
                        <a:pt x="3175" y="0"/>
                      </a:moveTo>
                      <a:cubicBezTo>
                        <a:pt x="2117" y="542925"/>
                        <a:pt x="1058" y="1085850"/>
                        <a:pt x="0" y="1628775"/>
                      </a:cubicBezTo>
                    </a:path>
                  </a:pathLst>
                </a:custGeom>
                <a:no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grpSp>
      </p:grpSp>
      <p:pic>
        <p:nvPicPr>
          <p:cNvPr id="22" name="Graphic 21" descr="Upward trend with solid fill">
            <a:extLst>
              <a:ext uri="{FF2B5EF4-FFF2-40B4-BE49-F238E27FC236}">
                <a16:creationId xmlns:a16="http://schemas.microsoft.com/office/drawing/2014/main" id="{5842B67A-8BF0-D719-48A3-B922CF32F622}"/>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370365" y="5287678"/>
            <a:ext cx="792679" cy="792679"/>
          </a:xfrm>
          <a:prstGeom prst="rect">
            <a:avLst/>
          </a:prstGeom>
        </p:spPr>
      </p:pic>
    </p:spTree>
    <p:extLst>
      <p:ext uri="{BB962C8B-B14F-4D97-AF65-F5344CB8AC3E}">
        <p14:creationId xmlns:p14="http://schemas.microsoft.com/office/powerpoint/2010/main" val="380050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DB589-2496-922C-9610-49514CE0F4B0}"/>
              </a:ext>
            </a:extLst>
          </p:cNvPr>
          <p:cNvSpPr>
            <a:spLocks noGrp="1"/>
          </p:cNvSpPr>
          <p:nvPr>
            <p:ph type="title"/>
          </p:nvPr>
        </p:nvSpPr>
        <p:spPr/>
        <p:txBody>
          <a:bodyPr/>
          <a:lstStyle/>
          <a:p>
            <a:pPr algn="ctr"/>
            <a:r>
              <a:rPr lang="fr-FR" sz="3200" dirty="0"/>
              <a:t>Une technologie innovante</a:t>
            </a:r>
            <a:endParaRPr lang="en-FR" dirty="0"/>
          </a:p>
        </p:txBody>
      </p:sp>
      <p:sp>
        <p:nvSpPr>
          <p:cNvPr id="3" name="Slide Number Placeholder 2">
            <a:extLst>
              <a:ext uri="{FF2B5EF4-FFF2-40B4-BE49-F238E27FC236}">
                <a16:creationId xmlns:a16="http://schemas.microsoft.com/office/drawing/2014/main" id="{8D5985B9-7D90-80FA-55CD-082D4E6334C1}"/>
              </a:ext>
            </a:extLst>
          </p:cNvPr>
          <p:cNvSpPr>
            <a:spLocks noGrp="1"/>
          </p:cNvSpPr>
          <p:nvPr>
            <p:ph type="sldNum" sz="quarter" idx="12"/>
          </p:nvPr>
        </p:nvSpPr>
        <p:spPr/>
        <p:txBody>
          <a:bodyPr/>
          <a:lstStyle/>
          <a:p>
            <a:fld id="{02CE470E-DE7E-684C-B9B2-1684A8858946}" type="slidenum">
              <a:rPr lang="en-FR" smtClean="0"/>
              <a:pPr/>
              <a:t>6</a:t>
            </a:fld>
            <a:endParaRPr lang="en-FR" dirty="0"/>
          </a:p>
        </p:txBody>
      </p:sp>
      <p:sp>
        <p:nvSpPr>
          <p:cNvPr id="4" name="Content Placeholder 2">
            <a:extLst>
              <a:ext uri="{FF2B5EF4-FFF2-40B4-BE49-F238E27FC236}">
                <a16:creationId xmlns:a16="http://schemas.microsoft.com/office/drawing/2014/main" id="{84D08D0D-E31C-2E2C-B09E-CFE190CB33F7}"/>
              </a:ext>
            </a:extLst>
          </p:cNvPr>
          <p:cNvSpPr txBox="1">
            <a:spLocks/>
          </p:cNvSpPr>
          <p:nvPr/>
        </p:nvSpPr>
        <p:spPr>
          <a:xfrm>
            <a:off x="656228" y="1351902"/>
            <a:ext cx="9184188" cy="3229226"/>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Font typeface="Arial" panose="020B0604020202020204" pitchFamily="34" charset="0"/>
              <a:buNone/>
            </a:pPr>
            <a:r>
              <a:rPr lang="fr-FR" sz="2800"/>
              <a:t>VESTA offre une</a:t>
            </a:r>
            <a:r>
              <a:rPr lang="fr-FR" sz="2800" b="1"/>
              <a:t> technologie brevetée </a:t>
            </a:r>
            <a:r>
              <a:rPr lang="fr-FR" sz="2800"/>
              <a:t>en </a:t>
            </a:r>
            <a:r>
              <a:rPr lang="fr-FR" sz="2800" b="1"/>
              <a:t>France</a:t>
            </a:r>
            <a:r>
              <a:rPr lang="fr-FR" sz="2800"/>
              <a:t>, en </a:t>
            </a:r>
            <a:r>
              <a:rPr lang="fr-FR" sz="2800" b="1"/>
              <a:t>Allemagne</a:t>
            </a:r>
            <a:r>
              <a:rPr lang="fr-FR" sz="2800"/>
              <a:t>, au </a:t>
            </a:r>
            <a:r>
              <a:rPr lang="fr-FR" sz="2800" b="1"/>
              <a:t>Royaume-Unis</a:t>
            </a:r>
            <a:r>
              <a:rPr lang="fr-FR" sz="2800"/>
              <a:t>, en </a:t>
            </a:r>
            <a:r>
              <a:rPr lang="fr-FR" sz="2800" b="1"/>
              <a:t>Irlande</a:t>
            </a:r>
            <a:r>
              <a:rPr lang="fr-FR" sz="2800"/>
              <a:t>, au </a:t>
            </a:r>
            <a:r>
              <a:rPr lang="fr-FR" sz="2800" b="1"/>
              <a:t>Pays-Bas</a:t>
            </a:r>
            <a:r>
              <a:rPr lang="fr-FR" sz="2800"/>
              <a:t>, en </a:t>
            </a:r>
            <a:r>
              <a:rPr lang="fr-FR" sz="2800" b="1"/>
              <a:t>Belgique</a:t>
            </a:r>
            <a:r>
              <a:rPr lang="fr-FR" sz="2800"/>
              <a:t>, en </a:t>
            </a:r>
            <a:r>
              <a:rPr lang="fr-FR" sz="2800" b="1"/>
              <a:t>Suisse</a:t>
            </a:r>
            <a:r>
              <a:rPr lang="fr-FR" sz="2800"/>
              <a:t> et aux </a:t>
            </a:r>
            <a:r>
              <a:rPr lang="fr-FR" sz="2800" b="1"/>
              <a:t>USA</a:t>
            </a:r>
            <a:r>
              <a:rPr lang="fr-FR" sz="2800"/>
              <a:t>.</a:t>
            </a:r>
          </a:p>
          <a:p>
            <a:pPr marL="0" indent="0" algn="just">
              <a:spcAft>
                <a:spcPts val="600"/>
              </a:spcAft>
              <a:buFont typeface="Arial" panose="020B0604020202020204" pitchFamily="34" charset="0"/>
              <a:buNone/>
            </a:pPr>
            <a:r>
              <a:rPr lang="fr-FR"/>
              <a:t>VESTA est ainsi </a:t>
            </a:r>
            <a:r>
              <a:rPr lang="fr-FR" b="1"/>
              <a:t>protégée</a:t>
            </a:r>
            <a:r>
              <a:rPr lang="fr-FR"/>
              <a:t> de l’arrivée d’un compétiteur qui souhaiterait développer ou commercialiser une offre équivalente. </a:t>
            </a:r>
            <a:endParaRPr lang="fr-FR" dirty="0"/>
          </a:p>
        </p:txBody>
      </p:sp>
      <p:sp>
        <p:nvSpPr>
          <p:cNvPr id="5" name="Content Placeholder 2">
            <a:extLst>
              <a:ext uri="{FF2B5EF4-FFF2-40B4-BE49-F238E27FC236}">
                <a16:creationId xmlns:a16="http://schemas.microsoft.com/office/drawing/2014/main" id="{287D19D0-E1A8-A51C-9C10-2F962EBA7361}"/>
              </a:ext>
            </a:extLst>
          </p:cNvPr>
          <p:cNvSpPr txBox="1">
            <a:spLocks/>
          </p:cNvSpPr>
          <p:nvPr/>
        </p:nvSpPr>
        <p:spPr>
          <a:xfrm>
            <a:off x="621781" y="4869160"/>
            <a:ext cx="10948438" cy="136815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spcAft>
                <a:spcPts val="600"/>
              </a:spcAft>
              <a:buFont typeface="Arial" panose="020B0604020202020204" pitchFamily="34" charset="0"/>
              <a:buNone/>
            </a:pPr>
            <a:r>
              <a:rPr lang="fr-FR" sz="2800" dirty="0"/>
              <a:t>VESTA est une solution </a:t>
            </a:r>
            <a:r>
              <a:rPr lang="fr-FR" sz="2800" b="1" dirty="0"/>
              <a:t>scalable</a:t>
            </a:r>
            <a:r>
              <a:rPr lang="fr-FR" sz="2800" dirty="0"/>
              <a:t> et </a:t>
            </a:r>
            <a:r>
              <a:rPr lang="fr-FR" sz="2800" b="1" dirty="0"/>
              <a:t>sans frontière</a:t>
            </a:r>
            <a:r>
              <a:rPr lang="fr-FR" sz="2800" dirty="0"/>
              <a:t>, qui n’a pas d’équivalent sur le marché.</a:t>
            </a:r>
          </a:p>
        </p:txBody>
      </p:sp>
      <p:pic>
        <p:nvPicPr>
          <p:cNvPr id="6" name="Picture 2" descr="United States Patent and Trademark Office — Wikipédia">
            <a:extLst>
              <a:ext uri="{FF2B5EF4-FFF2-40B4-BE49-F238E27FC236}">
                <a16:creationId xmlns:a16="http://schemas.microsoft.com/office/drawing/2014/main" id="{CE5A1554-E55E-AC48-6CEE-154B138795D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409097" y="2806853"/>
            <a:ext cx="946555" cy="9465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63802D6-6B16-57F0-6D38-40C2B3EAEC7B}"/>
              </a:ext>
            </a:extLst>
          </p:cNvPr>
          <p:cNvGrpSpPr/>
          <p:nvPr/>
        </p:nvGrpSpPr>
        <p:grpSpPr>
          <a:xfrm>
            <a:off x="10327153" y="1593605"/>
            <a:ext cx="1026647" cy="883331"/>
            <a:chOff x="10272464" y="1351902"/>
            <a:chExt cx="1179193" cy="1014582"/>
          </a:xfrm>
        </p:grpSpPr>
        <p:pic>
          <p:nvPicPr>
            <p:cNvPr id="8" name="Picture 6">
              <a:extLst>
                <a:ext uri="{FF2B5EF4-FFF2-40B4-BE49-F238E27FC236}">
                  <a16:creationId xmlns:a16="http://schemas.microsoft.com/office/drawing/2014/main" id="{47FF1F2D-0F33-E87B-F6EB-58CA37F6E32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0782" r="10782"/>
            <a:stretch/>
          </p:blipFill>
          <p:spPr bwMode="auto">
            <a:xfrm>
              <a:off x="10272464" y="1351902"/>
              <a:ext cx="883331" cy="7507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8AF9807D-C5B0-2E44-9651-048C4C26101F}"/>
                </a:ext>
              </a:extLst>
            </p:cNvPr>
            <p:cNvGrpSpPr/>
            <p:nvPr/>
          </p:nvGrpSpPr>
          <p:grpSpPr>
            <a:xfrm>
              <a:off x="10568326" y="1615688"/>
              <a:ext cx="883331" cy="750796"/>
              <a:chOff x="9954976" y="2135123"/>
              <a:chExt cx="883331" cy="750796"/>
            </a:xfrm>
            <a:effectLst>
              <a:outerShdw blurRad="50800" dist="38100" dir="2700000" algn="tl" rotWithShape="0">
                <a:prstClr val="black">
                  <a:alpha val="40000"/>
                </a:prstClr>
              </a:outerShdw>
            </a:effectLst>
          </p:grpSpPr>
          <p:sp>
            <p:nvSpPr>
              <p:cNvPr id="10" name="Rectangle 9">
                <a:extLst>
                  <a:ext uri="{FF2B5EF4-FFF2-40B4-BE49-F238E27FC236}">
                    <a16:creationId xmlns:a16="http://schemas.microsoft.com/office/drawing/2014/main" id="{15245AC4-66D9-CC18-9DFD-E907ACD430BD}"/>
                  </a:ext>
                </a:extLst>
              </p:cNvPr>
              <p:cNvSpPr/>
              <p:nvPr/>
            </p:nvSpPr>
            <p:spPr>
              <a:xfrm>
                <a:off x="9954976" y="2135123"/>
                <a:ext cx="883331" cy="750796"/>
              </a:xfrm>
              <a:prstGeom prst="rect">
                <a:avLst/>
              </a:prstGeom>
              <a:solidFill>
                <a:srgbClr val="F04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pic>
            <p:nvPicPr>
              <p:cNvPr id="11" name="Picture 4" descr="European Patent Office online trainings - IEEPI">
                <a:extLst>
                  <a:ext uri="{FF2B5EF4-FFF2-40B4-BE49-F238E27FC236}">
                    <a16:creationId xmlns:a16="http://schemas.microsoft.com/office/drawing/2014/main" id="{5EE06AE1-B2ED-7D58-0C7A-50F9BC54F53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058791" y="2135123"/>
                <a:ext cx="675701" cy="75079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7069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D2FA-84CE-2253-3B57-AD7AD95F5660}"/>
              </a:ext>
            </a:extLst>
          </p:cNvPr>
          <p:cNvSpPr>
            <a:spLocks noGrp="1"/>
          </p:cNvSpPr>
          <p:nvPr>
            <p:ph type="title"/>
          </p:nvPr>
        </p:nvSpPr>
        <p:spPr/>
        <p:txBody>
          <a:bodyPr/>
          <a:lstStyle/>
          <a:p>
            <a:pPr algn="ctr"/>
            <a:r>
              <a:rPr lang="fr-FR" dirty="0"/>
              <a:t>Un marché en croissance de 14 % par an</a:t>
            </a:r>
            <a:endParaRPr lang="en-FR" dirty="0"/>
          </a:p>
        </p:txBody>
      </p:sp>
      <p:sp>
        <p:nvSpPr>
          <p:cNvPr id="3" name="Slide Number Placeholder 2">
            <a:extLst>
              <a:ext uri="{FF2B5EF4-FFF2-40B4-BE49-F238E27FC236}">
                <a16:creationId xmlns:a16="http://schemas.microsoft.com/office/drawing/2014/main" id="{3BF69040-11FF-8347-031D-B2D5C6FF9AE2}"/>
              </a:ext>
            </a:extLst>
          </p:cNvPr>
          <p:cNvSpPr>
            <a:spLocks noGrp="1"/>
          </p:cNvSpPr>
          <p:nvPr>
            <p:ph type="sldNum" sz="quarter" idx="12"/>
          </p:nvPr>
        </p:nvSpPr>
        <p:spPr/>
        <p:txBody>
          <a:bodyPr/>
          <a:lstStyle/>
          <a:p>
            <a:fld id="{02CE470E-DE7E-684C-B9B2-1684A8858946}" type="slidenum">
              <a:rPr lang="en-FR" smtClean="0"/>
              <a:pPr/>
              <a:t>7</a:t>
            </a:fld>
            <a:endParaRPr lang="en-FR" dirty="0"/>
          </a:p>
        </p:txBody>
      </p:sp>
      <p:pic>
        <p:nvPicPr>
          <p:cNvPr id="5" name="Picture 4">
            <a:extLst>
              <a:ext uri="{FF2B5EF4-FFF2-40B4-BE49-F238E27FC236}">
                <a16:creationId xmlns:a16="http://schemas.microsoft.com/office/drawing/2014/main" id="{4B181DCE-2BDD-3821-68EE-C45491FEC168}"/>
              </a:ext>
            </a:extLst>
          </p:cNvPr>
          <p:cNvPicPr>
            <a:picLocks noChangeAspect="1"/>
          </p:cNvPicPr>
          <p:nvPr/>
        </p:nvPicPr>
        <p:blipFill>
          <a:blip r:embed="rId2"/>
          <a:stretch>
            <a:fillRect/>
          </a:stretch>
        </p:blipFill>
        <p:spPr>
          <a:xfrm>
            <a:off x="7464152" y="1761586"/>
            <a:ext cx="4229100" cy="2997200"/>
          </a:xfrm>
          <a:prstGeom prst="rect">
            <a:avLst/>
          </a:prstGeom>
        </p:spPr>
      </p:pic>
      <p:sp>
        <p:nvSpPr>
          <p:cNvPr id="6" name="Freeform 130">
            <a:extLst>
              <a:ext uri="{FF2B5EF4-FFF2-40B4-BE49-F238E27FC236}">
                <a16:creationId xmlns:a16="http://schemas.microsoft.com/office/drawing/2014/main" id="{E2A5049C-36F5-B77D-ED59-7AB395386A24}"/>
              </a:ext>
            </a:extLst>
          </p:cNvPr>
          <p:cNvSpPr>
            <a:spLocks noEditPoints="1"/>
          </p:cNvSpPr>
          <p:nvPr/>
        </p:nvSpPr>
        <p:spPr bwMode="auto">
          <a:xfrm>
            <a:off x="8214347" y="1836016"/>
            <a:ext cx="2958675" cy="2848341"/>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95000"/>
              <a:alpha val="10650"/>
            </a:schemeClr>
          </a:solidFill>
          <a:ln w="9525">
            <a:solidFill>
              <a:schemeClr val="bg1">
                <a:lumMod val="65000"/>
                <a:alpha val="39863"/>
              </a:schemeClr>
            </a:solidFill>
            <a:round/>
            <a:headEnd/>
            <a:tailEnd/>
          </a:ln>
          <a:effectLst>
            <a:outerShdw blurRad="50800" dist="12700" dir="2700000" algn="tl" rotWithShape="0">
              <a:prstClr val="black">
                <a:alpha val="31686"/>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A953581A-1903-61B9-345D-9CAD36296E77}"/>
              </a:ext>
            </a:extLst>
          </p:cNvPr>
          <p:cNvSpPr txBox="1"/>
          <p:nvPr/>
        </p:nvSpPr>
        <p:spPr>
          <a:xfrm>
            <a:off x="2161009" y="5185135"/>
            <a:ext cx="9352004" cy="790647"/>
          </a:xfrm>
          <a:prstGeom prst="rect">
            <a:avLst/>
          </a:prstGeom>
        </p:spPr>
        <p:txBody>
          <a:bodyPr vert="horz" lIns="91440" tIns="45720" rIns="91440" bIns="45720" rtlCol="0">
            <a:noAutofit/>
          </a:bodyPr>
          <a:lstStyle>
            <a:lvl1pPr indent="0" defTabSz="914400" eaLnBrk="1" hangingPunct="1">
              <a:lnSpc>
                <a:spcPct val="120000"/>
              </a:lnSpc>
              <a:spcBef>
                <a:spcPts val="1000"/>
              </a:spcBef>
              <a:buFont typeface="Arial" panose="020B0604020202020204" pitchFamily="34" charset="0"/>
              <a:buNone/>
              <a:defRPr sz="2400" b="1">
                <a:solidFill>
                  <a:schemeClr val="tx2"/>
                </a:solidFill>
                <a:latin typeface="Century Gothic" panose="020B0502020202020204" pitchFamily="34" charset="0"/>
              </a:defRPr>
            </a:lvl1pPr>
            <a:lvl2pPr marL="685800" indent="-228600" defTabSz="914400" eaLnBrk="1" hangingPunct="1">
              <a:lnSpc>
                <a:spcPct val="120000"/>
              </a:lnSpc>
              <a:spcBef>
                <a:spcPts val="500"/>
              </a:spcBef>
              <a:buFont typeface="Arial" panose="020B0604020202020204" pitchFamily="34" charset="0"/>
              <a:buChar char="•"/>
              <a:defRPr sz="2000">
                <a:solidFill>
                  <a:schemeClr val="tx2"/>
                </a:solidFill>
                <a:latin typeface="Century Gothic" panose="020B0502020202020204" pitchFamily="34" charset="0"/>
              </a:defRPr>
            </a:lvl2pPr>
            <a:lvl3pPr marL="1143000" indent="-228600" defTabSz="914400" eaLnBrk="1" hangingPunct="1">
              <a:lnSpc>
                <a:spcPct val="120000"/>
              </a:lnSpc>
              <a:spcBef>
                <a:spcPts val="500"/>
              </a:spcBef>
              <a:buFont typeface="Arial" panose="020B0604020202020204" pitchFamily="34" charset="0"/>
              <a:buChar char="•"/>
              <a:defRPr>
                <a:solidFill>
                  <a:schemeClr val="tx2"/>
                </a:solidFill>
                <a:latin typeface="Century Gothic" panose="020B0502020202020204" pitchFamily="34" charset="0"/>
              </a:defRPr>
            </a:lvl3pPr>
            <a:lvl4pPr marL="1600200" indent="-228600" defTabSz="914400" eaLnBrk="1" hangingPunct="1">
              <a:lnSpc>
                <a:spcPct val="120000"/>
              </a:lnSpc>
              <a:spcBef>
                <a:spcPts val="500"/>
              </a:spcBef>
              <a:buFont typeface="Arial" panose="020B0604020202020204" pitchFamily="34" charset="0"/>
              <a:buChar char="•"/>
              <a:defRPr sz="1600">
                <a:solidFill>
                  <a:schemeClr val="tx2"/>
                </a:solidFill>
                <a:latin typeface="Century Gothic" panose="020B0502020202020204" pitchFamily="34" charset="0"/>
              </a:defRPr>
            </a:lvl4pPr>
            <a:lvl5pPr marL="2057400" indent="-228600" defTabSz="914400" eaLnBrk="1" hangingPunct="1">
              <a:lnSpc>
                <a:spcPct val="120000"/>
              </a:lnSpc>
              <a:spcBef>
                <a:spcPts val="500"/>
              </a:spcBef>
              <a:buFont typeface="Arial" panose="020B0604020202020204" pitchFamily="34" charset="0"/>
              <a:buChar char="•"/>
              <a:defRPr sz="1600">
                <a:solidFill>
                  <a:schemeClr val="tx2"/>
                </a:solidFill>
                <a:latin typeface="Century Gothic" panose="020B0502020202020204" pitchFamily="34" charset="0"/>
              </a:defRPr>
            </a:lvl5pPr>
            <a:lvl6pPr marL="2514600" indent="-228600" defTabSz="914400" eaLnBrk="1" hangingPunct="1">
              <a:lnSpc>
                <a:spcPct val="90000"/>
              </a:lnSpc>
              <a:spcBef>
                <a:spcPts val="500"/>
              </a:spcBef>
              <a:buFont typeface="Arial" panose="020B0604020202020204" pitchFamily="34" charset="0"/>
              <a:buChar char="•"/>
            </a:lvl6pPr>
            <a:lvl7pPr marL="2971800" indent="-228600" defTabSz="914400" eaLnBrk="1" hangingPunct="1">
              <a:lnSpc>
                <a:spcPct val="90000"/>
              </a:lnSpc>
              <a:spcBef>
                <a:spcPts val="500"/>
              </a:spcBef>
              <a:buFont typeface="Arial" panose="020B0604020202020204" pitchFamily="34" charset="0"/>
              <a:buChar char="•"/>
            </a:lvl7pPr>
            <a:lvl8pPr marL="3429000" indent="-228600" defTabSz="914400" eaLnBrk="1" hangingPunct="1">
              <a:lnSpc>
                <a:spcPct val="90000"/>
              </a:lnSpc>
              <a:spcBef>
                <a:spcPts val="500"/>
              </a:spcBef>
              <a:buFont typeface="Arial" panose="020B0604020202020204" pitchFamily="34" charset="0"/>
              <a:buChar char="•"/>
            </a:lvl8pPr>
            <a:lvl9pPr marL="3886200" indent="-228600" defTabSz="914400" eaLnBrk="1" hangingPunct="1">
              <a:lnSpc>
                <a:spcPct val="90000"/>
              </a:lnSpc>
              <a:spcBef>
                <a:spcPts val="500"/>
              </a:spcBef>
              <a:buFont typeface="Arial" panose="020B0604020202020204" pitchFamily="34" charset="0"/>
              <a:buChar char="•"/>
            </a:lvl9pPr>
          </a:lstStyle>
          <a:p>
            <a:r>
              <a:rPr lang="fr-FR" sz="2000" b="0" dirty="0"/>
              <a:t>Dans l’Union Européenne, les nouvelles exigences réglementaires du </a:t>
            </a:r>
            <a:r>
              <a:rPr lang="fr-FR" sz="2000" dirty="0"/>
              <a:t>‘</a:t>
            </a:r>
            <a:r>
              <a:rPr lang="en-GB" sz="2000" dirty="0"/>
              <a:t>Cyber Resilience act</a:t>
            </a:r>
            <a:r>
              <a:rPr lang="fr-FR" sz="2000" dirty="0"/>
              <a:t>’</a:t>
            </a:r>
            <a:r>
              <a:rPr lang="fr-FR" sz="2000" b="0" baseline="30000" dirty="0"/>
              <a:t> 2</a:t>
            </a:r>
            <a:r>
              <a:rPr lang="fr-FR" sz="2000" b="0" dirty="0"/>
              <a:t> accélèrent encore plus cette croissance.</a:t>
            </a:r>
          </a:p>
        </p:txBody>
      </p:sp>
      <p:pic>
        <p:nvPicPr>
          <p:cNvPr id="8" name="Picture 4" descr="European Commission Logo PNG Vectors Free Download">
            <a:extLst>
              <a:ext uri="{FF2B5EF4-FFF2-40B4-BE49-F238E27FC236}">
                <a16:creationId xmlns:a16="http://schemas.microsoft.com/office/drawing/2014/main" id="{1AD233E4-CEAB-8E9F-184C-B68F6FD610C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55440" y="5270393"/>
            <a:ext cx="894417" cy="620129"/>
          </a:xfrm>
          <a:prstGeom prst="rect">
            <a:avLst/>
          </a:prstGeom>
          <a:solidFill>
            <a:schemeClr val="bg1"/>
          </a:solidFill>
          <a:ln w="9525">
            <a:solidFill>
              <a:schemeClr val="tx2">
                <a:lumMod val="40000"/>
                <a:lumOff val="60000"/>
              </a:schemeClr>
            </a:solidFill>
          </a:ln>
          <a:effectLst>
            <a:outerShdw blurRad="50800" dist="63500" dir="2700000" algn="tl" rotWithShape="0">
              <a:prstClr val="black">
                <a:alpha val="40000"/>
              </a:prstClr>
            </a:outerShdw>
          </a:effectLst>
        </p:spPr>
      </p:pic>
      <p:sp>
        <p:nvSpPr>
          <p:cNvPr id="9" name="TextBox 8">
            <a:extLst>
              <a:ext uri="{FF2B5EF4-FFF2-40B4-BE49-F238E27FC236}">
                <a16:creationId xmlns:a16="http://schemas.microsoft.com/office/drawing/2014/main" id="{2F938F20-6728-21AC-3B88-201FBC395EDC}"/>
              </a:ext>
            </a:extLst>
          </p:cNvPr>
          <p:cNvSpPr txBox="1"/>
          <p:nvPr/>
        </p:nvSpPr>
        <p:spPr>
          <a:xfrm>
            <a:off x="1199456" y="6273179"/>
            <a:ext cx="10441160" cy="507831"/>
          </a:xfrm>
          <a:prstGeom prst="rect">
            <a:avLst/>
          </a:prstGeom>
          <a:noFill/>
        </p:spPr>
        <p:txBody>
          <a:bodyPr wrap="square">
            <a:spAutoFit/>
          </a:bodyPr>
          <a:lstStyle/>
          <a:p>
            <a:pPr marL="227013" indent="-227013">
              <a:tabLst>
                <a:tab pos="219075" algn="l"/>
              </a:tabLst>
            </a:pPr>
            <a:r>
              <a:rPr lang="fr-FR" sz="900" baseline="30000" dirty="0">
                <a:solidFill>
                  <a:schemeClr val="tx2"/>
                </a:solidFill>
              </a:rPr>
              <a:t>(1)</a:t>
            </a:r>
            <a:r>
              <a:rPr lang="fr-FR" sz="900" dirty="0">
                <a:solidFill>
                  <a:schemeClr val="tx2"/>
                </a:solidFill>
              </a:rPr>
              <a:t> : 	Les marchés mondial, adressable et visé sont calculés à partir de chiffres issus d’études de marché de cabinets de conseils reconnus tels que Gartner, Forbes, Future </a:t>
            </a:r>
            <a:r>
              <a:rPr lang="fr-FR" sz="900" dirty="0" err="1">
                <a:solidFill>
                  <a:schemeClr val="tx2"/>
                </a:solidFill>
              </a:rPr>
              <a:t>Market</a:t>
            </a:r>
            <a:r>
              <a:rPr lang="fr-FR" sz="900" dirty="0">
                <a:solidFill>
                  <a:schemeClr val="tx2"/>
                </a:solidFill>
              </a:rPr>
              <a:t> Insights, Meticulous ou Mc Kinsey.</a:t>
            </a:r>
          </a:p>
          <a:p>
            <a:pPr marL="227013" indent="-227013">
              <a:tabLst>
                <a:tab pos="219075" algn="l"/>
              </a:tabLst>
            </a:pPr>
            <a:r>
              <a:rPr lang="fr-FR" sz="900" baseline="30000" dirty="0">
                <a:solidFill>
                  <a:schemeClr val="tx2"/>
                </a:solidFill>
              </a:rPr>
              <a:t>(2)</a:t>
            </a:r>
            <a:r>
              <a:rPr lang="fr-FR" sz="900" dirty="0">
                <a:solidFill>
                  <a:schemeClr val="tx2"/>
                </a:solidFill>
              </a:rPr>
              <a:t> :	Thierry Breton, commissaire Européen a présenté le </a:t>
            </a:r>
            <a:r>
              <a:rPr lang="fr-FR" sz="900" dirty="0">
                <a:solidFill>
                  <a:schemeClr val="tx2"/>
                </a:solidFill>
                <a:hlinkClick r:id="rId4"/>
              </a:rPr>
              <a:t>15 septembre 2022 le "Cyber Resilience Act »</a:t>
            </a:r>
            <a:r>
              <a:rPr lang="fr-FR" sz="900" dirty="0">
                <a:solidFill>
                  <a:schemeClr val="tx2"/>
                </a:solidFill>
              </a:rPr>
              <a:t> qui vise à protéger les consommateurs et les entreprises des objets connectés non sécurisés grâce à de nouvelles normes de mise sur le marché unique. Les fabricants seront ainsi tenus de les respecter lors de la conception de leurs produits (hardware et software) ainsi que sur l'ensemble de leur cycle de vie.</a:t>
            </a:r>
          </a:p>
        </p:txBody>
      </p:sp>
      <p:sp>
        <p:nvSpPr>
          <p:cNvPr id="10" name="TextBox 9">
            <a:extLst>
              <a:ext uri="{FF2B5EF4-FFF2-40B4-BE49-F238E27FC236}">
                <a16:creationId xmlns:a16="http://schemas.microsoft.com/office/drawing/2014/main" id="{506B4B21-9D00-629F-E10D-824984808605}"/>
              </a:ext>
            </a:extLst>
          </p:cNvPr>
          <p:cNvSpPr txBox="1"/>
          <p:nvPr/>
        </p:nvSpPr>
        <p:spPr>
          <a:xfrm>
            <a:off x="805574" y="1799456"/>
            <a:ext cx="6298538" cy="2693943"/>
          </a:xfrm>
          <a:prstGeom prst="rect">
            <a:avLst/>
          </a:prstGeom>
          <a:noFill/>
        </p:spPr>
        <p:txBody>
          <a:bodyPr wrap="square" rtlCol="0">
            <a:spAutoFit/>
          </a:bodyPr>
          <a:lstStyle/>
          <a:p>
            <a:pPr>
              <a:lnSpc>
                <a:spcPct val="133000"/>
              </a:lnSpc>
            </a:pPr>
            <a:r>
              <a:rPr lang="en-FR" sz="2600" dirty="0">
                <a:solidFill>
                  <a:schemeClr val="tx2"/>
                </a:solidFill>
                <a:latin typeface="Century Gothic" panose="020B0502020202020204" pitchFamily="34" charset="0"/>
              </a:rPr>
              <a:t>En intégrant les technologies d’avenir, VESTA se positionne sur un </a:t>
            </a:r>
            <a:r>
              <a:rPr lang="en-FR" sz="2600" b="1" dirty="0">
                <a:solidFill>
                  <a:schemeClr val="tx2"/>
                </a:solidFill>
                <a:latin typeface="Century Gothic" panose="020B0502020202020204" pitchFamily="34" charset="0"/>
              </a:rPr>
              <a:t>marché à fort potentiel</a:t>
            </a:r>
            <a:r>
              <a:rPr lang="en-FR" sz="2600" dirty="0">
                <a:solidFill>
                  <a:schemeClr val="tx2"/>
                </a:solidFill>
                <a:latin typeface="Century Gothic" panose="020B0502020202020204" pitchFamily="34" charset="0"/>
              </a:rPr>
              <a:t>, destiné à </a:t>
            </a:r>
            <a:r>
              <a:rPr lang="en-FR" sz="2600" b="1" dirty="0">
                <a:solidFill>
                  <a:schemeClr val="tx2"/>
                </a:solidFill>
                <a:latin typeface="Century Gothic" panose="020B0502020202020204" pitchFamily="34" charset="0"/>
              </a:rPr>
              <a:t>croître</a:t>
            </a:r>
            <a:r>
              <a:rPr lang="en-FR" sz="2600" dirty="0">
                <a:solidFill>
                  <a:schemeClr val="tx2"/>
                </a:solidFill>
                <a:latin typeface="Century Gothic" panose="020B0502020202020204" pitchFamily="34" charset="0"/>
              </a:rPr>
              <a:t> encore </a:t>
            </a:r>
            <a:r>
              <a:rPr lang="en-FR" sz="2600" b="1" dirty="0">
                <a:solidFill>
                  <a:schemeClr val="tx2"/>
                </a:solidFill>
                <a:latin typeface="Century Gothic" panose="020B0502020202020204" pitchFamily="34" charset="0"/>
              </a:rPr>
              <a:t>plus rapidement </a:t>
            </a:r>
            <a:r>
              <a:rPr lang="en-FR" sz="2600" dirty="0">
                <a:solidFill>
                  <a:schemeClr val="tx2"/>
                </a:solidFill>
                <a:latin typeface="Century Gothic" panose="020B0502020202020204" pitchFamily="34" charset="0"/>
              </a:rPr>
              <a:t>que le marché global de la cybersécurité.</a:t>
            </a:r>
          </a:p>
        </p:txBody>
      </p:sp>
      <p:sp>
        <p:nvSpPr>
          <p:cNvPr id="11" name="TextBox 10">
            <a:extLst>
              <a:ext uri="{FF2B5EF4-FFF2-40B4-BE49-F238E27FC236}">
                <a16:creationId xmlns:a16="http://schemas.microsoft.com/office/drawing/2014/main" id="{30C0B24B-79D6-1A4A-1E1C-622BEE307AD8}"/>
              </a:ext>
            </a:extLst>
          </p:cNvPr>
          <p:cNvSpPr txBox="1"/>
          <p:nvPr/>
        </p:nvSpPr>
        <p:spPr>
          <a:xfrm>
            <a:off x="789363" y="1183296"/>
            <a:ext cx="10658400" cy="276999"/>
          </a:xfrm>
          <a:prstGeom prst="rect">
            <a:avLst/>
          </a:prstGeom>
          <a:noFill/>
        </p:spPr>
        <p:txBody>
          <a:bodyPr wrap="square">
            <a:spAutoFit/>
          </a:bodyPr>
          <a:lstStyle/>
          <a:p>
            <a:pPr>
              <a:spcAft>
                <a:spcPts val="600"/>
              </a:spcAft>
              <a:tabLst>
                <a:tab pos="4348163" algn="l"/>
                <a:tab pos="8704263" algn="ctr"/>
              </a:tabLst>
            </a:pPr>
            <a:r>
              <a:rPr lang="en-FR" sz="1200" dirty="0">
                <a:latin typeface="Century Gothic" panose="020B0502020202020204" pitchFamily="34" charset="0"/>
              </a:rPr>
              <a:t>Marché mondial de la cybersécurité industrielle</a:t>
            </a:r>
            <a:r>
              <a:rPr lang="en-FR" sz="1200" baseline="30000" dirty="0">
                <a:latin typeface="Century Gothic" panose="020B0502020202020204" pitchFamily="34" charset="0"/>
              </a:rPr>
              <a:t>1</a:t>
            </a:r>
            <a:r>
              <a:rPr lang="en-FR" sz="1200" dirty="0">
                <a:latin typeface="Century Gothic" panose="020B0502020202020204" pitchFamily="34" charset="0"/>
              </a:rPr>
              <a:t> : 19 B$	Marché adressable (UE et USA) : 11 B$	</a:t>
            </a:r>
            <a:r>
              <a:rPr lang="en-FR" sz="1200" b="1" dirty="0">
                <a:latin typeface="Century Gothic" panose="020B0502020202020204" pitchFamily="34" charset="0"/>
              </a:rPr>
              <a:t>Marché visé : 4 B$</a:t>
            </a:r>
          </a:p>
        </p:txBody>
      </p:sp>
    </p:spTree>
    <p:extLst>
      <p:ext uri="{BB962C8B-B14F-4D97-AF65-F5344CB8AC3E}">
        <p14:creationId xmlns:p14="http://schemas.microsoft.com/office/powerpoint/2010/main" val="34032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DSX1">
  <a:themeElements>
    <a:clrScheme name="ADSX Theme 1">
      <a:dk1>
        <a:srgbClr val="000000"/>
      </a:dk1>
      <a:lt1>
        <a:srgbClr val="FFFFFF"/>
      </a:lt1>
      <a:dk2>
        <a:srgbClr val="44546A"/>
      </a:dk2>
      <a:lt2>
        <a:srgbClr val="E7E6E6"/>
      </a:lt2>
      <a:accent1>
        <a:srgbClr val="00635B"/>
      </a:accent1>
      <a:accent2>
        <a:srgbClr val="007B4B"/>
      </a:accent2>
      <a:accent3>
        <a:srgbClr val="009B77"/>
      </a:accent3>
      <a:accent4>
        <a:srgbClr val="66C68B"/>
      </a:accent4>
      <a:accent5>
        <a:srgbClr val="7BB369"/>
      </a:accent5>
      <a:accent6>
        <a:srgbClr val="00A89C"/>
      </a:accent6>
      <a:hlink>
        <a:srgbClr val="0563C1"/>
      </a:hlink>
      <a:folHlink>
        <a:srgbClr val="BDD7E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SX1" id="{DB04AA83-04C9-244F-AE97-8AAE3E7F8E34}" vid="{6BDD84DC-5BE4-9F4E-BCB0-08A0563BD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91EE453-3726-4B32-91F3-BEB3CC849F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Français</Template>
  <TotalTime>40</TotalTime>
  <Words>780</Words>
  <Application>Microsoft Macintosh PowerPoint</Application>
  <PresentationFormat>Grand écran</PresentationFormat>
  <Paragraphs>57</Paragraphs>
  <Slides>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Avenir Next</vt:lpstr>
      <vt:lpstr>Calibri</vt:lpstr>
      <vt:lpstr>Century Gothic</vt:lpstr>
      <vt:lpstr>ADSX1</vt:lpstr>
      <vt:lpstr>Cybersecurity as Business Enabler</vt:lpstr>
      <vt:lpstr>Présentation PowerPoint</vt:lpstr>
      <vt:lpstr>Cybersécurité “traditionnelle” : le constat</vt:lpstr>
      <vt:lpstr>Pourquoi cette situation ?</vt:lpstr>
      <vt:lpstr> VESTA – Une réponse aux attentes des entreprises</vt:lpstr>
      <vt:lpstr>Une technologie innovante</vt:lpstr>
      <vt:lpstr>Un marché en croissance de 14 % par 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AiBiZU DSX</dc:subject>
  <dc:creator>OJ</dc:creator>
  <cp:keywords>AiBiZU DSX Offer 2013.09.15</cp:keywords>
  <cp:lastModifiedBy>Sylvie Vidal</cp:lastModifiedBy>
  <cp:revision>20</cp:revision>
  <dcterms:created xsi:type="dcterms:W3CDTF">2022-11-30T08:19:50Z</dcterms:created>
  <dcterms:modified xsi:type="dcterms:W3CDTF">2022-12-03T06:11:19Z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TC101769289990</vt:lpwstr>
  </property>
  <property fmtid="{D5CDD505-2E9C-101B-9397-08002B2CF9AE}" pid="3" name="Client">
    <vt:lpwstr>You Transactor</vt:lpwstr>
  </property>
</Properties>
</file>