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7"/>
  </p:handoutMasterIdLst>
  <p:sldIdLst>
    <p:sldId id="257" r:id="rId2"/>
    <p:sldId id="303" r:id="rId3"/>
    <p:sldId id="305" r:id="rId4"/>
    <p:sldId id="304" r:id="rId5"/>
    <p:sldId id="306" r:id="rId6"/>
  </p:sldIdLst>
  <p:sldSz cx="9144000" cy="6858000" type="screen4x3"/>
  <p:notesSz cx="9874250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4" autoAdjust="0"/>
    <p:restoredTop sz="94520" autoAdjust="0"/>
  </p:normalViewPr>
  <p:slideViewPr>
    <p:cSldViewPr>
      <p:cViewPr varScale="1">
        <p:scale>
          <a:sx n="109" d="100"/>
          <a:sy n="109" d="100"/>
        </p:scale>
        <p:origin x="171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C36DB-A645-4D29-B0BE-0F92B45DBFE4}" type="datetimeFigureOut">
              <a:rPr lang="fr-FR" smtClean="0"/>
              <a:pPr/>
              <a:t>05/04/2022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E217A-E4D9-4524-BE7E-37BD0ED8CF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F1DA84-71E6-AF41-8FF6-8AEFF5FD8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1985" y="1869848"/>
            <a:ext cx="6809015" cy="2387600"/>
          </a:xfrm>
        </p:spPr>
        <p:txBody>
          <a:bodyPr anchor="b"/>
          <a:lstStyle>
            <a:lvl1pPr algn="ctr">
              <a:defRPr sz="6000" b="1" i="0">
                <a:solidFill>
                  <a:srgbClr val="F58232"/>
                </a:solidFill>
                <a:latin typeface="Zilla Slab" pitchFamily="2" charset="77"/>
                <a:ea typeface="Zilla Slab" pitchFamily="2" charset="77"/>
              </a:defRPr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DCEE0D9-4EEC-7A40-9F6E-623DE357A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1985" y="4349523"/>
            <a:ext cx="6809015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rgbClr val="004899"/>
                </a:solidFill>
                <a:latin typeface="Zilla Slab Medium" pitchFamily="2" charset="77"/>
                <a:ea typeface="Zilla Slab Medium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C4BFC2-2F52-E348-8401-CEEE1B139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Zilla Slab Light" pitchFamily="2" charset="77"/>
                <a:ea typeface="Zilla Slab Light" pitchFamily="2" charset="77"/>
              </a:defRPr>
            </a:lvl1pPr>
          </a:lstStyle>
          <a:p>
            <a:fld id="{D90B052B-7690-43A6-BA6D-FF3ACBA2245A}" type="datetimeFigureOut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A66239-8AFC-5440-973B-9A457956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Zilla Slab Light" pitchFamily="2" charset="77"/>
                <a:ea typeface="Zilla Slab Light" pitchFamily="2" charset="77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110791-BC08-9046-8B2A-BBE0E7D72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Zilla Slab Light" pitchFamily="2" charset="77"/>
                <a:ea typeface="Zilla Slab Light" pitchFamily="2" charset="77"/>
              </a:defRPr>
            </a:lvl1pPr>
          </a:lstStyle>
          <a:p>
            <a:fld id="{82C31252-74AC-425E-AD8A-71FD5E211C4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3AF4F3D-3C2D-A648-8B8F-7BF09F36012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0598" y="445824"/>
            <a:ext cx="3647353" cy="99679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E58F95-F91D-1C49-BAF8-ABE40C26EA1F}"/>
              </a:ext>
            </a:extLst>
          </p:cNvPr>
          <p:cNvSpPr/>
          <p:nvPr/>
        </p:nvSpPr>
        <p:spPr>
          <a:xfrm>
            <a:off x="0" y="6005286"/>
            <a:ext cx="9144000" cy="852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8D3BD3-4114-B64C-98F3-98E9CC1B0522}"/>
              </a:ext>
            </a:extLst>
          </p:cNvPr>
          <p:cNvSpPr/>
          <p:nvPr/>
        </p:nvSpPr>
        <p:spPr>
          <a:xfrm>
            <a:off x="7417077" y="176855"/>
            <a:ext cx="1726924" cy="6758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847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38A295-6F2B-C741-B557-8DA63BE62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C31252-74AC-425E-AD8A-71FD5E211C4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69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34F1B7-E6E1-0149-B6EC-EFF120C88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rgbClr val="F58232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DBCC14-6CE4-5C4B-862B-46B8DED0A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10440B-7EE8-0149-A7B7-E59FC9B22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052B-7690-43A6-BA6D-FF3ACBA2245A}" type="datetimeFigureOut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E96C50-C136-6B4C-85F0-349096140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573F61-BDED-2442-A26B-431F6C28A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252-74AC-425E-AD8A-71FD5E211C4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56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07062-20D8-A045-A838-479C86737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58232"/>
                </a:solidFill>
              </a:defRPr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A35F16-2AE1-A240-8F30-7825DCCD42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0DBC488-2FBC-3D4A-8E61-2861ED575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B851F1-7896-7A4C-ABF6-BE65839CC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052B-7690-43A6-BA6D-FF3ACBA2245A}" type="datetimeFigureOut">
              <a:rPr lang="fr-FR" smtClean="0"/>
              <a:pPr/>
              <a:t>05/04/2022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37FB64-82F3-D24E-B6BE-410E1E688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526E81-27B4-6741-B265-C40EC205F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252-74AC-425E-AD8A-71FD5E211C4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59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F1A1D8-C488-BA4E-A5EC-00BE71418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58232"/>
                </a:solidFill>
              </a:defRPr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606F055-2742-5541-B4BD-BD6DBA9D8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052B-7690-43A6-BA6D-FF3ACBA2245A}" type="datetimeFigureOut">
              <a:rPr lang="fr-FR" smtClean="0"/>
              <a:pPr/>
              <a:t>05/04/2022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76106E3-4BD5-6D41-A4F3-A57B75732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2C42050-7FD1-4546-8E7A-D4AE7485D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252-74AC-425E-AD8A-71FD5E211C4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94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CF4B622-04C4-E742-AC5F-685B753BA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052B-7690-43A6-BA6D-FF3ACBA2245A}" type="datetimeFigureOut">
              <a:rPr lang="fr-FR" smtClean="0"/>
              <a:pPr/>
              <a:t>05/04/2022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C44CDEC-C84E-514E-902E-47F6DEF3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C1FC99D-667E-C149-9AF1-0A2370BA1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252-74AC-425E-AD8A-71FD5E211C4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41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EAD5C0-B083-F348-AF32-70F4EAFAF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F58232"/>
                </a:solidFill>
              </a:defRPr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C907E74-DE9D-6D4D-889C-E261A174F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1E7F364-DD7E-4444-95F2-0B2DF956D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752E39-BF4C-8D43-862C-A27A6E97A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052B-7690-43A6-BA6D-FF3ACBA2245A}" type="datetimeFigureOut">
              <a:rPr lang="fr-FR" smtClean="0"/>
              <a:pPr/>
              <a:t>05/04/2022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B2E1BC-19EE-084D-B645-8D268E772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66EB5C-9FAD-FC40-964A-B321D5FC1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252-74AC-425E-AD8A-71FD5E211C4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A16B6ED-9B8B-C446-B855-DDD3D54B4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7470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693A2F-C48C-AF4D-86B5-4CA69B1F4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2"/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878636-EA5C-6F43-B41F-7594C5CA6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B052B-7690-43A6-BA6D-FF3ACBA2245A}" type="datetimeFigureOut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3FA51C-7182-5241-ADEB-5B07DECBF8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5DCCEF-085A-9742-B4CD-C4B6B81EF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31252-74AC-425E-AD8A-71FD5E211C4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62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F58232"/>
          </a:solidFill>
          <a:latin typeface="Zilla Slab SemiBold" pitchFamily="2" charset="77"/>
          <a:ea typeface="Zilla Slab SemiBold" pitchFamily="2" charset="7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004899"/>
          </a:solidFill>
          <a:latin typeface="Avenir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400" kern="1200">
          <a:solidFill>
            <a:srgbClr val="004899"/>
          </a:solidFill>
          <a:latin typeface="Avenir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ü"/>
        <a:defRPr sz="2000" kern="1200">
          <a:solidFill>
            <a:srgbClr val="004899"/>
          </a:solidFill>
          <a:latin typeface="Avenir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3717032"/>
            <a:ext cx="7886700" cy="24599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dirty="0"/>
              <a:t>Créé et animé par Didier Fillon</a:t>
            </a:r>
          </a:p>
          <a:p>
            <a:pPr algn="ctr">
              <a:buNone/>
            </a:pPr>
            <a:r>
              <a:rPr lang="fr-FR" sz="2400" dirty="0"/>
              <a:t>Formateur Expert Entrepreneuriat Certifié RNCP</a:t>
            </a:r>
          </a:p>
          <a:p>
            <a:pPr algn="ctr">
              <a:buNone/>
            </a:pPr>
            <a:r>
              <a:rPr lang="fr-FR" b="1" dirty="0"/>
              <a:t>06 07 03 24 97</a:t>
            </a:r>
          </a:p>
          <a:p>
            <a:pPr algn="ctr">
              <a:buNone/>
            </a:pPr>
            <a:r>
              <a:rPr lang="fr-FR" b="1" dirty="0"/>
              <a:t>Actions DCP </a:t>
            </a:r>
            <a:r>
              <a:rPr lang="fr-FR" b="1" dirty="0" err="1"/>
              <a:t>sasu</a:t>
            </a:r>
            <a:endParaRPr lang="fr-FR" b="1" dirty="0"/>
          </a:p>
          <a:p>
            <a:pPr algn="ctr">
              <a:buNone/>
            </a:pPr>
            <a:endParaRPr lang="fr-FR" b="1" dirty="0"/>
          </a:p>
          <a:p>
            <a:pPr algn="ctr"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926123"/>
            <a:ext cx="7886700" cy="2646894"/>
          </a:xfrm>
        </p:spPr>
        <p:txBody>
          <a:bodyPr>
            <a:normAutofit/>
          </a:bodyPr>
          <a:lstStyle/>
          <a:p>
            <a:pPr algn="ctr"/>
            <a:r>
              <a:rPr lang="fr-FR" sz="4000" dirty="0"/>
              <a:t>Bienvenue</a:t>
            </a:r>
            <a:br>
              <a:rPr lang="fr-FR" sz="4000" dirty="0"/>
            </a:br>
            <a:br>
              <a:rPr lang="fr-FR" sz="4000" dirty="0"/>
            </a:br>
            <a:r>
              <a:rPr lang="fr-FR" sz="4000" dirty="0"/>
              <a:t>Le Pitch du Dirigeant </a:t>
            </a:r>
            <a:br>
              <a:rPr lang="fr-FR" sz="4000" dirty="0"/>
            </a:br>
            <a:endParaRPr lang="fr-FR" sz="4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C4D8F2E8-5F97-EF4D-BFC6-503AC2E4167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fr-FR" dirty="0"/>
              <a:t>Didier Fillon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28650" y="1124745"/>
            <a:ext cx="7886700" cy="4896544"/>
          </a:xfrm>
        </p:spPr>
        <p:txBody>
          <a:bodyPr>
            <a:normAutofit/>
          </a:bodyPr>
          <a:lstStyle/>
          <a:p>
            <a:r>
              <a:rPr lang="fr-FR" dirty="0"/>
              <a:t>Qu’est-ce qu’un pitch ? </a:t>
            </a:r>
          </a:p>
          <a:p>
            <a:endParaRPr lang="fr-FR" dirty="0"/>
          </a:p>
          <a:p>
            <a:pPr>
              <a:buNone/>
            </a:pPr>
            <a:endParaRPr lang="fr-FR" dirty="0"/>
          </a:p>
          <a:p>
            <a:r>
              <a:rPr lang="fr-FR" dirty="0"/>
              <a:t>Quelles sont les qualités d’un bon pitch ?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Quelles réactions mon pitch doit entraîner sur mon interlocuteur ? 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11560" y="1"/>
            <a:ext cx="7886700" cy="980728"/>
          </a:xfrm>
        </p:spPr>
        <p:txBody>
          <a:bodyPr/>
          <a:lstStyle/>
          <a:p>
            <a:pPr algn="ctr"/>
            <a:r>
              <a:rPr lang="fr-FR" dirty="0"/>
              <a:t>Le Pitch du Dirigeant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545133"/>
            <a:ext cx="8280920" cy="505221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Je crée un lien immédiat de confiance (sourire, regarder dans les yeux, attitude ouverte)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Je me présente prénom/nom (nom entreprise)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J’expose : </a:t>
            </a:r>
          </a:p>
          <a:p>
            <a:pPr marL="971550" lvl="1" indent="-514350">
              <a:buFont typeface="+mj-lt"/>
              <a:buAutoNum type="alphaLcPeriod"/>
            </a:pPr>
            <a:r>
              <a:rPr lang="fr-FR" dirty="0"/>
              <a:t>Ce que j’aide à résoudre </a:t>
            </a:r>
          </a:p>
          <a:p>
            <a:pPr marL="971550" lvl="1" indent="-514350">
              <a:buFont typeface="+mj-lt"/>
              <a:buAutoNum type="alphaLcPeriod"/>
            </a:pPr>
            <a:r>
              <a:rPr lang="fr-FR" dirty="0"/>
              <a:t>Comment je le résous </a:t>
            </a:r>
          </a:p>
          <a:p>
            <a:pPr marL="971550" lvl="1" indent="-514350">
              <a:buFont typeface="+mj-lt"/>
              <a:buAutoNum type="alphaLcPeriod"/>
            </a:pPr>
            <a:r>
              <a:rPr lang="fr-FR" dirty="0"/>
              <a:t>Des bénéfices multiples de ce que je propose</a:t>
            </a:r>
          </a:p>
          <a:p>
            <a:pPr marL="914400" lvl="1" indent="-457200">
              <a:buFont typeface="+mj-lt"/>
              <a:buAutoNum type="alphaLcPeriod"/>
            </a:pPr>
            <a:r>
              <a:rPr lang="fr-FR" dirty="0"/>
              <a:t> Des éléments concrets : façon de faire, délais, tarifs…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Je termine en proposant de se revoir pour en discuter et on échange ma carte de visite/autre moyen de communication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11560" y="288032"/>
            <a:ext cx="78867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Le Pitch du Dirigeant </a:t>
            </a:r>
            <a:br>
              <a:rPr lang="fr-FR" dirty="0"/>
            </a:br>
            <a:r>
              <a:rPr lang="fr-FR" dirty="0"/>
              <a:t>Structure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1242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b="1" dirty="0"/>
              <a:t>On se souviendra de moi si mon pitch est :</a:t>
            </a:r>
          </a:p>
          <a:p>
            <a:pPr>
              <a:buNone/>
            </a:pPr>
            <a:endParaRPr lang="fr-FR" sz="3600" b="1" dirty="0"/>
          </a:p>
          <a:p>
            <a:r>
              <a:rPr lang="fr-FR" sz="4000" dirty="0"/>
              <a:t>Court, clair, compréhensible </a:t>
            </a:r>
          </a:p>
          <a:p>
            <a:r>
              <a:rPr lang="fr-FR" sz="4000" dirty="0"/>
              <a:t>Authentique, honnête, sincère</a:t>
            </a:r>
          </a:p>
          <a:p>
            <a:r>
              <a:rPr lang="fr-FR" sz="4000" dirty="0"/>
              <a:t>Dynamique, passionné, motivé</a:t>
            </a:r>
          </a:p>
          <a:p>
            <a:pPr>
              <a:buNone/>
            </a:pPr>
            <a:endParaRPr lang="fr-FR" sz="4000" dirty="0"/>
          </a:p>
          <a:p>
            <a:r>
              <a:rPr lang="fr-FR" sz="4000" dirty="0"/>
              <a:t>Adapté à mon interlocuteur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80728"/>
          </a:xfrm>
        </p:spPr>
        <p:txBody>
          <a:bodyPr/>
          <a:lstStyle/>
          <a:p>
            <a:pPr algn="ctr"/>
            <a:r>
              <a:rPr lang="fr-FR" dirty="0"/>
              <a:t>Le Pitch du Dirigeant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4009292"/>
            <a:ext cx="7886700" cy="21676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dirty="0"/>
              <a:t>Créé et animé par Didier Fillon</a:t>
            </a:r>
          </a:p>
          <a:p>
            <a:pPr algn="ctr">
              <a:buNone/>
            </a:pPr>
            <a:r>
              <a:rPr lang="fr-FR" sz="2400" dirty="0"/>
              <a:t>Formateur Expert Entrepreneuriat Certifié RNCP</a:t>
            </a:r>
          </a:p>
          <a:p>
            <a:pPr algn="ctr">
              <a:buNone/>
            </a:pPr>
            <a:r>
              <a:rPr lang="fr-FR" b="1" dirty="0"/>
              <a:t>06 07 03 24 97</a:t>
            </a:r>
          </a:p>
          <a:p>
            <a:pPr algn="ctr">
              <a:buNone/>
            </a:pPr>
            <a:r>
              <a:rPr lang="fr-FR" b="1" dirty="0"/>
              <a:t>Actions DCP </a:t>
            </a:r>
            <a:r>
              <a:rPr lang="fr-FR" b="1" dirty="0" err="1"/>
              <a:t>sasu</a:t>
            </a:r>
            <a:endParaRPr lang="fr-FR" b="1" dirty="0"/>
          </a:p>
          <a:p>
            <a:pPr algn="ctr">
              <a:buNone/>
            </a:pPr>
            <a:endParaRPr lang="fr-FR" b="1" dirty="0"/>
          </a:p>
          <a:p>
            <a:pPr algn="ctr"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926122"/>
            <a:ext cx="7886700" cy="3006933"/>
          </a:xfrm>
        </p:spPr>
        <p:txBody>
          <a:bodyPr>
            <a:normAutofit/>
          </a:bodyPr>
          <a:lstStyle/>
          <a:p>
            <a:pPr algn="ctr"/>
            <a:br>
              <a:rPr lang="fr-FR" sz="4000" dirty="0"/>
            </a:br>
            <a:r>
              <a:rPr lang="fr-FR" sz="4000" dirty="0"/>
              <a:t>Le Pitch du Dirigeant </a:t>
            </a:r>
            <a:br>
              <a:rPr lang="fr-FR" sz="4000" dirty="0"/>
            </a:br>
            <a:endParaRPr lang="fr-FR" sz="4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C4D8F2E8-5F97-EF4D-BFC6-503AC2E4167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fr-FR" dirty="0"/>
              <a:t>Didier Fillon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Didier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xe et Transition" id="{46D5901A-D142-7740-B8F8-06FAD11A9F7D}" vid="{E356E07F-A460-934F-A9E1-01B825F6008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Didier1</Template>
  <TotalTime>2959</TotalTime>
  <Words>205</Words>
  <Application>Microsoft Macintosh PowerPoint</Application>
  <PresentationFormat>Affichage à l'écran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5" baseType="lpstr">
      <vt:lpstr>Arial</vt:lpstr>
      <vt:lpstr>Avenir</vt:lpstr>
      <vt:lpstr>Calibri</vt:lpstr>
      <vt:lpstr>Courier New</vt:lpstr>
      <vt:lpstr>Wingdings</vt:lpstr>
      <vt:lpstr>Zilla Slab</vt:lpstr>
      <vt:lpstr>Zilla Slab Light</vt:lpstr>
      <vt:lpstr>Zilla Slab Medium</vt:lpstr>
      <vt:lpstr>Zilla Slab SemiBold</vt:lpstr>
      <vt:lpstr>Thème Didier1</vt:lpstr>
      <vt:lpstr>Bienvenue  Le Pitch du Dirigeant  </vt:lpstr>
      <vt:lpstr>Le Pitch du Dirigeant </vt:lpstr>
      <vt:lpstr>Le Pitch du Dirigeant  Structure </vt:lpstr>
      <vt:lpstr>Le Pitch du Dirigeant </vt:lpstr>
      <vt:lpstr> Le Pitch du Dirigeant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Bienvenue à la formation   Tableaux de bord</dc:title>
  <dc:creator>didier</dc:creator>
  <cp:lastModifiedBy>Sylvie Vidal</cp:lastModifiedBy>
  <cp:revision>37</cp:revision>
  <dcterms:created xsi:type="dcterms:W3CDTF">2021-01-25T11:03:35Z</dcterms:created>
  <dcterms:modified xsi:type="dcterms:W3CDTF">2022-04-05T11:51:29Z</dcterms:modified>
</cp:coreProperties>
</file>